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85" r:id="rId5"/>
    <p:sldId id="279" r:id="rId6"/>
    <p:sldId id="280" r:id="rId7"/>
    <p:sldId id="281" r:id="rId8"/>
    <p:sldId id="282" r:id="rId9"/>
    <p:sldId id="283" r:id="rId10"/>
    <p:sldId id="284" r:id="rId11"/>
  </p:sldIdLst>
  <p:sldSz cx="12801600" cy="9601200" type="A3"/>
  <p:notesSz cx="6858000" cy="9144000"/>
  <p:defaultTextStyle>
    <a:defPPr>
      <a:defRPr lang="en-US"/>
    </a:defPPr>
    <a:lvl1pPr marL="0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15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233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2850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467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082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5697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315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0932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  <a:srgbClr val="CBA9E5"/>
    <a:srgbClr val="F4F9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58" autoAdjust="0"/>
    <p:restoredTop sz="96327"/>
  </p:normalViewPr>
  <p:slideViewPr>
    <p:cSldViewPr snapToGrid="0">
      <p:cViewPr varScale="1">
        <p:scale>
          <a:sx n="130" d="100"/>
          <a:sy n="130" d="100"/>
        </p:scale>
        <p:origin x="32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C9899026-2B0B-B342-A2C7-093CFEC3EBAA}"/>
    <pc:docChg chg="custSel addSld delSld modSld sldOrd delMainMaster">
      <pc:chgData name="Stuart C Wilde MBE" userId="effe1fc91cccb1d5" providerId="LiveId" clId="{C9899026-2B0B-B342-A2C7-093CFEC3EBAA}" dt="2023-03-15T16:16:35.836" v="721" actId="1038"/>
      <pc:docMkLst>
        <pc:docMk/>
      </pc:docMkLst>
      <pc:sldChg chg="modSp add del mod ord">
        <pc:chgData name="Stuart C Wilde MBE" userId="effe1fc91cccb1d5" providerId="LiveId" clId="{C9899026-2B0B-B342-A2C7-093CFEC3EBAA}" dt="2023-03-15T16:16:35.836" v="721" actId="1038"/>
        <pc:sldMkLst>
          <pc:docMk/>
          <pc:sldMk cId="3690740411" sldId="256"/>
        </pc:sldMkLst>
        <pc:spChg chg="mod">
          <ac:chgData name="Stuart C Wilde MBE" userId="effe1fc91cccb1d5" providerId="LiveId" clId="{C9899026-2B0B-B342-A2C7-093CFEC3EBAA}" dt="2023-03-15T16:16:35.836" v="721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C9899026-2B0B-B342-A2C7-093CFEC3EBAA}" dt="2023-03-15T16:10:01.905" v="378" actId="1036"/>
          <ac:spMkLst>
            <pc:docMk/>
            <pc:sldMk cId="3690740411" sldId="256"/>
            <ac:spMk id="4" creationId="{60735DC8-A105-4BD0-A57F-2FFC38AECE84}"/>
          </ac:spMkLst>
        </pc:spChg>
        <pc:spChg chg="mod">
          <ac:chgData name="Stuart C Wilde MBE" userId="effe1fc91cccb1d5" providerId="LiveId" clId="{C9899026-2B0B-B342-A2C7-093CFEC3EBAA}" dt="2023-03-15T16:14:01.243" v="642" actId="1076"/>
          <ac:spMkLst>
            <pc:docMk/>
            <pc:sldMk cId="3690740411" sldId="256"/>
            <ac:spMk id="5" creationId="{42136AF8-5D08-4D10-BB4B-56A6FFA6133B}"/>
          </ac:spMkLst>
        </pc:spChg>
        <pc:spChg chg="mod">
          <ac:chgData name="Stuart C Wilde MBE" userId="effe1fc91cccb1d5" providerId="LiveId" clId="{C9899026-2B0B-B342-A2C7-093CFEC3EBAA}" dt="2023-03-15T16:10:35.717" v="429" actId="1036"/>
          <ac:spMkLst>
            <pc:docMk/>
            <pc:sldMk cId="3690740411" sldId="256"/>
            <ac:spMk id="7" creationId="{2EBF4FA8-2169-4CAC-B695-88C178636E01}"/>
          </ac:spMkLst>
        </pc:spChg>
        <pc:spChg chg="mod">
          <ac:chgData name="Stuart C Wilde MBE" userId="effe1fc91cccb1d5" providerId="LiveId" clId="{C9899026-2B0B-B342-A2C7-093CFEC3EBAA}" dt="2023-03-15T16:11:49.629" v="499" actId="14100"/>
          <ac:spMkLst>
            <pc:docMk/>
            <pc:sldMk cId="3690740411" sldId="256"/>
            <ac:spMk id="14" creationId="{8F43C2BE-FC11-4556-86F2-8EE2FBBF10D2}"/>
          </ac:spMkLst>
        </pc:spChg>
        <pc:spChg chg="mod">
          <ac:chgData name="Stuart C Wilde MBE" userId="effe1fc91cccb1d5" providerId="LiveId" clId="{C9899026-2B0B-B342-A2C7-093CFEC3EBAA}" dt="2023-03-15T16:13:27.490" v="636" actId="20577"/>
          <ac:spMkLst>
            <pc:docMk/>
            <pc:sldMk cId="3690740411" sldId="256"/>
            <ac:spMk id="16" creationId="{050115FC-1347-44A0-978B-7ACA9C318328}"/>
          </ac:spMkLst>
        </pc:spChg>
        <pc:spChg chg="mod">
          <ac:chgData name="Stuart C Wilde MBE" userId="effe1fc91cccb1d5" providerId="LiveId" clId="{C9899026-2B0B-B342-A2C7-093CFEC3EBAA}" dt="2023-03-15T16:10:45.294" v="430" actId="14100"/>
          <ac:spMkLst>
            <pc:docMk/>
            <pc:sldMk cId="3690740411" sldId="256"/>
            <ac:spMk id="25" creationId="{F54BD576-CC82-43DA-A008-C28EF60A448A}"/>
          </ac:spMkLst>
        </pc:spChg>
        <pc:cxnChg chg="mod">
          <ac:chgData name="Stuart C Wilde MBE" userId="effe1fc91cccb1d5" providerId="LiveId" clId="{C9899026-2B0B-B342-A2C7-093CFEC3EBAA}" dt="2023-03-15T16:13:10.328" v="622" actId="1035"/>
          <ac:cxnSpMkLst>
            <pc:docMk/>
            <pc:sldMk cId="3690740411" sldId="256"/>
            <ac:cxnSpMk id="6" creationId="{630FD3E0-B376-41EC-8564-012AF951F771}"/>
          </ac:cxnSpMkLst>
        </pc:cxnChg>
        <pc:cxnChg chg="mod">
          <ac:chgData name="Stuart C Wilde MBE" userId="effe1fc91cccb1d5" providerId="LiveId" clId="{C9899026-2B0B-B342-A2C7-093CFEC3EBAA}" dt="2023-03-15T16:10:13.299" v="407" actId="1036"/>
          <ac:cxnSpMkLst>
            <pc:docMk/>
            <pc:sldMk cId="3690740411" sldId="256"/>
            <ac:cxnSpMk id="11" creationId="{21D1727E-8D89-4CA6-B4E2-5E06C1D773CE}"/>
          </ac:cxnSpMkLst>
        </pc:cxnChg>
        <pc:cxnChg chg="mod">
          <ac:chgData name="Stuart C Wilde MBE" userId="effe1fc91cccb1d5" providerId="LiveId" clId="{C9899026-2B0B-B342-A2C7-093CFEC3EBAA}" dt="2023-03-15T16:13:15.643" v="623" actId="1035"/>
          <ac:cxnSpMkLst>
            <pc:docMk/>
            <pc:sldMk cId="3690740411" sldId="256"/>
            <ac:cxnSpMk id="12" creationId="{F320F9D4-DA76-4482-9623-11710A92DE5D}"/>
          </ac:cxnSpMkLst>
        </pc:cxnChg>
        <pc:cxnChg chg="mod">
          <ac:chgData name="Stuart C Wilde MBE" userId="effe1fc91cccb1d5" providerId="LiveId" clId="{C9899026-2B0B-B342-A2C7-093CFEC3EBAA}" dt="2023-03-15T16:12:50.266" v="587" actId="14100"/>
          <ac:cxnSpMkLst>
            <pc:docMk/>
            <pc:sldMk cId="3690740411" sldId="256"/>
            <ac:cxnSpMk id="18" creationId="{A5328DFD-21E0-472E-9F90-7025F286B7A8}"/>
          </ac:cxnSpMkLst>
        </pc:cxnChg>
      </pc:sldChg>
      <pc:sldChg chg="del">
        <pc:chgData name="Stuart C Wilde MBE" userId="effe1fc91cccb1d5" providerId="LiveId" clId="{C9899026-2B0B-B342-A2C7-093CFEC3EBAA}" dt="2023-03-15T16:05:08.453" v="306" actId="2696"/>
        <pc:sldMkLst>
          <pc:docMk/>
          <pc:sldMk cId="927457170" sldId="278"/>
        </pc:sldMkLst>
      </pc:sldChg>
      <pc:sldChg chg="modSp mod ord">
        <pc:chgData name="Stuart C Wilde MBE" userId="effe1fc91cccb1d5" providerId="LiveId" clId="{C9899026-2B0B-B342-A2C7-093CFEC3EBAA}" dt="2023-03-15T16:07:50.681" v="344" actId="20578"/>
        <pc:sldMkLst>
          <pc:docMk/>
          <pc:sldMk cId="1645165736" sldId="279"/>
        </pc:sldMkLst>
        <pc:spChg chg="mod">
          <ac:chgData name="Stuart C Wilde MBE" userId="effe1fc91cccb1d5" providerId="LiveId" clId="{C9899026-2B0B-B342-A2C7-093CFEC3EBAA}" dt="2023-03-15T10:14:22.237" v="146" actId="14100"/>
          <ac:spMkLst>
            <pc:docMk/>
            <pc:sldMk cId="1645165736" sldId="279"/>
            <ac:spMk id="2" creationId="{2E1A35A2-E87F-95A2-92DF-893FF4A3ED0F}"/>
          </ac:spMkLst>
        </pc:spChg>
        <pc:spChg chg="mod">
          <ac:chgData name="Stuart C Wilde MBE" userId="effe1fc91cccb1d5" providerId="LiveId" clId="{C9899026-2B0B-B342-A2C7-093CFEC3EBAA}" dt="2023-03-15T10:14:22.237" v="146" actId="14100"/>
          <ac:spMkLst>
            <pc:docMk/>
            <pc:sldMk cId="1645165736" sldId="279"/>
            <ac:spMk id="4" creationId="{AFF2C04E-7A29-DE9E-4691-CF81AF683F4E}"/>
          </ac:spMkLst>
        </pc:spChg>
        <pc:spChg chg="mod">
          <ac:chgData name="Stuart C Wilde MBE" userId="effe1fc91cccb1d5" providerId="LiveId" clId="{C9899026-2B0B-B342-A2C7-093CFEC3EBAA}" dt="2023-03-15T10:15:08.739" v="152" actId="1037"/>
          <ac:spMkLst>
            <pc:docMk/>
            <pc:sldMk cId="1645165736" sldId="279"/>
            <ac:spMk id="5" creationId="{F4DB21A5-AAC1-1244-DAEA-5C8E46A49396}"/>
          </ac:spMkLst>
        </pc:spChg>
        <pc:spChg chg="mod">
          <ac:chgData name="Stuart C Wilde MBE" userId="effe1fc91cccb1d5" providerId="LiveId" clId="{C9899026-2B0B-B342-A2C7-093CFEC3EBAA}" dt="2023-03-15T10:15:08.739" v="152" actId="1037"/>
          <ac:spMkLst>
            <pc:docMk/>
            <pc:sldMk cId="1645165736" sldId="279"/>
            <ac:spMk id="6" creationId="{D2B34FF1-0B93-A637-21D0-CD70CDDBB199}"/>
          </ac:spMkLst>
        </pc:spChg>
        <pc:spChg chg="mod">
          <ac:chgData name="Stuart C Wilde MBE" userId="effe1fc91cccb1d5" providerId="LiveId" clId="{C9899026-2B0B-B342-A2C7-093CFEC3EBAA}" dt="2023-03-06T09:11:19.434" v="1" actId="20577"/>
          <ac:spMkLst>
            <pc:docMk/>
            <pc:sldMk cId="1645165736" sldId="279"/>
            <ac:spMk id="8" creationId="{21E284C8-1082-D59D-E9CA-660965EC8DCC}"/>
          </ac:spMkLst>
        </pc:spChg>
        <pc:spChg chg="mod">
          <ac:chgData name="Stuart C Wilde MBE" userId="effe1fc91cccb1d5" providerId="LiveId" clId="{C9899026-2B0B-B342-A2C7-093CFEC3EBAA}" dt="2023-03-13T09:09:46.088" v="127" actId="20577"/>
          <ac:spMkLst>
            <pc:docMk/>
            <pc:sldMk cId="1645165736" sldId="279"/>
            <ac:spMk id="15" creationId="{26C2BBBB-985C-9929-74A8-B015566A94B9}"/>
          </ac:spMkLst>
        </pc:spChg>
        <pc:spChg chg="mod">
          <ac:chgData name="Stuart C Wilde MBE" userId="effe1fc91cccb1d5" providerId="LiveId" clId="{C9899026-2B0B-B342-A2C7-093CFEC3EBAA}" dt="2023-03-13T08:57:38.113" v="5" actId="207"/>
          <ac:spMkLst>
            <pc:docMk/>
            <pc:sldMk cId="1645165736" sldId="279"/>
            <ac:spMk id="30" creationId="{00000000-0000-0000-0000-000000000000}"/>
          </ac:spMkLst>
        </pc:spChg>
        <pc:spChg chg="mod">
          <ac:chgData name="Stuart C Wilde MBE" userId="effe1fc91cccb1d5" providerId="LiveId" clId="{C9899026-2B0B-B342-A2C7-093CFEC3EBAA}" dt="2023-03-15T10:14:22.237" v="146" actId="14100"/>
          <ac:spMkLst>
            <pc:docMk/>
            <pc:sldMk cId="1645165736" sldId="279"/>
            <ac:spMk id="38" creationId="{F7034536-E4B6-4EC6-99F4-FD55B347E6AB}"/>
          </ac:spMkLst>
        </pc:spChg>
        <pc:spChg chg="mod">
          <ac:chgData name="Stuart C Wilde MBE" userId="effe1fc91cccb1d5" providerId="LiveId" clId="{C9899026-2B0B-B342-A2C7-093CFEC3EBAA}" dt="2023-03-15T10:14:04.470" v="141" actId="207"/>
          <ac:spMkLst>
            <pc:docMk/>
            <pc:sldMk cId="1645165736" sldId="279"/>
            <ac:spMk id="39" creationId="{F18085FF-9B47-426D-A4E4-3273BC721CFB}"/>
          </ac:spMkLst>
        </pc:spChg>
        <pc:spChg chg="mod">
          <ac:chgData name="Stuart C Wilde MBE" userId="effe1fc91cccb1d5" providerId="LiveId" clId="{C9899026-2B0B-B342-A2C7-093CFEC3EBAA}" dt="2023-03-13T08:57:38.113" v="5" actId="207"/>
          <ac:spMkLst>
            <pc:docMk/>
            <pc:sldMk cId="1645165736" sldId="279"/>
            <ac:spMk id="73" creationId="{F6EF7507-25EE-4E16-8FCF-C067EEBA38F4}"/>
          </ac:spMkLst>
        </pc:spChg>
        <pc:spChg chg="mod">
          <ac:chgData name="Stuart C Wilde MBE" userId="effe1fc91cccb1d5" providerId="LiveId" clId="{C9899026-2B0B-B342-A2C7-093CFEC3EBAA}" dt="2023-03-13T08:57:38.113" v="5" actId="207"/>
          <ac:spMkLst>
            <pc:docMk/>
            <pc:sldMk cId="1645165736" sldId="279"/>
            <ac:spMk id="98" creationId="{00000000-0000-0000-0000-000000000000}"/>
          </ac:spMkLst>
        </pc:spChg>
        <pc:spChg chg="mod">
          <ac:chgData name="Stuart C Wilde MBE" userId="effe1fc91cccb1d5" providerId="LiveId" clId="{C9899026-2B0B-B342-A2C7-093CFEC3EBAA}" dt="2023-03-13T08:57:38.113" v="5" actId="207"/>
          <ac:spMkLst>
            <pc:docMk/>
            <pc:sldMk cId="1645165736" sldId="279"/>
            <ac:spMk id="103" creationId="{00000000-0000-0000-0000-000000000000}"/>
          </ac:spMkLst>
        </pc:spChg>
        <pc:spChg chg="mod">
          <ac:chgData name="Stuart C Wilde MBE" userId="effe1fc91cccb1d5" providerId="LiveId" clId="{C9899026-2B0B-B342-A2C7-093CFEC3EBAA}" dt="2023-03-13T08:57:38.113" v="5" actId="207"/>
          <ac:spMkLst>
            <pc:docMk/>
            <pc:sldMk cId="1645165736" sldId="279"/>
            <ac:spMk id="106" creationId="{00000000-0000-0000-0000-000000000000}"/>
          </ac:spMkLst>
        </pc:spChg>
        <pc:spChg chg="mod">
          <ac:chgData name="Stuart C Wilde MBE" userId="effe1fc91cccb1d5" providerId="LiveId" clId="{C9899026-2B0B-B342-A2C7-093CFEC3EBAA}" dt="2023-03-13T09:10:35.408" v="132" actId="20577"/>
          <ac:spMkLst>
            <pc:docMk/>
            <pc:sldMk cId="1645165736" sldId="279"/>
            <ac:spMk id="111" creationId="{00000000-0000-0000-0000-000000000000}"/>
          </ac:spMkLst>
        </pc:spChg>
        <pc:spChg chg="mod">
          <ac:chgData name="Stuart C Wilde MBE" userId="effe1fc91cccb1d5" providerId="LiveId" clId="{C9899026-2B0B-B342-A2C7-093CFEC3EBAA}" dt="2023-03-13T08:57:38.113" v="5" actId="207"/>
          <ac:spMkLst>
            <pc:docMk/>
            <pc:sldMk cId="1645165736" sldId="279"/>
            <ac:spMk id="130" creationId="{00000000-0000-0000-0000-000000000000}"/>
          </ac:spMkLst>
        </pc:spChg>
      </pc:sldChg>
      <pc:sldChg chg="addSp delSp modSp mod">
        <pc:chgData name="Stuart C Wilde MBE" userId="effe1fc91cccb1d5" providerId="LiveId" clId="{C9899026-2B0B-B342-A2C7-093CFEC3EBAA}" dt="2023-03-15T10:21:45.875" v="299" actId="122"/>
        <pc:sldMkLst>
          <pc:docMk/>
          <pc:sldMk cId="3554722781" sldId="280"/>
        </pc:sldMkLst>
        <pc:spChg chg="del">
          <ac:chgData name="Stuart C Wilde MBE" userId="effe1fc91cccb1d5" providerId="LiveId" clId="{C9899026-2B0B-B342-A2C7-093CFEC3EBAA}" dt="2023-03-15T10:16:05.815" v="153" actId="478"/>
          <ac:spMkLst>
            <pc:docMk/>
            <pc:sldMk cId="3554722781" sldId="280"/>
            <ac:spMk id="2" creationId="{2E1A35A2-E87F-95A2-92DF-893FF4A3ED0F}"/>
          </ac:spMkLst>
        </pc:spChg>
        <pc:spChg chg="del">
          <ac:chgData name="Stuart C Wilde MBE" userId="effe1fc91cccb1d5" providerId="LiveId" clId="{C9899026-2B0B-B342-A2C7-093CFEC3EBAA}" dt="2023-03-15T10:16:05.815" v="153" actId="478"/>
          <ac:spMkLst>
            <pc:docMk/>
            <pc:sldMk cId="3554722781" sldId="280"/>
            <ac:spMk id="4" creationId="{AFF2C04E-7A29-DE9E-4691-CF81AF683F4E}"/>
          </ac:spMkLst>
        </pc:spChg>
        <pc:spChg chg="del">
          <ac:chgData name="Stuart C Wilde MBE" userId="effe1fc91cccb1d5" providerId="LiveId" clId="{C9899026-2B0B-B342-A2C7-093CFEC3EBAA}" dt="2023-03-15T10:16:38.772" v="193" actId="478"/>
          <ac:spMkLst>
            <pc:docMk/>
            <pc:sldMk cId="3554722781" sldId="280"/>
            <ac:spMk id="5" creationId="{F4DB21A5-AAC1-1244-DAEA-5C8E46A49396}"/>
          </ac:spMkLst>
        </pc:spChg>
        <pc:spChg chg="del">
          <ac:chgData name="Stuart C Wilde MBE" userId="effe1fc91cccb1d5" providerId="LiveId" clId="{C9899026-2B0B-B342-A2C7-093CFEC3EBAA}" dt="2023-03-15T10:16:38.772" v="193" actId="478"/>
          <ac:spMkLst>
            <pc:docMk/>
            <pc:sldMk cId="3554722781" sldId="280"/>
            <ac:spMk id="6" creationId="{D2B34FF1-0B93-A637-21D0-CD70CDDBB199}"/>
          </ac:spMkLst>
        </pc:spChg>
        <pc:spChg chg="add mod">
          <ac:chgData name="Stuart C Wilde MBE" userId="effe1fc91cccb1d5" providerId="LiveId" clId="{C9899026-2B0B-B342-A2C7-093CFEC3EBAA}" dt="2023-03-15T10:16:15.607" v="192" actId="1037"/>
          <ac:spMkLst>
            <pc:docMk/>
            <pc:sldMk cId="3554722781" sldId="280"/>
            <ac:spMk id="7" creationId="{6F2B1051-31FB-F481-DB46-D822A447B891}"/>
          </ac:spMkLst>
        </pc:spChg>
        <pc:spChg chg="add mod">
          <ac:chgData name="Stuart C Wilde MBE" userId="effe1fc91cccb1d5" providerId="LiveId" clId="{C9899026-2B0B-B342-A2C7-093CFEC3EBAA}" dt="2023-03-15T10:16:15.607" v="192" actId="1037"/>
          <ac:spMkLst>
            <pc:docMk/>
            <pc:sldMk cId="3554722781" sldId="280"/>
            <ac:spMk id="15" creationId="{A307A5C8-2E34-1821-F079-9DA87AC0D8CE}"/>
          </ac:spMkLst>
        </pc:spChg>
        <pc:spChg chg="add mod">
          <ac:chgData name="Stuart C Wilde MBE" userId="effe1fc91cccb1d5" providerId="LiveId" clId="{C9899026-2B0B-B342-A2C7-093CFEC3EBAA}" dt="2023-03-15T10:16:15.607" v="192" actId="1037"/>
          <ac:spMkLst>
            <pc:docMk/>
            <pc:sldMk cId="3554722781" sldId="280"/>
            <ac:spMk id="17" creationId="{362D2439-5236-C461-B638-693FE5EE8D0E}"/>
          </ac:spMkLst>
        </pc:spChg>
        <pc:spChg chg="add mod">
          <ac:chgData name="Stuart C Wilde MBE" userId="effe1fc91cccb1d5" providerId="LiveId" clId="{C9899026-2B0B-B342-A2C7-093CFEC3EBAA}" dt="2023-03-15T10:16:15.607" v="192" actId="1037"/>
          <ac:spMkLst>
            <pc:docMk/>
            <pc:sldMk cId="3554722781" sldId="280"/>
            <ac:spMk id="18" creationId="{AA5792AD-AFD6-6404-272E-810E8E2C13AD}"/>
          </ac:spMkLst>
        </pc:spChg>
        <pc:spChg chg="mod">
          <ac:chgData name="Stuart C Wilde MBE" userId="effe1fc91cccb1d5" providerId="LiveId" clId="{C9899026-2B0B-B342-A2C7-093CFEC3EBAA}" dt="2023-03-15T10:21:45.875" v="299" actId="122"/>
          <ac:spMkLst>
            <pc:docMk/>
            <pc:sldMk cId="3554722781" sldId="280"/>
            <ac:spMk id="24" creationId="{5770C35E-C1D5-BEAB-54D1-8BDA2CCDD851}"/>
          </ac:spMkLst>
        </pc:spChg>
        <pc:spChg chg="mod">
          <ac:chgData name="Stuart C Wilde MBE" userId="effe1fc91cccb1d5" providerId="LiveId" clId="{C9899026-2B0B-B342-A2C7-093CFEC3EBAA}" dt="2023-03-13T08:58:09.423" v="6" actId="207"/>
          <ac:spMkLst>
            <pc:docMk/>
            <pc:sldMk cId="3554722781" sldId="280"/>
            <ac:spMk id="30" creationId="{00000000-0000-0000-0000-000000000000}"/>
          </ac:spMkLst>
        </pc:spChg>
        <pc:spChg chg="add mod">
          <ac:chgData name="Stuart C Wilde MBE" userId="effe1fc91cccb1d5" providerId="LiveId" clId="{C9899026-2B0B-B342-A2C7-093CFEC3EBAA}" dt="2023-03-15T10:16:50.244" v="233" actId="1038"/>
          <ac:spMkLst>
            <pc:docMk/>
            <pc:sldMk cId="3554722781" sldId="280"/>
            <ac:spMk id="36" creationId="{2A154FE1-BE85-7AE9-D51A-686A614450D3}"/>
          </ac:spMkLst>
        </pc:spChg>
        <pc:spChg chg="del">
          <ac:chgData name="Stuart C Wilde MBE" userId="effe1fc91cccb1d5" providerId="LiveId" clId="{C9899026-2B0B-B342-A2C7-093CFEC3EBAA}" dt="2023-03-15T10:16:05.815" v="153" actId="478"/>
          <ac:spMkLst>
            <pc:docMk/>
            <pc:sldMk cId="3554722781" sldId="280"/>
            <ac:spMk id="38" creationId="{F7034536-E4B6-4EC6-99F4-FD55B347E6AB}"/>
          </ac:spMkLst>
        </pc:spChg>
        <pc:spChg chg="del">
          <ac:chgData name="Stuart C Wilde MBE" userId="effe1fc91cccb1d5" providerId="LiveId" clId="{C9899026-2B0B-B342-A2C7-093CFEC3EBAA}" dt="2023-03-15T10:16:05.815" v="153" actId="478"/>
          <ac:spMkLst>
            <pc:docMk/>
            <pc:sldMk cId="3554722781" sldId="280"/>
            <ac:spMk id="39" creationId="{F18085FF-9B47-426D-A4E4-3273BC721CFB}"/>
          </ac:spMkLst>
        </pc:spChg>
        <pc:spChg chg="add mod">
          <ac:chgData name="Stuart C Wilde MBE" userId="effe1fc91cccb1d5" providerId="LiveId" clId="{C9899026-2B0B-B342-A2C7-093CFEC3EBAA}" dt="2023-03-15T10:16:50.244" v="233" actId="1038"/>
          <ac:spMkLst>
            <pc:docMk/>
            <pc:sldMk cId="3554722781" sldId="280"/>
            <ac:spMk id="42" creationId="{ED2DB6F9-BF5C-5D7B-8A81-7B72870FDAF5}"/>
          </ac:spMkLst>
        </pc:spChg>
        <pc:spChg chg="mod">
          <ac:chgData name="Stuart C Wilde MBE" userId="effe1fc91cccb1d5" providerId="LiveId" clId="{C9899026-2B0B-B342-A2C7-093CFEC3EBAA}" dt="2023-03-13T08:58:09.423" v="6" actId="207"/>
          <ac:spMkLst>
            <pc:docMk/>
            <pc:sldMk cId="3554722781" sldId="280"/>
            <ac:spMk id="73" creationId="{F6EF7507-25EE-4E16-8FCF-C067EEBA38F4}"/>
          </ac:spMkLst>
        </pc:spChg>
        <pc:spChg chg="mod">
          <ac:chgData name="Stuart C Wilde MBE" userId="effe1fc91cccb1d5" providerId="LiveId" clId="{C9899026-2B0B-B342-A2C7-093CFEC3EBAA}" dt="2023-03-13T09:02:36.088" v="41" actId="1036"/>
          <ac:spMkLst>
            <pc:docMk/>
            <pc:sldMk cId="3554722781" sldId="280"/>
            <ac:spMk id="92" creationId="{AA738688-1B4B-CFDE-6D96-B2907E7E2C98}"/>
          </ac:spMkLst>
        </pc:spChg>
        <pc:spChg chg="mod">
          <ac:chgData name="Stuart C Wilde MBE" userId="effe1fc91cccb1d5" providerId="LiveId" clId="{C9899026-2B0B-B342-A2C7-093CFEC3EBAA}" dt="2023-03-13T09:02:36.088" v="41" actId="1036"/>
          <ac:spMkLst>
            <pc:docMk/>
            <pc:sldMk cId="3554722781" sldId="280"/>
            <ac:spMk id="93" creationId="{DD462794-754E-7E90-C043-06302E091729}"/>
          </ac:spMkLst>
        </pc:spChg>
        <pc:picChg chg="del">
          <ac:chgData name="Stuart C Wilde MBE" userId="effe1fc91cccb1d5" providerId="LiveId" clId="{C9899026-2B0B-B342-A2C7-093CFEC3EBAA}" dt="2023-03-15T10:19:52.984" v="256" actId="478"/>
          <ac:picMkLst>
            <pc:docMk/>
            <pc:sldMk cId="3554722781" sldId="280"/>
            <ac:picMk id="25" creationId="{AAA8FBC2-8B6F-6EE2-6783-ADCC014621EF}"/>
          </ac:picMkLst>
        </pc:picChg>
        <pc:picChg chg="del">
          <ac:chgData name="Stuart C Wilde MBE" userId="effe1fc91cccb1d5" providerId="LiveId" clId="{C9899026-2B0B-B342-A2C7-093CFEC3EBAA}" dt="2023-03-15T10:19:52.984" v="256" actId="478"/>
          <ac:picMkLst>
            <pc:docMk/>
            <pc:sldMk cId="3554722781" sldId="280"/>
            <ac:picMk id="27" creationId="{217E18E5-0E16-5819-9114-26448603AB44}"/>
          </ac:picMkLst>
        </pc:picChg>
        <pc:picChg chg="del">
          <ac:chgData name="Stuart C Wilde MBE" userId="effe1fc91cccb1d5" providerId="LiveId" clId="{C9899026-2B0B-B342-A2C7-093CFEC3EBAA}" dt="2023-03-15T10:19:52.984" v="256" actId="478"/>
          <ac:picMkLst>
            <pc:docMk/>
            <pc:sldMk cId="3554722781" sldId="280"/>
            <ac:picMk id="28" creationId="{733566AC-85A2-5F04-26BB-34D93A8D4968}"/>
          </ac:picMkLst>
        </pc:picChg>
        <pc:picChg chg="del">
          <ac:chgData name="Stuart C Wilde MBE" userId="effe1fc91cccb1d5" providerId="LiveId" clId="{C9899026-2B0B-B342-A2C7-093CFEC3EBAA}" dt="2023-03-15T10:19:52.984" v="256" actId="478"/>
          <ac:picMkLst>
            <pc:docMk/>
            <pc:sldMk cId="3554722781" sldId="280"/>
            <ac:picMk id="32" creationId="{897970C8-7349-D19B-035C-7C3B32907ACC}"/>
          </ac:picMkLst>
        </pc:picChg>
        <pc:picChg chg="add mod">
          <ac:chgData name="Stuart C Wilde MBE" userId="effe1fc91cccb1d5" providerId="LiveId" clId="{C9899026-2B0B-B342-A2C7-093CFEC3EBAA}" dt="2023-03-15T10:21:39.774" v="298" actId="1038"/>
          <ac:picMkLst>
            <pc:docMk/>
            <pc:sldMk cId="3554722781" sldId="280"/>
            <ac:picMk id="43" creationId="{66DA7454-94C5-8004-2206-F689C3FB3498}"/>
          </ac:picMkLst>
        </pc:picChg>
        <pc:picChg chg="add mod">
          <ac:chgData name="Stuart C Wilde MBE" userId="effe1fc91cccb1d5" providerId="LiveId" clId="{C9899026-2B0B-B342-A2C7-093CFEC3EBAA}" dt="2023-03-15T10:21:39.774" v="298" actId="1038"/>
          <ac:picMkLst>
            <pc:docMk/>
            <pc:sldMk cId="3554722781" sldId="280"/>
            <ac:picMk id="44" creationId="{73F65617-0985-619E-29BE-9A9F6A2A19DA}"/>
          </ac:picMkLst>
        </pc:picChg>
        <pc:picChg chg="add mod">
          <ac:chgData name="Stuart C Wilde MBE" userId="effe1fc91cccb1d5" providerId="LiveId" clId="{C9899026-2B0B-B342-A2C7-093CFEC3EBAA}" dt="2023-03-15T10:21:39.774" v="298" actId="1038"/>
          <ac:picMkLst>
            <pc:docMk/>
            <pc:sldMk cId="3554722781" sldId="280"/>
            <ac:picMk id="51" creationId="{59151E89-C15D-E367-5ABE-A0A7B789D0D2}"/>
          </ac:picMkLst>
        </pc:picChg>
        <pc:picChg chg="add mod">
          <ac:chgData name="Stuart C Wilde MBE" userId="effe1fc91cccb1d5" providerId="LiveId" clId="{C9899026-2B0B-B342-A2C7-093CFEC3EBAA}" dt="2023-03-15T10:21:39.774" v="298" actId="1038"/>
          <ac:picMkLst>
            <pc:docMk/>
            <pc:sldMk cId="3554722781" sldId="280"/>
            <ac:picMk id="56" creationId="{4E26815A-A2BE-D606-D376-37A9DC0C33F5}"/>
          </ac:picMkLst>
        </pc:picChg>
        <pc:cxnChg chg="mod">
          <ac:chgData name="Stuart C Wilde MBE" userId="effe1fc91cccb1d5" providerId="LiveId" clId="{C9899026-2B0B-B342-A2C7-093CFEC3EBAA}" dt="2023-03-13T09:02:36.088" v="41" actId="1036"/>
          <ac:cxnSpMkLst>
            <pc:docMk/>
            <pc:sldMk cId="3554722781" sldId="280"/>
            <ac:cxnSpMk id="88" creationId="{6160B862-6184-36DD-E8E6-85E98F9EDCB4}"/>
          </ac:cxnSpMkLst>
        </pc:cxnChg>
        <pc:cxnChg chg="mod">
          <ac:chgData name="Stuart C Wilde MBE" userId="effe1fc91cccb1d5" providerId="LiveId" clId="{C9899026-2B0B-B342-A2C7-093CFEC3EBAA}" dt="2023-03-13T09:02:36.088" v="41" actId="1036"/>
          <ac:cxnSpMkLst>
            <pc:docMk/>
            <pc:sldMk cId="3554722781" sldId="280"/>
            <ac:cxnSpMk id="90" creationId="{5514DCA5-1505-00AC-D4C0-9C17389543B8}"/>
          </ac:cxnSpMkLst>
        </pc:cxnChg>
        <pc:cxnChg chg="mod">
          <ac:chgData name="Stuart C Wilde MBE" userId="effe1fc91cccb1d5" providerId="LiveId" clId="{C9899026-2B0B-B342-A2C7-093CFEC3EBAA}" dt="2023-03-13T09:02:36.088" v="41" actId="1036"/>
          <ac:cxnSpMkLst>
            <pc:docMk/>
            <pc:sldMk cId="3554722781" sldId="280"/>
            <ac:cxnSpMk id="91" creationId="{2A74083A-CD6A-F72C-50A3-2133EB2CC211}"/>
          </ac:cxnSpMkLst>
        </pc:cxnChg>
      </pc:sldChg>
      <pc:sldChg chg="addSp delSp modSp mod">
        <pc:chgData name="Stuart C Wilde MBE" userId="effe1fc91cccb1d5" providerId="LiveId" clId="{C9899026-2B0B-B342-A2C7-093CFEC3EBAA}" dt="2023-03-15T10:17:15.179" v="236"/>
        <pc:sldMkLst>
          <pc:docMk/>
          <pc:sldMk cId="1004659730" sldId="281"/>
        </pc:sldMkLst>
        <pc:spChg chg="del">
          <ac:chgData name="Stuart C Wilde MBE" userId="effe1fc91cccb1d5" providerId="LiveId" clId="{C9899026-2B0B-B342-A2C7-093CFEC3EBAA}" dt="2023-03-15T10:17:07.508" v="234" actId="478"/>
          <ac:spMkLst>
            <pc:docMk/>
            <pc:sldMk cId="1004659730" sldId="281"/>
            <ac:spMk id="2" creationId="{2E1A35A2-E87F-95A2-92DF-893FF4A3ED0F}"/>
          </ac:spMkLst>
        </pc:spChg>
        <pc:spChg chg="add mod">
          <ac:chgData name="Stuart C Wilde MBE" userId="effe1fc91cccb1d5" providerId="LiveId" clId="{C9899026-2B0B-B342-A2C7-093CFEC3EBAA}" dt="2023-03-15T10:17:15.179" v="236"/>
          <ac:spMkLst>
            <pc:docMk/>
            <pc:sldMk cId="1004659730" sldId="281"/>
            <ac:spMk id="3" creationId="{9C39799D-CCB3-F286-BEC3-8BBC8EC0E584}"/>
          </ac:spMkLst>
        </pc:spChg>
        <pc:spChg chg="del">
          <ac:chgData name="Stuart C Wilde MBE" userId="effe1fc91cccb1d5" providerId="LiveId" clId="{C9899026-2B0B-B342-A2C7-093CFEC3EBAA}" dt="2023-03-15T10:17:07.508" v="234" actId="478"/>
          <ac:spMkLst>
            <pc:docMk/>
            <pc:sldMk cId="1004659730" sldId="281"/>
            <ac:spMk id="4" creationId="{AFF2C04E-7A29-DE9E-4691-CF81AF683F4E}"/>
          </ac:spMkLst>
        </pc:spChg>
        <pc:spChg chg="del">
          <ac:chgData name="Stuart C Wilde MBE" userId="effe1fc91cccb1d5" providerId="LiveId" clId="{C9899026-2B0B-B342-A2C7-093CFEC3EBAA}" dt="2023-03-15T10:17:11.897" v="235" actId="478"/>
          <ac:spMkLst>
            <pc:docMk/>
            <pc:sldMk cId="1004659730" sldId="281"/>
            <ac:spMk id="5" creationId="{F4DB21A5-AAC1-1244-DAEA-5C8E46A49396}"/>
          </ac:spMkLst>
        </pc:spChg>
        <pc:spChg chg="del">
          <ac:chgData name="Stuart C Wilde MBE" userId="effe1fc91cccb1d5" providerId="LiveId" clId="{C9899026-2B0B-B342-A2C7-093CFEC3EBAA}" dt="2023-03-15T10:17:11.897" v="235" actId="478"/>
          <ac:spMkLst>
            <pc:docMk/>
            <pc:sldMk cId="1004659730" sldId="281"/>
            <ac:spMk id="6" creationId="{D2B34FF1-0B93-A637-21D0-CD70CDDBB199}"/>
          </ac:spMkLst>
        </pc:spChg>
        <pc:spChg chg="add mod">
          <ac:chgData name="Stuart C Wilde MBE" userId="effe1fc91cccb1d5" providerId="LiveId" clId="{C9899026-2B0B-B342-A2C7-093CFEC3EBAA}" dt="2023-03-15T10:17:15.179" v="236"/>
          <ac:spMkLst>
            <pc:docMk/>
            <pc:sldMk cId="1004659730" sldId="281"/>
            <ac:spMk id="8" creationId="{6B4A3702-0E46-3991-18BD-594EBE13BA3D}"/>
          </ac:spMkLst>
        </pc:spChg>
        <pc:spChg chg="add mod">
          <ac:chgData name="Stuart C Wilde MBE" userId="effe1fc91cccb1d5" providerId="LiveId" clId="{C9899026-2B0B-B342-A2C7-093CFEC3EBAA}" dt="2023-03-15T10:17:15.179" v="236"/>
          <ac:spMkLst>
            <pc:docMk/>
            <pc:sldMk cId="1004659730" sldId="281"/>
            <ac:spMk id="14" creationId="{9D086296-AAD6-D4A8-872C-6B3B8DFF3F24}"/>
          </ac:spMkLst>
        </pc:spChg>
        <pc:spChg chg="add mod">
          <ac:chgData name="Stuart C Wilde MBE" userId="effe1fc91cccb1d5" providerId="LiveId" clId="{C9899026-2B0B-B342-A2C7-093CFEC3EBAA}" dt="2023-03-15T10:17:15.179" v="236"/>
          <ac:spMkLst>
            <pc:docMk/>
            <pc:sldMk cId="1004659730" sldId="281"/>
            <ac:spMk id="16" creationId="{E960AB03-CE44-1C79-89AA-ED21DBC4E06A}"/>
          </ac:spMkLst>
        </pc:spChg>
        <pc:spChg chg="add mod">
          <ac:chgData name="Stuart C Wilde MBE" userId="effe1fc91cccb1d5" providerId="LiveId" clId="{C9899026-2B0B-B342-A2C7-093CFEC3EBAA}" dt="2023-03-15T10:17:15.179" v="236"/>
          <ac:spMkLst>
            <pc:docMk/>
            <pc:sldMk cId="1004659730" sldId="281"/>
            <ac:spMk id="25" creationId="{966AA359-1394-98D5-00CE-2F196A02836F}"/>
          </ac:spMkLst>
        </pc:spChg>
        <pc:spChg chg="add mod">
          <ac:chgData name="Stuart C Wilde MBE" userId="effe1fc91cccb1d5" providerId="LiveId" clId="{C9899026-2B0B-B342-A2C7-093CFEC3EBAA}" dt="2023-03-15T10:17:15.179" v="236"/>
          <ac:spMkLst>
            <pc:docMk/>
            <pc:sldMk cId="1004659730" sldId="281"/>
            <ac:spMk id="27" creationId="{BDD1DD52-4BD1-DD3E-E6E1-61E7F44FEF5F}"/>
          </ac:spMkLst>
        </pc:spChg>
        <pc:spChg chg="mod">
          <ac:chgData name="Stuart C Wilde MBE" userId="effe1fc91cccb1d5" providerId="LiveId" clId="{C9899026-2B0B-B342-A2C7-093CFEC3EBAA}" dt="2023-03-13T08:58:26.270" v="7" actId="207"/>
          <ac:spMkLst>
            <pc:docMk/>
            <pc:sldMk cId="1004659730" sldId="281"/>
            <ac:spMk id="30" creationId="{00000000-0000-0000-0000-000000000000}"/>
          </ac:spMkLst>
        </pc:spChg>
        <pc:spChg chg="del">
          <ac:chgData name="Stuart C Wilde MBE" userId="effe1fc91cccb1d5" providerId="LiveId" clId="{C9899026-2B0B-B342-A2C7-093CFEC3EBAA}" dt="2023-03-15T10:17:07.508" v="234" actId="478"/>
          <ac:spMkLst>
            <pc:docMk/>
            <pc:sldMk cId="1004659730" sldId="281"/>
            <ac:spMk id="38" creationId="{F7034536-E4B6-4EC6-99F4-FD55B347E6AB}"/>
          </ac:spMkLst>
        </pc:spChg>
        <pc:spChg chg="del">
          <ac:chgData name="Stuart C Wilde MBE" userId="effe1fc91cccb1d5" providerId="LiveId" clId="{C9899026-2B0B-B342-A2C7-093CFEC3EBAA}" dt="2023-03-15T10:17:07.508" v="234" actId="478"/>
          <ac:spMkLst>
            <pc:docMk/>
            <pc:sldMk cId="1004659730" sldId="281"/>
            <ac:spMk id="39" creationId="{F18085FF-9B47-426D-A4E4-3273BC721CFB}"/>
          </ac:spMkLst>
        </pc:spChg>
        <pc:spChg chg="mod">
          <ac:chgData name="Stuart C Wilde MBE" userId="effe1fc91cccb1d5" providerId="LiveId" clId="{C9899026-2B0B-B342-A2C7-093CFEC3EBAA}" dt="2023-03-13T08:58:26.270" v="7" actId="207"/>
          <ac:spMkLst>
            <pc:docMk/>
            <pc:sldMk cId="1004659730" sldId="281"/>
            <ac:spMk id="73" creationId="{F6EF7507-25EE-4E16-8FCF-C067EEBA38F4}"/>
          </ac:spMkLst>
        </pc:spChg>
      </pc:sldChg>
      <pc:sldChg chg="addSp delSp modSp mod">
        <pc:chgData name="Stuart C Wilde MBE" userId="effe1fc91cccb1d5" providerId="LiveId" clId="{C9899026-2B0B-B342-A2C7-093CFEC3EBAA}" dt="2023-03-15T10:17:29.782" v="239"/>
        <pc:sldMkLst>
          <pc:docMk/>
          <pc:sldMk cId="2528560200" sldId="282"/>
        </pc:sldMkLst>
        <pc:spChg chg="del">
          <ac:chgData name="Stuart C Wilde MBE" userId="effe1fc91cccb1d5" providerId="LiveId" clId="{C9899026-2B0B-B342-A2C7-093CFEC3EBAA}" dt="2023-03-15T10:17:23.642" v="237" actId="478"/>
          <ac:spMkLst>
            <pc:docMk/>
            <pc:sldMk cId="2528560200" sldId="282"/>
            <ac:spMk id="2" creationId="{2E1A35A2-E87F-95A2-92DF-893FF4A3ED0F}"/>
          </ac:spMkLst>
        </pc:spChg>
        <pc:spChg chg="del">
          <ac:chgData name="Stuart C Wilde MBE" userId="effe1fc91cccb1d5" providerId="LiveId" clId="{C9899026-2B0B-B342-A2C7-093CFEC3EBAA}" dt="2023-03-15T10:17:23.642" v="237" actId="478"/>
          <ac:spMkLst>
            <pc:docMk/>
            <pc:sldMk cId="2528560200" sldId="282"/>
            <ac:spMk id="4" creationId="{AFF2C04E-7A29-DE9E-4691-CF81AF683F4E}"/>
          </ac:spMkLst>
        </pc:spChg>
        <pc:spChg chg="del">
          <ac:chgData name="Stuart C Wilde MBE" userId="effe1fc91cccb1d5" providerId="LiveId" clId="{C9899026-2B0B-B342-A2C7-093CFEC3EBAA}" dt="2023-03-15T10:17:27.163" v="238" actId="478"/>
          <ac:spMkLst>
            <pc:docMk/>
            <pc:sldMk cId="2528560200" sldId="282"/>
            <ac:spMk id="5" creationId="{F4DB21A5-AAC1-1244-DAEA-5C8E46A49396}"/>
          </ac:spMkLst>
        </pc:spChg>
        <pc:spChg chg="del">
          <ac:chgData name="Stuart C Wilde MBE" userId="effe1fc91cccb1d5" providerId="LiveId" clId="{C9899026-2B0B-B342-A2C7-093CFEC3EBAA}" dt="2023-03-15T10:17:27.163" v="238" actId="478"/>
          <ac:spMkLst>
            <pc:docMk/>
            <pc:sldMk cId="2528560200" sldId="282"/>
            <ac:spMk id="6" creationId="{D2B34FF1-0B93-A637-21D0-CD70CDDBB199}"/>
          </ac:spMkLst>
        </pc:spChg>
        <pc:spChg chg="add mod">
          <ac:chgData name="Stuart C Wilde MBE" userId="effe1fc91cccb1d5" providerId="LiveId" clId="{C9899026-2B0B-B342-A2C7-093CFEC3EBAA}" dt="2023-03-15T10:17:29.782" v="239"/>
          <ac:spMkLst>
            <pc:docMk/>
            <pc:sldMk cId="2528560200" sldId="282"/>
            <ac:spMk id="11" creationId="{C5C36F7D-33F9-E962-F14C-F5A52845CCBD}"/>
          </ac:spMkLst>
        </pc:spChg>
        <pc:spChg chg="add mod">
          <ac:chgData name="Stuart C Wilde MBE" userId="effe1fc91cccb1d5" providerId="LiveId" clId="{C9899026-2B0B-B342-A2C7-093CFEC3EBAA}" dt="2023-03-15T10:17:29.782" v="239"/>
          <ac:spMkLst>
            <pc:docMk/>
            <pc:sldMk cId="2528560200" sldId="282"/>
            <ac:spMk id="13" creationId="{C5A6380F-AF2B-73A9-EF81-C5A610EF8D43}"/>
          </ac:spMkLst>
        </pc:spChg>
        <pc:spChg chg="add mod">
          <ac:chgData name="Stuart C Wilde MBE" userId="effe1fc91cccb1d5" providerId="LiveId" clId="{C9899026-2B0B-B342-A2C7-093CFEC3EBAA}" dt="2023-03-15T10:17:29.782" v="239"/>
          <ac:spMkLst>
            <pc:docMk/>
            <pc:sldMk cId="2528560200" sldId="282"/>
            <ac:spMk id="16" creationId="{129CDEC6-E1E4-0885-AF8B-B44AEC427A4B}"/>
          </ac:spMkLst>
        </pc:spChg>
        <pc:spChg chg="add mod">
          <ac:chgData name="Stuart C Wilde MBE" userId="effe1fc91cccb1d5" providerId="LiveId" clId="{C9899026-2B0B-B342-A2C7-093CFEC3EBAA}" dt="2023-03-15T10:17:29.782" v="239"/>
          <ac:spMkLst>
            <pc:docMk/>
            <pc:sldMk cId="2528560200" sldId="282"/>
            <ac:spMk id="25" creationId="{8476983A-EBDD-99EC-9FE3-C8FCFD7EA56A}"/>
          </ac:spMkLst>
        </pc:spChg>
        <pc:spChg chg="add mod">
          <ac:chgData name="Stuart C Wilde MBE" userId="effe1fc91cccb1d5" providerId="LiveId" clId="{C9899026-2B0B-B342-A2C7-093CFEC3EBAA}" dt="2023-03-15T10:17:29.782" v="239"/>
          <ac:spMkLst>
            <pc:docMk/>
            <pc:sldMk cId="2528560200" sldId="282"/>
            <ac:spMk id="26" creationId="{3D21A21B-048E-D363-78EA-74DFDFED659F}"/>
          </ac:spMkLst>
        </pc:spChg>
        <pc:spChg chg="add mod">
          <ac:chgData name="Stuart C Wilde MBE" userId="effe1fc91cccb1d5" providerId="LiveId" clId="{C9899026-2B0B-B342-A2C7-093CFEC3EBAA}" dt="2023-03-15T10:17:29.782" v="239"/>
          <ac:spMkLst>
            <pc:docMk/>
            <pc:sldMk cId="2528560200" sldId="282"/>
            <ac:spMk id="27" creationId="{8E837395-C546-2C50-9B32-CB4AD667163E}"/>
          </ac:spMkLst>
        </pc:spChg>
        <pc:spChg chg="mod">
          <ac:chgData name="Stuart C Wilde MBE" userId="effe1fc91cccb1d5" providerId="LiveId" clId="{C9899026-2B0B-B342-A2C7-093CFEC3EBAA}" dt="2023-03-13T08:58:33.953" v="8" actId="207"/>
          <ac:spMkLst>
            <pc:docMk/>
            <pc:sldMk cId="2528560200" sldId="282"/>
            <ac:spMk id="30" creationId="{00000000-0000-0000-0000-000000000000}"/>
          </ac:spMkLst>
        </pc:spChg>
        <pc:spChg chg="del">
          <ac:chgData name="Stuart C Wilde MBE" userId="effe1fc91cccb1d5" providerId="LiveId" clId="{C9899026-2B0B-B342-A2C7-093CFEC3EBAA}" dt="2023-03-15T10:17:23.642" v="237" actId="478"/>
          <ac:spMkLst>
            <pc:docMk/>
            <pc:sldMk cId="2528560200" sldId="282"/>
            <ac:spMk id="38" creationId="{F7034536-E4B6-4EC6-99F4-FD55B347E6AB}"/>
          </ac:spMkLst>
        </pc:spChg>
        <pc:spChg chg="del">
          <ac:chgData name="Stuart C Wilde MBE" userId="effe1fc91cccb1d5" providerId="LiveId" clId="{C9899026-2B0B-B342-A2C7-093CFEC3EBAA}" dt="2023-03-15T10:17:23.642" v="237" actId="478"/>
          <ac:spMkLst>
            <pc:docMk/>
            <pc:sldMk cId="2528560200" sldId="282"/>
            <ac:spMk id="39" creationId="{F18085FF-9B47-426D-A4E4-3273BC721CFB}"/>
          </ac:spMkLst>
        </pc:spChg>
        <pc:spChg chg="mod">
          <ac:chgData name="Stuart C Wilde MBE" userId="effe1fc91cccb1d5" providerId="LiveId" clId="{C9899026-2B0B-B342-A2C7-093CFEC3EBAA}" dt="2023-03-13T08:58:33.953" v="8" actId="207"/>
          <ac:spMkLst>
            <pc:docMk/>
            <pc:sldMk cId="2528560200" sldId="282"/>
            <ac:spMk id="73" creationId="{F6EF7507-25EE-4E16-8FCF-C067EEBA38F4}"/>
          </ac:spMkLst>
        </pc:spChg>
      </pc:sldChg>
      <pc:sldChg chg="addSp delSp modSp mod">
        <pc:chgData name="Stuart C Wilde MBE" userId="effe1fc91cccb1d5" providerId="LiveId" clId="{C9899026-2B0B-B342-A2C7-093CFEC3EBAA}" dt="2023-03-15T10:17:48.193" v="244"/>
        <pc:sldMkLst>
          <pc:docMk/>
          <pc:sldMk cId="1436660861" sldId="283"/>
        </pc:sldMkLst>
        <pc:spChg chg="del">
          <ac:chgData name="Stuart C Wilde MBE" userId="effe1fc91cccb1d5" providerId="LiveId" clId="{C9899026-2B0B-B342-A2C7-093CFEC3EBAA}" dt="2023-03-15T10:17:35.324" v="240" actId="478"/>
          <ac:spMkLst>
            <pc:docMk/>
            <pc:sldMk cId="1436660861" sldId="283"/>
            <ac:spMk id="2" creationId="{2E1A35A2-E87F-95A2-92DF-893FF4A3ED0F}"/>
          </ac:spMkLst>
        </pc:spChg>
        <pc:spChg chg="add del mod">
          <ac:chgData name="Stuart C Wilde MBE" userId="effe1fc91cccb1d5" providerId="LiveId" clId="{C9899026-2B0B-B342-A2C7-093CFEC3EBAA}" dt="2023-03-15T10:17:41.362" v="242"/>
          <ac:spMkLst>
            <pc:docMk/>
            <pc:sldMk cId="1436660861" sldId="283"/>
            <ac:spMk id="3" creationId="{4C616A42-6912-0F62-872B-A66AAEDF99FF}"/>
          </ac:spMkLst>
        </pc:spChg>
        <pc:spChg chg="del">
          <ac:chgData name="Stuart C Wilde MBE" userId="effe1fc91cccb1d5" providerId="LiveId" clId="{C9899026-2B0B-B342-A2C7-093CFEC3EBAA}" dt="2023-03-15T10:17:35.324" v="240" actId="478"/>
          <ac:spMkLst>
            <pc:docMk/>
            <pc:sldMk cId="1436660861" sldId="283"/>
            <ac:spMk id="4" creationId="{AFF2C04E-7A29-DE9E-4691-CF81AF683F4E}"/>
          </ac:spMkLst>
        </pc:spChg>
        <pc:spChg chg="del">
          <ac:chgData name="Stuart C Wilde MBE" userId="effe1fc91cccb1d5" providerId="LiveId" clId="{C9899026-2B0B-B342-A2C7-093CFEC3EBAA}" dt="2023-03-15T10:17:45.254" v="243" actId="478"/>
          <ac:spMkLst>
            <pc:docMk/>
            <pc:sldMk cId="1436660861" sldId="283"/>
            <ac:spMk id="5" creationId="{F4DB21A5-AAC1-1244-DAEA-5C8E46A49396}"/>
          </ac:spMkLst>
        </pc:spChg>
        <pc:spChg chg="del">
          <ac:chgData name="Stuart C Wilde MBE" userId="effe1fc91cccb1d5" providerId="LiveId" clId="{C9899026-2B0B-B342-A2C7-093CFEC3EBAA}" dt="2023-03-15T10:17:45.254" v="243" actId="478"/>
          <ac:spMkLst>
            <pc:docMk/>
            <pc:sldMk cId="1436660861" sldId="283"/>
            <ac:spMk id="6" creationId="{D2B34FF1-0B93-A637-21D0-CD70CDDBB199}"/>
          </ac:spMkLst>
        </pc:spChg>
        <pc:spChg chg="add del mod">
          <ac:chgData name="Stuart C Wilde MBE" userId="effe1fc91cccb1d5" providerId="LiveId" clId="{C9899026-2B0B-B342-A2C7-093CFEC3EBAA}" dt="2023-03-15T10:17:41.362" v="242"/>
          <ac:spMkLst>
            <pc:docMk/>
            <pc:sldMk cId="1436660861" sldId="283"/>
            <ac:spMk id="8" creationId="{F3A5C7D6-3B3F-2D56-EC0F-E0534C6C561D}"/>
          </ac:spMkLst>
        </pc:spChg>
        <pc:spChg chg="add del mod">
          <ac:chgData name="Stuart C Wilde MBE" userId="effe1fc91cccb1d5" providerId="LiveId" clId="{C9899026-2B0B-B342-A2C7-093CFEC3EBAA}" dt="2023-03-15T10:17:41.362" v="242"/>
          <ac:spMkLst>
            <pc:docMk/>
            <pc:sldMk cId="1436660861" sldId="283"/>
            <ac:spMk id="11" creationId="{25FED5E3-703B-19ED-FCA8-A416E4623D4C}"/>
          </ac:spMkLst>
        </pc:spChg>
        <pc:spChg chg="add del mod">
          <ac:chgData name="Stuart C Wilde MBE" userId="effe1fc91cccb1d5" providerId="LiveId" clId="{C9899026-2B0B-B342-A2C7-093CFEC3EBAA}" dt="2023-03-15T10:17:41.362" v="242"/>
          <ac:spMkLst>
            <pc:docMk/>
            <pc:sldMk cId="1436660861" sldId="283"/>
            <ac:spMk id="13" creationId="{29A8EC58-9408-90D8-583C-D43B2CFBA1C8}"/>
          </ac:spMkLst>
        </pc:spChg>
        <pc:spChg chg="add del mod">
          <ac:chgData name="Stuart C Wilde MBE" userId="effe1fc91cccb1d5" providerId="LiveId" clId="{C9899026-2B0B-B342-A2C7-093CFEC3EBAA}" dt="2023-03-15T10:17:41.362" v="242"/>
          <ac:spMkLst>
            <pc:docMk/>
            <pc:sldMk cId="1436660861" sldId="283"/>
            <ac:spMk id="14" creationId="{F3293806-4A85-91BB-1884-26920F770809}"/>
          </ac:spMkLst>
        </pc:spChg>
        <pc:spChg chg="add del mod">
          <ac:chgData name="Stuart C Wilde MBE" userId="effe1fc91cccb1d5" providerId="LiveId" clId="{C9899026-2B0B-B342-A2C7-093CFEC3EBAA}" dt="2023-03-15T10:17:41.362" v="242"/>
          <ac:spMkLst>
            <pc:docMk/>
            <pc:sldMk cId="1436660861" sldId="283"/>
            <ac:spMk id="16" creationId="{EB8D4E27-2B68-CA03-5FFC-8BA6D3F3B632}"/>
          </ac:spMkLst>
        </pc:spChg>
        <pc:spChg chg="add mod">
          <ac:chgData name="Stuart C Wilde MBE" userId="effe1fc91cccb1d5" providerId="LiveId" clId="{C9899026-2B0B-B342-A2C7-093CFEC3EBAA}" dt="2023-03-15T10:17:48.193" v="244"/>
          <ac:spMkLst>
            <pc:docMk/>
            <pc:sldMk cId="1436660861" sldId="283"/>
            <ac:spMk id="25" creationId="{6CE90437-934A-678A-B663-CC6CB0061B29}"/>
          </ac:spMkLst>
        </pc:spChg>
        <pc:spChg chg="add mod">
          <ac:chgData name="Stuart C Wilde MBE" userId="effe1fc91cccb1d5" providerId="LiveId" clId="{C9899026-2B0B-B342-A2C7-093CFEC3EBAA}" dt="2023-03-15T10:17:48.193" v="244"/>
          <ac:spMkLst>
            <pc:docMk/>
            <pc:sldMk cId="1436660861" sldId="283"/>
            <ac:spMk id="26" creationId="{13ED6D4F-A38D-B501-B750-FFD2A08D1B1E}"/>
          </ac:spMkLst>
        </pc:spChg>
        <pc:spChg chg="add mod">
          <ac:chgData name="Stuart C Wilde MBE" userId="effe1fc91cccb1d5" providerId="LiveId" clId="{C9899026-2B0B-B342-A2C7-093CFEC3EBAA}" dt="2023-03-15T10:17:48.193" v="244"/>
          <ac:spMkLst>
            <pc:docMk/>
            <pc:sldMk cId="1436660861" sldId="283"/>
            <ac:spMk id="27" creationId="{3332DF4C-FE3D-E68B-5D22-AF9F7634B6E8}"/>
          </ac:spMkLst>
        </pc:spChg>
        <pc:spChg chg="add mod">
          <ac:chgData name="Stuart C Wilde MBE" userId="effe1fc91cccb1d5" providerId="LiveId" clId="{C9899026-2B0B-B342-A2C7-093CFEC3EBAA}" dt="2023-03-15T10:17:48.193" v="244"/>
          <ac:spMkLst>
            <pc:docMk/>
            <pc:sldMk cId="1436660861" sldId="283"/>
            <ac:spMk id="28" creationId="{33C33064-BD50-8450-D92C-95E6C624669F}"/>
          </ac:spMkLst>
        </pc:spChg>
        <pc:spChg chg="add mod">
          <ac:chgData name="Stuart C Wilde MBE" userId="effe1fc91cccb1d5" providerId="LiveId" clId="{C9899026-2B0B-B342-A2C7-093CFEC3EBAA}" dt="2023-03-15T10:17:48.193" v="244"/>
          <ac:spMkLst>
            <pc:docMk/>
            <pc:sldMk cId="1436660861" sldId="283"/>
            <ac:spMk id="29" creationId="{6E7EC9D8-58D6-9540-6CC0-0D1736D75D31}"/>
          </ac:spMkLst>
        </pc:spChg>
        <pc:spChg chg="mod">
          <ac:chgData name="Stuart C Wilde MBE" userId="effe1fc91cccb1d5" providerId="LiveId" clId="{C9899026-2B0B-B342-A2C7-093CFEC3EBAA}" dt="2023-03-13T08:58:41.395" v="9" actId="207"/>
          <ac:spMkLst>
            <pc:docMk/>
            <pc:sldMk cId="1436660861" sldId="283"/>
            <ac:spMk id="30" creationId="{00000000-0000-0000-0000-000000000000}"/>
          </ac:spMkLst>
        </pc:spChg>
        <pc:spChg chg="add mod">
          <ac:chgData name="Stuart C Wilde MBE" userId="effe1fc91cccb1d5" providerId="LiveId" clId="{C9899026-2B0B-B342-A2C7-093CFEC3EBAA}" dt="2023-03-15T10:17:48.193" v="244"/>
          <ac:spMkLst>
            <pc:docMk/>
            <pc:sldMk cId="1436660861" sldId="283"/>
            <ac:spMk id="31" creationId="{3FAC9121-6081-D12C-9C94-CF18332F5B79}"/>
          </ac:spMkLst>
        </pc:spChg>
        <pc:spChg chg="del">
          <ac:chgData name="Stuart C Wilde MBE" userId="effe1fc91cccb1d5" providerId="LiveId" clId="{C9899026-2B0B-B342-A2C7-093CFEC3EBAA}" dt="2023-03-15T10:17:35.324" v="240" actId="478"/>
          <ac:spMkLst>
            <pc:docMk/>
            <pc:sldMk cId="1436660861" sldId="283"/>
            <ac:spMk id="38" creationId="{F7034536-E4B6-4EC6-99F4-FD55B347E6AB}"/>
          </ac:spMkLst>
        </pc:spChg>
        <pc:spChg chg="del">
          <ac:chgData name="Stuart C Wilde MBE" userId="effe1fc91cccb1d5" providerId="LiveId" clId="{C9899026-2B0B-B342-A2C7-093CFEC3EBAA}" dt="2023-03-15T10:17:35.324" v="240" actId="478"/>
          <ac:spMkLst>
            <pc:docMk/>
            <pc:sldMk cId="1436660861" sldId="283"/>
            <ac:spMk id="39" creationId="{F18085FF-9B47-426D-A4E4-3273BC721CFB}"/>
          </ac:spMkLst>
        </pc:spChg>
        <pc:spChg chg="mod">
          <ac:chgData name="Stuart C Wilde MBE" userId="effe1fc91cccb1d5" providerId="LiveId" clId="{C9899026-2B0B-B342-A2C7-093CFEC3EBAA}" dt="2023-03-13T08:58:41.395" v="9" actId="207"/>
          <ac:spMkLst>
            <pc:docMk/>
            <pc:sldMk cId="1436660861" sldId="283"/>
            <ac:spMk id="73" creationId="{F6EF7507-25EE-4E16-8FCF-C067EEBA38F4}"/>
          </ac:spMkLst>
        </pc:spChg>
      </pc:sldChg>
      <pc:sldChg chg="addSp delSp modSp mod">
        <pc:chgData name="Stuart C Wilde MBE" userId="effe1fc91cccb1d5" providerId="LiveId" clId="{C9899026-2B0B-B342-A2C7-093CFEC3EBAA}" dt="2023-03-15T10:18:04.811" v="249"/>
        <pc:sldMkLst>
          <pc:docMk/>
          <pc:sldMk cId="3497896711" sldId="284"/>
        </pc:sldMkLst>
        <pc:spChg chg="del">
          <ac:chgData name="Stuart C Wilde MBE" userId="effe1fc91cccb1d5" providerId="LiveId" clId="{C9899026-2B0B-B342-A2C7-093CFEC3EBAA}" dt="2023-03-15T10:17:53.961" v="245" actId="478"/>
          <ac:spMkLst>
            <pc:docMk/>
            <pc:sldMk cId="3497896711" sldId="284"/>
            <ac:spMk id="2" creationId="{2E1A35A2-E87F-95A2-92DF-893FF4A3ED0F}"/>
          </ac:spMkLst>
        </pc:spChg>
        <pc:spChg chg="add del mod">
          <ac:chgData name="Stuart C Wilde MBE" userId="effe1fc91cccb1d5" providerId="LiveId" clId="{C9899026-2B0B-B342-A2C7-093CFEC3EBAA}" dt="2023-03-15T10:17:58.528" v="247"/>
          <ac:spMkLst>
            <pc:docMk/>
            <pc:sldMk cId="3497896711" sldId="284"/>
            <ac:spMk id="3" creationId="{52FA9A7F-F50F-6B15-3B2A-8EB59E12AEE5}"/>
          </ac:spMkLst>
        </pc:spChg>
        <pc:spChg chg="del">
          <ac:chgData name="Stuart C Wilde MBE" userId="effe1fc91cccb1d5" providerId="LiveId" clId="{C9899026-2B0B-B342-A2C7-093CFEC3EBAA}" dt="2023-03-15T10:17:53.961" v="245" actId="478"/>
          <ac:spMkLst>
            <pc:docMk/>
            <pc:sldMk cId="3497896711" sldId="284"/>
            <ac:spMk id="4" creationId="{AFF2C04E-7A29-DE9E-4691-CF81AF683F4E}"/>
          </ac:spMkLst>
        </pc:spChg>
        <pc:spChg chg="del">
          <ac:chgData name="Stuart C Wilde MBE" userId="effe1fc91cccb1d5" providerId="LiveId" clId="{C9899026-2B0B-B342-A2C7-093CFEC3EBAA}" dt="2023-03-15T10:18:02.196" v="248" actId="478"/>
          <ac:spMkLst>
            <pc:docMk/>
            <pc:sldMk cId="3497896711" sldId="284"/>
            <ac:spMk id="5" creationId="{F4DB21A5-AAC1-1244-DAEA-5C8E46A49396}"/>
          </ac:spMkLst>
        </pc:spChg>
        <pc:spChg chg="del">
          <ac:chgData name="Stuart C Wilde MBE" userId="effe1fc91cccb1d5" providerId="LiveId" clId="{C9899026-2B0B-B342-A2C7-093CFEC3EBAA}" dt="2023-03-15T10:18:02.196" v="248" actId="478"/>
          <ac:spMkLst>
            <pc:docMk/>
            <pc:sldMk cId="3497896711" sldId="284"/>
            <ac:spMk id="6" creationId="{D2B34FF1-0B93-A637-21D0-CD70CDDBB199}"/>
          </ac:spMkLst>
        </pc:spChg>
        <pc:spChg chg="add del mod">
          <ac:chgData name="Stuart C Wilde MBE" userId="effe1fc91cccb1d5" providerId="LiveId" clId="{C9899026-2B0B-B342-A2C7-093CFEC3EBAA}" dt="2023-03-15T10:17:58.528" v="247"/>
          <ac:spMkLst>
            <pc:docMk/>
            <pc:sldMk cId="3497896711" sldId="284"/>
            <ac:spMk id="8" creationId="{4E727530-0AE3-3326-3B03-4E1CE0F649B6}"/>
          </ac:spMkLst>
        </pc:spChg>
        <pc:spChg chg="add del mod">
          <ac:chgData name="Stuart C Wilde MBE" userId="effe1fc91cccb1d5" providerId="LiveId" clId="{C9899026-2B0B-B342-A2C7-093CFEC3EBAA}" dt="2023-03-15T10:17:58.528" v="247"/>
          <ac:spMkLst>
            <pc:docMk/>
            <pc:sldMk cId="3497896711" sldId="284"/>
            <ac:spMk id="11" creationId="{AE8FC3C1-B6CD-F676-2804-128F2A8FF2A0}"/>
          </ac:spMkLst>
        </pc:spChg>
        <pc:spChg chg="add del mod">
          <ac:chgData name="Stuart C Wilde MBE" userId="effe1fc91cccb1d5" providerId="LiveId" clId="{C9899026-2B0B-B342-A2C7-093CFEC3EBAA}" dt="2023-03-15T10:17:58.528" v="247"/>
          <ac:spMkLst>
            <pc:docMk/>
            <pc:sldMk cId="3497896711" sldId="284"/>
            <ac:spMk id="13" creationId="{9F0C9818-702C-D467-E692-96EAC97B223C}"/>
          </ac:spMkLst>
        </pc:spChg>
        <pc:spChg chg="add del mod">
          <ac:chgData name="Stuart C Wilde MBE" userId="effe1fc91cccb1d5" providerId="LiveId" clId="{C9899026-2B0B-B342-A2C7-093CFEC3EBAA}" dt="2023-03-15T10:17:58.528" v="247"/>
          <ac:spMkLst>
            <pc:docMk/>
            <pc:sldMk cId="3497896711" sldId="284"/>
            <ac:spMk id="14" creationId="{84498305-82E1-31A6-D1BE-49C9CB0A100B}"/>
          </ac:spMkLst>
        </pc:spChg>
        <pc:spChg chg="add del mod">
          <ac:chgData name="Stuart C Wilde MBE" userId="effe1fc91cccb1d5" providerId="LiveId" clId="{C9899026-2B0B-B342-A2C7-093CFEC3EBAA}" dt="2023-03-15T10:17:58.528" v="247"/>
          <ac:spMkLst>
            <pc:docMk/>
            <pc:sldMk cId="3497896711" sldId="284"/>
            <ac:spMk id="25" creationId="{22DD32D0-623A-0594-970B-2C1CADAB8AC3}"/>
          </ac:spMkLst>
        </pc:spChg>
        <pc:spChg chg="add mod">
          <ac:chgData name="Stuart C Wilde MBE" userId="effe1fc91cccb1d5" providerId="LiveId" clId="{C9899026-2B0B-B342-A2C7-093CFEC3EBAA}" dt="2023-03-15T10:18:04.811" v="249"/>
          <ac:spMkLst>
            <pc:docMk/>
            <pc:sldMk cId="3497896711" sldId="284"/>
            <ac:spMk id="26" creationId="{0E9DDAF2-CD12-44F9-FF9E-432407F7BA00}"/>
          </ac:spMkLst>
        </pc:spChg>
        <pc:spChg chg="add mod">
          <ac:chgData name="Stuart C Wilde MBE" userId="effe1fc91cccb1d5" providerId="LiveId" clId="{C9899026-2B0B-B342-A2C7-093CFEC3EBAA}" dt="2023-03-15T10:18:04.811" v="249"/>
          <ac:spMkLst>
            <pc:docMk/>
            <pc:sldMk cId="3497896711" sldId="284"/>
            <ac:spMk id="27" creationId="{F218050F-D120-4D8E-15E9-CC1604D3E0C4}"/>
          </ac:spMkLst>
        </pc:spChg>
        <pc:spChg chg="add mod">
          <ac:chgData name="Stuart C Wilde MBE" userId="effe1fc91cccb1d5" providerId="LiveId" clId="{C9899026-2B0B-B342-A2C7-093CFEC3EBAA}" dt="2023-03-15T10:18:04.811" v="249"/>
          <ac:spMkLst>
            <pc:docMk/>
            <pc:sldMk cId="3497896711" sldId="284"/>
            <ac:spMk id="28" creationId="{5DFD289C-F98A-EC0B-D2D4-2AB5D63C51D7}"/>
          </ac:spMkLst>
        </pc:spChg>
        <pc:spChg chg="mod">
          <ac:chgData name="Stuart C Wilde MBE" userId="effe1fc91cccb1d5" providerId="LiveId" clId="{C9899026-2B0B-B342-A2C7-093CFEC3EBAA}" dt="2023-03-13T08:58:48.481" v="10" actId="207"/>
          <ac:spMkLst>
            <pc:docMk/>
            <pc:sldMk cId="3497896711" sldId="284"/>
            <ac:spMk id="30" creationId="{00000000-0000-0000-0000-000000000000}"/>
          </ac:spMkLst>
        </pc:spChg>
        <pc:spChg chg="add mod">
          <ac:chgData name="Stuart C Wilde MBE" userId="effe1fc91cccb1d5" providerId="LiveId" clId="{C9899026-2B0B-B342-A2C7-093CFEC3EBAA}" dt="2023-03-15T10:18:04.811" v="249"/>
          <ac:spMkLst>
            <pc:docMk/>
            <pc:sldMk cId="3497896711" sldId="284"/>
            <ac:spMk id="31" creationId="{2DF9A51F-CE93-D393-A85E-3CCA073A2412}"/>
          </ac:spMkLst>
        </pc:spChg>
        <pc:spChg chg="add mod">
          <ac:chgData name="Stuart C Wilde MBE" userId="effe1fc91cccb1d5" providerId="LiveId" clId="{C9899026-2B0B-B342-A2C7-093CFEC3EBAA}" dt="2023-03-15T10:18:04.811" v="249"/>
          <ac:spMkLst>
            <pc:docMk/>
            <pc:sldMk cId="3497896711" sldId="284"/>
            <ac:spMk id="32" creationId="{52FBADFD-4EF7-7CD3-6AFB-1F3263BE9FC8}"/>
          </ac:spMkLst>
        </pc:spChg>
        <pc:spChg chg="add mod">
          <ac:chgData name="Stuart C Wilde MBE" userId="effe1fc91cccb1d5" providerId="LiveId" clId="{C9899026-2B0B-B342-A2C7-093CFEC3EBAA}" dt="2023-03-15T10:18:04.811" v="249"/>
          <ac:spMkLst>
            <pc:docMk/>
            <pc:sldMk cId="3497896711" sldId="284"/>
            <ac:spMk id="36" creationId="{5A5C2A55-AD4A-F4F9-4EA6-2C7AE2A59457}"/>
          </ac:spMkLst>
        </pc:spChg>
        <pc:spChg chg="del">
          <ac:chgData name="Stuart C Wilde MBE" userId="effe1fc91cccb1d5" providerId="LiveId" clId="{C9899026-2B0B-B342-A2C7-093CFEC3EBAA}" dt="2023-03-15T10:17:53.961" v="245" actId="478"/>
          <ac:spMkLst>
            <pc:docMk/>
            <pc:sldMk cId="3497896711" sldId="284"/>
            <ac:spMk id="38" creationId="{F7034536-E4B6-4EC6-99F4-FD55B347E6AB}"/>
          </ac:spMkLst>
        </pc:spChg>
        <pc:spChg chg="del">
          <ac:chgData name="Stuart C Wilde MBE" userId="effe1fc91cccb1d5" providerId="LiveId" clId="{C9899026-2B0B-B342-A2C7-093CFEC3EBAA}" dt="2023-03-15T10:17:53.961" v="245" actId="478"/>
          <ac:spMkLst>
            <pc:docMk/>
            <pc:sldMk cId="3497896711" sldId="284"/>
            <ac:spMk id="39" creationId="{F18085FF-9B47-426D-A4E4-3273BC721CFB}"/>
          </ac:spMkLst>
        </pc:spChg>
        <pc:spChg chg="mod">
          <ac:chgData name="Stuart C Wilde MBE" userId="effe1fc91cccb1d5" providerId="LiveId" clId="{C9899026-2B0B-B342-A2C7-093CFEC3EBAA}" dt="2023-03-13T08:58:48.481" v="10" actId="207"/>
          <ac:spMkLst>
            <pc:docMk/>
            <pc:sldMk cId="3497896711" sldId="284"/>
            <ac:spMk id="73" creationId="{F6EF7507-25EE-4E16-8FCF-C067EEBA38F4}"/>
          </ac:spMkLst>
        </pc:spChg>
      </pc:sldChg>
      <pc:sldChg chg="add del">
        <pc:chgData name="Stuart C Wilde MBE" userId="effe1fc91cccb1d5" providerId="LiveId" clId="{C9899026-2B0B-B342-A2C7-093CFEC3EBAA}" dt="2023-03-15T15:57:52.337" v="305"/>
        <pc:sldMkLst>
          <pc:docMk/>
          <pc:sldMk cId="172241875" sldId="285"/>
        </pc:sldMkLst>
      </pc:sldChg>
      <pc:sldChg chg="addSp modSp new mod ord">
        <pc:chgData name="Stuart C Wilde MBE" userId="effe1fc91cccb1d5" providerId="LiveId" clId="{C9899026-2B0B-B342-A2C7-093CFEC3EBAA}" dt="2023-03-15T16:14:23.214" v="644" actId="20578"/>
        <pc:sldMkLst>
          <pc:docMk/>
          <pc:sldMk cId="624410607" sldId="285"/>
        </pc:sldMkLst>
        <pc:spChg chg="add mod">
          <ac:chgData name="Stuart C Wilde MBE" userId="effe1fc91cccb1d5" providerId="LiveId" clId="{C9899026-2B0B-B342-A2C7-093CFEC3EBAA}" dt="2023-03-15T16:07:22.628" v="343" actId="14100"/>
          <ac:spMkLst>
            <pc:docMk/>
            <pc:sldMk cId="624410607" sldId="285"/>
            <ac:spMk id="2" creationId="{CE85C46F-DC88-8563-E41F-B33DB4E79F73}"/>
          </ac:spMkLst>
        </pc:spChg>
        <pc:spChg chg="add mod">
          <ac:chgData name="Stuart C Wilde MBE" userId="effe1fc91cccb1d5" providerId="LiveId" clId="{C9899026-2B0B-B342-A2C7-093CFEC3EBAA}" dt="2023-03-15T16:06:19.728" v="339" actId="1076"/>
          <ac:spMkLst>
            <pc:docMk/>
            <pc:sldMk cId="624410607" sldId="285"/>
            <ac:spMk id="3" creationId="{7FB52391-6548-0875-5874-6BC0F342B6AA}"/>
          </ac:spMkLst>
        </pc:spChg>
      </pc:sldChg>
      <pc:sldChg chg="add del">
        <pc:chgData name="Stuart C Wilde MBE" userId="effe1fc91cccb1d5" providerId="LiveId" clId="{C9899026-2B0B-B342-A2C7-093CFEC3EBAA}" dt="2023-03-15T10:18:51.602" v="251"/>
        <pc:sldMkLst>
          <pc:docMk/>
          <pc:sldMk cId="3573791339" sldId="285"/>
        </pc:sldMkLst>
      </pc:sldChg>
      <pc:sldMasterChg chg="del delSldLayout">
        <pc:chgData name="Stuart C Wilde MBE" userId="effe1fc91cccb1d5" providerId="LiveId" clId="{C9899026-2B0B-B342-A2C7-093CFEC3EBAA}" dt="2023-03-15T16:05:08.453" v="306" actId="2696"/>
        <pc:sldMasterMkLst>
          <pc:docMk/>
          <pc:sldMasterMk cId="1411997011" sldId="2147483660"/>
        </pc:sldMasterMkLst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3063220167" sldId="2147483661"/>
          </pc:sldLayoutMkLst>
        </pc:sldLayoutChg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3473963906" sldId="2147483662"/>
          </pc:sldLayoutMkLst>
        </pc:sldLayoutChg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2324018893" sldId="2147483663"/>
          </pc:sldLayoutMkLst>
        </pc:sldLayoutChg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12255591" sldId="2147483664"/>
          </pc:sldLayoutMkLst>
        </pc:sldLayoutChg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1419258527" sldId="2147483665"/>
          </pc:sldLayoutMkLst>
        </pc:sldLayoutChg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2851923316" sldId="2147483666"/>
          </pc:sldLayoutMkLst>
        </pc:sldLayoutChg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1225685196" sldId="2147483667"/>
          </pc:sldLayoutMkLst>
        </pc:sldLayoutChg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3815995312" sldId="2147483668"/>
          </pc:sldLayoutMkLst>
        </pc:sldLayoutChg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2284837932" sldId="2147483669"/>
          </pc:sldLayoutMkLst>
        </pc:sldLayoutChg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797439895" sldId="2147483670"/>
          </pc:sldLayoutMkLst>
        </pc:sldLayoutChg>
        <pc:sldLayoutChg chg="del">
          <pc:chgData name="Stuart C Wilde MBE" userId="effe1fc91cccb1d5" providerId="LiveId" clId="{C9899026-2B0B-B342-A2C7-093CFEC3EBAA}" dt="2023-03-15T16:05:08.453" v="306" actId="2696"/>
          <pc:sldLayoutMkLst>
            <pc:docMk/>
            <pc:sldMasterMk cId="1411997011" sldId="2147483660"/>
            <pc:sldLayoutMk cId="2008195799" sldId="2147483671"/>
          </pc:sldLayoutMkLst>
        </pc:sldLayoutChg>
      </pc:sldMasterChg>
    </pc:docChg>
  </pc:docChgLst>
  <pc:docChgLst>
    <pc:chgData name="Stuart C Wilde MBE" userId="effe1fc91cccb1d5" providerId="LiveId" clId="{D38C56DC-684C-C841-AB06-27A52272EFBD}"/>
    <pc:docChg chg="custSel delSld modSld">
      <pc:chgData name="Stuart C Wilde MBE" userId="effe1fc91cccb1d5" providerId="LiveId" clId="{D38C56DC-684C-C841-AB06-27A52272EFBD}" dt="2023-12-07T21:18:25.768" v="2" actId="478"/>
      <pc:docMkLst>
        <pc:docMk/>
      </pc:docMkLst>
      <pc:sldChg chg="del">
        <pc:chgData name="Stuart C Wilde MBE" userId="effe1fc91cccb1d5" providerId="LiveId" clId="{D38C56DC-684C-C841-AB06-27A52272EFBD}" dt="2023-12-07T21:17:43.716" v="0" actId="2696"/>
        <pc:sldMkLst>
          <pc:docMk/>
          <pc:sldMk cId="3690740411" sldId="256"/>
        </pc:sldMkLst>
      </pc:sldChg>
      <pc:sldChg chg="delSp mod">
        <pc:chgData name="Stuart C Wilde MBE" userId="effe1fc91cccb1d5" providerId="LiveId" clId="{D38C56DC-684C-C841-AB06-27A52272EFBD}" dt="2023-12-07T21:18:25.768" v="2" actId="478"/>
        <pc:sldMkLst>
          <pc:docMk/>
          <pc:sldMk cId="1645165736" sldId="279"/>
        </pc:sldMkLst>
        <pc:spChg chg="del">
          <ac:chgData name="Stuart C Wilde MBE" userId="effe1fc91cccb1d5" providerId="LiveId" clId="{D38C56DC-684C-C841-AB06-27A52272EFBD}" dt="2023-12-07T21:18:25.768" v="2" actId="478"/>
          <ac:spMkLst>
            <pc:docMk/>
            <pc:sldMk cId="1645165736" sldId="279"/>
            <ac:spMk id="8" creationId="{21E284C8-1082-D59D-E9CA-660965EC8DCC}"/>
          </ac:spMkLst>
        </pc:spChg>
      </pc:sldChg>
      <pc:sldChg chg="delSp mod">
        <pc:chgData name="Stuart C Wilde MBE" userId="effe1fc91cccb1d5" providerId="LiveId" clId="{D38C56DC-684C-C841-AB06-27A52272EFBD}" dt="2023-12-07T21:18:21.166" v="1" actId="478"/>
        <pc:sldMkLst>
          <pc:docMk/>
          <pc:sldMk cId="3554722781" sldId="280"/>
        </pc:sldMkLst>
        <pc:spChg chg="del">
          <ac:chgData name="Stuart C Wilde MBE" userId="effe1fc91cccb1d5" providerId="LiveId" clId="{D38C56DC-684C-C841-AB06-27A52272EFBD}" dt="2023-12-07T21:18:21.166" v="1" actId="478"/>
          <ac:spMkLst>
            <pc:docMk/>
            <pc:sldMk cId="3554722781" sldId="280"/>
            <ac:spMk id="24" creationId="{5770C35E-C1D5-BEAB-54D1-8BDA2CCDD851}"/>
          </ac:spMkLst>
        </pc:spChg>
      </pc:sldChg>
    </pc:docChg>
  </pc:docChgLst>
  <pc:docChgLst>
    <pc:chgData name="Stuart C Wilde MBE" userId="effe1fc91cccb1d5" providerId="LiveId" clId="{CBAC3087-82C7-D945-A84A-8C45D5BEA543}"/>
    <pc:docChg chg="undo custSel addSld delSld modSld">
      <pc:chgData name="Stuart C Wilde MBE" userId="effe1fc91cccb1d5" providerId="LiveId" clId="{CBAC3087-82C7-D945-A84A-8C45D5BEA543}" dt="2023-01-05T19:51:27.050" v="977" actId="207"/>
      <pc:docMkLst>
        <pc:docMk/>
      </pc:docMkLst>
      <pc:sldChg chg="modSp mod">
        <pc:chgData name="Stuart C Wilde MBE" userId="effe1fc91cccb1d5" providerId="LiveId" clId="{CBAC3087-82C7-D945-A84A-8C45D5BEA543}" dt="2023-01-05T19:51:27.050" v="977" actId="207"/>
        <pc:sldMkLst>
          <pc:docMk/>
          <pc:sldMk cId="927457170" sldId="278"/>
        </pc:sldMkLst>
        <pc:spChg chg="mod">
          <ac:chgData name="Stuart C Wilde MBE" userId="effe1fc91cccb1d5" providerId="LiveId" clId="{CBAC3087-82C7-D945-A84A-8C45D5BEA543}" dt="2023-01-05T19:51:27.050" v="977" actId="207"/>
          <ac:spMkLst>
            <pc:docMk/>
            <pc:sldMk cId="927457170" sldId="278"/>
            <ac:spMk id="8" creationId="{00000000-0000-0000-0000-000000000000}"/>
          </ac:spMkLst>
        </pc:spChg>
      </pc:sldChg>
      <pc:sldChg chg="addSp delSp modSp mod">
        <pc:chgData name="Stuart C Wilde MBE" userId="effe1fc91cccb1d5" providerId="LiveId" clId="{CBAC3087-82C7-D945-A84A-8C45D5BEA543}" dt="2023-01-05T19:43:12.612" v="976"/>
        <pc:sldMkLst>
          <pc:docMk/>
          <pc:sldMk cId="1645165736" sldId="279"/>
        </pc:sldMkLst>
        <pc:spChg chg="add mod">
          <ac:chgData name="Stuart C Wilde MBE" userId="effe1fc91cccb1d5" providerId="LiveId" clId="{CBAC3087-82C7-D945-A84A-8C45D5BEA543}" dt="2023-01-02T17:03:26.239" v="302" actId="20577"/>
          <ac:spMkLst>
            <pc:docMk/>
            <pc:sldMk cId="1645165736" sldId="279"/>
            <ac:spMk id="8" creationId="{21E284C8-1082-D59D-E9CA-660965EC8DCC}"/>
          </ac:spMkLst>
        </pc:spChg>
        <pc:spChg chg="add mod">
          <ac:chgData name="Stuart C Wilde MBE" userId="effe1fc91cccb1d5" providerId="LiveId" clId="{CBAC3087-82C7-D945-A84A-8C45D5BEA543}" dt="2023-01-05T16:17:48.563" v="314" actId="208"/>
          <ac:spMkLst>
            <pc:docMk/>
            <pc:sldMk cId="1645165736" sldId="279"/>
            <ac:spMk id="11" creationId="{9E9F44DE-4C21-E1C9-6118-D2E481A9F8C9}"/>
          </ac:spMkLst>
        </pc:spChg>
        <pc:spChg chg="add mod">
          <ac:chgData name="Stuart C Wilde MBE" userId="effe1fc91cccb1d5" providerId="LiveId" clId="{CBAC3087-82C7-D945-A84A-8C45D5BEA543}" dt="2023-01-05T16:20:58.676" v="474" actId="1035"/>
          <ac:spMkLst>
            <pc:docMk/>
            <pc:sldMk cId="1645165736" sldId="279"/>
            <ac:spMk id="13" creationId="{D1A8C925-8C5A-E8D5-1302-CA801E0D024C}"/>
          </ac:spMkLst>
        </pc:spChg>
        <pc:spChg chg="add mod">
          <ac:chgData name="Stuart C Wilde MBE" userId="effe1fc91cccb1d5" providerId="LiveId" clId="{CBAC3087-82C7-D945-A84A-8C45D5BEA543}" dt="2023-01-05T16:30:28.066" v="743" actId="1035"/>
          <ac:spMkLst>
            <pc:docMk/>
            <pc:sldMk cId="1645165736" sldId="279"/>
            <ac:spMk id="14" creationId="{CEA9DCDB-1A73-3750-3A45-26AC86BBEB10}"/>
          </ac:spMkLst>
        </pc:spChg>
        <pc:spChg chg="add mod">
          <ac:chgData name="Stuart C Wilde MBE" userId="effe1fc91cccb1d5" providerId="LiveId" clId="{CBAC3087-82C7-D945-A84A-8C45D5BEA543}" dt="2023-01-05T16:31:06.282" v="764" actId="20577"/>
          <ac:spMkLst>
            <pc:docMk/>
            <pc:sldMk cId="1645165736" sldId="279"/>
            <ac:spMk id="15" creationId="{26C2BBBB-985C-9929-74A8-B015566A94B9}"/>
          </ac:spMkLst>
        </pc:spChg>
        <pc:spChg chg="add mod">
          <ac:chgData name="Stuart C Wilde MBE" userId="effe1fc91cccb1d5" providerId="LiveId" clId="{CBAC3087-82C7-D945-A84A-8C45D5BEA543}" dt="2023-01-05T16:25:42.893" v="607" actId="1036"/>
          <ac:spMkLst>
            <pc:docMk/>
            <pc:sldMk cId="1645165736" sldId="279"/>
            <ac:spMk id="16" creationId="{82A8836A-1181-C074-3D2E-FE671F54E675}"/>
          </ac:spMkLst>
        </pc:spChg>
        <pc:spChg chg="add mod">
          <ac:chgData name="Stuart C Wilde MBE" userId="effe1fc91cccb1d5" providerId="LiveId" clId="{CBAC3087-82C7-D945-A84A-8C45D5BEA543}" dt="2023-01-05T16:31:25.952" v="784" actId="20577"/>
          <ac:spMkLst>
            <pc:docMk/>
            <pc:sldMk cId="1645165736" sldId="279"/>
            <ac:spMk id="17" creationId="{B59C4A10-564F-8735-10AB-A6379189F761}"/>
          </ac:spMkLst>
        </pc:spChg>
        <pc:spChg chg="mod">
          <ac:chgData name="Stuart C Wilde MBE" userId="effe1fc91cccb1d5" providerId="LiveId" clId="{CBAC3087-82C7-D945-A84A-8C45D5BEA543}" dt="2022-12-22T15:24:25.681" v="7" actId="20577"/>
          <ac:spMkLst>
            <pc:docMk/>
            <pc:sldMk cId="1645165736" sldId="279"/>
            <ac:spMk id="22" creationId="{00000000-0000-0000-0000-000000000000}"/>
          </ac:spMkLst>
        </pc:spChg>
        <pc:spChg chg="add del mod">
          <ac:chgData name="Stuart C Wilde MBE" userId="effe1fc91cccb1d5" providerId="LiveId" clId="{CBAC3087-82C7-D945-A84A-8C45D5BEA543}" dt="2023-01-05T19:43:06.394" v="973"/>
          <ac:spMkLst>
            <pc:docMk/>
            <pc:sldMk cId="1645165736" sldId="279"/>
            <ac:spMk id="24" creationId="{1FEE4344-1191-C86A-4EBA-BC285DFEA87A}"/>
          </ac:spMkLst>
        </pc:spChg>
        <pc:spChg chg="add del mod">
          <ac:chgData name="Stuart C Wilde MBE" userId="effe1fc91cccb1d5" providerId="LiveId" clId="{CBAC3087-82C7-D945-A84A-8C45D5BEA543}" dt="2023-01-05T19:43:12.612" v="976"/>
          <ac:spMkLst>
            <pc:docMk/>
            <pc:sldMk cId="1645165736" sldId="279"/>
            <ac:spMk id="25" creationId="{7FA46B40-094E-D48F-1CA9-C05EA5632804}"/>
          </ac:spMkLst>
        </pc:spChg>
        <pc:spChg chg="mod">
          <ac:chgData name="Stuart C Wilde MBE" userId="effe1fc91cccb1d5" providerId="LiveId" clId="{CBAC3087-82C7-D945-A84A-8C45D5BEA543}" dt="2023-01-05T16:17:04.240" v="310" actId="20577"/>
          <ac:spMkLst>
            <pc:docMk/>
            <pc:sldMk cId="1645165736" sldId="279"/>
            <ac:spMk id="30" creationId="{00000000-0000-0000-0000-000000000000}"/>
          </ac:spMkLst>
        </pc:spChg>
        <pc:spChg chg="mod">
          <ac:chgData name="Stuart C Wilde MBE" userId="effe1fc91cccb1d5" providerId="LiveId" clId="{CBAC3087-82C7-D945-A84A-8C45D5BEA543}" dt="2022-12-22T15:24:37.379" v="15" actId="20577"/>
          <ac:spMkLst>
            <pc:docMk/>
            <pc:sldMk cId="1645165736" sldId="279"/>
            <ac:spMk id="33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96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97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99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05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09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6:33:44.036" v="827" actId="20577"/>
          <ac:spMkLst>
            <pc:docMk/>
            <pc:sldMk cId="1645165736" sldId="279"/>
            <ac:spMk id="111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18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21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24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25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26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28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30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31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42:57.552" v="970" actId="12788"/>
          <ac:spMkLst>
            <pc:docMk/>
            <pc:sldMk cId="1645165736" sldId="279"/>
            <ac:spMk id="141" creationId="{00000000-0000-0000-0000-000000000000}"/>
          </ac:spMkLst>
        </pc:spChg>
        <pc:cxnChg chg="mod">
          <ac:chgData name="Stuart C Wilde MBE" userId="effe1fc91cccb1d5" providerId="LiveId" clId="{CBAC3087-82C7-D945-A84A-8C45D5BEA543}" dt="2023-01-05T19:42:57.552" v="970" actId="12788"/>
          <ac:cxnSpMkLst>
            <pc:docMk/>
            <pc:sldMk cId="1645165736" sldId="279"/>
            <ac:cxnSpMk id="3" creationId="{00000000-0000-0000-0000-000000000000}"/>
          </ac:cxnSpMkLst>
        </pc:cxnChg>
        <pc:cxnChg chg="add mod">
          <ac:chgData name="Stuart C Wilde MBE" userId="effe1fc91cccb1d5" providerId="LiveId" clId="{CBAC3087-82C7-D945-A84A-8C45D5BEA543}" dt="2023-01-05T19:42:57.552" v="970" actId="12788"/>
          <ac:cxnSpMkLst>
            <pc:docMk/>
            <pc:sldMk cId="1645165736" sldId="279"/>
            <ac:cxnSpMk id="18" creationId="{D0A042F7-417E-DCAA-9655-927F5EC25989}"/>
          </ac:cxnSpMkLst>
        </pc:cxnChg>
      </pc:sldChg>
      <pc:sldChg chg="addSp delSp modSp mod">
        <pc:chgData name="Stuart C Wilde MBE" userId="effe1fc91cccb1d5" providerId="LiveId" clId="{CBAC3087-82C7-D945-A84A-8C45D5BEA543}" dt="2023-01-05T19:41:37.597" v="898" actId="1035"/>
        <pc:sldMkLst>
          <pc:docMk/>
          <pc:sldMk cId="3554722781" sldId="280"/>
        </pc:sldMkLst>
        <pc:spChg chg="mod">
          <ac:chgData name="Stuart C Wilde MBE" userId="effe1fc91cccb1d5" providerId="LiveId" clId="{CBAC3087-82C7-D945-A84A-8C45D5BEA543}" dt="2022-12-22T15:26:02.294" v="34" actId="20577"/>
          <ac:spMkLst>
            <pc:docMk/>
            <pc:sldMk cId="3554722781" sldId="280"/>
            <ac:spMk id="22" creationId="{00000000-0000-0000-0000-000000000000}"/>
          </ac:spMkLst>
        </pc:spChg>
        <pc:spChg chg="add mod">
          <ac:chgData name="Stuart C Wilde MBE" userId="effe1fc91cccb1d5" providerId="LiveId" clId="{CBAC3087-82C7-D945-A84A-8C45D5BEA543}" dt="2023-01-02T17:03:43.960" v="306" actId="20577"/>
          <ac:spMkLst>
            <pc:docMk/>
            <pc:sldMk cId="3554722781" sldId="280"/>
            <ac:spMk id="24" creationId="{5770C35E-C1D5-BEAB-54D1-8BDA2CCDD851}"/>
          </ac:spMkLst>
        </pc:spChg>
        <pc:spChg chg="mod">
          <ac:chgData name="Stuart C Wilde MBE" userId="effe1fc91cccb1d5" providerId="LiveId" clId="{CBAC3087-82C7-D945-A84A-8C45D5BEA543}" dt="2023-01-05T19:35:45.205" v="832" actId="20577"/>
          <ac:spMkLst>
            <pc:docMk/>
            <pc:sldMk cId="3554722781" sldId="280"/>
            <ac:spMk id="30" creationId="{00000000-0000-0000-0000-000000000000}"/>
          </ac:spMkLst>
        </pc:spChg>
        <pc:spChg chg="mod">
          <ac:chgData name="Stuart C Wilde MBE" userId="effe1fc91cccb1d5" providerId="LiveId" clId="{CBAC3087-82C7-D945-A84A-8C45D5BEA543}" dt="2022-12-22T15:26:10.840" v="53" actId="20577"/>
          <ac:spMkLst>
            <pc:docMk/>
            <pc:sldMk cId="3554722781" sldId="280"/>
            <ac:spMk id="33" creationId="{00000000-0000-0000-0000-000000000000}"/>
          </ac:spMkLst>
        </pc:spChg>
        <pc:picChg chg="add del mod">
          <ac:chgData name="Stuart C Wilde MBE" userId="effe1fc91cccb1d5" providerId="LiveId" clId="{CBAC3087-82C7-D945-A84A-8C45D5BEA543}" dt="2023-01-05T19:40:40.685" v="867" actId="478"/>
          <ac:picMkLst>
            <pc:docMk/>
            <pc:sldMk cId="3554722781" sldId="280"/>
            <ac:picMk id="7" creationId="{1F2A829C-4D4D-CD9F-A24B-ED3FDD10FD88}"/>
          </ac:picMkLst>
        </pc:picChg>
        <pc:picChg chg="add del mod">
          <ac:chgData name="Stuart C Wilde MBE" userId="effe1fc91cccb1d5" providerId="LiveId" clId="{CBAC3087-82C7-D945-A84A-8C45D5BEA543}" dt="2023-01-05T19:40:40.685" v="867" actId="478"/>
          <ac:picMkLst>
            <pc:docMk/>
            <pc:sldMk cId="3554722781" sldId="280"/>
            <ac:picMk id="15" creationId="{9DFC5B65-1ACE-433B-4098-847BCBDA5A16}"/>
          </ac:picMkLst>
        </pc:picChg>
        <pc:picChg chg="add del mod">
          <ac:chgData name="Stuart C Wilde MBE" userId="effe1fc91cccb1d5" providerId="LiveId" clId="{CBAC3087-82C7-D945-A84A-8C45D5BEA543}" dt="2023-01-05T19:40:40.685" v="867" actId="478"/>
          <ac:picMkLst>
            <pc:docMk/>
            <pc:sldMk cId="3554722781" sldId="280"/>
            <ac:picMk id="17" creationId="{DA60FEF7-9025-E73C-0139-FEC8C953F680}"/>
          </ac:picMkLst>
        </pc:picChg>
        <pc:picChg chg="add del mod">
          <ac:chgData name="Stuart C Wilde MBE" userId="effe1fc91cccb1d5" providerId="LiveId" clId="{CBAC3087-82C7-D945-A84A-8C45D5BEA543}" dt="2023-01-05T19:40:40.685" v="867" actId="478"/>
          <ac:picMkLst>
            <pc:docMk/>
            <pc:sldMk cId="3554722781" sldId="280"/>
            <ac:picMk id="18" creationId="{B79A0F99-2F7E-8E82-66E2-FB78DAB76817}"/>
          </ac:picMkLst>
        </pc:picChg>
        <pc:picChg chg="add mod">
          <ac:chgData name="Stuart C Wilde MBE" userId="effe1fc91cccb1d5" providerId="LiveId" clId="{CBAC3087-82C7-D945-A84A-8C45D5BEA543}" dt="2023-01-05T19:41:37.597" v="898" actId="1035"/>
          <ac:picMkLst>
            <pc:docMk/>
            <pc:sldMk cId="3554722781" sldId="280"/>
            <ac:picMk id="25" creationId="{AAA8FBC2-8B6F-6EE2-6783-ADCC014621EF}"/>
          </ac:picMkLst>
        </pc:picChg>
        <pc:picChg chg="add mod">
          <ac:chgData name="Stuart C Wilde MBE" userId="effe1fc91cccb1d5" providerId="LiveId" clId="{CBAC3087-82C7-D945-A84A-8C45D5BEA543}" dt="2023-01-05T19:41:37.597" v="898" actId="1035"/>
          <ac:picMkLst>
            <pc:docMk/>
            <pc:sldMk cId="3554722781" sldId="280"/>
            <ac:picMk id="27" creationId="{217E18E5-0E16-5819-9114-26448603AB44}"/>
          </ac:picMkLst>
        </pc:picChg>
        <pc:picChg chg="add mod">
          <ac:chgData name="Stuart C Wilde MBE" userId="effe1fc91cccb1d5" providerId="LiveId" clId="{CBAC3087-82C7-D945-A84A-8C45D5BEA543}" dt="2023-01-05T19:41:37.597" v="898" actId="1035"/>
          <ac:picMkLst>
            <pc:docMk/>
            <pc:sldMk cId="3554722781" sldId="280"/>
            <ac:picMk id="28" creationId="{733566AC-85A2-5F04-26BB-34D93A8D4968}"/>
          </ac:picMkLst>
        </pc:picChg>
        <pc:picChg chg="add mod">
          <ac:chgData name="Stuart C Wilde MBE" userId="effe1fc91cccb1d5" providerId="LiveId" clId="{CBAC3087-82C7-D945-A84A-8C45D5BEA543}" dt="2023-01-05T19:41:37.597" v="898" actId="1035"/>
          <ac:picMkLst>
            <pc:docMk/>
            <pc:sldMk cId="3554722781" sldId="280"/>
            <ac:picMk id="32" creationId="{897970C8-7349-D19B-035C-7C3B32907ACC}"/>
          </ac:picMkLst>
        </pc:picChg>
        <pc:picChg chg="del">
          <ac:chgData name="Stuart C Wilde MBE" userId="effe1fc91cccb1d5" providerId="LiveId" clId="{CBAC3087-82C7-D945-A84A-8C45D5BEA543}" dt="2022-12-22T15:30:14.636" v="227" actId="478"/>
          <ac:picMkLst>
            <pc:docMk/>
            <pc:sldMk cId="3554722781" sldId="280"/>
            <ac:picMk id="94" creationId="{80DBF785-74C0-6529-47C2-13EB1CB812B0}"/>
          </ac:picMkLst>
        </pc:picChg>
        <pc:picChg chg="del">
          <ac:chgData name="Stuart C Wilde MBE" userId="effe1fc91cccb1d5" providerId="LiveId" clId="{CBAC3087-82C7-D945-A84A-8C45D5BEA543}" dt="2022-12-22T15:30:50.944" v="244" actId="478"/>
          <ac:picMkLst>
            <pc:docMk/>
            <pc:sldMk cId="3554722781" sldId="280"/>
            <ac:picMk id="95" creationId="{B420AE0E-4FDB-102A-0F3C-49A89BBBBAA0}"/>
          </ac:picMkLst>
        </pc:picChg>
        <pc:picChg chg="del">
          <ac:chgData name="Stuart C Wilde MBE" userId="effe1fc91cccb1d5" providerId="LiveId" clId="{CBAC3087-82C7-D945-A84A-8C45D5BEA543}" dt="2022-12-22T15:31:28.724" v="259" actId="478"/>
          <ac:picMkLst>
            <pc:docMk/>
            <pc:sldMk cId="3554722781" sldId="280"/>
            <ac:picMk id="96" creationId="{0E3E3826-D279-F83D-6E3F-6CB5B5C11C1F}"/>
          </ac:picMkLst>
        </pc:picChg>
        <pc:picChg chg="del">
          <ac:chgData name="Stuart C Wilde MBE" userId="effe1fc91cccb1d5" providerId="LiveId" clId="{CBAC3087-82C7-D945-A84A-8C45D5BEA543}" dt="2022-12-22T15:32:07.780" v="279" actId="478"/>
          <ac:picMkLst>
            <pc:docMk/>
            <pc:sldMk cId="3554722781" sldId="280"/>
            <ac:picMk id="97" creationId="{98AAC2FA-DB77-2759-FF8E-5C33A19235CF}"/>
          </ac:picMkLst>
        </pc:picChg>
      </pc:sldChg>
      <pc:sldChg chg="modSp mod">
        <pc:chgData name="Stuart C Wilde MBE" userId="effe1fc91cccb1d5" providerId="LiveId" clId="{CBAC3087-82C7-D945-A84A-8C45D5BEA543}" dt="2023-01-05T19:35:56.212" v="836" actId="20577"/>
        <pc:sldMkLst>
          <pc:docMk/>
          <pc:sldMk cId="1004659730" sldId="281"/>
        </pc:sldMkLst>
        <pc:spChg chg="mod">
          <ac:chgData name="Stuart C Wilde MBE" userId="effe1fc91cccb1d5" providerId="LiveId" clId="{CBAC3087-82C7-D945-A84A-8C45D5BEA543}" dt="2022-12-22T15:26:57.665" v="72" actId="20577"/>
          <ac:spMkLst>
            <pc:docMk/>
            <pc:sldMk cId="1004659730" sldId="281"/>
            <ac:spMk id="22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35:56.212" v="836" actId="20577"/>
          <ac:spMkLst>
            <pc:docMk/>
            <pc:sldMk cId="1004659730" sldId="281"/>
            <ac:spMk id="30" creationId="{00000000-0000-0000-0000-000000000000}"/>
          </ac:spMkLst>
        </pc:spChg>
        <pc:spChg chg="mod">
          <ac:chgData name="Stuart C Wilde MBE" userId="effe1fc91cccb1d5" providerId="LiveId" clId="{CBAC3087-82C7-D945-A84A-8C45D5BEA543}" dt="2022-12-22T15:27:05.360" v="91" actId="20577"/>
          <ac:spMkLst>
            <pc:docMk/>
            <pc:sldMk cId="1004659730" sldId="281"/>
            <ac:spMk id="33" creationId="{00000000-0000-0000-0000-000000000000}"/>
          </ac:spMkLst>
        </pc:spChg>
      </pc:sldChg>
      <pc:sldChg chg="modSp mod">
        <pc:chgData name="Stuart C Wilde MBE" userId="effe1fc91cccb1d5" providerId="LiveId" clId="{CBAC3087-82C7-D945-A84A-8C45D5BEA543}" dt="2023-01-05T19:36:05.019" v="840" actId="20577"/>
        <pc:sldMkLst>
          <pc:docMk/>
          <pc:sldMk cId="2528560200" sldId="282"/>
        </pc:sldMkLst>
        <pc:spChg chg="mod">
          <ac:chgData name="Stuart C Wilde MBE" userId="effe1fc91cccb1d5" providerId="LiveId" clId="{CBAC3087-82C7-D945-A84A-8C45D5BEA543}" dt="2022-12-22T15:27:18.746" v="110" actId="20577"/>
          <ac:spMkLst>
            <pc:docMk/>
            <pc:sldMk cId="2528560200" sldId="282"/>
            <ac:spMk id="22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36:05.019" v="840" actId="20577"/>
          <ac:spMkLst>
            <pc:docMk/>
            <pc:sldMk cId="2528560200" sldId="282"/>
            <ac:spMk id="30" creationId="{00000000-0000-0000-0000-000000000000}"/>
          </ac:spMkLst>
        </pc:spChg>
        <pc:spChg chg="mod">
          <ac:chgData name="Stuart C Wilde MBE" userId="effe1fc91cccb1d5" providerId="LiveId" clId="{CBAC3087-82C7-D945-A84A-8C45D5BEA543}" dt="2022-12-22T15:27:26.393" v="129" actId="20577"/>
          <ac:spMkLst>
            <pc:docMk/>
            <pc:sldMk cId="2528560200" sldId="282"/>
            <ac:spMk id="33" creationId="{00000000-0000-0000-0000-000000000000}"/>
          </ac:spMkLst>
        </pc:spChg>
      </pc:sldChg>
      <pc:sldChg chg="modSp mod">
        <pc:chgData name="Stuart C Wilde MBE" userId="effe1fc91cccb1d5" providerId="LiveId" clId="{CBAC3087-82C7-D945-A84A-8C45D5BEA543}" dt="2023-01-05T19:36:13.514" v="844" actId="20577"/>
        <pc:sldMkLst>
          <pc:docMk/>
          <pc:sldMk cId="1436660861" sldId="283"/>
        </pc:sldMkLst>
        <pc:spChg chg="mod">
          <ac:chgData name="Stuart C Wilde MBE" userId="effe1fc91cccb1d5" providerId="LiveId" clId="{CBAC3087-82C7-D945-A84A-8C45D5BEA543}" dt="2022-12-22T15:27:36.900" v="148" actId="20577"/>
          <ac:spMkLst>
            <pc:docMk/>
            <pc:sldMk cId="1436660861" sldId="283"/>
            <ac:spMk id="22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36:13.514" v="844" actId="20577"/>
          <ac:spMkLst>
            <pc:docMk/>
            <pc:sldMk cId="1436660861" sldId="283"/>
            <ac:spMk id="30" creationId="{00000000-0000-0000-0000-000000000000}"/>
          </ac:spMkLst>
        </pc:spChg>
        <pc:spChg chg="mod">
          <ac:chgData name="Stuart C Wilde MBE" userId="effe1fc91cccb1d5" providerId="LiveId" clId="{CBAC3087-82C7-D945-A84A-8C45D5BEA543}" dt="2022-12-22T15:27:45.529" v="167" actId="20577"/>
          <ac:spMkLst>
            <pc:docMk/>
            <pc:sldMk cId="1436660861" sldId="283"/>
            <ac:spMk id="33" creationId="{00000000-0000-0000-0000-000000000000}"/>
          </ac:spMkLst>
        </pc:spChg>
      </pc:sldChg>
      <pc:sldChg chg="modSp mod">
        <pc:chgData name="Stuart C Wilde MBE" userId="effe1fc91cccb1d5" providerId="LiveId" clId="{CBAC3087-82C7-D945-A84A-8C45D5BEA543}" dt="2023-01-05T19:36:20.488" v="848" actId="20577"/>
        <pc:sldMkLst>
          <pc:docMk/>
          <pc:sldMk cId="3497896711" sldId="284"/>
        </pc:sldMkLst>
        <pc:spChg chg="mod">
          <ac:chgData name="Stuart C Wilde MBE" userId="effe1fc91cccb1d5" providerId="LiveId" clId="{CBAC3087-82C7-D945-A84A-8C45D5BEA543}" dt="2022-12-22T15:27:55.938" v="186" actId="20577"/>
          <ac:spMkLst>
            <pc:docMk/>
            <pc:sldMk cId="3497896711" sldId="284"/>
            <ac:spMk id="22" creationId="{00000000-0000-0000-0000-000000000000}"/>
          </ac:spMkLst>
        </pc:spChg>
        <pc:spChg chg="mod">
          <ac:chgData name="Stuart C Wilde MBE" userId="effe1fc91cccb1d5" providerId="LiveId" clId="{CBAC3087-82C7-D945-A84A-8C45D5BEA543}" dt="2023-01-05T19:36:20.488" v="848" actId="20577"/>
          <ac:spMkLst>
            <pc:docMk/>
            <pc:sldMk cId="3497896711" sldId="284"/>
            <ac:spMk id="30" creationId="{00000000-0000-0000-0000-000000000000}"/>
          </ac:spMkLst>
        </pc:spChg>
        <pc:spChg chg="mod">
          <ac:chgData name="Stuart C Wilde MBE" userId="effe1fc91cccb1d5" providerId="LiveId" clId="{CBAC3087-82C7-D945-A84A-8C45D5BEA543}" dt="2022-12-22T15:28:03.612" v="205" actId="20577"/>
          <ac:spMkLst>
            <pc:docMk/>
            <pc:sldMk cId="3497896711" sldId="284"/>
            <ac:spMk id="33" creationId="{00000000-0000-0000-0000-000000000000}"/>
          </ac:spMkLst>
        </pc:spChg>
      </pc:sldChg>
      <pc:sldChg chg="add del">
        <pc:chgData name="Stuart C Wilde MBE" userId="effe1fc91cccb1d5" providerId="LiveId" clId="{CBAC3087-82C7-D945-A84A-8C45D5BEA543}" dt="2023-01-05T19:38:02.946" v="850"/>
        <pc:sldMkLst>
          <pc:docMk/>
          <pc:sldMk cId="1912692252" sldId="285"/>
        </pc:sldMkLst>
      </pc:sldChg>
      <pc:sldChg chg="add del">
        <pc:chgData name="Stuart C Wilde MBE" userId="effe1fc91cccb1d5" providerId="LiveId" clId="{CBAC3087-82C7-D945-A84A-8C45D5BEA543}" dt="2023-01-05T19:38:15.880" v="852"/>
        <pc:sldMkLst>
          <pc:docMk/>
          <pc:sldMk cId="1947029047" sldId="285"/>
        </pc:sldMkLst>
      </pc:sldChg>
      <pc:sldChg chg="add del">
        <pc:chgData name="Stuart C Wilde MBE" userId="effe1fc91cccb1d5" providerId="LiveId" clId="{CBAC3087-82C7-D945-A84A-8C45D5BEA543}" dt="2022-12-22T15:29:06.891" v="209"/>
        <pc:sldMkLst>
          <pc:docMk/>
          <pc:sldMk cId="3021353938" sldId="285"/>
        </pc:sldMkLst>
      </pc:sldChg>
      <pc:sldChg chg="add del">
        <pc:chgData name="Stuart C Wilde MBE" userId="effe1fc91cccb1d5" providerId="LiveId" clId="{CBAC3087-82C7-D945-A84A-8C45D5BEA543}" dt="2022-12-22T15:28:48.660" v="207"/>
        <pc:sldMkLst>
          <pc:docMk/>
          <pc:sldMk cId="3384134547" sldId="285"/>
        </pc:sldMkLst>
      </pc:sldChg>
      <pc:sldChg chg="add del">
        <pc:chgData name="Stuart C Wilde MBE" userId="effe1fc91cccb1d5" providerId="LiveId" clId="{CBAC3087-82C7-D945-A84A-8C45D5BEA543}" dt="2022-12-22T15:29:20.685" v="211" actId="2890"/>
        <pc:sldMkLst>
          <pc:docMk/>
          <pc:sldMk cId="3702832119" sldId="2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B6259-F014-4100-BBF2-B27D5777BEBF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E7DB4-C0DD-4438-A81C-DD38AEFA97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249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9" indent="0" algn="ctr">
              <a:buNone/>
              <a:defRPr sz="2100"/>
            </a:lvl2pPr>
            <a:lvl3pPr marL="960139" indent="0" algn="ctr">
              <a:buNone/>
              <a:defRPr sz="1890"/>
            </a:lvl3pPr>
            <a:lvl4pPr marL="1440208" indent="0" algn="ctr">
              <a:buNone/>
              <a:defRPr sz="1680"/>
            </a:lvl4pPr>
            <a:lvl5pPr marL="1920279" indent="0" algn="ctr">
              <a:buNone/>
              <a:defRPr sz="1680"/>
            </a:lvl5pPr>
            <a:lvl6pPr marL="2400348" indent="0" algn="ctr">
              <a:buNone/>
              <a:defRPr sz="1680"/>
            </a:lvl6pPr>
            <a:lvl7pPr marL="2880418" indent="0" algn="ctr">
              <a:buNone/>
              <a:defRPr sz="1680"/>
            </a:lvl7pPr>
            <a:lvl8pPr marL="3360487" indent="0" algn="ctr">
              <a:buNone/>
              <a:defRPr sz="1680"/>
            </a:lvl8pPr>
            <a:lvl9pPr marL="3840557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413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33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39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20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79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4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41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87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557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44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48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9" indent="0">
              <a:buNone/>
              <a:defRPr sz="2100" b="1"/>
            </a:lvl2pPr>
            <a:lvl3pPr marL="960139" indent="0">
              <a:buNone/>
              <a:defRPr sz="1890" b="1"/>
            </a:lvl3pPr>
            <a:lvl4pPr marL="1440208" indent="0">
              <a:buNone/>
              <a:defRPr sz="1680" b="1"/>
            </a:lvl4pPr>
            <a:lvl5pPr marL="1920279" indent="0">
              <a:buNone/>
              <a:defRPr sz="1680" b="1"/>
            </a:lvl5pPr>
            <a:lvl6pPr marL="2400348" indent="0">
              <a:buNone/>
              <a:defRPr sz="1680" b="1"/>
            </a:lvl6pPr>
            <a:lvl7pPr marL="2880418" indent="0">
              <a:buNone/>
              <a:defRPr sz="1680" b="1"/>
            </a:lvl7pPr>
            <a:lvl8pPr marL="3360487" indent="0">
              <a:buNone/>
              <a:defRPr sz="1680" b="1"/>
            </a:lvl8pPr>
            <a:lvl9pPr marL="3840557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9" indent="0">
              <a:buNone/>
              <a:defRPr sz="2100" b="1"/>
            </a:lvl2pPr>
            <a:lvl3pPr marL="960139" indent="0">
              <a:buNone/>
              <a:defRPr sz="1890" b="1"/>
            </a:lvl3pPr>
            <a:lvl4pPr marL="1440208" indent="0">
              <a:buNone/>
              <a:defRPr sz="1680" b="1"/>
            </a:lvl4pPr>
            <a:lvl5pPr marL="1920279" indent="0">
              <a:buNone/>
              <a:defRPr sz="1680" b="1"/>
            </a:lvl5pPr>
            <a:lvl6pPr marL="2400348" indent="0">
              <a:buNone/>
              <a:defRPr sz="1680" b="1"/>
            </a:lvl6pPr>
            <a:lvl7pPr marL="2880418" indent="0">
              <a:buNone/>
              <a:defRPr sz="1680" b="1"/>
            </a:lvl7pPr>
            <a:lvl8pPr marL="3360487" indent="0">
              <a:buNone/>
              <a:defRPr sz="1680" b="1"/>
            </a:lvl8pPr>
            <a:lvl9pPr marL="3840557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03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665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164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80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9"/>
            <a:ext cx="6480810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80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9" indent="0">
              <a:buNone/>
              <a:defRPr sz="1470"/>
            </a:lvl2pPr>
            <a:lvl3pPr marL="960139" indent="0">
              <a:buNone/>
              <a:defRPr sz="1260"/>
            </a:lvl3pPr>
            <a:lvl4pPr marL="1440208" indent="0">
              <a:buNone/>
              <a:defRPr sz="1050"/>
            </a:lvl4pPr>
            <a:lvl5pPr marL="1920279" indent="0">
              <a:buNone/>
              <a:defRPr sz="1050"/>
            </a:lvl5pPr>
            <a:lvl6pPr marL="2400348" indent="0">
              <a:buNone/>
              <a:defRPr sz="1050"/>
            </a:lvl6pPr>
            <a:lvl7pPr marL="2880418" indent="0">
              <a:buNone/>
              <a:defRPr sz="1050"/>
            </a:lvl7pPr>
            <a:lvl8pPr marL="3360487" indent="0">
              <a:buNone/>
              <a:defRPr sz="1050"/>
            </a:lvl8pPr>
            <a:lvl9pPr marL="3840557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895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80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42347" y="1382399"/>
            <a:ext cx="6480810" cy="6823075"/>
          </a:xfrm>
        </p:spPr>
        <p:txBody>
          <a:bodyPr/>
          <a:lstStyle>
            <a:lvl1pPr marL="0" indent="0">
              <a:buNone/>
              <a:defRPr sz="3360"/>
            </a:lvl1pPr>
            <a:lvl2pPr marL="480069" indent="0">
              <a:buNone/>
              <a:defRPr sz="2940"/>
            </a:lvl2pPr>
            <a:lvl3pPr marL="960139" indent="0">
              <a:buNone/>
              <a:defRPr sz="2520"/>
            </a:lvl3pPr>
            <a:lvl4pPr marL="1440208" indent="0">
              <a:buNone/>
              <a:defRPr sz="2100"/>
            </a:lvl4pPr>
            <a:lvl5pPr marL="1920279" indent="0">
              <a:buNone/>
              <a:defRPr sz="2100"/>
            </a:lvl5pPr>
            <a:lvl6pPr marL="2400348" indent="0">
              <a:buNone/>
              <a:defRPr sz="2100"/>
            </a:lvl6pPr>
            <a:lvl7pPr marL="2880418" indent="0">
              <a:buNone/>
              <a:defRPr sz="2100"/>
            </a:lvl7pPr>
            <a:lvl8pPr marL="3360487" indent="0">
              <a:buNone/>
              <a:defRPr sz="2100"/>
            </a:lvl8pPr>
            <a:lvl9pPr marL="3840557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80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9" indent="0">
              <a:buNone/>
              <a:defRPr sz="1470"/>
            </a:lvl2pPr>
            <a:lvl3pPr marL="960139" indent="0">
              <a:buNone/>
              <a:defRPr sz="1260"/>
            </a:lvl3pPr>
            <a:lvl4pPr marL="1440208" indent="0">
              <a:buNone/>
              <a:defRPr sz="1050"/>
            </a:lvl4pPr>
            <a:lvl5pPr marL="1920279" indent="0">
              <a:buNone/>
              <a:defRPr sz="1050"/>
            </a:lvl5pPr>
            <a:lvl6pPr marL="2400348" indent="0">
              <a:buNone/>
              <a:defRPr sz="1050"/>
            </a:lvl6pPr>
            <a:lvl7pPr marL="2880418" indent="0">
              <a:buNone/>
              <a:defRPr sz="1050"/>
            </a:lvl7pPr>
            <a:lvl8pPr marL="3360487" indent="0">
              <a:buNone/>
              <a:defRPr sz="1050"/>
            </a:lvl8pPr>
            <a:lvl9pPr marL="3840557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940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13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0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4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CF7F0-0200-4613-A332-27B9837B2F07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4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4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6C645-C200-475D-9703-CC220C96A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41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60139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5" indent="-240035" algn="l" defTabSz="960139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105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74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44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313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83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452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522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92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9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39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08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79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48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418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87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557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85C46F-DC88-8563-E41F-B33DB4E79F73}"/>
              </a:ext>
            </a:extLst>
          </p:cNvPr>
          <p:cNvSpPr/>
          <p:nvPr/>
        </p:nvSpPr>
        <p:spPr>
          <a:xfrm>
            <a:off x="689898" y="1725386"/>
            <a:ext cx="11706967" cy="749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Please find enclosed the </a:t>
            </a:r>
            <a:r>
              <a:rPr lang="en-GB" sz="2400" dirty="0">
                <a:solidFill>
                  <a:srgbClr val="000000"/>
                </a:solidFill>
                <a:latin typeface="Arial"/>
              </a:rPr>
              <a:t>X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CI Benefit Map; the document prints to A3 for ease of reading.  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Benefit Map is a pictorial representation of the business and enabling changes on which benefit realisation depends, and how these benefits contribute to organisational (including strategic) objectives.  A journey (Output to Objective) has been highlighted to help understanding. 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producing this map, the Business Change (BCHG) Team have reviewed top-down direction, the </a:t>
            </a:r>
            <a:r>
              <a:rPr lang="en-GB" sz="2400" dirty="0">
                <a:solidFill>
                  <a:srgbClr val="000000"/>
                </a:solidFill>
                <a:latin typeface="Arial"/>
              </a:rPr>
              <a:t>X Business Case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other artefacts including significant engagements across </a:t>
            </a:r>
            <a:r>
              <a:rPr lang="en-GB" sz="2400" dirty="0">
                <a:solidFill>
                  <a:srgbClr val="000000"/>
                </a:solidFill>
                <a:latin typeface="Arial"/>
              </a:rPr>
              <a:t>X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work streams and SMEs.  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End Benefits (3</a:t>
            </a:r>
            <a:r>
              <a:rPr kumimoji="0" lang="en-GB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column) are large buckets that will be quantified by lower level activities and work streams whose targets aggregate up into and quantify, the End Benefits of the Programme.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</a:t>
            </a:r>
            <a:r>
              <a:rPr lang="en-GB" sz="2400" dirty="0">
                <a:solidFill>
                  <a:schemeClr val="tx1"/>
                </a:solidFill>
                <a:latin typeface="Arial"/>
              </a:rPr>
              <a:t>X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Benefit Register and Benefit Profiles are used to capture the lower level activities and work stream targets (the detail).  These lower level targets comprise Intermediate and Emergent Benefits and Dis-Benefits that go on to inform the End Benefits of the Programme</a:t>
            </a:r>
            <a:r>
              <a:rPr lang="en-GB" sz="2400" dirty="0">
                <a:solidFill>
                  <a:schemeClr val="tx1"/>
                </a:solidFill>
                <a:latin typeface="Arial"/>
              </a:rPr>
              <a:t>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FB52391-6548-0875-5874-6BC0F342B6AA}"/>
              </a:ext>
            </a:extLst>
          </p:cNvPr>
          <p:cNvSpPr txBox="1">
            <a:spLocks/>
          </p:cNvSpPr>
          <p:nvPr/>
        </p:nvSpPr>
        <p:spPr>
          <a:xfrm>
            <a:off x="689898" y="692195"/>
            <a:ext cx="6622670" cy="68047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spc="0" baseline="0">
                <a:solidFill>
                  <a:srgbClr val="012169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601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8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Benefit Map</a:t>
            </a:r>
          </a:p>
        </p:txBody>
      </p:sp>
    </p:spTree>
    <p:extLst>
      <p:ext uri="{BB962C8B-B14F-4D97-AF65-F5344CB8AC3E}">
        <p14:creationId xmlns:p14="http://schemas.microsoft.com/office/powerpoint/2010/main" val="624410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9168" y="374997"/>
            <a:ext cx="2983370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Level Outputs (Main Thing)</a:t>
            </a:r>
          </a:p>
        </p:txBody>
      </p:sp>
      <p:sp>
        <p:nvSpPr>
          <p:cNvPr id="9" name="Rectangle 8"/>
          <p:cNvSpPr/>
          <p:nvPr/>
        </p:nvSpPr>
        <p:spPr>
          <a:xfrm>
            <a:off x="3228219" y="374997"/>
            <a:ext cx="4464957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04667" y="374997"/>
            <a:ext cx="2557380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 Benefits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53" y="7036"/>
            <a:ext cx="1023669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Name of Change Initiative -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Map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904858" y="4520263"/>
            <a:ext cx="2557380" cy="80615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More Automation.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ntext.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904858" y="5416522"/>
            <a:ext cx="2557380" cy="10011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Improved Data Quality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. 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04858" y="666734"/>
            <a:ext cx="2557380" cy="6237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Time Savings. 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04858" y="7818276"/>
            <a:ext cx="2557380" cy="9510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Better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 to Information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904858" y="1385938"/>
            <a:ext cx="2557380" cy="94297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EB-02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Reduced Expenditure/</a:t>
            </a:r>
            <a:r>
              <a:rPr kumimoji="0" lang="en-GB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VfM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  <a:r>
              <a:rPr lang="en-GB" sz="105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On premise servers removed; fewer contracts; cost optimisation; fewer licenses; integration; convergence; monetised time savings; value for money</a:t>
            </a:r>
            <a:r>
              <a:rPr lang="en-GB" sz="105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; avoidance.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904858" y="2419016"/>
            <a:ext cx="2557380" cy="7869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FTE Savings.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  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904858" y="6507782"/>
            <a:ext cx="2555198" cy="122039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Fewer Burdens (Physical and Cognitive).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38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7034536-E4B6-4EC6-99F4-FD55B347E6AB}"/>
              </a:ext>
            </a:extLst>
          </p:cNvPr>
          <p:cNvSpPr/>
          <p:nvPr/>
        </p:nvSpPr>
        <p:spPr>
          <a:xfrm rot="16200000">
            <a:off x="10114098" y="2727233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ED57C80-7104-4536-B71B-C55F21C4B054}"/>
              </a:ext>
            </a:extLst>
          </p:cNvPr>
          <p:cNvSpPr/>
          <p:nvPr/>
        </p:nvSpPr>
        <p:spPr>
          <a:xfrm>
            <a:off x="3224331" y="631086"/>
            <a:ext cx="4470110" cy="331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Processes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Business M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odel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(Operations/F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unctions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 Performance Levels; Ways of Working.</a:t>
            </a:r>
          </a:p>
        </p:txBody>
      </p:sp>
      <p:sp>
        <p:nvSpPr>
          <p:cNvPr id="50" name="Action Button: Blank 2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4BE0EA60-FA2A-4C78-9466-7B86BAABCF55}"/>
              </a:ext>
            </a:extLst>
          </p:cNvPr>
          <p:cNvSpPr/>
          <p:nvPr/>
        </p:nvSpPr>
        <p:spPr>
          <a:xfrm>
            <a:off x="3229484" y="994316"/>
            <a:ext cx="4464957" cy="95721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Title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Context.</a:t>
            </a:r>
          </a:p>
        </p:txBody>
      </p:sp>
      <p:sp>
        <p:nvSpPr>
          <p:cNvPr id="55" name="Action Button: Blank 2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8A9A68F-9D66-4AA8-AE15-A399B86CC849}"/>
              </a:ext>
            </a:extLst>
          </p:cNvPr>
          <p:cNvSpPr/>
          <p:nvPr/>
        </p:nvSpPr>
        <p:spPr>
          <a:xfrm>
            <a:off x="3227281" y="2867256"/>
            <a:ext cx="4467160" cy="63312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9" name="Action Button: Blank 3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8EBF8A62-1C35-40BA-BCA7-96C80AF9F50E}"/>
              </a:ext>
            </a:extLst>
          </p:cNvPr>
          <p:cNvSpPr/>
          <p:nvPr/>
        </p:nvSpPr>
        <p:spPr>
          <a:xfrm>
            <a:off x="3227281" y="1983162"/>
            <a:ext cx="4467160" cy="85246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552B601-05CA-4037-B857-3E0268ECA2FB}"/>
              </a:ext>
            </a:extLst>
          </p:cNvPr>
          <p:cNvSpPr/>
          <p:nvPr/>
        </p:nvSpPr>
        <p:spPr>
          <a:xfrm>
            <a:off x="3223067" y="3532014"/>
            <a:ext cx="4471374" cy="18187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Skills; Staffing levels; Roles; Culture; Training N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eeds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67" name="Action Button: Blank 2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947A5112-1B94-43B8-B434-9F30FD4C0C91}"/>
              </a:ext>
            </a:extLst>
          </p:cNvPr>
          <p:cNvSpPr/>
          <p:nvPr/>
        </p:nvSpPr>
        <p:spPr>
          <a:xfrm>
            <a:off x="3229484" y="3745523"/>
            <a:ext cx="4464958" cy="67677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68" name="Action Button: Blank 9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30F1304-B7FD-441B-AB0F-42DFA54FDA01}"/>
              </a:ext>
            </a:extLst>
          </p:cNvPr>
          <p:cNvSpPr/>
          <p:nvPr/>
        </p:nvSpPr>
        <p:spPr>
          <a:xfrm>
            <a:off x="3229483" y="4817300"/>
            <a:ext cx="4464958" cy="516111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9" name="Action Button: Blank 3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91AAF06-7455-4DD4-8306-4342730828BF}"/>
              </a:ext>
            </a:extLst>
          </p:cNvPr>
          <p:cNvSpPr/>
          <p:nvPr/>
        </p:nvSpPr>
        <p:spPr>
          <a:xfrm>
            <a:off x="3229483" y="4453931"/>
            <a:ext cx="4464958" cy="331739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202FF20-3019-4E7B-9128-84A5069E4245}"/>
              </a:ext>
            </a:extLst>
          </p:cNvPr>
          <p:cNvSpPr/>
          <p:nvPr/>
        </p:nvSpPr>
        <p:spPr>
          <a:xfrm>
            <a:off x="3223068" y="5365041"/>
            <a:ext cx="4471373" cy="1959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Systems; Tools; Resources (i.e. Buildings &amp; Infrastructure).</a:t>
            </a:r>
          </a:p>
        </p:txBody>
      </p:sp>
      <p:sp>
        <p:nvSpPr>
          <p:cNvPr id="73" name="Action Button: Blank 27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6EF7507-25EE-4E16-8FCF-C067EEBA38F4}"/>
              </a:ext>
            </a:extLst>
          </p:cNvPr>
          <p:cNvSpPr/>
          <p:nvPr/>
        </p:nvSpPr>
        <p:spPr>
          <a:xfrm>
            <a:off x="3223068" y="5592652"/>
            <a:ext cx="4471373" cy="648027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Systems.  </a:t>
            </a:r>
            <a:r>
              <a:rPr lang="en-GB" sz="1050" dirty="0">
                <a:solidFill>
                  <a:prstClr val="black"/>
                </a:solidFill>
              </a:rPr>
              <a:t>The organisation has improved its </a:t>
            </a:r>
            <a:r>
              <a:rPr lang="en-GB" sz="1050" dirty="0">
                <a:solidFill>
                  <a:sysClr val="windowText" lastClr="000000"/>
                </a:solidFill>
              </a:rPr>
              <a:t>information capabilities, business continuity, threat mitigation, technological advances, supply and demand and business efficiency.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7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83862A-E1DF-4100-B362-29D289CFB0D0}"/>
              </a:ext>
            </a:extLst>
          </p:cNvPr>
          <p:cNvSpPr/>
          <p:nvPr/>
        </p:nvSpPr>
        <p:spPr>
          <a:xfrm>
            <a:off x="3223067" y="6801954"/>
            <a:ext cx="4471374" cy="5103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6" name="Action Button: Blank 31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1993BD38-C97E-4E34-9C8B-80A425F52E5A}"/>
              </a:ext>
            </a:extLst>
          </p:cNvPr>
          <p:cNvSpPr/>
          <p:nvPr/>
        </p:nvSpPr>
        <p:spPr>
          <a:xfrm>
            <a:off x="3223067" y="6272309"/>
            <a:ext cx="4471374" cy="498015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8" name="Action Button: Blank 3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20B1E1-D8AC-46E8-8F50-0C05086D9DCD}"/>
              </a:ext>
            </a:extLst>
          </p:cNvPr>
          <p:cNvSpPr/>
          <p:nvPr/>
        </p:nvSpPr>
        <p:spPr>
          <a:xfrm>
            <a:off x="3223068" y="7991682"/>
            <a:ext cx="4471373" cy="35298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A98708A-D3EB-4F68-9E87-148FAC8218C5}"/>
              </a:ext>
            </a:extLst>
          </p:cNvPr>
          <p:cNvSpPr/>
          <p:nvPr/>
        </p:nvSpPr>
        <p:spPr>
          <a:xfrm>
            <a:off x="3223068" y="8376298"/>
            <a:ext cx="4471373" cy="2096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New Data; Data Outcomes; Data for Reporting.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530BB4-BDFF-4028-8E56-135D3D423098}"/>
              </a:ext>
            </a:extLst>
          </p:cNvPr>
          <p:cNvSpPr/>
          <p:nvPr/>
        </p:nvSpPr>
        <p:spPr>
          <a:xfrm>
            <a:off x="3223067" y="8617550"/>
            <a:ext cx="4471374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OC-12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5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01C0B2CA-4A07-458E-9524-02DBF38C887A}"/>
              </a:ext>
            </a:extLst>
          </p:cNvPr>
          <p:cNvSpPr/>
          <p:nvPr/>
        </p:nvSpPr>
        <p:spPr>
          <a:xfrm>
            <a:off x="3223067" y="9067797"/>
            <a:ext cx="4471374" cy="482653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30662" y="3704234"/>
            <a:ext cx="2983370" cy="287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OP-08: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30662" y="4035669"/>
            <a:ext cx="2983370" cy="287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OP-09: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7904858" y="8859466"/>
            <a:ext cx="2557380" cy="690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Information Advantage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30662" y="635173"/>
            <a:ext cx="2983370" cy="975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30662" y="1474126"/>
            <a:ext cx="2983370" cy="975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Equipment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30662" y="2758922"/>
            <a:ext cx="2983370" cy="975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Personnel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30662" y="3231578"/>
            <a:ext cx="2983370" cy="975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30662" y="7385318"/>
            <a:ext cx="2983370" cy="975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Doctrine &amp; Concepts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30662" y="7774169"/>
            <a:ext cx="2983370" cy="975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Organisation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30662" y="8514049"/>
            <a:ext cx="2983370" cy="975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Logistics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30662" y="8986705"/>
            <a:ext cx="2983370" cy="975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Interoperability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30662" y="8655270"/>
            <a:ext cx="2983370" cy="287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OP-21: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30662" y="1615347"/>
            <a:ext cx="2983370" cy="28772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OP-03: </a:t>
            </a:r>
            <a:r>
              <a:rPr lang="en-GB" sz="1050" dirty="0">
                <a:solidFill>
                  <a:prstClr val="black"/>
                </a:solidFill>
              </a:rPr>
              <a:t>Decommission 4 on premises Servers in London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130662" y="3372799"/>
            <a:ext cx="2983370" cy="287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OP-07: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30662" y="1142691"/>
            <a:ext cx="2983370" cy="28772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OP-02: </a:t>
            </a:r>
            <a:r>
              <a:rPr lang="en-GB" sz="1050" dirty="0">
                <a:solidFill>
                  <a:prstClr val="black"/>
                </a:solidFill>
              </a:rPr>
              <a:t>Oracle Guided Learning (OGL) products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130662" y="2900143"/>
            <a:ext cx="2983370" cy="287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OP-06:</a:t>
            </a:r>
            <a:r>
              <a:rPr kumimoji="0" lang="it-IT" sz="10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130662" y="5383165"/>
            <a:ext cx="2983370" cy="287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OP-13: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130662" y="7915390"/>
            <a:ext cx="2983370" cy="28826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OP-19: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130662" y="9129193"/>
            <a:ext cx="2983370" cy="42125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OP-22: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130662" y="4367104"/>
            <a:ext cx="2983370" cy="287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OP-10: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130662" y="7526539"/>
            <a:ext cx="2983370" cy="20391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OP-18: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130662" y="7056006"/>
            <a:ext cx="2983370" cy="2856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OP-17: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130662" y="4698539"/>
            <a:ext cx="2983370" cy="29860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OP-11: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130662" y="8247362"/>
            <a:ext cx="2983370" cy="2229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OP-20: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904858" y="3296039"/>
            <a:ext cx="2557380" cy="113412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Greater Integration.</a:t>
            </a:r>
            <a:r>
              <a:rPr kumimoji="0" lang="en-GB" sz="10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105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18085FF-9B47-426D-A4E4-3273BC721CFB}"/>
              </a:ext>
            </a:extLst>
          </p:cNvPr>
          <p:cNvSpPr/>
          <p:nvPr/>
        </p:nvSpPr>
        <p:spPr>
          <a:xfrm rot="16200000">
            <a:off x="7655174" y="6342138"/>
            <a:ext cx="5686232" cy="157592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Effectiveness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130662" y="6191747"/>
            <a:ext cx="2983370" cy="48911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OP-15: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130662" y="776394"/>
            <a:ext cx="2983370" cy="32258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OP-01: 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10624561" y="374997"/>
            <a:ext cx="2113537" cy="637318"/>
          </a:xfrm>
          <a:prstGeom prst="rect">
            <a:avLst/>
          </a:prstGeom>
          <a:solidFill>
            <a:srgbClr val="00206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Departmental, Portfolio &amp; </a:t>
            </a:r>
          </a:p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Wider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Objectives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30662" y="5714600"/>
            <a:ext cx="2983370" cy="43343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OP-14: </a:t>
            </a:r>
            <a:r>
              <a:rPr lang="en-GB" sz="1050" dirty="0">
                <a:solidFill>
                  <a:prstClr val="black"/>
                </a:solidFill>
              </a:rPr>
              <a:t>Resilient, secure global cloud platform and portal.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130662" y="1946782"/>
            <a:ext cx="2983370" cy="4359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OP-04: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130662" y="2426452"/>
            <a:ext cx="2984778" cy="2887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OP-05</a:t>
            </a:r>
            <a:r>
              <a:rPr lang="en-GB" sz="1100" b="1" noProof="0" dirty="0">
                <a:solidFill>
                  <a:prstClr val="black"/>
                </a:solidFill>
              </a:rPr>
              <a:t>: </a:t>
            </a:r>
            <a:r>
              <a:rPr lang="en-GB" sz="1100" dirty="0">
                <a:solidFill>
                  <a:prstClr val="black"/>
                </a:solidFill>
              </a:rPr>
              <a:t>Description.</a:t>
            </a:r>
            <a:endParaRPr kumimoji="0" lang="it-IT" sz="1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5" name="Action Button: Blank 3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DA888C8E-07BC-4513-B28B-5A6520DDC93E}"/>
              </a:ext>
            </a:extLst>
          </p:cNvPr>
          <p:cNvSpPr/>
          <p:nvPr/>
        </p:nvSpPr>
        <p:spPr>
          <a:xfrm>
            <a:off x="3223068" y="7343918"/>
            <a:ext cx="4471373" cy="6161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OC-10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0624561" y="1089464"/>
            <a:ext cx="2113537" cy="50760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lang="en-GB" sz="1000" b="1" dirty="0">
                <a:solidFill>
                  <a:schemeClr val="tx1"/>
                </a:solidFill>
                <a:latin typeface="Calibri" panose="020F0502020204030204"/>
              </a:rPr>
              <a:t>D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O-1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97" name="Rectangle 96"/>
          <p:cNvSpPr/>
          <p:nvPr/>
        </p:nvSpPr>
        <p:spPr>
          <a:xfrm>
            <a:off x="10624561" y="1721681"/>
            <a:ext cx="2113536" cy="5860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lang="en-GB" sz="1000" b="1" dirty="0">
                <a:solidFill>
                  <a:schemeClr val="tx1"/>
                </a:solidFill>
                <a:latin typeface="Calibri" panose="020F0502020204030204"/>
              </a:rPr>
              <a:t>D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O-2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10624561" y="2432359"/>
            <a:ext cx="2113536" cy="34677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lang="en-GB" sz="1000" b="1" dirty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O-3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10624561" y="2903743"/>
            <a:ext cx="2113536" cy="34992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lang="en-GB" sz="1000" b="1" dirty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O-4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92" name="Rectangle 91"/>
          <p:cNvSpPr/>
          <p:nvPr/>
        </p:nvSpPr>
        <p:spPr>
          <a:xfrm>
            <a:off x="130662" y="5040852"/>
            <a:ext cx="2983370" cy="29860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OP-12: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130662" y="6724571"/>
            <a:ext cx="2983370" cy="287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OP-16</a:t>
            </a: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en-GB" sz="1050" dirty="0">
                <a:solidFill>
                  <a:prstClr val="black"/>
                </a:solidFill>
              </a:rPr>
              <a:t>Description.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0624561" y="3502898"/>
            <a:ext cx="2113537" cy="50760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lang="en-GB" sz="1000" b="1" dirty="0">
                <a:solidFill>
                  <a:schemeClr val="tx1"/>
                </a:solidFill>
                <a:latin typeface="Calibri" panose="020F0502020204030204"/>
              </a:rPr>
              <a:t>P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O-1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10624561" y="4135115"/>
            <a:ext cx="2113536" cy="5860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lang="en-GB" sz="1000" b="1" dirty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O-2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10624561" y="4845793"/>
            <a:ext cx="2113536" cy="4481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lang="en-GB" sz="1000" b="1" dirty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O-3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10624561" y="5418519"/>
            <a:ext cx="2113536" cy="4672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lang="en-GB" sz="1000" b="1" dirty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O-4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10624561" y="6010417"/>
            <a:ext cx="2113537" cy="50760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lang="en-GB" sz="1000" b="1" dirty="0">
                <a:solidFill>
                  <a:schemeClr val="tx1"/>
                </a:solidFill>
                <a:latin typeface="Calibri" panose="020F0502020204030204"/>
              </a:rPr>
              <a:t>P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O-5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10624561" y="6767248"/>
            <a:ext cx="2113536" cy="4358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SO-6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10624561" y="7327746"/>
            <a:ext cx="2113536" cy="32486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SO-7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10624561" y="7777220"/>
            <a:ext cx="2113536" cy="35210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SO-8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Living within our means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10624561" y="8253942"/>
            <a:ext cx="2113537" cy="65832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SO-9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10624561" y="9036876"/>
            <a:ext cx="2113536" cy="30954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SO-10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00" dirty="0">
                <a:solidFill>
                  <a:schemeClr val="tx1"/>
                </a:solidFill>
              </a:rPr>
              <a:t>Description.</a:t>
            </a:r>
          </a:p>
          <a:p>
            <a:pPr lvl="0">
              <a:defRPr/>
            </a:pPr>
            <a:endParaRPr lang="en-GB" sz="1000" dirty="0">
              <a:solidFill>
                <a:prstClr val="black"/>
              </a:solidFill>
            </a:endParaRPr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>
          <a:xfrm>
            <a:off x="10754229" y="3378284"/>
            <a:ext cx="1854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2E1A35A2-E87F-95A2-92DF-893FF4A3ED0F}"/>
              </a:ext>
            </a:extLst>
          </p:cNvPr>
          <p:cNvSpPr/>
          <p:nvPr/>
        </p:nvSpPr>
        <p:spPr>
          <a:xfrm rot="16200000">
            <a:off x="10114098" y="1770724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</a:p>
        </p:txBody>
      </p:sp>
      <p:sp>
        <p:nvSpPr>
          <p:cNvPr id="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AFF2C04E-7A29-DE9E-4691-CF81AF683F4E}"/>
              </a:ext>
            </a:extLst>
          </p:cNvPr>
          <p:cNvSpPr/>
          <p:nvPr/>
        </p:nvSpPr>
        <p:spPr>
          <a:xfrm rot="16200000">
            <a:off x="10114098" y="891957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5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4DB21A5-AAC1-1244-DAEA-5C8E46A49396}"/>
              </a:ext>
            </a:extLst>
          </p:cNvPr>
          <p:cNvSpPr/>
          <p:nvPr/>
        </p:nvSpPr>
        <p:spPr>
          <a:xfrm rot="16200000">
            <a:off x="6768214" y="1860562"/>
            <a:ext cx="2192288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Primary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D2B34FF1-0B93-A637-21D0-CD70CDDBB199}"/>
              </a:ext>
            </a:extLst>
          </p:cNvPr>
          <p:cNvSpPr/>
          <p:nvPr/>
        </p:nvSpPr>
        <p:spPr>
          <a:xfrm rot="16200000">
            <a:off x="5021242" y="6339791"/>
            <a:ext cx="5686232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Secondary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9E9F44DE-4C21-E1C9-6118-D2E481A9F8C9}"/>
              </a:ext>
            </a:extLst>
          </p:cNvPr>
          <p:cNvSpPr/>
          <p:nvPr/>
        </p:nvSpPr>
        <p:spPr>
          <a:xfrm>
            <a:off x="12801600" y="1098980"/>
            <a:ext cx="304800" cy="2088887"/>
          </a:xfrm>
          <a:prstGeom prst="rightBrac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D1A8C925-8C5A-E8D5-1302-CA801E0D024C}"/>
              </a:ext>
            </a:extLst>
          </p:cNvPr>
          <p:cNvSpPr/>
          <p:nvPr/>
        </p:nvSpPr>
        <p:spPr>
          <a:xfrm>
            <a:off x="12823210" y="3482294"/>
            <a:ext cx="304800" cy="3058340"/>
          </a:xfrm>
          <a:prstGeom prst="rightBrac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CEA9DCDB-1A73-3750-3A45-26AC86BBEB10}"/>
              </a:ext>
            </a:extLst>
          </p:cNvPr>
          <p:cNvSpPr txBox="1">
            <a:spLocks/>
          </p:cNvSpPr>
          <p:nvPr/>
        </p:nvSpPr>
        <p:spPr>
          <a:xfrm>
            <a:off x="13127922" y="1576359"/>
            <a:ext cx="1533016" cy="109127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/>
              <a:t>Internal </a:t>
            </a:r>
          </a:p>
          <a:p>
            <a:pPr algn="ctr"/>
            <a:r>
              <a:rPr lang="en-US" sz="1800" dirty="0"/>
              <a:t>(low level) Departmental</a:t>
            </a:r>
          </a:p>
          <a:p>
            <a:pPr algn="ctr"/>
            <a:r>
              <a:rPr lang="en-US" sz="1800" dirty="0"/>
              <a:t>Objectives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26C2BBBB-985C-9929-74A8-B015566A94B9}"/>
              </a:ext>
            </a:extLst>
          </p:cNvPr>
          <p:cNvSpPr txBox="1">
            <a:spLocks/>
          </p:cNvSpPr>
          <p:nvPr/>
        </p:nvSpPr>
        <p:spPr>
          <a:xfrm>
            <a:off x="13135182" y="4602588"/>
            <a:ext cx="1533016" cy="8255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/>
              <a:t>Portfolio Office Objectives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82A8836A-1181-C074-3D2E-FE671F54E675}"/>
              </a:ext>
            </a:extLst>
          </p:cNvPr>
          <p:cNvSpPr/>
          <p:nvPr/>
        </p:nvSpPr>
        <p:spPr>
          <a:xfrm>
            <a:off x="12830470" y="6788427"/>
            <a:ext cx="304800" cy="2527554"/>
          </a:xfrm>
          <a:prstGeom prst="rightBrac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B59C4A10-564F-8735-10AB-A6379189F761}"/>
              </a:ext>
            </a:extLst>
          </p:cNvPr>
          <p:cNvSpPr txBox="1">
            <a:spLocks/>
          </p:cNvSpPr>
          <p:nvPr/>
        </p:nvSpPr>
        <p:spPr>
          <a:xfrm>
            <a:off x="13127927" y="7643330"/>
            <a:ext cx="1533016" cy="8255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/>
              <a:t>Wider</a:t>
            </a:r>
          </a:p>
          <a:p>
            <a:pPr algn="ctr"/>
            <a:r>
              <a:rPr lang="en-US" sz="1800" dirty="0"/>
              <a:t>Objectives (i.e. Government)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A042F7-417E-DCAA-9655-927F5EC25989}"/>
              </a:ext>
            </a:extLst>
          </p:cNvPr>
          <p:cNvCxnSpPr>
            <a:cxnSpLocks/>
          </p:cNvCxnSpPr>
          <p:nvPr/>
        </p:nvCxnSpPr>
        <p:spPr>
          <a:xfrm>
            <a:off x="10754229" y="6642634"/>
            <a:ext cx="1854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165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44343" y="374997"/>
            <a:ext cx="4464957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61599" y="374997"/>
            <a:ext cx="2557380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 Benefits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53" y="7036"/>
            <a:ext cx="3769867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Name of Change Initiative -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Map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761790" y="4520263"/>
            <a:ext cx="2557380" cy="80615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More Automation.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ntext.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761790" y="5416522"/>
            <a:ext cx="2557380" cy="10011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Improved Data Quality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. 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761790" y="666734"/>
            <a:ext cx="2557380" cy="6237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Time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Savings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761790" y="7818276"/>
            <a:ext cx="2557380" cy="9510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Better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 to Information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761790" y="1385938"/>
            <a:ext cx="2557380" cy="94297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EB-02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Reduced Expenditure/</a:t>
            </a:r>
            <a:r>
              <a:rPr kumimoji="0" lang="en-GB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VfM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  <a:r>
              <a:rPr lang="en-GB" sz="105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On premise servers removed; fewer contracts; cost optimisation; fewer licenses; integration; convergence; monetised time savings; value for money</a:t>
            </a:r>
            <a:r>
              <a:rPr lang="en-GB" sz="105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; avoidance.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761790" y="2419016"/>
            <a:ext cx="2557380" cy="7869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FTE Savings.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  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761790" y="6507782"/>
            <a:ext cx="2555198" cy="122039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Fewer Burdens (Physical and Cognitive).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ED57C80-7104-4536-B71B-C55F21C4B054}"/>
              </a:ext>
            </a:extLst>
          </p:cNvPr>
          <p:cNvSpPr/>
          <p:nvPr/>
        </p:nvSpPr>
        <p:spPr>
          <a:xfrm>
            <a:off x="340455" y="631086"/>
            <a:ext cx="4470110" cy="331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Processes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Business M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odel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(Operations/F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unctions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 Performance Levels; Ways of Working.</a:t>
            </a:r>
          </a:p>
        </p:txBody>
      </p:sp>
      <p:sp>
        <p:nvSpPr>
          <p:cNvPr id="50" name="Action Button: Blank 2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4BE0EA60-FA2A-4C78-9466-7B86BAABCF55}"/>
              </a:ext>
            </a:extLst>
          </p:cNvPr>
          <p:cNvSpPr/>
          <p:nvPr/>
        </p:nvSpPr>
        <p:spPr>
          <a:xfrm>
            <a:off x="345608" y="994316"/>
            <a:ext cx="4464957" cy="95721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Title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Context.</a:t>
            </a:r>
          </a:p>
        </p:txBody>
      </p:sp>
      <p:sp>
        <p:nvSpPr>
          <p:cNvPr id="55" name="Action Button: Blank 2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8A9A68F-9D66-4AA8-AE15-A399B86CC849}"/>
              </a:ext>
            </a:extLst>
          </p:cNvPr>
          <p:cNvSpPr/>
          <p:nvPr/>
        </p:nvSpPr>
        <p:spPr>
          <a:xfrm>
            <a:off x="343405" y="2867256"/>
            <a:ext cx="4467160" cy="63312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9" name="Action Button: Blank 3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8EBF8A62-1C35-40BA-BCA7-96C80AF9F50E}"/>
              </a:ext>
            </a:extLst>
          </p:cNvPr>
          <p:cNvSpPr/>
          <p:nvPr/>
        </p:nvSpPr>
        <p:spPr>
          <a:xfrm>
            <a:off x="343405" y="1983162"/>
            <a:ext cx="4467160" cy="85246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552B601-05CA-4037-B857-3E0268ECA2FB}"/>
              </a:ext>
            </a:extLst>
          </p:cNvPr>
          <p:cNvSpPr/>
          <p:nvPr/>
        </p:nvSpPr>
        <p:spPr>
          <a:xfrm>
            <a:off x="339191" y="3532014"/>
            <a:ext cx="4471374" cy="18187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Skills; Staffing levels; Roles; Culture; Training N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eeds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67" name="Action Button: Blank 2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947A5112-1B94-43B8-B434-9F30FD4C0C91}"/>
              </a:ext>
            </a:extLst>
          </p:cNvPr>
          <p:cNvSpPr/>
          <p:nvPr/>
        </p:nvSpPr>
        <p:spPr>
          <a:xfrm>
            <a:off x="345608" y="3745523"/>
            <a:ext cx="4464958" cy="67677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68" name="Action Button: Blank 9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30F1304-B7FD-441B-AB0F-42DFA54FDA01}"/>
              </a:ext>
            </a:extLst>
          </p:cNvPr>
          <p:cNvSpPr/>
          <p:nvPr/>
        </p:nvSpPr>
        <p:spPr>
          <a:xfrm>
            <a:off x="345607" y="4817300"/>
            <a:ext cx="4464958" cy="516111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9" name="Action Button: Blank 3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91AAF06-7455-4DD4-8306-4342730828BF}"/>
              </a:ext>
            </a:extLst>
          </p:cNvPr>
          <p:cNvSpPr/>
          <p:nvPr/>
        </p:nvSpPr>
        <p:spPr>
          <a:xfrm>
            <a:off x="345607" y="4453931"/>
            <a:ext cx="4464958" cy="331739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202FF20-3019-4E7B-9128-84A5069E4245}"/>
              </a:ext>
            </a:extLst>
          </p:cNvPr>
          <p:cNvSpPr/>
          <p:nvPr/>
        </p:nvSpPr>
        <p:spPr>
          <a:xfrm>
            <a:off x="339192" y="5365041"/>
            <a:ext cx="4471373" cy="1959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Systems; Tools; Resources (i.e. Buildings &amp; Infrastructure).</a:t>
            </a:r>
          </a:p>
        </p:txBody>
      </p:sp>
      <p:sp>
        <p:nvSpPr>
          <p:cNvPr id="73" name="Action Button: Blank 27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6EF7507-25EE-4E16-8FCF-C067EEBA38F4}"/>
              </a:ext>
            </a:extLst>
          </p:cNvPr>
          <p:cNvSpPr/>
          <p:nvPr/>
        </p:nvSpPr>
        <p:spPr>
          <a:xfrm>
            <a:off x="339192" y="5592652"/>
            <a:ext cx="4471373" cy="648027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Systems.  </a:t>
            </a:r>
            <a:r>
              <a:rPr lang="en-GB" sz="1050" dirty="0">
                <a:solidFill>
                  <a:prstClr val="black"/>
                </a:solidFill>
              </a:rPr>
              <a:t>The organisation has improved its </a:t>
            </a:r>
            <a:r>
              <a:rPr lang="en-GB" sz="1050" dirty="0">
                <a:solidFill>
                  <a:sysClr val="windowText" lastClr="000000"/>
                </a:solidFill>
              </a:rPr>
              <a:t>information capabilities, business continuity, threat mitigation, technological advances, supply and demand and business efficiency.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7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83862A-E1DF-4100-B362-29D289CFB0D0}"/>
              </a:ext>
            </a:extLst>
          </p:cNvPr>
          <p:cNvSpPr/>
          <p:nvPr/>
        </p:nvSpPr>
        <p:spPr>
          <a:xfrm>
            <a:off x="339191" y="6801954"/>
            <a:ext cx="4471374" cy="5103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6" name="Action Button: Blank 31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1993BD38-C97E-4E34-9C8B-80A425F52E5A}"/>
              </a:ext>
            </a:extLst>
          </p:cNvPr>
          <p:cNvSpPr/>
          <p:nvPr/>
        </p:nvSpPr>
        <p:spPr>
          <a:xfrm>
            <a:off x="339191" y="6272309"/>
            <a:ext cx="4471374" cy="498015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8" name="Action Button: Blank 3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20B1E1-D8AC-46E8-8F50-0C05086D9DCD}"/>
              </a:ext>
            </a:extLst>
          </p:cNvPr>
          <p:cNvSpPr/>
          <p:nvPr/>
        </p:nvSpPr>
        <p:spPr>
          <a:xfrm>
            <a:off x="339192" y="7991682"/>
            <a:ext cx="4471373" cy="35298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A98708A-D3EB-4F68-9E87-148FAC8218C5}"/>
              </a:ext>
            </a:extLst>
          </p:cNvPr>
          <p:cNvSpPr/>
          <p:nvPr/>
        </p:nvSpPr>
        <p:spPr>
          <a:xfrm>
            <a:off x="339192" y="8376298"/>
            <a:ext cx="4471373" cy="2096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New Data; Data Outcomes; Data for Reporting.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530BB4-BDFF-4028-8E56-135D3D423098}"/>
              </a:ext>
            </a:extLst>
          </p:cNvPr>
          <p:cNvSpPr/>
          <p:nvPr/>
        </p:nvSpPr>
        <p:spPr>
          <a:xfrm>
            <a:off x="339191" y="8617550"/>
            <a:ext cx="4471374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OC-12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5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01C0B2CA-4A07-458E-9524-02DBF38C887A}"/>
              </a:ext>
            </a:extLst>
          </p:cNvPr>
          <p:cNvSpPr/>
          <p:nvPr/>
        </p:nvSpPr>
        <p:spPr>
          <a:xfrm>
            <a:off x="339191" y="9067797"/>
            <a:ext cx="4471374" cy="482653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761790" y="8859466"/>
            <a:ext cx="2557380" cy="690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Information Advantage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761790" y="3296039"/>
            <a:ext cx="2557380" cy="113412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Greater Integration.</a:t>
            </a:r>
            <a:r>
              <a:rPr kumimoji="0" lang="en-GB" sz="10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105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Action Button: Blank 3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DA888C8E-07BC-4513-B28B-5A6520DDC93E}"/>
              </a:ext>
            </a:extLst>
          </p:cNvPr>
          <p:cNvSpPr/>
          <p:nvPr/>
        </p:nvSpPr>
        <p:spPr>
          <a:xfrm>
            <a:off x="339192" y="7343918"/>
            <a:ext cx="4471373" cy="6161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OC-10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71822CA-0EF1-E11B-907B-D59806FAAD2A}"/>
              </a:ext>
            </a:extLst>
          </p:cNvPr>
          <p:cNvCxnSpPr>
            <a:stCxn id="50" idx="0"/>
            <a:endCxn id="22" idx="1"/>
          </p:cNvCxnSpPr>
          <p:nvPr/>
        </p:nvCxnSpPr>
        <p:spPr>
          <a:xfrm flipV="1">
            <a:off x="4810565" y="978632"/>
            <a:ext cx="4951225" cy="49429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3A60A7E-F1C3-4BFC-29A9-5ACF68049159}"/>
              </a:ext>
            </a:extLst>
          </p:cNvPr>
          <p:cNvCxnSpPr>
            <a:cxnSpLocks/>
            <a:stCxn id="50" idx="0"/>
            <a:endCxn id="30" idx="1"/>
          </p:cNvCxnSpPr>
          <p:nvPr/>
        </p:nvCxnSpPr>
        <p:spPr>
          <a:xfrm>
            <a:off x="4810565" y="1472924"/>
            <a:ext cx="4951225" cy="384502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205F54A-8295-6654-A16F-C53B884DAF3D}"/>
              </a:ext>
            </a:extLst>
          </p:cNvPr>
          <p:cNvCxnSpPr>
            <a:cxnSpLocks/>
            <a:stCxn id="53" idx="3"/>
            <a:endCxn id="80" idx="1"/>
          </p:cNvCxnSpPr>
          <p:nvPr/>
        </p:nvCxnSpPr>
        <p:spPr>
          <a:xfrm>
            <a:off x="4810565" y="8825299"/>
            <a:ext cx="4951225" cy="379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E24200F-47D5-9D5D-CCF0-F650B3EA62C7}"/>
              </a:ext>
            </a:extLst>
          </p:cNvPr>
          <p:cNvCxnSpPr>
            <a:cxnSpLocks/>
            <a:stCxn id="50" idx="0"/>
            <a:endCxn id="33" idx="1"/>
          </p:cNvCxnSpPr>
          <p:nvPr/>
        </p:nvCxnSpPr>
        <p:spPr>
          <a:xfrm>
            <a:off x="4810565" y="1472924"/>
            <a:ext cx="4951225" cy="1339553"/>
          </a:xfrm>
          <a:prstGeom prst="straightConnector1">
            <a:avLst/>
          </a:prstGeom>
          <a:ln w="1905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8920DFF-2204-4ECD-C6EA-7ECAED72296F}"/>
              </a:ext>
            </a:extLst>
          </p:cNvPr>
          <p:cNvCxnSpPr>
            <a:cxnSpLocks/>
            <a:stCxn id="53" idx="3"/>
            <a:endCxn id="34" idx="1"/>
          </p:cNvCxnSpPr>
          <p:nvPr/>
        </p:nvCxnSpPr>
        <p:spPr>
          <a:xfrm flipV="1">
            <a:off x="4810565" y="7117978"/>
            <a:ext cx="4951225" cy="1707321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FF1B747-E9D5-B102-C9D3-57878271252A}"/>
              </a:ext>
            </a:extLst>
          </p:cNvPr>
          <p:cNvCxnSpPr>
            <a:cxnSpLocks/>
            <a:stCxn id="54" idx="0"/>
            <a:endCxn id="19" idx="1"/>
          </p:cNvCxnSpPr>
          <p:nvPr/>
        </p:nvCxnSpPr>
        <p:spPr>
          <a:xfrm flipV="1">
            <a:off x="4810565" y="3863100"/>
            <a:ext cx="4951225" cy="5446024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0DF30DD-197C-442B-E6DC-C83E30808415}"/>
              </a:ext>
            </a:extLst>
          </p:cNvPr>
          <p:cNvCxnSpPr>
            <a:cxnSpLocks/>
            <a:stCxn id="59" idx="0"/>
            <a:endCxn id="30" idx="1"/>
          </p:cNvCxnSpPr>
          <p:nvPr/>
        </p:nvCxnSpPr>
        <p:spPr>
          <a:xfrm flipV="1">
            <a:off x="4810565" y="1857426"/>
            <a:ext cx="4951225" cy="55196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937F6C5-675A-4DCB-DAF7-33533F37AFAA}"/>
              </a:ext>
            </a:extLst>
          </p:cNvPr>
          <p:cNvCxnSpPr>
            <a:cxnSpLocks/>
            <a:stCxn id="55" idx="0"/>
            <a:endCxn id="33" idx="1"/>
          </p:cNvCxnSpPr>
          <p:nvPr/>
        </p:nvCxnSpPr>
        <p:spPr>
          <a:xfrm flipV="1">
            <a:off x="4810565" y="2812477"/>
            <a:ext cx="4951225" cy="371343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137EE84-FF2B-140C-3E79-75AFF3103AFF}"/>
              </a:ext>
            </a:extLst>
          </p:cNvPr>
          <p:cNvCxnSpPr>
            <a:cxnSpLocks/>
            <a:stCxn id="55" idx="0"/>
            <a:endCxn id="22" idx="1"/>
          </p:cNvCxnSpPr>
          <p:nvPr/>
        </p:nvCxnSpPr>
        <p:spPr>
          <a:xfrm flipV="1">
            <a:off x="4810565" y="978632"/>
            <a:ext cx="4951225" cy="2205188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BED793B-BED5-272B-89CC-CE69B70D17BB}"/>
              </a:ext>
            </a:extLst>
          </p:cNvPr>
          <p:cNvCxnSpPr>
            <a:cxnSpLocks/>
            <a:stCxn id="59" idx="0"/>
            <a:endCxn id="22" idx="1"/>
          </p:cNvCxnSpPr>
          <p:nvPr/>
        </p:nvCxnSpPr>
        <p:spPr>
          <a:xfrm flipV="1">
            <a:off x="4810565" y="978632"/>
            <a:ext cx="4951225" cy="1430762"/>
          </a:xfrm>
          <a:prstGeom prst="straightConnector1">
            <a:avLst/>
          </a:prstGeom>
          <a:ln w="1905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0015019-F385-9879-E866-53FE29AE5D03}"/>
              </a:ext>
            </a:extLst>
          </p:cNvPr>
          <p:cNvCxnSpPr>
            <a:cxnSpLocks/>
            <a:stCxn id="54" idx="0"/>
            <a:endCxn id="21" idx="1"/>
          </p:cNvCxnSpPr>
          <p:nvPr/>
        </p:nvCxnSpPr>
        <p:spPr>
          <a:xfrm flipV="1">
            <a:off x="4810565" y="5917101"/>
            <a:ext cx="4951225" cy="3392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EC2AD91-22E4-94E2-5A13-F3B0BA0E6561}"/>
              </a:ext>
            </a:extLst>
          </p:cNvPr>
          <p:cNvCxnSpPr>
            <a:cxnSpLocks/>
            <a:stCxn id="76" idx="0"/>
            <a:endCxn id="30" idx="1"/>
          </p:cNvCxnSpPr>
          <p:nvPr/>
        </p:nvCxnSpPr>
        <p:spPr>
          <a:xfrm flipV="1">
            <a:off x="4810565" y="1857426"/>
            <a:ext cx="4951225" cy="4663891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C13C357-C275-F17D-0FF4-2B38B12D2203}"/>
              </a:ext>
            </a:extLst>
          </p:cNvPr>
          <p:cNvCxnSpPr>
            <a:cxnSpLocks/>
            <a:stCxn id="73" idx="0"/>
            <a:endCxn id="22" idx="1"/>
          </p:cNvCxnSpPr>
          <p:nvPr/>
        </p:nvCxnSpPr>
        <p:spPr>
          <a:xfrm flipV="1">
            <a:off x="4810565" y="978632"/>
            <a:ext cx="4951225" cy="4938034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2FFA3BD-8256-836A-7A6C-7BB64521EC20}"/>
              </a:ext>
            </a:extLst>
          </p:cNvPr>
          <p:cNvCxnSpPr>
            <a:cxnSpLocks/>
            <a:stCxn id="74" idx="0"/>
            <a:endCxn id="30" idx="1"/>
          </p:cNvCxnSpPr>
          <p:nvPr/>
        </p:nvCxnSpPr>
        <p:spPr>
          <a:xfrm flipV="1">
            <a:off x="4810565" y="1857426"/>
            <a:ext cx="4951225" cy="519969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B1E12D87-7728-7DCB-7791-12A1210D8287}"/>
              </a:ext>
            </a:extLst>
          </p:cNvPr>
          <p:cNvCxnSpPr>
            <a:cxnSpLocks/>
            <a:stCxn id="59" idx="0"/>
            <a:endCxn id="33" idx="1"/>
          </p:cNvCxnSpPr>
          <p:nvPr/>
        </p:nvCxnSpPr>
        <p:spPr>
          <a:xfrm>
            <a:off x="4810565" y="2409394"/>
            <a:ext cx="4951225" cy="403083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809E2C24-3B1C-F165-AA90-70765AA55366}"/>
              </a:ext>
            </a:extLst>
          </p:cNvPr>
          <p:cNvCxnSpPr>
            <a:cxnSpLocks/>
            <a:stCxn id="55" idx="0"/>
            <a:endCxn id="30" idx="1"/>
          </p:cNvCxnSpPr>
          <p:nvPr/>
        </p:nvCxnSpPr>
        <p:spPr>
          <a:xfrm flipV="1">
            <a:off x="4810565" y="1857426"/>
            <a:ext cx="4951225" cy="1326394"/>
          </a:xfrm>
          <a:prstGeom prst="straightConnector1">
            <a:avLst/>
          </a:prstGeom>
          <a:ln w="1905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01042FBA-1629-0EC9-629F-D2A78877C0F8}"/>
              </a:ext>
            </a:extLst>
          </p:cNvPr>
          <p:cNvCxnSpPr>
            <a:cxnSpLocks/>
            <a:stCxn id="75" idx="0"/>
            <a:endCxn id="33" idx="1"/>
          </p:cNvCxnSpPr>
          <p:nvPr/>
        </p:nvCxnSpPr>
        <p:spPr>
          <a:xfrm flipV="1">
            <a:off x="4810565" y="2812477"/>
            <a:ext cx="4951225" cy="483950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E2444C7E-4301-9F3B-B6F5-4DC7AB3F6190}"/>
              </a:ext>
            </a:extLst>
          </p:cNvPr>
          <p:cNvCxnSpPr>
            <a:cxnSpLocks/>
            <a:stCxn id="78" idx="0"/>
            <a:endCxn id="22" idx="1"/>
          </p:cNvCxnSpPr>
          <p:nvPr/>
        </p:nvCxnSpPr>
        <p:spPr>
          <a:xfrm flipV="1">
            <a:off x="4810565" y="978632"/>
            <a:ext cx="4951225" cy="718954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A63A20A2-97D0-5463-B64F-8CCE9F5A0BAD}"/>
              </a:ext>
            </a:extLst>
          </p:cNvPr>
          <p:cNvCxnSpPr>
            <a:cxnSpLocks/>
            <a:stCxn id="73" idx="0"/>
            <a:endCxn id="30" idx="1"/>
          </p:cNvCxnSpPr>
          <p:nvPr/>
        </p:nvCxnSpPr>
        <p:spPr>
          <a:xfrm flipV="1">
            <a:off x="4810565" y="1857426"/>
            <a:ext cx="4951225" cy="4059240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A9299990-76BF-A9FB-4DA4-F76C8A710CA9}"/>
              </a:ext>
            </a:extLst>
          </p:cNvPr>
          <p:cNvCxnSpPr>
            <a:cxnSpLocks/>
            <a:stCxn id="73" idx="0"/>
            <a:endCxn id="33" idx="1"/>
          </p:cNvCxnSpPr>
          <p:nvPr/>
        </p:nvCxnSpPr>
        <p:spPr>
          <a:xfrm flipV="1">
            <a:off x="4810565" y="2812477"/>
            <a:ext cx="4951225" cy="3104189"/>
          </a:xfrm>
          <a:prstGeom prst="straightConnector1">
            <a:avLst/>
          </a:prstGeom>
          <a:ln w="1905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751B4F64-5F3B-4136-0A65-3485EAF95ECD}"/>
              </a:ext>
            </a:extLst>
          </p:cNvPr>
          <p:cNvCxnSpPr>
            <a:cxnSpLocks/>
            <a:stCxn id="76" idx="0"/>
            <a:endCxn id="22" idx="1"/>
          </p:cNvCxnSpPr>
          <p:nvPr/>
        </p:nvCxnSpPr>
        <p:spPr>
          <a:xfrm flipV="1">
            <a:off x="4810565" y="978632"/>
            <a:ext cx="4951225" cy="5542685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657C12D4-BE41-3CBB-3A36-6DEFDD4F9E50}"/>
              </a:ext>
            </a:extLst>
          </p:cNvPr>
          <p:cNvCxnSpPr>
            <a:cxnSpLocks/>
            <a:stCxn id="76" idx="0"/>
            <a:endCxn id="33" idx="1"/>
          </p:cNvCxnSpPr>
          <p:nvPr/>
        </p:nvCxnSpPr>
        <p:spPr>
          <a:xfrm flipV="1">
            <a:off x="4810565" y="2812477"/>
            <a:ext cx="4951225" cy="3708840"/>
          </a:xfrm>
          <a:prstGeom prst="straightConnector1">
            <a:avLst/>
          </a:prstGeom>
          <a:ln w="1905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98E36F1E-79C5-DFCD-7E90-93150E21350B}"/>
              </a:ext>
            </a:extLst>
          </p:cNvPr>
          <p:cNvCxnSpPr>
            <a:cxnSpLocks/>
            <a:stCxn id="74" idx="0"/>
            <a:endCxn id="22" idx="1"/>
          </p:cNvCxnSpPr>
          <p:nvPr/>
        </p:nvCxnSpPr>
        <p:spPr>
          <a:xfrm flipV="1">
            <a:off x="4810565" y="978632"/>
            <a:ext cx="4951225" cy="6078489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B1862708-91F4-2FDF-8E59-5160D2942F8E}"/>
              </a:ext>
            </a:extLst>
          </p:cNvPr>
          <p:cNvCxnSpPr>
            <a:cxnSpLocks/>
            <a:stCxn id="74" idx="0"/>
            <a:endCxn id="33" idx="1"/>
          </p:cNvCxnSpPr>
          <p:nvPr/>
        </p:nvCxnSpPr>
        <p:spPr>
          <a:xfrm flipV="1">
            <a:off x="4810565" y="2812477"/>
            <a:ext cx="4951225" cy="4244644"/>
          </a:xfrm>
          <a:prstGeom prst="straightConnector1">
            <a:avLst/>
          </a:prstGeom>
          <a:ln w="1905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1829173B-15C1-1C9F-3FE4-32ACF97A482A}"/>
              </a:ext>
            </a:extLst>
          </p:cNvPr>
          <p:cNvCxnSpPr>
            <a:cxnSpLocks/>
            <a:stCxn id="75" idx="0"/>
            <a:endCxn id="22" idx="1"/>
          </p:cNvCxnSpPr>
          <p:nvPr/>
        </p:nvCxnSpPr>
        <p:spPr>
          <a:xfrm flipV="1">
            <a:off x="4810565" y="978632"/>
            <a:ext cx="4951225" cy="6673353"/>
          </a:xfrm>
          <a:prstGeom prst="straightConnector1">
            <a:avLst/>
          </a:prstGeom>
          <a:ln w="1905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AF60158-1944-9247-BBE9-3F55CBAA5AA6}"/>
              </a:ext>
            </a:extLst>
          </p:cNvPr>
          <p:cNvCxnSpPr>
            <a:cxnSpLocks/>
            <a:stCxn id="75" idx="0"/>
            <a:endCxn id="30" idx="1"/>
          </p:cNvCxnSpPr>
          <p:nvPr/>
        </p:nvCxnSpPr>
        <p:spPr>
          <a:xfrm flipV="1">
            <a:off x="4810565" y="1857426"/>
            <a:ext cx="4951225" cy="5794559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CC341761-B06B-7773-51FE-83C8207DF4F7}"/>
              </a:ext>
            </a:extLst>
          </p:cNvPr>
          <p:cNvCxnSpPr>
            <a:cxnSpLocks/>
            <a:stCxn id="78" idx="0"/>
            <a:endCxn id="30" idx="1"/>
          </p:cNvCxnSpPr>
          <p:nvPr/>
        </p:nvCxnSpPr>
        <p:spPr>
          <a:xfrm flipV="1">
            <a:off x="4810565" y="1857426"/>
            <a:ext cx="4951225" cy="6310749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0A37DE89-3A35-7BE0-B404-2D8C54934471}"/>
              </a:ext>
            </a:extLst>
          </p:cNvPr>
          <p:cNvCxnSpPr>
            <a:cxnSpLocks/>
            <a:stCxn id="78" idx="0"/>
            <a:endCxn id="33" idx="1"/>
          </p:cNvCxnSpPr>
          <p:nvPr/>
        </p:nvCxnSpPr>
        <p:spPr>
          <a:xfrm flipV="1">
            <a:off x="4810565" y="2812477"/>
            <a:ext cx="4951225" cy="5355698"/>
          </a:xfrm>
          <a:prstGeom prst="straightConnector1">
            <a:avLst/>
          </a:prstGeom>
          <a:ln w="1905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F65C7184-4202-49BF-D79B-695FB2CE9F69}"/>
              </a:ext>
            </a:extLst>
          </p:cNvPr>
          <p:cNvCxnSpPr>
            <a:cxnSpLocks/>
            <a:stCxn id="53" idx="3"/>
            <a:endCxn id="23" idx="1"/>
          </p:cNvCxnSpPr>
          <p:nvPr/>
        </p:nvCxnSpPr>
        <p:spPr>
          <a:xfrm flipV="1">
            <a:off x="4810565" y="8293821"/>
            <a:ext cx="4951225" cy="53147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2B627C19-59A8-5359-2B7A-730B618C1EE7}"/>
              </a:ext>
            </a:extLst>
          </p:cNvPr>
          <p:cNvCxnSpPr>
            <a:cxnSpLocks/>
            <a:stCxn id="54" idx="0"/>
            <a:endCxn id="20" idx="1"/>
          </p:cNvCxnSpPr>
          <p:nvPr/>
        </p:nvCxnSpPr>
        <p:spPr>
          <a:xfrm flipV="1">
            <a:off x="4810565" y="4923342"/>
            <a:ext cx="4951225" cy="438578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3267B0A-8DA4-DBFB-F915-F5551C1EFBDC}"/>
              </a:ext>
            </a:extLst>
          </p:cNvPr>
          <p:cNvCxnSpPr>
            <a:cxnSpLocks/>
            <a:stCxn id="67" idx="0"/>
            <a:endCxn id="33" idx="1"/>
          </p:cNvCxnSpPr>
          <p:nvPr/>
        </p:nvCxnSpPr>
        <p:spPr>
          <a:xfrm flipV="1">
            <a:off x="4810566" y="2812477"/>
            <a:ext cx="4951224" cy="1271435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F302083-6863-9A78-035B-9CE716D4B924}"/>
              </a:ext>
            </a:extLst>
          </p:cNvPr>
          <p:cNvCxnSpPr>
            <a:cxnSpLocks/>
            <a:stCxn id="69" idx="0"/>
            <a:endCxn id="23" idx="1"/>
          </p:cNvCxnSpPr>
          <p:nvPr/>
        </p:nvCxnSpPr>
        <p:spPr>
          <a:xfrm>
            <a:off x="4810565" y="4619801"/>
            <a:ext cx="4951225" cy="367402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4A91359-1420-C931-B25A-80A3F57D64D1}"/>
              </a:ext>
            </a:extLst>
          </p:cNvPr>
          <p:cNvCxnSpPr>
            <a:cxnSpLocks/>
            <a:stCxn id="68" idx="0"/>
            <a:endCxn id="80" idx="1"/>
          </p:cNvCxnSpPr>
          <p:nvPr/>
        </p:nvCxnSpPr>
        <p:spPr>
          <a:xfrm>
            <a:off x="4810565" y="5075356"/>
            <a:ext cx="4951225" cy="412960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AE195FF-791A-4A6E-B52E-C1D2E632CC90}"/>
              </a:ext>
            </a:extLst>
          </p:cNvPr>
          <p:cNvCxnSpPr>
            <a:cxnSpLocks/>
            <a:stCxn id="67" idx="0"/>
            <a:endCxn id="19" idx="1"/>
          </p:cNvCxnSpPr>
          <p:nvPr/>
        </p:nvCxnSpPr>
        <p:spPr>
          <a:xfrm flipV="1">
            <a:off x="4810566" y="3863100"/>
            <a:ext cx="4951224" cy="220812"/>
          </a:xfrm>
          <a:prstGeom prst="straightConnector1">
            <a:avLst/>
          </a:prstGeom>
          <a:ln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B79D210-1F39-C31B-F2C2-11D6C48E91B9}"/>
              </a:ext>
            </a:extLst>
          </p:cNvPr>
          <p:cNvCxnSpPr>
            <a:cxnSpLocks/>
            <a:stCxn id="67" idx="0"/>
            <a:endCxn id="20" idx="1"/>
          </p:cNvCxnSpPr>
          <p:nvPr/>
        </p:nvCxnSpPr>
        <p:spPr>
          <a:xfrm>
            <a:off x="4810566" y="4083912"/>
            <a:ext cx="4951224" cy="839430"/>
          </a:xfrm>
          <a:prstGeom prst="straightConnector1">
            <a:avLst/>
          </a:prstGeom>
          <a:ln w="19050"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39289D3-A4C1-465B-2612-FC30F77CCC15}"/>
              </a:ext>
            </a:extLst>
          </p:cNvPr>
          <p:cNvCxnSpPr>
            <a:cxnSpLocks/>
            <a:stCxn id="68" idx="0"/>
            <a:endCxn id="23" idx="1"/>
          </p:cNvCxnSpPr>
          <p:nvPr/>
        </p:nvCxnSpPr>
        <p:spPr>
          <a:xfrm>
            <a:off x="4810565" y="5075356"/>
            <a:ext cx="4951225" cy="3218465"/>
          </a:xfrm>
          <a:prstGeom prst="straightConnector1">
            <a:avLst/>
          </a:prstGeom>
          <a:ln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0ED3D42-BB5A-77C4-D9DE-2A5C7354F18A}"/>
              </a:ext>
            </a:extLst>
          </p:cNvPr>
          <p:cNvCxnSpPr>
            <a:cxnSpLocks/>
            <a:stCxn id="68" idx="0"/>
            <a:endCxn id="19" idx="1"/>
          </p:cNvCxnSpPr>
          <p:nvPr/>
        </p:nvCxnSpPr>
        <p:spPr>
          <a:xfrm flipV="1">
            <a:off x="4810565" y="3863100"/>
            <a:ext cx="4951225" cy="1212256"/>
          </a:xfrm>
          <a:prstGeom prst="straightConnector1">
            <a:avLst/>
          </a:prstGeom>
          <a:ln w="19050"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E9D6E7D-6428-4077-3856-4BF1F3BBDB9D}"/>
              </a:ext>
            </a:extLst>
          </p:cNvPr>
          <p:cNvCxnSpPr>
            <a:cxnSpLocks/>
            <a:stCxn id="69" idx="0"/>
            <a:endCxn id="80" idx="1"/>
          </p:cNvCxnSpPr>
          <p:nvPr/>
        </p:nvCxnSpPr>
        <p:spPr>
          <a:xfrm>
            <a:off x="4810565" y="4619801"/>
            <a:ext cx="4951225" cy="4585157"/>
          </a:xfrm>
          <a:prstGeom prst="straightConnector1">
            <a:avLst/>
          </a:prstGeom>
          <a:ln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D008B14-DFEB-25D4-A2FB-E2C21A490561}"/>
              </a:ext>
            </a:extLst>
          </p:cNvPr>
          <p:cNvCxnSpPr>
            <a:cxnSpLocks/>
            <a:stCxn id="69" idx="0"/>
            <a:endCxn id="19" idx="1"/>
          </p:cNvCxnSpPr>
          <p:nvPr/>
        </p:nvCxnSpPr>
        <p:spPr>
          <a:xfrm flipV="1">
            <a:off x="4810565" y="3863100"/>
            <a:ext cx="4951225" cy="756701"/>
          </a:xfrm>
          <a:prstGeom prst="straightConnector1">
            <a:avLst/>
          </a:prstGeom>
          <a:ln w="19050"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6160B862-6184-36DD-E8E6-85E98F9EDCB4}"/>
              </a:ext>
            </a:extLst>
          </p:cNvPr>
          <p:cNvCxnSpPr>
            <a:cxnSpLocks/>
          </p:cNvCxnSpPr>
          <p:nvPr/>
        </p:nvCxnSpPr>
        <p:spPr>
          <a:xfrm flipV="1">
            <a:off x="6551900" y="661132"/>
            <a:ext cx="1163833" cy="44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514DCA5-1505-00AC-D4C0-9C17389543B8}"/>
              </a:ext>
            </a:extLst>
          </p:cNvPr>
          <p:cNvCxnSpPr>
            <a:cxnSpLocks/>
          </p:cNvCxnSpPr>
          <p:nvPr/>
        </p:nvCxnSpPr>
        <p:spPr>
          <a:xfrm flipV="1">
            <a:off x="6551900" y="825107"/>
            <a:ext cx="1163833" cy="447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2A74083A-CD6A-F72C-50A3-2133EB2CC211}"/>
              </a:ext>
            </a:extLst>
          </p:cNvPr>
          <p:cNvCxnSpPr>
            <a:cxnSpLocks/>
          </p:cNvCxnSpPr>
          <p:nvPr/>
        </p:nvCxnSpPr>
        <p:spPr>
          <a:xfrm flipV="1">
            <a:off x="6551900" y="989082"/>
            <a:ext cx="1163833" cy="447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AA738688-1B4B-CFDE-6D96-B2907E7E2C98}"/>
              </a:ext>
            </a:extLst>
          </p:cNvPr>
          <p:cNvSpPr txBox="1"/>
          <p:nvPr/>
        </p:nvSpPr>
        <p:spPr>
          <a:xfrm>
            <a:off x="5834270" y="337919"/>
            <a:ext cx="567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/>
              <a:t>Key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D462794-754E-7E90-C043-06302E091729}"/>
              </a:ext>
            </a:extLst>
          </p:cNvPr>
          <p:cNvSpPr txBox="1"/>
          <p:nvPr/>
        </p:nvSpPr>
        <p:spPr>
          <a:xfrm>
            <a:off x="5834270" y="551973"/>
            <a:ext cx="9793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Primary</a:t>
            </a:r>
          </a:p>
          <a:p>
            <a:r>
              <a:rPr lang="en-US" sz="1000" dirty="0"/>
              <a:t>Secondary</a:t>
            </a:r>
          </a:p>
          <a:p>
            <a:r>
              <a:rPr lang="en-US" sz="1000" dirty="0"/>
              <a:t>Tertiary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4BE3CBE-D357-6197-F3A9-4E34631F0F71}"/>
              </a:ext>
            </a:extLst>
          </p:cNvPr>
          <p:cNvCxnSpPr/>
          <p:nvPr/>
        </p:nvCxnSpPr>
        <p:spPr>
          <a:xfrm>
            <a:off x="81020" y="525112"/>
            <a:ext cx="0" cy="87821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6F2B1051-31FB-F481-DB46-D822A447B891}"/>
              </a:ext>
            </a:extLst>
          </p:cNvPr>
          <p:cNvSpPr/>
          <p:nvPr/>
        </p:nvSpPr>
        <p:spPr>
          <a:xfrm rot="16200000">
            <a:off x="11972875" y="2727233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15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A307A5C8-2E34-1821-F079-9DA87AC0D8CE}"/>
              </a:ext>
            </a:extLst>
          </p:cNvPr>
          <p:cNvSpPr/>
          <p:nvPr/>
        </p:nvSpPr>
        <p:spPr>
          <a:xfrm rot="16200000">
            <a:off x="9513951" y="6342138"/>
            <a:ext cx="5686232" cy="157592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Effectiveness</a:t>
            </a:r>
          </a:p>
        </p:txBody>
      </p:sp>
      <p:sp>
        <p:nvSpPr>
          <p:cNvPr id="17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62D2439-5236-C461-B638-693FE5EE8D0E}"/>
              </a:ext>
            </a:extLst>
          </p:cNvPr>
          <p:cNvSpPr/>
          <p:nvPr/>
        </p:nvSpPr>
        <p:spPr>
          <a:xfrm rot="16200000">
            <a:off x="11972875" y="1770724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</a:p>
        </p:txBody>
      </p:sp>
      <p:sp>
        <p:nvSpPr>
          <p:cNvPr id="18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AA5792AD-AFD6-6404-272E-810E8E2C13AD}"/>
              </a:ext>
            </a:extLst>
          </p:cNvPr>
          <p:cNvSpPr/>
          <p:nvPr/>
        </p:nvSpPr>
        <p:spPr>
          <a:xfrm rot="16200000">
            <a:off x="11972875" y="891957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36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2A154FE1-BE85-7AE9-D51A-686A614450D3}"/>
              </a:ext>
            </a:extLst>
          </p:cNvPr>
          <p:cNvSpPr/>
          <p:nvPr/>
        </p:nvSpPr>
        <p:spPr>
          <a:xfrm rot="16200000">
            <a:off x="8611999" y="1860562"/>
            <a:ext cx="2192288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Primary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ED2DB6F9-BF5C-5D7B-8A81-7B72870FDAF5}"/>
              </a:ext>
            </a:extLst>
          </p:cNvPr>
          <p:cNvSpPr/>
          <p:nvPr/>
        </p:nvSpPr>
        <p:spPr>
          <a:xfrm rot="16200000">
            <a:off x="6865027" y="6339791"/>
            <a:ext cx="5686232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Secondary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6DA7454-94C5-8004-2206-F689C3FB3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92640" y="548588"/>
            <a:ext cx="2646156" cy="198461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3F65617-0985-619E-29BE-9A9F6A2A1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92640" y="2869881"/>
            <a:ext cx="2646156" cy="198461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9151E89-C15D-E367-5ABE-A0A7B789D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92640" y="5191174"/>
            <a:ext cx="2646156" cy="198461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E26815A-A2BE-D606-D376-37A9DC0C3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892640" y="7512467"/>
            <a:ext cx="2646156" cy="198461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54722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44343" y="374997"/>
            <a:ext cx="4464957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61599" y="374997"/>
            <a:ext cx="2557380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 Benefits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53" y="7036"/>
            <a:ext cx="1023669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Name of Change Initiative -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Map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761790" y="4520263"/>
            <a:ext cx="2557380" cy="80615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More Automation.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ntext.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761790" y="5416522"/>
            <a:ext cx="2557380" cy="10011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Improved Data Quality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. 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761790" y="666734"/>
            <a:ext cx="2557380" cy="6237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Time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Savings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761790" y="7818276"/>
            <a:ext cx="2557380" cy="9510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Better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 to Information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761790" y="1385938"/>
            <a:ext cx="2557380" cy="94297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EB-02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Reduced Expenditure/</a:t>
            </a:r>
            <a:r>
              <a:rPr kumimoji="0" lang="en-GB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VfM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  <a:r>
              <a:rPr lang="en-GB" sz="105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On premise servers removed; fewer contracts; cost optimisation; fewer licenses; integration; convergence; monetised time savings; value for money</a:t>
            </a:r>
            <a:r>
              <a:rPr lang="en-GB" sz="105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; avoidance.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761790" y="2419016"/>
            <a:ext cx="2557380" cy="7869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FTE Savings.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  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761790" y="6507782"/>
            <a:ext cx="2555198" cy="122039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Fewer Burdens (Physical and Cognitive).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ED57C80-7104-4536-B71B-C55F21C4B054}"/>
              </a:ext>
            </a:extLst>
          </p:cNvPr>
          <p:cNvSpPr/>
          <p:nvPr/>
        </p:nvSpPr>
        <p:spPr>
          <a:xfrm>
            <a:off x="340455" y="631086"/>
            <a:ext cx="4470110" cy="331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Processes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Business M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odel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(Operations/F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unctions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 Performance Levels; Ways of Working.</a:t>
            </a:r>
          </a:p>
        </p:txBody>
      </p:sp>
      <p:sp>
        <p:nvSpPr>
          <p:cNvPr id="50" name="Action Button: Blank 2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4BE0EA60-FA2A-4C78-9466-7B86BAABCF55}"/>
              </a:ext>
            </a:extLst>
          </p:cNvPr>
          <p:cNvSpPr/>
          <p:nvPr/>
        </p:nvSpPr>
        <p:spPr>
          <a:xfrm>
            <a:off x="345608" y="994316"/>
            <a:ext cx="4464957" cy="95721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Title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Context.</a:t>
            </a:r>
          </a:p>
        </p:txBody>
      </p:sp>
      <p:sp>
        <p:nvSpPr>
          <p:cNvPr id="55" name="Action Button: Blank 2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8A9A68F-9D66-4AA8-AE15-A399B86CC849}"/>
              </a:ext>
            </a:extLst>
          </p:cNvPr>
          <p:cNvSpPr/>
          <p:nvPr/>
        </p:nvSpPr>
        <p:spPr>
          <a:xfrm>
            <a:off x="343405" y="2867256"/>
            <a:ext cx="4467160" cy="63312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9" name="Action Button: Blank 3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8EBF8A62-1C35-40BA-BCA7-96C80AF9F50E}"/>
              </a:ext>
            </a:extLst>
          </p:cNvPr>
          <p:cNvSpPr/>
          <p:nvPr/>
        </p:nvSpPr>
        <p:spPr>
          <a:xfrm>
            <a:off x="343405" y="1983162"/>
            <a:ext cx="4467160" cy="85246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552B601-05CA-4037-B857-3E0268ECA2FB}"/>
              </a:ext>
            </a:extLst>
          </p:cNvPr>
          <p:cNvSpPr/>
          <p:nvPr/>
        </p:nvSpPr>
        <p:spPr>
          <a:xfrm>
            <a:off x="339191" y="3532014"/>
            <a:ext cx="4471374" cy="18187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Skills; Staffing levels; Roles; Culture; Training N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eeds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67" name="Action Button: Blank 2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947A5112-1B94-43B8-B434-9F30FD4C0C91}"/>
              </a:ext>
            </a:extLst>
          </p:cNvPr>
          <p:cNvSpPr/>
          <p:nvPr/>
        </p:nvSpPr>
        <p:spPr>
          <a:xfrm>
            <a:off x="345608" y="3745523"/>
            <a:ext cx="4464958" cy="67677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68" name="Action Button: Blank 9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30F1304-B7FD-441B-AB0F-42DFA54FDA01}"/>
              </a:ext>
            </a:extLst>
          </p:cNvPr>
          <p:cNvSpPr/>
          <p:nvPr/>
        </p:nvSpPr>
        <p:spPr>
          <a:xfrm>
            <a:off x="345607" y="4817300"/>
            <a:ext cx="4464958" cy="516111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9" name="Action Button: Blank 3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91AAF06-7455-4DD4-8306-4342730828BF}"/>
              </a:ext>
            </a:extLst>
          </p:cNvPr>
          <p:cNvSpPr/>
          <p:nvPr/>
        </p:nvSpPr>
        <p:spPr>
          <a:xfrm>
            <a:off x="345607" y="4453931"/>
            <a:ext cx="4464958" cy="331739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202FF20-3019-4E7B-9128-84A5069E4245}"/>
              </a:ext>
            </a:extLst>
          </p:cNvPr>
          <p:cNvSpPr/>
          <p:nvPr/>
        </p:nvSpPr>
        <p:spPr>
          <a:xfrm>
            <a:off x="339192" y="5365041"/>
            <a:ext cx="4471373" cy="1959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Systems; Tools; Resources (i.e. Buildings &amp; Infrastructure).</a:t>
            </a:r>
          </a:p>
        </p:txBody>
      </p:sp>
      <p:sp>
        <p:nvSpPr>
          <p:cNvPr id="73" name="Action Button: Blank 27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6EF7507-25EE-4E16-8FCF-C067EEBA38F4}"/>
              </a:ext>
            </a:extLst>
          </p:cNvPr>
          <p:cNvSpPr/>
          <p:nvPr/>
        </p:nvSpPr>
        <p:spPr>
          <a:xfrm>
            <a:off x="339192" y="5592652"/>
            <a:ext cx="4471373" cy="648027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Systems.  </a:t>
            </a:r>
            <a:r>
              <a:rPr lang="en-GB" sz="1050" dirty="0">
                <a:solidFill>
                  <a:prstClr val="black"/>
                </a:solidFill>
              </a:rPr>
              <a:t>The organisation has improved its </a:t>
            </a:r>
            <a:r>
              <a:rPr lang="en-GB" sz="1050" dirty="0">
                <a:solidFill>
                  <a:sysClr val="windowText" lastClr="000000"/>
                </a:solidFill>
              </a:rPr>
              <a:t>information capabilities, business continuity, threat mitigation, technological advances, supply and demand and business efficiency.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7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83862A-E1DF-4100-B362-29D289CFB0D0}"/>
              </a:ext>
            </a:extLst>
          </p:cNvPr>
          <p:cNvSpPr/>
          <p:nvPr/>
        </p:nvSpPr>
        <p:spPr>
          <a:xfrm>
            <a:off x="339191" y="6801954"/>
            <a:ext cx="4471374" cy="5103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6" name="Action Button: Blank 31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1993BD38-C97E-4E34-9C8B-80A425F52E5A}"/>
              </a:ext>
            </a:extLst>
          </p:cNvPr>
          <p:cNvSpPr/>
          <p:nvPr/>
        </p:nvSpPr>
        <p:spPr>
          <a:xfrm>
            <a:off x="339191" y="6272309"/>
            <a:ext cx="4471374" cy="498015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8" name="Action Button: Blank 3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20B1E1-D8AC-46E8-8F50-0C05086D9DCD}"/>
              </a:ext>
            </a:extLst>
          </p:cNvPr>
          <p:cNvSpPr/>
          <p:nvPr/>
        </p:nvSpPr>
        <p:spPr>
          <a:xfrm>
            <a:off x="339192" y="7991682"/>
            <a:ext cx="4471373" cy="35298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A98708A-D3EB-4F68-9E87-148FAC8218C5}"/>
              </a:ext>
            </a:extLst>
          </p:cNvPr>
          <p:cNvSpPr/>
          <p:nvPr/>
        </p:nvSpPr>
        <p:spPr>
          <a:xfrm>
            <a:off x="339192" y="8376298"/>
            <a:ext cx="4471373" cy="2096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New Data; Data Outcomes; Data for Reporting.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530BB4-BDFF-4028-8E56-135D3D423098}"/>
              </a:ext>
            </a:extLst>
          </p:cNvPr>
          <p:cNvSpPr/>
          <p:nvPr/>
        </p:nvSpPr>
        <p:spPr>
          <a:xfrm>
            <a:off x="339191" y="8617550"/>
            <a:ext cx="4471374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OC-12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5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01C0B2CA-4A07-458E-9524-02DBF38C887A}"/>
              </a:ext>
            </a:extLst>
          </p:cNvPr>
          <p:cNvSpPr/>
          <p:nvPr/>
        </p:nvSpPr>
        <p:spPr>
          <a:xfrm>
            <a:off x="339191" y="9067797"/>
            <a:ext cx="4471374" cy="482653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761790" y="8859466"/>
            <a:ext cx="2557380" cy="690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Information Advantage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761790" y="3296039"/>
            <a:ext cx="2557380" cy="113412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Greater Integration.</a:t>
            </a:r>
            <a:r>
              <a:rPr kumimoji="0" lang="en-GB" sz="10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105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Action Button: Blank 3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DA888C8E-07BC-4513-B28B-5A6520DDC93E}"/>
              </a:ext>
            </a:extLst>
          </p:cNvPr>
          <p:cNvSpPr/>
          <p:nvPr/>
        </p:nvSpPr>
        <p:spPr>
          <a:xfrm>
            <a:off x="339192" y="7343918"/>
            <a:ext cx="4471373" cy="6161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OC-10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71822CA-0EF1-E11B-907B-D59806FAAD2A}"/>
              </a:ext>
            </a:extLst>
          </p:cNvPr>
          <p:cNvCxnSpPr>
            <a:stCxn id="50" idx="0"/>
            <a:endCxn id="22" idx="1"/>
          </p:cNvCxnSpPr>
          <p:nvPr/>
        </p:nvCxnSpPr>
        <p:spPr>
          <a:xfrm flipV="1">
            <a:off x="4810565" y="978632"/>
            <a:ext cx="4951225" cy="49429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3A60A7E-F1C3-4BFC-29A9-5ACF68049159}"/>
              </a:ext>
            </a:extLst>
          </p:cNvPr>
          <p:cNvCxnSpPr>
            <a:cxnSpLocks/>
            <a:stCxn id="50" idx="0"/>
            <a:endCxn id="30" idx="1"/>
          </p:cNvCxnSpPr>
          <p:nvPr/>
        </p:nvCxnSpPr>
        <p:spPr>
          <a:xfrm>
            <a:off x="4810565" y="1472924"/>
            <a:ext cx="4951225" cy="384502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E24200F-47D5-9D5D-CCF0-F650B3EA62C7}"/>
              </a:ext>
            </a:extLst>
          </p:cNvPr>
          <p:cNvCxnSpPr>
            <a:cxnSpLocks/>
            <a:stCxn id="50" idx="0"/>
            <a:endCxn id="33" idx="1"/>
          </p:cNvCxnSpPr>
          <p:nvPr/>
        </p:nvCxnSpPr>
        <p:spPr>
          <a:xfrm>
            <a:off x="4810565" y="1472924"/>
            <a:ext cx="4951225" cy="1339553"/>
          </a:xfrm>
          <a:prstGeom prst="straightConnector1">
            <a:avLst/>
          </a:prstGeom>
          <a:ln w="1905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0DF30DD-197C-442B-E6DC-C83E30808415}"/>
              </a:ext>
            </a:extLst>
          </p:cNvPr>
          <p:cNvCxnSpPr>
            <a:cxnSpLocks/>
            <a:stCxn id="59" idx="0"/>
            <a:endCxn id="30" idx="1"/>
          </p:cNvCxnSpPr>
          <p:nvPr/>
        </p:nvCxnSpPr>
        <p:spPr>
          <a:xfrm flipV="1">
            <a:off x="4810565" y="1857426"/>
            <a:ext cx="4951225" cy="55196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937F6C5-675A-4DCB-DAF7-33533F37AFAA}"/>
              </a:ext>
            </a:extLst>
          </p:cNvPr>
          <p:cNvCxnSpPr>
            <a:cxnSpLocks/>
            <a:stCxn id="55" idx="0"/>
            <a:endCxn id="33" idx="1"/>
          </p:cNvCxnSpPr>
          <p:nvPr/>
        </p:nvCxnSpPr>
        <p:spPr>
          <a:xfrm flipV="1">
            <a:off x="4810565" y="2812477"/>
            <a:ext cx="4951225" cy="371343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137EE84-FF2B-140C-3E79-75AFF3103AFF}"/>
              </a:ext>
            </a:extLst>
          </p:cNvPr>
          <p:cNvCxnSpPr>
            <a:cxnSpLocks/>
            <a:stCxn id="55" idx="0"/>
            <a:endCxn id="22" idx="1"/>
          </p:cNvCxnSpPr>
          <p:nvPr/>
        </p:nvCxnSpPr>
        <p:spPr>
          <a:xfrm flipV="1">
            <a:off x="4810565" y="978632"/>
            <a:ext cx="4951225" cy="2205188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BED793B-BED5-272B-89CC-CE69B70D17BB}"/>
              </a:ext>
            </a:extLst>
          </p:cNvPr>
          <p:cNvCxnSpPr>
            <a:cxnSpLocks/>
            <a:stCxn id="59" idx="0"/>
            <a:endCxn id="22" idx="1"/>
          </p:cNvCxnSpPr>
          <p:nvPr/>
        </p:nvCxnSpPr>
        <p:spPr>
          <a:xfrm flipV="1">
            <a:off x="4810565" y="978632"/>
            <a:ext cx="4951225" cy="1430762"/>
          </a:xfrm>
          <a:prstGeom prst="straightConnector1">
            <a:avLst/>
          </a:prstGeom>
          <a:ln w="1905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B1E12D87-7728-7DCB-7791-12A1210D8287}"/>
              </a:ext>
            </a:extLst>
          </p:cNvPr>
          <p:cNvCxnSpPr>
            <a:cxnSpLocks/>
            <a:stCxn id="59" idx="0"/>
            <a:endCxn id="33" idx="1"/>
          </p:cNvCxnSpPr>
          <p:nvPr/>
        </p:nvCxnSpPr>
        <p:spPr>
          <a:xfrm>
            <a:off x="4810565" y="2409394"/>
            <a:ext cx="4951225" cy="403083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809E2C24-3B1C-F165-AA90-70765AA55366}"/>
              </a:ext>
            </a:extLst>
          </p:cNvPr>
          <p:cNvCxnSpPr>
            <a:cxnSpLocks/>
            <a:stCxn id="55" idx="0"/>
            <a:endCxn id="30" idx="1"/>
          </p:cNvCxnSpPr>
          <p:nvPr/>
        </p:nvCxnSpPr>
        <p:spPr>
          <a:xfrm flipV="1">
            <a:off x="4810565" y="1857426"/>
            <a:ext cx="4951225" cy="1326394"/>
          </a:xfrm>
          <a:prstGeom prst="straightConnector1">
            <a:avLst/>
          </a:prstGeom>
          <a:ln w="1905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892B04-D6DD-3B16-2F22-CBA191A62124}"/>
              </a:ext>
            </a:extLst>
          </p:cNvPr>
          <p:cNvCxnSpPr>
            <a:cxnSpLocks/>
          </p:cNvCxnSpPr>
          <p:nvPr/>
        </p:nvCxnSpPr>
        <p:spPr>
          <a:xfrm flipV="1">
            <a:off x="6827204" y="484156"/>
            <a:ext cx="1163833" cy="44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7723123-2A57-79B1-C5AC-D3DEE3F3E46E}"/>
              </a:ext>
            </a:extLst>
          </p:cNvPr>
          <p:cNvCxnSpPr>
            <a:cxnSpLocks/>
          </p:cNvCxnSpPr>
          <p:nvPr/>
        </p:nvCxnSpPr>
        <p:spPr>
          <a:xfrm flipV="1">
            <a:off x="6827204" y="648131"/>
            <a:ext cx="1163833" cy="447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760CFE-1667-0C70-8692-FAD75024D738}"/>
              </a:ext>
            </a:extLst>
          </p:cNvPr>
          <p:cNvCxnSpPr>
            <a:cxnSpLocks/>
          </p:cNvCxnSpPr>
          <p:nvPr/>
        </p:nvCxnSpPr>
        <p:spPr>
          <a:xfrm flipV="1">
            <a:off x="6827204" y="812106"/>
            <a:ext cx="1163833" cy="447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458FEF3-BA87-ECBE-3757-F085D66C75E2}"/>
              </a:ext>
            </a:extLst>
          </p:cNvPr>
          <p:cNvSpPr txBox="1"/>
          <p:nvPr/>
        </p:nvSpPr>
        <p:spPr>
          <a:xfrm>
            <a:off x="6109574" y="160943"/>
            <a:ext cx="567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/>
              <a:t>Key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EB69C2-0941-E72B-58AF-4C8B42B623E0}"/>
              </a:ext>
            </a:extLst>
          </p:cNvPr>
          <p:cNvSpPr txBox="1"/>
          <p:nvPr/>
        </p:nvSpPr>
        <p:spPr>
          <a:xfrm>
            <a:off x="6109574" y="374997"/>
            <a:ext cx="9793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Primary</a:t>
            </a:r>
          </a:p>
          <a:p>
            <a:r>
              <a:rPr lang="en-US" sz="1000" dirty="0"/>
              <a:t>Secondary</a:t>
            </a:r>
          </a:p>
          <a:p>
            <a:r>
              <a:rPr lang="en-US" sz="1000" dirty="0"/>
              <a:t>Tertiary</a:t>
            </a:r>
          </a:p>
        </p:txBody>
      </p:sp>
      <p:sp>
        <p:nvSpPr>
          <p:cNvPr id="3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9C39799D-CCB3-F286-BEC3-8BBC8EC0E584}"/>
              </a:ext>
            </a:extLst>
          </p:cNvPr>
          <p:cNvSpPr/>
          <p:nvPr/>
        </p:nvSpPr>
        <p:spPr>
          <a:xfrm rot="16200000">
            <a:off x="11972875" y="2727233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8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6B4A3702-0E46-3991-18BD-594EBE13BA3D}"/>
              </a:ext>
            </a:extLst>
          </p:cNvPr>
          <p:cNvSpPr/>
          <p:nvPr/>
        </p:nvSpPr>
        <p:spPr>
          <a:xfrm rot="16200000">
            <a:off x="9513951" y="6342138"/>
            <a:ext cx="5686232" cy="157592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Effectiveness</a:t>
            </a:r>
          </a:p>
        </p:txBody>
      </p:sp>
      <p:sp>
        <p:nvSpPr>
          <p:cNvPr id="1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9D086296-AAD6-D4A8-872C-6B3B8DFF3F24}"/>
              </a:ext>
            </a:extLst>
          </p:cNvPr>
          <p:cNvSpPr/>
          <p:nvPr/>
        </p:nvSpPr>
        <p:spPr>
          <a:xfrm rot="16200000">
            <a:off x="11972875" y="1770724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</a:p>
        </p:txBody>
      </p:sp>
      <p:sp>
        <p:nvSpPr>
          <p:cNvPr id="16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E960AB03-CE44-1C79-89AA-ED21DBC4E06A}"/>
              </a:ext>
            </a:extLst>
          </p:cNvPr>
          <p:cNvSpPr/>
          <p:nvPr/>
        </p:nvSpPr>
        <p:spPr>
          <a:xfrm rot="16200000">
            <a:off x="11972875" y="891957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25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966AA359-1394-98D5-00CE-2F196A02836F}"/>
              </a:ext>
            </a:extLst>
          </p:cNvPr>
          <p:cNvSpPr/>
          <p:nvPr/>
        </p:nvSpPr>
        <p:spPr>
          <a:xfrm rot="16200000">
            <a:off x="8611999" y="1860562"/>
            <a:ext cx="2192288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Primary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DD1DD52-4BD1-DD3E-E6E1-61E7F44FEF5F}"/>
              </a:ext>
            </a:extLst>
          </p:cNvPr>
          <p:cNvSpPr/>
          <p:nvPr/>
        </p:nvSpPr>
        <p:spPr>
          <a:xfrm rot="16200000">
            <a:off x="6865027" y="6339791"/>
            <a:ext cx="5686232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Secondary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659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44343" y="374997"/>
            <a:ext cx="4464957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61599" y="374997"/>
            <a:ext cx="2557380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 Benefits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53" y="7036"/>
            <a:ext cx="1023669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Name of Change Initiative -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Map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761790" y="4520263"/>
            <a:ext cx="2557380" cy="80615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More Automation.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ntext.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761790" y="5416522"/>
            <a:ext cx="2557380" cy="10011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Improved Data Quality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. 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761790" y="666734"/>
            <a:ext cx="2557380" cy="6237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Time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Savings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761790" y="7818276"/>
            <a:ext cx="2557380" cy="9510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Better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 to Information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761790" y="1385938"/>
            <a:ext cx="2557380" cy="94297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EB-02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Reduced Expenditure/</a:t>
            </a:r>
            <a:r>
              <a:rPr kumimoji="0" lang="en-GB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VfM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  <a:r>
              <a:rPr lang="en-GB" sz="105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On premise servers removed; fewer contracts; cost optimisation; fewer licenses; integration; convergence; monetised time savings; value for money</a:t>
            </a:r>
            <a:r>
              <a:rPr lang="en-GB" sz="105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; avoidance.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761790" y="2419016"/>
            <a:ext cx="2557380" cy="7869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FTE Savings.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  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761790" y="6507782"/>
            <a:ext cx="2555198" cy="122039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Fewer Burdens (Physical and Cognitive).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ED57C80-7104-4536-B71B-C55F21C4B054}"/>
              </a:ext>
            </a:extLst>
          </p:cNvPr>
          <p:cNvSpPr/>
          <p:nvPr/>
        </p:nvSpPr>
        <p:spPr>
          <a:xfrm>
            <a:off x="340455" y="631086"/>
            <a:ext cx="4470110" cy="331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Processes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Business M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odel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(Operations/F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unctions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 Performance Levels; Ways of Working.</a:t>
            </a:r>
          </a:p>
        </p:txBody>
      </p:sp>
      <p:sp>
        <p:nvSpPr>
          <p:cNvPr id="50" name="Action Button: Blank 2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4BE0EA60-FA2A-4C78-9466-7B86BAABCF55}"/>
              </a:ext>
            </a:extLst>
          </p:cNvPr>
          <p:cNvSpPr/>
          <p:nvPr/>
        </p:nvSpPr>
        <p:spPr>
          <a:xfrm>
            <a:off x="345608" y="994316"/>
            <a:ext cx="4464957" cy="95721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Title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Context.</a:t>
            </a:r>
          </a:p>
        </p:txBody>
      </p:sp>
      <p:sp>
        <p:nvSpPr>
          <p:cNvPr id="55" name="Action Button: Blank 2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8A9A68F-9D66-4AA8-AE15-A399B86CC849}"/>
              </a:ext>
            </a:extLst>
          </p:cNvPr>
          <p:cNvSpPr/>
          <p:nvPr/>
        </p:nvSpPr>
        <p:spPr>
          <a:xfrm>
            <a:off x="343405" y="2867256"/>
            <a:ext cx="4467160" cy="63312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9" name="Action Button: Blank 3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8EBF8A62-1C35-40BA-BCA7-96C80AF9F50E}"/>
              </a:ext>
            </a:extLst>
          </p:cNvPr>
          <p:cNvSpPr/>
          <p:nvPr/>
        </p:nvSpPr>
        <p:spPr>
          <a:xfrm>
            <a:off x="343405" y="1983162"/>
            <a:ext cx="4467160" cy="85246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552B601-05CA-4037-B857-3E0268ECA2FB}"/>
              </a:ext>
            </a:extLst>
          </p:cNvPr>
          <p:cNvSpPr/>
          <p:nvPr/>
        </p:nvSpPr>
        <p:spPr>
          <a:xfrm>
            <a:off x="339191" y="3532014"/>
            <a:ext cx="4471374" cy="18187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Skills; Staffing levels; Roles; Culture; Training N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eeds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67" name="Action Button: Blank 2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947A5112-1B94-43B8-B434-9F30FD4C0C91}"/>
              </a:ext>
            </a:extLst>
          </p:cNvPr>
          <p:cNvSpPr/>
          <p:nvPr/>
        </p:nvSpPr>
        <p:spPr>
          <a:xfrm>
            <a:off x="345608" y="3745523"/>
            <a:ext cx="4464958" cy="67677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68" name="Action Button: Blank 9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30F1304-B7FD-441B-AB0F-42DFA54FDA01}"/>
              </a:ext>
            </a:extLst>
          </p:cNvPr>
          <p:cNvSpPr/>
          <p:nvPr/>
        </p:nvSpPr>
        <p:spPr>
          <a:xfrm>
            <a:off x="345607" y="4817300"/>
            <a:ext cx="4464958" cy="516111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9" name="Action Button: Blank 3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91AAF06-7455-4DD4-8306-4342730828BF}"/>
              </a:ext>
            </a:extLst>
          </p:cNvPr>
          <p:cNvSpPr/>
          <p:nvPr/>
        </p:nvSpPr>
        <p:spPr>
          <a:xfrm>
            <a:off x="345607" y="4453931"/>
            <a:ext cx="4464958" cy="331739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202FF20-3019-4E7B-9128-84A5069E4245}"/>
              </a:ext>
            </a:extLst>
          </p:cNvPr>
          <p:cNvSpPr/>
          <p:nvPr/>
        </p:nvSpPr>
        <p:spPr>
          <a:xfrm>
            <a:off x="339192" y="5365041"/>
            <a:ext cx="4471373" cy="1959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Systems; Tools; Resources (i.e. Buildings &amp; Infrastructure).</a:t>
            </a:r>
          </a:p>
        </p:txBody>
      </p:sp>
      <p:sp>
        <p:nvSpPr>
          <p:cNvPr id="73" name="Action Button: Blank 27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6EF7507-25EE-4E16-8FCF-C067EEBA38F4}"/>
              </a:ext>
            </a:extLst>
          </p:cNvPr>
          <p:cNvSpPr/>
          <p:nvPr/>
        </p:nvSpPr>
        <p:spPr>
          <a:xfrm>
            <a:off x="339192" y="5592652"/>
            <a:ext cx="4471373" cy="648027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Systems.  </a:t>
            </a:r>
            <a:r>
              <a:rPr lang="en-GB" sz="1050" dirty="0">
                <a:solidFill>
                  <a:prstClr val="black"/>
                </a:solidFill>
              </a:rPr>
              <a:t>The organisation has improved its </a:t>
            </a:r>
            <a:r>
              <a:rPr lang="en-GB" sz="1050" dirty="0">
                <a:solidFill>
                  <a:sysClr val="windowText" lastClr="000000"/>
                </a:solidFill>
              </a:rPr>
              <a:t>information capabilities, business continuity, threat mitigation, technological advances, supply and demand and business efficiency.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7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83862A-E1DF-4100-B362-29D289CFB0D0}"/>
              </a:ext>
            </a:extLst>
          </p:cNvPr>
          <p:cNvSpPr/>
          <p:nvPr/>
        </p:nvSpPr>
        <p:spPr>
          <a:xfrm>
            <a:off x="339191" y="6801954"/>
            <a:ext cx="4471374" cy="5103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6" name="Action Button: Blank 31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1993BD38-C97E-4E34-9C8B-80A425F52E5A}"/>
              </a:ext>
            </a:extLst>
          </p:cNvPr>
          <p:cNvSpPr/>
          <p:nvPr/>
        </p:nvSpPr>
        <p:spPr>
          <a:xfrm>
            <a:off x="339191" y="6272309"/>
            <a:ext cx="4471374" cy="498015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8" name="Action Button: Blank 3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20B1E1-D8AC-46E8-8F50-0C05086D9DCD}"/>
              </a:ext>
            </a:extLst>
          </p:cNvPr>
          <p:cNvSpPr/>
          <p:nvPr/>
        </p:nvSpPr>
        <p:spPr>
          <a:xfrm>
            <a:off x="339192" y="7991682"/>
            <a:ext cx="4471373" cy="35298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A98708A-D3EB-4F68-9E87-148FAC8218C5}"/>
              </a:ext>
            </a:extLst>
          </p:cNvPr>
          <p:cNvSpPr/>
          <p:nvPr/>
        </p:nvSpPr>
        <p:spPr>
          <a:xfrm>
            <a:off x="339192" y="8376298"/>
            <a:ext cx="4471373" cy="2096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New Data; Data Outcomes; Data for Reporting.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530BB4-BDFF-4028-8E56-135D3D423098}"/>
              </a:ext>
            </a:extLst>
          </p:cNvPr>
          <p:cNvSpPr/>
          <p:nvPr/>
        </p:nvSpPr>
        <p:spPr>
          <a:xfrm>
            <a:off x="339191" y="8617550"/>
            <a:ext cx="4471374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OC-12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5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01C0B2CA-4A07-458E-9524-02DBF38C887A}"/>
              </a:ext>
            </a:extLst>
          </p:cNvPr>
          <p:cNvSpPr/>
          <p:nvPr/>
        </p:nvSpPr>
        <p:spPr>
          <a:xfrm>
            <a:off x="339191" y="9067797"/>
            <a:ext cx="4471374" cy="482653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761790" y="8859466"/>
            <a:ext cx="2557380" cy="690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Information Advantage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761790" y="3296039"/>
            <a:ext cx="2557380" cy="113412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Greater Integration.</a:t>
            </a:r>
            <a:r>
              <a:rPr kumimoji="0" lang="en-GB" sz="10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105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Action Button: Blank 3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DA888C8E-07BC-4513-B28B-5A6520DDC93E}"/>
              </a:ext>
            </a:extLst>
          </p:cNvPr>
          <p:cNvSpPr/>
          <p:nvPr/>
        </p:nvSpPr>
        <p:spPr>
          <a:xfrm>
            <a:off x="339192" y="7343918"/>
            <a:ext cx="4471373" cy="6161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OC-10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3267B0A-8DA4-DBFB-F915-F5551C1EFBDC}"/>
              </a:ext>
            </a:extLst>
          </p:cNvPr>
          <p:cNvCxnSpPr>
            <a:cxnSpLocks/>
            <a:stCxn id="67" idx="0"/>
            <a:endCxn id="33" idx="1"/>
          </p:cNvCxnSpPr>
          <p:nvPr/>
        </p:nvCxnSpPr>
        <p:spPr>
          <a:xfrm flipV="1">
            <a:off x="4810566" y="2812477"/>
            <a:ext cx="4951224" cy="1271435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F302083-6863-9A78-035B-9CE716D4B924}"/>
              </a:ext>
            </a:extLst>
          </p:cNvPr>
          <p:cNvCxnSpPr>
            <a:cxnSpLocks/>
            <a:stCxn id="69" idx="0"/>
            <a:endCxn id="23" idx="1"/>
          </p:cNvCxnSpPr>
          <p:nvPr/>
        </p:nvCxnSpPr>
        <p:spPr>
          <a:xfrm>
            <a:off x="4810565" y="4619801"/>
            <a:ext cx="4951225" cy="367402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4A91359-1420-C931-B25A-80A3F57D64D1}"/>
              </a:ext>
            </a:extLst>
          </p:cNvPr>
          <p:cNvCxnSpPr>
            <a:cxnSpLocks/>
            <a:stCxn id="68" idx="0"/>
            <a:endCxn id="80" idx="1"/>
          </p:cNvCxnSpPr>
          <p:nvPr/>
        </p:nvCxnSpPr>
        <p:spPr>
          <a:xfrm>
            <a:off x="4810565" y="5075356"/>
            <a:ext cx="4951225" cy="412960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AE195FF-791A-4A6E-B52E-C1D2E632CC90}"/>
              </a:ext>
            </a:extLst>
          </p:cNvPr>
          <p:cNvCxnSpPr>
            <a:cxnSpLocks/>
            <a:stCxn id="67" idx="0"/>
            <a:endCxn id="19" idx="1"/>
          </p:cNvCxnSpPr>
          <p:nvPr/>
        </p:nvCxnSpPr>
        <p:spPr>
          <a:xfrm flipV="1">
            <a:off x="4810566" y="3863100"/>
            <a:ext cx="4951224" cy="220812"/>
          </a:xfrm>
          <a:prstGeom prst="straightConnector1">
            <a:avLst/>
          </a:prstGeom>
          <a:ln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B79D210-1F39-C31B-F2C2-11D6C48E91B9}"/>
              </a:ext>
            </a:extLst>
          </p:cNvPr>
          <p:cNvCxnSpPr>
            <a:cxnSpLocks/>
            <a:stCxn id="67" idx="0"/>
            <a:endCxn id="20" idx="1"/>
          </p:cNvCxnSpPr>
          <p:nvPr/>
        </p:nvCxnSpPr>
        <p:spPr>
          <a:xfrm>
            <a:off x="4810566" y="4083912"/>
            <a:ext cx="4951224" cy="839430"/>
          </a:xfrm>
          <a:prstGeom prst="straightConnector1">
            <a:avLst/>
          </a:prstGeom>
          <a:ln w="19050"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39289D3-A4C1-465B-2612-FC30F77CCC15}"/>
              </a:ext>
            </a:extLst>
          </p:cNvPr>
          <p:cNvCxnSpPr>
            <a:cxnSpLocks/>
            <a:stCxn id="68" idx="0"/>
            <a:endCxn id="23" idx="1"/>
          </p:cNvCxnSpPr>
          <p:nvPr/>
        </p:nvCxnSpPr>
        <p:spPr>
          <a:xfrm>
            <a:off x="4810565" y="5075356"/>
            <a:ext cx="4951225" cy="3218465"/>
          </a:xfrm>
          <a:prstGeom prst="straightConnector1">
            <a:avLst/>
          </a:prstGeom>
          <a:ln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0ED3D42-BB5A-77C4-D9DE-2A5C7354F18A}"/>
              </a:ext>
            </a:extLst>
          </p:cNvPr>
          <p:cNvCxnSpPr>
            <a:cxnSpLocks/>
            <a:stCxn id="68" idx="0"/>
            <a:endCxn id="19" idx="1"/>
          </p:cNvCxnSpPr>
          <p:nvPr/>
        </p:nvCxnSpPr>
        <p:spPr>
          <a:xfrm flipV="1">
            <a:off x="4810565" y="3863100"/>
            <a:ext cx="4951225" cy="1212256"/>
          </a:xfrm>
          <a:prstGeom prst="straightConnector1">
            <a:avLst/>
          </a:prstGeom>
          <a:ln w="19050"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E9D6E7D-6428-4077-3856-4BF1F3BBDB9D}"/>
              </a:ext>
            </a:extLst>
          </p:cNvPr>
          <p:cNvCxnSpPr>
            <a:cxnSpLocks/>
            <a:stCxn id="69" idx="0"/>
            <a:endCxn id="80" idx="1"/>
          </p:cNvCxnSpPr>
          <p:nvPr/>
        </p:nvCxnSpPr>
        <p:spPr>
          <a:xfrm>
            <a:off x="4810565" y="4619801"/>
            <a:ext cx="4951225" cy="4585157"/>
          </a:xfrm>
          <a:prstGeom prst="straightConnector1">
            <a:avLst/>
          </a:prstGeom>
          <a:ln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D008B14-DFEB-25D4-A2FB-E2C21A490561}"/>
              </a:ext>
            </a:extLst>
          </p:cNvPr>
          <p:cNvCxnSpPr>
            <a:cxnSpLocks/>
            <a:stCxn id="69" idx="0"/>
            <a:endCxn id="19" idx="1"/>
          </p:cNvCxnSpPr>
          <p:nvPr/>
        </p:nvCxnSpPr>
        <p:spPr>
          <a:xfrm flipV="1">
            <a:off x="4810565" y="3863100"/>
            <a:ext cx="4951225" cy="756701"/>
          </a:xfrm>
          <a:prstGeom prst="straightConnector1">
            <a:avLst/>
          </a:prstGeom>
          <a:ln w="19050"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E4E0376-9E2B-5AA7-D1FA-6D421383BDBC}"/>
              </a:ext>
            </a:extLst>
          </p:cNvPr>
          <p:cNvCxnSpPr>
            <a:cxnSpLocks/>
          </p:cNvCxnSpPr>
          <p:nvPr/>
        </p:nvCxnSpPr>
        <p:spPr>
          <a:xfrm flipV="1">
            <a:off x="6827204" y="484156"/>
            <a:ext cx="1163833" cy="44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5199BC-7506-C21F-0BBF-884D80A73415}"/>
              </a:ext>
            </a:extLst>
          </p:cNvPr>
          <p:cNvCxnSpPr>
            <a:cxnSpLocks/>
          </p:cNvCxnSpPr>
          <p:nvPr/>
        </p:nvCxnSpPr>
        <p:spPr>
          <a:xfrm flipV="1">
            <a:off x="6827204" y="648131"/>
            <a:ext cx="1163833" cy="447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70EEEF-A6CA-17CA-833A-3B54D8107257}"/>
              </a:ext>
            </a:extLst>
          </p:cNvPr>
          <p:cNvCxnSpPr>
            <a:cxnSpLocks/>
          </p:cNvCxnSpPr>
          <p:nvPr/>
        </p:nvCxnSpPr>
        <p:spPr>
          <a:xfrm flipV="1">
            <a:off x="6827204" y="812106"/>
            <a:ext cx="1163833" cy="447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8F6DF0F-26F5-CD31-DA6A-52C92EF08A62}"/>
              </a:ext>
            </a:extLst>
          </p:cNvPr>
          <p:cNvSpPr txBox="1"/>
          <p:nvPr/>
        </p:nvSpPr>
        <p:spPr>
          <a:xfrm>
            <a:off x="6109574" y="160943"/>
            <a:ext cx="567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/>
              <a:t>Key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8B9BE3-471E-5661-A34E-DEEAF4B88723}"/>
              </a:ext>
            </a:extLst>
          </p:cNvPr>
          <p:cNvSpPr txBox="1"/>
          <p:nvPr/>
        </p:nvSpPr>
        <p:spPr>
          <a:xfrm>
            <a:off x="6109574" y="374997"/>
            <a:ext cx="9793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Primary</a:t>
            </a:r>
          </a:p>
          <a:p>
            <a:r>
              <a:rPr lang="en-US" sz="1000" dirty="0"/>
              <a:t>Secondary</a:t>
            </a:r>
          </a:p>
          <a:p>
            <a:r>
              <a:rPr lang="en-US" sz="1000" dirty="0"/>
              <a:t>Tertiary</a:t>
            </a:r>
          </a:p>
        </p:txBody>
      </p:sp>
      <p:sp>
        <p:nvSpPr>
          <p:cNvPr id="11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C5C36F7D-33F9-E962-F14C-F5A52845CCBD}"/>
              </a:ext>
            </a:extLst>
          </p:cNvPr>
          <p:cNvSpPr/>
          <p:nvPr/>
        </p:nvSpPr>
        <p:spPr>
          <a:xfrm rot="16200000">
            <a:off x="11972875" y="2727233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13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C5A6380F-AF2B-73A9-EF81-C5A610EF8D43}"/>
              </a:ext>
            </a:extLst>
          </p:cNvPr>
          <p:cNvSpPr/>
          <p:nvPr/>
        </p:nvSpPr>
        <p:spPr>
          <a:xfrm rot="16200000">
            <a:off x="9513951" y="6342138"/>
            <a:ext cx="5686232" cy="157592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Effectiveness</a:t>
            </a:r>
          </a:p>
        </p:txBody>
      </p:sp>
      <p:sp>
        <p:nvSpPr>
          <p:cNvPr id="16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129CDEC6-E1E4-0885-AF8B-B44AEC427A4B}"/>
              </a:ext>
            </a:extLst>
          </p:cNvPr>
          <p:cNvSpPr/>
          <p:nvPr/>
        </p:nvSpPr>
        <p:spPr>
          <a:xfrm rot="16200000">
            <a:off x="11972875" y="1770724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</a:p>
        </p:txBody>
      </p:sp>
      <p:sp>
        <p:nvSpPr>
          <p:cNvPr id="25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8476983A-EBDD-99EC-9FE3-C8FCFD7EA56A}"/>
              </a:ext>
            </a:extLst>
          </p:cNvPr>
          <p:cNvSpPr/>
          <p:nvPr/>
        </p:nvSpPr>
        <p:spPr>
          <a:xfrm rot="16200000">
            <a:off x="11972875" y="891957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26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D21A21B-048E-D363-78EA-74DFDFED659F}"/>
              </a:ext>
            </a:extLst>
          </p:cNvPr>
          <p:cNvSpPr/>
          <p:nvPr/>
        </p:nvSpPr>
        <p:spPr>
          <a:xfrm rot="16200000">
            <a:off x="8611999" y="1860562"/>
            <a:ext cx="2192288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Primary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8E837395-C546-2C50-9B32-CB4AD667163E}"/>
              </a:ext>
            </a:extLst>
          </p:cNvPr>
          <p:cNvSpPr/>
          <p:nvPr/>
        </p:nvSpPr>
        <p:spPr>
          <a:xfrm rot="16200000">
            <a:off x="6865027" y="6339791"/>
            <a:ext cx="5686232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Secondary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560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44343" y="374997"/>
            <a:ext cx="4464957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61599" y="374997"/>
            <a:ext cx="2557380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 Benefits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53" y="7036"/>
            <a:ext cx="1023669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Name of Change Initiative -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Map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761790" y="4520263"/>
            <a:ext cx="2557380" cy="80615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More Automation.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ntext.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761790" y="5416522"/>
            <a:ext cx="2557380" cy="10011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Improved Data Quality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. 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761790" y="666734"/>
            <a:ext cx="2557380" cy="6237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Time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Savings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761790" y="7818276"/>
            <a:ext cx="2557380" cy="9510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Better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 to Information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761790" y="1385938"/>
            <a:ext cx="2557380" cy="94297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EB-02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Reduced Expenditure/</a:t>
            </a:r>
            <a:r>
              <a:rPr kumimoji="0" lang="en-GB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VfM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  <a:r>
              <a:rPr lang="en-GB" sz="105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On premise servers removed; fewer contracts; cost optimisation; fewer licenses; integration; convergence; monetised time savings; value for money</a:t>
            </a:r>
            <a:r>
              <a:rPr lang="en-GB" sz="105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; avoidance.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761790" y="2419016"/>
            <a:ext cx="2557380" cy="7869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FTE Savings.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  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761790" y="6507782"/>
            <a:ext cx="2555198" cy="122039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Fewer Burdens (Physical and Cognitive).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ED57C80-7104-4536-B71B-C55F21C4B054}"/>
              </a:ext>
            </a:extLst>
          </p:cNvPr>
          <p:cNvSpPr/>
          <p:nvPr/>
        </p:nvSpPr>
        <p:spPr>
          <a:xfrm>
            <a:off x="340455" y="631086"/>
            <a:ext cx="4470110" cy="331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Processes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Business M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odel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(Operations/F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unctions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 Performance Levels; Ways of Working.</a:t>
            </a:r>
          </a:p>
        </p:txBody>
      </p:sp>
      <p:sp>
        <p:nvSpPr>
          <p:cNvPr id="50" name="Action Button: Blank 2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4BE0EA60-FA2A-4C78-9466-7B86BAABCF55}"/>
              </a:ext>
            </a:extLst>
          </p:cNvPr>
          <p:cNvSpPr/>
          <p:nvPr/>
        </p:nvSpPr>
        <p:spPr>
          <a:xfrm>
            <a:off x="345608" y="994316"/>
            <a:ext cx="4464957" cy="95721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Title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Context.</a:t>
            </a:r>
          </a:p>
        </p:txBody>
      </p:sp>
      <p:sp>
        <p:nvSpPr>
          <p:cNvPr id="55" name="Action Button: Blank 2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8A9A68F-9D66-4AA8-AE15-A399B86CC849}"/>
              </a:ext>
            </a:extLst>
          </p:cNvPr>
          <p:cNvSpPr/>
          <p:nvPr/>
        </p:nvSpPr>
        <p:spPr>
          <a:xfrm>
            <a:off x="343405" y="2867256"/>
            <a:ext cx="4467160" cy="63312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9" name="Action Button: Blank 3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8EBF8A62-1C35-40BA-BCA7-96C80AF9F50E}"/>
              </a:ext>
            </a:extLst>
          </p:cNvPr>
          <p:cNvSpPr/>
          <p:nvPr/>
        </p:nvSpPr>
        <p:spPr>
          <a:xfrm>
            <a:off x="343405" y="1983162"/>
            <a:ext cx="4467160" cy="85246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552B601-05CA-4037-B857-3E0268ECA2FB}"/>
              </a:ext>
            </a:extLst>
          </p:cNvPr>
          <p:cNvSpPr/>
          <p:nvPr/>
        </p:nvSpPr>
        <p:spPr>
          <a:xfrm>
            <a:off x="339191" y="3532014"/>
            <a:ext cx="4471374" cy="18187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Skills; Staffing levels; Roles; Culture; Training N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eeds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67" name="Action Button: Blank 2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947A5112-1B94-43B8-B434-9F30FD4C0C91}"/>
              </a:ext>
            </a:extLst>
          </p:cNvPr>
          <p:cNvSpPr/>
          <p:nvPr/>
        </p:nvSpPr>
        <p:spPr>
          <a:xfrm>
            <a:off x="345608" y="3745523"/>
            <a:ext cx="4464958" cy="67677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68" name="Action Button: Blank 9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30F1304-B7FD-441B-AB0F-42DFA54FDA01}"/>
              </a:ext>
            </a:extLst>
          </p:cNvPr>
          <p:cNvSpPr/>
          <p:nvPr/>
        </p:nvSpPr>
        <p:spPr>
          <a:xfrm>
            <a:off x="345607" y="4817300"/>
            <a:ext cx="4464958" cy="516111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9" name="Action Button: Blank 3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91AAF06-7455-4DD4-8306-4342730828BF}"/>
              </a:ext>
            </a:extLst>
          </p:cNvPr>
          <p:cNvSpPr/>
          <p:nvPr/>
        </p:nvSpPr>
        <p:spPr>
          <a:xfrm>
            <a:off x="345607" y="4453931"/>
            <a:ext cx="4464958" cy="331739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202FF20-3019-4E7B-9128-84A5069E4245}"/>
              </a:ext>
            </a:extLst>
          </p:cNvPr>
          <p:cNvSpPr/>
          <p:nvPr/>
        </p:nvSpPr>
        <p:spPr>
          <a:xfrm>
            <a:off x="339192" y="5365041"/>
            <a:ext cx="4471373" cy="1959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Systems; Tools; Resources (i.e. Buildings &amp; Infrastructure).</a:t>
            </a:r>
          </a:p>
        </p:txBody>
      </p:sp>
      <p:sp>
        <p:nvSpPr>
          <p:cNvPr id="73" name="Action Button: Blank 27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6EF7507-25EE-4E16-8FCF-C067EEBA38F4}"/>
              </a:ext>
            </a:extLst>
          </p:cNvPr>
          <p:cNvSpPr/>
          <p:nvPr/>
        </p:nvSpPr>
        <p:spPr>
          <a:xfrm>
            <a:off x="339192" y="5592652"/>
            <a:ext cx="4471373" cy="648027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Systems.  </a:t>
            </a:r>
            <a:r>
              <a:rPr lang="en-GB" sz="1050" dirty="0">
                <a:solidFill>
                  <a:prstClr val="black"/>
                </a:solidFill>
              </a:rPr>
              <a:t>The organisation has improved its </a:t>
            </a:r>
            <a:r>
              <a:rPr lang="en-GB" sz="1050" dirty="0">
                <a:solidFill>
                  <a:sysClr val="windowText" lastClr="000000"/>
                </a:solidFill>
              </a:rPr>
              <a:t>information capabilities, business continuity, threat mitigation, technological advances, supply and demand and business efficiency.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7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83862A-E1DF-4100-B362-29D289CFB0D0}"/>
              </a:ext>
            </a:extLst>
          </p:cNvPr>
          <p:cNvSpPr/>
          <p:nvPr/>
        </p:nvSpPr>
        <p:spPr>
          <a:xfrm>
            <a:off x="339191" y="6801954"/>
            <a:ext cx="4471374" cy="5103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6" name="Action Button: Blank 31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1993BD38-C97E-4E34-9C8B-80A425F52E5A}"/>
              </a:ext>
            </a:extLst>
          </p:cNvPr>
          <p:cNvSpPr/>
          <p:nvPr/>
        </p:nvSpPr>
        <p:spPr>
          <a:xfrm>
            <a:off x="339191" y="6272309"/>
            <a:ext cx="4471374" cy="498015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8" name="Action Button: Blank 3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20B1E1-D8AC-46E8-8F50-0C05086D9DCD}"/>
              </a:ext>
            </a:extLst>
          </p:cNvPr>
          <p:cNvSpPr/>
          <p:nvPr/>
        </p:nvSpPr>
        <p:spPr>
          <a:xfrm>
            <a:off x="339192" y="7991682"/>
            <a:ext cx="4471373" cy="35298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A98708A-D3EB-4F68-9E87-148FAC8218C5}"/>
              </a:ext>
            </a:extLst>
          </p:cNvPr>
          <p:cNvSpPr/>
          <p:nvPr/>
        </p:nvSpPr>
        <p:spPr>
          <a:xfrm>
            <a:off x="339192" y="8376298"/>
            <a:ext cx="4471373" cy="2096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New Data; Data Outcomes; Data for Reporting.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530BB4-BDFF-4028-8E56-135D3D423098}"/>
              </a:ext>
            </a:extLst>
          </p:cNvPr>
          <p:cNvSpPr/>
          <p:nvPr/>
        </p:nvSpPr>
        <p:spPr>
          <a:xfrm>
            <a:off x="339191" y="8617550"/>
            <a:ext cx="4471374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OC-12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5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01C0B2CA-4A07-458E-9524-02DBF38C887A}"/>
              </a:ext>
            </a:extLst>
          </p:cNvPr>
          <p:cNvSpPr/>
          <p:nvPr/>
        </p:nvSpPr>
        <p:spPr>
          <a:xfrm>
            <a:off x="339191" y="9067797"/>
            <a:ext cx="4471374" cy="482653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761790" y="8859466"/>
            <a:ext cx="2557380" cy="690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Information Advantage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761790" y="3296039"/>
            <a:ext cx="2557380" cy="113412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Greater Integration.</a:t>
            </a:r>
            <a:r>
              <a:rPr kumimoji="0" lang="en-GB" sz="10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105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Action Button: Blank 3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DA888C8E-07BC-4513-B28B-5A6520DDC93E}"/>
              </a:ext>
            </a:extLst>
          </p:cNvPr>
          <p:cNvSpPr/>
          <p:nvPr/>
        </p:nvSpPr>
        <p:spPr>
          <a:xfrm>
            <a:off x="339192" y="7343918"/>
            <a:ext cx="4471373" cy="6161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OC-10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EC2AD91-22E4-94E2-5A13-F3B0BA0E6561}"/>
              </a:ext>
            </a:extLst>
          </p:cNvPr>
          <p:cNvCxnSpPr>
            <a:cxnSpLocks/>
            <a:stCxn id="76" idx="0"/>
            <a:endCxn id="30" idx="1"/>
          </p:cNvCxnSpPr>
          <p:nvPr/>
        </p:nvCxnSpPr>
        <p:spPr>
          <a:xfrm flipV="1">
            <a:off x="4810565" y="1857426"/>
            <a:ext cx="4951225" cy="4663891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C13C357-C275-F17D-0FF4-2B38B12D2203}"/>
              </a:ext>
            </a:extLst>
          </p:cNvPr>
          <p:cNvCxnSpPr>
            <a:cxnSpLocks/>
            <a:stCxn id="73" idx="0"/>
            <a:endCxn id="22" idx="1"/>
          </p:cNvCxnSpPr>
          <p:nvPr/>
        </p:nvCxnSpPr>
        <p:spPr>
          <a:xfrm flipV="1">
            <a:off x="4810565" y="978632"/>
            <a:ext cx="4951225" cy="4938034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2FFA3BD-8256-836A-7A6C-7BB64521EC20}"/>
              </a:ext>
            </a:extLst>
          </p:cNvPr>
          <p:cNvCxnSpPr>
            <a:cxnSpLocks/>
            <a:stCxn id="74" idx="0"/>
            <a:endCxn id="30" idx="1"/>
          </p:cNvCxnSpPr>
          <p:nvPr/>
        </p:nvCxnSpPr>
        <p:spPr>
          <a:xfrm flipV="1">
            <a:off x="4810565" y="1857426"/>
            <a:ext cx="4951225" cy="519969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01042FBA-1629-0EC9-629F-D2A78877C0F8}"/>
              </a:ext>
            </a:extLst>
          </p:cNvPr>
          <p:cNvCxnSpPr>
            <a:cxnSpLocks/>
            <a:stCxn id="75" idx="0"/>
            <a:endCxn id="33" idx="1"/>
          </p:cNvCxnSpPr>
          <p:nvPr/>
        </p:nvCxnSpPr>
        <p:spPr>
          <a:xfrm flipV="1">
            <a:off x="4810565" y="2812477"/>
            <a:ext cx="4951225" cy="483950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E2444C7E-4301-9F3B-B6F5-4DC7AB3F6190}"/>
              </a:ext>
            </a:extLst>
          </p:cNvPr>
          <p:cNvCxnSpPr>
            <a:cxnSpLocks/>
            <a:stCxn id="78" idx="0"/>
            <a:endCxn id="22" idx="1"/>
          </p:cNvCxnSpPr>
          <p:nvPr/>
        </p:nvCxnSpPr>
        <p:spPr>
          <a:xfrm flipV="1">
            <a:off x="4810565" y="978632"/>
            <a:ext cx="4951225" cy="718954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A63A20A2-97D0-5463-B64F-8CCE9F5A0BAD}"/>
              </a:ext>
            </a:extLst>
          </p:cNvPr>
          <p:cNvCxnSpPr>
            <a:cxnSpLocks/>
            <a:stCxn id="73" idx="0"/>
            <a:endCxn id="30" idx="1"/>
          </p:cNvCxnSpPr>
          <p:nvPr/>
        </p:nvCxnSpPr>
        <p:spPr>
          <a:xfrm flipV="1">
            <a:off x="4810565" y="1857426"/>
            <a:ext cx="4951225" cy="4059240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A9299990-76BF-A9FB-4DA4-F76C8A710CA9}"/>
              </a:ext>
            </a:extLst>
          </p:cNvPr>
          <p:cNvCxnSpPr>
            <a:cxnSpLocks/>
            <a:stCxn id="73" idx="0"/>
            <a:endCxn id="33" idx="1"/>
          </p:cNvCxnSpPr>
          <p:nvPr/>
        </p:nvCxnSpPr>
        <p:spPr>
          <a:xfrm flipV="1">
            <a:off x="4810565" y="2812477"/>
            <a:ext cx="4951225" cy="3104189"/>
          </a:xfrm>
          <a:prstGeom prst="straightConnector1">
            <a:avLst/>
          </a:prstGeom>
          <a:ln w="1905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751B4F64-5F3B-4136-0A65-3485EAF95ECD}"/>
              </a:ext>
            </a:extLst>
          </p:cNvPr>
          <p:cNvCxnSpPr>
            <a:cxnSpLocks/>
            <a:stCxn id="76" idx="0"/>
            <a:endCxn id="22" idx="1"/>
          </p:cNvCxnSpPr>
          <p:nvPr/>
        </p:nvCxnSpPr>
        <p:spPr>
          <a:xfrm flipV="1">
            <a:off x="4810565" y="978632"/>
            <a:ext cx="4951225" cy="5542685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657C12D4-BE41-3CBB-3A36-6DEFDD4F9E50}"/>
              </a:ext>
            </a:extLst>
          </p:cNvPr>
          <p:cNvCxnSpPr>
            <a:cxnSpLocks/>
            <a:stCxn id="76" idx="0"/>
            <a:endCxn id="33" idx="1"/>
          </p:cNvCxnSpPr>
          <p:nvPr/>
        </p:nvCxnSpPr>
        <p:spPr>
          <a:xfrm flipV="1">
            <a:off x="4810565" y="2812477"/>
            <a:ext cx="4951225" cy="3708840"/>
          </a:xfrm>
          <a:prstGeom prst="straightConnector1">
            <a:avLst/>
          </a:prstGeom>
          <a:ln w="1905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98E36F1E-79C5-DFCD-7E90-93150E21350B}"/>
              </a:ext>
            </a:extLst>
          </p:cNvPr>
          <p:cNvCxnSpPr>
            <a:cxnSpLocks/>
            <a:stCxn id="74" idx="0"/>
            <a:endCxn id="22" idx="1"/>
          </p:cNvCxnSpPr>
          <p:nvPr/>
        </p:nvCxnSpPr>
        <p:spPr>
          <a:xfrm flipV="1">
            <a:off x="4810565" y="978632"/>
            <a:ext cx="4951225" cy="6078489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B1862708-91F4-2FDF-8E59-5160D2942F8E}"/>
              </a:ext>
            </a:extLst>
          </p:cNvPr>
          <p:cNvCxnSpPr>
            <a:cxnSpLocks/>
            <a:stCxn id="74" idx="0"/>
            <a:endCxn id="33" idx="1"/>
          </p:cNvCxnSpPr>
          <p:nvPr/>
        </p:nvCxnSpPr>
        <p:spPr>
          <a:xfrm flipV="1">
            <a:off x="4810565" y="2812477"/>
            <a:ext cx="4951225" cy="4244644"/>
          </a:xfrm>
          <a:prstGeom prst="straightConnector1">
            <a:avLst/>
          </a:prstGeom>
          <a:ln w="1905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1829173B-15C1-1C9F-3FE4-32ACF97A482A}"/>
              </a:ext>
            </a:extLst>
          </p:cNvPr>
          <p:cNvCxnSpPr>
            <a:cxnSpLocks/>
            <a:stCxn id="75" idx="0"/>
            <a:endCxn id="22" idx="1"/>
          </p:cNvCxnSpPr>
          <p:nvPr/>
        </p:nvCxnSpPr>
        <p:spPr>
          <a:xfrm flipV="1">
            <a:off x="4810565" y="978632"/>
            <a:ext cx="4951225" cy="6673353"/>
          </a:xfrm>
          <a:prstGeom prst="straightConnector1">
            <a:avLst/>
          </a:prstGeom>
          <a:ln w="1905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AF60158-1944-9247-BBE9-3F55CBAA5AA6}"/>
              </a:ext>
            </a:extLst>
          </p:cNvPr>
          <p:cNvCxnSpPr>
            <a:cxnSpLocks/>
            <a:stCxn id="75" idx="0"/>
            <a:endCxn id="30" idx="1"/>
          </p:cNvCxnSpPr>
          <p:nvPr/>
        </p:nvCxnSpPr>
        <p:spPr>
          <a:xfrm flipV="1">
            <a:off x="4810565" y="1857426"/>
            <a:ext cx="4951225" cy="5794559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CC341761-B06B-7773-51FE-83C8207DF4F7}"/>
              </a:ext>
            </a:extLst>
          </p:cNvPr>
          <p:cNvCxnSpPr>
            <a:cxnSpLocks/>
            <a:stCxn id="78" idx="0"/>
            <a:endCxn id="30" idx="1"/>
          </p:cNvCxnSpPr>
          <p:nvPr/>
        </p:nvCxnSpPr>
        <p:spPr>
          <a:xfrm flipV="1">
            <a:off x="4810565" y="1857426"/>
            <a:ext cx="4951225" cy="6310749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0A37DE89-3A35-7BE0-B404-2D8C54934471}"/>
              </a:ext>
            </a:extLst>
          </p:cNvPr>
          <p:cNvCxnSpPr>
            <a:cxnSpLocks/>
            <a:stCxn id="78" idx="0"/>
            <a:endCxn id="33" idx="1"/>
          </p:cNvCxnSpPr>
          <p:nvPr/>
        </p:nvCxnSpPr>
        <p:spPr>
          <a:xfrm flipV="1">
            <a:off x="4810565" y="2812477"/>
            <a:ext cx="4951225" cy="5355698"/>
          </a:xfrm>
          <a:prstGeom prst="straightConnector1">
            <a:avLst/>
          </a:prstGeom>
          <a:ln w="1905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F73BB15-5151-F570-8D73-0171B944C206}"/>
              </a:ext>
            </a:extLst>
          </p:cNvPr>
          <p:cNvCxnSpPr>
            <a:cxnSpLocks/>
          </p:cNvCxnSpPr>
          <p:nvPr/>
        </p:nvCxnSpPr>
        <p:spPr>
          <a:xfrm flipV="1">
            <a:off x="6827204" y="484156"/>
            <a:ext cx="1163833" cy="44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2CFD63-F6E7-64FC-C825-A3DDD6AB6367}"/>
              </a:ext>
            </a:extLst>
          </p:cNvPr>
          <p:cNvCxnSpPr>
            <a:cxnSpLocks/>
          </p:cNvCxnSpPr>
          <p:nvPr/>
        </p:nvCxnSpPr>
        <p:spPr>
          <a:xfrm flipV="1">
            <a:off x="6827204" y="648131"/>
            <a:ext cx="1163833" cy="447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033F5EB-FCC4-9D14-B2B6-2CE15FF2CD97}"/>
              </a:ext>
            </a:extLst>
          </p:cNvPr>
          <p:cNvCxnSpPr>
            <a:cxnSpLocks/>
          </p:cNvCxnSpPr>
          <p:nvPr/>
        </p:nvCxnSpPr>
        <p:spPr>
          <a:xfrm flipV="1">
            <a:off x="6827204" y="812106"/>
            <a:ext cx="1163833" cy="447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A79E478-F35C-7F60-2CB4-F53A83724EFE}"/>
              </a:ext>
            </a:extLst>
          </p:cNvPr>
          <p:cNvSpPr txBox="1"/>
          <p:nvPr/>
        </p:nvSpPr>
        <p:spPr>
          <a:xfrm>
            <a:off x="6109574" y="160943"/>
            <a:ext cx="567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/>
              <a:t>Key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C4A6A9-78C4-4C56-B52A-598DD3A59A1B}"/>
              </a:ext>
            </a:extLst>
          </p:cNvPr>
          <p:cNvSpPr txBox="1"/>
          <p:nvPr/>
        </p:nvSpPr>
        <p:spPr>
          <a:xfrm>
            <a:off x="6109574" y="374997"/>
            <a:ext cx="9793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Primary</a:t>
            </a:r>
          </a:p>
          <a:p>
            <a:r>
              <a:rPr lang="en-US" sz="1000" dirty="0"/>
              <a:t>Secondary</a:t>
            </a:r>
          </a:p>
          <a:p>
            <a:r>
              <a:rPr lang="en-US" sz="1000" dirty="0"/>
              <a:t>Tertiary</a:t>
            </a:r>
          </a:p>
        </p:txBody>
      </p:sp>
      <p:sp>
        <p:nvSpPr>
          <p:cNvPr id="25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6CE90437-934A-678A-B663-CC6CB0061B29}"/>
              </a:ext>
            </a:extLst>
          </p:cNvPr>
          <p:cNvSpPr/>
          <p:nvPr/>
        </p:nvSpPr>
        <p:spPr>
          <a:xfrm rot="16200000">
            <a:off x="11972875" y="2727233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26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13ED6D4F-A38D-B501-B750-FFD2A08D1B1E}"/>
              </a:ext>
            </a:extLst>
          </p:cNvPr>
          <p:cNvSpPr/>
          <p:nvPr/>
        </p:nvSpPr>
        <p:spPr>
          <a:xfrm rot="16200000">
            <a:off x="9513951" y="6342138"/>
            <a:ext cx="5686232" cy="157592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Effectiveness</a:t>
            </a:r>
          </a:p>
        </p:txBody>
      </p:sp>
      <p:sp>
        <p:nvSpPr>
          <p:cNvPr id="27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332DF4C-FE3D-E68B-5D22-AF9F7634B6E8}"/>
              </a:ext>
            </a:extLst>
          </p:cNvPr>
          <p:cNvSpPr/>
          <p:nvPr/>
        </p:nvSpPr>
        <p:spPr>
          <a:xfrm rot="16200000">
            <a:off x="11972875" y="1770724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</a:p>
        </p:txBody>
      </p:sp>
      <p:sp>
        <p:nvSpPr>
          <p:cNvPr id="28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3C33064-BD50-8450-D92C-95E6C624669F}"/>
              </a:ext>
            </a:extLst>
          </p:cNvPr>
          <p:cNvSpPr/>
          <p:nvPr/>
        </p:nvSpPr>
        <p:spPr>
          <a:xfrm rot="16200000">
            <a:off x="11972875" y="891957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29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6E7EC9D8-58D6-9540-6CC0-0D1736D75D31}"/>
              </a:ext>
            </a:extLst>
          </p:cNvPr>
          <p:cNvSpPr/>
          <p:nvPr/>
        </p:nvSpPr>
        <p:spPr>
          <a:xfrm rot="16200000">
            <a:off x="8611999" y="1860562"/>
            <a:ext cx="2192288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Primary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FAC9121-6081-D12C-9C94-CF18332F5B79}"/>
              </a:ext>
            </a:extLst>
          </p:cNvPr>
          <p:cNvSpPr/>
          <p:nvPr/>
        </p:nvSpPr>
        <p:spPr>
          <a:xfrm rot="16200000">
            <a:off x="6865027" y="6339791"/>
            <a:ext cx="5686232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Secondary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660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44343" y="374997"/>
            <a:ext cx="4464957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61599" y="374997"/>
            <a:ext cx="2557380" cy="229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 Benefits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53" y="7036"/>
            <a:ext cx="1023669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Name of Change Initiative -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Map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761790" y="4520263"/>
            <a:ext cx="2557380" cy="80615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More Automation.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ntext.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761790" y="5416522"/>
            <a:ext cx="2557380" cy="10011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Improved Data Quality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. 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761790" y="666734"/>
            <a:ext cx="2557380" cy="6237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Time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Savings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</a:t>
            </a:r>
            <a:r>
              <a:rPr kumimoji="0" lang="en-GB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761790" y="7818276"/>
            <a:ext cx="2557380" cy="9510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Better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 to Information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761790" y="1385938"/>
            <a:ext cx="2557380" cy="94297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EB-02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Reduced Expenditure/</a:t>
            </a:r>
            <a:r>
              <a:rPr kumimoji="0" lang="en-GB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VfM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  <a:r>
              <a:rPr lang="en-GB" sz="105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On premise servers removed; fewer contracts; cost optimisation; fewer licenses; integration; convergence; monetised time savings; value for money</a:t>
            </a:r>
            <a:r>
              <a:rPr lang="en-GB" sz="105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; avoidance.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761790" y="2419016"/>
            <a:ext cx="2557380" cy="7869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GB" sz="1050" b="1" dirty="0">
                <a:solidFill>
                  <a:prstClr val="black"/>
                </a:solidFill>
                <a:latin typeface="Calibri" panose="020F0502020204030204"/>
              </a:rPr>
              <a:t>FTE Savings.</a:t>
            </a:r>
            <a:r>
              <a:rPr lang="en-GB" sz="1050" dirty="0">
                <a:solidFill>
                  <a:prstClr val="black"/>
                </a:solidFill>
                <a:latin typeface="Calibri" panose="020F0502020204030204"/>
              </a:rPr>
              <a:t>  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761790" y="6507782"/>
            <a:ext cx="2555198" cy="122039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Fewer Burdens (Physical and Cognitive). </a:t>
            </a:r>
            <a:r>
              <a:rPr lang="en-GB" sz="1050" dirty="0">
                <a:solidFill>
                  <a:prstClr val="black"/>
                </a:solidFill>
              </a:rPr>
              <a:t>Context.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ED57C80-7104-4536-B71B-C55F21C4B054}"/>
              </a:ext>
            </a:extLst>
          </p:cNvPr>
          <p:cNvSpPr/>
          <p:nvPr/>
        </p:nvSpPr>
        <p:spPr>
          <a:xfrm>
            <a:off x="340455" y="631086"/>
            <a:ext cx="4470110" cy="331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Processes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Business M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odel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(Operations/F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unctions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 Performance Levels; Ways of Working.</a:t>
            </a:r>
          </a:p>
        </p:txBody>
      </p:sp>
      <p:sp>
        <p:nvSpPr>
          <p:cNvPr id="50" name="Action Button: Blank 2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4BE0EA60-FA2A-4C78-9466-7B86BAABCF55}"/>
              </a:ext>
            </a:extLst>
          </p:cNvPr>
          <p:cNvSpPr/>
          <p:nvPr/>
        </p:nvSpPr>
        <p:spPr>
          <a:xfrm>
            <a:off x="345608" y="994316"/>
            <a:ext cx="4464957" cy="95721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Title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Context.</a:t>
            </a:r>
          </a:p>
        </p:txBody>
      </p:sp>
      <p:sp>
        <p:nvSpPr>
          <p:cNvPr id="55" name="Action Button: Blank 2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38A9A68F-9D66-4AA8-AE15-A399B86CC849}"/>
              </a:ext>
            </a:extLst>
          </p:cNvPr>
          <p:cNvSpPr/>
          <p:nvPr/>
        </p:nvSpPr>
        <p:spPr>
          <a:xfrm>
            <a:off x="343405" y="2867256"/>
            <a:ext cx="4467160" cy="63312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9" name="Action Button: Blank 3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8EBF8A62-1C35-40BA-BCA7-96C80AF9F50E}"/>
              </a:ext>
            </a:extLst>
          </p:cNvPr>
          <p:cNvSpPr/>
          <p:nvPr/>
        </p:nvSpPr>
        <p:spPr>
          <a:xfrm>
            <a:off x="343405" y="1983162"/>
            <a:ext cx="4467160" cy="85246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552B601-05CA-4037-B857-3E0268ECA2FB}"/>
              </a:ext>
            </a:extLst>
          </p:cNvPr>
          <p:cNvSpPr/>
          <p:nvPr/>
        </p:nvSpPr>
        <p:spPr>
          <a:xfrm>
            <a:off x="339191" y="3532014"/>
            <a:ext cx="4471374" cy="18187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Skills; Staffing levels; Roles; Culture; Training N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eeds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67" name="Action Button: Blank 23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947A5112-1B94-43B8-B434-9F30FD4C0C91}"/>
              </a:ext>
            </a:extLst>
          </p:cNvPr>
          <p:cNvSpPr/>
          <p:nvPr/>
        </p:nvSpPr>
        <p:spPr>
          <a:xfrm>
            <a:off x="345608" y="3745523"/>
            <a:ext cx="4464958" cy="676778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68" name="Action Button: Blank 9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30F1304-B7FD-441B-AB0F-42DFA54FDA01}"/>
              </a:ext>
            </a:extLst>
          </p:cNvPr>
          <p:cNvSpPr/>
          <p:nvPr/>
        </p:nvSpPr>
        <p:spPr>
          <a:xfrm>
            <a:off x="345607" y="4817300"/>
            <a:ext cx="4464958" cy="516111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OC-06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69" name="Action Button: Blank 34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91AAF06-7455-4DD4-8306-4342730828BF}"/>
              </a:ext>
            </a:extLst>
          </p:cNvPr>
          <p:cNvSpPr/>
          <p:nvPr/>
        </p:nvSpPr>
        <p:spPr>
          <a:xfrm>
            <a:off x="345607" y="4453931"/>
            <a:ext cx="4464958" cy="331739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OC-05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202FF20-3019-4E7B-9128-84A5069E4245}"/>
              </a:ext>
            </a:extLst>
          </p:cNvPr>
          <p:cNvSpPr/>
          <p:nvPr/>
        </p:nvSpPr>
        <p:spPr>
          <a:xfrm>
            <a:off x="339192" y="5365041"/>
            <a:ext cx="4471373" cy="1959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Systems; Tools; Resources (i.e. Buildings &amp; Infrastructure).</a:t>
            </a:r>
          </a:p>
        </p:txBody>
      </p:sp>
      <p:sp>
        <p:nvSpPr>
          <p:cNvPr id="73" name="Action Button: Blank 27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6EF7507-25EE-4E16-8FCF-C067EEBA38F4}"/>
              </a:ext>
            </a:extLst>
          </p:cNvPr>
          <p:cNvSpPr/>
          <p:nvPr/>
        </p:nvSpPr>
        <p:spPr>
          <a:xfrm>
            <a:off x="339192" y="5592652"/>
            <a:ext cx="4471373" cy="648027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OC-07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Systems.  </a:t>
            </a:r>
            <a:r>
              <a:rPr lang="en-GB" sz="1050" dirty="0">
                <a:solidFill>
                  <a:prstClr val="black"/>
                </a:solidFill>
              </a:rPr>
              <a:t>The organisation has improved its </a:t>
            </a:r>
            <a:r>
              <a:rPr lang="en-GB" sz="1050" dirty="0">
                <a:solidFill>
                  <a:sysClr val="windowText" lastClr="000000"/>
                </a:solidFill>
              </a:rPr>
              <a:t>information capabilities, business continuity, threat mitigation, technological advances, supply and demand and business efficiency.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7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83862A-E1DF-4100-B362-29D289CFB0D0}"/>
              </a:ext>
            </a:extLst>
          </p:cNvPr>
          <p:cNvSpPr/>
          <p:nvPr/>
        </p:nvSpPr>
        <p:spPr>
          <a:xfrm>
            <a:off x="339191" y="6801954"/>
            <a:ext cx="4471374" cy="5103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6" name="Action Button: Blank 31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1993BD38-C97E-4E34-9C8B-80A425F52E5A}"/>
              </a:ext>
            </a:extLst>
          </p:cNvPr>
          <p:cNvSpPr/>
          <p:nvPr/>
        </p:nvSpPr>
        <p:spPr>
          <a:xfrm>
            <a:off x="339191" y="6272309"/>
            <a:ext cx="4471374" cy="498015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OC-08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78" name="Action Button: Blank 39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A20B1E1-D8AC-46E8-8F50-0C05086D9DCD}"/>
              </a:ext>
            </a:extLst>
          </p:cNvPr>
          <p:cNvSpPr/>
          <p:nvPr/>
        </p:nvSpPr>
        <p:spPr>
          <a:xfrm>
            <a:off x="339192" y="7991682"/>
            <a:ext cx="4471373" cy="352986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OC-11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A98708A-D3EB-4F68-9E87-148FAC8218C5}"/>
              </a:ext>
            </a:extLst>
          </p:cNvPr>
          <p:cNvSpPr/>
          <p:nvPr/>
        </p:nvSpPr>
        <p:spPr>
          <a:xfrm>
            <a:off x="339192" y="8376298"/>
            <a:ext cx="4471373" cy="2096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31711" tIns="65855" rIns="131711" bIns="65855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016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02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0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New Data; Data Outcomes; Data for Reporting.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530BB4-BDFF-4028-8E56-135D3D423098}"/>
              </a:ext>
            </a:extLst>
          </p:cNvPr>
          <p:cNvSpPr/>
          <p:nvPr/>
        </p:nvSpPr>
        <p:spPr>
          <a:xfrm>
            <a:off x="339191" y="8617550"/>
            <a:ext cx="4471374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OC-12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54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01C0B2CA-4A07-458E-9524-02DBF38C887A}"/>
              </a:ext>
            </a:extLst>
          </p:cNvPr>
          <p:cNvSpPr/>
          <p:nvPr/>
        </p:nvSpPr>
        <p:spPr>
          <a:xfrm>
            <a:off x="339191" y="9067797"/>
            <a:ext cx="4471374" cy="482653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OC-13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761790" y="8859466"/>
            <a:ext cx="2557380" cy="690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EB-09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Information Advantage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761790" y="3296039"/>
            <a:ext cx="2557380" cy="113412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EB-04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Greater Integration.</a:t>
            </a:r>
            <a:r>
              <a:rPr kumimoji="0" lang="en-GB" sz="10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105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Context.</a:t>
            </a:r>
            <a:endParaRPr kumimoji="0" lang="en-GB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Action Button: Blank 30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DA888C8E-07BC-4513-B28B-5A6520DDC93E}"/>
              </a:ext>
            </a:extLst>
          </p:cNvPr>
          <p:cNvSpPr/>
          <p:nvPr/>
        </p:nvSpPr>
        <p:spPr>
          <a:xfrm>
            <a:off x="339192" y="7343918"/>
            <a:ext cx="4471373" cy="616134"/>
          </a:xfrm>
          <a:prstGeom prst="actionButtonBlank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</a:ln>
          <a:effectLst/>
        </p:spPr>
        <p:txBody>
          <a:bodyPr lIns="103831" tIns="51914" rIns="103831" bIns="51914" rtlCol="0" anchor="t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OC-10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GB" sz="1050" b="1" dirty="0">
                <a:solidFill>
                  <a:prstClr val="black"/>
                </a:solidFill>
              </a:rPr>
              <a:t>Title</a:t>
            </a:r>
            <a:r>
              <a:rPr lang="en-GB" sz="1050" dirty="0">
                <a:solidFill>
                  <a:prstClr val="black"/>
                </a:solidFill>
              </a:rPr>
              <a:t>.  Context.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205F54A-8295-6654-A16F-C53B884DAF3D}"/>
              </a:ext>
            </a:extLst>
          </p:cNvPr>
          <p:cNvCxnSpPr>
            <a:cxnSpLocks/>
            <a:stCxn id="53" idx="3"/>
            <a:endCxn id="80" idx="1"/>
          </p:cNvCxnSpPr>
          <p:nvPr/>
        </p:nvCxnSpPr>
        <p:spPr>
          <a:xfrm>
            <a:off x="4810565" y="8825299"/>
            <a:ext cx="4951225" cy="379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8920DFF-2204-4ECD-C6EA-7ECAED72296F}"/>
              </a:ext>
            </a:extLst>
          </p:cNvPr>
          <p:cNvCxnSpPr>
            <a:cxnSpLocks/>
            <a:stCxn id="53" idx="3"/>
            <a:endCxn id="34" idx="1"/>
          </p:cNvCxnSpPr>
          <p:nvPr/>
        </p:nvCxnSpPr>
        <p:spPr>
          <a:xfrm flipV="1">
            <a:off x="4810565" y="7117978"/>
            <a:ext cx="4951225" cy="1707321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FF1B747-E9D5-B102-C9D3-57878271252A}"/>
              </a:ext>
            </a:extLst>
          </p:cNvPr>
          <p:cNvCxnSpPr>
            <a:cxnSpLocks/>
            <a:stCxn id="54" idx="0"/>
            <a:endCxn id="19" idx="1"/>
          </p:cNvCxnSpPr>
          <p:nvPr/>
        </p:nvCxnSpPr>
        <p:spPr>
          <a:xfrm flipV="1">
            <a:off x="4810565" y="3863100"/>
            <a:ext cx="4951225" cy="5446024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0015019-F385-9879-E866-53FE29AE5D03}"/>
              </a:ext>
            </a:extLst>
          </p:cNvPr>
          <p:cNvCxnSpPr>
            <a:cxnSpLocks/>
            <a:stCxn id="54" idx="0"/>
            <a:endCxn id="21" idx="1"/>
          </p:cNvCxnSpPr>
          <p:nvPr/>
        </p:nvCxnSpPr>
        <p:spPr>
          <a:xfrm flipV="1">
            <a:off x="4810565" y="5917101"/>
            <a:ext cx="4951225" cy="3392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F65C7184-4202-49BF-D79B-695FB2CE9F69}"/>
              </a:ext>
            </a:extLst>
          </p:cNvPr>
          <p:cNvCxnSpPr>
            <a:cxnSpLocks/>
            <a:stCxn id="53" idx="3"/>
            <a:endCxn id="23" idx="1"/>
          </p:cNvCxnSpPr>
          <p:nvPr/>
        </p:nvCxnSpPr>
        <p:spPr>
          <a:xfrm flipV="1">
            <a:off x="4810565" y="8293821"/>
            <a:ext cx="4951225" cy="53147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2B627C19-59A8-5359-2B7A-730B618C1EE7}"/>
              </a:ext>
            </a:extLst>
          </p:cNvPr>
          <p:cNvCxnSpPr>
            <a:cxnSpLocks/>
            <a:stCxn id="54" idx="0"/>
            <a:endCxn id="20" idx="1"/>
          </p:cNvCxnSpPr>
          <p:nvPr/>
        </p:nvCxnSpPr>
        <p:spPr>
          <a:xfrm flipV="1">
            <a:off x="4810565" y="4923342"/>
            <a:ext cx="4951225" cy="438578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33EB98-55EC-F41F-EE6D-BA5A370CC128}"/>
              </a:ext>
            </a:extLst>
          </p:cNvPr>
          <p:cNvCxnSpPr>
            <a:cxnSpLocks/>
          </p:cNvCxnSpPr>
          <p:nvPr/>
        </p:nvCxnSpPr>
        <p:spPr>
          <a:xfrm flipV="1">
            <a:off x="6827204" y="484156"/>
            <a:ext cx="1163833" cy="44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E58DEC7-8E17-8650-9741-5E839ED41E8E}"/>
              </a:ext>
            </a:extLst>
          </p:cNvPr>
          <p:cNvCxnSpPr>
            <a:cxnSpLocks/>
          </p:cNvCxnSpPr>
          <p:nvPr/>
        </p:nvCxnSpPr>
        <p:spPr>
          <a:xfrm flipV="1">
            <a:off x="6827204" y="648131"/>
            <a:ext cx="1163833" cy="447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F85754F-C225-68AF-BF81-2EE8FF8F8145}"/>
              </a:ext>
            </a:extLst>
          </p:cNvPr>
          <p:cNvCxnSpPr>
            <a:cxnSpLocks/>
          </p:cNvCxnSpPr>
          <p:nvPr/>
        </p:nvCxnSpPr>
        <p:spPr>
          <a:xfrm flipV="1">
            <a:off x="6827204" y="812106"/>
            <a:ext cx="1163833" cy="447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F4CCEE4-8A41-1264-46D9-D1DE56FAC194}"/>
              </a:ext>
            </a:extLst>
          </p:cNvPr>
          <p:cNvSpPr txBox="1"/>
          <p:nvPr/>
        </p:nvSpPr>
        <p:spPr>
          <a:xfrm>
            <a:off x="6109574" y="160943"/>
            <a:ext cx="567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/>
              <a:t>Key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20452D-1B3F-DA04-C71B-81F667B22C9F}"/>
              </a:ext>
            </a:extLst>
          </p:cNvPr>
          <p:cNvSpPr txBox="1"/>
          <p:nvPr/>
        </p:nvSpPr>
        <p:spPr>
          <a:xfrm>
            <a:off x="6109574" y="374997"/>
            <a:ext cx="9793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Primary</a:t>
            </a:r>
          </a:p>
          <a:p>
            <a:r>
              <a:rPr lang="en-US" sz="1000" dirty="0"/>
              <a:t>Secondary</a:t>
            </a:r>
          </a:p>
          <a:p>
            <a:r>
              <a:rPr lang="en-US" sz="1000" dirty="0"/>
              <a:t>Tertiary</a:t>
            </a:r>
          </a:p>
        </p:txBody>
      </p:sp>
      <p:sp>
        <p:nvSpPr>
          <p:cNvPr id="26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0E9DDAF2-CD12-44F9-FF9E-432407F7BA00}"/>
              </a:ext>
            </a:extLst>
          </p:cNvPr>
          <p:cNvSpPr/>
          <p:nvPr/>
        </p:nvSpPr>
        <p:spPr>
          <a:xfrm rot="16200000">
            <a:off x="11972875" y="2727233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27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F218050F-D120-4D8E-15E9-CC1604D3E0C4}"/>
              </a:ext>
            </a:extLst>
          </p:cNvPr>
          <p:cNvSpPr/>
          <p:nvPr/>
        </p:nvSpPr>
        <p:spPr>
          <a:xfrm rot="16200000">
            <a:off x="9513951" y="6342138"/>
            <a:ext cx="5686232" cy="157592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Effectiveness</a:t>
            </a:r>
          </a:p>
        </p:txBody>
      </p:sp>
      <p:sp>
        <p:nvSpPr>
          <p:cNvPr id="28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5DFD289C-F98A-EC0B-D2D4-2AB5D63C51D7}"/>
              </a:ext>
            </a:extLst>
          </p:cNvPr>
          <p:cNvSpPr/>
          <p:nvPr/>
        </p:nvSpPr>
        <p:spPr>
          <a:xfrm rot="16200000">
            <a:off x="11972875" y="1770724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</a:p>
        </p:txBody>
      </p:sp>
      <p:sp>
        <p:nvSpPr>
          <p:cNvPr id="31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2DF9A51F-CE93-D393-A85E-3CCA073A2412}"/>
              </a:ext>
            </a:extLst>
          </p:cNvPr>
          <p:cNvSpPr/>
          <p:nvPr/>
        </p:nvSpPr>
        <p:spPr>
          <a:xfrm rot="16200000">
            <a:off x="11972875" y="891957"/>
            <a:ext cx="768384" cy="173351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32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52FBADFD-4EF7-7CD3-6AFB-1F3263BE9FC8}"/>
              </a:ext>
            </a:extLst>
          </p:cNvPr>
          <p:cNvSpPr/>
          <p:nvPr/>
        </p:nvSpPr>
        <p:spPr>
          <a:xfrm rot="16200000">
            <a:off x="8611999" y="1860562"/>
            <a:ext cx="2192288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Primary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5A5C2A55-AD4A-F4F9-4EA6-2C7AE2A59457}"/>
              </a:ext>
            </a:extLst>
          </p:cNvPr>
          <p:cNvSpPr/>
          <p:nvPr/>
        </p:nvSpPr>
        <p:spPr>
          <a:xfrm rot="16200000">
            <a:off x="6865027" y="6339791"/>
            <a:ext cx="5686232" cy="157592"/>
          </a:xfrm>
          <a:prstGeom prst="actionButtonBlank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chemeClr val="tx1"/>
                </a:solidFill>
                <a:latin typeface="Calibri" panose="020F0502020204030204"/>
              </a:rPr>
              <a:t>Secondary End Benefits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896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3175">
          <a:solidFill>
            <a:schemeClr val="tx1"/>
          </a:solidFill>
        </a:ln>
      </a:spPr>
      <a:bodyPr rtlCol="0" anchor="t" anchorCtr="0"/>
      <a:lstStyle>
        <a:defPPr>
          <a:defRPr kumimoji="0" sz="1050" b="1" i="0" u="none" strike="noStrike" kern="120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Calibri" panose="020F0502020204030204"/>
            <a:ea typeface="+mn-ea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5393962F-497C-4DFF-AA2E-F47D9BC7BF16}" vid="{7F942FB1-3BA5-4ACD-85E8-2C9CEE4FF6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9AD73A4DDF0A4DB8511293DA0EE937" ma:contentTypeVersion="25" ma:contentTypeDescription="Create a new document." ma:contentTypeScope="" ma:versionID="f7255397c9a4b8a7f1e5464e8d41fb35">
  <xsd:schema xmlns:xsd="http://www.w3.org/2001/XMLSchema" xmlns:xs="http://www.w3.org/2001/XMLSchema" xmlns:p="http://schemas.microsoft.com/office/2006/metadata/properties" xmlns:ns2="7b3cbdc4-7443-41db-ac8d-ec9f287b9794" xmlns:ns3="5d70b854-e8e4-40bf-834d-ed3ad04e27a6" targetNamespace="http://schemas.microsoft.com/office/2006/metadata/properties" ma:root="true" ma:fieldsID="9782ea3c27ac978f06cba2d5ab0d1bbe" ns2:_="" ns3:_="">
    <xsd:import namespace="7b3cbdc4-7443-41db-ac8d-ec9f287b9794"/>
    <xsd:import namespace="5d70b854-e8e4-40bf-834d-ed3ad04e27a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Statu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3cbdc4-7443-41db-ac8d-ec9f287b9794" elementFormDefault="qualified">
    <xsd:import namespace="http://schemas.microsoft.com/office/2006/documentManagement/types"/>
    <xsd:import namespace="http://schemas.microsoft.com/office/infopath/2007/PartnerControls"/>
    <xsd:element name="SharedWithUsers" ma:index="3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3" nillable="true" ma:displayName="Taxonomy Catch All Column" ma:hidden="true" ma:list="{e5d0ffc9-15fe-4a7b-b8df-8a7123f73e0c}" ma:internalName="TaxCatchAll" ma:showField="CatchAllData" ma:web="7b3cbdc4-7443-41db-ac8d-ec9f287b97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70b854-e8e4-40bf-834d-ed3ad04e27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8" nillable="true" ma:displayName="KeyPoints" ma:hidden="true" ma:internalName="MediaServiceKeyPoints" ma:readOnly="true">
      <xsd:simpleType>
        <xsd:restriction base="dms:Note"/>
      </xsd:simpleType>
    </xsd:element>
    <xsd:element name="Status" ma:index="10" nillable="true" ma:displayName="Status" ma:default="Drafting" ma:format="Dropdown" ma:hidden="true" ma:internalName="Status" ma:readOnly="false">
      <xsd:simpleType>
        <xsd:restriction base="dms:Choice">
          <xsd:enumeration value="Drafting"/>
          <xsd:enumeration value="Ready for Review"/>
          <xsd:enumeration value="Ready for OMOD approval"/>
          <xsd:enumeration value="OMOD Approved"/>
          <xsd:enumeration value="Issues"/>
          <xsd:enumeration value="Blocked"/>
          <xsd:enumeration value="Reviewing"/>
          <xsd:enumeration value="Final (HSF/Programme approved)"/>
          <xsd:enumeration value="Transferred to other system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hidden="true" ma:internalName="MediaServiceAutoTags" ma:readOnly="true">
      <xsd:simpleType>
        <xsd:restriction base="dms:Text"/>
      </xsd:simpleType>
    </xsd:element>
    <xsd:element name="MediaServiceOCR" ma:index="14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14f66ec-a8c1-4b1a-8264-b59a49a9c5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5d70b854-e8e4-40bf-834d-ed3ad04e27a6">Drafting</Status>
    <TaxCatchAll xmlns="7b3cbdc4-7443-41db-ac8d-ec9f287b9794" xsi:nil="true"/>
    <lcf76f155ced4ddcb4097134ff3c332f xmlns="5d70b854-e8e4-40bf-834d-ed3ad04e27a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467C9F3-3BF5-425C-9A7C-7A9395470F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3cbdc4-7443-41db-ac8d-ec9f287b9794"/>
    <ds:schemaRef ds:uri="5d70b854-e8e4-40bf-834d-ed3ad04e27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202F89-60B5-4B9D-8256-B94EBACD32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EEEC13-6978-4B92-A0ED-0A270533242A}">
  <ds:schemaRefs>
    <ds:schemaRef ds:uri="http://purl.org/dc/elements/1.1/"/>
    <ds:schemaRef ds:uri="http://schemas.microsoft.com/office/2006/metadata/properties"/>
    <ds:schemaRef ds:uri="7b3cbdc4-7443-41db-ac8d-ec9f287b9794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5d70b854-e8e4-40bf-834d-ed3ad04e27a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3448</TotalTime>
  <Words>2064</Words>
  <Application>Microsoft Macintosh PowerPoint</Application>
  <PresentationFormat>A3 Paper (297x420 mm)</PresentationFormat>
  <Paragraphs>293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Wilde (Sensitive)</dc:creator>
  <cp:lastModifiedBy>Stuart C Wilde MBE</cp:lastModifiedBy>
  <cp:revision>370</cp:revision>
  <dcterms:created xsi:type="dcterms:W3CDTF">2021-06-02T07:56:28Z</dcterms:created>
  <dcterms:modified xsi:type="dcterms:W3CDTF">2023-12-07T21:18:31Z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0x010100D39AD73A4DDF0A4DB8511293DA0EE937</vt:lpwstr>
  </property>
  <property fmtid="{D5CDD505-2E9C-101B-9397-08002B2CF9AE}" pid="3" name="Functional Area">
    <vt:lpwstr>None</vt:lpwstr>
  </property>
  <property fmtid="{D5CDD505-2E9C-101B-9397-08002B2CF9AE}" pid="4" name="Lead Stream">
    <vt:lpwstr>None</vt:lpwstr>
  </property>
  <property fmtid="{D5CDD505-2E9C-101B-9397-08002B2CF9AE}" pid="5" name="Sub Stream">
    <vt:lpwstr>None</vt:lpwstr>
  </property>
  <property fmtid="{D5CDD505-2E9C-101B-9397-08002B2CF9AE}" pid="6" name="Document Type">
    <vt:lpwstr>None</vt:lpwstr>
  </property>
  <property fmtid="{D5CDD505-2E9C-101B-9397-08002B2CF9AE}" pid="7" name="Module">
    <vt:lpwstr>;#None;#</vt:lpwstr>
  </property>
  <property fmtid="{D5CDD505-2E9C-101B-9397-08002B2CF9AE}" pid="8" name="MediaServiceImageTags">
    <vt:lpwstr/>
  </property>
</Properties>
</file>