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7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F0F0"/>
    <a:srgbClr val="ACB9CA"/>
    <a:srgbClr val="36B1D2"/>
    <a:srgbClr val="C6E9F2"/>
    <a:srgbClr val="E0EAFA"/>
    <a:srgbClr val="7D29F5"/>
    <a:srgbClr val="FF3894"/>
    <a:srgbClr val="857800"/>
    <a:srgbClr val="D593F2"/>
    <a:srgbClr val="E1E1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7434C0-F6C9-5341-B016-8AA67EE59543}" v="129" dt="2023-12-06T20:11:25.2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66" autoAdjust="0"/>
    <p:restoredTop sz="96122"/>
  </p:normalViewPr>
  <p:slideViewPr>
    <p:cSldViewPr snapToGrid="0">
      <p:cViewPr varScale="1">
        <p:scale>
          <a:sx n="118" d="100"/>
          <a:sy n="118" d="100"/>
        </p:scale>
        <p:origin x="146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uart C Wilde MBE" userId="effe1fc91cccb1d5" providerId="LiveId" clId="{FC14472B-0D2B-6E4D-BFCC-7A5E84CD332C}"/>
    <pc:docChg chg="delSld modSld">
      <pc:chgData name="Stuart C Wilde MBE" userId="effe1fc91cccb1d5" providerId="LiveId" clId="{FC14472B-0D2B-6E4D-BFCC-7A5E84CD332C}" dt="2023-01-11T13:28:28.916" v="117" actId="20577"/>
      <pc:docMkLst>
        <pc:docMk/>
      </pc:docMkLst>
      <pc:sldChg chg="del">
        <pc:chgData name="Stuart C Wilde MBE" userId="effe1fc91cccb1d5" providerId="LiveId" clId="{FC14472B-0D2B-6E4D-BFCC-7A5E84CD332C}" dt="2023-01-05T19:59:42.983" v="25" actId="2696"/>
        <pc:sldMkLst>
          <pc:docMk/>
          <pc:sldMk cId="2060456373" sldId="274"/>
        </pc:sldMkLst>
      </pc:sldChg>
      <pc:sldChg chg="del">
        <pc:chgData name="Stuart C Wilde MBE" userId="effe1fc91cccb1d5" providerId="LiveId" clId="{FC14472B-0D2B-6E4D-BFCC-7A5E84CD332C}" dt="2023-01-05T19:59:42.916" v="4" actId="2696"/>
        <pc:sldMkLst>
          <pc:docMk/>
          <pc:sldMk cId="172241875" sldId="283"/>
        </pc:sldMkLst>
      </pc:sldChg>
      <pc:sldChg chg="del">
        <pc:chgData name="Stuart C Wilde MBE" userId="effe1fc91cccb1d5" providerId="LiveId" clId="{FC14472B-0D2B-6E4D-BFCC-7A5E84CD332C}" dt="2023-01-05T19:59:42.908" v="0" actId="2696"/>
        <pc:sldMkLst>
          <pc:docMk/>
          <pc:sldMk cId="3441441052" sldId="294"/>
        </pc:sldMkLst>
      </pc:sldChg>
      <pc:sldChg chg="del">
        <pc:chgData name="Stuart C Wilde MBE" userId="effe1fc91cccb1d5" providerId="LiveId" clId="{FC14472B-0D2B-6E4D-BFCC-7A5E84CD332C}" dt="2023-01-05T19:59:42.970" v="14" actId="2696"/>
        <pc:sldMkLst>
          <pc:docMk/>
          <pc:sldMk cId="1598427982" sldId="295"/>
        </pc:sldMkLst>
      </pc:sldChg>
      <pc:sldChg chg="del">
        <pc:chgData name="Stuart C Wilde MBE" userId="effe1fc91cccb1d5" providerId="LiveId" clId="{FC14472B-0D2B-6E4D-BFCC-7A5E84CD332C}" dt="2023-01-05T19:59:43.021" v="29" actId="2696"/>
        <pc:sldMkLst>
          <pc:docMk/>
          <pc:sldMk cId="2336736217" sldId="296"/>
        </pc:sldMkLst>
      </pc:sldChg>
      <pc:sldChg chg="del">
        <pc:chgData name="Stuart C Wilde MBE" userId="effe1fc91cccb1d5" providerId="LiveId" clId="{FC14472B-0D2B-6E4D-BFCC-7A5E84CD332C}" dt="2023-01-05T19:59:42.947" v="12" actId="2696"/>
        <pc:sldMkLst>
          <pc:docMk/>
          <pc:sldMk cId="915832190" sldId="297"/>
        </pc:sldMkLst>
      </pc:sldChg>
      <pc:sldChg chg="del">
        <pc:chgData name="Stuart C Wilde MBE" userId="effe1fc91cccb1d5" providerId="LiveId" clId="{FC14472B-0D2B-6E4D-BFCC-7A5E84CD332C}" dt="2023-01-05T19:59:42.982" v="24" actId="2696"/>
        <pc:sldMkLst>
          <pc:docMk/>
          <pc:sldMk cId="2413103312" sldId="298"/>
        </pc:sldMkLst>
      </pc:sldChg>
      <pc:sldChg chg="del">
        <pc:chgData name="Stuart C Wilde MBE" userId="effe1fc91cccb1d5" providerId="LiveId" clId="{FC14472B-0D2B-6E4D-BFCC-7A5E84CD332C}" dt="2023-01-05T19:59:42.915" v="3" actId="2696"/>
        <pc:sldMkLst>
          <pc:docMk/>
          <pc:sldMk cId="2987344521" sldId="299"/>
        </pc:sldMkLst>
      </pc:sldChg>
      <pc:sldChg chg="modSp mod">
        <pc:chgData name="Stuart C Wilde MBE" userId="effe1fc91cccb1d5" providerId="LiveId" clId="{FC14472B-0D2B-6E4D-BFCC-7A5E84CD332C}" dt="2023-01-11T13:28:28.916" v="117" actId="20577"/>
        <pc:sldMkLst>
          <pc:docMk/>
          <pc:sldMk cId="2822794169" sldId="300"/>
        </pc:sldMkLst>
        <pc:spChg chg="mod">
          <ac:chgData name="Stuart C Wilde MBE" userId="effe1fc91cccb1d5" providerId="LiveId" clId="{FC14472B-0D2B-6E4D-BFCC-7A5E84CD332C}" dt="2023-01-11T13:28:28.916" v="117" actId="20577"/>
          <ac:spMkLst>
            <pc:docMk/>
            <pc:sldMk cId="2822794169" sldId="300"/>
            <ac:spMk id="49" creationId="{6D2B5D11-5561-B646-FA3D-5800781F13F7}"/>
          </ac:spMkLst>
        </pc:spChg>
      </pc:sldChg>
      <pc:sldChg chg="del">
        <pc:chgData name="Stuart C Wilde MBE" userId="effe1fc91cccb1d5" providerId="LiveId" clId="{FC14472B-0D2B-6E4D-BFCC-7A5E84CD332C}" dt="2023-01-05T19:59:42.975" v="20" actId="2696"/>
        <pc:sldMkLst>
          <pc:docMk/>
          <pc:sldMk cId="2735931578" sldId="301"/>
        </pc:sldMkLst>
      </pc:sldChg>
      <pc:sldChg chg="del">
        <pc:chgData name="Stuart C Wilde MBE" userId="effe1fc91cccb1d5" providerId="LiveId" clId="{FC14472B-0D2B-6E4D-BFCC-7A5E84CD332C}" dt="2023-01-05T19:59:42.918" v="7" actId="2696"/>
        <pc:sldMkLst>
          <pc:docMk/>
          <pc:sldMk cId="1031141335" sldId="302"/>
        </pc:sldMkLst>
      </pc:sldChg>
      <pc:sldChg chg="del">
        <pc:chgData name="Stuart C Wilde MBE" userId="effe1fc91cccb1d5" providerId="LiveId" clId="{FC14472B-0D2B-6E4D-BFCC-7A5E84CD332C}" dt="2023-01-05T19:59:42.919" v="8" actId="2696"/>
        <pc:sldMkLst>
          <pc:docMk/>
          <pc:sldMk cId="1616907429" sldId="303"/>
        </pc:sldMkLst>
      </pc:sldChg>
      <pc:sldChg chg="del">
        <pc:chgData name="Stuart C Wilde MBE" userId="effe1fc91cccb1d5" providerId="LiveId" clId="{FC14472B-0D2B-6E4D-BFCC-7A5E84CD332C}" dt="2023-01-05T19:59:42.946" v="11" actId="2696"/>
        <pc:sldMkLst>
          <pc:docMk/>
          <pc:sldMk cId="1715259287" sldId="305"/>
        </pc:sldMkLst>
      </pc:sldChg>
      <pc:sldChg chg="del">
        <pc:chgData name="Stuart C Wilde MBE" userId="effe1fc91cccb1d5" providerId="LiveId" clId="{FC14472B-0D2B-6E4D-BFCC-7A5E84CD332C}" dt="2023-01-05T19:59:42.977" v="22" actId="2696"/>
        <pc:sldMkLst>
          <pc:docMk/>
          <pc:sldMk cId="1197880752" sldId="306"/>
        </pc:sldMkLst>
      </pc:sldChg>
      <pc:sldChg chg="del">
        <pc:chgData name="Stuart C Wilde MBE" userId="effe1fc91cccb1d5" providerId="LiveId" clId="{FC14472B-0D2B-6E4D-BFCC-7A5E84CD332C}" dt="2023-01-05T19:59:42.910" v="1" actId="2696"/>
        <pc:sldMkLst>
          <pc:docMk/>
          <pc:sldMk cId="4012370711" sldId="307"/>
        </pc:sldMkLst>
      </pc:sldChg>
      <pc:sldChg chg="del">
        <pc:chgData name="Stuart C Wilde MBE" userId="effe1fc91cccb1d5" providerId="LiveId" clId="{FC14472B-0D2B-6E4D-BFCC-7A5E84CD332C}" dt="2023-01-05T19:59:42.976" v="21" actId="2696"/>
        <pc:sldMkLst>
          <pc:docMk/>
          <pc:sldMk cId="2673594120" sldId="308"/>
        </pc:sldMkLst>
      </pc:sldChg>
      <pc:sldChg chg="del">
        <pc:chgData name="Stuart C Wilde MBE" userId="effe1fc91cccb1d5" providerId="LiveId" clId="{FC14472B-0D2B-6E4D-BFCC-7A5E84CD332C}" dt="2023-01-05T19:59:42.983" v="26" actId="2696"/>
        <pc:sldMkLst>
          <pc:docMk/>
          <pc:sldMk cId="284493859" sldId="309"/>
        </pc:sldMkLst>
      </pc:sldChg>
      <pc:sldChg chg="del">
        <pc:chgData name="Stuart C Wilde MBE" userId="effe1fc91cccb1d5" providerId="LiveId" clId="{FC14472B-0D2B-6E4D-BFCC-7A5E84CD332C}" dt="2023-01-05T19:59:42.916" v="5" actId="2696"/>
        <pc:sldMkLst>
          <pc:docMk/>
          <pc:sldMk cId="436998856" sldId="310"/>
        </pc:sldMkLst>
      </pc:sldChg>
      <pc:sldChg chg="del">
        <pc:chgData name="Stuart C Wilde MBE" userId="effe1fc91cccb1d5" providerId="LiveId" clId="{FC14472B-0D2B-6E4D-BFCC-7A5E84CD332C}" dt="2023-01-05T19:59:42.973" v="17" actId="2696"/>
        <pc:sldMkLst>
          <pc:docMk/>
          <pc:sldMk cId="752129212" sldId="311"/>
        </pc:sldMkLst>
      </pc:sldChg>
      <pc:sldChg chg="del">
        <pc:chgData name="Stuart C Wilde MBE" userId="effe1fc91cccb1d5" providerId="LiveId" clId="{FC14472B-0D2B-6E4D-BFCC-7A5E84CD332C}" dt="2023-01-05T19:59:43.046" v="30" actId="2696"/>
        <pc:sldMkLst>
          <pc:docMk/>
          <pc:sldMk cId="1773157961" sldId="312"/>
        </pc:sldMkLst>
      </pc:sldChg>
      <pc:sldChg chg="del">
        <pc:chgData name="Stuart C Wilde MBE" userId="effe1fc91cccb1d5" providerId="LiveId" clId="{FC14472B-0D2B-6E4D-BFCC-7A5E84CD332C}" dt="2023-01-05T19:59:42.975" v="19" actId="2696"/>
        <pc:sldMkLst>
          <pc:docMk/>
          <pc:sldMk cId="2869416868" sldId="313"/>
        </pc:sldMkLst>
      </pc:sldChg>
      <pc:sldChg chg="del">
        <pc:chgData name="Stuart C Wilde MBE" userId="effe1fc91cccb1d5" providerId="LiveId" clId="{FC14472B-0D2B-6E4D-BFCC-7A5E84CD332C}" dt="2023-01-05T19:59:42.917" v="6" actId="2696"/>
        <pc:sldMkLst>
          <pc:docMk/>
          <pc:sldMk cId="4203340563" sldId="314"/>
        </pc:sldMkLst>
      </pc:sldChg>
      <pc:sldChg chg="del">
        <pc:chgData name="Stuart C Wilde MBE" userId="effe1fc91cccb1d5" providerId="LiveId" clId="{FC14472B-0D2B-6E4D-BFCC-7A5E84CD332C}" dt="2023-01-05T19:59:42.972" v="15" actId="2696"/>
        <pc:sldMkLst>
          <pc:docMk/>
          <pc:sldMk cId="3282555369" sldId="316"/>
        </pc:sldMkLst>
      </pc:sldChg>
      <pc:sldChg chg="del">
        <pc:chgData name="Stuart C Wilde MBE" userId="effe1fc91cccb1d5" providerId="LiveId" clId="{FC14472B-0D2B-6E4D-BFCC-7A5E84CD332C}" dt="2023-01-05T19:59:42.911" v="2" actId="2696"/>
        <pc:sldMkLst>
          <pc:docMk/>
          <pc:sldMk cId="3827760274" sldId="317"/>
        </pc:sldMkLst>
      </pc:sldChg>
      <pc:sldChg chg="del">
        <pc:chgData name="Stuart C Wilde MBE" userId="effe1fc91cccb1d5" providerId="LiveId" clId="{FC14472B-0D2B-6E4D-BFCC-7A5E84CD332C}" dt="2023-01-05T19:59:42.974" v="18" actId="2696"/>
        <pc:sldMkLst>
          <pc:docMk/>
          <pc:sldMk cId="3237196407" sldId="319"/>
        </pc:sldMkLst>
      </pc:sldChg>
      <pc:sldChg chg="del">
        <pc:chgData name="Stuart C Wilde MBE" userId="effe1fc91cccb1d5" providerId="LiveId" clId="{FC14472B-0D2B-6E4D-BFCC-7A5E84CD332C}" dt="2023-01-05T19:59:43.008" v="28" actId="2696"/>
        <pc:sldMkLst>
          <pc:docMk/>
          <pc:sldMk cId="3599701029" sldId="320"/>
        </pc:sldMkLst>
      </pc:sldChg>
      <pc:sldChg chg="del">
        <pc:chgData name="Stuart C Wilde MBE" userId="effe1fc91cccb1d5" providerId="LiveId" clId="{FC14472B-0D2B-6E4D-BFCC-7A5E84CD332C}" dt="2023-01-05T19:59:42.945" v="10" actId="2696"/>
        <pc:sldMkLst>
          <pc:docMk/>
          <pc:sldMk cId="2537090292" sldId="323"/>
        </pc:sldMkLst>
      </pc:sldChg>
      <pc:sldChg chg="del">
        <pc:chgData name="Stuart C Wilde MBE" userId="effe1fc91cccb1d5" providerId="LiveId" clId="{FC14472B-0D2B-6E4D-BFCC-7A5E84CD332C}" dt="2023-01-05T19:59:42.972" v="16" actId="2696"/>
        <pc:sldMkLst>
          <pc:docMk/>
          <pc:sldMk cId="2118153139" sldId="324"/>
        </pc:sldMkLst>
      </pc:sldChg>
      <pc:sldChg chg="del">
        <pc:chgData name="Stuart C Wilde MBE" userId="effe1fc91cccb1d5" providerId="LiveId" clId="{FC14472B-0D2B-6E4D-BFCC-7A5E84CD332C}" dt="2023-01-05T19:59:42.978" v="23" actId="2696"/>
        <pc:sldMkLst>
          <pc:docMk/>
          <pc:sldMk cId="2415690415" sldId="325"/>
        </pc:sldMkLst>
      </pc:sldChg>
      <pc:sldChg chg="del">
        <pc:chgData name="Stuart C Wilde MBE" userId="effe1fc91cccb1d5" providerId="LiveId" clId="{FC14472B-0D2B-6E4D-BFCC-7A5E84CD332C}" dt="2023-01-05T19:59:42.944" v="9" actId="2696"/>
        <pc:sldMkLst>
          <pc:docMk/>
          <pc:sldMk cId="2547039009" sldId="326"/>
        </pc:sldMkLst>
      </pc:sldChg>
      <pc:sldChg chg="del">
        <pc:chgData name="Stuart C Wilde MBE" userId="effe1fc91cccb1d5" providerId="LiveId" clId="{FC14472B-0D2B-6E4D-BFCC-7A5E84CD332C}" dt="2023-01-05T19:59:43.007" v="27" actId="2696"/>
        <pc:sldMkLst>
          <pc:docMk/>
          <pc:sldMk cId="3323068216" sldId="327"/>
        </pc:sldMkLst>
      </pc:sldChg>
      <pc:sldChg chg="del">
        <pc:chgData name="Stuart C Wilde MBE" userId="effe1fc91cccb1d5" providerId="LiveId" clId="{FC14472B-0D2B-6E4D-BFCC-7A5E84CD332C}" dt="2023-01-05T19:59:42.947" v="13" actId="2696"/>
        <pc:sldMkLst>
          <pc:docMk/>
          <pc:sldMk cId="863720434" sldId="328"/>
        </pc:sldMkLst>
      </pc:sldChg>
    </pc:docChg>
  </pc:docChgLst>
  <pc:docChgLst>
    <pc:chgData name="Stuart C Wilde MBE" userId="effe1fc91cccb1d5" providerId="LiveId" clId="{709292C3-1714-7A44-9ED0-D9853C0A6C01}"/>
    <pc:docChg chg="custSel addSld delSld modSld">
      <pc:chgData name="Stuart C Wilde MBE" userId="effe1fc91cccb1d5" providerId="LiveId" clId="{709292C3-1714-7A44-9ED0-D9853C0A6C01}" dt="2023-03-24T12:24:49.006" v="1336" actId="14100"/>
      <pc:docMkLst>
        <pc:docMk/>
      </pc:docMkLst>
      <pc:sldChg chg="modSp mod">
        <pc:chgData name="Stuart C Wilde MBE" userId="effe1fc91cccb1d5" providerId="LiveId" clId="{709292C3-1714-7A44-9ED0-D9853C0A6C01}" dt="2023-03-15T16:18:25.468" v="1084" actId="1038"/>
        <pc:sldMkLst>
          <pc:docMk/>
          <pc:sldMk cId="3690740411" sldId="256"/>
        </pc:sldMkLst>
        <pc:spChg chg="mod">
          <ac:chgData name="Stuart C Wilde MBE" userId="effe1fc91cccb1d5" providerId="LiveId" clId="{709292C3-1714-7A44-9ED0-D9853C0A6C01}" dt="2023-03-15T16:18:25.468" v="1084" actId="1038"/>
          <ac:spMkLst>
            <pc:docMk/>
            <pc:sldMk cId="3690740411" sldId="256"/>
            <ac:spMk id="3" creationId="{919EF9B9-1C21-08E0-2967-DF2818C90857}"/>
          </ac:spMkLst>
        </pc:spChg>
        <pc:spChg chg="mod">
          <ac:chgData name="Stuart C Wilde MBE" userId="effe1fc91cccb1d5" providerId="LiveId" clId="{709292C3-1714-7A44-9ED0-D9853C0A6C01}" dt="2023-03-15T15:53:12.986" v="1011" actId="20577"/>
          <ac:spMkLst>
            <pc:docMk/>
            <pc:sldMk cId="3690740411" sldId="256"/>
            <ac:spMk id="16" creationId="{050115FC-1347-44A0-978B-7ACA9C318328}"/>
          </ac:spMkLst>
        </pc:spChg>
      </pc:sldChg>
      <pc:sldChg chg="modSp mod">
        <pc:chgData name="Stuart C Wilde MBE" userId="effe1fc91cccb1d5" providerId="LiveId" clId="{709292C3-1714-7A44-9ED0-D9853C0A6C01}" dt="2023-03-06T09:00:42.475" v="537" actId="20577"/>
        <pc:sldMkLst>
          <pc:docMk/>
          <pc:sldMk cId="832641308" sldId="261"/>
        </pc:sldMkLst>
        <pc:spChg chg="mod">
          <ac:chgData name="Stuart C Wilde MBE" userId="effe1fc91cccb1d5" providerId="LiveId" clId="{709292C3-1714-7A44-9ED0-D9853C0A6C01}" dt="2023-03-06T09:00:42.475" v="537" actId="20577"/>
          <ac:spMkLst>
            <pc:docMk/>
            <pc:sldMk cId="832641308" sldId="261"/>
            <ac:spMk id="2" creationId="{0F7DA49C-DD10-E0C4-9A03-C3A5B28BA9B0}"/>
          </ac:spMkLst>
        </pc:spChg>
      </pc:sldChg>
      <pc:sldChg chg="addSp delSp modSp mod">
        <pc:chgData name="Stuart C Wilde MBE" userId="effe1fc91cccb1d5" providerId="LiveId" clId="{709292C3-1714-7A44-9ED0-D9853C0A6C01}" dt="2023-03-24T12:24:49.006" v="1336" actId="14100"/>
        <pc:sldMkLst>
          <pc:docMk/>
          <pc:sldMk cId="2060847742" sldId="271"/>
        </pc:sldMkLst>
        <pc:spChg chg="mod">
          <ac:chgData name="Stuart C Wilde MBE" userId="effe1fc91cccb1d5" providerId="LiveId" clId="{709292C3-1714-7A44-9ED0-D9853C0A6C01}" dt="2023-03-06T09:00:33.462" v="533" actId="20577"/>
          <ac:spMkLst>
            <pc:docMk/>
            <pc:sldMk cId="2060847742" sldId="271"/>
            <ac:spMk id="2" creationId="{13B32F5F-1909-AD10-508D-6B1D4C02294D}"/>
          </ac:spMkLst>
        </pc:spChg>
        <pc:spChg chg="add mod">
          <ac:chgData name="Stuart C Wilde MBE" userId="effe1fc91cccb1d5" providerId="LiveId" clId="{709292C3-1714-7A44-9ED0-D9853C0A6C01}" dt="2023-03-24T12:24:49.006" v="1336" actId="14100"/>
          <ac:spMkLst>
            <pc:docMk/>
            <pc:sldMk cId="2060847742" sldId="271"/>
            <ac:spMk id="7" creationId="{25F4AB48-A0D1-DDBE-8BAD-B02DEDC284C1}"/>
          </ac:spMkLst>
        </pc:spChg>
        <pc:spChg chg="add del mod">
          <ac:chgData name="Stuart C Wilde MBE" userId="effe1fc91cccb1d5" providerId="LiveId" clId="{709292C3-1714-7A44-9ED0-D9853C0A6C01}" dt="2023-03-24T12:19:24.215" v="1145" actId="478"/>
          <ac:spMkLst>
            <pc:docMk/>
            <pc:sldMk cId="2060847742" sldId="271"/>
            <ac:spMk id="12" creationId="{916BD402-B015-A0D0-2924-20065AEC65C8}"/>
          </ac:spMkLst>
        </pc:spChg>
        <pc:spChg chg="add mod">
          <ac:chgData name="Stuart C Wilde MBE" userId="effe1fc91cccb1d5" providerId="LiveId" clId="{709292C3-1714-7A44-9ED0-D9853C0A6C01}" dt="2023-03-24T12:20:12.105" v="1170" actId="1582"/>
          <ac:spMkLst>
            <pc:docMk/>
            <pc:sldMk cId="2060847742" sldId="271"/>
            <ac:spMk id="17" creationId="{1F47861F-9A7A-FA95-833B-C47B6B92A94B}"/>
          </ac:spMkLst>
        </pc:spChg>
        <pc:picChg chg="del">
          <ac:chgData name="Stuart C Wilde MBE" userId="effe1fc91cccb1d5" providerId="LiveId" clId="{709292C3-1714-7A44-9ED0-D9853C0A6C01}" dt="2023-02-14T10:00:07.519" v="119" actId="478"/>
          <ac:picMkLst>
            <pc:docMk/>
            <pc:sldMk cId="2060847742" sldId="271"/>
            <ac:picMk id="5" creationId="{5E381476-A63D-6EF2-0C22-9EBFA7548787}"/>
          </ac:picMkLst>
        </pc:picChg>
        <pc:picChg chg="add del mod">
          <ac:chgData name="Stuart C Wilde MBE" userId="effe1fc91cccb1d5" providerId="LiveId" clId="{709292C3-1714-7A44-9ED0-D9853C0A6C01}" dt="2023-03-24T12:18:12.237" v="1139" actId="478"/>
          <ac:picMkLst>
            <pc:docMk/>
            <pc:sldMk cId="2060847742" sldId="271"/>
            <ac:picMk id="5" creationId="{6225F1B3-90E7-C73E-BAE4-962947F8467E}"/>
          </ac:picMkLst>
        </pc:picChg>
        <pc:picChg chg="add del mod">
          <ac:chgData name="Stuart C Wilde MBE" userId="effe1fc91cccb1d5" providerId="LiveId" clId="{709292C3-1714-7A44-9ED0-D9853C0A6C01}" dt="2023-03-05T21:30:48.458" v="491" actId="478"/>
          <ac:picMkLst>
            <pc:docMk/>
            <pc:sldMk cId="2060847742" sldId="271"/>
            <ac:picMk id="6" creationId="{A2988A92-1F90-A7E1-8CF2-AF4EC6C1380D}"/>
          </ac:picMkLst>
        </pc:picChg>
        <pc:picChg chg="add mod">
          <ac:chgData name="Stuart C Wilde MBE" userId="effe1fc91cccb1d5" providerId="LiveId" clId="{709292C3-1714-7A44-9ED0-D9853C0A6C01}" dt="2023-03-24T12:18:09.824" v="1138" actId="1582"/>
          <ac:picMkLst>
            <pc:docMk/>
            <pc:sldMk cId="2060847742" sldId="271"/>
            <ac:picMk id="6" creationId="{A698C0B7-D074-BBAF-1E59-E364AA59B70B}"/>
          </ac:picMkLst>
        </pc:picChg>
        <pc:cxnChg chg="add del mod">
          <ac:chgData name="Stuart C Wilde MBE" userId="effe1fc91cccb1d5" providerId="LiveId" clId="{709292C3-1714-7A44-9ED0-D9853C0A6C01}" dt="2023-03-24T12:20:16.698" v="1171" actId="478"/>
          <ac:cxnSpMkLst>
            <pc:docMk/>
            <pc:sldMk cId="2060847742" sldId="271"/>
            <ac:cxnSpMk id="13" creationId="{BD58A790-4A46-273B-FD64-184A95AC67BD}"/>
          </ac:cxnSpMkLst>
        </pc:cxnChg>
      </pc:sldChg>
      <pc:sldChg chg="modSp mod">
        <pc:chgData name="Stuart C Wilde MBE" userId="effe1fc91cccb1d5" providerId="LiveId" clId="{709292C3-1714-7A44-9ED0-D9853C0A6C01}" dt="2023-03-20T08:44:07.718" v="1114" actId="20577"/>
        <pc:sldMkLst>
          <pc:docMk/>
          <pc:sldMk cId="1923896702" sldId="275"/>
        </pc:sldMkLst>
        <pc:spChg chg="mod">
          <ac:chgData name="Stuart C Wilde MBE" userId="effe1fc91cccb1d5" providerId="LiveId" clId="{709292C3-1714-7A44-9ED0-D9853C0A6C01}" dt="2023-03-15T20:22:06.764" v="1086" actId="1582"/>
          <ac:spMkLst>
            <pc:docMk/>
            <pc:sldMk cId="1923896702" sldId="275"/>
            <ac:spMk id="2" creationId="{FAB459E6-167B-6B66-071B-9EE69C209B85}"/>
          </ac:spMkLst>
        </pc:spChg>
        <pc:spChg chg="mod">
          <ac:chgData name="Stuart C Wilde MBE" userId="effe1fc91cccb1d5" providerId="LiveId" clId="{709292C3-1714-7A44-9ED0-D9853C0A6C01}" dt="2023-03-15T20:22:06.764" v="1086" actId="1582"/>
          <ac:spMkLst>
            <pc:docMk/>
            <pc:sldMk cId="1923896702" sldId="275"/>
            <ac:spMk id="3" creationId="{4ACF69E4-3422-1B83-8F6E-C97A31C6E981}"/>
          </ac:spMkLst>
        </pc:spChg>
        <pc:spChg chg="mod">
          <ac:chgData name="Stuart C Wilde MBE" userId="effe1fc91cccb1d5" providerId="LiveId" clId="{709292C3-1714-7A44-9ED0-D9853C0A6C01}" dt="2023-03-15T20:22:06.764" v="1086" actId="1582"/>
          <ac:spMkLst>
            <pc:docMk/>
            <pc:sldMk cId="1923896702" sldId="275"/>
            <ac:spMk id="5" creationId="{32D68624-1E4C-94CE-3B7E-8F59237833EA}"/>
          </ac:spMkLst>
        </pc:spChg>
        <pc:spChg chg="mod">
          <ac:chgData name="Stuart C Wilde MBE" userId="effe1fc91cccb1d5" providerId="LiveId" clId="{709292C3-1714-7A44-9ED0-D9853C0A6C01}" dt="2023-03-15T20:22:06.764" v="1086" actId="1582"/>
          <ac:spMkLst>
            <pc:docMk/>
            <pc:sldMk cId="1923896702" sldId="275"/>
            <ac:spMk id="15" creationId="{9948A0A7-B670-9888-2DE0-BC464108C505}"/>
          </ac:spMkLst>
        </pc:spChg>
        <pc:spChg chg="mod">
          <ac:chgData name="Stuart C Wilde MBE" userId="effe1fc91cccb1d5" providerId="LiveId" clId="{709292C3-1714-7A44-9ED0-D9853C0A6C01}" dt="2023-03-15T20:22:06.764" v="1086" actId="1582"/>
          <ac:spMkLst>
            <pc:docMk/>
            <pc:sldMk cId="1923896702" sldId="275"/>
            <ac:spMk id="16" creationId="{71E6EA0F-0A9C-7217-ED8F-E92872379633}"/>
          </ac:spMkLst>
        </pc:spChg>
        <pc:spChg chg="mod">
          <ac:chgData name="Stuart C Wilde MBE" userId="effe1fc91cccb1d5" providerId="LiveId" clId="{709292C3-1714-7A44-9ED0-D9853C0A6C01}" dt="2023-03-15T20:22:06.764" v="1086" actId="1582"/>
          <ac:spMkLst>
            <pc:docMk/>
            <pc:sldMk cId="1923896702" sldId="275"/>
            <ac:spMk id="17" creationId="{437E7A14-AD7B-9569-A0DE-B69033BF3EEA}"/>
          </ac:spMkLst>
        </pc:spChg>
        <pc:spChg chg="mod">
          <ac:chgData name="Stuart C Wilde MBE" userId="effe1fc91cccb1d5" providerId="LiveId" clId="{709292C3-1714-7A44-9ED0-D9853C0A6C01}" dt="2023-03-15T20:22:06.764" v="1086" actId="1582"/>
          <ac:spMkLst>
            <pc:docMk/>
            <pc:sldMk cId="1923896702" sldId="275"/>
            <ac:spMk id="18" creationId="{BABBD544-0D48-C29E-BEDA-9C1A74869D46}"/>
          </ac:spMkLst>
        </pc:spChg>
        <pc:spChg chg="mod">
          <ac:chgData name="Stuart C Wilde MBE" userId="effe1fc91cccb1d5" providerId="LiveId" clId="{709292C3-1714-7A44-9ED0-D9853C0A6C01}" dt="2023-03-15T20:22:06.764" v="1086" actId="1582"/>
          <ac:spMkLst>
            <pc:docMk/>
            <pc:sldMk cId="1923896702" sldId="275"/>
            <ac:spMk id="19" creationId="{E6B94A31-5770-FFA6-48C1-D7682FDEA289}"/>
          </ac:spMkLst>
        </pc:spChg>
        <pc:spChg chg="mod">
          <ac:chgData name="Stuart C Wilde MBE" userId="effe1fc91cccb1d5" providerId="LiveId" clId="{709292C3-1714-7A44-9ED0-D9853C0A6C01}" dt="2023-03-15T20:22:06.764" v="1086" actId="1582"/>
          <ac:spMkLst>
            <pc:docMk/>
            <pc:sldMk cId="1923896702" sldId="275"/>
            <ac:spMk id="20" creationId="{7A57EC5B-F41D-838D-8B04-F6266EF0AD92}"/>
          </ac:spMkLst>
        </pc:spChg>
        <pc:spChg chg="mod">
          <ac:chgData name="Stuart C Wilde MBE" userId="effe1fc91cccb1d5" providerId="LiveId" clId="{709292C3-1714-7A44-9ED0-D9853C0A6C01}" dt="2023-03-15T20:22:06.764" v="1086" actId="1582"/>
          <ac:spMkLst>
            <pc:docMk/>
            <pc:sldMk cId="1923896702" sldId="275"/>
            <ac:spMk id="21" creationId="{70387C76-9514-A5B7-FE46-E3AC18DB9123}"/>
          </ac:spMkLst>
        </pc:spChg>
        <pc:spChg chg="mod">
          <ac:chgData name="Stuart C Wilde MBE" userId="effe1fc91cccb1d5" providerId="LiveId" clId="{709292C3-1714-7A44-9ED0-D9853C0A6C01}" dt="2023-03-15T20:22:06.764" v="1086" actId="1582"/>
          <ac:spMkLst>
            <pc:docMk/>
            <pc:sldMk cId="1923896702" sldId="275"/>
            <ac:spMk id="27" creationId="{25DB5E99-4D4C-A860-9D1D-CF7E450F421B}"/>
          </ac:spMkLst>
        </pc:spChg>
        <pc:spChg chg="mod">
          <ac:chgData name="Stuart C Wilde MBE" userId="effe1fc91cccb1d5" providerId="LiveId" clId="{709292C3-1714-7A44-9ED0-D9853C0A6C01}" dt="2023-03-15T20:22:06.764" v="1086" actId="1582"/>
          <ac:spMkLst>
            <pc:docMk/>
            <pc:sldMk cId="1923896702" sldId="275"/>
            <ac:spMk id="34" creationId="{7FAAEC8E-C700-035C-484D-D33B6C105B02}"/>
          </ac:spMkLst>
        </pc:spChg>
        <pc:spChg chg="mod">
          <ac:chgData name="Stuart C Wilde MBE" userId="effe1fc91cccb1d5" providerId="LiveId" clId="{709292C3-1714-7A44-9ED0-D9853C0A6C01}" dt="2023-03-20T08:44:07.718" v="1114" actId="20577"/>
          <ac:spMkLst>
            <pc:docMk/>
            <pc:sldMk cId="1923896702" sldId="275"/>
            <ac:spMk id="55" creationId="{B41554F2-AFFC-23A6-D3AF-CF41A5AC15AA}"/>
          </ac:spMkLst>
        </pc:spChg>
        <pc:cxnChg chg="mod">
          <ac:chgData name="Stuart C Wilde MBE" userId="effe1fc91cccb1d5" providerId="LiveId" clId="{709292C3-1714-7A44-9ED0-D9853C0A6C01}" dt="2023-03-13T08:19:25.700" v="820" actId="1037"/>
          <ac:cxnSpMkLst>
            <pc:docMk/>
            <pc:sldMk cId="1923896702" sldId="275"/>
            <ac:cxnSpMk id="45" creationId="{E64788FD-8AD8-23B5-E7A9-1C90E6396DA0}"/>
          </ac:cxnSpMkLst>
        </pc:cxnChg>
      </pc:sldChg>
      <pc:sldChg chg="modSp mod">
        <pc:chgData name="Stuart C Wilde MBE" userId="effe1fc91cccb1d5" providerId="LiveId" clId="{709292C3-1714-7A44-9ED0-D9853C0A6C01}" dt="2023-03-15T20:22:34.897" v="1088" actId="1582"/>
        <pc:sldMkLst>
          <pc:docMk/>
          <pc:sldMk cId="4013975366" sldId="276"/>
        </pc:sldMkLst>
        <pc:spChg chg="mod">
          <ac:chgData name="Stuart C Wilde MBE" userId="effe1fc91cccb1d5" providerId="LiveId" clId="{709292C3-1714-7A44-9ED0-D9853C0A6C01}" dt="2023-03-15T20:22:34.897" v="1088" actId="1582"/>
          <ac:spMkLst>
            <pc:docMk/>
            <pc:sldMk cId="4013975366" sldId="276"/>
            <ac:spMk id="12" creationId="{D8B46059-9CAA-4CBB-06D4-67ED037FBDE4}"/>
          </ac:spMkLst>
        </pc:spChg>
        <pc:spChg chg="mod">
          <ac:chgData name="Stuart C Wilde MBE" userId="effe1fc91cccb1d5" providerId="LiveId" clId="{709292C3-1714-7A44-9ED0-D9853C0A6C01}" dt="2023-03-15T20:22:34.897" v="1088" actId="1582"/>
          <ac:spMkLst>
            <pc:docMk/>
            <pc:sldMk cId="4013975366" sldId="276"/>
            <ac:spMk id="19" creationId="{9241177F-24B1-20FA-077B-26606FBAAB72}"/>
          </ac:spMkLst>
        </pc:spChg>
        <pc:spChg chg="mod">
          <ac:chgData name="Stuart C Wilde MBE" userId="effe1fc91cccb1d5" providerId="LiveId" clId="{709292C3-1714-7A44-9ED0-D9853C0A6C01}" dt="2023-03-15T20:22:34.897" v="1088" actId="1582"/>
          <ac:spMkLst>
            <pc:docMk/>
            <pc:sldMk cId="4013975366" sldId="276"/>
            <ac:spMk id="21" creationId="{ECF05851-2BFB-2F6F-460D-A1BFF054FC13}"/>
          </ac:spMkLst>
        </pc:spChg>
        <pc:spChg chg="mod">
          <ac:chgData name="Stuart C Wilde MBE" userId="effe1fc91cccb1d5" providerId="LiveId" clId="{709292C3-1714-7A44-9ED0-D9853C0A6C01}" dt="2023-03-13T08:21:47.965" v="826" actId="20577"/>
          <ac:spMkLst>
            <pc:docMk/>
            <pc:sldMk cId="4013975366" sldId="276"/>
            <ac:spMk id="24" creationId="{99FED954-84E8-82B0-DB3E-E685F436C76B}"/>
          </ac:spMkLst>
        </pc:spChg>
      </pc:sldChg>
      <pc:sldChg chg="addSp delSp modSp mod">
        <pc:chgData name="Stuart C Wilde MBE" userId="effe1fc91cccb1d5" providerId="LiveId" clId="{709292C3-1714-7A44-9ED0-D9853C0A6C01}" dt="2023-03-09T15:15:22.040" v="780" actId="20577"/>
        <pc:sldMkLst>
          <pc:docMk/>
          <pc:sldMk cId="3872337077" sldId="282"/>
        </pc:sldMkLst>
        <pc:spChg chg="mod">
          <ac:chgData name="Stuart C Wilde MBE" userId="effe1fc91cccb1d5" providerId="LiveId" clId="{709292C3-1714-7A44-9ED0-D9853C0A6C01}" dt="2023-03-06T09:00:38.217" v="535" actId="20577"/>
          <ac:spMkLst>
            <pc:docMk/>
            <pc:sldMk cId="3872337077" sldId="282"/>
            <ac:spMk id="2" creationId="{AD5F2398-BC58-C157-2528-0CC5C30843B7}"/>
          </ac:spMkLst>
        </pc:spChg>
        <pc:spChg chg="mod">
          <ac:chgData name="Stuart C Wilde MBE" userId="effe1fc91cccb1d5" providerId="LiveId" clId="{709292C3-1714-7A44-9ED0-D9853C0A6C01}" dt="2023-03-09T15:15:22.040" v="780" actId="20577"/>
          <ac:spMkLst>
            <pc:docMk/>
            <pc:sldMk cId="3872337077" sldId="282"/>
            <ac:spMk id="36" creationId="{B0D5B488-6AAF-E985-B144-753EA7ACA53F}"/>
          </ac:spMkLst>
        </pc:spChg>
        <pc:picChg chg="add del mod">
          <ac:chgData name="Stuart C Wilde MBE" userId="effe1fc91cccb1d5" providerId="LiveId" clId="{709292C3-1714-7A44-9ED0-D9853C0A6C01}" dt="2023-03-05T21:31:57.747" v="512" actId="478"/>
          <ac:picMkLst>
            <pc:docMk/>
            <pc:sldMk cId="3872337077" sldId="282"/>
            <ac:picMk id="17" creationId="{C52F847C-3721-10CD-6E93-ECE258889912}"/>
          </ac:picMkLst>
        </pc:picChg>
        <pc:picChg chg="add mod">
          <ac:chgData name="Stuart C Wilde MBE" userId="effe1fc91cccb1d5" providerId="LiveId" clId="{709292C3-1714-7A44-9ED0-D9853C0A6C01}" dt="2023-03-05T21:32:06.702" v="529" actId="1038"/>
          <ac:picMkLst>
            <pc:docMk/>
            <pc:sldMk cId="3872337077" sldId="282"/>
            <ac:picMk id="18" creationId="{B6DC13F9-9B7F-37CF-2CBA-9AD88BDE05C8}"/>
          </ac:picMkLst>
        </pc:picChg>
        <pc:picChg chg="del">
          <ac:chgData name="Stuart C Wilde MBE" userId="effe1fc91cccb1d5" providerId="LiveId" clId="{709292C3-1714-7A44-9ED0-D9853C0A6C01}" dt="2023-02-14T10:00:44.800" v="150" actId="478"/>
          <ac:picMkLst>
            <pc:docMk/>
            <pc:sldMk cId="3872337077" sldId="282"/>
            <ac:picMk id="18" creationId="{D372A985-C8C0-D8BA-51F5-B8C856EA44A2}"/>
          </ac:picMkLst>
        </pc:picChg>
        <pc:cxnChg chg="add mod">
          <ac:chgData name="Stuart C Wilde MBE" userId="effe1fc91cccb1d5" providerId="LiveId" clId="{709292C3-1714-7A44-9ED0-D9853C0A6C01}" dt="2023-03-06T09:44:19.930" v="757" actId="1038"/>
          <ac:cxnSpMkLst>
            <pc:docMk/>
            <pc:sldMk cId="3872337077" sldId="282"/>
            <ac:cxnSpMk id="17" creationId="{CCBB4153-55CC-D8E2-5061-0769E00AF1FD}"/>
          </ac:cxnSpMkLst>
        </pc:cxnChg>
        <pc:cxnChg chg="mod">
          <ac:chgData name="Stuart C Wilde MBE" userId="effe1fc91cccb1d5" providerId="LiveId" clId="{709292C3-1714-7A44-9ED0-D9853C0A6C01}" dt="2023-03-06T09:44:31.065" v="758" actId="208"/>
          <ac:cxnSpMkLst>
            <pc:docMk/>
            <pc:sldMk cId="3872337077" sldId="282"/>
            <ac:cxnSpMk id="29" creationId="{2CB9614B-91A9-B9DC-F50A-706BC625E0D0}"/>
          </ac:cxnSpMkLst>
        </pc:cxnChg>
      </pc:sldChg>
      <pc:sldChg chg="modSp mod">
        <pc:chgData name="Stuart C Wilde MBE" userId="effe1fc91cccb1d5" providerId="LiveId" clId="{709292C3-1714-7A44-9ED0-D9853C0A6C01}" dt="2023-03-06T09:00:48.455" v="539" actId="20577"/>
        <pc:sldMkLst>
          <pc:docMk/>
          <pc:sldMk cId="2521993555" sldId="291"/>
        </pc:sldMkLst>
        <pc:spChg chg="mod">
          <ac:chgData name="Stuart C Wilde MBE" userId="effe1fc91cccb1d5" providerId="LiveId" clId="{709292C3-1714-7A44-9ED0-D9853C0A6C01}" dt="2023-03-06T09:00:48.455" v="539" actId="20577"/>
          <ac:spMkLst>
            <pc:docMk/>
            <pc:sldMk cId="2521993555" sldId="291"/>
            <ac:spMk id="2" creationId="{0F7DA49C-DD10-E0C4-9A03-C3A5B28BA9B0}"/>
          </ac:spMkLst>
        </pc:spChg>
      </pc:sldChg>
      <pc:sldChg chg="modSp mod">
        <pc:chgData name="Stuart C Wilde MBE" userId="effe1fc91cccb1d5" providerId="LiveId" clId="{709292C3-1714-7A44-9ED0-D9853C0A6C01}" dt="2023-03-06T09:00:52.890" v="542" actId="20577"/>
        <pc:sldMkLst>
          <pc:docMk/>
          <pc:sldMk cId="3108548141" sldId="292"/>
        </pc:sldMkLst>
        <pc:spChg chg="mod">
          <ac:chgData name="Stuart C Wilde MBE" userId="effe1fc91cccb1d5" providerId="LiveId" clId="{709292C3-1714-7A44-9ED0-D9853C0A6C01}" dt="2023-03-06T09:00:52.890" v="542" actId="20577"/>
          <ac:spMkLst>
            <pc:docMk/>
            <pc:sldMk cId="3108548141" sldId="292"/>
            <ac:spMk id="2" creationId="{0F7DA49C-DD10-E0C4-9A03-C3A5B28BA9B0}"/>
          </ac:spMkLst>
        </pc:spChg>
      </pc:sldChg>
      <pc:sldChg chg="modSp del mod">
        <pc:chgData name="Stuart C Wilde MBE" userId="effe1fc91cccb1d5" providerId="LiveId" clId="{709292C3-1714-7A44-9ED0-D9853C0A6C01}" dt="2023-03-06T09:01:30.910" v="545" actId="2696"/>
        <pc:sldMkLst>
          <pc:docMk/>
          <pc:sldMk cId="3973677040" sldId="293"/>
        </pc:sldMkLst>
        <pc:spChg chg="mod">
          <ac:chgData name="Stuart C Wilde MBE" userId="effe1fc91cccb1d5" providerId="LiveId" clId="{709292C3-1714-7A44-9ED0-D9853C0A6C01}" dt="2023-03-06T09:00:58.033" v="544" actId="20577"/>
          <ac:spMkLst>
            <pc:docMk/>
            <pc:sldMk cId="3973677040" sldId="293"/>
            <ac:spMk id="2" creationId="{0F7DA49C-DD10-E0C4-9A03-C3A5B28BA9B0}"/>
          </ac:spMkLst>
        </pc:spChg>
      </pc:sldChg>
      <pc:sldChg chg="addSp delSp modSp mod">
        <pc:chgData name="Stuart C Wilde MBE" userId="effe1fc91cccb1d5" providerId="LiveId" clId="{709292C3-1714-7A44-9ED0-D9853C0A6C01}" dt="2023-03-15T08:47:32.424" v="998" actId="1038"/>
        <pc:sldMkLst>
          <pc:docMk/>
          <pc:sldMk cId="2822794169" sldId="300"/>
        </pc:sldMkLst>
        <pc:spChg chg="add del mod">
          <ac:chgData name="Stuart C Wilde MBE" userId="effe1fc91cccb1d5" providerId="LiveId" clId="{709292C3-1714-7A44-9ED0-D9853C0A6C01}" dt="2023-03-14T16:04:31.975" v="929" actId="478"/>
          <ac:spMkLst>
            <pc:docMk/>
            <pc:sldMk cId="2822794169" sldId="300"/>
            <ac:spMk id="2" creationId="{20E94728-44BB-8C39-1014-1E5A74766143}"/>
          </ac:spMkLst>
        </pc:spChg>
        <pc:spChg chg="mod">
          <ac:chgData name="Stuart C Wilde MBE" userId="effe1fc91cccb1d5" providerId="LiveId" clId="{709292C3-1714-7A44-9ED0-D9853C0A6C01}" dt="2023-03-15T08:45:55.754" v="965" actId="1037"/>
          <ac:spMkLst>
            <pc:docMk/>
            <pc:sldMk cId="2822794169" sldId="300"/>
            <ac:spMk id="5" creationId="{025CEFB1-244B-283A-01D9-211AAAC3E1E5}"/>
          </ac:spMkLst>
        </pc:spChg>
        <pc:spChg chg="mod">
          <ac:chgData name="Stuart C Wilde MBE" userId="effe1fc91cccb1d5" providerId="LiveId" clId="{709292C3-1714-7A44-9ED0-D9853C0A6C01}" dt="2023-03-15T08:45:55.754" v="965" actId="1037"/>
          <ac:spMkLst>
            <pc:docMk/>
            <pc:sldMk cId="2822794169" sldId="300"/>
            <ac:spMk id="12" creationId="{64A35672-BACC-0F15-4CE5-77D7B3B39403}"/>
          </ac:spMkLst>
        </pc:spChg>
        <pc:spChg chg="mod">
          <ac:chgData name="Stuart C Wilde MBE" userId="effe1fc91cccb1d5" providerId="LiveId" clId="{709292C3-1714-7A44-9ED0-D9853C0A6C01}" dt="2023-03-15T08:45:55.754" v="965" actId="1037"/>
          <ac:spMkLst>
            <pc:docMk/>
            <pc:sldMk cId="2822794169" sldId="300"/>
            <ac:spMk id="16" creationId="{437BB74F-626E-B0F7-D8D6-8D069B1AA38A}"/>
          </ac:spMkLst>
        </pc:spChg>
        <pc:spChg chg="mod">
          <ac:chgData name="Stuart C Wilde MBE" userId="effe1fc91cccb1d5" providerId="LiveId" clId="{709292C3-1714-7A44-9ED0-D9853C0A6C01}" dt="2023-03-15T08:45:55.754" v="965" actId="1037"/>
          <ac:spMkLst>
            <pc:docMk/>
            <pc:sldMk cId="2822794169" sldId="300"/>
            <ac:spMk id="19" creationId="{F4963259-B78A-A8A5-21A9-6B2D52712AEC}"/>
          </ac:spMkLst>
        </pc:spChg>
        <pc:spChg chg="mod">
          <ac:chgData name="Stuart C Wilde MBE" userId="effe1fc91cccb1d5" providerId="LiveId" clId="{709292C3-1714-7A44-9ED0-D9853C0A6C01}" dt="2023-03-15T08:45:55.754" v="965" actId="1037"/>
          <ac:spMkLst>
            <pc:docMk/>
            <pc:sldMk cId="2822794169" sldId="300"/>
            <ac:spMk id="21" creationId="{A6234B48-2110-E38A-5F17-6C17CBDD2605}"/>
          </ac:spMkLst>
        </pc:spChg>
        <pc:spChg chg="mod">
          <ac:chgData name="Stuart C Wilde MBE" userId="effe1fc91cccb1d5" providerId="LiveId" clId="{709292C3-1714-7A44-9ED0-D9853C0A6C01}" dt="2023-03-15T08:45:55.754" v="965" actId="1037"/>
          <ac:spMkLst>
            <pc:docMk/>
            <pc:sldMk cId="2822794169" sldId="300"/>
            <ac:spMk id="43" creationId="{025528FC-A977-FEB2-D3D8-F526D0611D4C}"/>
          </ac:spMkLst>
        </pc:spChg>
        <pc:spChg chg="mod">
          <ac:chgData name="Stuart C Wilde MBE" userId="effe1fc91cccb1d5" providerId="LiveId" clId="{709292C3-1714-7A44-9ED0-D9853C0A6C01}" dt="2023-03-15T08:45:55.754" v="965" actId="1037"/>
          <ac:spMkLst>
            <pc:docMk/>
            <pc:sldMk cId="2822794169" sldId="300"/>
            <ac:spMk id="44" creationId="{5DA310C6-D74B-70CC-291F-A4D1EE61923D}"/>
          </ac:spMkLst>
        </pc:spChg>
        <pc:spChg chg="mod">
          <ac:chgData name="Stuart C Wilde MBE" userId="effe1fc91cccb1d5" providerId="LiveId" clId="{709292C3-1714-7A44-9ED0-D9853C0A6C01}" dt="2023-03-15T08:45:55.754" v="965" actId="1037"/>
          <ac:spMkLst>
            <pc:docMk/>
            <pc:sldMk cId="2822794169" sldId="300"/>
            <ac:spMk id="45" creationId="{A130FFBD-4536-DCAA-21B2-52EAAA84E66C}"/>
          </ac:spMkLst>
        </pc:spChg>
        <pc:spChg chg="mod">
          <ac:chgData name="Stuart C Wilde MBE" userId="effe1fc91cccb1d5" providerId="LiveId" clId="{709292C3-1714-7A44-9ED0-D9853C0A6C01}" dt="2023-03-15T08:45:55.754" v="965" actId="1037"/>
          <ac:spMkLst>
            <pc:docMk/>
            <pc:sldMk cId="2822794169" sldId="300"/>
            <ac:spMk id="46" creationId="{3AD27F30-27D1-139A-0B9C-F326064EB419}"/>
          </ac:spMkLst>
        </pc:spChg>
        <pc:spChg chg="mod">
          <ac:chgData name="Stuart C Wilde MBE" userId="effe1fc91cccb1d5" providerId="LiveId" clId="{709292C3-1714-7A44-9ED0-D9853C0A6C01}" dt="2023-03-15T08:45:55.754" v="965" actId="1037"/>
          <ac:spMkLst>
            <pc:docMk/>
            <pc:sldMk cId="2822794169" sldId="300"/>
            <ac:spMk id="47" creationId="{A252CC53-49D0-5E59-7B5D-CC29DE4C3F01}"/>
          </ac:spMkLst>
        </pc:spChg>
        <pc:spChg chg="mod">
          <ac:chgData name="Stuart C Wilde MBE" userId="effe1fc91cccb1d5" providerId="LiveId" clId="{709292C3-1714-7A44-9ED0-D9853C0A6C01}" dt="2023-03-15T08:45:55.754" v="965" actId="1037"/>
          <ac:spMkLst>
            <pc:docMk/>
            <pc:sldMk cId="2822794169" sldId="300"/>
            <ac:spMk id="48" creationId="{DBAD0256-0129-F0F7-29D5-B1B0179448A0}"/>
          </ac:spMkLst>
        </pc:spChg>
        <pc:spChg chg="mod">
          <ac:chgData name="Stuart C Wilde MBE" userId="effe1fc91cccb1d5" providerId="LiveId" clId="{709292C3-1714-7A44-9ED0-D9853C0A6C01}" dt="2023-03-15T08:45:55.754" v="965" actId="1037"/>
          <ac:spMkLst>
            <pc:docMk/>
            <pc:sldMk cId="2822794169" sldId="300"/>
            <ac:spMk id="49" creationId="{6D2B5D11-5561-B646-FA3D-5800781F13F7}"/>
          </ac:spMkLst>
        </pc:spChg>
        <pc:spChg chg="mod">
          <ac:chgData name="Stuart C Wilde MBE" userId="effe1fc91cccb1d5" providerId="LiveId" clId="{709292C3-1714-7A44-9ED0-D9853C0A6C01}" dt="2023-03-15T08:47:32.424" v="998" actId="1038"/>
          <ac:spMkLst>
            <pc:docMk/>
            <pc:sldMk cId="2822794169" sldId="300"/>
            <ac:spMk id="50" creationId="{55B5E25F-8F7D-613B-2706-A0094A6937B9}"/>
          </ac:spMkLst>
        </pc:spChg>
        <pc:spChg chg="mod">
          <ac:chgData name="Stuart C Wilde MBE" userId="effe1fc91cccb1d5" providerId="LiveId" clId="{709292C3-1714-7A44-9ED0-D9853C0A6C01}" dt="2023-03-15T08:45:55.754" v="965" actId="1037"/>
          <ac:spMkLst>
            <pc:docMk/>
            <pc:sldMk cId="2822794169" sldId="300"/>
            <ac:spMk id="51" creationId="{E91734AB-D52F-6FE9-4544-BE4E3820B624}"/>
          </ac:spMkLst>
        </pc:spChg>
        <pc:spChg chg="mod">
          <ac:chgData name="Stuart C Wilde MBE" userId="effe1fc91cccb1d5" providerId="LiveId" clId="{709292C3-1714-7A44-9ED0-D9853C0A6C01}" dt="2023-03-15T08:45:55.754" v="965" actId="1037"/>
          <ac:spMkLst>
            <pc:docMk/>
            <pc:sldMk cId="2822794169" sldId="300"/>
            <ac:spMk id="52" creationId="{DA0B4692-BF97-4AB7-134E-47C6C1B8B0D7}"/>
          </ac:spMkLst>
        </pc:spChg>
        <pc:spChg chg="mod">
          <ac:chgData name="Stuart C Wilde MBE" userId="effe1fc91cccb1d5" providerId="LiveId" clId="{709292C3-1714-7A44-9ED0-D9853C0A6C01}" dt="2023-03-15T08:45:55.754" v="965" actId="1037"/>
          <ac:spMkLst>
            <pc:docMk/>
            <pc:sldMk cId="2822794169" sldId="300"/>
            <ac:spMk id="53" creationId="{3D219AD9-B150-460E-90EF-79996F3586E0}"/>
          </ac:spMkLst>
        </pc:spChg>
        <pc:spChg chg="mod">
          <ac:chgData name="Stuart C Wilde MBE" userId="effe1fc91cccb1d5" providerId="LiveId" clId="{709292C3-1714-7A44-9ED0-D9853C0A6C01}" dt="2023-03-15T08:45:55.754" v="965" actId="1037"/>
          <ac:spMkLst>
            <pc:docMk/>
            <pc:sldMk cId="2822794169" sldId="300"/>
            <ac:spMk id="54" creationId="{77503CF2-EE0A-4199-3CCB-2540CB34816E}"/>
          </ac:spMkLst>
        </pc:spChg>
        <pc:spChg chg="mod">
          <ac:chgData name="Stuart C Wilde MBE" userId="effe1fc91cccb1d5" providerId="LiveId" clId="{709292C3-1714-7A44-9ED0-D9853C0A6C01}" dt="2023-03-15T08:45:55.754" v="965" actId="1037"/>
          <ac:spMkLst>
            <pc:docMk/>
            <pc:sldMk cId="2822794169" sldId="300"/>
            <ac:spMk id="55" creationId="{18AE5426-616B-BF24-007E-038E765A969E}"/>
          </ac:spMkLst>
        </pc:spChg>
        <pc:spChg chg="mod">
          <ac:chgData name="Stuart C Wilde MBE" userId="effe1fc91cccb1d5" providerId="LiveId" clId="{709292C3-1714-7A44-9ED0-D9853C0A6C01}" dt="2023-03-15T08:45:55.754" v="965" actId="1037"/>
          <ac:spMkLst>
            <pc:docMk/>
            <pc:sldMk cId="2822794169" sldId="300"/>
            <ac:spMk id="56" creationId="{4B288270-322E-CFF2-7E85-714F86D601F6}"/>
          </ac:spMkLst>
        </pc:spChg>
        <pc:spChg chg="mod">
          <ac:chgData name="Stuart C Wilde MBE" userId="effe1fc91cccb1d5" providerId="LiveId" clId="{709292C3-1714-7A44-9ED0-D9853C0A6C01}" dt="2023-03-15T08:46:24.623" v="975" actId="14100"/>
          <ac:spMkLst>
            <pc:docMk/>
            <pc:sldMk cId="2822794169" sldId="300"/>
            <ac:spMk id="60" creationId="{A04B9660-058B-84CC-AFF5-D38C693AF096}"/>
          </ac:spMkLst>
        </pc:spChg>
        <pc:spChg chg="mod">
          <ac:chgData name="Stuart C Wilde MBE" userId="effe1fc91cccb1d5" providerId="LiveId" clId="{709292C3-1714-7A44-9ED0-D9853C0A6C01}" dt="2023-03-15T08:46:24.623" v="975" actId="14100"/>
          <ac:spMkLst>
            <pc:docMk/>
            <pc:sldMk cId="2822794169" sldId="300"/>
            <ac:spMk id="61" creationId="{901686D2-0C2C-6A5C-748B-260AF8ECCE43}"/>
          </ac:spMkLst>
        </pc:spChg>
        <pc:spChg chg="mod">
          <ac:chgData name="Stuart C Wilde MBE" userId="effe1fc91cccb1d5" providerId="LiveId" clId="{709292C3-1714-7A44-9ED0-D9853C0A6C01}" dt="2023-03-15T08:46:24.623" v="975" actId="14100"/>
          <ac:spMkLst>
            <pc:docMk/>
            <pc:sldMk cId="2822794169" sldId="300"/>
            <ac:spMk id="62" creationId="{C24CBCB0-6470-0B9C-E301-313443DB5837}"/>
          </ac:spMkLst>
        </pc:spChg>
        <pc:spChg chg="mod">
          <ac:chgData name="Stuart C Wilde MBE" userId="effe1fc91cccb1d5" providerId="LiveId" clId="{709292C3-1714-7A44-9ED0-D9853C0A6C01}" dt="2023-03-15T08:45:55.754" v="965" actId="1037"/>
          <ac:spMkLst>
            <pc:docMk/>
            <pc:sldMk cId="2822794169" sldId="300"/>
            <ac:spMk id="65" creationId="{2298FE01-05FD-8235-AEFF-0B1D81B6FCAA}"/>
          </ac:spMkLst>
        </pc:spChg>
        <pc:spChg chg="mod">
          <ac:chgData name="Stuart C Wilde MBE" userId="effe1fc91cccb1d5" providerId="LiveId" clId="{709292C3-1714-7A44-9ED0-D9853C0A6C01}" dt="2023-03-15T08:45:55.754" v="965" actId="1037"/>
          <ac:spMkLst>
            <pc:docMk/>
            <pc:sldMk cId="2822794169" sldId="300"/>
            <ac:spMk id="66" creationId="{A59ED395-25A8-0688-A6A8-3DCA3FC8531A}"/>
          </ac:spMkLst>
        </pc:spChg>
        <pc:spChg chg="mod">
          <ac:chgData name="Stuart C Wilde MBE" userId="effe1fc91cccb1d5" providerId="LiveId" clId="{709292C3-1714-7A44-9ED0-D9853C0A6C01}" dt="2023-03-15T08:45:55.754" v="965" actId="1037"/>
          <ac:spMkLst>
            <pc:docMk/>
            <pc:sldMk cId="2822794169" sldId="300"/>
            <ac:spMk id="67" creationId="{BA717EC9-D310-3A92-22DF-D0F5FE7145DD}"/>
          </ac:spMkLst>
        </pc:spChg>
        <pc:spChg chg="mod">
          <ac:chgData name="Stuart C Wilde MBE" userId="effe1fc91cccb1d5" providerId="LiveId" clId="{709292C3-1714-7A44-9ED0-D9853C0A6C01}" dt="2023-03-15T08:45:55.754" v="965" actId="1037"/>
          <ac:spMkLst>
            <pc:docMk/>
            <pc:sldMk cId="2822794169" sldId="300"/>
            <ac:spMk id="69" creationId="{DB965F0A-1495-33F9-2C2C-D36C2A06873F}"/>
          </ac:spMkLst>
        </pc:spChg>
        <pc:spChg chg="mod">
          <ac:chgData name="Stuart C Wilde MBE" userId="effe1fc91cccb1d5" providerId="LiveId" clId="{709292C3-1714-7A44-9ED0-D9853C0A6C01}" dt="2023-03-15T08:45:55.754" v="965" actId="1037"/>
          <ac:spMkLst>
            <pc:docMk/>
            <pc:sldMk cId="2822794169" sldId="300"/>
            <ac:spMk id="70" creationId="{6723EB42-8E3B-FEA0-8BAD-8395632733A1}"/>
          </ac:spMkLst>
        </pc:spChg>
        <pc:spChg chg="mod">
          <ac:chgData name="Stuart C Wilde MBE" userId="effe1fc91cccb1d5" providerId="LiveId" clId="{709292C3-1714-7A44-9ED0-D9853C0A6C01}" dt="2023-03-15T08:45:55.754" v="965" actId="1037"/>
          <ac:spMkLst>
            <pc:docMk/>
            <pc:sldMk cId="2822794169" sldId="300"/>
            <ac:spMk id="71" creationId="{C9207306-FBB9-6051-45CE-9E7D75752178}"/>
          </ac:spMkLst>
        </pc:spChg>
        <pc:spChg chg="mod">
          <ac:chgData name="Stuart C Wilde MBE" userId="effe1fc91cccb1d5" providerId="LiveId" clId="{709292C3-1714-7A44-9ED0-D9853C0A6C01}" dt="2023-03-15T08:45:55.754" v="965" actId="1037"/>
          <ac:spMkLst>
            <pc:docMk/>
            <pc:sldMk cId="2822794169" sldId="300"/>
            <ac:spMk id="72" creationId="{54B384E9-5A8F-B8F7-54E6-D3C408E1165B}"/>
          </ac:spMkLst>
        </pc:spChg>
        <pc:spChg chg="mod">
          <ac:chgData name="Stuart C Wilde MBE" userId="effe1fc91cccb1d5" providerId="LiveId" clId="{709292C3-1714-7A44-9ED0-D9853C0A6C01}" dt="2023-03-15T08:45:55.754" v="965" actId="1037"/>
          <ac:spMkLst>
            <pc:docMk/>
            <pc:sldMk cId="2822794169" sldId="300"/>
            <ac:spMk id="77" creationId="{80193964-E276-4EF7-6CDC-C50067C3AA2B}"/>
          </ac:spMkLst>
        </pc:spChg>
        <pc:cxnChg chg="mod">
          <ac:chgData name="Stuart C Wilde MBE" userId="effe1fc91cccb1d5" providerId="LiveId" clId="{709292C3-1714-7A44-9ED0-D9853C0A6C01}" dt="2023-03-15T08:45:55.754" v="965" actId="1037"/>
          <ac:cxnSpMkLst>
            <pc:docMk/>
            <pc:sldMk cId="2822794169" sldId="300"/>
            <ac:cxnSpMk id="64" creationId="{4EFC777C-5A92-D480-D002-760412356497}"/>
          </ac:cxnSpMkLst>
        </pc:cxnChg>
        <pc:cxnChg chg="mod">
          <ac:chgData name="Stuart C Wilde MBE" userId="effe1fc91cccb1d5" providerId="LiveId" clId="{709292C3-1714-7A44-9ED0-D9853C0A6C01}" dt="2023-03-15T08:45:55.754" v="965" actId="1037"/>
          <ac:cxnSpMkLst>
            <pc:docMk/>
            <pc:sldMk cId="2822794169" sldId="300"/>
            <ac:cxnSpMk id="68" creationId="{44EFAF2D-2161-89F1-6E53-3A720A10DCAE}"/>
          </ac:cxnSpMkLst>
        </pc:cxnChg>
      </pc:sldChg>
      <pc:sldChg chg="addSp delSp modSp add mod">
        <pc:chgData name="Stuart C Wilde MBE" userId="effe1fc91cccb1d5" providerId="LiveId" clId="{709292C3-1714-7A44-9ED0-D9853C0A6C01}" dt="2023-03-20T08:53:54.197" v="1132" actId="20577"/>
        <pc:sldMkLst>
          <pc:docMk/>
          <pc:sldMk cId="3734431069" sldId="301"/>
        </pc:sldMkLst>
        <pc:spChg chg="add mod">
          <ac:chgData name="Stuart C Wilde MBE" userId="effe1fc91cccb1d5" providerId="LiveId" clId="{709292C3-1714-7A44-9ED0-D9853C0A6C01}" dt="2023-03-20T08:53:44.881" v="1128" actId="20577"/>
          <ac:spMkLst>
            <pc:docMk/>
            <pc:sldMk cId="3734431069" sldId="301"/>
            <ac:spMk id="2" creationId="{A28C8398-0CB6-FAB8-F7C8-5088C806E212}"/>
          </ac:spMkLst>
        </pc:spChg>
        <pc:spChg chg="add mod">
          <ac:chgData name="Stuart C Wilde MBE" userId="effe1fc91cccb1d5" providerId="LiveId" clId="{709292C3-1714-7A44-9ED0-D9853C0A6C01}" dt="2023-03-13T08:37:08.989" v="832" actId="207"/>
          <ac:spMkLst>
            <pc:docMk/>
            <pc:sldMk cId="3734431069" sldId="301"/>
            <ac:spMk id="3" creationId="{367826DD-60E0-30E3-F07C-501AFE7BF470}"/>
          </ac:spMkLst>
        </pc:spChg>
        <pc:spChg chg="del">
          <ac:chgData name="Stuart C Wilde MBE" userId="effe1fc91cccb1d5" providerId="LiveId" clId="{709292C3-1714-7A44-9ED0-D9853C0A6C01}" dt="2023-03-02T08:28:57.039" v="184" actId="478"/>
          <ac:spMkLst>
            <pc:docMk/>
            <pc:sldMk cId="3734431069" sldId="301"/>
            <ac:spMk id="5" creationId="{025CEFB1-244B-283A-01D9-211AAAC3E1E5}"/>
          </ac:spMkLst>
        </pc:spChg>
        <pc:spChg chg="add mod">
          <ac:chgData name="Stuart C Wilde MBE" userId="effe1fc91cccb1d5" providerId="LiveId" clId="{709292C3-1714-7A44-9ED0-D9853C0A6C01}" dt="2023-03-13T08:36:57.051" v="830" actId="207"/>
          <ac:spMkLst>
            <pc:docMk/>
            <pc:sldMk cId="3734431069" sldId="301"/>
            <ac:spMk id="5" creationId="{5C13445B-EF6E-53CA-B44F-5F4D862094EA}"/>
          </ac:spMkLst>
        </pc:spChg>
        <pc:spChg chg="add mod">
          <ac:chgData name="Stuart C Wilde MBE" userId="effe1fc91cccb1d5" providerId="LiveId" clId="{709292C3-1714-7A44-9ED0-D9853C0A6C01}" dt="2023-03-20T08:53:34.399" v="1126" actId="20577"/>
          <ac:spMkLst>
            <pc:docMk/>
            <pc:sldMk cId="3734431069" sldId="301"/>
            <ac:spMk id="6" creationId="{00E0A3A0-1321-EEB9-9EA5-77718FAC03C2}"/>
          </ac:spMkLst>
        </pc:spChg>
        <pc:spChg chg="add mod">
          <ac:chgData name="Stuart C Wilde MBE" userId="effe1fc91cccb1d5" providerId="LiveId" clId="{709292C3-1714-7A44-9ED0-D9853C0A6C01}" dt="2023-03-13T08:36:39.266" v="827" actId="207"/>
          <ac:spMkLst>
            <pc:docMk/>
            <pc:sldMk cId="3734431069" sldId="301"/>
            <ac:spMk id="7" creationId="{D589773A-B709-0483-A953-9A103F76332F}"/>
          </ac:spMkLst>
        </pc:spChg>
        <pc:spChg chg="del">
          <ac:chgData name="Stuart C Wilde MBE" userId="effe1fc91cccb1d5" providerId="LiveId" clId="{709292C3-1714-7A44-9ED0-D9853C0A6C01}" dt="2023-03-02T08:28:57.039" v="184" actId="478"/>
          <ac:spMkLst>
            <pc:docMk/>
            <pc:sldMk cId="3734431069" sldId="301"/>
            <ac:spMk id="12" creationId="{64A35672-BACC-0F15-4CE5-77D7B3B39403}"/>
          </ac:spMkLst>
        </pc:spChg>
        <pc:spChg chg="add mod">
          <ac:chgData name="Stuart C Wilde MBE" userId="effe1fc91cccb1d5" providerId="LiveId" clId="{709292C3-1714-7A44-9ED0-D9853C0A6C01}" dt="2023-03-02T08:29:34.529" v="207" actId="1035"/>
          <ac:spMkLst>
            <pc:docMk/>
            <pc:sldMk cId="3734431069" sldId="301"/>
            <ac:spMk id="13" creationId="{844DBD86-5461-E932-2BE3-3986188A22F2}"/>
          </ac:spMkLst>
        </pc:spChg>
        <pc:spChg chg="add mod">
          <ac:chgData name="Stuart C Wilde MBE" userId="effe1fc91cccb1d5" providerId="LiveId" clId="{709292C3-1714-7A44-9ED0-D9853C0A6C01}" dt="2023-03-02T08:29:34.529" v="207" actId="1035"/>
          <ac:spMkLst>
            <pc:docMk/>
            <pc:sldMk cId="3734431069" sldId="301"/>
            <ac:spMk id="15" creationId="{117D2D87-EB46-C51B-D9AF-D33C1045657E}"/>
          </ac:spMkLst>
        </pc:spChg>
        <pc:spChg chg="del">
          <ac:chgData name="Stuart C Wilde MBE" userId="effe1fc91cccb1d5" providerId="LiveId" clId="{709292C3-1714-7A44-9ED0-D9853C0A6C01}" dt="2023-03-02T08:28:57.039" v="184" actId="478"/>
          <ac:spMkLst>
            <pc:docMk/>
            <pc:sldMk cId="3734431069" sldId="301"/>
            <ac:spMk id="16" creationId="{437BB74F-626E-B0F7-D8D6-8D069B1AA38A}"/>
          </ac:spMkLst>
        </pc:spChg>
        <pc:spChg chg="add mod">
          <ac:chgData name="Stuart C Wilde MBE" userId="effe1fc91cccb1d5" providerId="LiveId" clId="{709292C3-1714-7A44-9ED0-D9853C0A6C01}" dt="2023-03-02T08:29:34.529" v="207" actId="1035"/>
          <ac:spMkLst>
            <pc:docMk/>
            <pc:sldMk cId="3734431069" sldId="301"/>
            <ac:spMk id="17" creationId="{758504BB-E8C3-33CE-D105-C3DBC2F12E7D}"/>
          </ac:spMkLst>
        </pc:spChg>
        <pc:spChg chg="del">
          <ac:chgData name="Stuart C Wilde MBE" userId="effe1fc91cccb1d5" providerId="LiveId" clId="{709292C3-1714-7A44-9ED0-D9853C0A6C01}" dt="2023-03-02T08:28:57.039" v="184" actId="478"/>
          <ac:spMkLst>
            <pc:docMk/>
            <pc:sldMk cId="3734431069" sldId="301"/>
            <ac:spMk id="19" creationId="{F4963259-B78A-A8A5-21A9-6B2D52712AEC}"/>
          </ac:spMkLst>
        </pc:spChg>
        <pc:spChg chg="add mod">
          <ac:chgData name="Stuart C Wilde MBE" userId="effe1fc91cccb1d5" providerId="LiveId" clId="{709292C3-1714-7A44-9ED0-D9853C0A6C01}" dt="2023-03-02T08:29:34.529" v="207" actId="1035"/>
          <ac:spMkLst>
            <pc:docMk/>
            <pc:sldMk cId="3734431069" sldId="301"/>
            <ac:spMk id="20" creationId="{C57896C8-6877-69F1-1038-830CD847D4C6}"/>
          </ac:spMkLst>
        </pc:spChg>
        <pc:spChg chg="del">
          <ac:chgData name="Stuart C Wilde MBE" userId="effe1fc91cccb1d5" providerId="LiveId" clId="{709292C3-1714-7A44-9ED0-D9853C0A6C01}" dt="2023-03-02T08:28:57.039" v="184" actId="478"/>
          <ac:spMkLst>
            <pc:docMk/>
            <pc:sldMk cId="3734431069" sldId="301"/>
            <ac:spMk id="21" creationId="{A6234B48-2110-E38A-5F17-6C17CBDD2605}"/>
          </ac:spMkLst>
        </pc:spChg>
        <pc:spChg chg="add mod">
          <ac:chgData name="Stuart C Wilde MBE" userId="effe1fc91cccb1d5" providerId="LiveId" clId="{709292C3-1714-7A44-9ED0-D9853C0A6C01}" dt="2023-03-02T08:29:34.529" v="207" actId="1035"/>
          <ac:spMkLst>
            <pc:docMk/>
            <pc:sldMk cId="3734431069" sldId="301"/>
            <ac:spMk id="22" creationId="{477D3B01-9713-F681-9549-4F569A5BF2AA}"/>
          </ac:spMkLst>
        </pc:spChg>
        <pc:spChg chg="add mod">
          <ac:chgData name="Stuart C Wilde MBE" userId="effe1fc91cccb1d5" providerId="LiveId" clId="{709292C3-1714-7A44-9ED0-D9853C0A6C01}" dt="2023-03-02T08:29:34.529" v="207" actId="1035"/>
          <ac:spMkLst>
            <pc:docMk/>
            <pc:sldMk cId="3734431069" sldId="301"/>
            <ac:spMk id="24" creationId="{24C63CFB-2C05-0136-D23F-AFC33D128FA4}"/>
          </ac:spMkLst>
        </pc:spChg>
        <pc:spChg chg="add mod">
          <ac:chgData name="Stuart C Wilde MBE" userId="effe1fc91cccb1d5" providerId="LiveId" clId="{709292C3-1714-7A44-9ED0-D9853C0A6C01}" dt="2023-03-02T08:29:34.529" v="207" actId="1035"/>
          <ac:spMkLst>
            <pc:docMk/>
            <pc:sldMk cId="3734431069" sldId="301"/>
            <ac:spMk id="26" creationId="{EB4868B6-FE7F-403A-FAEA-FE6B1ED8F3CD}"/>
          </ac:spMkLst>
        </pc:spChg>
        <pc:spChg chg="add mod">
          <ac:chgData name="Stuart C Wilde MBE" userId="effe1fc91cccb1d5" providerId="LiveId" clId="{709292C3-1714-7A44-9ED0-D9853C0A6C01}" dt="2023-03-02T08:29:34.529" v="207" actId="1035"/>
          <ac:spMkLst>
            <pc:docMk/>
            <pc:sldMk cId="3734431069" sldId="301"/>
            <ac:spMk id="27" creationId="{E24EB613-D945-087E-5F94-E8E3C180CBFE}"/>
          </ac:spMkLst>
        </pc:spChg>
        <pc:spChg chg="add mod">
          <ac:chgData name="Stuart C Wilde MBE" userId="effe1fc91cccb1d5" providerId="LiveId" clId="{709292C3-1714-7A44-9ED0-D9853C0A6C01}" dt="2023-03-02T08:29:34.529" v="207" actId="1035"/>
          <ac:spMkLst>
            <pc:docMk/>
            <pc:sldMk cId="3734431069" sldId="301"/>
            <ac:spMk id="28" creationId="{67EFC774-15C7-D3AD-575F-1BA4686CC982}"/>
          </ac:spMkLst>
        </pc:spChg>
        <pc:spChg chg="mod">
          <ac:chgData name="Stuart C Wilde MBE" userId="effe1fc91cccb1d5" providerId="LiveId" clId="{709292C3-1714-7A44-9ED0-D9853C0A6C01}" dt="2023-03-06T09:00:28.235" v="531" actId="20577"/>
          <ac:spMkLst>
            <pc:docMk/>
            <pc:sldMk cId="3734431069" sldId="301"/>
            <ac:spMk id="29" creationId="{C5A8C257-B6E4-D850-0685-E36894744DCB}"/>
          </ac:spMkLst>
        </pc:spChg>
        <pc:spChg chg="add mod">
          <ac:chgData name="Stuart C Wilde MBE" userId="effe1fc91cccb1d5" providerId="LiveId" clId="{709292C3-1714-7A44-9ED0-D9853C0A6C01}" dt="2023-03-02T08:29:34.529" v="207" actId="1035"/>
          <ac:spMkLst>
            <pc:docMk/>
            <pc:sldMk cId="3734431069" sldId="301"/>
            <ac:spMk id="31" creationId="{153C6345-20EA-78F5-5F8B-1FEAAD6B75D0}"/>
          </ac:spMkLst>
        </pc:spChg>
        <pc:spChg chg="add mod">
          <ac:chgData name="Stuart C Wilde MBE" userId="effe1fc91cccb1d5" providerId="LiveId" clId="{709292C3-1714-7A44-9ED0-D9853C0A6C01}" dt="2023-03-02T08:29:34.529" v="207" actId="1035"/>
          <ac:spMkLst>
            <pc:docMk/>
            <pc:sldMk cId="3734431069" sldId="301"/>
            <ac:spMk id="32" creationId="{2AC24513-DA41-F834-B45E-E5758C8CC7CB}"/>
          </ac:spMkLst>
        </pc:spChg>
        <pc:spChg chg="add mod">
          <ac:chgData name="Stuart C Wilde MBE" userId="effe1fc91cccb1d5" providerId="LiveId" clId="{709292C3-1714-7A44-9ED0-D9853C0A6C01}" dt="2023-03-13T08:36:57.051" v="830" actId="207"/>
          <ac:spMkLst>
            <pc:docMk/>
            <pc:sldMk cId="3734431069" sldId="301"/>
            <ac:spMk id="33" creationId="{37D0DED9-C1DC-494B-B5AB-A1B78712CB8C}"/>
          </ac:spMkLst>
        </pc:spChg>
        <pc:spChg chg="add mod">
          <ac:chgData name="Stuart C Wilde MBE" userId="effe1fc91cccb1d5" providerId="LiveId" clId="{709292C3-1714-7A44-9ED0-D9853C0A6C01}" dt="2023-03-02T08:29:34.529" v="207" actId="1035"/>
          <ac:spMkLst>
            <pc:docMk/>
            <pc:sldMk cId="3734431069" sldId="301"/>
            <ac:spMk id="35" creationId="{3B4BC7E1-CD00-1BA2-7AD2-DC11F0F41467}"/>
          </ac:spMkLst>
        </pc:spChg>
        <pc:spChg chg="add mod">
          <ac:chgData name="Stuart C Wilde MBE" userId="effe1fc91cccb1d5" providerId="LiveId" clId="{709292C3-1714-7A44-9ED0-D9853C0A6C01}" dt="2023-03-02T08:29:34.529" v="207" actId="1035"/>
          <ac:spMkLst>
            <pc:docMk/>
            <pc:sldMk cId="3734431069" sldId="301"/>
            <ac:spMk id="36" creationId="{5EE3E499-BB5A-2FEC-13C2-D573B73E81EA}"/>
          </ac:spMkLst>
        </pc:spChg>
        <pc:spChg chg="add mod">
          <ac:chgData name="Stuart C Wilde MBE" userId="effe1fc91cccb1d5" providerId="LiveId" clId="{709292C3-1714-7A44-9ED0-D9853C0A6C01}" dt="2023-03-02T08:29:34.529" v="207" actId="1035"/>
          <ac:spMkLst>
            <pc:docMk/>
            <pc:sldMk cId="3734431069" sldId="301"/>
            <ac:spMk id="37" creationId="{3DA02CA3-1500-B28A-47D8-3BF1AA3BD776}"/>
          </ac:spMkLst>
        </pc:spChg>
        <pc:spChg chg="add mod">
          <ac:chgData name="Stuart C Wilde MBE" userId="effe1fc91cccb1d5" providerId="LiveId" clId="{709292C3-1714-7A44-9ED0-D9853C0A6C01}" dt="2023-03-02T08:29:34.529" v="207" actId="1035"/>
          <ac:spMkLst>
            <pc:docMk/>
            <pc:sldMk cId="3734431069" sldId="301"/>
            <ac:spMk id="38" creationId="{98644C06-ECCD-98DB-77B8-699B430138F1}"/>
          </ac:spMkLst>
        </pc:spChg>
        <pc:spChg chg="add mod">
          <ac:chgData name="Stuart C Wilde MBE" userId="effe1fc91cccb1d5" providerId="LiveId" clId="{709292C3-1714-7A44-9ED0-D9853C0A6C01}" dt="2023-03-02T08:50:08.255" v="387" actId="20577"/>
          <ac:spMkLst>
            <pc:docMk/>
            <pc:sldMk cId="3734431069" sldId="301"/>
            <ac:spMk id="40" creationId="{A52E12C5-AB56-B09B-F6F6-6D214D91C5AF}"/>
          </ac:spMkLst>
        </pc:spChg>
        <pc:spChg chg="add mod">
          <ac:chgData name="Stuart C Wilde MBE" userId="effe1fc91cccb1d5" providerId="LiveId" clId="{709292C3-1714-7A44-9ED0-D9853C0A6C01}" dt="2023-03-20T08:53:09.625" v="1122" actId="20577"/>
          <ac:spMkLst>
            <pc:docMk/>
            <pc:sldMk cId="3734431069" sldId="301"/>
            <ac:spMk id="41" creationId="{B5B4B149-622F-BE6A-4E61-53A72E032566}"/>
          </ac:spMkLst>
        </pc:spChg>
        <pc:spChg chg="add mod">
          <ac:chgData name="Stuart C Wilde MBE" userId="effe1fc91cccb1d5" providerId="LiveId" clId="{709292C3-1714-7A44-9ED0-D9853C0A6C01}" dt="2023-03-20T08:53:22.822" v="1124" actId="20577"/>
          <ac:spMkLst>
            <pc:docMk/>
            <pc:sldMk cId="3734431069" sldId="301"/>
            <ac:spMk id="42" creationId="{940C0258-791A-8CF1-89D6-4C070427CA1A}"/>
          </ac:spMkLst>
        </pc:spChg>
        <pc:spChg chg="del">
          <ac:chgData name="Stuart C Wilde MBE" userId="effe1fc91cccb1d5" providerId="LiveId" clId="{709292C3-1714-7A44-9ED0-D9853C0A6C01}" dt="2023-03-02T08:28:57.039" v="184" actId="478"/>
          <ac:spMkLst>
            <pc:docMk/>
            <pc:sldMk cId="3734431069" sldId="301"/>
            <ac:spMk id="43" creationId="{025528FC-A977-FEB2-D3D8-F526D0611D4C}"/>
          </ac:spMkLst>
        </pc:spChg>
        <pc:spChg chg="del">
          <ac:chgData name="Stuart C Wilde MBE" userId="effe1fc91cccb1d5" providerId="LiveId" clId="{709292C3-1714-7A44-9ED0-D9853C0A6C01}" dt="2023-03-02T08:28:57.039" v="184" actId="478"/>
          <ac:spMkLst>
            <pc:docMk/>
            <pc:sldMk cId="3734431069" sldId="301"/>
            <ac:spMk id="44" creationId="{5DA310C6-D74B-70CC-291F-A4D1EE61923D}"/>
          </ac:spMkLst>
        </pc:spChg>
        <pc:spChg chg="del">
          <ac:chgData name="Stuart C Wilde MBE" userId="effe1fc91cccb1d5" providerId="LiveId" clId="{709292C3-1714-7A44-9ED0-D9853C0A6C01}" dt="2023-03-02T08:28:57.039" v="184" actId="478"/>
          <ac:spMkLst>
            <pc:docMk/>
            <pc:sldMk cId="3734431069" sldId="301"/>
            <ac:spMk id="45" creationId="{A130FFBD-4536-DCAA-21B2-52EAAA84E66C}"/>
          </ac:spMkLst>
        </pc:spChg>
        <pc:spChg chg="del">
          <ac:chgData name="Stuart C Wilde MBE" userId="effe1fc91cccb1d5" providerId="LiveId" clId="{709292C3-1714-7A44-9ED0-D9853C0A6C01}" dt="2023-03-02T08:28:57.039" v="184" actId="478"/>
          <ac:spMkLst>
            <pc:docMk/>
            <pc:sldMk cId="3734431069" sldId="301"/>
            <ac:spMk id="46" creationId="{3AD27F30-27D1-139A-0B9C-F326064EB419}"/>
          </ac:spMkLst>
        </pc:spChg>
        <pc:spChg chg="del">
          <ac:chgData name="Stuart C Wilde MBE" userId="effe1fc91cccb1d5" providerId="LiveId" clId="{709292C3-1714-7A44-9ED0-D9853C0A6C01}" dt="2023-03-02T08:28:57.039" v="184" actId="478"/>
          <ac:spMkLst>
            <pc:docMk/>
            <pc:sldMk cId="3734431069" sldId="301"/>
            <ac:spMk id="47" creationId="{A252CC53-49D0-5E59-7B5D-CC29DE4C3F01}"/>
          </ac:spMkLst>
        </pc:spChg>
        <pc:spChg chg="del">
          <ac:chgData name="Stuart C Wilde MBE" userId="effe1fc91cccb1d5" providerId="LiveId" clId="{709292C3-1714-7A44-9ED0-D9853C0A6C01}" dt="2023-03-02T08:28:57.039" v="184" actId="478"/>
          <ac:spMkLst>
            <pc:docMk/>
            <pc:sldMk cId="3734431069" sldId="301"/>
            <ac:spMk id="48" creationId="{DBAD0256-0129-F0F7-29D5-B1B0179448A0}"/>
          </ac:spMkLst>
        </pc:spChg>
        <pc:spChg chg="del">
          <ac:chgData name="Stuart C Wilde MBE" userId="effe1fc91cccb1d5" providerId="LiveId" clId="{709292C3-1714-7A44-9ED0-D9853C0A6C01}" dt="2023-03-02T08:28:57.039" v="184" actId="478"/>
          <ac:spMkLst>
            <pc:docMk/>
            <pc:sldMk cId="3734431069" sldId="301"/>
            <ac:spMk id="49" creationId="{6D2B5D11-5561-B646-FA3D-5800781F13F7}"/>
          </ac:spMkLst>
        </pc:spChg>
        <pc:spChg chg="del">
          <ac:chgData name="Stuart C Wilde MBE" userId="effe1fc91cccb1d5" providerId="LiveId" clId="{709292C3-1714-7A44-9ED0-D9853C0A6C01}" dt="2023-03-02T08:28:57.039" v="184" actId="478"/>
          <ac:spMkLst>
            <pc:docMk/>
            <pc:sldMk cId="3734431069" sldId="301"/>
            <ac:spMk id="50" creationId="{55B5E25F-8F7D-613B-2706-A0094A6937B9}"/>
          </ac:spMkLst>
        </pc:spChg>
        <pc:spChg chg="del">
          <ac:chgData name="Stuart C Wilde MBE" userId="effe1fc91cccb1d5" providerId="LiveId" clId="{709292C3-1714-7A44-9ED0-D9853C0A6C01}" dt="2023-03-02T08:28:57.039" v="184" actId="478"/>
          <ac:spMkLst>
            <pc:docMk/>
            <pc:sldMk cId="3734431069" sldId="301"/>
            <ac:spMk id="51" creationId="{E91734AB-D52F-6FE9-4544-BE4E3820B624}"/>
          </ac:spMkLst>
        </pc:spChg>
        <pc:spChg chg="del">
          <ac:chgData name="Stuart C Wilde MBE" userId="effe1fc91cccb1d5" providerId="LiveId" clId="{709292C3-1714-7A44-9ED0-D9853C0A6C01}" dt="2023-03-02T08:28:57.039" v="184" actId="478"/>
          <ac:spMkLst>
            <pc:docMk/>
            <pc:sldMk cId="3734431069" sldId="301"/>
            <ac:spMk id="52" creationId="{DA0B4692-BF97-4AB7-134E-47C6C1B8B0D7}"/>
          </ac:spMkLst>
        </pc:spChg>
        <pc:spChg chg="del">
          <ac:chgData name="Stuart C Wilde MBE" userId="effe1fc91cccb1d5" providerId="LiveId" clId="{709292C3-1714-7A44-9ED0-D9853C0A6C01}" dt="2023-03-02T08:28:57.039" v="184" actId="478"/>
          <ac:spMkLst>
            <pc:docMk/>
            <pc:sldMk cId="3734431069" sldId="301"/>
            <ac:spMk id="53" creationId="{3D219AD9-B150-460E-90EF-79996F3586E0}"/>
          </ac:spMkLst>
        </pc:spChg>
        <pc:spChg chg="del">
          <ac:chgData name="Stuart C Wilde MBE" userId="effe1fc91cccb1d5" providerId="LiveId" clId="{709292C3-1714-7A44-9ED0-D9853C0A6C01}" dt="2023-03-02T08:28:57.039" v="184" actId="478"/>
          <ac:spMkLst>
            <pc:docMk/>
            <pc:sldMk cId="3734431069" sldId="301"/>
            <ac:spMk id="54" creationId="{77503CF2-EE0A-4199-3CCB-2540CB34816E}"/>
          </ac:spMkLst>
        </pc:spChg>
        <pc:spChg chg="del">
          <ac:chgData name="Stuart C Wilde MBE" userId="effe1fc91cccb1d5" providerId="LiveId" clId="{709292C3-1714-7A44-9ED0-D9853C0A6C01}" dt="2023-03-02T08:28:57.039" v="184" actId="478"/>
          <ac:spMkLst>
            <pc:docMk/>
            <pc:sldMk cId="3734431069" sldId="301"/>
            <ac:spMk id="55" creationId="{18AE5426-616B-BF24-007E-038E765A969E}"/>
          </ac:spMkLst>
        </pc:spChg>
        <pc:spChg chg="del">
          <ac:chgData name="Stuart C Wilde MBE" userId="effe1fc91cccb1d5" providerId="LiveId" clId="{709292C3-1714-7A44-9ED0-D9853C0A6C01}" dt="2023-03-02T08:28:57.039" v="184" actId="478"/>
          <ac:spMkLst>
            <pc:docMk/>
            <pc:sldMk cId="3734431069" sldId="301"/>
            <ac:spMk id="56" creationId="{4B288270-322E-CFF2-7E85-714F86D601F6}"/>
          </ac:spMkLst>
        </pc:spChg>
        <pc:spChg chg="add mod">
          <ac:chgData name="Stuart C Wilde MBE" userId="effe1fc91cccb1d5" providerId="LiveId" clId="{709292C3-1714-7A44-9ED0-D9853C0A6C01}" dt="2023-03-20T08:53:54.197" v="1132" actId="20577"/>
          <ac:spMkLst>
            <pc:docMk/>
            <pc:sldMk cId="3734431069" sldId="301"/>
            <ac:spMk id="57" creationId="{C9418EC1-6F7E-7914-4563-B2E6BBD98826}"/>
          </ac:spMkLst>
        </pc:spChg>
        <pc:spChg chg="add mod">
          <ac:chgData name="Stuart C Wilde MBE" userId="effe1fc91cccb1d5" providerId="LiveId" clId="{709292C3-1714-7A44-9ED0-D9853C0A6C01}" dt="2023-03-02T08:31:07.841" v="213" actId="207"/>
          <ac:spMkLst>
            <pc:docMk/>
            <pc:sldMk cId="3734431069" sldId="301"/>
            <ac:spMk id="58" creationId="{3BD07CE1-203B-3192-694E-CB3B36CF156A}"/>
          </ac:spMkLst>
        </pc:spChg>
        <pc:spChg chg="add mod">
          <ac:chgData name="Stuart C Wilde MBE" userId="effe1fc91cccb1d5" providerId="LiveId" clId="{709292C3-1714-7A44-9ED0-D9853C0A6C01}" dt="2023-03-02T08:31:07.841" v="213" actId="207"/>
          <ac:spMkLst>
            <pc:docMk/>
            <pc:sldMk cId="3734431069" sldId="301"/>
            <ac:spMk id="59" creationId="{C07923AB-F565-848F-32F3-D173ECB9C2AD}"/>
          </ac:spMkLst>
        </pc:spChg>
        <pc:spChg chg="del">
          <ac:chgData name="Stuart C Wilde MBE" userId="effe1fc91cccb1d5" providerId="LiveId" clId="{709292C3-1714-7A44-9ED0-D9853C0A6C01}" dt="2023-03-02T08:28:57.039" v="184" actId="478"/>
          <ac:spMkLst>
            <pc:docMk/>
            <pc:sldMk cId="3734431069" sldId="301"/>
            <ac:spMk id="60" creationId="{A04B9660-058B-84CC-AFF5-D38C693AF096}"/>
          </ac:spMkLst>
        </pc:spChg>
        <pc:spChg chg="del">
          <ac:chgData name="Stuart C Wilde MBE" userId="effe1fc91cccb1d5" providerId="LiveId" clId="{709292C3-1714-7A44-9ED0-D9853C0A6C01}" dt="2023-03-02T08:28:57.039" v="184" actId="478"/>
          <ac:spMkLst>
            <pc:docMk/>
            <pc:sldMk cId="3734431069" sldId="301"/>
            <ac:spMk id="61" creationId="{901686D2-0C2C-6A5C-748B-260AF8ECCE43}"/>
          </ac:spMkLst>
        </pc:spChg>
        <pc:spChg chg="del">
          <ac:chgData name="Stuart C Wilde MBE" userId="effe1fc91cccb1d5" providerId="LiveId" clId="{709292C3-1714-7A44-9ED0-D9853C0A6C01}" dt="2023-03-02T08:28:57.039" v="184" actId="478"/>
          <ac:spMkLst>
            <pc:docMk/>
            <pc:sldMk cId="3734431069" sldId="301"/>
            <ac:spMk id="62" creationId="{C24CBCB0-6470-0B9C-E301-313443DB5837}"/>
          </ac:spMkLst>
        </pc:spChg>
        <pc:spChg chg="add mod">
          <ac:chgData name="Stuart C Wilde MBE" userId="effe1fc91cccb1d5" providerId="LiveId" clId="{709292C3-1714-7A44-9ED0-D9853C0A6C01}" dt="2023-03-02T08:31:07.841" v="213" actId="207"/>
          <ac:spMkLst>
            <pc:docMk/>
            <pc:sldMk cId="3734431069" sldId="301"/>
            <ac:spMk id="63" creationId="{B40B8EB2-92B8-5162-F3BF-2384336FFF18}"/>
          </ac:spMkLst>
        </pc:spChg>
        <pc:spChg chg="del">
          <ac:chgData name="Stuart C Wilde MBE" userId="effe1fc91cccb1d5" providerId="LiveId" clId="{709292C3-1714-7A44-9ED0-D9853C0A6C01}" dt="2023-03-02T08:28:57.039" v="184" actId="478"/>
          <ac:spMkLst>
            <pc:docMk/>
            <pc:sldMk cId="3734431069" sldId="301"/>
            <ac:spMk id="65" creationId="{2298FE01-05FD-8235-AEFF-0B1D81B6FCAA}"/>
          </ac:spMkLst>
        </pc:spChg>
        <pc:spChg chg="del">
          <ac:chgData name="Stuart C Wilde MBE" userId="effe1fc91cccb1d5" providerId="LiveId" clId="{709292C3-1714-7A44-9ED0-D9853C0A6C01}" dt="2023-03-02T08:28:57.039" v="184" actId="478"/>
          <ac:spMkLst>
            <pc:docMk/>
            <pc:sldMk cId="3734431069" sldId="301"/>
            <ac:spMk id="66" creationId="{A59ED395-25A8-0688-A6A8-3DCA3FC8531A}"/>
          </ac:spMkLst>
        </pc:spChg>
        <pc:spChg chg="del">
          <ac:chgData name="Stuart C Wilde MBE" userId="effe1fc91cccb1d5" providerId="LiveId" clId="{709292C3-1714-7A44-9ED0-D9853C0A6C01}" dt="2023-03-02T08:28:57.039" v="184" actId="478"/>
          <ac:spMkLst>
            <pc:docMk/>
            <pc:sldMk cId="3734431069" sldId="301"/>
            <ac:spMk id="67" creationId="{BA717EC9-D310-3A92-22DF-D0F5FE7145DD}"/>
          </ac:spMkLst>
        </pc:spChg>
        <pc:spChg chg="del">
          <ac:chgData name="Stuart C Wilde MBE" userId="effe1fc91cccb1d5" providerId="LiveId" clId="{709292C3-1714-7A44-9ED0-D9853C0A6C01}" dt="2023-03-02T08:28:57.039" v="184" actId="478"/>
          <ac:spMkLst>
            <pc:docMk/>
            <pc:sldMk cId="3734431069" sldId="301"/>
            <ac:spMk id="69" creationId="{DB965F0A-1495-33F9-2C2C-D36C2A06873F}"/>
          </ac:spMkLst>
        </pc:spChg>
        <pc:spChg chg="del">
          <ac:chgData name="Stuart C Wilde MBE" userId="effe1fc91cccb1d5" providerId="LiveId" clId="{709292C3-1714-7A44-9ED0-D9853C0A6C01}" dt="2023-03-02T08:28:57.039" v="184" actId="478"/>
          <ac:spMkLst>
            <pc:docMk/>
            <pc:sldMk cId="3734431069" sldId="301"/>
            <ac:spMk id="70" creationId="{6723EB42-8E3B-FEA0-8BAD-8395632733A1}"/>
          </ac:spMkLst>
        </pc:spChg>
        <pc:spChg chg="del">
          <ac:chgData name="Stuart C Wilde MBE" userId="effe1fc91cccb1d5" providerId="LiveId" clId="{709292C3-1714-7A44-9ED0-D9853C0A6C01}" dt="2023-03-02T08:28:57.039" v="184" actId="478"/>
          <ac:spMkLst>
            <pc:docMk/>
            <pc:sldMk cId="3734431069" sldId="301"/>
            <ac:spMk id="71" creationId="{C9207306-FBB9-6051-45CE-9E7D75752178}"/>
          </ac:spMkLst>
        </pc:spChg>
        <pc:spChg chg="del">
          <ac:chgData name="Stuart C Wilde MBE" userId="effe1fc91cccb1d5" providerId="LiveId" clId="{709292C3-1714-7A44-9ED0-D9853C0A6C01}" dt="2023-03-02T08:28:57.039" v="184" actId="478"/>
          <ac:spMkLst>
            <pc:docMk/>
            <pc:sldMk cId="3734431069" sldId="301"/>
            <ac:spMk id="72" creationId="{54B384E9-5A8F-B8F7-54E6-D3C408E1165B}"/>
          </ac:spMkLst>
        </pc:spChg>
        <pc:spChg chg="add mod">
          <ac:chgData name="Stuart C Wilde MBE" userId="effe1fc91cccb1d5" providerId="LiveId" clId="{709292C3-1714-7A44-9ED0-D9853C0A6C01}" dt="2023-03-02T08:31:07.841" v="213" actId="207"/>
          <ac:spMkLst>
            <pc:docMk/>
            <pc:sldMk cId="3734431069" sldId="301"/>
            <ac:spMk id="73" creationId="{653B4497-C0CB-8FAC-796A-97E8F43BB9B1}"/>
          </ac:spMkLst>
        </pc:spChg>
        <pc:spChg chg="add mod">
          <ac:chgData name="Stuart C Wilde MBE" userId="effe1fc91cccb1d5" providerId="LiveId" clId="{709292C3-1714-7A44-9ED0-D9853C0A6C01}" dt="2023-03-20T08:52:37.180" v="1116" actId="20577"/>
          <ac:spMkLst>
            <pc:docMk/>
            <pc:sldMk cId="3734431069" sldId="301"/>
            <ac:spMk id="74" creationId="{B20AAA81-C911-9EC9-2416-9F5BEA8DA517}"/>
          </ac:spMkLst>
        </pc:spChg>
        <pc:spChg chg="add mod">
          <ac:chgData name="Stuart C Wilde MBE" userId="effe1fc91cccb1d5" providerId="LiveId" clId="{709292C3-1714-7A44-9ED0-D9853C0A6C01}" dt="2023-03-02T08:31:07.841" v="213" actId="207"/>
          <ac:spMkLst>
            <pc:docMk/>
            <pc:sldMk cId="3734431069" sldId="301"/>
            <ac:spMk id="75" creationId="{DD34E3FC-BC1D-21D2-DA9E-904E4BF57557}"/>
          </ac:spMkLst>
        </pc:spChg>
        <pc:spChg chg="add mod">
          <ac:chgData name="Stuart C Wilde MBE" userId="effe1fc91cccb1d5" providerId="LiveId" clId="{709292C3-1714-7A44-9ED0-D9853C0A6C01}" dt="2023-03-20T08:53:49.650" v="1130" actId="20577"/>
          <ac:spMkLst>
            <pc:docMk/>
            <pc:sldMk cId="3734431069" sldId="301"/>
            <ac:spMk id="76" creationId="{5FD8C96D-07C4-F596-6F03-8E577EBE8375}"/>
          </ac:spMkLst>
        </pc:spChg>
        <pc:spChg chg="del">
          <ac:chgData name="Stuart C Wilde MBE" userId="effe1fc91cccb1d5" providerId="LiveId" clId="{709292C3-1714-7A44-9ED0-D9853C0A6C01}" dt="2023-03-02T08:28:57.039" v="184" actId="478"/>
          <ac:spMkLst>
            <pc:docMk/>
            <pc:sldMk cId="3734431069" sldId="301"/>
            <ac:spMk id="77" creationId="{80193964-E276-4EF7-6CDC-C50067C3AA2B}"/>
          </ac:spMkLst>
        </pc:spChg>
        <pc:spChg chg="add mod">
          <ac:chgData name="Stuart C Wilde MBE" userId="effe1fc91cccb1d5" providerId="LiveId" clId="{709292C3-1714-7A44-9ED0-D9853C0A6C01}" dt="2023-03-02T08:31:07.841" v="213" actId="207"/>
          <ac:spMkLst>
            <pc:docMk/>
            <pc:sldMk cId="3734431069" sldId="301"/>
            <ac:spMk id="78" creationId="{8976CE87-DB8B-C66D-A42E-4046115323F7}"/>
          </ac:spMkLst>
        </pc:spChg>
        <pc:spChg chg="add mod">
          <ac:chgData name="Stuart C Wilde MBE" userId="effe1fc91cccb1d5" providerId="LiveId" clId="{709292C3-1714-7A44-9ED0-D9853C0A6C01}" dt="2023-03-02T08:31:07.841" v="213" actId="207"/>
          <ac:spMkLst>
            <pc:docMk/>
            <pc:sldMk cId="3734431069" sldId="301"/>
            <ac:spMk id="79" creationId="{D36B2BE8-ACE0-9E99-96CC-F023978419B0}"/>
          </ac:spMkLst>
        </pc:spChg>
        <pc:cxnChg chg="add mod">
          <ac:chgData name="Stuart C Wilde MBE" userId="effe1fc91cccb1d5" providerId="LiveId" clId="{709292C3-1714-7A44-9ED0-D9853C0A6C01}" dt="2023-03-02T08:29:34.529" v="207" actId="1035"/>
          <ac:cxnSpMkLst>
            <pc:docMk/>
            <pc:sldMk cId="3734431069" sldId="301"/>
            <ac:cxnSpMk id="18" creationId="{0184950E-0524-7EDB-067E-576E222E5A71}"/>
          </ac:cxnSpMkLst>
        </pc:cxnChg>
        <pc:cxnChg chg="add mod">
          <ac:chgData name="Stuart C Wilde MBE" userId="effe1fc91cccb1d5" providerId="LiveId" clId="{709292C3-1714-7A44-9ED0-D9853C0A6C01}" dt="2023-03-02T08:29:34.529" v="207" actId="1035"/>
          <ac:cxnSpMkLst>
            <pc:docMk/>
            <pc:sldMk cId="3734431069" sldId="301"/>
            <ac:cxnSpMk id="23" creationId="{2D2CD9B4-F20C-58F6-FE4C-697D9E76DEED}"/>
          </ac:cxnSpMkLst>
        </pc:cxnChg>
        <pc:cxnChg chg="add mod">
          <ac:chgData name="Stuart C Wilde MBE" userId="effe1fc91cccb1d5" providerId="LiveId" clId="{709292C3-1714-7A44-9ED0-D9853C0A6C01}" dt="2023-03-02T08:29:34.529" v="207" actId="1035"/>
          <ac:cxnSpMkLst>
            <pc:docMk/>
            <pc:sldMk cId="3734431069" sldId="301"/>
            <ac:cxnSpMk id="30" creationId="{68E74C55-250F-C5F7-FD61-0F840152C9ED}"/>
          </ac:cxnSpMkLst>
        </pc:cxnChg>
        <pc:cxnChg chg="add mod">
          <ac:chgData name="Stuart C Wilde MBE" userId="effe1fc91cccb1d5" providerId="LiveId" clId="{709292C3-1714-7A44-9ED0-D9853C0A6C01}" dt="2023-03-02T08:29:34.529" v="207" actId="1035"/>
          <ac:cxnSpMkLst>
            <pc:docMk/>
            <pc:sldMk cId="3734431069" sldId="301"/>
            <ac:cxnSpMk id="34" creationId="{3FFF251F-9F8E-655A-C9D5-4466677FC3E8}"/>
          </ac:cxnSpMkLst>
        </pc:cxnChg>
        <pc:cxnChg chg="add mod">
          <ac:chgData name="Stuart C Wilde MBE" userId="effe1fc91cccb1d5" providerId="LiveId" clId="{709292C3-1714-7A44-9ED0-D9853C0A6C01}" dt="2023-03-02T08:29:34.529" v="207" actId="1035"/>
          <ac:cxnSpMkLst>
            <pc:docMk/>
            <pc:sldMk cId="3734431069" sldId="301"/>
            <ac:cxnSpMk id="39" creationId="{50A82095-1940-7195-A333-AEDCAB676CA8}"/>
          </ac:cxnSpMkLst>
        </pc:cxnChg>
        <pc:cxnChg chg="del">
          <ac:chgData name="Stuart C Wilde MBE" userId="effe1fc91cccb1d5" providerId="LiveId" clId="{709292C3-1714-7A44-9ED0-D9853C0A6C01}" dt="2023-03-02T08:28:57.039" v="184" actId="478"/>
          <ac:cxnSpMkLst>
            <pc:docMk/>
            <pc:sldMk cId="3734431069" sldId="301"/>
            <ac:cxnSpMk id="64" creationId="{4EFC777C-5A92-D480-D002-760412356497}"/>
          </ac:cxnSpMkLst>
        </pc:cxnChg>
        <pc:cxnChg chg="del">
          <ac:chgData name="Stuart C Wilde MBE" userId="effe1fc91cccb1d5" providerId="LiveId" clId="{709292C3-1714-7A44-9ED0-D9853C0A6C01}" dt="2023-03-02T08:28:57.039" v="184" actId="478"/>
          <ac:cxnSpMkLst>
            <pc:docMk/>
            <pc:sldMk cId="3734431069" sldId="301"/>
            <ac:cxnSpMk id="68" creationId="{44EFAF2D-2161-89F1-6E53-3A720A10DCAE}"/>
          </ac:cxnSpMkLst>
        </pc:cxnChg>
        <pc:cxnChg chg="add mod">
          <ac:chgData name="Stuart C Wilde MBE" userId="effe1fc91cccb1d5" providerId="LiveId" clId="{709292C3-1714-7A44-9ED0-D9853C0A6C01}" dt="2023-03-02T08:29:34.529" v="207" actId="1035"/>
          <ac:cxnSpMkLst>
            <pc:docMk/>
            <pc:sldMk cId="3734431069" sldId="301"/>
            <ac:cxnSpMk id="80" creationId="{FDBEE93B-6278-D098-FB5C-2A7760FBD303}"/>
          </ac:cxnSpMkLst>
        </pc:cxnChg>
      </pc:sldChg>
    </pc:docChg>
  </pc:docChgLst>
  <pc:docChgLst>
    <pc:chgData name="Stuart C Wilde MBE" userId="effe1fc91cccb1d5" providerId="LiveId" clId="{9F1B52B4-41B3-1F47-9B1D-BED38D76C566}"/>
    <pc:docChg chg="undo custSel addSld delSld modSld sldOrd addSection delSection modSection">
      <pc:chgData name="Stuart C Wilde MBE" userId="effe1fc91cccb1d5" providerId="LiveId" clId="{9F1B52B4-41B3-1F47-9B1D-BED38D76C566}" dt="2022-10-21T20:21:39.549" v="20637" actId="20577"/>
      <pc:docMkLst>
        <pc:docMk/>
      </pc:docMkLst>
      <pc:sldChg chg="modSp mod ord">
        <pc:chgData name="Stuart C Wilde MBE" userId="effe1fc91cccb1d5" providerId="LiveId" clId="{9F1B52B4-41B3-1F47-9B1D-BED38D76C566}" dt="2022-10-11T15:35:17.449" v="6714"/>
        <pc:sldMkLst>
          <pc:docMk/>
          <pc:sldMk cId="3690740411" sldId="256"/>
        </pc:sldMkLst>
        <pc:spChg chg="mod">
          <ac:chgData name="Stuart C Wilde MBE" userId="effe1fc91cccb1d5" providerId="LiveId" clId="{9F1B52B4-41B3-1F47-9B1D-BED38D76C566}" dt="2022-10-09T18:06:50.562" v="73" actId="20577"/>
          <ac:spMkLst>
            <pc:docMk/>
            <pc:sldMk cId="3690740411" sldId="256"/>
            <ac:spMk id="16" creationId="{050115FC-1347-44A0-978B-7ACA9C318328}"/>
          </ac:spMkLst>
        </pc:spChg>
      </pc:sldChg>
      <pc:sldChg chg="addSp modSp mod">
        <pc:chgData name="Stuart C Wilde MBE" userId="effe1fc91cccb1d5" providerId="LiveId" clId="{9F1B52B4-41B3-1F47-9B1D-BED38D76C566}" dt="2022-10-21T20:20:06.041" v="20571" actId="20577"/>
        <pc:sldMkLst>
          <pc:docMk/>
          <pc:sldMk cId="620957655" sldId="258"/>
        </pc:sldMkLst>
        <pc:spChg chg="add mod">
          <ac:chgData name="Stuart C Wilde MBE" userId="effe1fc91cccb1d5" providerId="LiveId" clId="{9F1B52B4-41B3-1F47-9B1D-BED38D76C566}" dt="2022-10-18T19:52:40.757" v="18826" actId="14100"/>
          <ac:spMkLst>
            <pc:docMk/>
            <pc:sldMk cId="620957655" sldId="258"/>
            <ac:spMk id="2" creationId="{58F877E4-E027-8768-7786-CF108D797C91}"/>
          </ac:spMkLst>
        </pc:spChg>
        <pc:spChg chg="mod">
          <ac:chgData name="Stuart C Wilde MBE" userId="effe1fc91cccb1d5" providerId="LiveId" clId="{9F1B52B4-41B3-1F47-9B1D-BED38D76C566}" dt="2022-10-09T18:12:57.579" v="277" actId="20577"/>
          <ac:spMkLst>
            <pc:docMk/>
            <pc:sldMk cId="620957655" sldId="258"/>
            <ac:spMk id="3" creationId="{CAE838A7-2F0D-41D2-863A-EF65DC8A6982}"/>
          </ac:spMkLst>
        </pc:spChg>
        <pc:spChg chg="mod">
          <ac:chgData name="Stuart C Wilde MBE" userId="effe1fc91cccb1d5" providerId="LiveId" clId="{9F1B52B4-41B3-1F47-9B1D-BED38D76C566}" dt="2022-10-21T20:20:06.041" v="20571" actId="20577"/>
          <ac:spMkLst>
            <pc:docMk/>
            <pc:sldMk cId="620957655" sldId="258"/>
            <ac:spMk id="5" creationId="{9E1EA045-D621-4A4E-8445-31F43810C0E9}"/>
          </ac:spMkLst>
        </pc:spChg>
      </pc:sldChg>
      <pc:sldChg chg="modSp del mod">
        <pc:chgData name="Stuart C Wilde MBE" userId="effe1fc91cccb1d5" providerId="LiveId" clId="{9F1B52B4-41B3-1F47-9B1D-BED38D76C566}" dt="2022-10-09T18:41:18.653" v="1057" actId="2696"/>
        <pc:sldMkLst>
          <pc:docMk/>
          <pc:sldMk cId="1940289921" sldId="259"/>
        </pc:sldMkLst>
        <pc:spChg chg="mod">
          <ac:chgData name="Stuart C Wilde MBE" userId="effe1fc91cccb1d5" providerId="LiveId" clId="{9F1B52B4-41B3-1F47-9B1D-BED38D76C566}" dt="2022-10-09T18:40:53.722" v="1053" actId="27636"/>
          <ac:spMkLst>
            <pc:docMk/>
            <pc:sldMk cId="1940289921" sldId="259"/>
            <ac:spMk id="5" creationId="{9E1EA045-D621-4A4E-8445-31F43810C0E9}"/>
          </ac:spMkLst>
        </pc:spChg>
      </pc:sldChg>
      <pc:sldChg chg="addSp delSp modSp add mod">
        <pc:chgData name="Stuart C Wilde MBE" userId="effe1fc91cccb1d5" providerId="LiveId" clId="{9F1B52B4-41B3-1F47-9B1D-BED38D76C566}" dt="2022-10-18T19:49:55.734" v="18726" actId="255"/>
        <pc:sldMkLst>
          <pc:docMk/>
          <pc:sldMk cId="920255744" sldId="260"/>
        </pc:sldMkLst>
        <pc:spChg chg="mod">
          <ac:chgData name="Stuart C Wilde MBE" userId="effe1fc91cccb1d5" providerId="LiveId" clId="{9F1B52B4-41B3-1F47-9B1D-BED38D76C566}" dt="2022-10-10T19:27:30.450" v="3905" actId="1036"/>
          <ac:spMkLst>
            <pc:docMk/>
            <pc:sldMk cId="920255744" sldId="260"/>
            <ac:spMk id="3" creationId="{CAE838A7-2F0D-41D2-863A-EF65DC8A6982}"/>
          </ac:spMkLst>
        </pc:spChg>
        <pc:spChg chg="add mod">
          <ac:chgData name="Stuart C Wilde MBE" userId="effe1fc91cccb1d5" providerId="LiveId" clId="{9F1B52B4-41B3-1F47-9B1D-BED38D76C566}" dt="2022-10-18T19:46:46.944" v="18715" actId="1076"/>
          <ac:spMkLst>
            <pc:docMk/>
            <pc:sldMk cId="920255744" sldId="260"/>
            <ac:spMk id="5" creationId="{1B60AF5F-3010-A6FA-C0B3-D9F299FC2E31}"/>
          </ac:spMkLst>
        </pc:spChg>
        <pc:spChg chg="del mod">
          <ac:chgData name="Stuart C Wilde MBE" userId="effe1fc91cccb1d5" providerId="LiveId" clId="{9F1B52B4-41B3-1F47-9B1D-BED38D76C566}" dt="2022-10-09T18:31:06.304" v="736" actId="21"/>
          <ac:spMkLst>
            <pc:docMk/>
            <pc:sldMk cId="920255744" sldId="260"/>
            <ac:spMk id="5" creationId="{9E1EA045-D621-4A4E-8445-31F43810C0E9}"/>
          </ac:spMkLst>
        </pc:spChg>
        <pc:spChg chg="add del mod">
          <ac:chgData name="Stuart C Wilde MBE" userId="effe1fc91cccb1d5" providerId="LiveId" clId="{9F1B52B4-41B3-1F47-9B1D-BED38D76C566}" dt="2022-10-09T18:31:10.369" v="737" actId="21"/>
          <ac:spMkLst>
            <pc:docMk/>
            <pc:sldMk cId="920255744" sldId="260"/>
            <ac:spMk id="7" creationId="{DED23D82-B5EE-B064-E6DF-A74C25589BFB}"/>
          </ac:spMkLst>
        </pc:spChg>
        <pc:graphicFrameChg chg="add mod modGraphic">
          <ac:chgData name="Stuart C Wilde MBE" userId="effe1fc91cccb1d5" providerId="LiveId" clId="{9F1B52B4-41B3-1F47-9B1D-BED38D76C566}" dt="2022-10-18T19:49:55.734" v="18726" actId="255"/>
          <ac:graphicFrameMkLst>
            <pc:docMk/>
            <pc:sldMk cId="920255744" sldId="260"/>
            <ac:graphicFrameMk id="2" creationId="{0E0EDA3F-CF15-7242-A940-B03CF9B4D597}"/>
          </ac:graphicFrameMkLst>
        </pc:graphicFrameChg>
      </pc:sldChg>
      <pc:sldChg chg="addSp delSp modSp add mod">
        <pc:chgData name="Stuart C Wilde MBE" userId="effe1fc91cccb1d5" providerId="LiveId" clId="{9F1B52B4-41B3-1F47-9B1D-BED38D76C566}" dt="2022-10-19T20:43:01.343" v="20239" actId="20577"/>
        <pc:sldMkLst>
          <pc:docMk/>
          <pc:sldMk cId="832641308" sldId="261"/>
        </pc:sldMkLst>
        <pc:spChg chg="add del mod">
          <ac:chgData name="Stuart C Wilde MBE" userId="effe1fc91cccb1d5" providerId="LiveId" clId="{9F1B52B4-41B3-1F47-9B1D-BED38D76C566}" dt="2022-10-14T19:46:23.859" v="9362"/>
          <ac:spMkLst>
            <pc:docMk/>
            <pc:sldMk cId="832641308" sldId="261"/>
            <ac:spMk id="2" creationId="{581DF5E7-2BD4-9D6E-8FF2-BA7D6221B81E}"/>
          </ac:spMkLst>
        </pc:spChg>
        <pc:spChg chg="del mod">
          <ac:chgData name="Stuart C Wilde MBE" userId="effe1fc91cccb1d5" providerId="LiveId" clId="{9F1B52B4-41B3-1F47-9B1D-BED38D76C566}" dt="2022-10-10T19:29:11.817" v="3909" actId="478"/>
          <ac:spMkLst>
            <pc:docMk/>
            <pc:sldMk cId="832641308" sldId="261"/>
            <ac:spMk id="3" creationId="{CAE838A7-2F0D-41D2-863A-EF65DC8A6982}"/>
          </ac:spMkLst>
        </pc:spChg>
        <pc:spChg chg="add del mod">
          <ac:chgData name="Stuart C Wilde MBE" userId="effe1fc91cccb1d5" providerId="LiveId" clId="{9F1B52B4-41B3-1F47-9B1D-BED38D76C566}" dt="2022-10-11T15:13:18.747" v="6002" actId="478"/>
          <ac:spMkLst>
            <pc:docMk/>
            <pc:sldMk cId="832641308" sldId="261"/>
            <ac:spMk id="3" creationId="{FCF795AF-E5A5-46D9-0161-D94BAF013532}"/>
          </ac:spMkLst>
        </pc:spChg>
        <pc:spChg chg="mod">
          <ac:chgData name="Stuart C Wilde MBE" userId="effe1fc91cccb1d5" providerId="LiveId" clId="{9F1B52B4-41B3-1F47-9B1D-BED38D76C566}" dt="2022-10-19T20:43:01.343" v="20239" actId="20577"/>
          <ac:spMkLst>
            <pc:docMk/>
            <pc:sldMk cId="832641308" sldId="261"/>
            <ac:spMk id="5" creationId="{9E1EA045-D621-4A4E-8445-31F43810C0E9}"/>
          </ac:spMkLst>
        </pc:spChg>
        <pc:spChg chg="add mod">
          <ac:chgData name="Stuart C Wilde MBE" userId="effe1fc91cccb1d5" providerId="LiveId" clId="{9F1B52B4-41B3-1F47-9B1D-BED38D76C566}" dt="2022-10-10T19:29:20.003" v="3910"/>
          <ac:spMkLst>
            <pc:docMk/>
            <pc:sldMk cId="832641308" sldId="261"/>
            <ac:spMk id="6" creationId="{B9F73CAD-6FCB-66DF-0051-2A10CBF01A85}"/>
          </ac:spMkLst>
        </pc:spChg>
        <pc:spChg chg="add del mod">
          <ac:chgData name="Stuart C Wilde MBE" userId="effe1fc91cccb1d5" providerId="LiveId" clId="{9F1B52B4-41B3-1F47-9B1D-BED38D76C566}" dt="2022-10-10T19:32:38.951" v="3955" actId="478"/>
          <ac:spMkLst>
            <pc:docMk/>
            <pc:sldMk cId="832641308" sldId="261"/>
            <ac:spMk id="7" creationId="{BB69A956-C1B9-1B8E-89F8-CA8E2CB1119D}"/>
          </ac:spMkLst>
        </pc:spChg>
        <pc:spChg chg="add mod">
          <ac:chgData name="Stuart C Wilde MBE" userId="effe1fc91cccb1d5" providerId="LiveId" clId="{9F1B52B4-41B3-1F47-9B1D-BED38D76C566}" dt="2022-10-19T19:38:28.682" v="18889" actId="1038"/>
          <ac:spMkLst>
            <pc:docMk/>
            <pc:sldMk cId="832641308" sldId="261"/>
            <ac:spMk id="12" creationId="{A8E3466C-BCE7-0B76-9B68-E99D942D5045}"/>
          </ac:spMkLst>
        </pc:spChg>
        <pc:spChg chg="add mod">
          <ac:chgData name="Stuart C Wilde MBE" userId="effe1fc91cccb1d5" providerId="LiveId" clId="{9F1B52B4-41B3-1F47-9B1D-BED38D76C566}" dt="2022-10-19T19:38:18.697" v="18871" actId="1038"/>
          <ac:spMkLst>
            <pc:docMk/>
            <pc:sldMk cId="832641308" sldId="261"/>
            <ac:spMk id="13" creationId="{63AFC7AD-2143-E24A-5C96-6FAFF9863AF9}"/>
          </ac:spMkLst>
        </pc:spChg>
        <pc:spChg chg="add mod">
          <ac:chgData name="Stuart C Wilde MBE" userId="effe1fc91cccb1d5" providerId="LiveId" clId="{9F1B52B4-41B3-1F47-9B1D-BED38D76C566}" dt="2022-10-19T19:38:06.412" v="18854" actId="14100"/>
          <ac:spMkLst>
            <pc:docMk/>
            <pc:sldMk cId="832641308" sldId="261"/>
            <ac:spMk id="15" creationId="{1008C5BB-722B-9CBC-80C3-1744E17A8303}"/>
          </ac:spMkLst>
        </pc:spChg>
        <pc:spChg chg="add mod">
          <ac:chgData name="Stuart C Wilde MBE" userId="effe1fc91cccb1d5" providerId="LiveId" clId="{9F1B52B4-41B3-1F47-9B1D-BED38D76C566}" dt="2022-10-13T21:49:51.100" v="8266" actId="1035"/>
          <ac:spMkLst>
            <pc:docMk/>
            <pc:sldMk cId="832641308" sldId="261"/>
            <ac:spMk id="16" creationId="{66C4AEFE-7CC2-75E2-DFD5-D43F0390744A}"/>
          </ac:spMkLst>
        </pc:spChg>
        <pc:spChg chg="add mod">
          <ac:chgData name="Stuart C Wilde MBE" userId="effe1fc91cccb1d5" providerId="LiveId" clId="{9F1B52B4-41B3-1F47-9B1D-BED38D76C566}" dt="2022-10-13T21:49:51.100" v="8266" actId="1035"/>
          <ac:spMkLst>
            <pc:docMk/>
            <pc:sldMk cId="832641308" sldId="261"/>
            <ac:spMk id="17" creationId="{62F6787E-1704-8591-F4A2-4F736130DF99}"/>
          </ac:spMkLst>
        </pc:spChg>
        <pc:spChg chg="add mod">
          <ac:chgData name="Stuart C Wilde MBE" userId="effe1fc91cccb1d5" providerId="LiveId" clId="{9F1B52B4-41B3-1F47-9B1D-BED38D76C566}" dt="2022-10-18T18:59:47.122" v="17369" actId="207"/>
          <ac:spMkLst>
            <pc:docMk/>
            <pc:sldMk cId="832641308" sldId="261"/>
            <ac:spMk id="18" creationId="{7865408F-93BD-BA2D-2316-3B95A131A8DF}"/>
          </ac:spMkLst>
        </pc:spChg>
        <pc:graphicFrameChg chg="add del mod">
          <ac:chgData name="Stuart C Wilde MBE" userId="effe1fc91cccb1d5" providerId="LiveId" clId="{9F1B52B4-41B3-1F47-9B1D-BED38D76C566}" dt="2022-10-19T19:30:39.851" v="18831"/>
          <ac:graphicFrameMkLst>
            <pc:docMk/>
            <pc:sldMk cId="832641308" sldId="261"/>
            <ac:graphicFrameMk id="2" creationId="{515B77E7-4243-4C62-9669-9210DDACCF13}"/>
          </ac:graphicFrameMkLst>
        </pc:graphicFrameChg>
        <pc:graphicFrameChg chg="add del mod modGraphic">
          <ac:chgData name="Stuart C Wilde MBE" userId="effe1fc91cccb1d5" providerId="LiveId" clId="{9F1B52B4-41B3-1F47-9B1D-BED38D76C566}" dt="2022-10-13T21:31:07.627" v="7914" actId="478"/>
          <ac:graphicFrameMkLst>
            <pc:docMk/>
            <pc:sldMk cId="832641308" sldId="261"/>
            <ac:graphicFrameMk id="2" creationId="{C1902A1B-CA11-3CC5-63ED-D99D1FA3623E}"/>
          </ac:graphicFrameMkLst>
        </pc:graphicFrameChg>
        <pc:graphicFrameChg chg="add del mod">
          <ac:chgData name="Stuart C Wilde MBE" userId="effe1fc91cccb1d5" providerId="LiveId" clId="{9F1B52B4-41B3-1F47-9B1D-BED38D76C566}" dt="2022-10-13T21:27:03.721" v="7906" actId="478"/>
          <ac:graphicFrameMkLst>
            <pc:docMk/>
            <pc:sldMk cId="832641308" sldId="261"/>
            <ac:graphicFrameMk id="3" creationId="{38C2B59B-FB3C-4A51-189D-1AE50CC310DE}"/>
          </ac:graphicFrameMkLst>
        </pc:graphicFrameChg>
        <pc:graphicFrameChg chg="add del mod modGraphic">
          <ac:chgData name="Stuart C Wilde MBE" userId="effe1fc91cccb1d5" providerId="LiveId" clId="{9F1B52B4-41B3-1F47-9B1D-BED38D76C566}" dt="2022-10-19T19:31:35.120" v="18833" actId="478"/>
          <ac:graphicFrameMkLst>
            <pc:docMk/>
            <pc:sldMk cId="832641308" sldId="261"/>
            <ac:graphicFrameMk id="7" creationId="{EF103102-8AB8-AFCD-E24A-DB13448D65CC}"/>
          </ac:graphicFrameMkLst>
        </pc:graphicFrameChg>
        <pc:graphicFrameChg chg="add del mod modGraphic">
          <ac:chgData name="Stuart C Wilde MBE" userId="effe1fc91cccb1d5" providerId="LiveId" clId="{9F1B52B4-41B3-1F47-9B1D-BED38D76C566}" dt="2022-10-19T19:33:52.703" v="18845" actId="478"/>
          <ac:graphicFrameMkLst>
            <pc:docMk/>
            <pc:sldMk cId="832641308" sldId="261"/>
            <ac:graphicFrameMk id="20" creationId="{FB884123-1C07-213D-265B-598AAFD34A2B}"/>
          </ac:graphicFrameMkLst>
        </pc:graphicFrameChg>
        <pc:graphicFrameChg chg="add del mod modGraphic">
          <ac:chgData name="Stuart C Wilde MBE" userId="effe1fc91cccb1d5" providerId="LiveId" clId="{9F1B52B4-41B3-1F47-9B1D-BED38D76C566}" dt="2022-10-19T19:35:37.933" v="18850" actId="478"/>
          <ac:graphicFrameMkLst>
            <pc:docMk/>
            <pc:sldMk cId="832641308" sldId="261"/>
            <ac:graphicFrameMk id="21" creationId="{754F5004-5B43-B8A7-8AAD-A4D87856D782}"/>
          </ac:graphicFrameMkLst>
        </pc:graphicFrameChg>
        <pc:graphicFrameChg chg="add mod modGraphic">
          <ac:chgData name="Stuart C Wilde MBE" userId="effe1fc91cccb1d5" providerId="LiveId" clId="{9F1B52B4-41B3-1F47-9B1D-BED38D76C566}" dt="2022-10-19T19:40:50.880" v="18901" actId="207"/>
          <ac:graphicFrameMkLst>
            <pc:docMk/>
            <pc:sldMk cId="832641308" sldId="261"/>
            <ac:graphicFrameMk id="22" creationId="{23450F81-6332-92DD-22E5-A1BD597A3B5E}"/>
          </ac:graphicFrameMkLst>
        </pc:graphicFrameChg>
        <pc:picChg chg="add del mod">
          <ac:chgData name="Stuart C Wilde MBE" userId="effe1fc91cccb1d5" providerId="LiveId" clId="{9F1B52B4-41B3-1F47-9B1D-BED38D76C566}" dt="2022-10-19T19:31:55.093" v="18837" actId="478"/>
          <ac:picMkLst>
            <pc:docMk/>
            <pc:sldMk cId="832641308" sldId="261"/>
            <ac:picMk id="3" creationId="{29358602-5643-5EA3-A078-C37597E81335}"/>
          </ac:picMkLst>
        </pc:picChg>
        <pc:picChg chg="add del mod">
          <ac:chgData name="Stuart C Wilde MBE" userId="effe1fc91cccb1d5" providerId="LiveId" clId="{9F1B52B4-41B3-1F47-9B1D-BED38D76C566}" dt="2022-10-19T19:32:14.055" v="18840" actId="478"/>
          <ac:picMkLst>
            <pc:docMk/>
            <pc:sldMk cId="832641308" sldId="261"/>
            <ac:picMk id="19" creationId="{EBE69101-590D-790F-5DC5-DA01290471F8}"/>
          </ac:picMkLst>
        </pc:picChg>
      </pc:sldChg>
      <pc:sldChg chg="modSp add del mod">
        <pc:chgData name="Stuart C Wilde MBE" userId="effe1fc91cccb1d5" providerId="LiveId" clId="{9F1B52B4-41B3-1F47-9B1D-BED38D76C566}" dt="2022-10-14T22:12:00.679" v="12622" actId="2696"/>
        <pc:sldMkLst>
          <pc:docMk/>
          <pc:sldMk cId="1037796671" sldId="262"/>
        </pc:sldMkLst>
        <pc:spChg chg="mod">
          <ac:chgData name="Stuart C Wilde MBE" userId="effe1fc91cccb1d5" providerId="LiveId" clId="{9F1B52B4-41B3-1F47-9B1D-BED38D76C566}" dt="2022-10-09T18:26:07.724" v="676" actId="20577"/>
          <ac:spMkLst>
            <pc:docMk/>
            <pc:sldMk cId="1037796671" sldId="262"/>
            <ac:spMk id="3" creationId="{CAE838A7-2F0D-41D2-863A-EF65DC8A6982}"/>
          </ac:spMkLst>
        </pc:spChg>
      </pc:sldChg>
      <pc:sldChg chg="addSp delSp modSp add mod">
        <pc:chgData name="Stuart C Wilde MBE" userId="effe1fc91cccb1d5" providerId="LiveId" clId="{9F1B52B4-41B3-1F47-9B1D-BED38D76C566}" dt="2022-10-19T20:54:15.235" v="20452" actId="2711"/>
        <pc:sldMkLst>
          <pc:docMk/>
          <pc:sldMk cId="3712180564" sldId="263"/>
        </pc:sldMkLst>
        <pc:spChg chg="del mod">
          <ac:chgData name="Stuart C Wilde MBE" userId="effe1fc91cccb1d5" providerId="LiveId" clId="{9F1B52B4-41B3-1F47-9B1D-BED38D76C566}" dt="2022-10-19T19:45:32.115" v="18999" actId="478"/>
          <ac:spMkLst>
            <pc:docMk/>
            <pc:sldMk cId="3712180564" sldId="263"/>
            <ac:spMk id="3" creationId="{CAE838A7-2F0D-41D2-863A-EF65DC8A6982}"/>
          </ac:spMkLst>
        </pc:spChg>
        <pc:spChg chg="del">
          <ac:chgData name="Stuart C Wilde MBE" userId="effe1fc91cccb1d5" providerId="LiveId" clId="{9F1B52B4-41B3-1F47-9B1D-BED38D76C566}" dt="2022-10-19T19:44:56.839" v="18994" actId="478"/>
          <ac:spMkLst>
            <pc:docMk/>
            <pc:sldMk cId="3712180564" sldId="263"/>
            <ac:spMk id="5" creationId="{9E1EA045-D621-4A4E-8445-31F43810C0E9}"/>
          </ac:spMkLst>
        </pc:spChg>
        <pc:spChg chg="add del mod">
          <ac:chgData name="Stuart C Wilde MBE" userId="effe1fc91cccb1d5" providerId="LiveId" clId="{9F1B52B4-41B3-1F47-9B1D-BED38D76C566}" dt="2022-10-19T19:44:58.382" v="18995" actId="478"/>
          <ac:spMkLst>
            <pc:docMk/>
            <pc:sldMk cId="3712180564" sldId="263"/>
            <ac:spMk id="6" creationId="{0BB430A5-5E1E-D26E-1DFD-ACAD78D1E72E}"/>
          </ac:spMkLst>
        </pc:spChg>
        <pc:spChg chg="add mod">
          <ac:chgData name="Stuart C Wilde MBE" userId="effe1fc91cccb1d5" providerId="LiveId" clId="{9F1B52B4-41B3-1F47-9B1D-BED38D76C566}" dt="2022-10-19T19:45:27.732" v="18998"/>
          <ac:spMkLst>
            <pc:docMk/>
            <pc:sldMk cId="3712180564" sldId="263"/>
            <ac:spMk id="7" creationId="{4FA6CA5C-3BD2-36F4-8A48-43181B72B033}"/>
          </ac:spMkLst>
        </pc:spChg>
        <pc:spChg chg="add del mod">
          <ac:chgData name="Stuart C Wilde MBE" userId="effe1fc91cccb1d5" providerId="LiveId" clId="{9F1B52B4-41B3-1F47-9B1D-BED38D76C566}" dt="2022-10-19T19:45:36.275" v="19000" actId="478"/>
          <ac:spMkLst>
            <pc:docMk/>
            <pc:sldMk cId="3712180564" sldId="263"/>
            <ac:spMk id="13" creationId="{E75AD3FD-B558-AC00-979A-34BEC9DA2D74}"/>
          </ac:spMkLst>
        </pc:spChg>
        <pc:spChg chg="add mod">
          <ac:chgData name="Stuart C Wilde MBE" userId="effe1fc91cccb1d5" providerId="LiveId" clId="{9F1B52B4-41B3-1F47-9B1D-BED38D76C566}" dt="2022-10-19T19:46:20.772" v="19001"/>
          <ac:spMkLst>
            <pc:docMk/>
            <pc:sldMk cId="3712180564" sldId="263"/>
            <ac:spMk id="15" creationId="{11E1F9E8-6F6C-4981-8B9F-D1870E4C05E5}"/>
          </ac:spMkLst>
        </pc:spChg>
        <pc:spChg chg="add mod">
          <ac:chgData name="Stuart C Wilde MBE" userId="effe1fc91cccb1d5" providerId="LiveId" clId="{9F1B52B4-41B3-1F47-9B1D-BED38D76C566}" dt="2022-10-19T19:46:20.772" v="19001"/>
          <ac:spMkLst>
            <pc:docMk/>
            <pc:sldMk cId="3712180564" sldId="263"/>
            <ac:spMk id="16" creationId="{9FDFC1A8-CF97-0DC9-0711-B9C56D51888D}"/>
          </ac:spMkLst>
        </pc:spChg>
        <pc:spChg chg="add mod">
          <ac:chgData name="Stuart C Wilde MBE" userId="effe1fc91cccb1d5" providerId="LiveId" clId="{9F1B52B4-41B3-1F47-9B1D-BED38D76C566}" dt="2022-10-19T19:46:20.772" v="19001"/>
          <ac:spMkLst>
            <pc:docMk/>
            <pc:sldMk cId="3712180564" sldId="263"/>
            <ac:spMk id="17" creationId="{A00EE036-05E2-5474-56C8-F1AB89AA7046}"/>
          </ac:spMkLst>
        </pc:spChg>
        <pc:spChg chg="add mod">
          <ac:chgData name="Stuart C Wilde MBE" userId="effe1fc91cccb1d5" providerId="LiveId" clId="{9F1B52B4-41B3-1F47-9B1D-BED38D76C566}" dt="2022-10-19T19:46:36.950" v="19002"/>
          <ac:spMkLst>
            <pc:docMk/>
            <pc:sldMk cId="3712180564" sldId="263"/>
            <ac:spMk id="18" creationId="{785DC679-690D-2164-8E63-FDCCD4DBAC0D}"/>
          </ac:spMkLst>
        </pc:spChg>
        <pc:spChg chg="add mod">
          <ac:chgData name="Stuart C Wilde MBE" userId="effe1fc91cccb1d5" providerId="LiveId" clId="{9F1B52B4-41B3-1F47-9B1D-BED38D76C566}" dt="2022-10-19T19:46:36.950" v="19002"/>
          <ac:spMkLst>
            <pc:docMk/>
            <pc:sldMk cId="3712180564" sldId="263"/>
            <ac:spMk id="19" creationId="{2F484EF7-6BEB-8523-F266-96BA88218839}"/>
          </ac:spMkLst>
        </pc:spChg>
        <pc:spChg chg="add mod">
          <ac:chgData name="Stuart C Wilde MBE" userId="effe1fc91cccb1d5" providerId="LiveId" clId="{9F1B52B4-41B3-1F47-9B1D-BED38D76C566}" dt="2022-10-19T19:46:36.950" v="19002"/>
          <ac:spMkLst>
            <pc:docMk/>
            <pc:sldMk cId="3712180564" sldId="263"/>
            <ac:spMk id="20" creationId="{0C287D7A-C990-8FE8-FE18-C89261AE7811}"/>
          </ac:spMkLst>
        </pc:spChg>
        <pc:spChg chg="add del mod">
          <ac:chgData name="Stuart C Wilde MBE" userId="effe1fc91cccb1d5" providerId="LiveId" clId="{9F1B52B4-41B3-1F47-9B1D-BED38D76C566}" dt="2022-10-19T19:53:32.428" v="19181" actId="478"/>
          <ac:spMkLst>
            <pc:docMk/>
            <pc:sldMk cId="3712180564" sldId="263"/>
            <ac:spMk id="23" creationId="{875757A0-2271-26C8-005A-51C13A3816D3}"/>
          </ac:spMkLst>
        </pc:spChg>
        <pc:spChg chg="add del mod">
          <ac:chgData name="Stuart C Wilde MBE" userId="effe1fc91cccb1d5" providerId="LiveId" clId="{9F1B52B4-41B3-1F47-9B1D-BED38D76C566}" dt="2022-10-19T19:53:36.654" v="19182" actId="478"/>
          <ac:spMkLst>
            <pc:docMk/>
            <pc:sldMk cId="3712180564" sldId="263"/>
            <ac:spMk id="26" creationId="{EFAD36B6-FD87-63D9-7758-A53DCCF85AA3}"/>
          </ac:spMkLst>
        </pc:spChg>
        <pc:spChg chg="add mod">
          <ac:chgData name="Stuart C Wilde MBE" userId="effe1fc91cccb1d5" providerId="LiveId" clId="{9F1B52B4-41B3-1F47-9B1D-BED38D76C566}" dt="2022-10-19T20:54:15.235" v="20452" actId="2711"/>
          <ac:spMkLst>
            <pc:docMk/>
            <pc:sldMk cId="3712180564" sldId="263"/>
            <ac:spMk id="27" creationId="{4A22621B-726B-89B8-856F-F17563918029}"/>
          </ac:spMkLst>
        </pc:spChg>
        <pc:graphicFrameChg chg="add mod modGraphic">
          <ac:chgData name="Stuart C Wilde MBE" userId="effe1fc91cccb1d5" providerId="LiveId" clId="{9F1B52B4-41B3-1F47-9B1D-BED38D76C566}" dt="2022-10-19T20:09:13.460" v="19782" actId="20577"/>
          <ac:graphicFrameMkLst>
            <pc:docMk/>
            <pc:sldMk cId="3712180564" sldId="263"/>
            <ac:graphicFrameMk id="21" creationId="{7BC45B77-8C68-147E-F630-5142757BA25F}"/>
          </ac:graphicFrameMkLst>
        </pc:graphicFrameChg>
        <pc:graphicFrameChg chg="add del mod">
          <ac:chgData name="Stuart C Wilde MBE" userId="effe1fc91cccb1d5" providerId="LiveId" clId="{9F1B52B4-41B3-1F47-9B1D-BED38D76C566}" dt="2022-10-19T19:48:57.880" v="19096" actId="478"/>
          <ac:graphicFrameMkLst>
            <pc:docMk/>
            <pc:sldMk cId="3712180564" sldId="263"/>
            <ac:graphicFrameMk id="22" creationId="{98F08855-7576-D18B-CC37-52AB1A8E8DC6}"/>
          </ac:graphicFrameMkLst>
        </pc:graphicFrameChg>
      </pc:sldChg>
      <pc:sldChg chg="addSp delSp modSp add mod">
        <pc:chgData name="Stuart C Wilde MBE" userId="effe1fc91cccb1d5" providerId="LiveId" clId="{9F1B52B4-41B3-1F47-9B1D-BED38D76C566}" dt="2022-10-21T11:21:31.365" v="20462"/>
        <pc:sldMkLst>
          <pc:docMk/>
          <pc:sldMk cId="869674442" sldId="264"/>
        </pc:sldMkLst>
        <pc:spChg chg="del mod">
          <ac:chgData name="Stuart C Wilde MBE" userId="effe1fc91cccb1d5" providerId="LiveId" clId="{9F1B52B4-41B3-1F47-9B1D-BED38D76C566}" dt="2022-10-21T11:20:44.489" v="20458" actId="478"/>
          <ac:spMkLst>
            <pc:docMk/>
            <pc:sldMk cId="869674442" sldId="264"/>
            <ac:spMk id="3" creationId="{CAE838A7-2F0D-41D2-863A-EF65DC8A6982}"/>
          </ac:spMkLst>
        </pc:spChg>
        <pc:spChg chg="del">
          <ac:chgData name="Stuart C Wilde MBE" userId="effe1fc91cccb1d5" providerId="LiveId" clId="{9F1B52B4-41B3-1F47-9B1D-BED38D76C566}" dt="2022-10-21T11:20:15.729" v="20454" actId="478"/>
          <ac:spMkLst>
            <pc:docMk/>
            <pc:sldMk cId="869674442" sldId="264"/>
            <ac:spMk id="5" creationId="{9E1EA045-D621-4A4E-8445-31F43810C0E9}"/>
          </ac:spMkLst>
        </pc:spChg>
        <pc:spChg chg="add del mod">
          <ac:chgData name="Stuart C Wilde MBE" userId="effe1fc91cccb1d5" providerId="LiveId" clId="{9F1B52B4-41B3-1F47-9B1D-BED38D76C566}" dt="2022-10-21T11:20:17.121" v="20455" actId="478"/>
          <ac:spMkLst>
            <pc:docMk/>
            <pc:sldMk cId="869674442" sldId="264"/>
            <ac:spMk id="6" creationId="{C0D2A3DF-B03B-2EA6-EA6D-CA0D27A523E5}"/>
          </ac:spMkLst>
        </pc:spChg>
        <pc:spChg chg="add mod">
          <ac:chgData name="Stuart C Wilde MBE" userId="effe1fc91cccb1d5" providerId="LiveId" clId="{9F1B52B4-41B3-1F47-9B1D-BED38D76C566}" dt="2022-10-21T11:20:40.521" v="20457"/>
          <ac:spMkLst>
            <pc:docMk/>
            <pc:sldMk cId="869674442" sldId="264"/>
            <ac:spMk id="7" creationId="{36BC5815-AD24-B477-B26B-E86A9E4ADFB1}"/>
          </ac:spMkLst>
        </pc:spChg>
        <pc:spChg chg="add del mod">
          <ac:chgData name="Stuart C Wilde MBE" userId="effe1fc91cccb1d5" providerId="LiveId" clId="{9F1B52B4-41B3-1F47-9B1D-BED38D76C566}" dt="2022-10-21T11:20:48.190" v="20459" actId="478"/>
          <ac:spMkLst>
            <pc:docMk/>
            <pc:sldMk cId="869674442" sldId="264"/>
            <ac:spMk id="13" creationId="{2DDED71C-3210-9357-8405-919693BC8D6A}"/>
          </ac:spMkLst>
        </pc:spChg>
        <pc:spChg chg="add mod">
          <ac:chgData name="Stuart C Wilde MBE" userId="effe1fc91cccb1d5" providerId="LiveId" clId="{9F1B52B4-41B3-1F47-9B1D-BED38D76C566}" dt="2022-10-21T11:21:04.499" v="20460"/>
          <ac:spMkLst>
            <pc:docMk/>
            <pc:sldMk cId="869674442" sldId="264"/>
            <ac:spMk id="15" creationId="{E4F7E58A-9D1F-8EA9-3B07-F38C87FCF5E4}"/>
          </ac:spMkLst>
        </pc:spChg>
        <pc:spChg chg="add mod">
          <ac:chgData name="Stuart C Wilde MBE" userId="effe1fc91cccb1d5" providerId="LiveId" clId="{9F1B52B4-41B3-1F47-9B1D-BED38D76C566}" dt="2022-10-21T11:21:04.499" v="20460"/>
          <ac:spMkLst>
            <pc:docMk/>
            <pc:sldMk cId="869674442" sldId="264"/>
            <ac:spMk id="16" creationId="{8A49916F-8566-EF17-733A-B2ADADD0AD9A}"/>
          </ac:spMkLst>
        </pc:spChg>
        <pc:spChg chg="add mod">
          <ac:chgData name="Stuart C Wilde MBE" userId="effe1fc91cccb1d5" providerId="LiveId" clId="{9F1B52B4-41B3-1F47-9B1D-BED38D76C566}" dt="2022-10-21T11:21:04.499" v="20460"/>
          <ac:spMkLst>
            <pc:docMk/>
            <pc:sldMk cId="869674442" sldId="264"/>
            <ac:spMk id="17" creationId="{280D8411-4622-9510-22CF-C5C925CEA3BD}"/>
          </ac:spMkLst>
        </pc:spChg>
        <pc:spChg chg="add mod">
          <ac:chgData name="Stuart C Wilde MBE" userId="effe1fc91cccb1d5" providerId="LiveId" clId="{9F1B52B4-41B3-1F47-9B1D-BED38D76C566}" dt="2022-10-21T11:21:18.900" v="20461"/>
          <ac:spMkLst>
            <pc:docMk/>
            <pc:sldMk cId="869674442" sldId="264"/>
            <ac:spMk id="18" creationId="{F3E91C81-D8E1-9F4C-3322-16334669C10B}"/>
          </ac:spMkLst>
        </pc:spChg>
        <pc:spChg chg="add mod">
          <ac:chgData name="Stuart C Wilde MBE" userId="effe1fc91cccb1d5" providerId="LiveId" clId="{9F1B52B4-41B3-1F47-9B1D-BED38D76C566}" dt="2022-10-21T11:21:18.900" v="20461"/>
          <ac:spMkLst>
            <pc:docMk/>
            <pc:sldMk cId="869674442" sldId="264"/>
            <ac:spMk id="19" creationId="{3D42B941-A4D7-DDF5-D9AC-0B69E5361401}"/>
          </ac:spMkLst>
        </pc:spChg>
        <pc:spChg chg="add mod">
          <ac:chgData name="Stuart C Wilde MBE" userId="effe1fc91cccb1d5" providerId="LiveId" clId="{9F1B52B4-41B3-1F47-9B1D-BED38D76C566}" dt="2022-10-21T11:21:18.900" v="20461"/>
          <ac:spMkLst>
            <pc:docMk/>
            <pc:sldMk cId="869674442" sldId="264"/>
            <ac:spMk id="20" creationId="{ACC8D160-A2C8-F697-CABE-7DE9F606367E}"/>
          </ac:spMkLst>
        </pc:spChg>
        <pc:spChg chg="add mod">
          <ac:chgData name="Stuart C Wilde MBE" userId="effe1fc91cccb1d5" providerId="LiveId" clId="{9F1B52B4-41B3-1F47-9B1D-BED38D76C566}" dt="2022-10-21T11:21:31.365" v="20462"/>
          <ac:spMkLst>
            <pc:docMk/>
            <pc:sldMk cId="869674442" sldId="264"/>
            <ac:spMk id="21" creationId="{37229740-A04C-1C36-65D2-4DA5DDD79FE8}"/>
          </ac:spMkLst>
        </pc:spChg>
      </pc:sldChg>
      <pc:sldChg chg="modSp add mod">
        <pc:chgData name="Stuart C Wilde MBE" userId="effe1fc91cccb1d5" providerId="LiveId" clId="{9F1B52B4-41B3-1F47-9B1D-BED38D76C566}" dt="2022-10-09T18:26:50.561" v="692"/>
        <pc:sldMkLst>
          <pc:docMk/>
          <pc:sldMk cId="815404607" sldId="265"/>
        </pc:sldMkLst>
        <pc:spChg chg="mod">
          <ac:chgData name="Stuart C Wilde MBE" userId="effe1fc91cccb1d5" providerId="LiveId" clId="{9F1B52B4-41B3-1F47-9B1D-BED38D76C566}" dt="2022-10-09T18:26:50.561" v="692"/>
          <ac:spMkLst>
            <pc:docMk/>
            <pc:sldMk cId="815404607" sldId="265"/>
            <ac:spMk id="3" creationId="{CAE838A7-2F0D-41D2-863A-EF65DC8A6982}"/>
          </ac:spMkLst>
        </pc:spChg>
      </pc:sldChg>
      <pc:sldChg chg="modSp add mod">
        <pc:chgData name="Stuart C Wilde MBE" userId="effe1fc91cccb1d5" providerId="LiveId" clId="{9F1B52B4-41B3-1F47-9B1D-BED38D76C566}" dt="2022-10-09T18:26:57.884" v="696" actId="20577"/>
        <pc:sldMkLst>
          <pc:docMk/>
          <pc:sldMk cId="2920683557" sldId="266"/>
        </pc:sldMkLst>
        <pc:spChg chg="mod">
          <ac:chgData name="Stuart C Wilde MBE" userId="effe1fc91cccb1d5" providerId="LiveId" clId="{9F1B52B4-41B3-1F47-9B1D-BED38D76C566}" dt="2022-10-09T18:26:57.884" v="696" actId="20577"/>
          <ac:spMkLst>
            <pc:docMk/>
            <pc:sldMk cId="2920683557" sldId="266"/>
            <ac:spMk id="3" creationId="{CAE838A7-2F0D-41D2-863A-EF65DC8A6982}"/>
          </ac:spMkLst>
        </pc:spChg>
      </pc:sldChg>
      <pc:sldChg chg="addSp modSp add mod">
        <pc:chgData name="Stuart C Wilde MBE" userId="effe1fc91cccb1d5" providerId="LiveId" clId="{9F1B52B4-41B3-1F47-9B1D-BED38D76C566}" dt="2022-10-21T20:21:39.549" v="20637" actId="20577"/>
        <pc:sldMkLst>
          <pc:docMk/>
          <pc:sldMk cId="1600026008" sldId="267"/>
        </pc:sldMkLst>
        <pc:spChg chg="add mod">
          <ac:chgData name="Stuart C Wilde MBE" userId="effe1fc91cccb1d5" providerId="LiveId" clId="{9F1B52B4-41B3-1F47-9B1D-BED38D76C566}" dt="2022-10-21T20:21:39.549" v="20637" actId="20577"/>
          <ac:spMkLst>
            <pc:docMk/>
            <pc:sldMk cId="1600026008" sldId="267"/>
            <ac:spMk id="2" creationId="{8143CF78-CC65-E631-AD5D-6F3494195CBA}"/>
          </ac:spMkLst>
        </pc:spChg>
        <pc:spChg chg="mod">
          <ac:chgData name="Stuart C Wilde MBE" userId="effe1fc91cccb1d5" providerId="LiveId" clId="{9F1B52B4-41B3-1F47-9B1D-BED38D76C566}" dt="2022-10-09T18:24:37.185" v="630" actId="20577"/>
          <ac:spMkLst>
            <pc:docMk/>
            <pc:sldMk cId="1600026008" sldId="267"/>
            <ac:spMk id="3" creationId="{CAE838A7-2F0D-41D2-863A-EF65DC8A6982}"/>
          </ac:spMkLst>
        </pc:spChg>
      </pc:sldChg>
      <pc:sldChg chg="addSp delSp modSp add mod">
        <pc:chgData name="Stuart C Wilde MBE" userId="effe1fc91cccb1d5" providerId="LiveId" clId="{9F1B52B4-41B3-1F47-9B1D-BED38D76C566}" dt="2022-10-09T18:45:54.579" v="1090" actId="12385"/>
        <pc:sldMkLst>
          <pc:docMk/>
          <pc:sldMk cId="1274789738" sldId="268"/>
        </pc:sldMkLst>
        <pc:spChg chg="mod">
          <ac:chgData name="Stuart C Wilde MBE" userId="effe1fc91cccb1d5" providerId="LiveId" clId="{9F1B52B4-41B3-1F47-9B1D-BED38D76C566}" dt="2022-10-09T18:27:42.395" v="705" actId="20577"/>
          <ac:spMkLst>
            <pc:docMk/>
            <pc:sldMk cId="1274789738" sldId="268"/>
            <ac:spMk id="3" creationId="{CAE838A7-2F0D-41D2-863A-EF65DC8A6982}"/>
          </ac:spMkLst>
        </pc:spChg>
        <pc:spChg chg="del">
          <ac:chgData name="Stuart C Wilde MBE" userId="effe1fc91cccb1d5" providerId="LiveId" clId="{9F1B52B4-41B3-1F47-9B1D-BED38D76C566}" dt="2022-10-09T18:27:52.973" v="706" actId="21"/>
          <ac:spMkLst>
            <pc:docMk/>
            <pc:sldMk cId="1274789738" sldId="268"/>
            <ac:spMk id="5" creationId="{9E1EA045-D621-4A4E-8445-31F43810C0E9}"/>
          </ac:spMkLst>
        </pc:spChg>
        <pc:spChg chg="add del mod">
          <ac:chgData name="Stuart C Wilde MBE" userId="effe1fc91cccb1d5" providerId="LiveId" clId="{9F1B52B4-41B3-1F47-9B1D-BED38D76C566}" dt="2022-10-09T18:27:58.298" v="707" actId="21"/>
          <ac:spMkLst>
            <pc:docMk/>
            <pc:sldMk cId="1274789738" sldId="268"/>
            <ac:spMk id="6" creationId="{6A406124-9A94-4FA9-4F6B-412470353264}"/>
          </ac:spMkLst>
        </pc:spChg>
        <pc:graphicFrameChg chg="add mod modGraphic">
          <ac:chgData name="Stuart C Wilde MBE" userId="effe1fc91cccb1d5" providerId="LiveId" clId="{9F1B52B4-41B3-1F47-9B1D-BED38D76C566}" dt="2022-10-09T18:45:54.579" v="1090" actId="12385"/>
          <ac:graphicFrameMkLst>
            <pc:docMk/>
            <pc:sldMk cId="1274789738" sldId="268"/>
            <ac:graphicFrameMk id="7" creationId="{B84215DF-EB6A-5CBE-204A-12DCD2E55DEF}"/>
          </ac:graphicFrameMkLst>
        </pc:graphicFrameChg>
      </pc:sldChg>
      <pc:sldChg chg="modSp add del mod">
        <pc:chgData name="Stuart C Wilde MBE" userId="effe1fc91cccb1d5" providerId="LiveId" clId="{9F1B52B4-41B3-1F47-9B1D-BED38D76C566}" dt="2022-10-18T19:50:38.403" v="18727" actId="2696"/>
        <pc:sldMkLst>
          <pc:docMk/>
          <pc:sldMk cId="1970282977" sldId="269"/>
        </pc:sldMkLst>
        <pc:spChg chg="mod">
          <ac:chgData name="Stuart C Wilde MBE" userId="effe1fc91cccb1d5" providerId="LiveId" clId="{9F1B52B4-41B3-1F47-9B1D-BED38D76C566}" dt="2022-10-09T18:38:00.079" v="963" actId="20577"/>
          <ac:spMkLst>
            <pc:docMk/>
            <pc:sldMk cId="1970282977" sldId="269"/>
            <ac:spMk id="3" creationId="{CAE838A7-2F0D-41D2-863A-EF65DC8A6982}"/>
          </ac:spMkLst>
        </pc:spChg>
        <pc:graphicFrameChg chg="mod modGraphic">
          <ac:chgData name="Stuart C Wilde MBE" userId="effe1fc91cccb1d5" providerId="LiveId" clId="{9F1B52B4-41B3-1F47-9B1D-BED38D76C566}" dt="2022-10-14T20:48:25.449" v="10273" actId="20577"/>
          <ac:graphicFrameMkLst>
            <pc:docMk/>
            <pc:sldMk cId="1970282977" sldId="269"/>
            <ac:graphicFrameMk id="2" creationId="{0E0EDA3F-CF15-7242-A940-B03CF9B4D597}"/>
          </ac:graphicFrameMkLst>
        </pc:graphicFrameChg>
      </pc:sldChg>
      <pc:sldChg chg="modSp add mod">
        <pc:chgData name="Stuart C Wilde MBE" userId="effe1fc91cccb1d5" providerId="LiveId" clId="{9F1B52B4-41B3-1F47-9B1D-BED38D76C566}" dt="2022-10-09T18:46:00.953" v="1091" actId="12385"/>
        <pc:sldMkLst>
          <pc:docMk/>
          <pc:sldMk cId="3921894617" sldId="270"/>
        </pc:sldMkLst>
        <pc:spChg chg="mod">
          <ac:chgData name="Stuart C Wilde MBE" userId="effe1fc91cccb1d5" providerId="LiveId" clId="{9F1B52B4-41B3-1F47-9B1D-BED38D76C566}" dt="2022-10-09T18:44:52.233" v="1084" actId="20577"/>
          <ac:spMkLst>
            <pc:docMk/>
            <pc:sldMk cId="3921894617" sldId="270"/>
            <ac:spMk id="3" creationId="{CAE838A7-2F0D-41D2-863A-EF65DC8A6982}"/>
          </ac:spMkLst>
        </pc:spChg>
        <pc:graphicFrameChg chg="modGraphic">
          <ac:chgData name="Stuart C Wilde MBE" userId="effe1fc91cccb1d5" providerId="LiveId" clId="{9F1B52B4-41B3-1F47-9B1D-BED38D76C566}" dt="2022-10-09T18:46:00.953" v="1091" actId="12385"/>
          <ac:graphicFrameMkLst>
            <pc:docMk/>
            <pc:sldMk cId="3921894617" sldId="270"/>
            <ac:graphicFrameMk id="7" creationId="{B84215DF-EB6A-5CBE-204A-12DCD2E55DEF}"/>
          </ac:graphicFrameMkLst>
        </pc:graphicFrameChg>
      </pc:sldChg>
      <pc:sldChg chg="addSp delSp modSp add mod ord">
        <pc:chgData name="Stuart C Wilde MBE" userId="effe1fc91cccb1d5" providerId="LiveId" clId="{9F1B52B4-41B3-1F47-9B1D-BED38D76C566}" dt="2022-10-18T19:47:13.011" v="18718" actId="1076"/>
        <pc:sldMkLst>
          <pc:docMk/>
          <pc:sldMk cId="2060847742" sldId="271"/>
        </pc:sldMkLst>
        <pc:spChg chg="add del mod">
          <ac:chgData name="Stuart C Wilde MBE" userId="effe1fc91cccb1d5" providerId="LiveId" clId="{9F1B52B4-41B3-1F47-9B1D-BED38D76C566}" dt="2022-10-17T19:07:51.881" v="16054" actId="478"/>
          <ac:spMkLst>
            <pc:docMk/>
            <pc:sldMk cId="2060847742" sldId="271"/>
            <ac:spMk id="2" creationId="{944108C4-791C-7ABC-846B-850E3EF65086}"/>
          </ac:spMkLst>
        </pc:spChg>
        <pc:spChg chg="add mod">
          <ac:chgData name="Stuart C Wilde MBE" userId="effe1fc91cccb1d5" providerId="LiveId" clId="{9F1B52B4-41B3-1F47-9B1D-BED38D76C566}" dt="2022-10-18T19:19:09.391" v="17801" actId="14100"/>
          <ac:spMkLst>
            <pc:docMk/>
            <pc:sldMk cId="2060847742" sldId="271"/>
            <ac:spMk id="3" creationId="{7FBB9C2C-761A-FFB4-1F48-465B7266754B}"/>
          </ac:spMkLst>
        </pc:spChg>
        <pc:spChg chg="del mod">
          <ac:chgData name="Stuart C Wilde MBE" userId="effe1fc91cccb1d5" providerId="LiveId" clId="{9F1B52B4-41B3-1F47-9B1D-BED38D76C566}" dt="2022-10-17T19:13:02.085" v="16152" actId="478"/>
          <ac:spMkLst>
            <pc:docMk/>
            <pc:sldMk cId="2060847742" sldId="271"/>
            <ac:spMk id="3" creationId="{CAE838A7-2F0D-41D2-863A-EF65DC8A6982}"/>
          </ac:spMkLst>
        </pc:spChg>
        <pc:spChg chg="add mod">
          <ac:chgData name="Stuart C Wilde MBE" userId="effe1fc91cccb1d5" providerId="LiveId" clId="{9F1B52B4-41B3-1F47-9B1D-BED38D76C566}" dt="2022-10-18T19:04:06.860" v="17426" actId="408"/>
          <ac:spMkLst>
            <pc:docMk/>
            <pc:sldMk cId="2060847742" sldId="271"/>
            <ac:spMk id="5" creationId="{6A6E3C88-B00E-A023-EDEC-591E8220E28A}"/>
          </ac:spMkLst>
        </pc:spChg>
        <pc:spChg chg="del mod">
          <ac:chgData name="Stuart C Wilde MBE" userId="effe1fc91cccb1d5" providerId="LiveId" clId="{9F1B52B4-41B3-1F47-9B1D-BED38D76C566}" dt="2022-10-14T22:05:23.833" v="12503" actId="478"/>
          <ac:spMkLst>
            <pc:docMk/>
            <pc:sldMk cId="2060847742" sldId="271"/>
            <ac:spMk id="5" creationId="{9E1EA045-D621-4A4E-8445-31F43810C0E9}"/>
          </ac:spMkLst>
        </pc:spChg>
        <pc:spChg chg="add mod">
          <ac:chgData name="Stuart C Wilde MBE" userId="effe1fc91cccb1d5" providerId="LiveId" clId="{9F1B52B4-41B3-1F47-9B1D-BED38D76C566}" dt="2022-10-18T19:04:06.860" v="17426" actId="408"/>
          <ac:spMkLst>
            <pc:docMk/>
            <pc:sldMk cId="2060847742" sldId="271"/>
            <ac:spMk id="6" creationId="{DFE46224-4FDC-3896-8990-DD54E5EC50D0}"/>
          </ac:spMkLst>
        </pc:spChg>
        <pc:spChg chg="add del mod">
          <ac:chgData name="Stuart C Wilde MBE" userId="effe1fc91cccb1d5" providerId="LiveId" clId="{9F1B52B4-41B3-1F47-9B1D-BED38D76C566}" dt="2022-10-17T19:07:51.881" v="16054" actId="478"/>
          <ac:spMkLst>
            <pc:docMk/>
            <pc:sldMk cId="2060847742" sldId="271"/>
            <ac:spMk id="6" creationId="{E7203D45-5FA9-9CB9-A286-224C45F1C247}"/>
          </ac:spMkLst>
        </pc:spChg>
        <pc:spChg chg="add del mod">
          <ac:chgData name="Stuart C Wilde MBE" userId="effe1fc91cccb1d5" providerId="LiveId" clId="{9F1B52B4-41B3-1F47-9B1D-BED38D76C566}" dt="2022-10-17T19:07:51.881" v="16054" actId="478"/>
          <ac:spMkLst>
            <pc:docMk/>
            <pc:sldMk cId="2060847742" sldId="271"/>
            <ac:spMk id="7" creationId="{6556937C-0823-42B5-2BBE-8DBE36431DDA}"/>
          </ac:spMkLst>
        </pc:spChg>
        <pc:spChg chg="add mod">
          <ac:chgData name="Stuart C Wilde MBE" userId="effe1fc91cccb1d5" providerId="LiveId" clId="{9F1B52B4-41B3-1F47-9B1D-BED38D76C566}" dt="2022-10-18T19:04:06.860" v="17426" actId="408"/>
          <ac:spMkLst>
            <pc:docMk/>
            <pc:sldMk cId="2060847742" sldId="271"/>
            <ac:spMk id="7" creationId="{AFA6FAC6-9CA3-50F4-65C9-9FC333668CC5}"/>
          </ac:spMkLst>
        </pc:spChg>
        <pc:spChg chg="add mod">
          <ac:chgData name="Stuart C Wilde MBE" userId="effe1fc91cccb1d5" providerId="LiveId" clId="{9F1B52B4-41B3-1F47-9B1D-BED38D76C566}" dt="2022-10-18T19:04:06.860" v="17426" actId="408"/>
          <ac:spMkLst>
            <pc:docMk/>
            <pc:sldMk cId="2060847742" sldId="271"/>
            <ac:spMk id="12" creationId="{430CDB40-D409-0F23-09D8-D7CA1C94D920}"/>
          </ac:spMkLst>
        </pc:spChg>
        <pc:spChg chg="add del mod">
          <ac:chgData name="Stuart C Wilde MBE" userId="effe1fc91cccb1d5" providerId="LiveId" clId="{9F1B52B4-41B3-1F47-9B1D-BED38D76C566}" dt="2022-10-17T19:07:51.881" v="16054" actId="478"/>
          <ac:spMkLst>
            <pc:docMk/>
            <pc:sldMk cId="2060847742" sldId="271"/>
            <ac:spMk id="12" creationId="{4C0DB8A2-72F0-B9B9-F747-46880E0D0B42}"/>
          </ac:spMkLst>
        </pc:spChg>
        <pc:spChg chg="add del mod">
          <ac:chgData name="Stuart C Wilde MBE" userId="effe1fc91cccb1d5" providerId="LiveId" clId="{9F1B52B4-41B3-1F47-9B1D-BED38D76C566}" dt="2022-10-17T19:07:51.881" v="16054" actId="478"/>
          <ac:spMkLst>
            <pc:docMk/>
            <pc:sldMk cId="2060847742" sldId="271"/>
            <ac:spMk id="13" creationId="{14057341-519D-23C8-4A61-A767472FA94E}"/>
          </ac:spMkLst>
        </pc:spChg>
        <pc:spChg chg="add mod">
          <ac:chgData name="Stuart C Wilde MBE" userId="effe1fc91cccb1d5" providerId="LiveId" clId="{9F1B52B4-41B3-1F47-9B1D-BED38D76C566}" dt="2022-10-18T19:31:09.159" v="18016" actId="207"/>
          <ac:spMkLst>
            <pc:docMk/>
            <pc:sldMk cId="2060847742" sldId="271"/>
            <ac:spMk id="13" creationId="{FEBE8A54-CF8E-AB40-BAEE-54DB05894C3D}"/>
          </ac:spMkLst>
        </pc:spChg>
        <pc:spChg chg="add mod">
          <ac:chgData name="Stuart C Wilde MBE" userId="effe1fc91cccb1d5" providerId="LiveId" clId="{9F1B52B4-41B3-1F47-9B1D-BED38D76C566}" dt="2022-10-18T19:19:09.391" v="17801" actId="14100"/>
          <ac:spMkLst>
            <pc:docMk/>
            <pc:sldMk cId="2060847742" sldId="271"/>
            <ac:spMk id="15" creationId="{596BB8DF-8D67-42A3-E481-68DC86EF026C}"/>
          </ac:spMkLst>
        </pc:spChg>
        <pc:spChg chg="add del mod">
          <ac:chgData name="Stuart C Wilde MBE" userId="effe1fc91cccb1d5" providerId="LiveId" clId="{9F1B52B4-41B3-1F47-9B1D-BED38D76C566}" dt="2022-10-17T19:07:51.881" v="16054" actId="478"/>
          <ac:spMkLst>
            <pc:docMk/>
            <pc:sldMk cId="2060847742" sldId="271"/>
            <ac:spMk id="15" creationId="{B97E2108-28B3-9FD1-0721-DA337A195D1C}"/>
          </ac:spMkLst>
        </pc:spChg>
        <pc:spChg chg="add mod">
          <ac:chgData name="Stuart C Wilde MBE" userId="effe1fc91cccb1d5" providerId="LiveId" clId="{9F1B52B4-41B3-1F47-9B1D-BED38D76C566}" dt="2022-10-18T19:19:09.391" v="17801" actId="14100"/>
          <ac:spMkLst>
            <pc:docMk/>
            <pc:sldMk cId="2060847742" sldId="271"/>
            <ac:spMk id="16" creationId="{0A6ECBED-692B-C554-64F3-FD9DEE4CAC6C}"/>
          </ac:spMkLst>
        </pc:spChg>
        <pc:spChg chg="add del mod">
          <ac:chgData name="Stuart C Wilde MBE" userId="effe1fc91cccb1d5" providerId="LiveId" clId="{9F1B52B4-41B3-1F47-9B1D-BED38D76C566}" dt="2022-10-17T19:07:51.881" v="16054" actId="478"/>
          <ac:spMkLst>
            <pc:docMk/>
            <pc:sldMk cId="2060847742" sldId="271"/>
            <ac:spMk id="16" creationId="{E651A32C-61D1-5C2F-AC5A-95F9C95C7DE3}"/>
          </ac:spMkLst>
        </pc:spChg>
        <pc:spChg chg="add del mod">
          <ac:chgData name="Stuart C Wilde MBE" userId="effe1fc91cccb1d5" providerId="LiveId" clId="{9F1B52B4-41B3-1F47-9B1D-BED38D76C566}" dt="2022-10-17T19:07:51.881" v="16054" actId="478"/>
          <ac:spMkLst>
            <pc:docMk/>
            <pc:sldMk cId="2060847742" sldId="271"/>
            <ac:spMk id="17" creationId="{248122A6-CE30-5E4D-345E-2575E309A899}"/>
          </ac:spMkLst>
        </pc:spChg>
        <pc:spChg chg="add mod">
          <ac:chgData name="Stuart C Wilde MBE" userId="effe1fc91cccb1d5" providerId="LiveId" clId="{9F1B52B4-41B3-1F47-9B1D-BED38D76C566}" dt="2022-10-18T19:35:01.803" v="18114" actId="1038"/>
          <ac:spMkLst>
            <pc:docMk/>
            <pc:sldMk cId="2060847742" sldId="271"/>
            <ac:spMk id="17" creationId="{B5E394CB-7FAA-D846-6A28-7718F07D9BB9}"/>
          </ac:spMkLst>
        </pc:spChg>
        <pc:spChg chg="add mod">
          <ac:chgData name="Stuart C Wilde MBE" userId="effe1fc91cccb1d5" providerId="LiveId" clId="{9F1B52B4-41B3-1F47-9B1D-BED38D76C566}" dt="2022-10-18T19:34:27.922" v="18093" actId="14100"/>
          <ac:spMkLst>
            <pc:docMk/>
            <pc:sldMk cId="2060847742" sldId="271"/>
            <ac:spMk id="18" creationId="{A8904A3B-8518-F55F-93B6-D8D07D033C33}"/>
          </ac:spMkLst>
        </pc:spChg>
        <pc:spChg chg="add del mod">
          <ac:chgData name="Stuart C Wilde MBE" userId="effe1fc91cccb1d5" providerId="LiveId" clId="{9F1B52B4-41B3-1F47-9B1D-BED38D76C566}" dt="2022-10-14T22:05:27.376" v="12504" actId="478"/>
          <ac:spMkLst>
            <pc:docMk/>
            <pc:sldMk cId="2060847742" sldId="271"/>
            <ac:spMk id="19" creationId="{B81DF901-656E-8040-8F1F-2142209E3920}"/>
          </ac:spMkLst>
        </pc:spChg>
        <pc:spChg chg="add del mod">
          <ac:chgData name="Stuart C Wilde MBE" userId="effe1fc91cccb1d5" providerId="LiveId" clId="{9F1B52B4-41B3-1F47-9B1D-BED38D76C566}" dt="2022-10-16T20:09:00.908" v="14461" actId="478"/>
          <ac:spMkLst>
            <pc:docMk/>
            <pc:sldMk cId="2060847742" sldId="271"/>
            <ac:spMk id="19" creationId="{CCBCC28A-2336-9B7A-0A89-E95D09C1A305}"/>
          </ac:spMkLst>
        </pc:spChg>
        <pc:spChg chg="add del mod">
          <ac:chgData name="Stuart C Wilde MBE" userId="effe1fc91cccb1d5" providerId="LiveId" clId="{9F1B52B4-41B3-1F47-9B1D-BED38D76C566}" dt="2022-10-17T19:11:56.123" v="16143" actId="478"/>
          <ac:spMkLst>
            <pc:docMk/>
            <pc:sldMk cId="2060847742" sldId="271"/>
            <ac:spMk id="20" creationId="{201138C4-D36B-4F11-81F5-4114010CF396}"/>
          </ac:spMkLst>
        </pc:spChg>
        <pc:spChg chg="add del mod">
          <ac:chgData name="Stuart C Wilde MBE" userId="effe1fc91cccb1d5" providerId="LiveId" clId="{9F1B52B4-41B3-1F47-9B1D-BED38D76C566}" dt="2022-10-16T20:09:00.908" v="14461" actId="478"/>
          <ac:spMkLst>
            <pc:docMk/>
            <pc:sldMk cId="2060847742" sldId="271"/>
            <ac:spMk id="21" creationId="{4CD2DF94-BC71-735F-7965-417B29304538}"/>
          </ac:spMkLst>
        </pc:spChg>
        <pc:spChg chg="add mod">
          <ac:chgData name="Stuart C Wilde MBE" userId="effe1fc91cccb1d5" providerId="LiveId" clId="{9F1B52B4-41B3-1F47-9B1D-BED38D76C566}" dt="2022-10-18T19:35:01.803" v="18114" actId="1038"/>
          <ac:spMkLst>
            <pc:docMk/>
            <pc:sldMk cId="2060847742" sldId="271"/>
            <ac:spMk id="21" creationId="{55162FF2-D9DB-6881-E93E-F8F17EBC3648}"/>
          </ac:spMkLst>
        </pc:spChg>
        <pc:spChg chg="add del mod">
          <ac:chgData name="Stuart C Wilde MBE" userId="effe1fc91cccb1d5" providerId="LiveId" clId="{9F1B52B4-41B3-1F47-9B1D-BED38D76C566}" dt="2022-10-16T20:09:00.908" v="14461" actId="478"/>
          <ac:spMkLst>
            <pc:docMk/>
            <pc:sldMk cId="2060847742" sldId="271"/>
            <ac:spMk id="22" creationId="{0BB25B4B-F27E-8ADB-6A8C-E449AF123D89}"/>
          </ac:spMkLst>
        </pc:spChg>
        <pc:spChg chg="add del mod">
          <ac:chgData name="Stuart C Wilde MBE" userId="effe1fc91cccb1d5" providerId="LiveId" clId="{9F1B52B4-41B3-1F47-9B1D-BED38D76C566}" dt="2022-10-16T20:09:00.908" v="14461" actId="478"/>
          <ac:spMkLst>
            <pc:docMk/>
            <pc:sldMk cId="2060847742" sldId="271"/>
            <ac:spMk id="23" creationId="{39206391-9BE9-2798-9342-2346DDC91CF1}"/>
          </ac:spMkLst>
        </pc:spChg>
        <pc:spChg chg="add del mod">
          <ac:chgData name="Stuart C Wilde MBE" userId="effe1fc91cccb1d5" providerId="LiveId" clId="{9F1B52B4-41B3-1F47-9B1D-BED38D76C566}" dt="2022-10-17T19:12:01.226" v="16144" actId="478"/>
          <ac:spMkLst>
            <pc:docMk/>
            <pc:sldMk cId="2060847742" sldId="271"/>
            <ac:spMk id="23" creationId="{5E7491F2-CD47-0340-FE35-0A7E0B4A707C}"/>
          </ac:spMkLst>
        </pc:spChg>
        <pc:spChg chg="add mod">
          <ac:chgData name="Stuart C Wilde MBE" userId="effe1fc91cccb1d5" providerId="LiveId" clId="{9F1B52B4-41B3-1F47-9B1D-BED38D76C566}" dt="2022-10-18T19:35:01.803" v="18114" actId="1038"/>
          <ac:spMkLst>
            <pc:docMk/>
            <pc:sldMk cId="2060847742" sldId="271"/>
            <ac:spMk id="23" creationId="{A90C5843-709E-4EFF-763E-3E9053452786}"/>
          </ac:spMkLst>
        </pc:spChg>
        <pc:spChg chg="add del mod">
          <ac:chgData name="Stuart C Wilde MBE" userId="effe1fc91cccb1d5" providerId="LiveId" clId="{9F1B52B4-41B3-1F47-9B1D-BED38D76C566}" dt="2022-10-16T20:08:50.909" v="14456"/>
          <ac:spMkLst>
            <pc:docMk/>
            <pc:sldMk cId="2060847742" sldId="271"/>
            <ac:spMk id="24" creationId="{4F865841-FDB1-C49D-F316-0305B438C234}"/>
          </ac:spMkLst>
        </pc:spChg>
        <pc:spChg chg="add mod">
          <ac:chgData name="Stuart C Wilde MBE" userId="effe1fc91cccb1d5" providerId="LiveId" clId="{9F1B52B4-41B3-1F47-9B1D-BED38D76C566}" dt="2022-10-17T19:12:58.048" v="16151"/>
          <ac:spMkLst>
            <pc:docMk/>
            <pc:sldMk cId="2060847742" sldId="271"/>
            <ac:spMk id="24" creationId="{B6CE6736-3911-A05C-AEE6-CE5A7DA3D075}"/>
          </ac:spMkLst>
        </pc:spChg>
        <pc:spChg chg="add mod">
          <ac:chgData name="Stuart C Wilde MBE" userId="effe1fc91cccb1d5" providerId="LiveId" clId="{9F1B52B4-41B3-1F47-9B1D-BED38D76C566}" dt="2022-10-18T19:30:58.062" v="18015" actId="207"/>
          <ac:spMkLst>
            <pc:docMk/>
            <pc:sldMk cId="2060847742" sldId="271"/>
            <ac:spMk id="26" creationId="{CE4602FE-D23E-A880-AD20-3B0BFF2E02D4}"/>
          </ac:spMkLst>
        </pc:spChg>
        <pc:spChg chg="add mod">
          <ac:chgData name="Stuart C Wilde MBE" userId="effe1fc91cccb1d5" providerId="LiveId" clId="{9F1B52B4-41B3-1F47-9B1D-BED38D76C566}" dt="2022-10-18T19:30:39.829" v="18014" actId="207"/>
          <ac:spMkLst>
            <pc:docMk/>
            <pc:sldMk cId="2060847742" sldId="271"/>
            <ac:spMk id="27" creationId="{B78A56DE-C509-F25E-C4FC-14C001C5CEB0}"/>
          </ac:spMkLst>
        </pc:spChg>
        <pc:spChg chg="add mod">
          <ac:chgData name="Stuart C Wilde MBE" userId="effe1fc91cccb1d5" providerId="LiveId" clId="{9F1B52B4-41B3-1F47-9B1D-BED38D76C566}" dt="2022-10-18T19:31:15.217" v="18017" actId="207"/>
          <ac:spMkLst>
            <pc:docMk/>
            <pc:sldMk cId="2060847742" sldId="271"/>
            <ac:spMk id="28" creationId="{5E7BA415-584A-0F99-1E4D-4FA0587AD4D2}"/>
          </ac:spMkLst>
        </pc:spChg>
        <pc:spChg chg="add del mod">
          <ac:chgData name="Stuart C Wilde MBE" userId="effe1fc91cccb1d5" providerId="LiveId" clId="{9F1B52B4-41B3-1F47-9B1D-BED38D76C566}" dt="2022-10-17T19:13:06.272" v="16153" actId="478"/>
          <ac:spMkLst>
            <pc:docMk/>
            <pc:sldMk cId="2060847742" sldId="271"/>
            <ac:spMk id="30" creationId="{6B74EDE1-ADE9-CD6B-220B-6E968E524C07}"/>
          </ac:spMkLst>
        </pc:spChg>
        <pc:spChg chg="add mod">
          <ac:chgData name="Stuart C Wilde MBE" userId="effe1fc91cccb1d5" providerId="LiveId" clId="{9F1B52B4-41B3-1F47-9B1D-BED38D76C566}" dt="2022-10-18T19:47:13.011" v="18718" actId="1076"/>
          <ac:spMkLst>
            <pc:docMk/>
            <pc:sldMk cId="2060847742" sldId="271"/>
            <ac:spMk id="37" creationId="{464D0E40-86CA-4EF9-1597-51E24390CCB3}"/>
          </ac:spMkLst>
        </pc:spChg>
        <pc:spChg chg="add del mod">
          <ac:chgData name="Stuart C Wilde MBE" userId="effe1fc91cccb1d5" providerId="LiveId" clId="{9F1B52B4-41B3-1F47-9B1D-BED38D76C566}" dt="2022-10-17T19:07:55.503" v="16056" actId="478"/>
          <ac:spMkLst>
            <pc:docMk/>
            <pc:sldMk cId="2060847742" sldId="271"/>
            <ac:spMk id="38" creationId="{62806559-90F5-5039-9C91-2B343A23FAAC}"/>
          </ac:spMkLst>
        </pc:spChg>
        <pc:graphicFrameChg chg="add del mod modGraphic">
          <ac:chgData name="Stuart C Wilde MBE" userId="effe1fc91cccb1d5" providerId="LiveId" clId="{9F1B52B4-41B3-1F47-9B1D-BED38D76C566}" dt="2022-10-17T19:08:17.462" v="16060" actId="478"/>
          <ac:graphicFrameMkLst>
            <pc:docMk/>
            <pc:sldMk cId="2060847742" sldId="271"/>
            <ac:graphicFrameMk id="5" creationId="{C25E7711-815D-86C1-9E97-EF100F562444}"/>
          </ac:graphicFrameMkLst>
        </pc:graphicFrameChg>
        <pc:graphicFrameChg chg="add del mod">
          <ac:chgData name="Stuart C Wilde MBE" userId="effe1fc91cccb1d5" providerId="LiveId" clId="{9F1B52B4-41B3-1F47-9B1D-BED38D76C566}" dt="2022-10-17T19:08:34.904" v="16062" actId="478"/>
          <ac:graphicFrameMkLst>
            <pc:docMk/>
            <pc:sldMk cId="2060847742" sldId="271"/>
            <ac:graphicFrameMk id="19" creationId="{838DEB02-9AE3-E6DB-8BA4-7DF9A070C669}"/>
          </ac:graphicFrameMkLst>
        </pc:graphicFrameChg>
        <pc:picChg chg="add del mod">
          <ac:chgData name="Stuart C Wilde MBE" userId="effe1fc91cccb1d5" providerId="LiveId" clId="{9F1B52B4-41B3-1F47-9B1D-BED38D76C566}" dt="2022-10-18T19:15:46.719" v="17712" actId="478"/>
          <ac:picMkLst>
            <pc:docMk/>
            <pc:sldMk cId="2060847742" sldId="271"/>
            <ac:picMk id="2" creationId="{2CD886B1-449A-D72C-E058-0C384C713159}"/>
          </ac:picMkLst>
        </pc:picChg>
        <pc:picChg chg="add del mod">
          <ac:chgData name="Stuart C Wilde MBE" userId="effe1fc91cccb1d5" providerId="LiveId" clId="{9F1B52B4-41B3-1F47-9B1D-BED38D76C566}" dt="2022-10-17T19:58:06.876" v="17052" actId="478"/>
          <ac:picMkLst>
            <pc:docMk/>
            <pc:sldMk cId="2060847742" sldId="271"/>
            <ac:picMk id="21" creationId="{CE3752D9-FDD8-A07A-9C5A-845F77AD9E1C}"/>
          </ac:picMkLst>
        </pc:picChg>
        <pc:picChg chg="add mod">
          <ac:chgData name="Stuart C Wilde MBE" userId="effe1fc91cccb1d5" providerId="LiveId" clId="{9F1B52B4-41B3-1F47-9B1D-BED38D76C566}" dt="2022-10-18T19:35:01.803" v="18114" actId="1038"/>
          <ac:picMkLst>
            <pc:docMk/>
            <pc:sldMk cId="2060847742" sldId="271"/>
            <ac:picMk id="22" creationId="{CC1C317E-EDD1-EE98-D869-DB4D3FB2F60F}"/>
          </ac:picMkLst>
        </pc:picChg>
        <pc:cxnChg chg="add mod">
          <ac:chgData name="Stuart C Wilde MBE" userId="effe1fc91cccb1d5" providerId="LiveId" clId="{9F1B52B4-41B3-1F47-9B1D-BED38D76C566}" dt="2022-10-18T19:35:01.803" v="18114" actId="1038"/>
          <ac:cxnSpMkLst>
            <pc:docMk/>
            <pc:sldMk cId="2060847742" sldId="271"/>
            <ac:cxnSpMk id="20" creationId="{24783506-4BAB-D41D-FACA-034FE45F5810}"/>
          </ac:cxnSpMkLst>
        </pc:cxnChg>
        <pc:cxnChg chg="add del mod">
          <ac:chgData name="Stuart C Wilde MBE" userId="effe1fc91cccb1d5" providerId="LiveId" clId="{9F1B52B4-41B3-1F47-9B1D-BED38D76C566}" dt="2022-10-17T19:07:51.881" v="16054" actId="478"/>
          <ac:cxnSpMkLst>
            <pc:docMk/>
            <pc:sldMk cId="2060847742" sldId="271"/>
            <ac:cxnSpMk id="27" creationId="{EE0623CE-DB50-86B1-3D70-B4061C53F90B}"/>
          </ac:cxnSpMkLst>
        </pc:cxnChg>
        <pc:cxnChg chg="add del mod">
          <ac:chgData name="Stuart C Wilde MBE" userId="effe1fc91cccb1d5" providerId="LiveId" clId="{9F1B52B4-41B3-1F47-9B1D-BED38D76C566}" dt="2022-10-17T19:07:51.881" v="16054" actId="478"/>
          <ac:cxnSpMkLst>
            <pc:docMk/>
            <pc:sldMk cId="2060847742" sldId="271"/>
            <ac:cxnSpMk id="28" creationId="{15DF648F-EF37-6FD5-4494-24660713F730}"/>
          </ac:cxnSpMkLst>
        </pc:cxnChg>
        <pc:cxnChg chg="add del mod">
          <ac:chgData name="Stuart C Wilde MBE" userId="effe1fc91cccb1d5" providerId="LiveId" clId="{9F1B52B4-41B3-1F47-9B1D-BED38D76C566}" dt="2022-10-17T19:07:51.881" v="16054" actId="478"/>
          <ac:cxnSpMkLst>
            <pc:docMk/>
            <pc:sldMk cId="2060847742" sldId="271"/>
            <ac:cxnSpMk id="29" creationId="{863CD5CC-31AA-5055-EFF3-E20E66080A85}"/>
          </ac:cxnSpMkLst>
        </pc:cxnChg>
        <pc:cxnChg chg="add">
          <ac:chgData name="Stuart C Wilde MBE" userId="effe1fc91cccb1d5" providerId="LiveId" clId="{9F1B52B4-41B3-1F47-9B1D-BED38D76C566}" dt="2022-10-18T19:21:01.217" v="17863" actId="11529"/>
          <ac:cxnSpMkLst>
            <pc:docMk/>
            <pc:sldMk cId="2060847742" sldId="271"/>
            <ac:cxnSpMk id="30" creationId="{2244C755-9197-E829-B0CC-E1D246AEEBA0}"/>
          </ac:cxnSpMkLst>
        </pc:cxnChg>
        <pc:cxnChg chg="add mod">
          <ac:chgData name="Stuart C Wilde MBE" userId="effe1fc91cccb1d5" providerId="LiveId" clId="{9F1B52B4-41B3-1F47-9B1D-BED38D76C566}" dt="2022-10-18T19:21:16.930" v="17866" actId="14100"/>
          <ac:cxnSpMkLst>
            <pc:docMk/>
            <pc:sldMk cId="2060847742" sldId="271"/>
            <ac:cxnSpMk id="31" creationId="{207608F8-B291-739A-896F-F742FCF1A149}"/>
          </ac:cxnSpMkLst>
        </pc:cxnChg>
        <pc:cxnChg chg="add mod">
          <ac:chgData name="Stuart C Wilde MBE" userId="effe1fc91cccb1d5" providerId="LiveId" clId="{9F1B52B4-41B3-1F47-9B1D-BED38D76C566}" dt="2022-10-18T19:21:30.581" v="17869" actId="14100"/>
          <ac:cxnSpMkLst>
            <pc:docMk/>
            <pc:sldMk cId="2060847742" sldId="271"/>
            <ac:cxnSpMk id="34" creationId="{4904F901-B433-CB46-E56F-30F1CFB97C1F}"/>
          </ac:cxnSpMkLst>
        </pc:cxnChg>
        <pc:cxnChg chg="add del mod">
          <ac:chgData name="Stuart C Wilde MBE" userId="effe1fc91cccb1d5" providerId="LiveId" clId="{9F1B52B4-41B3-1F47-9B1D-BED38D76C566}" dt="2022-10-17T19:07:54.173" v="16055" actId="478"/>
          <ac:cxnSpMkLst>
            <pc:docMk/>
            <pc:sldMk cId="2060847742" sldId="271"/>
            <ac:cxnSpMk id="34" creationId="{A20E3876-8342-0972-D521-BE068D795298}"/>
          </ac:cxnSpMkLst>
        </pc:cxnChg>
      </pc:sldChg>
      <pc:sldChg chg="modSp add mod">
        <pc:chgData name="Stuart C Wilde MBE" userId="effe1fc91cccb1d5" providerId="LiveId" clId="{9F1B52B4-41B3-1F47-9B1D-BED38D76C566}" dt="2022-10-09T18:51:03.198" v="1159" actId="20577"/>
        <pc:sldMkLst>
          <pc:docMk/>
          <pc:sldMk cId="4112460443" sldId="272"/>
        </pc:sldMkLst>
        <pc:spChg chg="mod">
          <ac:chgData name="Stuart C Wilde MBE" userId="effe1fc91cccb1d5" providerId="LiveId" clId="{9F1B52B4-41B3-1F47-9B1D-BED38D76C566}" dt="2022-10-09T18:49:49.110" v="1121" actId="20577"/>
          <ac:spMkLst>
            <pc:docMk/>
            <pc:sldMk cId="4112460443" sldId="272"/>
            <ac:spMk id="3" creationId="{CAE838A7-2F0D-41D2-863A-EF65DC8A6982}"/>
          </ac:spMkLst>
        </pc:spChg>
        <pc:spChg chg="mod">
          <ac:chgData name="Stuart C Wilde MBE" userId="effe1fc91cccb1d5" providerId="LiveId" clId="{9F1B52B4-41B3-1F47-9B1D-BED38D76C566}" dt="2022-10-09T18:51:03.198" v="1159" actId="20577"/>
          <ac:spMkLst>
            <pc:docMk/>
            <pc:sldMk cId="4112460443" sldId="272"/>
            <ac:spMk id="5" creationId="{9E1EA045-D621-4A4E-8445-31F43810C0E9}"/>
          </ac:spMkLst>
        </pc:spChg>
      </pc:sldChg>
      <pc:sldChg chg="modSp add mod">
        <pc:chgData name="Stuart C Wilde MBE" userId="effe1fc91cccb1d5" providerId="LiveId" clId="{9F1B52B4-41B3-1F47-9B1D-BED38D76C566}" dt="2022-10-09T19:07:23.092" v="1813" actId="20577"/>
        <pc:sldMkLst>
          <pc:docMk/>
          <pc:sldMk cId="102949157" sldId="273"/>
        </pc:sldMkLst>
        <pc:spChg chg="mod">
          <ac:chgData name="Stuart C Wilde MBE" userId="effe1fc91cccb1d5" providerId="LiveId" clId="{9F1B52B4-41B3-1F47-9B1D-BED38D76C566}" dt="2022-10-09T19:06:41.392" v="1795" actId="20577"/>
          <ac:spMkLst>
            <pc:docMk/>
            <pc:sldMk cId="102949157" sldId="273"/>
            <ac:spMk id="3" creationId="{CAE838A7-2F0D-41D2-863A-EF65DC8A6982}"/>
          </ac:spMkLst>
        </pc:spChg>
        <pc:spChg chg="mod">
          <ac:chgData name="Stuart C Wilde MBE" userId="effe1fc91cccb1d5" providerId="LiveId" clId="{9F1B52B4-41B3-1F47-9B1D-BED38D76C566}" dt="2022-10-09T19:07:23.092" v="1813" actId="20577"/>
          <ac:spMkLst>
            <pc:docMk/>
            <pc:sldMk cId="102949157" sldId="273"/>
            <ac:spMk id="5" creationId="{9E1EA045-D621-4A4E-8445-31F43810C0E9}"/>
          </ac:spMkLst>
        </pc:spChg>
      </pc:sldChg>
      <pc:sldChg chg="modSp add mod">
        <pc:chgData name="Stuart C Wilde MBE" userId="effe1fc91cccb1d5" providerId="LiveId" clId="{9F1B52B4-41B3-1F47-9B1D-BED38D76C566}" dt="2022-10-09T19:21:30.964" v="2139" actId="20577"/>
        <pc:sldMkLst>
          <pc:docMk/>
          <pc:sldMk cId="2060456373" sldId="274"/>
        </pc:sldMkLst>
        <pc:spChg chg="mod">
          <ac:chgData name="Stuart C Wilde MBE" userId="effe1fc91cccb1d5" providerId="LiveId" clId="{9F1B52B4-41B3-1F47-9B1D-BED38D76C566}" dt="2022-10-09T19:21:21.705" v="2132" actId="20577"/>
          <ac:spMkLst>
            <pc:docMk/>
            <pc:sldMk cId="2060456373" sldId="274"/>
            <ac:spMk id="3" creationId="{CAE838A7-2F0D-41D2-863A-EF65DC8A6982}"/>
          </ac:spMkLst>
        </pc:spChg>
        <pc:spChg chg="mod">
          <ac:chgData name="Stuart C Wilde MBE" userId="effe1fc91cccb1d5" providerId="LiveId" clId="{9F1B52B4-41B3-1F47-9B1D-BED38D76C566}" dt="2022-10-09T19:21:30.964" v="2139" actId="20577"/>
          <ac:spMkLst>
            <pc:docMk/>
            <pc:sldMk cId="2060456373" sldId="274"/>
            <ac:spMk id="5" creationId="{9E1EA045-D621-4A4E-8445-31F43810C0E9}"/>
          </ac:spMkLst>
        </pc:spChg>
      </pc:sldChg>
      <pc:sldChg chg="addSp modSp add mod">
        <pc:chgData name="Stuart C Wilde MBE" userId="effe1fc91cccb1d5" providerId="LiveId" clId="{9F1B52B4-41B3-1F47-9B1D-BED38D76C566}" dt="2022-10-11T15:13:13.667" v="6001" actId="1076"/>
        <pc:sldMkLst>
          <pc:docMk/>
          <pc:sldMk cId="1881481417" sldId="275"/>
        </pc:sldMkLst>
        <pc:spChg chg="add mod">
          <ac:chgData name="Stuart C Wilde MBE" userId="effe1fc91cccb1d5" providerId="LiveId" clId="{9F1B52B4-41B3-1F47-9B1D-BED38D76C566}" dt="2022-10-11T15:13:13.667" v="6001" actId="1076"/>
          <ac:spMkLst>
            <pc:docMk/>
            <pc:sldMk cId="1881481417" sldId="275"/>
            <ac:spMk id="2" creationId="{C49BE38D-DD85-9FC9-FF8E-FAF272C1411A}"/>
          </ac:spMkLst>
        </pc:spChg>
        <pc:spChg chg="mod">
          <ac:chgData name="Stuart C Wilde MBE" userId="effe1fc91cccb1d5" providerId="LiveId" clId="{9F1B52B4-41B3-1F47-9B1D-BED38D76C566}" dt="2022-10-11T15:12:28.714" v="5963" actId="20577"/>
          <ac:spMkLst>
            <pc:docMk/>
            <pc:sldMk cId="1881481417" sldId="275"/>
            <ac:spMk id="3" creationId="{CAE838A7-2F0D-41D2-863A-EF65DC8A6982}"/>
          </ac:spMkLst>
        </pc:spChg>
        <pc:spChg chg="mod">
          <ac:chgData name="Stuart C Wilde MBE" userId="effe1fc91cccb1d5" providerId="LiveId" clId="{9F1B52B4-41B3-1F47-9B1D-BED38D76C566}" dt="2022-10-11T15:12:50.036" v="5999" actId="20577"/>
          <ac:spMkLst>
            <pc:docMk/>
            <pc:sldMk cId="1881481417" sldId="275"/>
            <ac:spMk id="5" creationId="{9E1EA045-D621-4A4E-8445-31F43810C0E9}"/>
          </ac:spMkLst>
        </pc:spChg>
      </pc:sldChg>
      <pc:sldChg chg="addSp delSp modSp add mod">
        <pc:chgData name="Stuart C Wilde MBE" userId="effe1fc91cccb1d5" providerId="LiveId" clId="{9F1B52B4-41B3-1F47-9B1D-BED38D76C566}" dt="2022-10-19T20:26:23.220" v="20063" actId="20577"/>
        <pc:sldMkLst>
          <pc:docMk/>
          <pc:sldMk cId="1222786181" sldId="276"/>
        </pc:sldMkLst>
        <pc:spChg chg="add mod">
          <ac:chgData name="Stuart C Wilde MBE" userId="effe1fc91cccb1d5" providerId="LiveId" clId="{9F1B52B4-41B3-1F47-9B1D-BED38D76C566}" dt="2022-10-14T19:45:11.234" v="9338" actId="1037"/>
          <ac:spMkLst>
            <pc:docMk/>
            <pc:sldMk cId="1222786181" sldId="276"/>
            <ac:spMk id="2" creationId="{6B557050-72B8-5F4C-3CD9-40025CFAC9B8}"/>
          </ac:spMkLst>
        </pc:spChg>
        <pc:spChg chg="mod">
          <ac:chgData name="Stuart C Wilde MBE" userId="effe1fc91cccb1d5" providerId="LiveId" clId="{9F1B52B4-41B3-1F47-9B1D-BED38D76C566}" dt="2022-10-19T20:26:23.220" v="20063" actId="20577"/>
          <ac:spMkLst>
            <pc:docMk/>
            <pc:sldMk cId="1222786181" sldId="276"/>
            <ac:spMk id="5" creationId="{9E1EA045-D621-4A4E-8445-31F43810C0E9}"/>
          </ac:spMkLst>
        </pc:spChg>
        <pc:spChg chg="del">
          <ac:chgData name="Stuart C Wilde MBE" userId="effe1fc91cccb1d5" providerId="LiveId" clId="{9F1B52B4-41B3-1F47-9B1D-BED38D76C566}" dt="2022-10-14T19:45:04.417" v="9321" actId="478"/>
          <ac:spMkLst>
            <pc:docMk/>
            <pc:sldMk cId="1222786181" sldId="276"/>
            <ac:spMk id="6" creationId="{B9F73CAD-6FCB-66DF-0051-2A10CBF01A85}"/>
          </ac:spMkLst>
        </pc:spChg>
        <pc:spChg chg="mod">
          <ac:chgData name="Stuart C Wilde MBE" userId="effe1fc91cccb1d5" providerId="LiveId" clId="{9F1B52B4-41B3-1F47-9B1D-BED38D76C566}" dt="2022-10-19T19:44:30.161" v="18993" actId="1037"/>
          <ac:spMkLst>
            <pc:docMk/>
            <pc:sldMk cId="1222786181" sldId="276"/>
            <ac:spMk id="12" creationId="{A8E3466C-BCE7-0B76-9B68-E99D942D5045}"/>
          </ac:spMkLst>
        </pc:spChg>
        <pc:spChg chg="mod">
          <ac:chgData name="Stuart C Wilde MBE" userId="effe1fc91cccb1d5" providerId="LiveId" clId="{9F1B52B4-41B3-1F47-9B1D-BED38D76C566}" dt="2022-10-19T19:44:20.583" v="18972" actId="1037"/>
          <ac:spMkLst>
            <pc:docMk/>
            <pc:sldMk cId="1222786181" sldId="276"/>
            <ac:spMk id="13" creationId="{63AFC7AD-2143-E24A-5C96-6FAFF9863AF9}"/>
          </ac:spMkLst>
        </pc:spChg>
        <pc:spChg chg="mod">
          <ac:chgData name="Stuart C Wilde MBE" userId="effe1fc91cccb1d5" providerId="LiveId" clId="{9F1B52B4-41B3-1F47-9B1D-BED38D76C566}" dt="2022-10-19T19:44:09.716" v="18954" actId="14100"/>
          <ac:spMkLst>
            <pc:docMk/>
            <pc:sldMk cId="1222786181" sldId="276"/>
            <ac:spMk id="15" creationId="{1008C5BB-722B-9CBC-80C3-1744E17A8303}"/>
          </ac:spMkLst>
        </pc:spChg>
        <pc:graphicFrameChg chg="add del mod">
          <ac:chgData name="Stuart C Wilde MBE" userId="effe1fc91cccb1d5" providerId="LiveId" clId="{9F1B52B4-41B3-1F47-9B1D-BED38D76C566}" dt="2022-10-14T20:13:10.141" v="9430" actId="478"/>
          <ac:graphicFrameMkLst>
            <pc:docMk/>
            <pc:sldMk cId="1222786181" sldId="276"/>
            <ac:graphicFrameMk id="3" creationId="{C6F6F234-8048-5819-2583-2D896E503B1F}"/>
          </ac:graphicFrameMkLst>
        </pc:graphicFrameChg>
        <pc:graphicFrameChg chg="del mod modGraphic">
          <ac:chgData name="Stuart C Wilde MBE" userId="effe1fc91cccb1d5" providerId="LiveId" clId="{9F1B52B4-41B3-1F47-9B1D-BED38D76C566}" dt="2022-10-19T19:41:09.397" v="18902" actId="478"/>
          <ac:graphicFrameMkLst>
            <pc:docMk/>
            <pc:sldMk cId="1222786181" sldId="276"/>
            <ac:graphicFrameMk id="7" creationId="{EF103102-8AB8-AFCD-E24A-DB13448D65CC}"/>
          </ac:graphicFrameMkLst>
        </pc:graphicFrameChg>
        <pc:graphicFrameChg chg="add mod modGraphic">
          <ac:chgData name="Stuart C Wilde MBE" userId="effe1fc91cccb1d5" providerId="LiveId" clId="{9F1B52B4-41B3-1F47-9B1D-BED38D76C566}" dt="2022-10-19T19:43:49.820" v="18953" actId="122"/>
          <ac:graphicFrameMkLst>
            <pc:docMk/>
            <pc:sldMk cId="1222786181" sldId="276"/>
            <ac:graphicFrameMk id="16" creationId="{00C37C4D-B167-0EE9-3639-CFFB8D7468FA}"/>
          </ac:graphicFrameMkLst>
        </pc:graphicFrameChg>
        <pc:graphicFrameChg chg="add del mod">
          <ac:chgData name="Stuart C Wilde MBE" userId="effe1fc91cccb1d5" providerId="LiveId" clId="{9F1B52B4-41B3-1F47-9B1D-BED38D76C566}" dt="2022-10-19T19:42:54.884" v="18948" actId="478"/>
          <ac:graphicFrameMkLst>
            <pc:docMk/>
            <pc:sldMk cId="1222786181" sldId="276"/>
            <ac:graphicFrameMk id="17" creationId="{5C8FFF42-054C-97C4-00A2-7455DB817B51}"/>
          </ac:graphicFrameMkLst>
        </pc:graphicFrameChg>
        <pc:graphicFrameChg chg="add del mod modGraphic">
          <ac:chgData name="Stuart C Wilde MBE" userId="effe1fc91cccb1d5" providerId="LiveId" clId="{9F1B52B4-41B3-1F47-9B1D-BED38D76C566}" dt="2022-10-14T20:13:57.743" v="9435" actId="478"/>
          <ac:graphicFrameMkLst>
            <pc:docMk/>
            <pc:sldMk cId="1222786181" sldId="276"/>
            <ac:graphicFrameMk id="19" creationId="{AE0D1EBD-2942-600B-10FB-997005BC4B1C}"/>
          </ac:graphicFrameMkLst>
        </pc:graphicFrameChg>
        <pc:graphicFrameChg chg="add del mod">
          <ac:chgData name="Stuart C Wilde MBE" userId="effe1fc91cccb1d5" providerId="LiveId" clId="{9F1B52B4-41B3-1F47-9B1D-BED38D76C566}" dt="2022-10-14T20:14:05.665" v="9437" actId="478"/>
          <ac:graphicFrameMkLst>
            <pc:docMk/>
            <pc:sldMk cId="1222786181" sldId="276"/>
            <ac:graphicFrameMk id="20" creationId="{E3600D22-17BA-BE3A-65D5-CBE9D600C1D8}"/>
          </ac:graphicFrameMkLst>
        </pc:graphicFrameChg>
        <pc:graphicFrameChg chg="add del mod">
          <ac:chgData name="Stuart C Wilde MBE" userId="effe1fc91cccb1d5" providerId="LiveId" clId="{9F1B52B4-41B3-1F47-9B1D-BED38D76C566}" dt="2022-10-14T20:14:21.265" v="9439" actId="478"/>
          <ac:graphicFrameMkLst>
            <pc:docMk/>
            <pc:sldMk cId="1222786181" sldId="276"/>
            <ac:graphicFrameMk id="21" creationId="{09AAF6DA-A67A-36CA-EA86-DB49A653FDF7}"/>
          </ac:graphicFrameMkLst>
        </pc:graphicFrameChg>
        <pc:graphicFrameChg chg="add del mod">
          <ac:chgData name="Stuart C Wilde MBE" userId="effe1fc91cccb1d5" providerId="LiveId" clId="{9F1B52B4-41B3-1F47-9B1D-BED38D76C566}" dt="2022-10-14T20:14:32.905" v="9441" actId="478"/>
          <ac:graphicFrameMkLst>
            <pc:docMk/>
            <pc:sldMk cId="1222786181" sldId="276"/>
            <ac:graphicFrameMk id="22" creationId="{D33ED3AA-A918-D8C1-0B85-B535EF2B6519}"/>
          </ac:graphicFrameMkLst>
        </pc:graphicFrameChg>
        <pc:graphicFrameChg chg="add del mod modGraphic">
          <ac:chgData name="Stuart C Wilde MBE" userId="effe1fc91cccb1d5" providerId="LiveId" clId="{9F1B52B4-41B3-1F47-9B1D-BED38D76C566}" dt="2022-10-14T20:16:49.917" v="9452" actId="478"/>
          <ac:graphicFrameMkLst>
            <pc:docMk/>
            <pc:sldMk cId="1222786181" sldId="276"/>
            <ac:graphicFrameMk id="23" creationId="{A70F5AA3-466A-6841-2790-4449FB5A2E41}"/>
          </ac:graphicFrameMkLst>
        </pc:graphicFrameChg>
        <pc:graphicFrameChg chg="add del mod">
          <ac:chgData name="Stuart C Wilde MBE" userId="effe1fc91cccb1d5" providerId="LiveId" clId="{9F1B52B4-41B3-1F47-9B1D-BED38D76C566}" dt="2022-10-14T20:15:38.142" v="9445"/>
          <ac:graphicFrameMkLst>
            <pc:docMk/>
            <pc:sldMk cId="1222786181" sldId="276"/>
            <ac:graphicFrameMk id="24" creationId="{66D9FBB0-38EA-FA30-CFCD-D2C2BC0249FD}"/>
          </ac:graphicFrameMkLst>
        </pc:graphicFrameChg>
      </pc:sldChg>
      <pc:sldChg chg="modSp mod">
        <pc:chgData name="Stuart C Wilde MBE" userId="effe1fc91cccb1d5" providerId="LiveId" clId="{9F1B52B4-41B3-1F47-9B1D-BED38D76C566}" dt="2022-10-17T19:10:38.331" v="16101" actId="20577"/>
        <pc:sldMkLst>
          <pc:docMk/>
          <pc:sldMk cId="2161428637" sldId="277"/>
        </pc:sldMkLst>
        <pc:spChg chg="mod">
          <ac:chgData name="Stuart C Wilde MBE" userId="effe1fc91cccb1d5" providerId="LiveId" clId="{9F1B52B4-41B3-1F47-9B1D-BED38D76C566}" dt="2022-10-17T19:10:38.331" v="16101" actId="20577"/>
          <ac:spMkLst>
            <pc:docMk/>
            <pc:sldMk cId="2161428637" sldId="277"/>
            <ac:spMk id="16" creationId="{050115FC-1347-44A0-978B-7ACA9C318328}"/>
          </ac:spMkLst>
        </pc:spChg>
      </pc:sldChg>
      <pc:sldChg chg="add">
        <pc:chgData name="Stuart C Wilde MBE" userId="effe1fc91cccb1d5" providerId="LiveId" clId="{9F1B52B4-41B3-1F47-9B1D-BED38D76C566}" dt="2022-10-16T21:12:17.852" v="15860"/>
        <pc:sldMkLst>
          <pc:docMk/>
          <pc:sldMk cId="4234383999" sldId="278"/>
        </pc:sldMkLst>
      </pc:sldChg>
    </pc:docChg>
  </pc:docChgLst>
  <pc:docChgLst>
    <pc:chgData name="Stuart C Wilde MBE" userId="effe1fc91cccb1d5" providerId="LiveId" clId="{8ABEFA38-92CC-5145-8E42-8A047B7E19B4}"/>
    <pc:docChg chg="undo custSel addSld modSld">
      <pc:chgData name="Stuart C Wilde MBE" userId="effe1fc91cccb1d5" providerId="LiveId" clId="{8ABEFA38-92CC-5145-8E42-8A047B7E19B4}" dt="2023-05-16T18:54:54.983" v="3114"/>
      <pc:docMkLst>
        <pc:docMk/>
      </pc:docMkLst>
      <pc:sldChg chg="modSp mod">
        <pc:chgData name="Stuart C Wilde MBE" userId="effe1fc91cccb1d5" providerId="LiveId" clId="{8ABEFA38-92CC-5145-8E42-8A047B7E19B4}" dt="2023-05-16T13:53:47.482" v="3073" actId="20577"/>
        <pc:sldMkLst>
          <pc:docMk/>
          <pc:sldMk cId="3690740411" sldId="256"/>
        </pc:sldMkLst>
        <pc:spChg chg="mod">
          <ac:chgData name="Stuart C Wilde MBE" userId="effe1fc91cccb1d5" providerId="LiveId" clId="{8ABEFA38-92CC-5145-8E42-8A047B7E19B4}" dt="2023-05-16T13:53:47.482" v="3073" actId="20577"/>
          <ac:spMkLst>
            <pc:docMk/>
            <pc:sldMk cId="3690740411" sldId="256"/>
            <ac:spMk id="16" creationId="{050115FC-1347-44A0-978B-7ACA9C318328}"/>
          </ac:spMkLst>
        </pc:spChg>
      </pc:sldChg>
      <pc:sldChg chg="addSp delSp modSp mod">
        <pc:chgData name="Stuart C Wilde MBE" userId="effe1fc91cccb1d5" providerId="LiveId" clId="{8ABEFA38-92CC-5145-8E42-8A047B7E19B4}" dt="2023-05-16T14:00:37.293" v="3074" actId="5736"/>
        <pc:sldMkLst>
          <pc:docMk/>
          <pc:sldMk cId="832641308" sldId="261"/>
        </pc:sldMkLst>
        <pc:spChg chg="mod">
          <ac:chgData name="Stuart C Wilde MBE" userId="effe1fc91cccb1d5" providerId="LiveId" clId="{8ABEFA38-92CC-5145-8E42-8A047B7E19B4}" dt="2023-05-16T14:00:37.293" v="3074" actId="5736"/>
          <ac:spMkLst>
            <pc:docMk/>
            <pc:sldMk cId="832641308" sldId="261"/>
            <ac:spMk id="5" creationId="{4C48B27C-BB60-C069-69E2-D74DA0FCEA05}"/>
          </ac:spMkLst>
        </pc:spChg>
        <pc:spChg chg="mod">
          <ac:chgData name="Stuart C Wilde MBE" userId="effe1fc91cccb1d5" providerId="LiveId" clId="{8ABEFA38-92CC-5145-8E42-8A047B7E19B4}" dt="2023-05-16T14:00:37.293" v="3074" actId="5736"/>
          <ac:spMkLst>
            <pc:docMk/>
            <pc:sldMk cId="832641308" sldId="261"/>
            <ac:spMk id="6" creationId="{F61C0742-9BF7-F384-F861-42A29325F6A7}"/>
          </ac:spMkLst>
        </pc:spChg>
        <pc:spChg chg="mod">
          <ac:chgData name="Stuart C Wilde MBE" userId="effe1fc91cccb1d5" providerId="LiveId" clId="{8ABEFA38-92CC-5145-8E42-8A047B7E19B4}" dt="2023-05-16T14:00:37.293" v="3074" actId="5736"/>
          <ac:spMkLst>
            <pc:docMk/>
            <pc:sldMk cId="832641308" sldId="261"/>
            <ac:spMk id="7" creationId="{19A14D7A-6FD0-C59F-FACC-1E2091E0A981}"/>
          </ac:spMkLst>
        </pc:spChg>
        <pc:spChg chg="mod">
          <ac:chgData name="Stuart C Wilde MBE" userId="effe1fc91cccb1d5" providerId="LiveId" clId="{8ABEFA38-92CC-5145-8E42-8A047B7E19B4}" dt="2023-05-16T14:00:37.293" v="3074" actId="5736"/>
          <ac:spMkLst>
            <pc:docMk/>
            <pc:sldMk cId="832641308" sldId="261"/>
            <ac:spMk id="19" creationId="{44EEFD8E-3433-84A8-EDD2-9380F38B536F}"/>
          </ac:spMkLst>
        </pc:spChg>
        <pc:spChg chg="mod">
          <ac:chgData name="Stuart C Wilde MBE" userId="effe1fc91cccb1d5" providerId="LiveId" clId="{8ABEFA38-92CC-5145-8E42-8A047B7E19B4}" dt="2023-05-16T14:00:37.293" v="3074" actId="5736"/>
          <ac:spMkLst>
            <pc:docMk/>
            <pc:sldMk cId="832641308" sldId="261"/>
            <ac:spMk id="20" creationId="{523E384D-B60D-642D-466A-F3676C95B071}"/>
          </ac:spMkLst>
        </pc:spChg>
        <pc:spChg chg="mod">
          <ac:chgData name="Stuart C Wilde MBE" userId="effe1fc91cccb1d5" providerId="LiveId" clId="{8ABEFA38-92CC-5145-8E42-8A047B7E19B4}" dt="2023-05-16T14:00:37.293" v="3074" actId="5736"/>
          <ac:spMkLst>
            <pc:docMk/>
            <pc:sldMk cId="832641308" sldId="261"/>
            <ac:spMk id="21" creationId="{F5FED702-6B64-6332-B3CF-6B61F97267E9}"/>
          </ac:spMkLst>
        </pc:spChg>
        <pc:graphicFrameChg chg="add mod modGraphic">
          <ac:chgData name="Stuart C Wilde MBE" userId="effe1fc91cccb1d5" providerId="LiveId" clId="{8ABEFA38-92CC-5145-8E42-8A047B7E19B4}" dt="2023-05-16T14:00:37.293" v="3074" actId="5736"/>
          <ac:graphicFrameMkLst>
            <pc:docMk/>
            <pc:sldMk cId="832641308" sldId="261"/>
            <ac:graphicFrameMk id="3" creationId="{FE9A2EF0-09CC-B316-6611-29E3DE04029E}"/>
          </ac:graphicFrameMkLst>
        </pc:graphicFrameChg>
        <pc:graphicFrameChg chg="del">
          <ac:chgData name="Stuart C Wilde MBE" userId="effe1fc91cccb1d5" providerId="LiveId" clId="{8ABEFA38-92CC-5145-8E42-8A047B7E19B4}" dt="2023-04-24T20:11:21.073" v="146" actId="478"/>
          <ac:graphicFrameMkLst>
            <pc:docMk/>
            <pc:sldMk cId="832641308" sldId="261"/>
            <ac:graphicFrameMk id="12" creationId="{2D82962A-BA63-E834-7F54-30398B05023A}"/>
          </ac:graphicFrameMkLst>
        </pc:graphicFrameChg>
      </pc:sldChg>
      <pc:sldChg chg="addSp delSp modSp mod">
        <pc:chgData name="Stuart C Wilde MBE" userId="effe1fc91cccb1d5" providerId="LiveId" clId="{8ABEFA38-92CC-5145-8E42-8A047B7E19B4}" dt="2023-05-08T21:20:38.596" v="1947" actId="167"/>
        <pc:sldMkLst>
          <pc:docMk/>
          <pc:sldMk cId="2060847742" sldId="271"/>
        </pc:sldMkLst>
        <pc:spChg chg="mod">
          <ac:chgData name="Stuart C Wilde MBE" userId="effe1fc91cccb1d5" providerId="LiveId" clId="{8ABEFA38-92CC-5145-8E42-8A047B7E19B4}" dt="2023-04-24T20:24:57.086" v="541" actId="1582"/>
          <ac:spMkLst>
            <pc:docMk/>
            <pc:sldMk cId="2060847742" sldId="271"/>
            <ac:spMk id="17" creationId="{1F47861F-9A7A-FA95-833B-C47B6B92A94B}"/>
          </ac:spMkLst>
        </pc:spChg>
        <pc:picChg chg="add del mod">
          <ac:chgData name="Stuart C Wilde MBE" userId="effe1fc91cccb1d5" providerId="LiveId" clId="{8ABEFA38-92CC-5145-8E42-8A047B7E19B4}" dt="2023-05-08T19:31:24.908" v="1525" actId="478"/>
          <ac:picMkLst>
            <pc:docMk/>
            <pc:sldMk cId="2060847742" sldId="271"/>
            <ac:picMk id="5" creationId="{12193567-7F81-35CC-C690-96E8E9740456}"/>
          </ac:picMkLst>
        </pc:picChg>
        <pc:picChg chg="add mod">
          <ac:chgData name="Stuart C Wilde MBE" userId="effe1fc91cccb1d5" providerId="LiveId" clId="{8ABEFA38-92CC-5145-8E42-8A047B7E19B4}" dt="2023-05-08T21:20:38.596" v="1947" actId="167"/>
          <ac:picMkLst>
            <pc:docMk/>
            <pc:sldMk cId="2060847742" sldId="271"/>
            <ac:picMk id="5" creationId="{BD697733-39F0-5F7A-B603-01F78D28A714}"/>
          </ac:picMkLst>
        </pc:picChg>
        <pc:picChg chg="add del mod">
          <ac:chgData name="Stuart C Wilde MBE" userId="effe1fc91cccb1d5" providerId="LiveId" clId="{8ABEFA38-92CC-5145-8E42-8A047B7E19B4}" dt="2023-05-08T21:20:27.390" v="1936" actId="478"/>
          <ac:picMkLst>
            <pc:docMk/>
            <pc:sldMk cId="2060847742" sldId="271"/>
            <ac:picMk id="6" creationId="{3D840972-4CF5-DC46-3ADF-B1D0170BD064}"/>
          </ac:picMkLst>
        </pc:picChg>
        <pc:picChg chg="del">
          <ac:chgData name="Stuart C Wilde MBE" userId="effe1fc91cccb1d5" providerId="LiveId" clId="{8ABEFA38-92CC-5145-8E42-8A047B7E19B4}" dt="2023-04-24T20:03:52.922" v="32" actId="478"/>
          <ac:picMkLst>
            <pc:docMk/>
            <pc:sldMk cId="2060847742" sldId="271"/>
            <ac:picMk id="6" creationId="{A698C0B7-D074-BBAF-1E59-E364AA59B70B}"/>
          </ac:picMkLst>
        </pc:picChg>
      </pc:sldChg>
      <pc:sldChg chg="modSp mod">
        <pc:chgData name="Stuart C Wilde MBE" userId="effe1fc91cccb1d5" providerId="LiveId" clId="{8ABEFA38-92CC-5145-8E42-8A047B7E19B4}" dt="2023-04-26T11:09:09.811" v="1040" actId="20577"/>
        <pc:sldMkLst>
          <pc:docMk/>
          <pc:sldMk cId="1923896702" sldId="275"/>
        </pc:sldMkLst>
        <pc:spChg chg="mod">
          <ac:chgData name="Stuart C Wilde MBE" userId="effe1fc91cccb1d5" providerId="LiveId" clId="{8ABEFA38-92CC-5145-8E42-8A047B7E19B4}" dt="2023-04-26T11:09:09.811" v="1040" actId="20577"/>
          <ac:spMkLst>
            <pc:docMk/>
            <pc:sldMk cId="1923896702" sldId="275"/>
            <ac:spMk id="16" creationId="{71E6EA0F-0A9C-7217-ED8F-E92872379633}"/>
          </ac:spMkLst>
        </pc:spChg>
      </pc:sldChg>
      <pc:sldChg chg="modSp mod">
        <pc:chgData name="Stuart C Wilde MBE" userId="effe1fc91cccb1d5" providerId="LiveId" clId="{8ABEFA38-92CC-5145-8E42-8A047B7E19B4}" dt="2023-04-27T12:29:02.828" v="1441" actId="20577"/>
        <pc:sldMkLst>
          <pc:docMk/>
          <pc:sldMk cId="4013975366" sldId="276"/>
        </pc:sldMkLst>
        <pc:spChg chg="mod">
          <ac:chgData name="Stuart C Wilde MBE" userId="effe1fc91cccb1d5" providerId="LiveId" clId="{8ABEFA38-92CC-5145-8E42-8A047B7E19B4}" dt="2023-04-27T12:29:02.828" v="1441" actId="20577"/>
          <ac:spMkLst>
            <pc:docMk/>
            <pc:sldMk cId="4013975366" sldId="276"/>
            <ac:spMk id="24" creationId="{99FED954-84E8-82B0-DB3E-E685F436C76B}"/>
          </ac:spMkLst>
        </pc:spChg>
        <pc:spChg chg="mod">
          <ac:chgData name="Stuart C Wilde MBE" userId="effe1fc91cccb1d5" providerId="LiveId" clId="{8ABEFA38-92CC-5145-8E42-8A047B7E19B4}" dt="2023-04-26T11:15:39.761" v="1041" actId="20577"/>
          <ac:spMkLst>
            <pc:docMk/>
            <pc:sldMk cId="4013975366" sldId="276"/>
            <ac:spMk id="28" creationId="{C0BDB1FA-9E9C-4439-646B-4E13D9EE523C}"/>
          </ac:spMkLst>
        </pc:spChg>
      </pc:sldChg>
      <pc:sldChg chg="addSp delSp modSp mod">
        <pc:chgData name="Stuart C Wilde MBE" userId="effe1fc91cccb1d5" providerId="LiveId" clId="{8ABEFA38-92CC-5145-8E42-8A047B7E19B4}" dt="2023-05-08T21:21:25.557" v="1971" actId="1037"/>
        <pc:sldMkLst>
          <pc:docMk/>
          <pc:sldMk cId="3872337077" sldId="282"/>
        </pc:sldMkLst>
        <pc:spChg chg="mod">
          <ac:chgData name="Stuart C Wilde MBE" userId="effe1fc91cccb1d5" providerId="LiveId" clId="{8ABEFA38-92CC-5145-8E42-8A047B7E19B4}" dt="2023-04-24T20:05:30.019" v="70" actId="20577"/>
          <ac:spMkLst>
            <pc:docMk/>
            <pc:sldMk cId="3872337077" sldId="282"/>
            <ac:spMk id="3" creationId="{7FBB9C2C-761A-FFB4-1F48-465B7266754B}"/>
          </ac:spMkLst>
        </pc:spChg>
        <pc:spChg chg="mod">
          <ac:chgData name="Stuart C Wilde MBE" userId="effe1fc91cccb1d5" providerId="LiveId" clId="{8ABEFA38-92CC-5145-8E42-8A047B7E19B4}" dt="2023-04-26T15:24:53.670" v="1055" actId="1035"/>
          <ac:spMkLst>
            <pc:docMk/>
            <pc:sldMk cId="3872337077" sldId="282"/>
            <ac:spMk id="36" creationId="{B0D5B488-6AAF-E985-B144-753EA7ACA53F}"/>
          </ac:spMkLst>
        </pc:spChg>
        <pc:picChg chg="add del mod">
          <ac:chgData name="Stuart C Wilde MBE" userId="effe1fc91cccb1d5" providerId="LiveId" clId="{8ABEFA38-92CC-5145-8E42-8A047B7E19B4}" dt="2023-05-08T21:21:22.696" v="1963" actId="478"/>
          <ac:picMkLst>
            <pc:docMk/>
            <pc:sldMk cId="3872337077" sldId="282"/>
            <ac:picMk id="18" creationId="{A5188207-ABEB-71D9-54A5-5C5422874C02}"/>
          </ac:picMkLst>
        </pc:picChg>
        <pc:picChg chg="del">
          <ac:chgData name="Stuart C Wilde MBE" userId="effe1fc91cccb1d5" providerId="LiveId" clId="{8ABEFA38-92CC-5145-8E42-8A047B7E19B4}" dt="2023-04-24T20:06:13.174" v="94" actId="478"/>
          <ac:picMkLst>
            <pc:docMk/>
            <pc:sldMk cId="3872337077" sldId="282"/>
            <ac:picMk id="18" creationId="{B6DC13F9-9B7F-37CF-2CBA-9AD88BDE05C8}"/>
          </ac:picMkLst>
        </pc:picChg>
        <pc:picChg chg="add mod">
          <ac:chgData name="Stuart C Wilde MBE" userId="effe1fc91cccb1d5" providerId="LiveId" clId="{8ABEFA38-92CC-5145-8E42-8A047B7E19B4}" dt="2023-05-08T21:21:25.557" v="1971" actId="1037"/>
          <ac:picMkLst>
            <pc:docMk/>
            <pc:sldMk cId="3872337077" sldId="282"/>
            <ac:picMk id="19" creationId="{65593C3C-C9BF-5E61-00E2-8B1CD0998A9D}"/>
          </ac:picMkLst>
        </pc:picChg>
        <pc:picChg chg="add del mod">
          <ac:chgData name="Stuart C Wilde MBE" userId="effe1fc91cccb1d5" providerId="LiveId" clId="{8ABEFA38-92CC-5145-8E42-8A047B7E19B4}" dt="2023-05-08T19:37:58.455" v="1629" actId="478"/>
          <ac:picMkLst>
            <pc:docMk/>
            <pc:sldMk cId="3872337077" sldId="282"/>
            <ac:picMk id="19" creationId="{DD3FCEEF-3E4F-121A-30EE-9A8DF2E32676}"/>
          </ac:picMkLst>
        </pc:picChg>
        <pc:cxnChg chg="mod">
          <ac:chgData name="Stuart C Wilde MBE" userId="effe1fc91cccb1d5" providerId="LiveId" clId="{8ABEFA38-92CC-5145-8E42-8A047B7E19B4}" dt="2023-05-08T19:37:58.455" v="1629" actId="478"/>
          <ac:cxnSpMkLst>
            <pc:docMk/>
            <pc:sldMk cId="3872337077" sldId="282"/>
            <ac:cxnSpMk id="17" creationId="{CCBB4153-55CC-D8E2-5061-0769E00AF1FD}"/>
          </ac:cxnSpMkLst>
        </pc:cxnChg>
      </pc:sldChg>
      <pc:sldChg chg="modSp add mod">
        <pc:chgData name="Stuart C Wilde MBE" userId="effe1fc91cccb1d5" providerId="LiveId" clId="{8ABEFA38-92CC-5145-8E42-8A047B7E19B4}" dt="2023-04-26T21:16:16.622" v="1408" actId="20577"/>
        <pc:sldMkLst>
          <pc:docMk/>
          <pc:sldMk cId="172241875" sldId="283"/>
        </pc:sldMkLst>
        <pc:spChg chg="mod">
          <ac:chgData name="Stuart C Wilde MBE" userId="effe1fc91cccb1d5" providerId="LiveId" clId="{8ABEFA38-92CC-5145-8E42-8A047B7E19B4}" dt="2023-04-26T21:16:16.622" v="1408" actId="20577"/>
          <ac:spMkLst>
            <pc:docMk/>
            <pc:sldMk cId="172241875" sldId="283"/>
            <ac:spMk id="35" creationId="{08DF8CEA-3158-42A7-37C2-10890CC0794E}"/>
          </ac:spMkLst>
        </pc:spChg>
      </pc:sldChg>
      <pc:sldChg chg="add">
        <pc:chgData name="Stuart C Wilde MBE" userId="effe1fc91cccb1d5" providerId="LiveId" clId="{8ABEFA38-92CC-5145-8E42-8A047B7E19B4}" dt="2023-04-12T16:34:21.835" v="10"/>
        <pc:sldMkLst>
          <pc:docMk/>
          <pc:sldMk cId="3475477439" sldId="284"/>
        </pc:sldMkLst>
      </pc:sldChg>
      <pc:sldChg chg="addSp delSp modSp mod">
        <pc:chgData name="Stuart C Wilde MBE" userId="effe1fc91cccb1d5" providerId="LiveId" clId="{8ABEFA38-92CC-5145-8E42-8A047B7E19B4}" dt="2023-05-16T14:00:59.748" v="3075" actId="5736"/>
        <pc:sldMkLst>
          <pc:docMk/>
          <pc:sldMk cId="2521993555" sldId="291"/>
        </pc:sldMkLst>
        <pc:spChg chg="mod">
          <ac:chgData name="Stuart C Wilde MBE" userId="effe1fc91cccb1d5" providerId="LiveId" clId="{8ABEFA38-92CC-5145-8E42-8A047B7E19B4}" dt="2023-05-16T14:00:59.748" v="3075" actId="5736"/>
          <ac:spMkLst>
            <pc:docMk/>
            <pc:sldMk cId="2521993555" sldId="291"/>
            <ac:spMk id="5" creationId="{4C48B27C-BB60-C069-69E2-D74DA0FCEA05}"/>
          </ac:spMkLst>
        </pc:spChg>
        <pc:spChg chg="mod">
          <ac:chgData name="Stuart C Wilde MBE" userId="effe1fc91cccb1d5" providerId="LiveId" clId="{8ABEFA38-92CC-5145-8E42-8A047B7E19B4}" dt="2023-05-16T14:00:59.748" v="3075" actId="5736"/>
          <ac:spMkLst>
            <pc:docMk/>
            <pc:sldMk cId="2521993555" sldId="291"/>
            <ac:spMk id="6" creationId="{F61C0742-9BF7-F384-F861-42A29325F6A7}"/>
          </ac:spMkLst>
        </pc:spChg>
        <pc:spChg chg="mod">
          <ac:chgData name="Stuart C Wilde MBE" userId="effe1fc91cccb1d5" providerId="LiveId" clId="{8ABEFA38-92CC-5145-8E42-8A047B7E19B4}" dt="2023-05-16T14:00:59.748" v="3075" actId="5736"/>
          <ac:spMkLst>
            <pc:docMk/>
            <pc:sldMk cId="2521993555" sldId="291"/>
            <ac:spMk id="7" creationId="{19A14D7A-6FD0-C59F-FACC-1E2091E0A981}"/>
          </ac:spMkLst>
        </pc:spChg>
        <pc:spChg chg="mod">
          <ac:chgData name="Stuart C Wilde MBE" userId="effe1fc91cccb1d5" providerId="LiveId" clId="{8ABEFA38-92CC-5145-8E42-8A047B7E19B4}" dt="2023-05-16T14:00:59.748" v="3075" actId="5736"/>
          <ac:spMkLst>
            <pc:docMk/>
            <pc:sldMk cId="2521993555" sldId="291"/>
            <ac:spMk id="19" creationId="{44EEFD8E-3433-84A8-EDD2-9380F38B536F}"/>
          </ac:spMkLst>
        </pc:spChg>
        <pc:spChg chg="mod">
          <ac:chgData name="Stuart C Wilde MBE" userId="effe1fc91cccb1d5" providerId="LiveId" clId="{8ABEFA38-92CC-5145-8E42-8A047B7E19B4}" dt="2023-05-16T14:00:59.748" v="3075" actId="5736"/>
          <ac:spMkLst>
            <pc:docMk/>
            <pc:sldMk cId="2521993555" sldId="291"/>
            <ac:spMk id="20" creationId="{523E384D-B60D-642D-466A-F3676C95B071}"/>
          </ac:spMkLst>
        </pc:spChg>
        <pc:spChg chg="mod">
          <ac:chgData name="Stuart C Wilde MBE" userId="effe1fc91cccb1d5" providerId="LiveId" clId="{8ABEFA38-92CC-5145-8E42-8A047B7E19B4}" dt="2023-05-16T14:00:59.748" v="3075" actId="5736"/>
          <ac:spMkLst>
            <pc:docMk/>
            <pc:sldMk cId="2521993555" sldId="291"/>
            <ac:spMk id="21" creationId="{F5FED702-6B64-6332-B3CF-6B61F97267E9}"/>
          </ac:spMkLst>
        </pc:spChg>
        <pc:graphicFrameChg chg="add mod modGraphic">
          <ac:chgData name="Stuart C Wilde MBE" userId="effe1fc91cccb1d5" providerId="LiveId" clId="{8ABEFA38-92CC-5145-8E42-8A047B7E19B4}" dt="2023-05-16T14:00:59.748" v="3075" actId="5736"/>
          <ac:graphicFrameMkLst>
            <pc:docMk/>
            <pc:sldMk cId="2521993555" sldId="291"/>
            <ac:graphicFrameMk id="3" creationId="{68EC8053-BD26-530D-228A-90F96086A4A6}"/>
          </ac:graphicFrameMkLst>
        </pc:graphicFrameChg>
        <pc:graphicFrameChg chg="del modGraphic">
          <ac:chgData name="Stuart C Wilde MBE" userId="effe1fc91cccb1d5" providerId="LiveId" clId="{8ABEFA38-92CC-5145-8E42-8A047B7E19B4}" dt="2023-04-24T20:14:59.948" v="224" actId="478"/>
          <ac:graphicFrameMkLst>
            <pc:docMk/>
            <pc:sldMk cId="2521993555" sldId="291"/>
            <ac:graphicFrameMk id="13" creationId="{D57CDBC7-6AF0-DA75-0677-DCAD5A5BEDF7}"/>
          </ac:graphicFrameMkLst>
        </pc:graphicFrameChg>
      </pc:sldChg>
      <pc:sldChg chg="addSp delSp modSp mod">
        <pc:chgData name="Stuart C Wilde MBE" userId="effe1fc91cccb1d5" providerId="LiveId" clId="{8ABEFA38-92CC-5145-8E42-8A047B7E19B4}" dt="2023-05-16T14:01:24.365" v="3076" actId="5736"/>
        <pc:sldMkLst>
          <pc:docMk/>
          <pc:sldMk cId="3108548141" sldId="292"/>
        </pc:sldMkLst>
        <pc:spChg chg="mod">
          <ac:chgData name="Stuart C Wilde MBE" userId="effe1fc91cccb1d5" providerId="LiveId" clId="{8ABEFA38-92CC-5145-8E42-8A047B7E19B4}" dt="2023-05-16T14:01:24.365" v="3076" actId="5736"/>
          <ac:spMkLst>
            <pc:docMk/>
            <pc:sldMk cId="3108548141" sldId="292"/>
            <ac:spMk id="5" creationId="{4C48B27C-BB60-C069-69E2-D74DA0FCEA05}"/>
          </ac:spMkLst>
        </pc:spChg>
        <pc:spChg chg="mod">
          <ac:chgData name="Stuart C Wilde MBE" userId="effe1fc91cccb1d5" providerId="LiveId" clId="{8ABEFA38-92CC-5145-8E42-8A047B7E19B4}" dt="2023-05-16T14:01:24.365" v="3076" actId="5736"/>
          <ac:spMkLst>
            <pc:docMk/>
            <pc:sldMk cId="3108548141" sldId="292"/>
            <ac:spMk id="6" creationId="{F61C0742-9BF7-F384-F861-42A29325F6A7}"/>
          </ac:spMkLst>
        </pc:spChg>
        <pc:spChg chg="mod">
          <ac:chgData name="Stuart C Wilde MBE" userId="effe1fc91cccb1d5" providerId="LiveId" clId="{8ABEFA38-92CC-5145-8E42-8A047B7E19B4}" dt="2023-05-16T14:01:24.365" v="3076" actId="5736"/>
          <ac:spMkLst>
            <pc:docMk/>
            <pc:sldMk cId="3108548141" sldId="292"/>
            <ac:spMk id="7" creationId="{19A14D7A-6FD0-C59F-FACC-1E2091E0A981}"/>
          </ac:spMkLst>
        </pc:spChg>
        <pc:spChg chg="mod">
          <ac:chgData name="Stuart C Wilde MBE" userId="effe1fc91cccb1d5" providerId="LiveId" clId="{8ABEFA38-92CC-5145-8E42-8A047B7E19B4}" dt="2023-05-16T14:01:24.365" v="3076" actId="5736"/>
          <ac:spMkLst>
            <pc:docMk/>
            <pc:sldMk cId="3108548141" sldId="292"/>
            <ac:spMk id="19" creationId="{44EEFD8E-3433-84A8-EDD2-9380F38B536F}"/>
          </ac:spMkLst>
        </pc:spChg>
        <pc:spChg chg="mod">
          <ac:chgData name="Stuart C Wilde MBE" userId="effe1fc91cccb1d5" providerId="LiveId" clId="{8ABEFA38-92CC-5145-8E42-8A047B7E19B4}" dt="2023-05-16T14:01:24.365" v="3076" actId="5736"/>
          <ac:spMkLst>
            <pc:docMk/>
            <pc:sldMk cId="3108548141" sldId="292"/>
            <ac:spMk id="20" creationId="{523E384D-B60D-642D-466A-F3676C95B071}"/>
          </ac:spMkLst>
        </pc:spChg>
        <pc:spChg chg="mod">
          <ac:chgData name="Stuart C Wilde MBE" userId="effe1fc91cccb1d5" providerId="LiveId" clId="{8ABEFA38-92CC-5145-8E42-8A047B7E19B4}" dt="2023-05-16T14:01:24.365" v="3076" actId="5736"/>
          <ac:spMkLst>
            <pc:docMk/>
            <pc:sldMk cId="3108548141" sldId="292"/>
            <ac:spMk id="21" creationId="{F5FED702-6B64-6332-B3CF-6B61F97267E9}"/>
          </ac:spMkLst>
        </pc:spChg>
        <pc:graphicFrameChg chg="del">
          <ac:chgData name="Stuart C Wilde MBE" userId="effe1fc91cccb1d5" providerId="LiveId" clId="{8ABEFA38-92CC-5145-8E42-8A047B7E19B4}" dt="2023-04-24T20:17:54.996" v="338" actId="478"/>
          <ac:graphicFrameMkLst>
            <pc:docMk/>
            <pc:sldMk cId="3108548141" sldId="292"/>
            <ac:graphicFrameMk id="3" creationId="{10087B22-4599-924C-B880-C16333C9387B}"/>
          </ac:graphicFrameMkLst>
        </pc:graphicFrameChg>
        <pc:graphicFrameChg chg="add mod modGraphic">
          <ac:chgData name="Stuart C Wilde MBE" userId="effe1fc91cccb1d5" providerId="LiveId" clId="{8ABEFA38-92CC-5145-8E42-8A047B7E19B4}" dt="2023-05-16T14:01:24.365" v="3076" actId="5736"/>
          <ac:graphicFrameMkLst>
            <pc:docMk/>
            <pc:sldMk cId="3108548141" sldId="292"/>
            <ac:graphicFrameMk id="12" creationId="{77D34C11-88B9-C6B1-CC94-229619693116}"/>
          </ac:graphicFrameMkLst>
        </pc:graphicFrameChg>
      </pc:sldChg>
      <pc:sldChg chg="modSp add mod">
        <pc:chgData name="Stuart C Wilde MBE" userId="effe1fc91cccb1d5" providerId="LiveId" clId="{8ABEFA38-92CC-5145-8E42-8A047B7E19B4}" dt="2023-05-16T14:05:07.433" v="3077" actId="5736"/>
        <pc:sldMkLst>
          <pc:docMk/>
          <pc:sldMk cId="3973677040" sldId="293"/>
        </pc:sldMkLst>
        <pc:spChg chg="mod">
          <ac:chgData name="Stuart C Wilde MBE" userId="effe1fc91cccb1d5" providerId="LiveId" clId="{8ABEFA38-92CC-5145-8E42-8A047B7E19B4}" dt="2023-05-16T14:05:07.433" v="3077" actId="5736"/>
          <ac:spMkLst>
            <pc:docMk/>
            <pc:sldMk cId="3973677040" sldId="293"/>
            <ac:spMk id="5" creationId="{4C48B27C-BB60-C069-69E2-D74DA0FCEA05}"/>
          </ac:spMkLst>
        </pc:spChg>
        <pc:spChg chg="mod">
          <ac:chgData name="Stuart C Wilde MBE" userId="effe1fc91cccb1d5" providerId="LiveId" clId="{8ABEFA38-92CC-5145-8E42-8A047B7E19B4}" dt="2023-05-16T14:05:07.433" v="3077" actId="5736"/>
          <ac:spMkLst>
            <pc:docMk/>
            <pc:sldMk cId="3973677040" sldId="293"/>
            <ac:spMk id="6" creationId="{F61C0742-9BF7-F384-F861-42A29325F6A7}"/>
          </ac:spMkLst>
        </pc:spChg>
        <pc:spChg chg="mod">
          <ac:chgData name="Stuart C Wilde MBE" userId="effe1fc91cccb1d5" providerId="LiveId" clId="{8ABEFA38-92CC-5145-8E42-8A047B7E19B4}" dt="2023-05-16T14:05:07.433" v="3077" actId="5736"/>
          <ac:spMkLst>
            <pc:docMk/>
            <pc:sldMk cId="3973677040" sldId="293"/>
            <ac:spMk id="7" creationId="{19A14D7A-6FD0-C59F-FACC-1E2091E0A981}"/>
          </ac:spMkLst>
        </pc:spChg>
        <pc:spChg chg="mod">
          <ac:chgData name="Stuart C Wilde MBE" userId="effe1fc91cccb1d5" providerId="LiveId" clId="{8ABEFA38-92CC-5145-8E42-8A047B7E19B4}" dt="2023-05-16T14:05:07.433" v="3077" actId="5736"/>
          <ac:spMkLst>
            <pc:docMk/>
            <pc:sldMk cId="3973677040" sldId="293"/>
            <ac:spMk id="19" creationId="{44EEFD8E-3433-84A8-EDD2-9380F38B536F}"/>
          </ac:spMkLst>
        </pc:spChg>
        <pc:spChg chg="mod">
          <ac:chgData name="Stuart C Wilde MBE" userId="effe1fc91cccb1d5" providerId="LiveId" clId="{8ABEFA38-92CC-5145-8E42-8A047B7E19B4}" dt="2023-05-16T14:05:07.433" v="3077" actId="5736"/>
          <ac:spMkLst>
            <pc:docMk/>
            <pc:sldMk cId="3973677040" sldId="293"/>
            <ac:spMk id="20" creationId="{523E384D-B60D-642D-466A-F3676C95B071}"/>
          </ac:spMkLst>
        </pc:spChg>
        <pc:spChg chg="mod">
          <ac:chgData name="Stuart C Wilde MBE" userId="effe1fc91cccb1d5" providerId="LiveId" clId="{8ABEFA38-92CC-5145-8E42-8A047B7E19B4}" dt="2023-05-16T14:05:07.433" v="3077" actId="5736"/>
          <ac:spMkLst>
            <pc:docMk/>
            <pc:sldMk cId="3973677040" sldId="293"/>
            <ac:spMk id="21" creationId="{F5FED702-6B64-6332-B3CF-6B61F97267E9}"/>
          </ac:spMkLst>
        </pc:spChg>
        <pc:graphicFrameChg chg="mod modGraphic">
          <ac:chgData name="Stuart C Wilde MBE" userId="effe1fc91cccb1d5" providerId="LiveId" clId="{8ABEFA38-92CC-5145-8E42-8A047B7E19B4}" dt="2023-05-16T14:05:07.433" v="3077" actId="5736"/>
          <ac:graphicFrameMkLst>
            <pc:docMk/>
            <pc:sldMk cId="3973677040" sldId="293"/>
            <ac:graphicFrameMk id="12" creationId="{9D34D002-1760-BDE7-7D34-D3FED3DFE613}"/>
          </ac:graphicFrameMkLst>
        </pc:graphicFrameChg>
      </pc:sldChg>
      <pc:sldChg chg="addSp delSp modSp add mod">
        <pc:chgData name="Stuart C Wilde MBE" userId="effe1fc91cccb1d5" providerId="LiveId" clId="{8ABEFA38-92CC-5145-8E42-8A047B7E19B4}" dt="2023-05-16T14:05:28.599" v="3078" actId="5736"/>
        <pc:sldMkLst>
          <pc:docMk/>
          <pc:sldMk cId="3441441052" sldId="294"/>
        </pc:sldMkLst>
        <pc:spChg chg="mod">
          <ac:chgData name="Stuart C Wilde MBE" userId="effe1fc91cccb1d5" providerId="LiveId" clId="{8ABEFA38-92CC-5145-8E42-8A047B7E19B4}" dt="2023-05-16T14:05:28.599" v="3078" actId="5736"/>
          <ac:spMkLst>
            <pc:docMk/>
            <pc:sldMk cId="3441441052" sldId="294"/>
            <ac:spMk id="5" creationId="{4C48B27C-BB60-C069-69E2-D74DA0FCEA05}"/>
          </ac:spMkLst>
        </pc:spChg>
        <pc:spChg chg="mod">
          <ac:chgData name="Stuart C Wilde MBE" userId="effe1fc91cccb1d5" providerId="LiveId" clId="{8ABEFA38-92CC-5145-8E42-8A047B7E19B4}" dt="2023-05-16T14:05:28.599" v="3078" actId="5736"/>
          <ac:spMkLst>
            <pc:docMk/>
            <pc:sldMk cId="3441441052" sldId="294"/>
            <ac:spMk id="6" creationId="{F61C0742-9BF7-F384-F861-42A29325F6A7}"/>
          </ac:spMkLst>
        </pc:spChg>
        <pc:spChg chg="mod">
          <ac:chgData name="Stuart C Wilde MBE" userId="effe1fc91cccb1d5" providerId="LiveId" clId="{8ABEFA38-92CC-5145-8E42-8A047B7E19B4}" dt="2023-05-16T14:05:28.599" v="3078" actId="5736"/>
          <ac:spMkLst>
            <pc:docMk/>
            <pc:sldMk cId="3441441052" sldId="294"/>
            <ac:spMk id="7" creationId="{19A14D7A-6FD0-C59F-FACC-1E2091E0A981}"/>
          </ac:spMkLst>
        </pc:spChg>
        <pc:spChg chg="mod">
          <ac:chgData name="Stuart C Wilde MBE" userId="effe1fc91cccb1d5" providerId="LiveId" clId="{8ABEFA38-92CC-5145-8E42-8A047B7E19B4}" dt="2023-05-16T14:05:28.599" v="3078" actId="5736"/>
          <ac:spMkLst>
            <pc:docMk/>
            <pc:sldMk cId="3441441052" sldId="294"/>
            <ac:spMk id="19" creationId="{44EEFD8E-3433-84A8-EDD2-9380F38B536F}"/>
          </ac:spMkLst>
        </pc:spChg>
        <pc:spChg chg="mod">
          <ac:chgData name="Stuart C Wilde MBE" userId="effe1fc91cccb1d5" providerId="LiveId" clId="{8ABEFA38-92CC-5145-8E42-8A047B7E19B4}" dt="2023-05-16T14:05:28.599" v="3078" actId="5736"/>
          <ac:spMkLst>
            <pc:docMk/>
            <pc:sldMk cId="3441441052" sldId="294"/>
            <ac:spMk id="20" creationId="{523E384D-B60D-642D-466A-F3676C95B071}"/>
          </ac:spMkLst>
        </pc:spChg>
        <pc:spChg chg="mod">
          <ac:chgData name="Stuart C Wilde MBE" userId="effe1fc91cccb1d5" providerId="LiveId" clId="{8ABEFA38-92CC-5145-8E42-8A047B7E19B4}" dt="2023-05-16T14:05:28.599" v="3078" actId="5736"/>
          <ac:spMkLst>
            <pc:docMk/>
            <pc:sldMk cId="3441441052" sldId="294"/>
            <ac:spMk id="21" creationId="{F5FED702-6B64-6332-B3CF-6B61F97267E9}"/>
          </ac:spMkLst>
        </pc:spChg>
        <pc:graphicFrameChg chg="add mod modGraphic">
          <ac:chgData name="Stuart C Wilde MBE" userId="effe1fc91cccb1d5" providerId="LiveId" clId="{8ABEFA38-92CC-5145-8E42-8A047B7E19B4}" dt="2023-05-16T14:05:28.599" v="3078" actId="5736"/>
          <ac:graphicFrameMkLst>
            <pc:docMk/>
            <pc:sldMk cId="3441441052" sldId="294"/>
            <ac:graphicFrameMk id="3" creationId="{7A986970-328D-434F-C493-5C35C45B51B0}"/>
          </ac:graphicFrameMkLst>
        </pc:graphicFrameChg>
        <pc:graphicFrameChg chg="del">
          <ac:chgData name="Stuart C Wilde MBE" userId="effe1fc91cccb1d5" providerId="LiveId" clId="{8ABEFA38-92CC-5145-8E42-8A047B7E19B4}" dt="2023-04-24T20:22:00.075" v="475" actId="478"/>
          <ac:graphicFrameMkLst>
            <pc:docMk/>
            <pc:sldMk cId="3441441052" sldId="294"/>
            <ac:graphicFrameMk id="13" creationId="{A36DE9D8-CFB1-0AED-FCA3-7E1E7C79267C}"/>
          </ac:graphicFrameMkLst>
        </pc:graphicFrameChg>
      </pc:sldChg>
      <pc:sldChg chg="modSp add mod">
        <pc:chgData name="Stuart C Wilde MBE" userId="effe1fc91cccb1d5" providerId="LiveId" clId="{8ABEFA38-92CC-5145-8E42-8A047B7E19B4}" dt="2023-05-16T14:05:49.149" v="3079" actId="5736"/>
        <pc:sldMkLst>
          <pc:docMk/>
          <pc:sldMk cId="1598427982" sldId="295"/>
        </pc:sldMkLst>
        <pc:spChg chg="mod">
          <ac:chgData name="Stuart C Wilde MBE" userId="effe1fc91cccb1d5" providerId="LiveId" clId="{8ABEFA38-92CC-5145-8E42-8A047B7E19B4}" dt="2023-05-16T14:05:49.149" v="3079" actId="5736"/>
          <ac:spMkLst>
            <pc:docMk/>
            <pc:sldMk cId="1598427982" sldId="295"/>
            <ac:spMk id="5" creationId="{4C48B27C-BB60-C069-69E2-D74DA0FCEA05}"/>
          </ac:spMkLst>
        </pc:spChg>
        <pc:spChg chg="mod">
          <ac:chgData name="Stuart C Wilde MBE" userId="effe1fc91cccb1d5" providerId="LiveId" clId="{8ABEFA38-92CC-5145-8E42-8A047B7E19B4}" dt="2023-05-16T14:05:49.149" v="3079" actId="5736"/>
          <ac:spMkLst>
            <pc:docMk/>
            <pc:sldMk cId="1598427982" sldId="295"/>
            <ac:spMk id="6" creationId="{F61C0742-9BF7-F384-F861-42A29325F6A7}"/>
          </ac:spMkLst>
        </pc:spChg>
        <pc:spChg chg="mod">
          <ac:chgData name="Stuart C Wilde MBE" userId="effe1fc91cccb1d5" providerId="LiveId" clId="{8ABEFA38-92CC-5145-8E42-8A047B7E19B4}" dt="2023-05-16T14:05:49.149" v="3079" actId="5736"/>
          <ac:spMkLst>
            <pc:docMk/>
            <pc:sldMk cId="1598427982" sldId="295"/>
            <ac:spMk id="7" creationId="{19A14D7A-6FD0-C59F-FACC-1E2091E0A981}"/>
          </ac:spMkLst>
        </pc:spChg>
        <pc:spChg chg="mod">
          <ac:chgData name="Stuart C Wilde MBE" userId="effe1fc91cccb1d5" providerId="LiveId" clId="{8ABEFA38-92CC-5145-8E42-8A047B7E19B4}" dt="2023-05-16T14:05:49.149" v="3079" actId="5736"/>
          <ac:spMkLst>
            <pc:docMk/>
            <pc:sldMk cId="1598427982" sldId="295"/>
            <ac:spMk id="19" creationId="{44EEFD8E-3433-84A8-EDD2-9380F38B536F}"/>
          </ac:spMkLst>
        </pc:spChg>
        <pc:spChg chg="mod">
          <ac:chgData name="Stuart C Wilde MBE" userId="effe1fc91cccb1d5" providerId="LiveId" clId="{8ABEFA38-92CC-5145-8E42-8A047B7E19B4}" dt="2023-05-16T14:05:49.149" v="3079" actId="5736"/>
          <ac:spMkLst>
            <pc:docMk/>
            <pc:sldMk cId="1598427982" sldId="295"/>
            <ac:spMk id="20" creationId="{523E384D-B60D-642D-466A-F3676C95B071}"/>
          </ac:spMkLst>
        </pc:spChg>
        <pc:spChg chg="mod">
          <ac:chgData name="Stuart C Wilde MBE" userId="effe1fc91cccb1d5" providerId="LiveId" clId="{8ABEFA38-92CC-5145-8E42-8A047B7E19B4}" dt="2023-05-16T14:05:49.149" v="3079" actId="5736"/>
          <ac:spMkLst>
            <pc:docMk/>
            <pc:sldMk cId="1598427982" sldId="295"/>
            <ac:spMk id="21" creationId="{F5FED702-6B64-6332-B3CF-6B61F97267E9}"/>
          </ac:spMkLst>
        </pc:spChg>
        <pc:graphicFrameChg chg="mod modGraphic">
          <ac:chgData name="Stuart C Wilde MBE" userId="effe1fc91cccb1d5" providerId="LiveId" clId="{8ABEFA38-92CC-5145-8E42-8A047B7E19B4}" dt="2023-05-16T14:05:49.149" v="3079" actId="5736"/>
          <ac:graphicFrameMkLst>
            <pc:docMk/>
            <pc:sldMk cId="1598427982" sldId="295"/>
            <ac:graphicFrameMk id="3" creationId="{EF49BE79-618B-7E8A-7E50-DF6CFAD747FB}"/>
          </ac:graphicFrameMkLst>
        </pc:graphicFrameChg>
      </pc:sldChg>
      <pc:sldChg chg="modSp add mod">
        <pc:chgData name="Stuart C Wilde MBE" userId="effe1fc91cccb1d5" providerId="LiveId" clId="{8ABEFA38-92CC-5145-8E42-8A047B7E19B4}" dt="2023-05-16T14:06:09.793" v="3080" actId="5736"/>
        <pc:sldMkLst>
          <pc:docMk/>
          <pc:sldMk cId="2336736217" sldId="296"/>
        </pc:sldMkLst>
        <pc:spChg chg="mod">
          <ac:chgData name="Stuart C Wilde MBE" userId="effe1fc91cccb1d5" providerId="LiveId" clId="{8ABEFA38-92CC-5145-8E42-8A047B7E19B4}" dt="2023-05-16T14:06:09.793" v="3080" actId="5736"/>
          <ac:spMkLst>
            <pc:docMk/>
            <pc:sldMk cId="2336736217" sldId="296"/>
            <ac:spMk id="18" creationId="{F50D9353-FE39-5AF0-DBB8-81D36A88A714}"/>
          </ac:spMkLst>
        </pc:spChg>
        <pc:spChg chg="mod">
          <ac:chgData name="Stuart C Wilde MBE" userId="effe1fc91cccb1d5" providerId="LiveId" clId="{8ABEFA38-92CC-5145-8E42-8A047B7E19B4}" dt="2023-05-16T14:06:09.793" v="3080" actId="5736"/>
          <ac:spMkLst>
            <pc:docMk/>
            <pc:sldMk cId="2336736217" sldId="296"/>
            <ac:spMk id="19" creationId="{44EEFD8E-3433-84A8-EDD2-9380F38B536F}"/>
          </ac:spMkLst>
        </pc:spChg>
        <pc:spChg chg="mod">
          <ac:chgData name="Stuart C Wilde MBE" userId="effe1fc91cccb1d5" providerId="LiveId" clId="{8ABEFA38-92CC-5145-8E42-8A047B7E19B4}" dt="2023-05-16T14:06:09.793" v="3080" actId="5736"/>
          <ac:spMkLst>
            <pc:docMk/>
            <pc:sldMk cId="2336736217" sldId="296"/>
            <ac:spMk id="20" creationId="{523E384D-B60D-642D-466A-F3676C95B071}"/>
          </ac:spMkLst>
        </pc:spChg>
        <pc:spChg chg="mod">
          <ac:chgData name="Stuart C Wilde MBE" userId="effe1fc91cccb1d5" providerId="LiveId" clId="{8ABEFA38-92CC-5145-8E42-8A047B7E19B4}" dt="2023-05-16T14:06:09.793" v="3080" actId="5736"/>
          <ac:spMkLst>
            <pc:docMk/>
            <pc:sldMk cId="2336736217" sldId="296"/>
            <ac:spMk id="21" creationId="{F5FED702-6B64-6332-B3CF-6B61F97267E9}"/>
          </ac:spMkLst>
        </pc:spChg>
        <pc:spChg chg="mod">
          <ac:chgData name="Stuart C Wilde MBE" userId="effe1fc91cccb1d5" providerId="LiveId" clId="{8ABEFA38-92CC-5145-8E42-8A047B7E19B4}" dt="2023-05-16T14:06:09.793" v="3080" actId="5736"/>
          <ac:spMkLst>
            <pc:docMk/>
            <pc:sldMk cId="2336736217" sldId="296"/>
            <ac:spMk id="22" creationId="{8A66C8B8-B293-799D-CC43-520304772945}"/>
          </ac:spMkLst>
        </pc:spChg>
        <pc:spChg chg="mod">
          <ac:chgData name="Stuart C Wilde MBE" userId="effe1fc91cccb1d5" providerId="LiveId" clId="{8ABEFA38-92CC-5145-8E42-8A047B7E19B4}" dt="2023-05-16T14:06:09.793" v="3080" actId="5736"/>
          <ac:spMkLst>
            <pc:docMk/>
            <pc:sldMk cId="2336736217" sldId="296"/>
            <ac:spMk id="23" creationId="{E7A1A373-51D5-EF2E-78AA-1AC3F1BDC716}"/>
          </ac:spMkLst>
        </pc:spChg>
        <pc:graphicFrameChg chg="mod modGraphic">
          <ac:chgData name="Stuart C Wilde MBE" userId="effe1fc91cccb1d5" providerId="LiveId" clId="{8ABEFA38-92CC-5145-8E42-8A047B7E19B4}" dt="2023-05-16T14:06:09.793" v="3080" actId="5736"/>
          <ac:graphicFrameMkLst>
            <pc:docMk/>
            <pc:sldMk cId="2336736217" sldId="296"/>
            <ac:graphicFrameMk id="3" creationId="{8A3D6F93-C070-91A0-4F29-6542044E7996}"/>
          </ac:graphicFrameMkLst>
        </pc:graphicFrameChg>
      </pc:sldChg>
      <pc:sldChg chg="add">
        <pc:chgData name="Stuart C Wilde MBE" userId="effe1fc91cccb1d5" providerId="LiveId" clId="{8ABEFA38-92CC-5145-8E42-8A047B7E19B4}" dt="2023-04-12T16:30:11.176" v="0"/>
        <pc:sldMkLst>
          <pc:docMk/>
          <pc:sldMk cId="915832190" sldId="297"/>
        </pc:sldMkLst>
      </pc:sldChg>
      <pc:sldChg chg="add">
        <pc:chgData name="Stuart C Wilde MBE" userId="effe1fc91cccb1d5" providerId="LiveId" clId="{8ABEFA38-92CC-5145-8E42-8A047B7E19B4}" dt="2023-04-12T16:32:27.076" v="5"/>
        <pc:sldMkLst>
          <pc:docMk/>
          <pc:sldMk cId="2413103312" sldId="298"/>
        </pc:sldMkLst>
      </pc:sldChg>
      <pc:sldChg chg="add">
        <pc:chgData name="Stuart C Wilde MBE" userId="effe1fc91cccb1d5" providerId="LiveId" clId="{8ABEFA38-92CC-5145-8E42-8A047B7E19B4}" dt="2023-04-12T16:32:27.076" v="5"/>
        <pc:sldMkLst>
          <pc:docMk/>
          <pc:sldMk cId="2987344521" sldId="299"/>
        </pc:sldMkLst>
      </pc:sldChg>
      <pc:sldChg chg="modSp mod">
        <pc:chgData name="Stuart C Wilde MBE" userId="effe1fc91cccb1d5" providerId="LiveId" clId="{8ABEFA38-92CC-5145-8E42-8A047B7E19B4}" dt="2023-04-27T12:32:54.966" v="1464" actId="20577"/>
        <pc:sldMkLst>
          <pc:docMk/>
          <pc:sldMk cId="3734431069" sldId="301"/>
        </pc:sldMkLst>
        <pc:spChg chg="mod">
          <ac:chgData name="Stuart C Wilde MBE" userId="effe1fc91cccb1d5" providerId="LiveId" clId="{8ABEFA38-92CC-5145-8E42-8A047B7E19B4}" dt="2023-04-26T13:09:42.615" v="1044" actId="313"/>
          <ac:spMkLst>
            <pc:docMk/>
            <pc:sldMk cId="3734431069" sldId="301"/>
            <ac:spMk id="2" creationId="{A28C8398-0CB6-FAB8-F7C8-5088C806E212}"/>
          </ac:spMkLst>
        </pc:spChg>
        <pc:spChg chg="mod">
          <ac:chgData name="Stuart C Wilde MBE" userId="effe1fc91cccb1d5" providerId="LiveId" clId="{8ABEFA38-92CC-5145-8E42-8A047B7E19B4}" dt="2023-04-27T12:25:22.920" v="1417" actId="20577"/>
          <ac:spMkLst>
            <pc:docMk/>
            <pc:sldMk cId="3734431069" sldId="301"/>
            <ac:spMk id="33" creationId="{37D0DED9-C1DC-494B-B5AB-A1B78712CB8C}"/>
          </ac:spMkLst>
        </pc:spChg>
        <pc:spChg chg="mod">
          <ac:chgData name="Stuart C Wilde MBE" userId="effe1fc91cccb1d5" providerId="LiveId" clId="{8ABEFA38-92CC-5145-8E42-8A047B7E19B4}" dt="2023-04-27T12:32:54.966" v="1464" actId="20577"/>
          <ac:spMkLst>
            <pc:docMk/>
            <pc:sldMk cId="3734431069" sldId="301"/>
            <ac:spMk id="40" creationId="{A52E12C5-AB56-B09B-F6F6-6D214D91C5AF}"/>
          </ac:spMkLst>
        </pc:spChg>
      </pc:sldChg>
      <pc:sldChg chg="add">
        <pc:chgData name="Stuart C Wilde MBE" userId="effe1fc91cccb1d5" providerId="LiveId" clId="{8ABEFA38-92CC-5145-8E42-8A047B7E19B4}" dt="2023-04-12T16:30:11.176" v="0"/>
        <pc:sldMkLst>
          <pc:docMk/>
          <pc:sldMk cId="1031141335" sldId="302"/>
        </pc:sldMkLst>
      </pc:sldChg>
      <pc:sldChg chg="add">
        <pc:chgData name="Stuart C Wilde MBE" userId="effe1fc91cccb1d5" providerId="LiveId" clId="{8ABEFA38-92CC-5145-8E42-8A047B7E19B4}" dt="2023-04-12T16:30:11.176" v="0"/>
        <pc:sldMkLst>
          <pc:docMk/>
          <pc:sldMk cId="1616907429" sldId="303"/>
        </pc:sldMkLst>
      </pc:sldChg>
      <pc:sldChg chg="add">
        <pc:chgData name="Stuart C Wilde MBE" userId="effe1fc91cccb1d5" providerId="LiveId" clId="{8ABEFA38-92CC-5145-8E42-8A047B7E19B4}" dt="2023-04-12T16:32:27.076" v="5"/>
        <pc:sldMkLst>
          <pc:docMk/>
          <pc:sldMk cId="1213944555" sldId="304"/>
        </pc:sldMkLst>
      </pc:sldChg>
      <pc:sldChg chg="add">
        <pc:chgData name="Stuart C Wilde MBE" userId="effe1fc91cccb1d5" providerId="LiveId" clId="{8ABEFA38-92CC-5145-8E42-8A047B7E19B4}" dt="2023-04-12T16:30:41.678" v="1"/>
        <pc:sldMkLst>
          <pc:docMk/>
          <pc:sldMk cId="1715259287" sldId="305"/>
        </pc:sldMkLst>
      </pc:sldChg>
      <pc:sldChg chg="add">
        <pc:chgData name="Stuart C Wilde MBE" userId="effe1fc91cccb1d5" providerId="LiveId" clId="{8ABEFA38-92CC-5145-8E42-8A047B7E19B4}" dt="2023-04-12T16:31:12.277" v="2"/>
        <pc:sldMkLst>
          <pc:docMk/>
          <pc:sldMk cId="1197880752" sldId="306"/>
        </pc:sldMkLst>
      </pc:sldChg>
      <pc:sldChg chg="add">
        <pc:chgData name="Stuart C Wilde MBE" userId="effe1fc91cccb1d5" providerId="LiveId" clId="{8ABEFA38-92CC-5145-8E42-8A047B7E19B4}" dt="2023-04-12T16:31:12.277" v="2"/>
        <pc:sldMkLst>
          <pc:docMk/>
          <pc:sldMk cId="4012370711" sldId="307"/>
        </pc:sldMkLst>
      </pc:sldChg>
      <pc:sldChg chg="add">
        <pc:chgData name="Stuart C Wilde MBE" userId="effe1fc91cccb1d5" providerId="LiveId" clId="{8ABEFA38-92CC-5145-8E42-8A047B7E19B4}" dt="2023-04-12T16:31:12.277" v="2"/>
        <pc:sldMkLst>
          <pc:docMk/>
          <pc:sldMk cId="2673594120" sldId="308"/>
        </pc:sldMkLst>
      </pc:sldChg>
      <pc:sldChg chg="add">
        <pc:chgData name="Stuart C Wilde MBE" userId="effe1fc91cccb1d5" providerId="LiveId" clId="{8ABEFA38-92CC-5145-8E42-8A047B7E19B4}" dt="2023-04-12T16:31:12.277" v="2"/>
        <pc:sldMkLst>
          <pc:docMk/>
          <pc:sldMk cId="284493859" sldId="309"/>
        </pc:sldMkLst>
      </pc:sldChg>
      <pc:sldChg chg="add">
        <pc:chgData name="Stuart C Wilde MBE" userId="effe1fc91cccb1d5" providerId="LiveId" clId="{8ABEFA38-92CC-5145-8E42-8A047B7E19B4}" dt="2023-04-12T16:31:12.277" v="2"/>
        <pc:sldMkLst>
          <pc:docMk/>
          <pc:sldMk cId="436998856" sldId="310"/>
        </pc:sldMkLst>
      </pc:sldChg>
      <pc:sldChg chg="modSp add mod">
        <pc:chgData name="Stuart C Wilde MBE" userId="effe1fc91cccb1d5" providerId="LiveId" clId="{8ABEFA38-92CC-5145-8E42-8A047B7E19B4}" dt="2023-04-26T19:11:07.122" v="1086" actId="20577"/>
        <pc:sldMkLst>
          <pc:docMk/>
          <pc:sldMk cId="752129212" sldId="311"/>
        </pc:sldMkLst>
        <pc:spChg chg="mod">
          <ac:chgData name="Stuart C Wilde MBE" userId="effe1fc91cccb1d5" providerId="LiveId" clId="{8ABEFA38-92CC-5145-8E42-8A047B7E19B4}" dt="2023-04-26T19:11:07.122" v="1086" actId="20577"/>
          <ac:spMkLst>
            <pc:docMk/>
            <pc:sldMk cId="752129212" sldId="311"/>
            <ac:spMk id="6" creationId="{067641E6-0FF8-1142-553C-19C235E7274A}"/>
          </ac:spMkLst>
        </pc:spChg>
      </pc:sldChg>
      <pc:sldChg chg="add">
        <pc:chgData name="Stuart C Wilde MBE" userId="effe1fc91cccb1d5" providerId="LiveId" clId="{8ABEFA38-92CC-5145-8E42-8A047B7E19B4}" dt="2023-04-12T16:30:41.678" v="1"/>
        <pc:sldMkLst>
          <pc:docMk/>
          <pc:sldMk cId="1773157961" sldId="312"/>
        </pc:sldMkLst>
      </pc:sldChg>
      <pc:sldChg chg="modSp add mod">
        <pc:chgData name="Stuart C Wilde MBE" userId="effe1fc91cccb1d5" providerId="LiveId" clId="{8ABEFA38-92CC-5145-8E42-8A047B7E19B4}" dt="2023-04-26T19:06:23.011" v="1069" actId="20577"/>
        <pc:sldMkLst>
          <pc:docMk/>
          <pc:sldMk cId="2869416868" sldId="313"/>
        </pc:sldMkLst>
        <pc:spChg chg="mod">
          <ac:chgData name="Stuart C Wilde MBE" userId="effe1fc91cccb1d5" providerId="LiveId" clId="{8ABEFA38-92CC-5145-8E42-8A047B7E19B4}" dt="2023-04-26T19:06:23.011" v="1069" actId="20577"/>
          <ac:spMkLst>
            <pc:docMk/>
            <pc:sldMk cId="2869416868" sldId="313"/>
            <ac:spMk id="5" creationId="{B87297E9-27EB-6AF0-8C97-F4E8A6D16968}"/>
          </ac:spMkLst>
        </pc:spChg>
      </pc:sldChg>
      <pc:sldChg chg="add">
        <pc:chgData name="Stuart C Wilde MBE" userId="effe1fc91cccb1d5" providerId="LiveId" clId="{8ABEFA38-92CC-5145-8E42-8A047B7E19B4}" dt="2023-04-12T16:30:41.678" v="1"/>
        <pc:sldMkLst>
          <pc:docMk/>
          <pc:sldMk cId="4203340563" sldId="314"/>
        </pc:sldMkLst>
      </pc:sldChg>
      <pc:sldChg chg="add">
        <pc:chgData name="Stuart C Wilde MBE" userId="effe1fc91cccb1d5" providerId="LiveId" clId="{8ABEFA38-92CC-5145-8E42-8A047B7E19B4}" dt="2023-04-12T16:30:41.678" v="1"/>
        <pc:sldMkLst>
          <pc:docMk/>
          <pc:sldMk cId="3282555369" sldId="316"/>
        </pc:sldMkLst>
      </pc:sldChg>
      <pc:sldChg chg="add">
        <pc:chgData name="Stuart C Wilde MBE" userId="effe1fc91cccb1d5" providerId="LiveId" clId="{8ABEFA38-92CC-5145-8E42-8A047B7E19B4}" dt="2023-04-12T16:30:41.678" v="1"/>
        <pc:sldMkLst>
          <pc:docMk/>
          <pc:sldMk cId="3827760274" sldId="317"/>
        </pc:sldMkLst>
      </pc:sldChg>
      <pc:sldChg chg="modSp add mod">
        <pc:chgData name="Stuart C Wilde MBE" userId="effe1fc91cccb1d5" providerId="LiveId" clId="{8ABEFA38-92CC-5145-8E42-8A047B7E19B4}" dt="2023-04-26T19:08:33.854" v="1084" actId="20577"/>
        <pc:sldMkLst>
          <pc:docMk/>
          <pc:sldMk cId="3237196407" sldId="319"/>
        </pc:sldMkLst>
        <pc:spChg chg="mod">
          <ac:chgData name="Stuart C Wilde MBE" userId="effe1fc91cccb1d5" providerId="LiveId" clId="{8ABEFA38-92CC-5145-8E42-8A047B7E19B4}" dt="2023-04-26T19:08:33.854" v="1084" actId="20577"/>
          <ac:spMkLst>
            <pc:docMk/>
            <pc:sldMk cId="3237196407" sldId="319"/>
            <ac:spMk id="16" creationId="{12FEFB77-A0A1-4484-1DD9-AE70CB94239B}"/>
          </ac:spMkLst>
        </pc:spChg>
      </pc:sldChg>
      <pc:sldChg chg="modSp add mod">
        <pc:chgData name="Stuart C Wilde MBE" userId="effe1fc91cccb1d5" providerId="LiveId" clId="{8ABEFA38-92CC-5145-8E42-8A047B7E19B4}" dt="2023-04-26T19:07:13.524" v="1071" actId="20577"/>
        <pc:sldMkLst>
          <pc:docMk/>
          <pc:sldMk cId="3599701029" sldId="320"/>
        </pc:sldMkLst>
        <pc:spChg chg="mod">
          <ac:chgData name="Stuart C Wilde MBE" userId="effe1fc91cccb1d5" providerId="LiveId" clId="{8ABEFA38-92CC-5145-8E42-8A047B7E19B4}" dt="2023-04-26T19:07:13.524" v="1071" actId="20577"/>
          <ac:spMkLst>
            <pc:docMk/>
            <pc:sldMk cId="3599701029" sldId="320"/>
            <ac:spMk id="19" creationId="{13C4B059-49ED-9C5D-1586-13D378C0DA92}"/>
          </ac:spMkLst>
        </pc:spChg>
      </pc:sldChg>
      <pc:sldChg chg="add">
        <pc:chgData name="Stuart C Wilde MBE" userId="effe1fc91cccb1d5" providerId="LiveId" clId="{8ABEFA38-92CC-5145-8E42-8A047B7E19B4}" dt="2023-04-12T16:30:41.678" v="1"/>
        <pc:sldMkLst>
          <pc:docMk/>
          <pc:sldMk cId="2537090292" sldId="323"/>
        </pc:sldMkLst>
      </pc:sldChg>
      <pc:sldChg chg="add">
        <pc:chgData name="Stuart C Wilde MBE" userId="effe1fc91cccb1d5" providerId="LiveId" clId="{8ABEFA38-92CC-5145-8E42-8A047B7E19B4}" dt="2023-04-12T16:30:41.678" v="1"/>
        <pc:sldMkLst>
          <pc:docMk/>
          <pc:sldMk cId="2118153139" sldId="324"/>
        </pc:sldMkLst>
      </pc:sldChg>
      <pc:sldChg chg="add">
        <pc:chgData name="Stuart C Wilde MBE" userId="effe1fc91cccb1d5" providerId="LiveId" clId="{8ABEFA38-92CC-5145-8E42-8A047B7E19B4}" dt="2023-04-12T16:30:41.678" v="1"/>
        <pc:sldMkLst>
          <pc:docMk/>
          <pc:sldMk cId="2415690415" sldId="325"/>
        </pc:sldMkLst>
      </pc:sldChg>
      <pc:sldChg chg="add">
        <pc:chgData name="Stuart C Wilde MBE" userId="effe1fc91cccb1d5" providerId="LiveId" clId="{8ABEFA38-92CC-5145-8E42-8A047B7E19B4}" dt="2023-04-12T16:30:11.176" v="0"/>
        <pc:sldMkLst>
          <pc:docMk/>
          <pc:sldMk cId="2547039009" sldId="326"/>
        </pc:sldMkLst>
      </pc:sldChg>
      <pc:sldChg chg="add">
        <pc:chgData name="Stuart C Wilde MBE" userId="effe1fc91cccb1d5" providerId="LiveId" clId="{8ABEFA38-92CC-5145-8E42-8A047B7E19B4}" dt="2023-04-12T16:30:11.176" v="0"/>
        <pc:sldMkLst>
          <pc:docMk/>
          <pc:sldMk cId="3323068216" sldId="327"/>
        </pc:sldMkLst>
      </pc:sldChg>
      <pc:sldChg chg="add">
        <pc:chgData name="Stuart C Wilde MBE" userId="effe1fc91cccb1d5" providerId="LiveId" clId="{8ABEFA38-92CC-5145-8E42-8A047B7E19B4}" dt="2023-04-12T16:30:11.176" v="0"/>
        <pc:sldMkLst>
          <pc:docMk/>
          <pc:sldMk cId="2735931578" sldId="328"/>
        </pc:sldMkLst>
      </pc:sldChg>
      <pc:sldChg chg="modSp add mod">
        <pc:chgData name="Stuart C Wilde MBE" userId="effe1fc91cccb1d5" providerId="LiveId" clId="{8ABEFA38-92CC-5145-8E42-8A047B7E19B4}" dt="2023-04-26T19:15:02.818" v="1089" actId="20577"/>
        <pc:sldMkLst>
          <pc:docMk/>
          <pc:sldMk cId="863720434" sldId="329"/>
        </pc:sldMkLst>
        <pc:spChg chg="mod">
          <ac:chgData name="Stuart C Wilde MBE" userId="effe1fc91cccb1d5" providerId="LiveId" clId="{8ABEFA38-92CC-5145-8E42-8A047B7E19B4}" dt="2023-04-26T19:15:02.818" v="1089" actId="20577"/>
          <ac:spMkLst>
            <pc:docMk/>
            <pc:sldMk cId="863720434" sldId="329"/>
            <ac:spMk id="6" creationId="{B2FA5F37-CAAE-76D3-31F9-619D440EBA23}"/>
          </ac:spMkLst>
        </pc:spChg>
        <pc:spChg chg="mod">
          <ac:chgData name="Stuart C Wilde MBE" userId="effe1fc91cccb1d5" providerId="LiveId" clId="{8ABEFA38-92CC-5145-8E42-8A047B7E19B4}" dt="2023-04-26T19:14:30.324" v="1087" actId="20577"/>
          <ac:spMkLst>
            <pc:docMk/>
            <pc:sldMk cId="863720434" sldId="329"/>
            <ac:spMk id="13" creationId="{0A6D0636-EB36-6363-90CB-D1659CB7D91B}"/>
          </ac:spMkLst>
        </pc:spChg>
        <pc:spChg chg="mod">
          <ac:chgData name="Stuart C Wilde MBE" userId="effe1fc91cccb1d5" providerId="LiveId" clId="{8ABEFA38-92CC-5145-8E42-8A047B7E19B4}" dt="2023-04-26T19:14:35.604" v="1088" actId="20577"/>
          <ac:spMkLst>
            <pc:docMk/>
            <pc:sldMk cId="863720434" sldId="329"/>
            <ac:spMk id="50" creationId="{052A0839-D806-9E34-3318-34CD4FEBA5C8}"/>
          </ac:spMkLst>
        </pc:spChg>
      </pc:sldChg>
      <pc:sldChg chg="modSp add mod">
        <pc:chgData name="Stuart C Wilde MBE" userId="effe1fc91cccb1d5" providerId="LiveId" clId="{8ABEFA38-92CC-5145-8E42-8A047B7E19B4}" dt="2023-04-26T19:16:26.608" v="1091" actId="313"/>
        <pc:sldMkLst>
          <pc:docMk/>
          <pc:sldMk cId="2123329180" sldId="330"/>
        </pc:sldMkLst>
        <pc:spChg chg="mod">
          <ac:chgData name="Stuart C Wilde MBE" userId="effe1fc91cccb1d5" providerId="LiveId" clId="{8ABEFA38-92CC-5145-8E42-8A047B7E19B4}" dt="2023-04-26T19:16:26.608" v="1091" actId="313"/>
          <ac:spMkLst>
            <pc:docMk/>
            <pc:sldMk cId="2123329180" sldId="330"/>
            <ac:spMk id="5" creationId="{02811BC6-780C-F126-CD06-5A7F3CA4EE43}"/>
          </ac:spMkLst>
        </pc:spChg>
      </pc:sldChg>
      <pc:sldChg chg="modSp add mod">
        <pc:chgData name="Stuart C Wilde MBE" userId="effe1fc91cccb1d5" providerId="LiveId" clId="{8ABEFA38-92CC-5145-8E42-8A047B7E19B4}" dt="2023-05-16T14:25:11.759" v="3081" actId="20577"/>
        <pc:sldMkLst>
          <pc:docMk/>
          <pc:sldMk cId="2510602064" sldId="331"/>
        </pc:sldMkLst>
        <pc:spChg chg="mod">
          <ac:chgData name="Stuart C Wilde MBE" userId="effe1fc91cccb1d5" providerId="LiveId" clId="{8ABEFA38-92CC-5145-8E42-8A047B7E19B4}" dt="2023-05-16T14:25:11.759" v="3081" actId="20577"/>
          <ac:spMkLst>
            <pc:docMk/>
            <pc:sldMk cId="2510602064" sldId="331"/>
            <ac:spMk id="3" creationId="{CCE02C79-CFB3-E903-9758-110181F11A96}"/>
          </ac:spMkLst>
        </pc:spChg>
      </pc:sldChg>
      <pc:sldChg chg="add">
        <pc:chgData name="Stuart C Wilde MBE" userId="effe1fc91cccb1d5" providerId="LiveId" clId="{8ABEFA38-92CC-5145-8E42-8A047B7E19B4}" dt="2023-04-12T16:31:36.708" v="3"/>
        <pc:sldMkLst>
          <pc:docMk/>
          <pc:sldMk cId="637807412" sldId="332"/>
        </pc:sldMkLst>
      </pc:sldChg>
      <pc:sldChg chg="modSp add mod">
        <pc:chgData name="Stuart C Wilde MBE" userId="effe1fc91cccb1d5" providerId="LiveId" clId="{8ABEFA38-92CC-5145-8E42-8A047B7E19B4}" dt="2023-05-16T14:28:19.161" v="3082" actId="5736"/>
        <pc:sldMkLst>
          <pc:docMk/>
          <pc:sldMk cId="55477108" sldId="333"/>
        </pc:sldMkLst>
        <pc:spChg chg="mod">
          <ac:chgData name="Stuart C Wilde MBE" userId="effe1fc91cccb1d5" providerId="LiveId" clId="{8ABEFA38-92CC-5145-8E42-8A047B7E19B4}" dt="2023-05-16T14:28:19.161" v="3082" actId="5736"/>
          <ac:spMkLst>
            <pc:docMk/>
            <pc:sldMk cId="55477108" sldId="333"/>
            <ac:spMk id="5" creationId="{680F1CD0-5FF8-59DF-9F32-C0CFC7B3ECFA}"/>
          </ac:spMkLst>
        </pc:spChg>
        <pc:spChg chg="mod">
          <ac:chgData name="Stuart C Wilde MBE" userId="effe1fc91cccb1d5" providerId="LiveId" clId="{8ABEFA38-92CC-5145-8E42-8A047B7E19B4}" dt="2023-05-16T14:28:19.161" v="3082" actId="5736"/>
          <ac:spMkLst>
            <pc:docMk/>
            <pc:sldMk cId="55477108" sldId="333"/>
            <ac:spMk id="21" creationId="{754C76E0-A34A-F85A-A6A0-81BBCB245CBC}"/>
          </ac:spMkLst>
        </pc:spChg>
        <pc:spChg chg="mod">
          <ac:chgData name="Stuart C Wilde MBE" userId="effe1fc91cccb1d5" providerId="LiveId" clId="{8ABEFA38-92CC-5145-8E42-8A047B7E19B4}" dt="2023-05-16T14:28:19.161" v="3082" actId="5736"/>
          <ac:spMkLst>
            <pc:docMk/>
            <pc:sldMk cId="55477108" sldId="333"/>
            <ac:spMk id="22" creationId="{85412B78-1B20-2266-E355-74CFE6B0F445}"/>
          </ac:spMkLst>
        </pc:spChg>
        <pc:spChg chg="mod">
          <ac:chgData name="Stuart C Wilde MBE" userId="effe1fc91cccb1d5" providerId="LiveId" clId="{8ABEFA38-92CC-5145-8E42-8A047B7E19B4}" dt="2023-05-16T14:28:19.161" v="3082" actId="5736"/>
          <ac:spMkLst>
            <pc:docMk/>
            <pc:sldMk cId="55477108" sldId="333"/>
            <ac:spMk id="23" creationId="{22005485-18F4-D9BB-8520-1538CC3DC788}"/>
          </ac:spMkLst>
        </pc:spChg>
        <pc:spChg chg="mod">
          <ac:chgData name="Stuart C Wilde MBE" userId="effe1fc91cccb1d5" providerId="LiveId" clId="{8ABEFA38-92CC-5145-8E42-8A047B7E19B4}" dt="2023-05-16T14:28:19.161" v="3082" actId="5736"/>
          <ac:spMkLst>
            <pc:docMk/>
            <pc:sldMk cId="55477108" sldId="333"/>
            <ac:spMk id="26" creationId="{F7D0A26B-9FB4-7117-CDC7-D924721CC0A3}"/>
          </ac:spMkLst>
        </pc:spChg>
        <pc:spChg chg="mod">
          <ac:chgData name="Stuart C Wilde MBE" userId="effe1fc91cccb1d5" providerId="LiveId" clId="{8ABEFA38-92CC-5145-8E42-8A047B7E19B4}" dt="2023-05-16T14:28:19.161" v="3082" actId="5736"/>
          <ac:spMkLst>
            <pc:docMk/>
            <pc:sldMk cId="55477108" sldId="333"/>
            <ac:spMk id="31" creationId="{C284E3BC-36D5-1298-B6CA-AADD54758761}"/>
          </ac:spMkLst>
        </pc:spChg>
        <pc:spChg chg="mod">
          <ac:chgData name="Stuart C Wilde MBE" userId="effe1fc91cccb1d5" providerId="LiveId" clId="{8ABEFA38-92CC-5145-8E42-8A047B7E19B4}" dt="2023-05-16T14:28:19.161" v="3082" actId="5736"/>
          <ac:spMkLst>
            <pc:docMk/>
            <pc:sldMk cId="55477108" sldId="333"/>
            <ac:spMk id="33" creationId="{99D8C2D1-AA33-72FF-FC4B-387CE5A6E4DE}"/>
          </ac:spMkLst>
        </pc:spChg>
        <pc:spChg chg="mod">
          <ac:chgData name="Stuart C Wilde MBE" userId="effe1fc91cccb1d5" providerId="LiveId" clId="{8ABEFA38-92CC-5145-8E42-8A047B7E19B4}" dt="2023-05-16T14:28:19.161" v="3082" actId="5736"/>
          <ac:spMkLst>
            <pc:docMk/>
            <pc:sldMk cId="55477108" sldId="333"/>
            <ac:spMk id="34" creationId="{DEB88A6F-DF91-0C6E-7E63-C80323A98DEB}"/>
          </ac:spMkLst>
        </pc:spChg>
        <pc:spChg chg="mod">
          <ac:chgData name="Stuart C Wilde MBE" userId="effe1fc91cccb1d5" providerId="LiveId" clId="{8ABEFA38-92CC-5145-8E42-8A047B7E19B4}" dt="2023-05-16T14:28:19.161" v="3082" actId="5736"/>
          <ac:spMkLst>
            <pc:docMk/>
            <pc:sldMk cId="55477108" sldId="333"/>
            <ac:spMk id="37" creationId="{EB9BAA96-38EC-DDF0-6923-CFCACCA7ABE2}"/>
          </ac:spMkLst>
        </pc:spChg>
        <pc:spChg chg="mod">
          <ac:chgData name="Stuart C Wilde MBE" userId="effe1fc91cccb1d5" providerId="LiveId" clId="{8ABEFA38-92CC-5145-8E42-8A047B7E19B4}" dt="2023-05-16T14:28:19.161" v="3082" actId="5736"/>
          <ac:spMkLst>
            <pc:docMk/>
            <pc:sldMk cId="55477108" sldId="333"/>
            <ac:spMk id="44" creationId="{21DC6997-D9B8-FDCB-E85D-C48FB124A4B1}"/>
          </ac:spMkLst>
        </pc:spChg>
        <pc:spChg chg="mod">
          <ac:chgData name="Stuart C Wilde MBE" userId="effe1fc91cccb1d5" providerId="LiveId" clId="{8ABEFA38-92CC-5145-8E42-8A047B7E19B4}" dt="2023-05-16T14:28:19.161" v="3082" actId="5736"/>
          <ac:spMkLst>
            <pc:docMk/>
            <pc:sldMk cId="55477108" sldId="333"/>
            <ac:spMk id="45" creationId="{1B0E27F1-369D-C421-11F3-B406395FCC83}"/>
          </ac:spMkLst>
        </pc:spChg>
        <pc:spChg chg="mod">
          <ac:chgData name="Stuart C Wilde MBE" userId="effe1fc91cccb1d5" providerId="LiveId" clId="{8ABEFA38-92CC-5145-8E42-8A047B7E19B4}" dt="2023-05-16T14:28:19.161" v="3082" actId="5736"/>
          <ac:spMkLst>
            <pc:docMk/>
            <pc:sldMk cId="55477108" sldId="333"/>
            <ac:spMk id="46" creationId="{4B940CC9-4E84-B8C0-59F5-9D83B96D1B0A}"/>
          </ac:spMkLst>
        </pc:spChg>
        <pc:spChg chg="mod">
          <ac:chgData name="Stuart C Wilde MBE" userId="effe1fc91cccb1d5" providerId="LiveId" clId="{8ABEFA38-92CC-5145-8E42-8A047B7E19B4}" dt="2023-05-16T14:28:19.161" v="3082" actId="5736"/>
          <ac:spMkLst>
            <pc:docMk/>
            <pc:sldMk cId="55477108" sldId="333"/>
            <ac:spMk id="50" creationId="{859E60E5-E288-EA00-40A1-2CEFD7C8FDF5}"/>
          </ac:spMkLst>
        </pc:spChg>
        <pc:spChg chg="mod">
          <ac:chgData name="Stuart C Wilde MBE" userId="effe1fc91cccb1d5" providerId="LiveId" clId="{8ABEFA38-92CC-5145-8E42-8A047B7E19B4}" dt="2023-05-16T14:28:19.161" v="3082" actId="5736"/>
          <ac:spMkLst>
            <pc:docMk/>
            <pc:sldMk cId="55477108" sldId="333"/>
            <ac:spMk id="51" creationId="{3E299C70-EF5D-D397-B790-8DD65596DAFB}"/>
          </ac:spMkLst>
        </pc:spChg>
        <pc:spChg chg="mod">
          <ac:chgData name="Stuart C Wilde MBE" userId="effe1fc91cccb1d5" providerId="LiveId" clId="{8ABEFA38-92CC-5145-8E42-8A047B7E19B4}" dt="2023-05-16T14:28:19.161" v="3082" actId="5736"/>
          <ac:spMkLst>
            <pc:docMk/>
            <pc:sldMk cId="55477108" sldId="333"/>
            <ac:spMk id="52" creationId="{1E2804F0-C7B8-7EFC-FD1F-4DC55F182DD8}"/>
          </ac:spMkLst>
        </pc:spChg>
        <pc:spChg chg="mod">
          <ac:chgData name="Stuart C Wilde MBE" userId="effe1fc91cccb1d5" providerId="LiveId" clId="{8ABEFA38-92CC-5145-8E42-8A047B7E19B4}" dt="2023-05-16T14:28:19.161" v="3082" actId="5736"/>
          <ac:spMkLst>
            <pc:docMk/>
            <pc:sldMk cId="55477108" sldId="333"/>
            <ac:spMk id="53" creationId="{C0E320A4-D5BB-C785-BF03-57813799C370}"/>
          </ac:spMkLst>
        </pc:spChg>
        <pc:spChg chg="mod">
          <ac:chgData name="Stuart C Wilde MBE" userId="effe1fc91cccb1d5" providerId="LiveId" clId="{8ABEFA38-92CC-5145-8E42-8A047B7E19B4}" dt="2023-05-16T14:28:19.161" v="3082" actId="5736"/>
          <ac:spMkLst>
            <pc:docMk/>
            <pc:sldMk cId="55477108" sldId="333"/>
            <ac:spMk id="66" creationId="{67E0EFB4-13BA-5334-E9FA-3CB8486B7E8A}"/>
          </ac:spMkLst>
        </pc:spChg>
        <pc:spChg chg="mod">
          <ac:chgData name="Stuart C Wilde MBE" userId="effe1fc91cccb1d5" providerId="LiveId" clId="{8ABEFA38-92CC-5145-8E42-8A047B7E19B4}" dt="2023-05-16T14:28:19.161" v="3082" actId="5736"/>
          <ac:spMkLst>
            <pc:docMk/>
            <pc:sldMk cId="55477108" sldId="333"/>
            <ac:spMk id="67" creationId="{845F0A20-E238-05F4-FA3F-0998BF16F459}"/>
          </ac:spMkLst>
        </pc:spChg>
        <pc:spChg chg="mod">
          <ac:chgData name="Stuart C Wilde MBE" userId="effe1fc91cccb1d5" providerId="LiveId" clId="{8ABEFA38-92CC-5145-8E42-8A047B7E19B4}" dt="2023-05-16T14:28:19.161" v="3082" actId="5736"/>
          <ac:spMkLst>
            <pc:docMk/>
            <pc:sldMk cId="55477108" sldId="333"/>
            <ac:spMk id="68" creationId="{2407196E-EE83-324E-1C32-D6F25808A89D}"/>
          </ac:spMkLst>
        </pc:spChg>
        <pc:spChg chg="mod">
          <ac:chgData name="Stuart C Wilde MBE" userId="effe1fc91cccb1d5" providerId="LiveId" clId="{8ABEFA38-92CC-5145-8E42-8A047B7E19B4}" dt="2023-05-16T14:28:19.161" v="3082" actId="5736"/>
          <ac:spMkLst>
            <pc:docMk/>
            <pc:sldMk cId="55477108" sldId="333"/>
            <ac:spMk id="72" creationId="{20F1CD84-FEB6-BD72-30A3-AD48B8978D84}"/>
          </ac:spMkLst>
        </pc:spChg>
        <pc:spChg chg="mod">
          <ac:chgData name="Stuart C Wilde MBE" userId="effe1fc91cccb1d5" providerId="LiveId" clId="{8ABEFA38-92CC-5145-8E42-8A047B7E19B4}" dt="2023-05-16T14:28:19.161" v="3082" actId="5736"/>
          <ac:spMkLst>
            <pc:docMk/>
            <pc:sldMk cId="55477108" sldId="333"/>
            <ac:spMk id="73" creationId="{4CA0D571-6B7A-5512-A24C-2C7F98A985AB}"/>
          </ac:spMkLst>
        </pc:spChg>
        <pc:spChg chg="mod">
          <ac:chgData name="Stuart C Wilde MBE" userId="effe1fc91cccb1d5" providerId="LiveId" clId="{8ABEFA38-92CC-5145-8E42-8A047B7E19B4}" dt="2023-05-16T14:28:19.161" v="3082" actId="5736"/>
          <ac:spMkLst>
            <pc:docMk/>
            <pc:sldMk cId="55477108" sldId="333"/>
            <ac:spMk id="74" creationId="{30D0E607-AB78-8E87-DF23-712269FCC90A}"/>
          </ac:spMkLst>
        </pc:spChg>
        <pc:spChg chg="mod">
          <ac:chgData name="Stuart C Wilde MBE" userId="effe1fc91cccb1d5" providerId="LiveId" clId="{8ABEFA38-92CC-5145-8E42-8A047B7E19B4}" dt="2023-05-16T14:28:19.161" v="3082" actId="5736"/>
          <ac:spMkLst>
            <pc:docMk/>
            <pc:sldMk cId="55477108" sldId="333"/>
            <ac:spMk id="75" creationId="{87B80848-14D5-A694-00FB-8B66ACB59356}"/>
          </ac:spMkLst>
        </pc:spChg>
        <pc:spChg chg="mod">
          <ac:chgData name="Stuart C Wilde MBE" userId="effe1fc91cccb1d5" providerId="LiveId" clId="{8ABEFA38-92CC-5145-8E42-8A047B7E19B4}" dt="2023-05-16T14:28:19.161" v="3082" actId="5736"/>
          <ac:spMkLst>
            <pc:docMk/>
            <pc:sldMk cId="55477108" sldId="333"/>
            <ac:spMk id="76" creationId="{0C41E62F-3CC1-F8F1-D513-8F82E4B90972}"/>
          </ac:spMkLst>
        </pc:spChg>
        <pc:spChg chg="mod">
          <ac:chgData name="Stuart C Wilde MBE" userId="effe1fc91cccb1d5" providerId="LiveId" clId="{8ABEFA38-92CC-5145-8E42-8A047B7E19B4}" dt="2023-05-16T14:28:19.161" v="3082" actId="5736"/>
          <ac:spMkLst>
            <pc:docMk/>
            <pc:sldMk cId="55477108" sldId="333"/>
            <ac:spMk id="97" creationId="{0A826F87-AADE-9AF8-092E-6FC65C7AFE2D}"/>
          </ac:spMkLst>
        </pc:spChg>
        <pc:graphicFrameChg chg="mod">
          <ac:chgData name="Stuart C Wilde MBE" userId="effe1fc91cccb1d5" providerId="LiveId" clId="{8ABEFA38-92CC-5145-8E42-8A047B7E19B4}" dt="2023-05-16T14:28:19.161" v="3082" actId="5736"/>
          <ac:graphicFrameMkLst>
            <pc:docMk/>
            <pc:sldMk cId="55477108" sldId="333"/>
            <ac:graphicFrameMk id="16" creationId="{208D034F-1439-6F71-EBB0-BDD2406C813B}"/>
          </ac:graphicFrameMkLst>
        </pc:graphicFrameChg>
        <pc:graphicFrameChg chg="mod">
          <ac:chgData name="Stuart C Wilde MBE" userId="effe1fc91cccb1d5" providerId="LiveId" clId="{8ABEFA38-92CC-5145-8E42-8A047B7E19B4}" dt="2023-05-16T14:28:19.161" v="3082" actId="5736"/>
          <ac:graphicFrameMkLst>
            <pc:docMk/>
            <pc:sldMk cId="55477108" sldId="333"/>
            <ac:graphicFrameMk id="56" creationId="{D5BFC7FE-C7B2-9CCA-2133-595C1EF998DE}"/>
          </ac:graphicFrameMkLst>
        </pc:graphicFrameChg>
        <pc:graphicFrameChg chg="mod">
          <ac:chgData name="Stuart C Wilde MBE" userId="effe1fc91cccb1d5" providerId="LiveId" clId="{8ABEFA38-92CC-5145-8E42-8A047B7E19B4}" dt="2023-05-16T14:28:19.161" v="3082" actId="5736"/>
          <ac:graphicFrameMkLst>
            <pc:docMk/>
            <pc:sldMk cId="55477108" sldId="333"/>
            <ac:graphicFrameMk id="57" creationId="{9089105D-C044-EBF8-36A4-2D6586294C63}"/>
          </ac:graphicFrameMkLst>
        </pc:graphicFrameChg>
        <pc:graphicFrameChg chg="mod">
          <ac:chgData name="Stuart C Wilde MBE" userId="effe1fc91cccb1d5" providerId="LiveId" clId="{8ABEFA38-92CC-5145-8E42-8A047B7E19B4}" dt="2023-05-16T14:28:19.161" v="3082" actId="5736"/>
          <ac:graphicFrameMkLst>
            <pc:docMk/>
            <pc:sldMk cId="55477108" sldId="333"/>
            <ac:graphicFrameMk id="58" creationId="{EAE07588-A171-AAD1-EAFC-E1CC92A889E9}"/>
          </ac:graphicFrameMkLst>
        </pc:graphicFrameChg>
        <pc:picChg chg="mod">
          <ac:chgData name="Stuart C Wilde MBE" userId="effe1fc91cccb1d5" providerId="LiveId" clId="{8ABEFA38-92CC-5145-8E42-8A047B7E19B4}" dt="2023-05-16T14:28:19.161" v="3082" actId="5736"/>
          <ac:picMkLst>
            <pc:docMk/>
            <pc:sldMk cId="55477108" sldId="333"/>
            <ac:picMk id="6" creationId="{DE45ABDD-610F-68E4-BD8D-186355541634}"/>
          </ac:picMkLst>
        </pc:picChg>
        <pc:cxnChg chg="mod">
          <ac:chgData name="Stuart C Wilde MBE" userId="effe1fc91cccb1d5" providerId="LiveId" clId="{8ABEFA38-92CC-5145-8E42-8A047B7E19B4}" dt="2023-05-16T14:28:19.161" v="3082" actId="5736"/>
          <ac:cxnSpMkLst>
            <pc:docMk/>
            <pc:sldMk cId="55477108" sldId="333"/>
            <ac:cxnSpMk id="3" creationId="{E485BB7F-0931-D1AC-380E-814F0FA370F8}"/>
          </ac:cxnSpMkLst>
        </pc:cxnChg>
        <pc:cxnChg chg="mod">
          <ac:chgData name="Stuart C Wilde MBE" userId="effe1fc91cccb1d5" providerId="LiveId" clId="{8ABEFA38-92CC-5145-8E42-8A047B7E19B4}" dt="2023-05-16T14:28:19.161" v="3082" actId="5736"/>
          <ac:cxnSpMkLst>
            <pc:docMk/>
            <pc:sldMk cId="55477108" sldId="333"/>
            <ac:cxnSpMk id="12" creationId="{8BEEFF7B-E42B-C872-AA16-1AE04E45B20E}"/>
          </ac:cxnSpMkLst>
        </pc:cxnChg>
        <pc:cxnChg chg="mod">
          <ac:chgData name="Stuart C Wilde MBE" userId="effe1fc91cccb1d5" providerId="LiveId" clId="{8ABEFA38-92CC-5145-8E42-8A047B7E19B4}" dt="2023-05-16T14:28:19.161" v="3082" actId="5736"/>
          <ac:cxnSpMkLst>
            <pc:docMk/>
            <pc:sldMk cId="55477108" sldId="333"/>
            <ac:cxnSpMk id="15" creationId="{5FC16FFE-7129-3BF6-78F0-51F1754BE6D4}"/>
          </ac:cxnSpMkLst>
        </pc:cxnChg>
        <pc:cxnChg chg="mod">
          <ac:chgData name="Stuart C Wilde MBE" userId="effe1fc91cccb1d5" providerId="LiveId" clId="{8ABEFA38-92CC-5145-8E42-8A047B7E19B4}" dt="2023-05-16T14:28:19.161" v="3082" actId="5736"/>
          <ac:cxnSpMkLst>
            <pc:docMk/>
            <pc:sldMk cId="55477108" sldId="333"/>
            <ac:cxnSpMk id="32" creationId="{8D0C8960-0B1E-F87A-2115-231749E0D785}"/>
          </ac:cxnSpMkLst>
        </pc:cxnChg>
        <pc:cxnChg chg="mod">
          <ac:chgData name="Stuart C Wilde MBE" userId="effe1fc91cccb1d5" providerId="LiveId" clId="{8ABEFA38-92CC-5145-8E42-8A047B7E19B4}" dt="2023-05-16T14:28:19.161" v="3082" actId="5736"/>
          <ac:cxnSpMkLst>
            <pc:docMk/>
            <pc:sldMk cId="55477108" sldId="333"/>
            <ac:cxnSpMk id="35" creationId="{053B6DB5-6EDE-23BD-072B-2950247E36C0}"/>
          </ac:cxnSpMkLst>
        </pc:cxnChg>
        <pc:cxnChg chg="mod">
          <ac:chgData name="Stuart C Wilde MBE" userId="effe1fc91cccb1d5" providerId="LiveId" clId="{8ABEFA38-92CC-5145-8E42-8A047B7E19B4}" dt="2023-05-16T14:28:19.161" v="3082" actId="5736"/>
          <ac:cxnSpMkLst>
            <pc:docMk/>
            <pc:sldMk cId="55477108" sldId="333"/>
            <ac:cxnSpMk id="36" creationId="{644A97CB-CCA5-8043-9149-773297F7D9BB}"/>
          </ac:cxnSpMkLst>
        </pc:cxnChg>
        <pc:cxnChg chg="mod">
          <ac:chgData name="Stuart C Wilde MBE" userId="effe1fc91cccb1d5" providerId="LiveId" clId="{8ABEFA38-92CC-5145-8E42-8A047B7E19B4}" dt="2023-05-16T14:28:19.161" v="3082" actId="5736"/>
          <ac:cxnSpMkLst>
            <pc:docMk/>
            <pc:sldMk cId="55477108" sldId="333"/>
            <ac:cxnSpMk id="38" creationId="{6F027B0D-40D2-AAA2-3D04-639588F966CF}"/>
          </ac:cxnSpMkLst>
        </pc:cxnChg>
        <pc:cxnChg chg="mod">
          <ac:chgData name="Stuart C Wilde MBE" userId="effe1fc91cccb1d5" providerId="LiveId" clId="{8ABEFA38-92CC-5145-8E42-8A047B7E19B4}" dt="2023-05-16T14:28:19.161" v="3082" actId="5736"/>
          <ac:cxnSpMkLst>
            <pc:docMk/>
            <pc:sldMk cId="55477108" sldId="333"/>
            <ac:cxnSpMk id="39" creationId="{5E324968-DE8D-2E1F-2A30-0349211E0F05}"/>
          </ac:cxnSpMkLst>
        </pc:cxnChg>
        <pc:cxnChg chg="mod">
          <ac:chgData name="Stuart C Wilde MBE" userId="effe1fc91cccb1d5" providerId="LiveId" clId="{8ABEFA38-92CC-5145-8E42-8A047B7E19B4}" dt="2023-05-16T14:28:19.161" v="3082" actId="5736"/>
          <ac:cxnSpMkLst>
            <pc:docMk/>
            <pc:sldMk cId="55477108" sldId="333"/>
            <ac:cxnSpMk id="40" creationId="{05927498-4E17-D934-E41A-1CC279509114}"/>
          </ac:cxnSpMkLst>
        </pc:cxnChg>
        <pc:cxnChg chg="mod">
          <ac:chgData name="Stuart C Wilde MBE" userId="effe1fc91cccb1d5" providerId="LiveId" clId="{8ABEFA38-92CC-5145-8E42-8A047B7E19B4}" dt="2023-05-16T14:28:19.161" v="3082" actId="5736"/>
          <ac:cxnSpMkLst>
            <pc:docMk/>
            <pc:sldMk cId="55477108" sldId="333"/>
            <ac:cxnSpMk id="41" creationId="{601E99F6-668D-31AC-59FB-0140E75C7EE8}"/>
          </ac:cxnSpMkLst>
        </pc:cxnChg>
        <pc:cxnChg chg="mod">
          <ac:chgData name="Stuart C Wilde MBE" userId="effe1fc91cccb1d5" providerId="LiveId" clId="{8ABEFA38-92CC-5145-8E42-8A047B7E19B4}" dt="2023-05-16T14:28:19.161" v="3082" actId="5736"/>
          <ac:cxnSpMkLst>
            <pc:docMk/>
            <pc:sldMk cId="55477108" sldId="333"/>
            <ac:cxnSpMk id="47" creationId="{4CA4D97A-DC2D-DE43-99EC-89160834F7C9}"/>
          </ac:cxnSpMkLst>
        </pc:cxnChg>
        <pc:cxnChg chg="mod">
          <ac:chgData name="Stuart C Wilde MBE" userId="effe1fc91cccb1d5" providerId="LiveId" clId="{8ABEFA38-92CC-5145-8E42-8A047B7E19B4}" dt="2023-05-16T14:28:19.161" v="3082" actId="5736"/>
          <ac:cxnSpMkLst>
            <pc:docMk/>
            <pc:sldMk cId="55477108" sldId="333"/>
            <ac:cxnSpMk id="48" creationId="{DC7700BD-DC3D-B5D0-F05A-6B2028EC4BFB}"/>
          </ac:cxnSpMkLst>
        </pc:cxnChg>
        <pc:cxnChg chg="mod">
          <ac:chgData name="Stuart C Wilde MBE" userId="effe1fc91cccb1d5" providerId="LiveId" clId="{8ABEFA38-92CC-5145-8E42-8A047B7E19B4}" dt="2023-05-16T14:28:19.161" v="3082" actId="5736"/>
          <ac:cxnSpMkLst>
            <pc:docMk/>
            <pc:sldMk cId="55477108" sldId="333"/>
            <ac:cxnSpMk id="54" creationId="{075CA9DF-0042-59B3-551C-6B863B1AF23A}"/>
          </ac:cxnSpMkLst>
        </pc:cxnChg>
        <pc:cxnChg chg="mod">
          <ac:chgData name="Stuart C Wilde MBE" userId="effe1fc91cccb1d5" providerId="LiveId" clId="{8ABEFA38-92CC-5145-8E42-8A047B7E19B4}" dt="2023-05-16T14:28:19.161" v="3082" actId="5736"/>
          <ac:cxnSpMkLst>
            <pc:docMk/>
            <pc:sldMk cId="55477108" sldId="333"/>
            <ac:cxnSpMk id="55" creationId="{C89DB47C-B769-3270-9490-0915A0BD0312}"/>
          </ac:cxnSpMkLst>
        </pc:cxnChg>
        <pc:cxnChg chg="mod">
          <ac:chgData name="Stuart C Wilde MBE" userId="effe1fc91cccb1d5" providerId="LiveId" clId="{8ABEFA38-92CC-5145-8E42-8A047B7E19B4}" dt="2023-05-16T14:28:19.161" v="3082" actId="5736"/>
          <ac:cxnSpMkLst>
            <pc:docMk/>
            <pc:sldMk cId="55477108" sldId="333"/>
            <ac:cxnSpMk id="77" creationId="{B9723965-9E38-71D8-2283-BBC27827041E}"/>
          </ac:cxnSpMkLst>
        </pc:cxnChg>
        <pc:cxnChg chg="mod">
          <ac:chgData name="Stuart C Wilde MBE" userId="effe1fc91cccb1d5" providerId="LiveId" clId="{8ABEFA38-92CC-5145-8E42-8A047B7E19B4}" dt="2023-05-16T14:28:19.161" v="3082" actId="5736"/>
          <ac:cxnSpMkLst>
            <pc:docMk/>
            <pc:sldMk cId="55477108" sldId="333"/>
            <ac:cxnSpMk id="79" creationId="{F1CFAA5A-F701-6ABC-DC0A-1C6AC8ABDCD1}"/>
          </ac:cxnSpMkLst>
        </pc:cxnChg>
        <pc:cxnChg chg="mod">
          <ac:chgData name="Stuart C Wilde MBE" userId="effe1fc91cccb1d5" providerId="LiveId" clId="{8ABEFA38-92CC-5145-8E42-8A047B7E19B4}" dt="2023-05-16T14:28:19.161" v="3082" actId="5736"/>
          <ac:cxnSpMkLst>
            <pc:docMk/>
            <pc:sldMk cId="55477108" sldId="333"/>
            <ac:cxnSpMk id="87" creationId="{6F28F626-4C8E-CA2A-2FF3-688F8C825B0F}"/>
          </ac:cxnSpMkLst>
        </pc:cxnChg>
        <pc:cxnChg chg="mod">
          <ac:chgData name="Stuart C Wilde MBE" userId="effe1fc91cccb1d5" providerId="LiveId" clId="{8ABEFA38-92CC-5145-8E42-8A047B7E19B4}" dt="2023-05-16T14:28:19.161" v="3082" actId="5736"/>
          <ac:cxnSpMkLst>
            <pc:docMk/>
            <pc:sldMk cId="55477108" sldId="333"/>
            <ac:cxnSpMk id="89" creationId="{98C71F0D-BDDF-E4E8-B594-B03B7E4E25AE}"/>
          </ac:cxnSpMkLst>
        </pc:cxnChg>
        <pc:cxnChg chg="mod">
          <ac:chgData name="Stuart C Wilde MBE" userId="effe1fc91cccb1d5" providerId="LiveId" clId="{8ABEFA38-92CC-5145-8E42-8A047B7E19B4}" dt="2023-05-16T14:28:19.161" v="3082" actId="5736"/>
          <ac:cxnSpMkLst>
            <pc:docMk/>
            <pc:sldMk cId="55477108" sldId="333"/>
            <ac:cxnSpMk id="90" creationId="{32109859-7906-591E-F3C0-0EE568E550EB}"/>
          </ac:cxnSpMkLst>
        </pc:cxnChg>
      </pc:sldChg>
      <pc:sldChg chg="addSp delSp modSp add mod">
        <pc:chgData name="Stuart C Wilde MBE" userId="effe1fc91cccb1d5" providerId="LiveId" clId="{8ABEFA38-92CC-5145-8E42-8A047B7E19B4}" dt="2023-05-16T14:28:51.057" v="3083" actId="5736"/>
        <pc:sldMkLst>
          <pc:docMk/>
          <pc:sldMk cId="2292214926" sldId="334"/>
        </pc:sldMkLst>
        <pc:spChg chg="mod">
          <ac:chgData name="Stuart C Wilde MBE" userId="effe1fc91cccb1d5" providerId="LiveId" clId="{8ABEFA38-92CC-5145-8E42-8A047B7E19B4}" dt="2023-05-16T14:28:51.057" v="3083" actId="5736"/>
          <ac:spMkLst>
            <pc:docMk/>
            <pc:sldMk cId="2292214926" sldId="334"/>
            <ac:spMk id="3" creationId="{C620A102-1977-91CB-9704-E981E3BA57F6}"/>
          </ac:spMkLst>
        </pc:spChg>
        <pc:spChg chg="mod">
          <ac:chgData name="Stuart C Wilde MBE" userId="effe1fc91cccb1d5" providerId="LiveId" clId="{8ABEFA38-92CC-5145-8E42-8A047B7E19B4}" dt="2023-05-16T14:28:51.057" v="3083" actId="5736"/>
          <ac:spMkLst>
            <pc:docMk/>
            <pc:sldMk cId="2292214926" sldId="334"/>
            <ac:spMk id="5" creationId="{91328EAC-3E2C-F56E-269B-A31F58F22637}"/>
          </ac:spMkLst>
        </pc:spChg>
        <pc:spChg chg="mod">
          <ac:chgData name="Stuart C Wilde MBE" userId="effe1fc91cccb1d5" providerId="LiveId" clId="{8ABEFA38-92CC-5145-8E42-8A047B7E19B4}" dt="2023-05-16T14:28:51.057" v="3083" actId="5736"/>
          <ac:spMkLst>
            <pc:docMk/>
            <pc:sldMk cId="2292214926" sldId="334"/>
            <ac:spMk id="7" creationId="{B5907B59-2554-33DC-33FE-7C3E39A1FFDC}"/>
          </ac:spMkLst>
        </pc:spChg>
        <pc:spChg chg="mod">
          <ac:chgData name="Stuart C Wilde MBE" userId="effe1fc91cccb1d5" providerId="LiveId" clId="{8ABEFA38-92CC-5145-8E42-8A047B7E19B4}" dt="2023-05-16T14:28:51.057" v="3083" actId="5736"/>
          <ac:spMkLst>
            <pc:docMk/>
            <pc:sldMk cId="2292214926" sldId="334"/>
            <ac:spMk id="33" creationId="{65B0A067-6D04-DBEC-3114-ADA080D5369B}"/>
          </ac:spMkLst>
        </pc:spChg>
        <pc:spChg chg="mod">
          <ac:chgData name="Stuart C Wilde MBE" userId="effe1fc91cccb1d5" providerId="LiveId" clId="{8ABEFA38-92CC-5145-8E42-8A047B7E19B4}" dt="2023-05-16T14:28:51.057" v="3083" actId="5736"/>
          <ac:spMkLst>
            <pc:docMk/>
            <pc:sldMk cId="2292214926" sldId="334"/>
            <ac:spMk id="41" creationId="{886298F9-2F8A-4EE8-20CF-857AE2C2D9AB}"/>
          </ac:spMkLst>
        </pc:spChg>
        <pc:spChg chg="mod">
          <ac:chgData name="Stuart C Wilde MBE" userId="effe1fc91cccb1d5" providerId="LiveId" clId="{8ABEFA38-92CC-5145-8E42-8A047B7E19B4}" dt="2023-05-16T14:28:51.057" v="3083" actId="5736"/>
          <ac:spMkLst>
            <pc:docMk/>
            <pc:sldMk cId="2292214926" sldId="334"/>
            <ac:spMk id="42" creationId="{12FB7222-77D4-2851-0BF4-61A90A8B6394}"/>
          </ac:spMkLst>
        </pc:spChg>
        <pc:spChg chg="mod">
          <ac:chgData name="Stuart C Wilde MBE" userId="effe1fc91cccb1d5" providerId="LiveId" clId="{8ABEFA38-92CC-5145-8E42-8A047B7E19B4}" dt="2023-05-16T14:28:51.057" v="3083" actId="5736"/>
          <ac:spMkLst>
            <pc:docMk/>
            <pc:sldMk cId="2292214926" sldId="334"/>
            <ac:spMk id="43" creationId="{F50D8464-B50E-00D5-77AA-DA5109FF5236}"/>
          </ac:spMkLst>
        </pc:spChg>
        <pc:spChg chg="mod">
          <ac:chgData name="Stuart C Wilde MBE" userId="effe1fc91cccb1d5" providerId="LiveId" clId="{8ABEFA38-92CC-5145-8E42-8A047B7E19B4}" dt="2023-05-16T14:28:51.057" v="3083" actId="5736"/>
          <ac:spMkLst>
            <pc:docMk/>
            <pc:sldMk cId="2292214926" sldId="334"/>
            <ac:spMk id="44" creationId="{3BA65E90-E2CF-2675-F572-9EEA7C67E5F5}"/>
          </ac:spMkLst>
        </pc:spChg>
        <pc:spChg chg="mod">
          <ac:chgData name="Stuart C Wilde MBE" userId="effe1fc91cccb1d5" providerId="LiveId" clId="{8ABEFA38-92CC-5145-8E42-8A047B7E19B4}" dt="2023-05-16T14:28:51.057" v="3083" actId="5736"/>
          <ac:spMkLst>
            <pc:docMk/>
            <pc:sldMk cId="2292214926" sldId="334"/>
            <ac:spMk id="45" creationId="{AA21996B-9BCA-DA98-7ADA-C5256024D5BA}"/>
          </ac:spMkLst>
        </pc:spChg>
        <pc:spChg chg="mod">
          <ac:chgData name="Stuart C Wilde MBE" userId="effe1fc91cccb1d5" providerId="LiveId" clId="{8ABEFA38-92CC-5145-8E42-8A047B7E19B4}" dt="2023-05-16T14:28:51.057" v="3083" actId="5736"/>
          <ac:spMkLst>
            <pc:docMk/>
            <pc:sldMk cId="2292214926" sldId="334"/>
            <ac:spMk id="46" creationId="{F6A07DE3-01A2-EB35-8384-F62409240827}"/>
          </ac:spMkLst>
        </pc:spChg>
        <pc:graphicFrameChg chg="add mod modGraphic">
          <ac:chgData name="Stuart C Wilde MBE" userId="effe1fc91cccb1d5" providerId="LiveId" clId="{8ABEFA38-92CC-5145-8E42-8A047B7E19B4}" dt="2023-05-16T14:28:51.057" v="3083" actId="5736"/>
          <ac:graphicFrameMkLst>
            <pc:docMk/>
            <pc:sldMk cId="2292214926" sldId="334"/>
            <ac:graphicFrameMk id="2" creationId="{E25D891D-BF38-B847-E244-A7CAC6B4A00C}"/>
          </ac:graphicFrameMkLst>
        </pc:graphicFrameChg>
        <pc:picChg chg="del">
          <ac:chgData name="Stuart C Wilde MBE" userId="effe1fc91cccb1d5" providerId="LiveId" clId="{8ABEFA38-92CC-5145-8E42-8A047B7E19B4}" dt="2023-04-24T20:29:08.036" v="557" actId="478"/>
          <ac:picMkLst>
            <pc:docMk/>
            <pc:sldMk cId="2292214926" sldId="334"/>
            <ac:picMk id="40" creationId="{0A8C647B-7C59-9F28-50C5-5BFF046261D7}"/>
          </ac:picMkLst>
        </pc:picChg>
        <pc:cxnChg chg="mod">
          <ac:chgData name="Stuart C Wilde MBE" userId="effe1fc91cccb1d5" providerId="LiveId" clId="{8ABEFA38-92CC-5145-8E42-8A047B7E19B4}" dt="2023-05-16T14:28:51.057" v="3083" actId="5736"/>
          <ac:cxnSpMkLst>
            <pc:docMk/>
            <pc:sldMk cId="2292214926" sldId="334"/>
            <ac:cxnSpMk id="13" creationId="{AE738140-E0BE-5D6E-C2AA-CFD8CF6B6EB1}"/>
          </ac:cxnSpMkLst>
        </pc:cxnChg>
        <pc:cxnChg chg="mod">
          <ac:chgData name="Stuart C Wilde MBE" userId="effe1fc91cccb1d5" providerId="LiveId" clId="{8ABEFA38-92CC-5145-8E42-8A047B7E19B4}" dt="2023-05-16T14:28:51.057" v="3083" actId="5736"/>
          <ac:cxnSpMkLst>
            <pc:docMk/>
            <pc:sldMk cId="2292214926" sldId="334"/>
            <ac:cxnSpMk id="34" creationId="{7F4A6BBF-F41E-5267-4578-F906B2ECF519}"/>
          </ac:cxnSpMkLst>
        </pc:cxnChg>
      </pc:sldChg>
      <pc:sldChg chg="add">
        <pc:chgData name="Stuart C Wilde MBE" userId="effe1fc91cccb1d5" providerId="LiveId" clId="{8ABEFA38-92CC-5145-8E42-8A047B7E19B4}" dt="2023-04-12T16:31:36.708" v="3"/>
        <pc:sldMkLst>
          <pc:docMk/>
          <pc:sldMk cId="2262965413" sldId="335"/>
        </pc:sldMkLst>
      </pc:sldChg>
      <pc:sldChg chg="add">
        <pc:chgData name="Stuart C Wilde MBE" userId="effe1fc91cccb1d5" providerId="LiveId" clId="{8ABEFA38-92CC-5145-8E42-8A047B7E19B4}" dt="2023-04-12T16:31:36.708" v="3"/>
        <pc:sldMkLst>
          <pc:docMk/>
          <pc:sldMk cId="3721853586" sldId="336"/>
        </pc:sldMkLst>
      </pc:sldChg>
      <pc:sldChg chg="modSp add mod">
        <pc:chgData name="Stuart C Wilde MBE" userId="effe1fc91cccb1d5" providerId="LiveId" clId="{8ABEFA38-92CC-5145-8E42-8A047B7E19B4}" dt="2023-04-26T19:34:18.370" v="1128" actId="20577"/>
        <pc:sldMkLst>
          <pc:docMk/>
          <pc:sldMk cId="10229772" sldId="337"/>
        </pc:sldMkLst>
        <pc:spChg chg="mod">
          <ac:chgData name="Stuart C Wilde MBE" userId="effe1fc91cccb1d5" providerId="LiveId" clId="{8ABEFA38-92CC-5145-8E42-8A047B7E19B4}" dt="2023-04-26T19:34:18.370" v="1128" actId="20577"/>
          <ac:spMkLst>
            <pc:docMk/>
            <pc:sldMk cId="10229772" sldId="337"/>
            <ac:spMk id="13" creationId="{B773A3A9-133B-B7E4-912A-002CFD960D3A}"/>
          </ac:spMkLst>
        </pc:spChg>
        <pc:cxnChg chg="mod">
          <ac:chgData name="Stuart C Wilde MBE" userId="effe1fc91cccb1d5" providerId="LiveId" clId="{8ABEFA38-92CC-5145-8E42-8A047B7E19B4}" dt="2023-04-26T19:33:45.257" v="1125" actId="20577"/>
          <ac:cxnSpMkLst>
            <pc:docMk/>
            <pc:sldMk cId="10229772" sldId="337"/>
            <ac:cxnSpMk id="34" creationId="{50C1E9AE-2A48-7BDD-90FD-4A2C3C9C9554}"/>
          </ac:cxnSpMkLst>
        </pc:cxnChg>
        <pc:cxnChg chg="mod">
          <ac:chgData name="Stuart C Wilde MBE" userId="effe1fc91cccb1d5" providerId="LiveId" clId="{8ABEFA38-92CC-5145-8E42-8A047B7E19B4}" dt="2023-04-26T19:33:45.257" v="1125" actId="20577"/>
          <ac:cxnSpMkLst>
            <pc:docMk/>
            <pc:sldMk cId="10229772" sldId="337"/>
            <ac:cxnSpMk id="36" creationId="{B59EDD6F-E852-6B1B-1912-9F59DA3C82D1}"/>
          </ac:cxnSpMkLst>
        </pc:cxnChg>
        <pc:cxnChg chg="mod">
          <ac:chgData name="Stuart C Wilde MBE" userId="effe1fc91cccb1d5" providerId="LiveId" clId="{8ABEFA38-92CC-5145-8E42-8A047B7E19B4}" dt="2023-04-26T19:33:45.257" v="1125" actId="20577"/>
          <ac:cxnSpMkLst>
            <pc:docMk/>
            <pc:sldMk cId="10229772" sldId="337"/>
            <ac:cxnSpMk id="41" creationId="{1725F384-3DC0-DAC0-B3F3-CE8F3F782B4A}"/>
          </ac:cxnSpMkLst>
        </pc:cxnChg>
      </pc:sldChg>
      <pc:sldChg chg="addSp delSp modSp add mod">
        <pc:chgData name="Stuart C Wilde MBE" userId="effe1fc91cccb1d5" providerId="LiveId" clId="{8ABEFA38-92CC-5145-8E42-8A047B7E19B4}" dt="2023-04-24T20:57:01.229" v="986" actId="1036"/>
        <pc:sldMkLst>
          <pc:docMk/>
          <pc:sldMk cId="3877529283" sldId="338"/>
        </pc:sldMkLst>
        <pc:spChg chg="mod">
          <ac:chgData name="Stuart C Wilde MBE" userId="effe1fc91cccb1d5" providerId="LiveId" clId="{8ABEFA38-92CC-5145-8E42-8A047B7E19B4}" dt="2023-04-24T20:57:01.229" v="986" actId="1036"/>
          <ac:spMkLst>
            <pc:docMk/>
            <pc:sldMk cId="3877529283" sldId="338"/>
            <ac:spMk id="21" creationId="{75A5E468-510F-80EC-47E4-1B58F5F85F74}"/>
          </ac:spMkLst>
        </pc:spChg>
        <pc:spChg chg="mod">
          <ac:chgData name="Stuart C Wilde MBE" userId="effe1fc91cccb1d5" providerId="LiveId" clId="{8ABEFA38-92CC-5145-8E42-8A047B7E19B4}" dt="2023-04-24T20:57:01.229" v="986" actId="1036"/>
          <ac:spMkLst>
            <pc:docMk/>
            <pc:sldMk cId="3877529283" sldId="338"/>
            <ac:spMk id="23" creationId="{7A9BEF2F-42EB-7067-EFC5-C30A5E96658B}"/>
          </ac:spMkLst>
        </pc:spChg>
        <pc:picChg chg="add del mod">
          <ac:chgData name="Stuart C Wilde MBE" userId="effe1fc91cccb1d5" providerId="LiveId" clId="{8ABEFA38-92CC-5145-8E42-8A047B7E19B4}" dt="2023-04-24T20:55:10.472" v="934" actId="478"/>
          <ac:picMkLst>
            <pc:docMk/>
            <pc:sldMk cId="3877529283" sldId="338"/>
            <ac:picMk id="5" creationId="{8F1CF1C4-B4C6-406F-9ECF-80A59C24CB27}"/>
          </ac:picMkLst>
        </pc:picChg>
        <pc:picChg chg="add mod">
          <ac:chgData name="Stuart C Wilde MBE" userId="effe1fc91cccb1d5" providerId="LiveId" clId="{8ABEFA38-92CC-5145-8E42-8A047B7E19B4}" dt="2023-04-24T20:56:46.632" v="982" actId="1037"/>
          <ac:picMkLst>
            <pc:docMk/>
            <pc:sldMk cId="3877529283" sldId="338"/>
            <ac:picMk id="24" creationId="{0954B782-F549-1E31-6D2E-42CE61CF0D1D}"/>
          </ac:picMkLst>
        </pc:picChg>
        <pc:picChg chg="add del mod">
          <ac:chgData name="Stuart C Wilde MBE" userId="effe1fc91cccb1d5" providerId="LiveId" clId="{8ABEFA38-92CC-5145-8E42-8A047B7E19B4}" dt="2023-04-24T20:56:36.551" v="961" actId="478"/>
          <ac:picMkLst>
            <pc:docMk/>
            <pc:sldMk cId="3877529283" sldId="338"/>
            <ac:picMk id="26" creationId="{CBFA966A-7A27-2297-345A-B7AA2AA09C70}"/>
          </ac:picMkLst>
        </pc:picChg>
        <pc:cxnChg chg="mod">
          <ac:chgData name="Stuart C Wilde MBE" userId="effe1fc91cccb1d5" providerId="LiveId" clId="{8ABEFA38-92CC-5145-8E42-8A047B7E19B4}" dt="2023-04-24T20:57:01.229" v="986" actId="1036"/>
          <ac:cxnSpMkLst>
            <pc:docMk/>
            <pc:sldMk cId="3877529283" sldId="338"/>
            <ac:cxnSpMk id="22" creationId="{A4912836-9D59-99D1-6D14-8E6B948DDE38}"/>
          </ac:cxnSpMkLst>
        </pc:cxnChg>
      </pc:sldChg>
      <pc:sldChg chg="add">
        <pc:chgData name="Stuart C Wilde MBE" userId="effe1fc91cccb1d5" providerId="LiveId" clId="{8ABEFA38-92CC-5145-8E42-8A047B7E19B4}" dt="2023-04-12T16:31:36.708" v="3"/>
        <pc:sldMkLst>
          <pc:docMk/>
          <pc:sldMk cId="1193707421" sldId="339"/>
        </pc:sldMkLst>
      </pc:sldChg>
      <pc:sldChg chg="modSp add mod">
        <pc:chgData name="Stuart C Wilde MBE" userId="effe1fc91cccb1d5" providerId="LiveId" clId="{8ABEFA38-92CC-5145-8E42-8A047B7E19B4}" dt="2023-04-27T12:59:03.466" v="1496" actId="1036"/>
        <pc:sldMkLst>
          <pc:docMk/>
          <pc:sldMk cId="3992639367" sldId="340"/>
        </pc:sldMkLst>
        <pc:spChg chg="mod">
          <ac:chgData name="Stuart C Wilde MBE" userId="effe1fc91cccb1d5" providerId="LiveId" clId="{8ABEFA38-92CC-5145-8E42-8A047B7E19B4}" dt="2023-04-27T12:58:47.808" v="1485" actId="14100"/>
          <ac:spMkLst>
            <pc:docMk/>
            <pc:sldMk cId="3992639367" sldId="340"/>
            <ac:spMk id="20" creationId="{35A6E6A0-213D-253A-44F0-027DB1AD9010}"/>
          </ac:spMkLst>
        </pc:spChg>
        <pc:spChg chg="mod">
          <ac:chgData name="Stuart C Wilde MBE" userId="effe1fc91cccb1d5" providerId="LiveId" clId="{8ABEFA38-92CC-5145-8E42-8A047B7E19B4}" dt="2023-04-27T12:59:03.466" v="1496" actId="1036"/>
          <ac:spMkLst>
            <pc:docMk/>
            <pc:sldMk cId="3992639367" sldId="340"/>
            <ac:spMk id="21" creationId="{34AB676A-EFD9-1685-D68C-0B5C1089EB14}"/>
          </ac:spMkLst>
        </pc:spChg>
        <pc:cxnChg chg="mod">
          <ac:chgData name="Stuart C Wilde MBE" userId="effe1fc91cccb1d5" providerId="LiveId" clId="{8ABEFA38-92CC-5145-8E42-8A047B7E19B4}" dt="2023-04-27T12:58:53.838" v="1486" actId="14100"/>
          <ac:cxnSpMkLst>
            <pc:docMk/>
            <pc:sldMk cId="3992639367" sldId="340"/>
            <ac:cxnSpMk id="34" creationId="{F44EDE04-17E9-7F0E-7F0A-2E01B4DEC134}"/>
          </ac:cxnSpMkLst>
        </pc:cxnChg>
      </pc:sldChg>
      <pc:sldChg chg="modSp add mod">
        <pc:chgData name="Stuart C Wilde MBE" userId="effe1fc91cccb1d5" providerId="LiveId" clId="{8ABEFA38-92CC-5145-8E42-8A047B7E19B4}" dt="2023-04-26T19:34:53.309" v="1129" actId="20577"/>
        <pc:sldMkLst>
          <pc:docMk/>
          <pc:sldMk cId="4113847502" sldId="341"/>
        </pc:sldMkLst>
        <pc:spChg chg="mod">
          <ac:chgData name="Stuart C Wilde MBE" userId="effe1fc91cccb1d5" providerId="LiveId" clId="{8ABEFA38-92CC-5145-8E42-8A047B7E19B4}" dt="2023-04-26T19:34:53.309" v="1129" actId="20577"/>
          <ac:spMkLst>
            <pc:docMk/>
            <pc:sldMk cId="4113847502" sldId="341"/>
            <ac:spMk id="22" creationId="{1B4C6626-CEB9-D296-199C-58873E295BEC}"/>
          </ac:spMkLst>
        </pc:spChg>
      </pc:sldChg>
      <pc:sldChg chg="add">
        <pc:chgData name="Stuart C Wilde MBE" userId="effe1fc91cccb1d5" providerId="LiveId" clId="{8ABEFA38-92CC-5145-8E42-8A047B7E19B4}" dt="2023-04-12T16:32:00.860" v="4"/>
        <pc:sldMkLst>
          <pc:docMk/>
          <pc:sldMk cId="650714688" sldId="342"/>
        </pc:sldMkLst>
      </pc:sldChg>
      <pc:sldChg chg="modSp add mod">
        <pc:chgData name="Stuart C Wilde MBE" userId="effe1fc91cccb1d5" providerId="LiveId" clId="{8ABEFA38-92CC-5145-8E42-8A047B7E19B4}" dt="2023-04-26T19:36:16.992" v="1142" actId="20577"/>
        <pc:sldMkLst>
          <pc:docMk/>
          <pc:sldMk cId="1270165933" sldId="343"/>
        </pc:sldMkLst>
        <pc:spChg chg="mod">
          <ac:chgData name="Stuart C Wilde MBE" userId="effe1fc91cccb1d5" providerId="LiveId" clId="{8ABEFA38-92CC-5145-8E42-8A047B7E19B4}" dt="2023-04-26T19:36:16.992" v="1142" actId="20577"/>
          <ac:spMkLst>
            <pc:docMk/>
            <pc:sldMk cId="1270165933" sldId="343"/>
            <ac:spMk id="18" creationId="{8C0F7BED-E454-4C2D-33A7-F651A9C4C88D}"/>
          </ac:spMkLst>
        </pc:spChg>
        <pc:cxnChg chg="mod">
          <ac:chgData name="Stuart C Wilde MBE" userId="effe1fc91cccb1d5" providerId="LiveId" clId="{8ABEFA38-92CC-5145-8E42-8A047B7E19B4}" dt="2023-04-26T19:36:15.464" v="1140" actId="20577"/>
          <ac:cxnSpMkLst>
            <pc:docMk/>
            <pc:sldMk cId="1270165933" sldId="343"/>
            <ac:cxnSpMk id="19" creationId="{3D937A5E-9857-AA63-B933-9ACC0765C88A}"/>
          </ac:cxnSpMkLst>
        </pc:cxnChg>
      </pc:sldChg>
      <pc:sldChg chg="addSp modSp add mod">
        <pc:chgData name="Stuart C Wilde MBE" userId="effe1fc91cccb1d5" providerId="LiveId" clId="{8ABEFA38-92CC-5145-8E42-8A047B7E19B4}" dt="2023-05-09T16:02:27.417" v="2467" actId="166"/>
        <pc:sldMkLst>
          <pc:docMk/>
          <pc:sldMk cId="1503810612" sldId="344"/>
        </pc:sldMkLst>
        <pc:spChg chg="mod">
          <ac:chgData name="Stuart C Wilde MBE" userId="effe1fc91cccb1d5" providerId="LiveId" clId="{8ABEFA38-92CC-5145-8E42-8A047B7E19B4}" dt="2023-05-09T16:02:27.417" v="2467" actId="166"/>
          <ac:spMkLst>
            <pc:docMk/>
            <pc:sldMk cId="1503810612" sldId="344"/>
            <ac:spMk id="31" creationId="{7142640A-9B0B-7C8F-677E-DC87358F31E9}"/>
          </ac:spMkLst>
        </pc:spChg>
        <pc:cxnChg chg="add mod">
          <ac:chgData name="Stuart C Wilde MBE" userId="effe1fc91cccb1d5" providerId="LiveId" clId="{8ABEFA38-92CC-5145-8E42-8A047B7E19B4}" dt="2023-05-09T16:02:13.684" v="2466" actId="1038"/>
          <ac:cxnSpMkLst>
            <pc:docMk/>
            <pc:sldMk cId="1503810612" sldId="344"/>
            <ac:cxnSpMk id="2" creationId="{F380012C-4BB4-0DA7-2552-08E62CA3587B}"/>
          </ac:cxnSpMkLst>
        </pc:cxnChg>
      </pc:sldChg>
      <pc:sldChg chg="add">
        <pc:chgData name="Stuart C Wilde MBE" userId="effe1fc91cccb1d5" providerId="LiveId" clId="{8ABEFA38-92CC-5145-8E42-8A047B7E19B4}" dt="2023-04-12T16:32:00.860" v="4"/>
        <pc:sldMkLst>
          <pc:docMk/>
          <pc:sldMk cId="3859707570" sldId="345"/>
        </pc:sldMkLst>
      </pc:sldChg>
      <pc:sldChg chg="modSp add mod">
        <pc:chgData name="Stuart C Wilde MBE" userId="effe1fc91cccb1d5" providerId="LiveId" clId="{8ABEFA38-92CC-5145-8E42-8A047B7E19B4}" dt="2023-05-09T15:52:37.347" v="2390" actId="20577"/>
        <pc:sldMkLst>
          <pc:docMk/>
          <pc:sldMk cId="3630515382" sldId="346"/>
        </pc:sldMkLst>
        <pc:spChg chg="mod">
          <ac:chgData name="Stuart C Wilde MBE" userId="effe1fc91cccb1d5" providerId="LiveId" clId="{8ABEFA38-92CC-5145-8E42-8A047B7E19B4}" dt="2023-05-09T15:52:37.347" v="2390" actId="20577"/>
          <ac:spMkLst>
            <pc:docMk/>
            <pc:sldMk cId="3630515382" sldId="346"/>
            <ac:spMk id="28" creationId="{962E7D5D-8D86-A948-9467-CB6D5C2BE84E}"/>
          </ac:spMkLst>
        </pc:spChg>
        <pc:spChg chg="mod">
          <ac:chgData name="Stuart C Wilde MBE" userId="effe1fc91cccb1d5" providerId="LiveId" clId="{8ABEFA38-92CC-5145-8E42-8A047B7E19B4}" dt="2023-05-09T15:51:12.822" v="2365" actId="1036"/>
          <ac:spMkLst>
            <pc:docMk/>
            <pc:sldMk cId="3630515382" sldId="346"/>
            <ac:spMk id="30" creationId="{E94B8427-86F2-36C1-89F1-300993DAACE2}"/>
          </ac:spMkLst>
        </pc:spChg>
        <pc:cxnChg chg="mod">
          <ac:chgData name="Stuart C Wilde MBE" userId="effe1fc91cccb1d5" providerId="LiveId" clId="{8ABEFA38-92CC-5145-8E42-8A047B7E19B4}" dt="2023-05-09T15:49:39.344" v="2326" actId="14100"/>
          <ac:cxnSpMkLst>
            <pc:docMk/>
            <pc:sldMk cId="3630515382" sldId="346"/>
            <ac:cxnSpMk id="31" creationId="{FBC0C5C6-3457-3EC6-FD98-5B1F568F626D}"/>
          </ac:cxnSpMkLst>
        </pc:cxnChg>
        <pc:cxnChg chg="mod">
          <ac:chgData name="Stuart C Wilde MBE" userId="effe1fc91cccb1d5" providerId="LiveId" clId="{8ABEFA38-92CC-5145-8E42-8A047B7E19B4}" dt="2023-05-09T15:49:39.344" v="2326" actId="14100"/>
          <ac:cxnSpMkLst>
            <pc:docMk/>
            <pc:sldMk cId="3630515382" sldId="346"/>
            <ac:cxnSpMk id="34" creationId="{3122FE9A-2F52-00B7-38C5-DF18BF574E7E}"/>
          </ac:cxnSpMkLst>
        </pc:cxnChg>
      </pc:sldChg>
      <pc:sldChg chg="modSp add mod">
        <pc:chgData name="Stuart C Wilde MBE" userId="effe1fc91cccb1d5" providerId="LiveId" clId="{8ABEFA38-92CC-5145-8E42-8A047B7E19B4}" dt="2023-04-26T19:43:02.599" v="1147" actId="20577"/>
        <pc:sldMkLst>
          <pc:docMk/>
          <pc:sldMk cId="2088324005" sldId="347"/>
        </pc:sldMkLst>
        <pc:spChg chg="mod">
          <ac:chgData name="Stuart C Wilde MBE" userId="effe1fc91cccb1d5" providerId="LiveId" clId="{8ABEFA38-92CC-5145-8E42-8A047B7E19B4}" dt="2023-04-26T19:43:02.599" v="1147" actId="20577"/>
          <ac:spMkLst>
            <pc:docMk/>
            <pc:sldMk cId="2088324005" sldId="347"/>
            <ac:spMk id="6" creationId="{0484B42B-5120-3795-E2DA-8220775608D3}"/>
          </ac:spMkLst>
        </pc:spChg>
      </pc:sldChg>
      <pc:sldChg chg="modSp add mod">
        <pc:chgData name="Stuart C Wilde MBE" userId="effe1fc91cccb1d5" providerId="LiveId" clId="{8ABEFA38-92CC-5145-8E42-8A047B7E19B4}" dt="2023-04-26T19:46:14.642" v="1158" actId="20577"/>
        <pc:sldMkLst>
          <pc:docMk/>
          <pc:sldMk cId="1741875263" sldId="348"/>
        </pc:sldMkLst>
        <pc:spChg chg="mod">
          <ac:chgData name="Stuart C Wilde MBE" userId="effe1fc91cccb1d5" providerId="LiveId" clId="{8ABEFA38-92CC-5145-8E42-8A047B7E19B4}" dt="2023-04-26T19:46:14.642" v="1158" actId="20577"/>
          <ac:spMkLst>
            <pc:docMk/>
            <pc:sldMk cId="1741875263" sldId="348"/>
            <ac:spMk id="3" creationId="{4C1B5772-B829-811B-EF6B-F1E87FD324A7}"/>
          </ac:spMkLst>
        </pc:spChg>
      </pc:sldChg>
      <pc:sldChg chg="add">
        <pc:chgData name="Stuart C Wilde MBE" userId="effe1fc91cccb1d5" providerId="LiveId" clId="{8ABEFA38-92CC-5145-8E42-8A047B7E19B4}" dt="2023-04-12T16:32:00.860" v="4"/>
        <pc:sldMkLst>
          <pc:docMk/>
          <pc:sldMk cId="2965981764" sldId="349"/>
        </pc:sldMkLst>
      </pc:sldChg>
      <pc:sldChg chg="add">
        <pc:chgData name="Stuart C Wilde MBE" userId="effe1fc91cccb1d5" providerId="LiveId" clId="{8ABEFA38-92CC-5145-8E42-8A047B7E19B4}" dt="2023-04-12T16:32:00.860" v="4"/>
        <pc:sldMkLst>
          <pc:docMk/>
          <pc:sldMk cId="53156424" sldId="350"/>
        </pc:sldMkLst>
      </pc:sldChg>
      <pc:sldChg chg="add">
        <pc:chgData name="Stuart C Wilde MBE" userId="effe1fc91cccb1d5" providerId="LiveId" clId="{8ABEFA38-92CC-5145-8E42-8A047B7E19B4}" dt="2023-04-12T16:32:00.860" v="4"/>
        <pc:sldMkLst>
          <pc:docMk/>
          <pc:sldMk cId="2397240454" sldId="351"/>
        </pc:sldMkLst>
      </pc:sldChg>
      <pc:sldChg chg="add">
        <pc:chgData name="Stuart C Wilde MBE" userId="effe1fc91cccb1d5" providerId="LiveId" clId="{8ABEFA38-92CC-5145-8E42-8A047B7E19B4}" dt="2023-04-12T16:32:00.860" v="4"/>
        <pc:sldMkLst>
          <pc:docMk/>
          <pc:sldMk cId="3304154367" sldId="352"/>
        </pc:sldMkLst>
      </pc:sldChg>
      <pc:sldChg chg="add">
        <pc:chgData name="Stuart C Wilde MBE" userId="effe1fc91cccb1d5" providerId="LiveId" clId="{8ABEFA38-92CC-5145-8E42-8A047B7E19B4}" dt="2023-04-12T16:32:00.860" v="4"/>
        <pc:sldMkLst>
          <pc:docMk/>
          <pc:sldMk cId="4212935840" sldId="353"/>
        </pc:sldMkLst>
      </pc:sldChg>
      <pc:sldChg chg="addSp modSp add mod">
        <pc:chgData name="Stuart C Wilde MBE" userId="effe1fc91cccb1d5" providerId="LiveId" clId="{8ABEFA38-92CC-5145-8E42-8A047B7E19B4}" dt="2023-05-13T21:38:03.292" v="3053" actId="255"/>
        <pc:sldMkLst>
          <pc:docMk/>
          <pc:sldMk cId="444393813" sldId="354"/>
        </pc:sldMkLst>
        <pc:spChg chg="add mod">
          <ac:chgData name="Stuart C Wilde MBE" userId="effe1fc91cccb1d5" providerId="LiveId" clId="{8ABEFA38-92CC-5145-8E42-8A047B7E19B4}" dt="2023-05-13T21:34:03.742" v="2923" actId="1036"/>
          <ac:spMkLst>
            <pc:docMk/>
            <pc:sldMk cId="444393813" sldId="354"/>
            <ac:spMk id="2" creationId="{9C062D43-6561-817F-6E35-81201B760CCE}"/>
          </ac:spMkLst>
        </pc:spChg>
        <pc:spChg chg="add mod">
          <ac:chgData name="Stuart C Wilde MBE" userId="effe1fc91cccb1d5" providerId="LiveId" clId="{8ABEFA38-92CC-5145-8E42-8A047B7E19B4}" dt="2023-05-13T21:35:22.879" v="3047" actId="20577"/>
          <ac:spMkLst>
            <pc:docMk/>
            <pc:sldMk cId="444393813" sldId="354"/>
            <ac:spMk id="3" creationId="{D3B5A362-C8BA-E4CA-70F9-5BA2D6DCF02E}"/>
          </ac:spMkLst>
        </pc:spChg>
        <pc:spChg chg="add mod">
          <ac:chgData name="Stuart C Wilde MBE" userId="effe1fc91cccb1d5" providerId="LiveId" clId="{8ABEFA38-92CC-5145-8E42-8A047B7E19B4}" dt="2023-05-13T21:34:20.904" v="2938" actId="1036"/>
          <ac:spMkLst>
            <pc:docMk/>
            <pc:sldMk cId="444393813" sldId="354"/>
            <ac:spMk id="5" creationId="{1F5C475F-684D-0B37-7CFA-D665EE6A842B}"/>
          </ac:spMkLst>
        </pc:spChg>
        <pc:spChg chg="mod">
          <ac:chgData name="Stuart C Wilde MBE" userId="effe1fc91cccb1d5" providerId="LiveId" clId="{8ABEFA38-92CC-5145-8E42-8A047B7E19B4}" dt="2023-05-13T21:33:04.128" v="2872" actId="1035"/>
          <ac:spMkLst>
            <pc:docMk/>
            <pc:sldMk cId="444393813" sldId="354"/>
            <ac:spMk id="6" creationId="{E370655E-0A9F-6BFE-916A-198E64F5C649}"/>
          </ac:spMkLst>
        </pc:spChg>
        <pc:spChg chg="mod">
          <ac:chgData name="Stuart C Wilde MBE" userId="effe1fc91cccb1d5" providerId="LiveId" clId="{8ABEFA38-92CC-5145-8E42-8A047B7E19B4}" dt="2023-05-13T21:33:11.778" v="2893" actId="1035"/>
          <ac:spMkLst>
            <pc:docMk/>
            <pc:sldMk cId="444393813" sldId="354"/>
            <ac:spMk id="15" creationId="{930A8236-5B95-BC0A-8524-D0E302671FCF}"/>
          </ac:spMkLst>
        </pc:spChg>
        <pc:spChg chg="mod">
          <ac:chgData name="Stuart C Wilde MBE" userId="effe1fc91cccb1d5" providerId="LiveId" clId="{8ABEFA38-92CC-5145-8E42-8A047B7E19B4}" dt="2023-05-13T21:33:22.098" v="2894" actId="14100"/>
          <ac:spMkLst>
            <pc:docMk/>
            <pc:sldMk cId="444393813" sldId="354"/>
            <ac:spMk id="17" creationId="{60D645E3-3ACE-0682-C745-234500145A42}"/>
          </ac:spMkLst>
        </pc:spChg>
        <pc:spChg chg="mod">
          <ac:chgData name="Stuart C Wilde MBE" userId="effe1fc91cccb1d5" providerId="LiveId" clId="{8ABEFA38-92CC-5145-8E42-8A047B7E19B4}" dt="2023-05-13T21:30:23.611" v="2741" actId="1035"/>
          <ac:spMkLst>
            <pc:docMk/>
            <pc:sldMk cId="444393813" sldId="354"/>
            <ac:spMk id="18" creationId="{0A486BDB-5D59-388F-031E-B574B99ABDC5}"/>
          </ac:spMkLst>
        </pc:spChg>
        <pc:spChg chg="mod">
          <ac:chgData name="Stuart C Wilde MBE" userId="effe1fc91cccb1d5" providerId="LiveId" clId="{8ABEFA38-92CC-5145-8E42-8A047B7E19B4}" dt="2023-05-13T21:31:20.173" v="2768" actId="1035"/>
          <ac:spMkLst>
            <pc:docMk/>
            <pc:sldMk cId="444393813" sldId="354"/>
            <ac:spMk id="21" creationId="{D1390101-585D-D06D-75D3-00674BBDB4DA}"/>
          </ac:spMkLst>
        </pc:spChg>
        <pc:spChg chg="mod">
          <ac:chgData name="Stuart C Wilde MBE" userId="effe1fc91cccb1d5" providerId="LiveId" clId="{8ABEFA38-92CC-5145-8E42-8A047B7E19B4}" dt="2023-05-13T21:38:03.292" v="3053" actId="255"/>
          <ac:spMkLst>
            <pc:docMk/>
            <pc:sldMk cId="444393813" sldId="354"/>
            <ac:spMk id="22" creationId="{ACA64EC9-653E-A6FE-7721-AB4C0186BFC6}"/>
          </ac:spMkLst>
        </pc:spChg>
        <pc:spChg chg="mod">
          <ac:chgData name="Stuart C Wilde MBE" userId="effe1fc91cccb1d5" providerId="LiveId" clId="{8ABEFA38-92CC-5145-8E42-8A047B7E19B4}" dt="2023-05-13T21:38:03.292" v="3053" actId="255"/>
          <ac:spMkLst>
            <pc:docMk/>
            <pc:sldMk cId="444393813" sldId="354"/>
            <ac:spMk id="24" creationId="{312942E5-6B5C-343C-0909-67C8092164B2}"/>
          </ac:spMkLst>
        </pc:spChg>
        <pc:spChg chg="mod">
          <ac:chgData name="Stuart C Wilde MBE" userId="effe1fc91cccb1d5" providerId="LiveId" clId="{8ABEFA38-92CC-5145-8E42-8A047B7E19B4}" dt="2023-05-13T21:38:03.292" v="3053" actId="255"/>
          <ac:spMkLst>
            <pc:docMk/>
            <pc:sldMk cId="444393813" sldId="354"/>
            <ac:spMk id="28" creationId="{8F247258-8987-0D50-D978-B3421B0753FC}"/>
          </ac:spMkLst>
        </pc:spChg>
        <pc:spChg chg="mod">
          <ac:chgData name="Stuart C Wilde MBE" userId="effe1fc91cccb1d5" providerId="LiveId" clId="{8ABEFA38-92CC-5145-8E42-8A047B7E19B4}" dt="2023-05-13T21:34:03.742" v="2923" actId="1036"/>
          <ac:spMkLst>
            <pc:docMk/>
            <pc:sldMk cId="444393813" sldId="354"/>
            <ac:spMk id="30" creationId="{53240C09-CCF0-A9FD-45C2-D2667CBB2ACE}"/>
          </ac:spMkLst>
        </pc:spChg>
        <pc:spChg chg="mod">
          <ac:chgData name="Stuart C Wilde MBE" userId="effe1fc91cccb1d5" providerId="LiveId" clId="{8ABEFA38-92CC-5145-8E42-8A047B7E19B4}" dt="2023-05-13T21:34:03.742" v="2923" actId="1036"/>
          <ac:spMkLst>
            <pc:docMk/>
            <pc:sldMk cId="444393813" sldId="354"/>
            <ac:spMk id="33" creationId="{B4DF950C-54B4-2089-A822-A2A875852311}"/>
          </ac:spMkLst>
        </pc:spChg>
        <pc:spChg chg="mod">
          <ac:chgData name="Stuart C Wilde MBE" userId="effe1fc91cccb1d5" providerId="LiveId" clId="{8ABEFA38-92CC-5145-8E42-8A047B7E19B4}" dt="2023-05-13T21:34:03.742" v="2923" actId="1036"/>
          <ac:spMkLst>
            <pc:docMk/>
            <pc:sldMk cId="444393813" sldId="354"/>
            <ac:spMk id="34" creationId="{CF048FA3-C538-AD75-2C4D-4A7A266997A0}"/>
          </ac:spMkLst>
        </pc:spChg>
        <pc:spChg chg="mod">
          <ac:chgData name="Stuart C Wilde MBE" userId="effe1fc91cccb1d5" providerId="LiveId" clId="{8ABEFA38-92CC-5145-8E42-8A047B7E19B4}" dt="2023-05-13T21:34:03.742" v="2923" actId="1036"/>
          <ac:spMkLst>
            <pc:docMk/>
            <pc:sldMk cId="444393813" sldId="354"/>
            <ac:spMk id="35" creationId="{D05CD8CD-258D-F045-55CC-1AA691F03F27}"/>
          </ac:spMkLst>
        </pc:spChg>
        <pc:spChg chg="mod">
          <ac:chgData name="Stuart C Wilde MBE" userId="effe1fc91cccb1d5" providerId="LiveId" clId="{8ABEFA38-92CC-5145-8E42-8A047B7E19B4}" dt="2023-05-13T21:35:41.006" v="3049" actId="255"/>
          <ac:spMkLst>
            <pc:docMk/>
            <pc:sldMk cId="444393813" sldId="354"/>
            <ac:spMk id="37" creationId="{C16E4BEE-89E7-3CAA-5CA3-6BC916246157}"/>
          </ac:spMkLst>
        </pc:spChg>
        <pc:spChg chg="mod">
          <ac:chgData name="Stuart C Wilde MBE" userId="effe1fc91cccb1d5" providerId="LiveId" clId="{8ABEFA38-92CC-5145-8E42-8A047B7E19B4}" dt="2023-05-13T21:31:32.979" v="2792" actId="1035"/>
          <ac:spMkLst>
            <pc:docMk/>
            <pc:sldMk cId="444393813" sldId="354"/>
            <ac:spMk id="38" creationId="{3F81CD3B-D84A-7918-7B24-D8FB1E8683BA}"/>
          </ac:spMkLst>
        </pc:spChg>
        <pc:spChg chg="mod">
          <ac:chgData name="Stuart C Wilde MBE" userId="effe1fc91cccb1d5" providerId="LiveId" clId="{8ABEFA38-92CC-5145-8E42-8A047B7E19B4}" dt="2023-05-13T21:30:37.518" v="2763" actId="1036"/>
          <ac:spMkLst>
            <pc:docMk/>
            <pc:sldMk cId="444393813" sldId="354"/>
            <ac:spMk id="39" creationId="{364C869A-8835-AB10-9372-48E57514129F}"/>
          </ac:spMkLst>
        </pc:spChg>
        <pc:spChg chg="mod">
          <ac:chgData name="Stuart C Wilde MBE" userId="effe1fc91cccb1d5" providerId="LiveId" clId="{8ABEFA38-92CC-5145-8E42-8A047B7E19B4}" dt="2023-05-13T21:30:37.518" v="2763" actId="1036"/>
          <ac:spMkLst>
            <pc:docMk/>
            <pc:sldMk cId="444393813" sldId="354"/>
            <ac:spMk id="40" creationId="{2793F231-3357-4373-773F-FC6D6346EDBE}"/>
          </ac:spMkLst>
        </pc:spChg>
        <pc:cxnChg chg="add mod">
          <ac:chgData name="Stuart C Wilde MBE" userId="effe1fc91cccb1d5" providerId="LiveId" clId="{8ABEFA38-92CC-5145-8E42-8A047B7E19B4}" dt="2023-05-13T21:35:02.621" v="3030" actId="1035"/>
          <ac:cxnSpMkLst>
            <pc:docMk/>
            <pc:sldMk cId="444393813" sldId="354"/>
            <ac:cxnSpMk id="7" creationId="{E9359732-450D-087D-A022-3E18A85717B0}"/>
          </ac:cxnSpMkLst>
        </pc:cxnChg>
        <pc:cxnChg chg="mod">
          <ac:chgData name="Stuart C Wilde MBE" userId="effe1fc91cccb1d5" providerId="LiveId" clId="{8ABEFA38-92CC-5145-8E42-8A047B7E19B4}" dt="2023-05-13T21:34:03.742" v="2923" actId="1036"/>
          <ac:cxnSpMkLst>
            <pc:docMk/>
            <pc:sldMk cId="444393813" sldId="354"/>
            <ac:cxnSpMk id="41" creationId="{85CAC21B-79F4-29FB-33E9-31684085117E}"/>
          </ac:cxnSpMkLst>
        </pc:cxnChg>
        <pc:cxnChg chg="mod">
          <ac:chgData name="Stuart C Wilde MBE" userId="effe1fc91cccb1d5" providerId="LiveId" clId="{8ABEFA38-92CC-5145-8E42-8A047B7E19B4}" dt="2023-05-13T21:34:03.742" v="2923" actId="1036"/>
          <ac:cxnSpMkLst>
            <pc:docMk/>
            <pc:sldMk cId="444393813" sldId="354"/>
            <ac:cxnSpMk id="42" creationId="{9B716D9B-F4B2-0270-3A73-7C182DBEC9E1}"/>
          </ac:cxnSpMkLst>
        </pc:cxnChg>
        <pc:cxnChg chg="mod">
          <ac:chgData name="Stuart C Wilde MBE" userId="effe1fc91cccb1d5" providerId="LiveId" clId="{8ABEFA38-92CC-5145-8E42-8A047B7E19B4}" dt="2023-05-13T21:34:03.742" v="2923" actId="1036"/>
          <ac:cxnSpMkLst>
            <pc:docMk/>
            <pc:sldMk cId="444393813" sldId="354"/>
            <ac:cxnSpMk id="43" creationId="{E2BE6C4F-E33C-7C53-94C7-BAAA774B5C26}"/>
          </ac:cxnSpMkLst>
        </pc:cxnChg>
        <pc:cxnChg chg="mod">
          <ac:chgData name="Stuart C Wilde MBE" userId="effe1fc91cccb1d5" providerId="LiveId" clId="{8ABEFA38-92CC-5145-8E42-8A047B7E19B4}" dt="2023-05-13T21:34:03.742" v="2923" actId="1036"/>
          <ac:cxnSpMkLst>
            <pc:docMk/>
            <pc:sldMk cId="444393813" sldId="354"/>
            <ac:cxnSpMk id="44" creationId="{120CB9EA-7501-AEF8-D917-D7BF419C2A41}"/>
          </ac:cxnSpMkLst>
        </pc:cxnChg>
        <pc:cxnChg chg="mod">
          <ac:chgData name="Stuart C Wilde MBE" userId="effe1fc91cccb1d5" providerId="LiveId" clId="{8ABEFA38-92CC-5145-8E42-8A047B7E19B4}" dt="2023-05-13T21:34:03.742" v="2923" actId="1036"/>
          <ac:cxnSpMkLst>
            <pc:docMk/>
            <pc:sldMk cId="444393813" sldId="354"/>
            <ac:cxnSpMk id="45" creationId="{68A487EB-7F2A-5A5C-6C9F-DC26A543D22A}"/>
          </ac:cxnSpMkLst>
        </pc:cxnChg>
        <pc:cxnChg chg="mod">
          <ac:chgData name="Stuart C Wilde MBE" userId="effe1fc91cccb1d5" providerId="LiveId" clId="{8ABEFA38-92CC-5145-8E42-8A047B7E19B4}" dt="2023-05-13T21:34:03.742" v="2923" actId="1036"/>
          <ac:cxnSpMkLst>
            <pc:docMk/>
            <pc:sldMk cId="444393813" sldId="354"/>
            <ac:cxnSpMk id="46" creationId="{5BE10841-B5EF-6D9D-9BDD-828C59E694D4}"/>
          </ac:cxnSpMkLst>
        </pc:cxnChg>
        <pc:cxnChg chg="mod">
          <ac:chgData name="Stuart C Wilde MBE" userId="effe1fc91cccb1d5" providerId="LiveId" clId="{8ABEFA38-92CC-5145-8E42-8A047B7E19B4}" dt="2023-05-13T21:34:03.742" v="2923" actId="1036"/>
          <ac:cxnSpMkLst>
            <pc:docMk/>
            <pc:sldMk cId="444393813" sldId="354"/>
            <ac:cxnSpMk id="47" creationId="{77553BCF-A11A-C45F-540E-D56B3DDC7133}"/>
          </ac:cxnSpMkLst>
        </pc:cxnChg>
        <pc:cxnChg chg="mod">
          <ac:chgData name="Stuart C Wilde MBE" userId="effe1fc91cccb1d5" providerId="LiveId" clId="{8ABEFA38-92CC-5145-8E42-8A047B7E19B4}" dt="2023-05-13T21:30:37.518" v="2763" actId="1036"/>
          <ac:cxnSpMkLst>
            <pc:docMk/>
            <pc:sldMk cId="444393813" sldId="354"/>
            <ac:cxnSpMk id="48" creationId="{86A7CB7E-7A0C-07FA-979A-C652B9BB5E41}"/>
          </ac:cxnSpMkLst>
        </pc:cxnChg>
      </pc:sldChg>
      <pc:sldChg chg="modSp add mod">
        <pc:chgData name="Stuart C Wilde MBE" userId="effe1fc91cccb1d5" providerId="LiveId" clId="{8ABEFA38-92CC-5145-8E42-8A047B7E19B4}" dt="2023-05-13T21:37:48.827" v="3052" actId="255"/>
        <pc:sldMkLst>
          <pc:docMk/>
          <pc:sldMk cId="1180684865" sldId="355"/>
        </pc:sldMkLst>
        <pc:spChg chg="mod">
          <ac:chgData name="Stuart C Wilde MBE" userId="effe1fc91cccb1d5" providerId="LiveId" clId="{8ABEFA38-92CC-5145-8E42-8A047B7E19B4}" dt="2023-05-13T21:37:48.827" v="3052" actId="255"/>
          <ac:spMkLst>
            <pc:docMk/>
            <pc:sldMk cId="1180684865" sldId="355"/>
            <ac:spMk id="7" creationId="{E9A403EC-481D-A17C-6C9E-9807549A25B6}"/>
          </ac:spMkLst>
        </pc:spChg>
        <pc:spChg chg="mod">
          <ac:chgData name="Stuart C Wilde MBE" userId="effe1fc91cccb1d5" providerId="LiveId" clId="{8ABEFA38-92CC-5145-8E42-8A047B7E19B4}" dt="2023-05-13T21:37:48.827" v="3052" actId="255"/>
          <ac:spMkLst>
            <pc:docMk/>
            <pc:sldMk cId="1180684865" sldId="355"/>
            <ac:spMk id="12" creationId="{E899C386-0C7D-570F-39C7-3B7A554E108D}"/>
          </ac:spMkLst>
        </pc:spChg>
        <pc:spChg chg="mod">
          <ac:chgData name="Stuart C Wilde MBE" userId="effe1fc91cccb1d5" providerId="LiveId" clId="{8ABEFA38-92CC-5145-8E42-8A047B7E19B4}" dt="2023-05-13T21:37:48.827" v="3052" actId="255"/>
          <ac:spMkLst>
            <pc:docMk/>
            <pc:sldMk cId="1180684865" sldId="355"/>
            <ac:spMk id="27" creationId="{03A9A54B-B5E4-3310-19FE-FF207661410F}"/>
          </ac:spMkLst>
        </pc:spChg>
      </pc:sldChg>
      <pc:sldChg chg="addSp modSp add mod">
        <pc:chgData name="Stuart C Wilde MBE" userId="effe1fc91cccb1d5" providerId="LiveId" clId="{8ABEFA38-92CC-5145-8E42-8A047B7E19B4}" dt="2023-05-13T21:37:35.202" v="3051" actId="255"/>
        <pc:sldMkLst>
          <pc:docMk/>
          <pc:sldMk cId="3936329068" sldId="356"/>
        </pc:sldMkLst>
        <pc:spChg chg="mod">
          <ac:chgData name="Stuart C Wilde MBE" userId="effe1fc91cccb1d5" providerId="LiveId" clId="{8ABEFA38-92CC-5145-8E42-8A047B7E19B4}" dt="2023-05-13T21:37:35.202" v="3051" actId="255"/>
          <ac:spMkLst>
            <pc:docMk/>
            <pc:sldMk cId="3936329068" sldId="356"/>
            <ac:spMk id="7" creationId="{393D57D9-39DA-AB98-9309-14F199310847}"/>
          </ac:spMkLst>
        </pc:spChg>
        <pc:spChg chg="mod">
          <ac:chgData name="Stuart C Wilde MBE" userId="effe1fc91cccb1d5" providerId="LiveId" clId="{8ABEFA38-92CC-5145-8E42-8A047B7E19B4}" dt="2023-05-13T21:37:35.202" v="3051" actId="255"/>
          <ac:spMkLst>
            <pc:docMk/>
            <pc:sldMk cId="3936329068" sldId="356"/>
            <ac:spMk id="12" creationId="{503FE6CB-3BC5-9687-4EB5-63BE5BAAC882}"/>
          </ac:spMkLst>
        </pc:spChg>
        <pc:spChg chg="mod">
          <ac:chgData name="Stuart C Wilde MBE" userId="effe1fc91cccb1d5" providerId="LiveId" clId="{8ABEFA38-92CC-5145-8E42-8A047B7E19B4}" dt="2023-05-13T21:23:09.067" v="2571" actId="1038"/>
          <ac:spMkLst>
            <pc:docMk/>
            <pc:sldMk cId="3936329068" sldId="356"/>
            <ac:spMk id="16" creationId="{756D9D4A-65B5-6F60-9B08-070CEB1166C1}"/>
          </ac:spMkLst>
        </pc:spChg>
        <pc:spChg chg="mod">
          <ac:chgData name="Stuart C Wilde MBE" userId="effe1fc91cccb1d5" providerId="LiveId" clId="{8ABEFA38-92CC-5145-8E42-8A047B7E19B4}" dt="2023-05-13T21:23:05.888" v="2569" actId="1038"/>
          <ac:spMkLst>
            <pc:docMk/>
            <pc:sldMk cId="3936329068" sldId="356"/>
            <ac:spMk id="18" creationId="{F39A9BEF-EB0E-45A8-B489-3CA00E6D3A01}"/>
          </ac:spMkLst>
        </pc:spChg>
        <pc:spChg chg="mod">
          <ac:chgData name="Stuart C Wilde MBE" userId="effe1fc91cccb1d5" providerId="LiveId" clId="{8ABEFA38-92CC-5145-8E42-8A047B7E19B4}" dt="2023-05-13T21:24:46.354" v="2648" actId="1038"/>
          <ac:spMkLst>
            <pc:docMk/>
            <pc:sldMk cId="3936329068" sldId="356"/>
            <ac:spMk id="22" creationId="{4A7110BB-D9ED-C8E0-AB10-DF54E5236F89}"/>
          </ac:spMkLst>
        </pc:spChg>
        <pc:spChg chg="mod">
          <ac:chgData name="Stuart C Wilde MBE" userId="effe1fc91cccb1d5" providerId="LiveId" clId="{8ABEFA38-92CC-5145-8E42-8A047B7E19B4}" dt="2023-05-13T21:37:35.202" v="3051" actId="255"/>
          <ac:spMkLst>
            <pc:docMk/>
            <pc:sldMk cId="3936329068" sldId="356"/>
            <ac:spMk id="26" creationId="{C7A1AF38-7081-A0EA-2333-AF7B58C6FF41}"/>
          </ac:spMkLst>
        </pc:spChg>
        <pc:spChg chg="mod">
          <ac:chgData name="Stuart C Wilde MBE" userId="effe1fc91cccb1d5" providerId="LiveId" clId="{8ABEFA38-92CC-5145-8E42-8A047B7E19B4}" dt="2023-05-13T21:21:47.188" v="2536" actId="255"/>
          <ac:spMkLst>
            <pc:docMk/>
            <pc:sldMk cId="3936329068" sldId="356"/>
            <ac:spMk id="28" creationId="{A634588C-A793-45FB-BE48-0343EF710369}"/>
          </ac:spMkLst>
        </pc:spChg>
        <pc:spChg chg="mod">
          <ac:chgData name="Stuart C Wilde MBE" userId="effe1fc91cccb1d5" providerId="LiveId" clId="{8ABEFA38-92CC-5145-8E42-8A047B7E19B4}" dt="2023-05-13T21:23:34.991" v="2575" actId="1037"/>
          <ac:spMkLst>
            <pc:docMk/>
            <pc:sldMk cId="3936329068" sldId="356"/>
            <ac:spMk id="32" creationId="{9B7047D5-284E-5290-785B-3845BAA7D555}"/>
          </ac:spMkLst>
        </pc:spChg>
        <pc:spChg chg="mod">
          <ac:chgData name="Stuart C Wilde MBE" userId="effe1fc91cccb1d5" providerId="LiveId" clId="{8ABEFA38-92CC-5145-8E42-8A047B7E19B4}" dt="2023-05-13T21:37:35.202" v="3051" actId="255"/>
          <ac:spMkLst>
            <pc:docMk/>
            <pc:sldMk cId="3936329068" sldId="356"/>
            <ac:spMk id="37" creationId="{2B1BB9A5-BCCF-678A-6DF9-4DF804DFD5CF}"/>
          </ac:spMkLst>
        </pc:spChg>
        <pc:spChg chg="mod">
          <ac:chgData name="Stuart C Wilde MBE" userId="effe1fc91cccb1d5" providerId="LiveId" clId="{8ABEFA38-92CC-5145-8E42-8A047B7E19B4}" dt="2023-05-13T21:25:05.156" v="2656" actId="1037"/>
          <ac:spMkLst>
            <pc:docMk/>
            <pc:sldMk cId="3936329068" sldId="356"/>
            <ac:spMk id="38" creationId="{2A86261C-7AAB-574E-9D92-1131EC8847AF}"/>
          </ac:spMkLst>
        </pc:spChg>
        <pc:spChg chg="mod">
          <ac:chgData name="Stuart C Wilde MBE" userId="effe1fc91cccb1d5" providerId="LiveId" clId="{8ABEFA38-92CC-5145-8E42-8A047B7E19B4}" dt="2023-05-13T21:25:05.156" v="2656" actId="1037"/>
          <ac:spMkLst>
            <pc:docMk/>
            <pc:sldMk cId="3936329068" sldId="356"/>
            <ac:spMk id="39" creationId="{46085C83-3846-ED67-2795-748EB8EE8293}"/>
          </ac:spMkLst>
        </pc:spChg>
        <pc:cxnChg chg="mod">
          <ac:chgData name="Stuart C Wilde MBE" userId="effe1fc91cccb1d5" providerId="LiveId" clId="{8ABEFA38-92CC-5145-8E42-8A047B7E19B4}" dt="2023-05-13T21:24:46.354" v="2648" actId="1038"/>
          <ac:cxnSpMkLst>
            <pc:docMk/>
            <pc:sldMk cId="3936329068" sldId="356"/>
            <ac:cxnSpMk id="21" creationId="{B46871B2-BB1F-C5BD-4762-1612DB088A11}"/>
          </ac:cxnSpMkLst>
        </pc:cxnChg>
        <pc:cxnChg chg="mod">
          <ac:chgData name="Stuart C Wilde MBE" userId="effe1fc91cccb1d5" providerId="LiveId" clId="{8ABEFA38-92CC-5145-8E42-8A047B7E19B4}" dt="2023-05-13T21:23:09.067" v="2571" actId="1038"/>
          <ac:cxnSpMkLst>
            <pc:docMk/>
            <pc:sldMk cId="3936329068" sldId="356"/>
            <ac:cxnSpMk id="33" creationId="{9FE64BEE-67EC-324F-BC16-E1667F06E8F2}"/>
          </ac:cxnSpMkLst>
        </pc:cxnChg>
        <pc:cxnChg chg="mod">
          <ac:chgData name="Stuart C Wilde MBE" userId="effe1fc91cccb1d5" providerId="LiveId" clId="{8ABEFA38-92CC-5145-8E42-8A047B7E19B4}" dt="2023-05-13T21:23:05.888" v="2569" actId="1038"/>
          <ac:cxnSpMkLst>
            <pc:docMk/>
            <pc:sldMk cId="3936329068" sldId="356"/>
            <ac:cxnSpMk id="34" creationId="{3726D2FE-C0EA-B1AB-069E-92FC48E9ABF9}"/>
          </ac:cxnSpMkLst>
        </pc:cxnChg>
        <pc:cxnChg chg="mod">
          <ac:chgData name="Stuart C Wilde MBE" userId="effe1fc91cccb1d5" providerId="LiveId" clId="{8ABEFA38-92CC-5145-8E42-8A047B7E19B4}" dt="2023-05-13T21:23:34.991" v="2575" actId="1037"/>
          <ac:cxnSpMkLst>
            <pc:docMk/>
            <pc:sldMk cId="3936329068" sldId="356"/>
            <ac:cxnSpMk id="35" creationId="{19785EAB-E960-7C23-C298-3AA3B3AC951A}"/>
          </ac:cxnSpMkLst>
        </pc:cxnChg>
        <pc:cxnChg chg="mod">
          <ac:chgData name="Stuart C Wilde MBE" userId="effe1fc91cccb1d5" providerId="LiveId" clId="{8ABEFA38-92CC-5145-8E42-8A047B7E19B4}" dt="2023-05-13T21:25:05.156" v="2656" actId="1037"/>
          <ac:cxnSpMkLst>
            <pc:docMk/>
            <pc:sldMk cId="3936329068" sldId="356"/>
            <ac:cxnSpMk id="40" creationId="{5707A5EA-B06A-83AF-8602-82A1747F187C}"/>
          </ac:cxnSpMkLst>
        </pc:cxnChg>
        <pc:cxnChg chg="mod">
          <ac:chgData name="Stuart C Wilde MBE" userId="effe1fc91cccb1d5" providerId="LiveId" clId="{8ABEFA38-92CC-5145-8E42-8A047B7E19B4}" dt="2023-05-13T21:25:05.156" v="2656" actId="1037"/>
          <ac:cxnSpMkLst>
            <pc:docMk/>
            <pc:sldMk cId="3936329068" sldId="356"/>
            <ac:cxnSpMk id="41" creationId="{D2CAEC12-00EC-29B5-D185-21B0CB63EB2B}"/>
          </ac:cxnSpMkLst>
        </pc:cxnChg>
        <pc:cxnChg chg="mod">
          <ac:chgData name="Stuart C Wilde MBE" userId="effe1fc91cccb1d5" providerId="LiveId" clId="{8ABEFA38-92CC-5145-8E42-8A047B7E19B4}" dt="2023-05-13T21:25:05.156" v="2656" actId="1037"/>
          <ac:cxnSpMkLst>
            <pc:docMk/>
            <pc:sldMk cId="3936329068" sldId="356"/>
            <ac:cxnSpMk id="42" creationId="{4D4373A7-8C32-338A-DF45-773CAF00AA5C}"/>
          </ac:cxnSpMkLst>
        </pc:cxnChg>
        <pc:cxnChg chg="add mod">
          <ac:chgData name="Stuart C Wilde MBE" userId="effe1fc91cccb1d5" providerId="LiveId" clId="{8ABEFA38-92CC-5145-8E42-8A047B7E19B4}" dt="2023-05-13T21:25:11.694" v="2659" actId="1038"/>
          <ac:cxnSpMkLst>
            <pc:docMk/>
            <pc:sldMk cId="3936329068" sldId="356"/>
            <ac:cxnSpMk id="53" creationId="{DAFD14A5-08C0-69B5-309B-A85127EBCD3B}"/>
          </ac:cxnSpMkLst>
        </pc:cxnChg>
      </pc:sldChg>
      <pc:sldChg chg="modSp add mod">
        <pc:chgData name="Stuart C Wilde MBE" userId="effe1fc91cccb1d5" providerId="LiveId" clId="{8ABEFA38-92CC-5145-8E42-8A047B7E19B4}" dt="2023-05-13T21:48:53.130" v="3071" actId="20577"/>
        <pc:sldMkLst>
          <pc:docMk/>
          <pc:sldMk cId="344023547" sldId="357"/>
        </pc:sldMkLst>
        <pc:spChg chg="mod">
          <ac:chgData name="Stuart C Wilde MBE" userId="effe1fc91cccb1d5" providerId="LiveId" clId="{8ABEFA38-92CC-5145-8E42-8A047B7E19B4}" dt="2023-05-13T21:48:53.130" v="3071" actId="20577"/>
          <ac:spMkLst>
            <pc:docMk/>
            <pc:sldMk cId="344023547" sldId="357"/>
            <ac:spMk id="2" creationId="{3A83EA31-2159-86F1-5032-EFEFD0697755}"/>
          </ac:spMkLst>
        </pc:spChg>
        <pc:spChg chg="mod">
          <ac:chgData name="Stuart C Wilde MBE" userId="effe1fc91cccb1d5" providerId="LiveId" clId="{8ABEFA38-92CC-5145-8E42-8A047B7E19B4}" dt="2023-05-13T21:47:49.177" v="3065" actId="20577"/>
          <ac:spMkLst>
            <pc:docMk/>
            <pc:sldMk cId="344023547" sldId="357"/>
            <ac:spMk id="3" creationId="{31A2DC28-E565-8426-6122-1D8A3220F2E8}"/>
          </ac:spMkLst>
        </pc:spChg>
      </pc:sldChg>
      <pc:sldChg chg="addSp delSp modSp add mod">
        <pc:chgData name="Stuart C Wilde MBE" userId="effe1fc91cccb1d5" providerId="LiveId" clId="{8ABEFA38-92CC-5145-8E42-8A047B7E19B4}" dt="2023-05-08T20:58:21.371" v="1884" actId="167"/>
        <pc:sldMkLst>
          <pc:docMk/>
          <pc:sldMk cId="1355694048" sldId="358"/>
        </pc:sldMkLst>
        <pc:spChg chg="mod">
          <ac:chgData name="Stuart C Wilde MBE" userId="effe1fc91cccb1d5" providerId="LiveId" clId="{8ABEFA38-92CC-5145-8E42-8A047B7E19B4}" dt="2023-04-26T20:22:42.057" v="1167" actId="20577"/>
          <ac:spMkLst>
            <pc:docMk/>
            <pc:sldMk cId="1355694048" sldId="358"/>
            <ac:spMk id="32" creationId="{E0D676AB-4D5D-4F03-DFAA-BF251A373ECB}"/>
          </ac:spMkLst>
        </pc:spChg>
        <pc:picChg chg="add del mod">
          <ac:chgData name="Stuart C Wilde MBE" userId="effe1fc91cccb1d5" providerId="LiveId" clId="{8ABEFA38-92CC-5145-8E42-8A047B7E19B4}" dt="2023-04-24T20:50:56.157" v="859" actId="478"/>
          <ac:picMkLst>
            <pc:docMk/>
            <pc:sldMk cId="1355694048" sldId="358"/>
            <ac:picMk id="2" creationId="{1917951D-CBC5-0AB2-893D-7767F38BE88B}"/>
          </ac:picMkLst>
        </pc:picChg>
        <pc:picChg chg="add del mod modCrop">
          <ac:chgData name="Stuart C Wilde MBE" userId="effe1fc91cccb1d5" providerId="LiveId" clId="{8ABEFA38-92CC-5145-8E42-8A047B7E19B4}" dt="2023-04-24T20:38:00.349" v="687" actId="1076"/>
          <ac:picMkLst>
            <pc:docMk/>
            <pc:sldMk cId="1355694048" sldId="358"/>
            <ac:picMk id="3" creationId="{8BA849ED-19CC-3B0B-07FF-20A214F6BD09}"/>
          </ac:picMkLst>
        </pc:picChg>
        <pc:picChg chg="add del mod">
          <ac:chgData name="Stuart C Wilde MBE" userId="effe1fc91cccb1d5" providerId="LiveId" clId="{8ABEFA38-92CC-5145-8E42-8A047B7E19B4}" dt="2023-05-08T20:58:08.577" v="1873" actId="478"/>
          <ac:picMkLst>
            <pc:docMk/>
            <pc:sldMk cId="1355694048" sldId="358"/>
            <ac:picMk id="5" creationId="{647C29AD-E4D9-BE24-8431-324E0886738D}"/>
          </ac:picMkLst>
        </pc:picChg>
        <pc:picChg chg="add del mod">
          <ac:chgData name="Stuart C Wilde MBE" userId="effe1fc91cccb1d5" providerId="LiveId" clId="{8ABEFA38-92CC-5145-8E42-8A047B7E19B4}" dt="2023-05-08T19:58:51.393" v="1699" actId="478"/>
          <ac:picMkLst>
            <pc:docMk/>
            <pc:sldMk cId="1355694048" sldId="358"/>
            <ac:picMk id="6" creationId="{5360521C-9E81-FA87-050E-D2919FBA5F92}"/>
          </ac:picMkLst>
        </pc:picChg>
        <pc:picChg chg="add mod">
          <ac:chgData name="Stuart C Wilde MBE" userId="effe1fc91cccb1d5" providerId="LiveId" clId="{8ABEFA38-92CC-5145-8E42-8A047B7E19B4}" dt="2023-05-08T20:58:21.371" v="1884" actId="167"/>
          <ac:picMkLst>
            <pc:docMk/>
            <pc:sldMk cId="1355694048" sldId="358"/>
            <ac:picMk id="6" creationId="{61A92DFD-44C0-D0B3-F37E-06EF7631789A}"/>
          </ac:picMkLst>
        </pc:picChg>
        <pc:picChg chg="add del mod">
          <ac:chgData name="Stuart C Wilde MBE" userId="effe1fc91cccb1d5" providerId="LiveId" clId="{8ABEFA38-92CC-5145-8E42-8A047B7E19B4}" dt="2023-05-08T20:35:38.348" v="1795" actId="478"/>
          <ac:picMkLst>
            <pc:docMk/>
            <pc:sldMk cId="1355694048" sldId="358"/>
            <ac:picMk id="12" creationId="{E2180F2F-3833-5E0F-A8DE-F41D9328C5F6}"/>
          </ac:picMkLst>
        </pc:picChg>
        <pc:picChg chg="add del mod">
          <ac:chgData name="Stuart C Wilde MBE" userId="effe1fc91cccb1d5" providerId="LiveId" clId="{8ABEFA38-92CC-5145-8E42-8A047B7E19B4}" dt="2023-05-08T20:57:37.451" v="1856" actId="478"/>
          <ac:picMkLst>
            <pc:docMk/>
            <pc:sldMk cId="1355694048" sldId="358"/>
            <ac:picMk id="18" creationId="{7D25B0B1-6722-89E9-1DE6-019ABEA56353}"/>
          </ac:picMkLst>
        </pc:picChg>
      </pc:sldChg>
      <pc:sldChg chg="addSp delSp modSp add mod">
        <pc:chgData name="Stuart C Wilde MBE" userId="effe1fc91cccb1d5" providerId="LiveId" clId="{8ABEFA38-92CC-5145-8E42-8A047B7E19B4}" dt="2023-05-09T18:40:40.960" v="2533" actId="1038"/>
        <pc:sldMkLst>
          <pc:docMk/>
          <pc:sldMk cId="2483989090" sldId="359"/>
        </pc:sldMkLst>
        <pc:spChg chg="add mod">
          <ac:chgData name="Stuart C Wilde MBE" userId="effe1fc91cccb1d5" providerId="LiveId" clId="{8ABEFA38-92CC-5145-8E42-8A047B7E19B4}" dt="2023-04-26T20:24:35.221" v="1174" actId="1036"/>
          <ac:spMkLst>
            <pc:docMk/>
            <pc:sldMk cId="2483989090" sldId="359"/>
            <ac:spMk id="3" creationId="{4ABA098A-1381-C123-4D09-E39A3F796024}"/>
          </ac:spMkLst>
        </pc:spChg>
        <pc:spChg chg="mod">
          <ac:chgData name="Stuart C Wilde MBE" userId="effe1fc91cccb1d5" providerId="LiveId" clId="{8ABEFA38-92CC-5145-8E42-8A047B7E19B4}" dt="2023-04-26T20:25:14.805" v="1188" actId="20577"/>
          <ac:spMkLst>
            <pc:docMk/>
            <pc:sldMk cId="2483989090" sldId="359"/>
            <ac:spMk id="30" creationId="{DE00F0BC-09DC-593F-1EA4-CA09BD10882D}"/>
          </ac:spMkLst>
        </pc:spChg>
        <pc:picChg chg="del mod">
          <ac:chgData name="Stuart C Wilde MBE" userId="effe1fc91cccb1d5" providerId="LiveId" clId="{8ABEFA38-92CC-5145-8E42-8A047B7E19B4}" dt="2023-04-24T20:44:05.894" v="831" actId="478"/>
          <ac:picMkLst>
            <pc:docMk/>
            <pc:sldMk cId="2483989090" sldId="359"/>
            <ac:picMk id="5" creationId="{79861DB2-BB83-E01E-7A32-5B2285D9A6F2}"/>
          </ac:picMkLst>
        </pc:picChg>
        <pc:picChg chg="add del mod modCrop">
          <ac:chgData name="Stuart C Wilde MBE" userId="effe1fc91cccb1d5" providerId="LiveId" clId="{8ABEFA38-92CC-5145-8E42-8A047B7E19B4}" dt="2023-05-09T18:40:22.752" v="2509" actId="478"/>
          <ac:picMkLst>
            <pc:docMk/>
            <pc:sldMk cId="2483989090" sldId="359"/>
            <ac:picMk id="5" creationId="{C6B1B8B0-DE99-EB84-6101-1D78DF9BE904}"/>
          </ac:picMkLst>
        </pc:picChg>
        <pc:picChg chg="add del mod">
          <ac:chgData name="Stuart C Wilde MBE" userId="effe1fc91cccb1d5" providerId="LiveId" clId="{8ABEFA38-92CC-5145-8E42-8A047B7E19B4}" dt="2023-05-08T20:15:07.388" v="1772" actId="1076"/>
          <ac:picMkLst>
            <pc:docMk/>
            <pc:sldMk cId="2483989090" sldId="359"/>
            <ac:picMk id="7" creationId="{47C05D09-E9E6-7E66-4EFF-B642933F74E1}"/>
          </ac:picMkLst>
        </pc:picChg>
        <pc:picChg chg="add mod modCrop">
          <ac:chgData name="Stuart C Wilde MBE" userId="effe1fc91cccb1d5" providerId="LiveId" clId="{8ABEFA38-92CC-5145-8E42-8A047B7E19B4}" dt="2023-05-09T18:40:40.960" v="2533" actId="1038"/>
          <ac:picMkLst>
            <pc:docMk/>
            <pc:sldMk cId="2483989090" sldId="359"/>
            <ac:picMk id="13" creationId="{227D4387-9FF4-7D35-3DDF-DA43D2F05124}"/>
          </ac:picMkLst>
        </pc:picChg>
        <pc:picChg chg="add del mod">
          <ac:chgData name="Stuart C Wilde MBE" userId="effe1fc91cccb1d5" providerId="LiveId" clId="{8ABEFA38-92CC-5145-8E42-8A047B7E19B4}" dt="2023-05-08T20:02:09.833" v="1718" actId="478"/>
          <ac:picMkLst>
            <pc:docMk/>
            <pc:sldMk cId="2483989090" sldId="359"/>
            <ac:picMk id="13" creationId="{909B3E73-56A9-EC73-EB6F-E37BA881E296}"/>
          </ac:picMkLst>
        </pc:picChg>
        <pc:picChg chg="add del mod modCrop">
          <ac:chgData name="Stuart C Wilde MBE" userId="effe1fc91cccb1d5" providerId="LiveId" clId="{8ABEFA38-92CC-5145-8E42-8A047B7E19B4}" dt="2023-05-08T20:15:15.024" v="1773" actId="478"/>
          <ac:picMkLst>
            <pc:docMk/>
            <pc:sldMk cId="2483989090" sldId="359"/>
            <ac:picMk id="16" creationId="{128B23F3-FFA5-D758-BF7F-DF2F7AE8FE02}"/>
          </ac:picMkLst>
        </pc:picChg>
        <pc:picChg chg="add del mod modCrop">
          <ac:chgData name="Stuart C Wilde MBE" userId="effe1fc91cccb1d5" providerId="LiveId" clId="{8ABEFA38-92CC-5145-8E42-8A047B7E19B4}" dt="2023-05-08T20:24:49.745" v="1787" actId="478"/>
          <ac:picMkLst>
            <pc:docMk/>
            <pc:sldMk cId="2483989090" sldId="359"/>
            <ac:picMk id="22" creationId="{3A5FCD6B-2ECF-4F7E-7E9A-51521B34808F}"/>
          </ac:picMkLst>
        </pc:picChg>
        <pc:cxnChg chg="mod">
          <ac:chgData name="Stuart C Wilde MBE" userId="effe1fc91cccb1d5" providerId="LiveId" clId="{8ABEFA38-92CC-5145-8E42-8A047B7E19B4}" dt="2023-04-26T20:25:12.250" v="1187" actId="20577"/>
          <ac:cxnSpMkLst>
            <pc:docMk/>
            <pc:sldMk cId="2483989090" sldId="359"/>
            <ac:cxnSpMk id="39" creationId="{51BBB5A8-89B7-3B11-6BF3-12F5898C7799}"/>
          </ac:cxnSpMkLst>
        </pc:cxnChg>
      </pc:sldChg>
      <pc:sldChg chg="modSp add mod">
        <pc:chgData name="Stuart C Wilde MBE" userId="effe1fc91cccb1d5" providerId="LiveId" clId="{8ABEFA38-92CC-5145-8E42-8A047B7E19B4}" dt="2023-04-26T20:26:34.803" v="1189" actId="947"/>
        <pc:sldMkLst>
          <pc:docMk/>
          <pc:sldMk cId="1767790009" sldId="360"/>
        </pc:sldMkLst>
        <pc:spChg chg="mod">
          <ac:chgData name="Stuart C Wilde MBE" userId="effe1fc91cccb1d5" providerId="LiveId" clId="{8ABEFA38-92CC-5145-8E42-8A047B7E19B4}" dt="2023-04-26T20:26:34.803" v="1189" actId="947"/>
          <ac:spMkLst>
            <pc:docMk/>
            <pc:sldMk cId="1767790009" sldId="360"/>
            <ac:spMk id="22" creationId="{A3867FB9-F434-7FDF-1349-2097DCD43758}"/>
          </ac:spMkLst>
        </pc:spChg>
      </pc:sldChg>
      <pc:sldChg chg="add">
        <pc:chgData name="Stuart C Wilde MBE" userId="effe1fc91cccb1d5" providerId="LiveId" clId="{8ABEFA38-92CC-5145-8E42-8A047B7E19B4}" dt="2023-04-12T16:32:51.727" v="6"/>
        <pc:sldMkLst>
          <pc:docMk/>
          <pc:sldMk cId="2354029456" sldId="361"/>
        </pc:sldMkLst>
      </pc:sldChg>
      <pc:sldChg chg="addSp delSp modSp add mod">
        <pc:chgData name="Stuart C Wilde MBE" userId="effe1fc91cccb1d5" providerId="LiveId" clId="{8ABEFA38-92CC-5145-8E42-8A047B7E19B4}" dt="2023-05-08T20:50:34.608" v="1807" actId="478"/>
        <pc:sldMkLst>
          <pc:docMk/>
          <pc:sldMk cId="1923552325" sldId="362"/>
        </pc:sldMkLst>
        <pc:picChg chg="add del mod">
          <ac:chgData name="Stuart C Wilde MBE" userId="effe1fc91cccb1d5" providerId="LiveId" clId="{8ABEFA38-92CC-5145-8E42-8A047B7E19B4}" dt="2023-05-08T20:50:34.608" v="1807" actId="478"/>
          <ac:picMkLst>
            <pc:docMk/>
            <pc:sldMk cId="1923552325" sldId="362"/>
            <ac:picMk id="6" creationId="{E7459F68-289F-8C15-850A-96F3E7BDDAAE}"/>
          </ac:picMkLst>
        </pc:picChg>
      </pc:sldChg>
      <pc:sldChg chg="modSp add mod">
        <pc:chgData name="Stuart C Wilde MBE" userId="effe1fc91cccb1d5" providerId="LiveId" clId="{8ABEFA38-92CC-5145-8E42-8A047B7E19B4}" dt="2023-04-26T20:27:24.601" v="1191" actId="20577"/>
        <pc:sldMkLst>
          <pc:docMk/>
          <pc:sldMk cId="3218587579" sldId="363"/>
        </pc:sldMkLst>
        <pc:spChg chg="mod">
          <ac:chgData name="Stuart C Wilde MBE" userId="effe1fc91cccb1d5" providerId="LiveId" clId="{8ABEFA38-92CC-5145-8E42-8A047B7E19B4}" dt="2023-04-26T20:27:24.601" v="1191" actId="20577"/>
          <ac:spMkLst>
            <pc:docMk/>
            <pc:sldMk cId="3218587579" sldId="363"/>
            <ac:spMk id="2" creationId="{D021B5AB-CB03-3051-C719-48A98383F713}"/>
          </ac:spMkLst>
        </pc:spChg>
      </pc:sldChg>
      <pc:sldChg chg="add">
        <pc:chgData name="Stuart C Wilde MBE" userId="effe1fc91cccb1d5" providerId="LiveId" clId="{8ABEFA38-92CC-5145-8E42-8A047B7E19B4}" dt="2023-04-12T16:32:51.727" v="6"/>
        <pc:sldMkLst>
          <pc:docMk/>
          <pc:sldMk cId="1050240978" sldId="364"/>
        </pc:sldMkLst>
      </pc:sldChg>
      <pc:sldChg chg="addSp modSp add mod">
        <pc:chgData name="Stuart C Wilde MBE" userId="effe1fc91cccb1d5" providerId="LiveId" clId="{8ABEFA38-92CC-5145-8E42-8A047B7E19B4}" dt="2023-05-16T18:54:37.378" v="3113" actId="207"/>
        <pc:sldMkLst>
          <pc:docMk/>
          <pc:sldMk cId="3149811312" sldId="365"/>
        </pc:sldMkLst>
        <pc:spChg chg="add mod">
          <ac:chgData name="Stuart C Wilde MBE" userId="effe1fc91cccb1d5" providerId="LiveId" clId="{8ABEFA38-92CC-5145-8E42-8A047B7E19B4}" dt="2023-05-16T18:54:37.378" v="3113" actId="207"/>
          <ac:spMkLst>
            <pc:docMk/>
            <pc:sldMk cId="3149811312" sldId="365"/>
            <ac:spMk id="2" creationId="{08340723-FD98-BB97-4F7F-08E2733EFAB7}"/>
          </ac:spMkLst>
        </pc:spChg>
      </pc:sldChg>
      <pc:sldChg chg="addSp modSp add">
        <pc:chgData name="Stuart C Wilde MBE" userId="effe1fc91cccb1d5" providerId="LiveId" clId="{8ABEFA38-92CC-5145-8E42-8A047B7E19B4}" dt="2023-05-16T18:54:54.983" v="3114"/>
        <pc:sldMkLst>
          <pc:docMk/>
          <pc:sldMk cId="67876459" sldId="366"/>
        </pc:sldMkLst>
        <pc:spChg chg="add mod">
          <ac:chgData name="Stuart C Wilde MBE" userId="effe1fc91cccb1d5" providerId="LiveId" clId="{8ABEFA38-92CC-5145-8E42-8A047B7E19B4}" dt="2023-05-16T18:54:54.983" v="3114"/>
          <ac:spMkLst>
            <pc:docMk/>
            <pc:sldMk cId="67876459" sldId="366"/>
            <ac:spMk id="2" creationId="{9B794A9E-4F3C-C39C-7B37-C4A48F6D8054}"/>
          </ac:spMkLst>
        </pc:spChg>
      </pc:sldChg>
      <pc:sldChg chg="modSp add mod">
        <pc:chgData name="Stuart C Wilde MBE" userId="effe1fc91cccb1d5" providerId="LiveId" clId="{8ABEFA38-92CC-5145-8E42-8A047B7E19B4}" dt="2023-04-26T20:32:49.270" v="1201" actId="20577"/>
        <pc:sldMkLst>
          <pc:docMk/>
          <pc:sldMk cId="3112061195" sldId="367"/>
        </pc:sldMkLst>
        <pc:spChg chg="mod">
          <ac:chgData name="Stuart C Wilde MBE" userId="effe1fc91cccb1d5" providerId="LiveId" clId="{8ABEFA38-92CC-5145-8E42-8A047B7E19B4}" dt="2023-04-26T20:32:49.270" v="1201" actId="20577"/>
          <ac:spMkLst>
            <pc:docMk/>
            <pc:sldMk cId="3112061195" sldId="367"/>
            <ac:spMk id="26" creationId="{92CDCC6A-AFB8-0A7F-B668-E6585BAC4EB5}"/>
          </ac:spMkLst>
        </pc:spChg>
      </pc:sldChg>
      <pc:sldChg chg="modSp add mod">
        <pc:chgData name="Stuart C Wilde MBE" userId="effe1fc91cccb1d5" providerId="LiveId" clId="{8ABEFA38-92CC-5145-8E42-8A047B7E19B4}" dt="2023-04-26T20:35:11.088" v="1213" actId="20577"/>
        <pc:sldMkLst>
          <pc:docMk/>
          <pc:sldMk cId="781333668" sldId="368"/>
        </pc:sldMkLst>
        <pc:spChg chg="mod">
          <ac:chgData name="Stuart C Wilde MBE" userId="effe1fc91cccb1d5" providerId="LiveId" clId="{8ABEFA38-92CC-5145-8E42-8A047B7E19B4}" dt="2023-04-26T20:35:11.088" v="1213" actId="20577"/>
          <ac:spMkLst>
            <pc:docMk/>
            <pc:sldMk cId="781333668" sldId="368"/>
            <ac:spMk id="13" creationId="{B773A3A9-133B-B7E4-912A-002CFD960D3A}"/>
          </ac:spMkLst>
        </pc:spChg>
        <pc:cxnChg chg="mod">
          <ac:chgData name="Stuart C Wilde MBE" userId="effe1fc91cccb1d5" providerId="LiveId" clId="{8ABEFA38-92CC-5145-8E42-8A047B7E19B4}" dt="2023-04-26T20:34:48.057" v="1209" actId="20577"/>
          <ac:cxnSpMkLst>
            <pc:docMk/>
            <pc:sldMk cId="781333668" sldId="368"/>
            <ac:cxnSpMk id="6" creationId="{FF957B6F-701B-7F5D-71EB-B3BCCA4A24A6}"/>
          </ac:cxnSpMkLst>
        </pc:cxnChg>
        <pc:cxnChg chg="mod">
          <ac:chgData name="Stuart C Wilde MBE" userId="effe1fc91cccb1d5" providerId="LiveId" clId="{8ABEFA38-92CC-5145-8E42-8A047B7E19B4}" dt="2023-04-26T20:34:48.057" v="1209" actId="20577"/>
          <ac:cxnSpMkLst>
            <pc:docMk/>
            <pc:sldMk cId="781333668" sldId="368"/>
            <ac:cxnSpMk id="16" creationId="{DDEA2ED4-9027-3439-1F2D-31C8E0FF02FB}"/>
          </ac:cxnSpMkLst>
        </pc:cxnChg>
        <pc:cxnChg chg="mod">
          <ac:chgData name="Stuart C Wilde MBE" userId="effe1fc91cccb1d5" providerId="LiveId" clId="{8ABEFA38-92CC-5145-8E42-8A047B7E19B4}" dt="2023-04-26T20:34:48.057" v="1209" actId="20577"/>
          <ac:cxnSpMkLst>
            <pc:docMk/>
            <pc:sldMk cId="781333668" sldId="368"/>
            <ac:cxnSpMk id="21" creationId="{A1FBE321-2CCA-5801-6CEC-0886C605AAD3}"/>
          </ac:cxnSpMkLst>
        </pc:cxnChg>
      </pc:sldChg>
      <pc:sldChg chg="add">
        <pc:chgData name="Stuart C Wilde MBE" userId="effe1fc91cccb1d5" providerId="LiveId" clId="{8ABEFA38-92CC-5145-8E42-8A047B7E19B4}" dt="2023-04-12T16:33:14.061" v="7"/>
        <pc:sldMkLst>
          <pc:docMk/>
          <pc:sldMk cId="3208151322" sldId="369"/>
        </pc:sldMkLst>
      </pc:sldChg>
      <pc:sldChg chg="modSp add mod">
        <pc:chgData name="Stuart C Wilde MBE" userId="effe1fc91cccb1d5" providerId="LiveId" clId="{8ABEFA38-92CC-5145-8E42-8A047B7E19B4}" dt="2023-04-26T20:37:04.508" v="1226" actId="20577"/>
        <pc:sldMkLst>
          <pc:docMk/>
          <pc:sldMk cId="824395005" sldId="370"/>
        </pc:sldMkLst>
        <pc:spChg chg="mod">
          <ac:chgData name="Stuart C Wilde MBE" userId="effe1fc91cccb1d5" providerId="LiveId" clId="{8ABEFA38-92CC-5145-8E42-8A047B7E19B4}" dt="2023-04-26T20:37:04.508" v="1226" actId="20577"/>
          <ac:spMkLst>
            <pc:docMk/>
            <pc:sldMk cId="824395005" sldId="370"/>
            <ac:spMk id="40" creationId="{C24F2F02-C64E-C4B0-1AE6-4E2D4CDE2608}"/>
          </ac:spMkLst>
        </pc:spChg>
        <pc:spChg chg="mod">
          <ac:chgData name="Stuart C Wilde MBE" userId="effe1fc91cccb1d5" providerId="LiveId" clId="{8ABEFA38-92CC-5145-8E42-8A047B7E19B4}" dt="2023-04-26T20:36:34.017" v="1217" actId="20577"/>
          <ac:spMkLst>
            <pc:docMk/>
            <pc:sldMk cId="824395005" sldId="370"/>
            <ac:spMk id="55" creationId="{4722C274-FC6E-BB56-24FD-12D595715D58}"/>
          </ac:spMkLst>
        </pc:spChg>
      </pc:sldChg>
      <pc:sldChg chg="modSp add mod">
        <pc:chgData name="Stuart C Wilde MBE" userId="effe1fc91cccb1d5" providerId="LiveId" clId="{8ABEFA38-92CC-5145-8E42-8A047B7E19B4}" dt="2023-04-26T20:38:44.631" v="1230" actId="20577"/>
        <pc:sldMkLst>
          <pc:docMk/>
          <pc:sldMk cId="3980503395" sldId="371"/>
        </pc:sldMkLst>
        <pc:spChg chg="mod">
          <ac:chgData name="Stuart C Wilde MBE" userId="effe1fc91cccb1d5" providerId="LiveId" clId="{8ABEFA38-92CC-5145-8E42-8A047B7E19B4}" dt="2023-04-24T21:00:51.073" v="1009" actId="1038"/>
          <ac:spMkLst>
            <pc:docMk/>
            <pc:sldMk cId="3980503395" sldId="371"/>
            <ac:spMk id="2" creationId="{6E961397-4FCC-56FA-280E-279026A88A3B}"/>
          </ac:spMkLst>
        </pc:spChg>
        <pc:spChg chg="mod">
          <ac:chgData name="Stuart C Wilde MBE" userId="effe1fc91cccb1d5" providerId="LiveId" clId="{8ABEFA38-92CC-5145-8E42-8A047B7E19B4}" dt="2023-04-24T21:00:51.073" v="1009" actId="1038"/>
          <ac:spMkLst>
            <pc:docMk/>
            <pc:sldMk cId="3980503395" sldId="371"/>
            <ac:spMk id="5" creationId="{D5629D0B-3A25-506D-3722-9491F1CA9AE7}"/>
          </ac:spMkLst>
        </pc:spChg>
        <pc:spChg chg="mod">
          <ac:chgData name="Stuart C Wilde MBE" userId="effe1fc91cccb1d5" providerId="LiveId" clId="{8ABEFA38-92CC-5145-8E42-8A047B7E19B4}" dt="2023-04-24T21:00:51.073" v="1009" actId="1038"/>
          <ac:spMkLst>
            <pc:docMk/>
            <pc:sldMk cId="3980503395" sldId="371"/>
            <ac:spMk id="7" creationId="{F6E1780D-A138-E001-C6CC-C9EC2B97F402}"/>
          </ac:spMkLst>
        </pc:spChg>
        <pc:spChg chg="mod">
          <ac:chgData name="Stuart C Wilde MBE" userId="effe1fc91cccb1d5" providerId="LiveId" clId="{8ABEFA38-92CC-5145-8E42-8A047B7E19B4}" dt="2023-04-26T20:38:44.631" v="1230" actId="20577"/>
          <ac:spMkLst>
            <pc:docMk/>
            <pc:sldMk cId="3980503395" sldId="371"/>
            <ac:spMk id="13" creationId="{FD8208BA-2542-F682-F1A5-76C4CCA301D3}"/>
          </ac:spMkLst>
        </pc:spChg>
        <pc:spChg chg="mod">
          <ac:chgData name="Stuart C Wilde MBE" userId="effe1fc91cccb1d5" providerId="LiveId" clId="{8ABEFA38-92CC-5145-8E42-8A047B7E19B4}" dt="2023-04-26T20:38:31.427" v="1228" actId="313"/>
          <ac:spMkLst>
            <pc:docMk/>
            <pc:sldMk cId="3980503395" sldId="371"/>
            <ac:spMk id="15" creationId="{88531357-A919-A310-5A52-93FB1FD021C1}"/>
          </ac:spMkLst>
        </pc:spChg>
        <pc:spChg chg="mod">
          <ac:chgData name="Stuart C Wilde MBE" userId="effe1fc91cccb1d5" providerId="LiveId" clId="{8ABEFA38-92CC-5145-8E42-8A047B7E19B4}" dt="2023-04-24T21:00:51.073" v="1009" actId="1038"/>
          <ac:spMkLst>
            <pc:docMk/>
            <pc:sldMk cId="3980503395" sldId="371"/>
            <ac:spMk id="16" creationId="{C15C632F-E1A6-989C-4318-18C4EB4D1393}"/>
          </ac:spMkLst>
        </pc:spChg>
        <pc:spChg chg="mod">
          <ac:chgData name="Stuart C Wilde MBE" userId="effe1fc91cccb1d5" providerId="LiveId" clId="{8ABEFA38-92CC-5145-8E42-8A047B7E19B4}" dt="2023-04-24T21:00:51.073" v="1009" actId="1038"/>
          <ac:spMkLst>
            <pc:docMk/>
            <pc:sldMk cId="3980503395" sldId="371"/>
            <ac:spMk id="17" creationId="{33168062-E535-5453-9CC1-D97BBA92C8E6}"/>
          </ac:spMkLst>
        </pc:spChg>
        <pc:picChg chg="mod">
          <ac:chgData name="Stuart C Wilde MBE" userId="effe1fc91cccb1d5" providerId="LiveId" clId="{8ABEFA38-92CC-5145-8E42-8A047B7E19B4}" dt="2023-04-24T21:00:51.073" v="1009" actId="1038"/>
          <ac:picMkLst>
            <pc:docMk/>
            <pc:sldMk cId="3980503395" sldId="371"/>
            <ac:picMk id="6" creationId="{CFF32ECB-9516-6844-E9AD-35ED17F29C53}"/>
          </ac:picMkLst>
        </pc:picChg>
        <pc:picChg chg="mod">
          <ac:chgData name="Stuart C Wilde MBE" userId="effe1fc91cccb1d5" providerId="LiveId" clId="{8ABEFA38-92CC-5145-8E42-8A047B7E19B4}" dt="2023-04-24T21:00:51.073" v="1009" actId="1038"/>
          <ac:picMkLst>
            <pc:docMk/>
            <pc:sldMk cId="3980503395" sldId="371"/>
            <ac:picMk id="19" creationId="{4532F56E-F465-0DC9-0036-E025ED3380FC}"/>
          </ac:picMkLst>
        </pc:picChg>
        <pc:cxnChg chg="mod">
          <ac:chgData name="Stuart C Wilde MBE" userId="effe1fc91cccb1d5" providerId="LiveId" clId="{8ABEFA38-92CC-5145-8E42-8A047B7E19B4}" dt="2023-04-24T21:00:51.073" v="1009" actId="1038"/>
          <ac:cxnSpMkLst>
            <pc:docMk/>
            <pc:sldMk cId="3980503395" sldId="371"/>
            <ac:cxnSpMk id="12" creationId="{F4D61894-92A9-A880-884C-0C97D67DFE0A}"/>
          </ac:cxnSpMkLst>
        </pc:cxnChg>
        <pc:cxnChg chg="mod">
          <ac:chgData name="Stuart C Wilde MBE" userId="effe1fc91cccb1d5" providerId="LiveId" clId="{8ABEFA38-92CC-5145-8E42-8A047B7E19B4}" dt="2023-04-24T21:00:51.073" v="1009" actId="1038"/>
          <ac:cxnSpMkLst>
            <pc:docMk/>
            <pc:sldMk cId="3980503395" sldId="371"/>
            <ac:cxnSpMk id="18" creationId="{0BDC54BF-2683-D1AC-A156-F59B682A6C6D}"/>
          </ac:cxnSpMkLst>
        </pc:cxnChg>
      </pc:sldChg>
      <pc:sldChg chg="add">
        <pc:chgData name="Stuart C Wilde MBE" userId="effe1fc91cccb1d5" providerId="LiveId" clId="{8ABEFA38-92CC-5145-8E42-8A047B7E19B4}" dt="2023-04-12T16:33:14.061" v="7"/>
        <pc:sldMkLst>
          <pc:docMk/>
          <pc:sldMk cId="1116954973" sldId="372"/>
        </pc:sldMkLst>
      </pc:sldChg>
      <pc:sldChg chg="add">
        <pc:chgData name="Stuart C Wilde MBE" userId="effe1fc91cccb1d5" providerId="LiveId" clId="{8ABEFA38-92CC-5145-8E42-8A047B7E19B4}" dt="2023-04-12T16:33:14.061" v="7"/>
        <pc:sldMkLst>
          <pc:docMk/>
          <pc:sldMk cId="666556267" sldId="373"/>
        </pc:sldMkLst>
      </pc:sldChg>
      <pc:sldChg chg="modSp add mod">
        <pc:chgData name="Stuart C Wilde MBE" userId="effe1fc91cccb1d5" providerId="LiveId" clId="{8ABEFA38-92CC-5145-8E42-8A047B7E19B4}" dt="2023-04-26T20:42:40.683" v="1247" actId="20577"/>
        <pc:sldMkLst>
          <pc:docMk/>
          <pc:sldMk cId="2642729713" sldId="374"/>
        </pc:sldMkLst>
        <pc:spChg chg="mod">
          <ac:chgData name="Stuart C Wilde MBE" userId="effe1fc91cccb1d5" providerId="LiveId" clId="{8ABEFA38-92CC-5145-8E42-8A047B7E19B4}" dt="2023-04-26T20:42:40.683" v="1247" actId="20577"/>
          <ac:spMkLst>
            <pc:docMk/>
            <pc:sldMk cId="2642729713" sldId="374"/>
            <ac:spMk id="26" creationId="{92CDCC6A-AFB8-0A7F-B668-E6585BAC4EB5}"/>
          </ac:spMkLst>
        </pc:spChg>
      </pc:sldChg>
      <pc:sldChg chg="modSp add mod">
        <pc:chgData name="Stuart C Wilde MBE" userId="effe1fc91cccb1d5" providerId="LiveId" clId="{8ABEFA38-92CC-5145-8E42-8A047B7E19B4}" dt="2023-04-26T20:45:58.797" v="1289" actId="20577"/>
        <pc:sldMkLst>
          <pc:docMk/>
          <pc:sldMk cId="3791068597" sldId="375"/>
        </pc:sldMkLst>
        <pc:spChg chg="mod">
          <ac:chgData name="Stuart C Wilde MBE" userId="effe1fc91cccb1d5" providerId="LiveId" clId="{8ABEFA38-92CC-5145-8E42-8A047B7E19B4}" dt="2023-04-26T20:44:19.022" v="1250" actId="20577"/>
          <ac:spMkLst>
            <pc:docMk/>
            <pc:sldMk cId="3791068597" sldId="375"/>
            <ac:spMk id="13" creationId="{B773A3A9-133B-B7E4-912A-002CFD960D3A}"/>
          </ac:spMkLst>
        </pc:spChg>
        <pc:spChg chg="mod">
          <ac:chgData name="Stuart C Wilde MBE" userId="effe1fc91cccb1d5" providerId="LiveId" clId="{8ABEFA38-92CC-5145-8E42-8A047B7E19B4}" dt="2023-04-24T21:02:00.207" v="1025" actId="1036"/>
          <ac:spMkLst>
            <pc:docMk/>
            <pc:sldMk cId="3791068597" sldId="375"/>
            <ac:spMk id="15" creationId="{B1829252-3D33-364C-DE7B-BB53233C8F14}"/>
          </ac:spMkLst>
        </pc:spChg>
        <pc:spChg chg="mod">
          <ac:chgData name="Stuart C Wilde MBE" userId="effe1fc91cccb1d5" providerId="LiveId" clId="{8ABEFA38-92CC-5145-8E42-8A047B7E19B4}" dt="2023-04-26T20:45:58.797" v="1289" actId="20577"/>
          <ac:spMkLst>
            <pc:docMk/>
            <pc:sldMk cId="3791068597" sldId="375"/>
            <ac:spMk id="59" creationId="{2F8F999E-EF4D-FEA2-87D7-30204193A90B}"/>
          </ac:spMkLst>
        </pc:spChg>
        <pc:cxnChg chg="mod">
          <ac:chgData name="Stuart C Wilde MBE" userId="effe1fc91cccb1d5" providerId="LiveId" clId="{8ABEFA38-92CC-5145-8E42-8A047B7E19B4}" dt="2023-04-26T20:44:19.022" v="1250" actId="20577"/>
          <ac:cxnSpMkLst>
            <pc:docMk/>
            <pc:sldMk cId="3791068597" sldId="375"/>
            <ac:cxnSpMk id="5" creationId="{057A2C25-7116-C9B9-23BA-F1A0EA443AD3}"/>
          </ac:cxnSpMkLst>
        </pc:cxnChg>
        <pc:cxnChg chg="mod">
          <ac:chgData name="Stuart C Wilde MBE" userId="effe1fc91cccb1d5" providerId="LiveId" clId="{8ABEFA38-92CC-5145-8E42-8A047B7E19B4}" dt="2023-04-26T20:44:19.022" v="1250" actId="20577"/>
          <ac:cxnSpMkLst>
            <pc:docMk/>
            <pc:sldMk cId="3791068597" sldId="375"/>
            <ac:cxnSpMk id="24" creationId="{C393A126-80D7-5645-3BC8-CDDD43816457}"/>
          </ac:cxnSpMkLst>
        </pc:cxnChg>
        <pc:cxnChg chg="mod">
          <ac:chgData name="Stuart C Wilde MBE" userId="effe1fc91cccb1d5" providerId="LiveId" clId="{8ABEFA38-92CC-5145-8E42-8A047B7E19B4}" dt="2023-04-26T20:44:19.022" v="1250" actId="20577"/>
          <ac:cxnSpMkLst>
            <pc:docMk/>
            <pc:sldMk cId="3791068597" sldId="375"/>
            <ac:cxnSpMk id="26" creationId="{415236CA-11BE-7ED9-50E3-C14FEB7146A3}"/>
          </ac:cxnSpMkLst>
        </pc:cxnChg>
        <pc:cxnChg chg="mod">
          <ac:chgData name="Stuart C Wilde MBE" userId="effe1fc91cccb1d5" providerId="LiveId" clId="{8ABEFA38-92CC-5145-8E42-8A047B7E19B4}" dt="2023-04-26T20:44:19.022" v="1250" actId="20577"/>
          <ac:cxnSpMkLst>
            <pc:docMk/>
            <pc:sldMk cId="3791068597" sldId="375"/>
            <ac:cxnSpMk id="27" creationId="{0328067B-70D8-93BB-FE42-BBC636E2BCC0}"/>
          </ac:cxnSpMkLst>
        </pc:cxnChg>
        <pc:cxnChg chg="mod">
          <ac:chgData name="Stuart C Wilde MBE" userId="effe1fc91cccb1d5" providerId="LiveId" clId="{8ABEFA38-92CC-5145-8E42-8A047B7E19B4}" dt="2023-04-26T20:45:58.797" v="1289" actId="20577"/>
          <ac:cxnSpMkLst>
            <pc:docMk/>
            <pc:sldMk cId="3791068597" sldId="375"/>
            <ac:cxnSpMk id="41" creationId="{A82DE0C9-0D14-8BB7-6E50-62785F2CAF55}"/>
          </ac:cxnSpMkLst>
        </pc:cxnChg>
        <pc:cxnChg chg="mod">
          <ac:chgData name="Stuart C Wilde MBE" userId="effe1fc91cccb1d5" providerId="LiveId" clId="{8ABEFA38-92CC-5145-8E42-8A047B7E19B4}" dt="2023-04-26T20:45:58.797" v="1289" actId="20577"/>
          <ac:cxnSpMkLst>
            <pc:docMk/>
            <pc:sldMk cId="3791068597" sldId="375"/>
            <ac:cxnSpMk id="42" creationId="{3E42474D-8060-5A47-55D6-8D735B0FBECD}"/>
          </ac:cxnSpMkLst>
        </pc:cxnChg>
        <pc:cxnChg chg="mod">
          <ac:chgData name="Stuart C Wilde MBE" userId="effe1fc91cccb1d5" providerId="LiveId" clId="{8ABEFA38-92CC-5145-8E42-8A047B7E19B4}" dt="2023-04-26T20:45:58.797" v="1289" actId="20577"/>
          <ac:cxnSpMkLst>
            <pc:docMk/>
            <pc:sldMk cId="3791068597" sldId="375"/>
            <ac:cxnSpMk id="48" creationId="{9897AFA2-6BBC-7220-F4E2-DEBF91600438}"/>
          </ac:cxnSpMkLst>
        </pc:cxnChg>
      </pc:sldChg>
      <pc:sldChg chg="modSp add mod">
        <pc:chgData name="Stuart C Wilde MBE" userId="effe1fc91cccb1d5" providerId="LiveId" clId="{8ABEFA38-92CC-5145-8E42-8A047B7E19B4}" dt="2023-04-26T20:48:32.268" v="1312" actId="14100"/>
        <pc:sldMkLst>
          <pc:docMk/>
          <pc:sldMk cId="1616356028" sldId="376"/>
        </pc:sldMkLst>
        <pc:spChg chg="mod">
          <ac:chgData name="Stuart C Wilde MBE" userId="effe1fc91cccb1d5" providerId="LiveId" clId="{8ABEFA38-92CC-5145-8E42-8A047B7E19B4}" dt="2023-04-26T20:46:41.094" v="1290" actId="947"/>
          <ac:spMkLst>
            <pc:docMk/>
            <pc:sldMk cId="1616356028" sldId="376"/>
            <ac:spMk id="21" creationId="{E2440B21-776F-4403-7783-2D6FC5529CB8}"/>
          </ac:spMkLst>
        </pc:spChg>
        <pc:spChg chg="mod">
          <ac:chgData name="Stuart C Wilde MBE" userId="effe1fc91cccb1d5" providerId="LiveId" clId="{8ABEFA38-92CC-5145-8E42-8A047B7E19B4}" dt="2023-04-26T20:48:32.268" v="1312" actId="14100"/>
          <ac:spMkLst>
            <pc:docMk/>
            <pc:sldMk cId="1616356028" sldId="376"/>
            <ac:spMk id="77" creationId="{90A80714-BB48-F1F5-D722-7EE8E86E59A3}"/>
          </ac:spMkLst>
        </pc:spChg>
      </pc:sldChg>
      <pc:sldChg chg="add">
        <pc:chgData name="Stuart C Wilde MBE" userId="effe1fc91cccb1d5" providerId="LiveId" clId="{8ABEFA38-92CC-5145-8E42-8A047B7E19B4}" dt="2023-04-12T16:33:14.061" v="7"/>
        <pc:sldMkLst>
          <pc:docMk/>
          <pc:sldMk cId="1120530520" sldId="377"/>
        </pc:sldMkLst>
      </pc:sldChg>
      <pc:sldChg chg="add">
        <pc:chgData name="Stuart C Wilde MBE" userId="effe1fc91cccb1d5" providerId="LiveId" clId="{8ABEFA38-92CC-5145-8E42-8A047B7E19B4}" dt="2023-04-12T16:33:14.061" v="7"/>
        <pc:sldMkLst>
          <pc:docMk/>
          <pc:sldMk cId="947407128" sldId="378"/>
        </pc:sldMkLst>
      </pc:sldChg>
      <pc:sldChg chg="modSp add mod">
        <pc:chgData name="Stuart C Wilde MBE" userId="effe1fc91cccb1d5" providerId="LiveId" clId="{8ABEFA38-92CC-5145-8E42-8A047B7E19B4}" dt="2023-04-27T13:04:41.827" v="1498" actId="20577"/>
        <pc:sldMkLst>
          <pc:docMk/>
          <pc:sldMk cId="3649043335" sldId="379"/>
        </pc:sldMkLst>
        <pc:spChg chg="mod">
          <ac:chgData name="Stuart C Wilde MBE" userId="effe1fc91cccb1d5" providerId="LiveId" clId="{8ABEFA38-92CC-5145-8E42-8A047B7E19B4}" dt="2023-04-27T13:04:41.827" v="1498" actId="20577"/>
          <ac:spMkLst>
            <pc:docMk/>
            <pc:sldMk cId="3649043335" sldId="379"/>
            <ac:spMk id="7" creationId="{861283C2-4894-457F-7FF6-47EA5DA6A114}"/>
          </ac:spMkLst>
        </pc:spChg>
      </pc:sldChg>
      <pc:sldChg chg="modSp add mod">
        <pc:chgData name="Stuart C Wilde MBE" userId="effe1fc91cccb1d5" providerId="LiveId" clId="{8ABEFA38-92CC-5145-8E42-8A047B7E19B4}" dt="2023-04-26T20:51:08.026" v="1315" actId="313"/>
        <pc:sldMkLst>
          <pc:docMk/>
          <pc:sldMk cId="513143195" sldId="380"/>
        </pc:sldMkLst>
        <pc:spChg chg="mod">
          <ac:chgData name="Stuart C Wilde MBE" userId="effe1fc91cccb1d5" providerId="LiveId" clId="{8ABEFA38-92CC-5145-8E42-8A047B7E19B4}" dt="2023-04-26T20:51:08.026" v="1315" actId="313"/>
          <ac:spMkLst>
            <pc:docMk/>
            <pc:sldMk cId="513143195" sldId="380"/>
            <ac:spMk id="3" creationId="{DB760C80-3D7C-0598-FA33-FF59A5F8591C}"/>
          </ac:spMkLst>
        </pc:spChg>
      </pc:sldChg>
      <pc:sldChg chg="add">
        <pc:chgData name="Stuart C Wilde MBE" userId="effe1fc91cccb1d5" providerId="LiveId" clId="{8ABEFA38-92CC-5145-8E42-8A047B7E19B4}" dt="2023-04-12T16:33:37.932" v="8"/>
        <pc:sldMkLst>
          <pc:docMk/>
          <pc:sldMk cId="120992318" sldId="381"/>
        </pc:sldMkLst>
      </pc:sldChg>
      <pc:sldChg chg="modSp add mod">
        <pc:chgData name="Stuart C Wilde MBE" userId="effe1fc91cccb1d5" providerId="LiveId" clId="{8ABEFA38-92CC-5145-8E42-8A047B7E19B4}" dt="2023-04-26T20:58:51.098" v="1345" actId="20577"/>
        <pc:sldMkLst>
          <pc:docMk/>
          <pc:sldMk cId="2585281830" sldId="382"/>
        </pc:sldMkLst>
        <pc:spChg chg="mod">
          <ac:chgData name="Stuart C Wilde MBE" userId="effe1fc91cccb1d5" providerId="LiveId" clId="{8ABEFA38-92CC-5145-8E42-8A047B7E19B4}" dt="2023-04-26T20:58:51.098" v="1345" actId="20577"/>
          <ac:spMkLst>
            <pc:docMk/>
            <pc:sldMk cId="2585281830" sldId="382"/>
            <ac:spMk id="26" creationId="{92CDCC6A-AFB8-0A7F-B668-E6585BAC4EB5}"/>
          </ac:spMkLst>
        </pc:spChg>
      </pc:sldChg>
      <pc:sldChg chg="modSp add mod">
        <pc:chgData name="Stuart C Wilde MBE" userId="effe1fc91cccb1d5" providerId="LiveId" clId="{8ABEFA38-92CC-5145-8E42-8A047B7E19B4}" dt="2023-04-26T20:59:25.228" v="1351" actId="20577"/>
        <pc:sldMkLst>
          <pc:docMk/>
          <pc:sldMk cId="1794018066" sldId="383"/>
        </pc:sldMkLst>
        <pc:spChg chg="mod">
          <ac:chgData name="Stuart C Wilde MBE" userId="effe1fc91cccb1d5" providerId="LiveId" clId="{8ABEFA38-92CC-5145-8E42-8A047B7E19B4}" dt="2023-04-26T20:57:11.040" v="1329" actId="20577"/>
          <ac:spMkLst>
            <pc:docMk/>
            <pc:sldMk cId="1794018066" sldId="383"/>
            <ac:spMk id="13" creationId="{B773A3A9-133B-B7E4-912A-002CFD960D3A}"/>
          </ac:spMkLst>
        </pc:spChg>
        <pc:spChg chg="mod">
          <ac:chgData name="Stuart C Wilde MBE" userId="effe1fc91cccb1d5" providerId="LiveId" clId="{8ABEFA38-92CC-5145-8E42-8A047B7E19B4}" dt="2023-04-26T20:59:25.228" v="1351" actId="20577"/>
          <ac:spMkLst>
            <pc:docMk/>
            <pc:sldMk cId="1794018066" sldId="383"/>
            <ac:spMk id="38" creationId="{87719B2B-1730-6521-58EA-D56985DF2043}"/>
          </ac:spMkLst>
        </pc:spChg>
        <pc:cxnChg chg="mod">
          <ac:chgData name="Stuart C Wilde MBE" userId="effe1fc91cccb1d5" providerId="LiveId" clId="{8ABEFA38-92CC-5145-8E42-8A047B7E19B4}" dt="2023-04-26T20:57:11.040" v="1329" actId="20577"/>
          <ac:cxnSpMkLst>
            <pc:docMk/>
            <pc:sldMk cId="1794018066" sldId="383"/>
            <ac:cxnSpMk id="2" creationId="{30259250-AEEC-653B-FE9D-C39DA5B012AE}"/>
          </ac:cxnSpMkLst>
        </pc:cxnChg>
        <pc:cxnChg chg="mod">
          <ac:chgData name="Stuart C Wilde MBE" userId="effe1fc91cccb1d5" providerId="LiveId" clId="{8ABEFA38-92CC-5145-8E42-8A047B7E19B4}" dt="2023-04-26T20:57:11.040" v="1329" actId="20577"/>
          <ac:cxnSpMkLst>
            <pc:docMk/>
            <pc:sldMk cId="1794018066" sldId="383"/>
            <ac:cxnSpMk id="6" creationId="{638E85BB-5130-5CB9-4A77-B55F38B6FAF6}"/>
          </ac:cxnSpMkLst>
        </pc:cxnChg>
        <pc:cxnChg chg="mod">
          <ac:chgData name="Stuart C Wilde MBE" userId="effe1fc91cccb1d5" providerId="LiveId" clId="{8ABEFA38-92CC-5145-8E42-8A047B7E19B4}" dt="2023-04-26T20:57:11.040" v="1329" actId="20577"/>
          <ac:cxnSpMkLst>
            <pc:docMk/>
            <pc:sldMk cId="1794018066" sldId="383"/>
            <ac:cxnSpMk id="12" creationId="{56B3ABD5-1399-28A4-F629-C5D31CDD3EF9}"/>
          </ac:cxnSpMkLst>
        </pc:cxnChg>
        <pc:cxnChg chg="mod">
          <ac:chgData name="Stuart C Wilde MBE" userId="effe1fc91cccb1d5" providerId="LiveId" clId="{8ABEFA38-92CC-5145-8E42-8A047B7E19B4}" dt="2023-04-26T20:57:11.040" v="1329" actId="20577"/>
          <ac:cxnSpMkLst>
            <pc:docMk/>
            <pc:sldMk cId="1794018066" sldId="383"/>
            <ac:cxnSpMk id="21" creationId="{E32A380C-0411-7473-3033-87D1ED95CDF2}"/>
          </ac:cxnSpMkLst>
        </pc:cxnChg>
      </pc:sldChg>
      <pc:sldChg chg="add">
        <pc:chgData name="Stuart C Wilde MBE" userId="effe1fc91cccb1d5" providerId="LiveId" clId="{8ABEFA38-92CC-5145-8E42-8A047B7E19B4}" dt="2023-04-12T16:33:37.932" v="8"/>
        <pc:sldMkLst>
          <pc:docMk/>
          <pc:sldMk cId="3604343314" sldId="384"/>
        </pc:sldMkLst>
      </pc:sldChg>
      <pc:sldChg chg="add">
        <pc:chgData name="Stuart C Wilde MBE" userId="effe1fc91cccb1d5" providerId="LiveId" clId="{8ABEFA38-92CC-5145-8E42-8A047B7E19B4}" dt="2023-04-12T16:33:37.932" v="8"/>
        <pc:sldMkLst>
          <pc:docMk/>
          <pc:sldMk cId="1650756802" sldId="385"/>
        </pc:sldMkLst>
      </pc:sldChg>
      <pc:sldChg chg="add">
        <pc:chgData name="Stuart C Wilde MBE" userId="effe1fc91cccb1d5" providerId="LiveId" clId="{8ABEFA38-92CC-5145-8E42-8A047B7E19B4}" dt="2023-04-12T16:33:37.932" v="8"/>
        <pc:sldMkLst>
          <pc:docMk/>
          <pc:sldMk cId="2228229035" sldId="386"/>
        </pc:sldMkLst>
      </pc:sldChg>
      <pc:sldChg chg="modSp add mod">
        <pc:chgData name="Stuart C Wilde MBE" userId="effe1fc91cccb1d5" providerId="LiveId" clId="{8ABEFA38-92CC-5145-8E42-8A047B7E19B4}" dt="2023-04-26T21:01:35.517" v="1353" actId="313"/>
        <pc:sldMkLst>
          <pc:docMk/>
          <pc:sldMk cId="907565346" sldId="387"/>
        </pc:sldMkLst>
        <pc:spChg chg="mod">
          <ac:chgData name="Stuart C Wilde MBE" userId="effe1fc91cccb1d5" providerId="LiveId" clId="{8ABEFA38-92CC-5145-8E42-8A047B7E19B4}" dt="2023-04-26T21:01:35.517" v="1353" actId="313"/>
          <ac:spMkLst>
            <pc:docMk/>
            <pc:sldMk cId="907565346" sldId="387"/>
            <ac:spMk id="52" creationId="{E8ADFE03-EBE8-FAA2-0C46-AEBF6F06150F}"/>
          </ac:spMkLst>
        </pc:spChg>
      </pc:sldChg>
      <pc:sldChg chg="modSp add mod">
        <pc:chgData name="Stuart C Wilde MBE" userId="effe1fc91cccb1d5" providerId="LiveId" clId="{8ABEFA38-92CC-5145-8E42-8A047B7E19B4}" dt="2023-04-26T21:04:02.720" v="1367" actId="20577"/>
        <pc:sldMkLst>
          <pc:docMk/>
          <pc:sldMk cId="3424524000" sldId="388"/>
        </pc:sldMkLst>
        <pc:spChg chg="mod">
          <ac:chgData name="Stuart C Wilde MBE" userId="effe1fc91cccb1d5" providerId="LiveId" clId="{8ABEFA38-92CC-5145-8E42-8A047B7E19B4}" dt="2023-04-26T21:03:17.493" v="1366" actId="313"/>
          <ac:spMkLst>
            <pc:docMk/>
            <pc:sldMk cId="3424524000" sldId="388"/>
            <ac:spMk id="23" creationId="{69E14D99-A306-B43E-6C4C-0C71B75C9AB6}"/>
          </ac:spMkLst>
        </pc:spChg>
        <pc:spChg chg="mod">
          <ac:chgData name="Stuart C Wilde MBE" userId="effe1fc91cccb1d5" providerId="LiveId" clId="{8ABEFA38-92CC-5145-8E42-8A047B7E19B4}" dt="2023-04-26T21:04:02.720" v="1367" actId="20577"/>
          <ac:spMkLst>
            <pc:docMk/>
            <pc:sldMk cId="3424524000" sldId="388"/>
            <ac:spMk id="24" creationId="{D906E27B-F783-1929-FA8A-3511A629A8D3}"/>
          </ac:spMkLst>
        </pc:spChg>
      </pc:sldChg>
      <pc:sldChg chg="add">
        <pc:chgData name="Stuart C Wilde MBE" userId="effe1fc91cccb1d5" providerId="LiveId" clId="{8ABEFA38-92CC-5145-8E42-8A047B7E19B4}" dt="2023-04-12T16:34:00.712" v="9"/>
        <pc:sldMkLst>
          <pc:docMk/>
          <pc:sldMk cId="1670981793" sldId="389"/>
        </pc:sldMkLst>
      </pc:sldChg>
      <pc:sldChg chg="add">
        <pc:chgData name="Stuart C Wilde MBE" userId="effe1fc91cccb1d5" providerId="LiveId" clId="{8ABEFA38-92CC-5145-8E42-8A047B7E19B4}" dt="2023-04-12T16:34:00.712" v="9"/>
        <pc:sldMkLst>
          <pc:docMk/>
          <pc:sldMk cId="997945314" sldId="390"/>
        </pc:sldMkLst>
      </pc:sldChg>
      <pc:sldChg chg="add">
        <pc:chgData name="Stuart C Wilde MBE" userId="effe1fc91cccb1d5" providerId="LiveId" clId="{8ABEFA38-92CC-5145-8E42-8A047B7E19B4}" dt="2023-04-12T16:34:00.712" v="9"/>
        <pc:sldMkLst>
          <pc:docMk/>
          <pc:sldMk cId="1305525641" sldId="391"/>
        </pc:sldMkLst>
      </pc:sldChg>
      <pc:sldChg chg="modSp add mod">
        <pc:chgData name="Stuart C Wilde MBE" userId="effe1fc91cccb1d5" providerId="LiveId" clId="{8ABEFA38-92CC-5145-8E42-8A047B7E19B4}" dt="2023-04-26T21:11:30.438" v="1380" actId="20577"/>
        <pc:sldMkLst>
          <pc:docMk/>
          <pc:sldMk cId="3298533295" sldId="392"/>
        </pc:sldMkLst>
        <pc:spChg chg="mod">
          <ac:chgData name="Stuart C Wilde MBE" userId="effe1fc91cccb1d5" providerId="LiveId" clId="{8ABEFA38-92CC-5145-8E42-8A047B7E19B4}" dt="2023-04-26T21:11:30.438" v="1380" actId="20577"/>
          <ac:spMkLst>
            <pc:docMk/>
            <pc:sldMk cId="3298533295" sldId="392"/>
            <ac:spMk id="26" creationId="{92CDCC6A-AFB8-0A7F-B668-E6585BAC4EB5}"/>
          </ac:spMkLst>
        </pc:spChg>
      </pc:sldChg>
      <pc:sldChg chg="modSp add mod">
        <pc:chgData name="Stuart C Wilde MBE" userId="effe1fc91cccb1d5" providerId="LiveId" clId="{8ABEFA38-92CC-5145-8E42-8A047B7E19B4}" dt="2023-04-26T21:12:13.507" v="1383" actId="20577"/>
        <pc:sldMkLst>
          <pc:docMk/>
          <pc:sldMk cId="3632034598" sldId="393"/>
        </pc:sldMkLst>
        <pc:spChg chg="mod">
          <ac:chgData name="Stuart C Wilde MBE" userId="effe1fc91cccb1d5" providerId="LiveId" clId="{8ABEFA38-92CC-5145-8E42-8A047B7E19B4}" dt="2023-04-26T21:12:13.507" v="1383" actId="20577"/>
          <ac:spMkLst>
            <pc:docMk/>
            <pc:sldMk cId="3632034598" sldId="393"/>
            <ac:spMk id="13" creationId="{B773A3A9-133B-B7E4-912A-002CFD960D3A}"/>
          </ac:spMkLst>
        </pc:spChg>
      </pc:sldChg>
      <pc:sldChg chg="add">
        <pc:chgData name="Stuart C Wilde MBE" userId="effe1fc91cccb1d5" providerId="LiveId" clId="{8ABEFA38-92CC-5145-8E42-8A047B7E19B4}" dt="2023-04-12T16:34:00.712" v="9"/>
        <pc:sldMkLst>
          <pc:docMk/>
          <pc:sldMk cId="3486815691" sldId="394"/>
        </pc:sldMkLst>
      </pc:sldChg>
      <pc:sldChg chg="modSp add mod">
        <pc:chgData name="Stuart C Wilde MBE" userId="effe1fc91cccb1d5" providerId="LiveId" clId="{8ABEFA38-92CC-5145-8E42-8A047B7E19B4}" dt="2023-04-26T21:13:39.942" v="1405" actId="14100"/>
        <pc:sldMkLst>
          <pc:docMk/>
          <pc:sldMk cId="1116673399" sldId="395"/>
        </pc:sldMkLst>
        <pc:spChg chg="mod">
          <ac:chgData name="Stuart C Wilde MBE" userId="effe1fc91cccb1d5" providerId="LiveId" clId="{8ABEFA38-92CC-5145-8E42-8A047B7E19B4}" dt="2023-04-26T21:13:39.942" v="1405" actId="14100"/>
          <ac:spMkLst>
            <pc:docMk/>
            <pc:sldMk cId="1116673399" sldId="395"/>
            <ac:spMk id="23" creationId="{9899B22A-0847-3B21-BC73-BCC3F5FC9C64}"/>
          </ac:spMkLst>
        </pc:spChg>
      </pc:sldChg>
      <pc:sldChg chg="add">
        <pc:chgData name="Stuart C Wilde MBE" userId="effe1fc91cccb1d5" providerId="LiveId" clId="{8ABEFA38-92CC-5145-8E42-8A047B7E19B4}" dt="2023-04-12T16:34:00.712" v="9"/>
        <pc:sldMkLst>
          <pc:docMk/>
          <pc:sldMk cId="2203953103" sldId="396"/>
        </pc:sldMkLst>
      </pc:sldChg>
      <pc:sldChg chg="add">
        <pc:chgData name="Stuart C Wilde MBE" userId="effe1fc91cccb1d5" providerId="LiveId" clId="{8ABEFA38-92CC-5145-8E42-8A047B7E19B4}" dt="2023-04-12T16:34:00.712" v="9"/>
        <pc:sldMkLst>
          <pc:docMk/>
          <pc:sldMk cId="3919662093" sldId="397"/>
        </pc:sldMkLst>
      </pc:sldChg>
      <pc:sldChg chg="modSp add mod">
        <pc:chgData name="Stuart C Wilde MBE" userId="effe1fc91cccb1d5" providerId="LiveId" clId="{8ABEFA38-92CC-5145-8E42-8A047B7E19B4}" dt="2023-05-16T15:06:08.173" v="3109" actId="14100"/>
        <pc:sldMkLst>
          <pc:docMk/>
          <pc:sldMk cId="3993583602" sldId="398"/>
        </pc:sldMkLst>
        <pc:spChg chg="mod">
          <ac:chgData name="Stuart C Wilde MBE" userId="effe1fc91cccb1d5" providerId="LiveId" clId="{8ABEFA38-92CC-5145-8E42-8A047B7E19B4}" dt="2023-05-16T15:06:00.549" v="3108" actId="1035"/>
          <ac:spMkLst>
            <pc:docMk/>
            <pc:sldMk cId="3993583602" sldId="398"/>
            <ac:spMk id="44" creationId="{4D78967D-8D21-48F2-FB69-8E364F1BF138}"/>
          </ac:spMkLst>
        </pc:spChg>
        <pc:spChg chg="mod">
          <ac:chgData name="Stuart C Wilde MBE" userId="effe1fc91cccb1d5" providerId="LiveId" clId="{8ABEFA38-92CC-5145-8E42-8A047B7E19B4}" dt="2023-05-16T15:06:00.549" v="3108" actId="1035"/>
          <ac:spMkLst>
            <pc:docMk/>
            <pc:sldMk cId="3993583602" sldId="398"/>
            <ac:spMk id="46" creationId="{0E7004AA-0FD1-0D12-EF67-09C583766902}"/>
          </ac:spMkLst>
        </pc:spChg>
        <pc:cxnChg chg="mod">
          <ac:chgData name="Stuart C Wilde MBE" userId="effe1fc91cccb1d5" providerId="LiveId" clId="{8ABEFA38-92CC-5145-8E42-8A047B7E19B4}" dt="2023-05-16T15:06:08.173" v="3109" actId="14100"/>
          <ac:cxnSpMkLst>
            <pc:docMk/>
            <pc:sldMk cId="3993583602" sldId="398"/>
            <ac:cxnSpMk id="45" creationId="{E013052B-224B-E628-99C1-7C1EE84D7D6E}"/>
          </ac:cxnSpMkLst>
        </pc:cxnChg>
      </pc:sldChg>
      <pc:sldChg chg="add">
        <pc:chgData name="Stuart C Wilde MBE" userId="effe1fc91cccb1d5" providerId="LiveId" clId="{8ABEFA38-92CC-5145-8E42-8A047B7E19B4}" dt="2023-04-12T16:34:21.835" v="10"/>
        <pc:sldMkLst>
          <pc:docMk/>
          <pc:sldMk cId="3697075112" sldId="399"/>
        </pc:sldMkLst>
      </pc:sldChg>
    </pc:docChg>
  </pc:docChgLst>
  <pc:docChgLst>
    <pc:chgData name="Stuart C Wilde MBE" userId="effe1fc91cccb1d5" providerId="LiveId" clId="{0B7434C0-F6C9-5341-B016-8AA67EE59543}"/>
    <pc:docChg chg="undo custSel addSld delSld modSld">
      <pc:chgData name="Stuart C Wilde MBE" userId="effe1fc91cccb1d5" providerId="LiveId" clId="{0B7434C0-F6C9-5341-B016-8AA67EE59543}" dt="2023-12-07T16:45:26.622" v="1847" actId="1076"/>
      <pc:docMkLst>
        <pc:docMk/>
      </pc:docMkLst>
      <pc:sldChg chg="del">
        <pc:chgData name="Stuart C Wilde MBE" userId="effe1fc91cccb1d5" providerId="LiveId" clId="{0B7434C0-F6C9-5341-B016-8AA67EE59543}" dt="2023-12-05T19:49:43.754" v="381" actId="2696"/>
        <pc:sldMkLst>
          <pc:docMk/>
          <pc:sldMk cId="3690740411" sldId="256"/>
        </pc:sldMkLst>
      </pc:sldChg>
      <pc:sldChg chg="addSp delSp modSp mod">
        <pc:chgData name="Stuart C Wilde MBE" userId="effe1fc91cccb1d5" providerId="LiveId" clId="{0B7434C0-F6C9-5341-B016-8AA67EE59543}" dt="2023-12-05T20:04:18.315" v="591" actId="20577"/>
        <pc:sldMkLst>
          <pc:docMk/>
          <pc:sldMk cId="832641308" sldId="261"/>
        </pc:sldMkLst>
        <pc:spChg chg="del">
          <ac:chgData name="Stuart C Wilde MBE" userId="effe1fc91cccb1d5" providerId="LiveId" clId="{0B7434C0-F6C9-5341-B016-8AA67EE59543}" dt="2023-12-05T20:04:13.362" v="588" actId="478"/>
          <ac:spMkLst>
            <pc:docMk/>
            <pc:sldMk cId="832641308" sldId="261"/>
            <ac:spMk id="2" creationId="{0F7DA49C-DD10-E0C4-9A03-C3A5B28BA9B0}"/>
          </ac:spMkLst>
        </pc:spChg>
        <pc:spChg chg="del">
          <ac:chgData name="Stuart C Wilde MBE" userId="effe1fc91cccb1d5" providerId="LiveId" clId="{0B7434C0-F6C9-5341-B016-8AA67EE59543}" dt="2023-12-05T19:50:40.641" v="388" actId="478"/>
          <ac:spMkLst>
            <pc:docMk/>
            <pc:sldMk cId="832641308" sldId="261"/>
            <ac:spMk id="4" creationId="{60735DC8-A105-4BD0-A57F-2FFC38AECE84}"/>
          </ac:spMkLst>
        </pc:spChg>
        <pc:spChg chg="mod">
          <ac:chgData name="Stuart C Wilde MBE" userId="effe1fc91cccb1d5" providerId="LiveId" clId="{0B7434C0-F6C9-5341-B016-8AA67EE59543}" dt="2023-11-29T20:54:52.267" v="300" actId="14100"/>
          <ac:spMkLst>
            <pc:docMk/>
            <pc:sldMk cId="832641308" sldId="261"/>
            <ac:spMk id="5" creationId="{4C48B27C-BB60-C069-69E2-D74DA0FCEA05}"/>
          </ac:spMkLst>
        </pc:spChg>
        <pc:spChg chg="mod">
          <ac:chgData name="Stuart C Wilde MBE" userId="effe1fc91cccb1d5" providerId="LiveId" clId="{0B7434C0-F6C9-5341-B016-8AA67EE59543}" dt="2023-11-29T20:55:02.959" v="333" actId="14100"/>
          <ac:spMkLst>
            <pc:docMk/>
            <pc:sldMk cId="832641308" sldId="261"/>
            <ac:spMk id="6" creationId="{F61C0742-9BF7-F384-F861-42A29325F6A7}"/>
          </ac:spMkLst>
        </pc:spChg>
        <pc:spChg chg="mod">
          <ac:chgData name="Stuart C Wilde MBE" userId="effe1fc91cccb1d5" providerId="LiveId" clId="{0B7434C0-F6C9-5341-B016-8AA67EE59543}" dt="2023-11-29T20:55:12.308" v="352" actId="1038"/>
          <ac:spMkLst>
            <pc:docMk/>
            <pc:sldMk cId="832641308" sldId="261"/>
            <ac:spMk id="7" creationId="{19A14D7A-6FD0-C59F-FACC-1E2091E0A981}"/>
          </ac:spMkLst>
        </pc:spChg>
        <pc:spChg chg="add mod">
          <ac:chgData name="Stuart C Wilde MBE" userId="effe1fc91cccb1d5" providerId="LiveId" clId="{0B7434C0-F6C9-5341-B016-8AA67EE59543}" dt="2023-12-05T20:04:18.315" v="591" actId="20577"/>
          <ac:spMkLst>
            <pc:docMk/>
            <pc:sldMk cId="832641308" sldId="261"/>
            <ac:spMk id="12" creationId="{9DE5A2F6-3F8A-BEF0-CA3B-87CC2C093318}"/>
          </ac:spMkLst>
        </pc:spChg>
        <pc:spChg chg="del">
          <ac:chgData name="Stuart C Wilde MBE" userId="effe1fc91cccb1d5" providerId="LiveId" clId="{0B7434C0-F6C9-5341-B016-8AA67EE59543}" dt="2023-12-05T19:50:40.641" v="388" actId="478"/>
          <ac:spMkLst>
            <pc:docMk/>
            <pc:sldMk cId="832641308" sldId="261"/>
            <ac:spMk id="14" creationId="{8F43C2BE-FC11-4556-86F2-8EE2FBBF10D2}"/>
          </ac:spMkLst>
        </pc:spChg>
        <pc:spChg chg="mod">
          <ac:chgData name="Stuart C Wilde MBE" userId="effe1fc91cccb1d5" providerId="LiveId" clId="{0B7434C0-F6C9-5341-B016-8AA67EE59543}" dt="2023-11-29T20:56:27.856" v="377" actId="14100"/>
          <ac:spMkLst>
            <pc:docMk/>
            <pc:sldMk cId="832641308" sldId="261"/>
            <ac:spMk id="19" creationId="{44EEFD8E-3433-84A8-EDD2-9380F38B536F}"/>
          </ac:spMkLst>
        </pc:spChg>
        <pc:spChg chg="mod">
          <ac:chgData name="Stuart C Wilde MBE" userId="effe1fc91cccb1d5" providerId="LiveId" clId="{0B7434C0-F6C9-5341-B016-8AA67EE59543}" dt="2023-11-29T20:56:27.856" v="377" actId="14100"/>
          <ac:spMkLst>
            <pc:docMk/>
            <pc:sldMk cId="832641308" sldId="261"/>
            <ac:spMk id="20" creationId="{523E384D-B60D-642D-466A-F3676C95B071}"/>
          </ac:spMkLst>
        </pc:spChg>
        <pc:spChg chg="mod">
          <ac:chgData name="Stuart C Wilde MBE" userId="effe1fc91cccb1d5" providerId="LiveId" clId="{0B7434C0-F6C9-5341-B016-8AA67EE59543}" dt="2023-11-29T20:56:27.856" v="377" actId="14100"/>
          <ac:spMkLst>
            <pc:docMk/>
            <pc:sldMk cId="832641308" sldId="261"/>
            <ac:spMk id="21" creationId="{F5FED702-6B64-6332-B3CF-6B61F97267E9}"/>
          </ac:spMkLst>
        </pc:spChg>
        <pc:spChg chg="del">
          <ac:chgData name="Stuart C Wilde MBE" userId="effe1fc91cccb1d5" providerId="LiveId" clId="{0B7434C0-F6C9-5341-B016-8AA67EE59543}" dt="2023-12-05T19:50:40.641" v="388" actId="478"/>
          <ac:spMkLst>
            <pc:docMk/>
            <pc:sldMk cId="832641308" sldId="261"/>
            <ac:spMk id="25" creationId="{F54BD576-CC82-43DA-A008-C28EF60A448A}"/>
          </ac:spMkLst>
        </pc:spChg>
        <pc:graphicFrameChg chg="mod modGraphic">
          <ac:chgData name="Stuart C Wilde MBE" userId="effe1fc91cccb1d5" providerId="LiveId" clId="{0B7434C0-F6C9-5341-B016-8AA67EE59543}" dt="2023-11-29T20:57:28.406" v="380" actId="207"/>
          <ac:graphicFrameMkLst>
            <pc:docMk/>
            <pc:sldMk cId="832641308" sldId="261"/>
            <ac:graphicFrameMk id="3" creationId="{FE9A2EF0-09CC-B316-6611-29E3DE04029E}"/>
          </ac:graphicFrameMkLst>
        </pc:graphicFrameChg>
        <pc:cxnChg chg="del">
          <ac:chgData name="Stuart C Wilde MBE" userId="effe1fc91cccb1d5" providerId="LiveId" clId="{0B7434C0-F6C9-5341-B016-8AA67EE59543}" dt="2023-12-05T19:50:40.641" v="388" actId="478"/>
          <ac:cxnSpMkLst>
            <pc:docMk/>
            <pc:sldMk cId="832641308" sldId="261"/>
            <ac:cxnSpMk id="8" creationId="{50060E80-F1C3-4E50-B873-7CFDEEA90049}"/>
          </ac:cxnSpMkLst>
        </pc:cxnChg>
        <pc:cxnChg chg="del">
          <ac:chgData name="Stuart C Wilde MBE" userId="effe1fc91cccb1d5" providerId="LiveId" clId="{0B7434C0-F6C9-5341-B016-8AA67EE59543}" dt="2023-12-05T19:50:40.641" v="388" actId="478"/>
          <ac:cxnSpMkLst>
            <pc:docMk/>
            <pc:sldMk cId="832641308" sldId="261"/>
            <ac:cxnSpMk id="9" creationId="{01C52B09-2839-4160-A3C1-6BB201E5D53A}"/>
          </ac:cxnSpMkLst>
        </pc:cxnChg>
        <pc:cxnChg chg="del">
          <ac:chgData name="Stuart C Wilde MBE" userId="effe1fc91cccb1d5" providerId="LiveId" clId="{0B7434C0-F6C9-5341-B016-8AA67EE59543}" dt="2023-12-05T19:50:40.641" v="388" actId="478"/>
          <ac:cxnSpMkLst>
            <pc:docMk/>
            <pc:sldMk cId="832641308" sldId="261"/>
            <ac:cxnSpMk id="10" creationId="{FC6C2AB6-E695-4520-9F38-6B6A0DE36B04}"/>
          </ac:cxnSpMkLst>
        </pc:cxnChg>
        <pc:cxnChg chg="del">
          <ac:chgData name="Stuart C Wilde MBE" userId="effe1fc91cccb1d5" providerId="LiveId" clId="{0B7434C0-F6C9-5341-B016-8AA67EE59543}" dt="2023-12-05T19:50:40.641" v="388" actId="478"/>
          <ac:cxnSpMkLst>
            <pc:docMk/>
            <pc:sldMk cId="832641308" sldId="261"/>
            <ac:cxnSpMk id="11" creationId="{8F28B946-C7F6-4BF4-9E0C-3FACB97B07C7}"/>
          </ac:cxnSpMkLst>
        </pc:cxnChg>
      </pc:sldChg>
      <pc:sldChg chg="addSp delSp modSp del mod">
        <pc:chgData name="Stuart C Wilde MBE" userId="effe1fc91cccb1d5" providerId="LiveId" clId="{0B7434C0-F6C9-5341-B016-8AA67EE59543}" dt="2023-11-29T14:06:45.047" v="104" actId="2696"/>
        <pc:sldMkLst>
          <pc:docMk/>
          <pc:sldMk cId="2060847742" sldId="271"/>
        </pc:sldMkLst>
        <pc:graphicFrameChg chg="add del mod">
          <ac:chgData name="Stuart C Wilde MBE" userId="effe1fc91cccb1d5" providerId="LiveId" clId="{0B7434C0-F6C9-5341-B016-8AA67EE59543}" dt="2023-11-29T13:58:23.870" v="1"/>
          <ac:graphicFrameMkLst>
            <pc:docMk/>
            <pc:sldMk cId="2060847742" sldId="271"/>
            <ac:graphicFrameMk id="3" creationId="{A993F9DA-06B2-3408-DCD6-309D4737BD8B}"/>
          </ac:graphicFrameMkLst>
        </pc:graphicFrameChg>
        <pc:picChg chg="add del mod">
          <ac:chgData name="Stuart C Wilde MBE" userId="effe1fc91cccb1d5" providerId="LiveId" clId="{0B7434C0-F6C9-5341-B016-8AA67EE59543}" dt="2023-11-29T13:59:06.738" v="6" actId="478"/>
          <ac:picMkLst>
            <pc:docMk/>
            <pc:sldMk cId="2060847742" sldId="271"/>
            <ac:picMk id="6" creationId="{38FD06CB-23E3-5F19-21C5-0C03B20B2F00}"/>
          </ac:picMkLst>
        </pc:picChg>
      </pc:sldChg>
      <pc:sldChg chg="addSp delSp modSp mod">
        <pc:chgData name="Stuart C Wilde MBE" userId="effe1fc91cccb1d5" providerId="LiveId" clId="{0B7434C0-F6C9-5341-B016-8AA67EE59543}" dt="2023-12-07T16:45:26.622" v="1847" actId="1076"/>
        <pc:sldMkLst>
          <pc:docMk/>
          <pc:sldMk cId="1923896702" sldId="275"/>
        </pc:sldMkLst>
        <pc:spChg chg="mod">
          <ac:chgData name="Stuart C Wilde MBE" userId="effe1fc91cccb1d5" providerId="LiveId" clId="{0B7434C0-F6C9-5341-B016-8AA67EE59543}" dt="2023-12-06T20:00:29.450" v="1323" actId="1037"/>
          <ac:spMkLst>
            <pc:docMk/>
            <pc:sldMk cId="1923896702" sldId="275"/>
            <ac:spMk id="2" creationId="{FAB459E6-167B-6B66-071B-9EE69C209B85}"/>
          </ac:spMkLst>
        </pc:spChg>
        <pc:spChg chg="mod">
          <ac:chgData name="Stuart C Wilde MBE" userId="effe1fc91cccb1d5" providerId="LiveId" clId="{0B7434C0-F6C9-5341-B016-8AA67EE59543}" dt="2023-12-06T20:00:29.450" v="1323" actId="1037"/>
          <ac:spMkLst>
            <pc:docMk/>
            <pc:sldMk cId="1923896702" sldId="275"/>
            <ac:spMk id="3" creationId="{4ACF69E4-3422-1B83-8F6E-C97A31C6E981}"/>
          </ac:spMkLst>
        </pc:spChg>
        <pc:spChg chg="del">
          <ac:chgData name="Stuart C Wilde MBE" userId="effe1fc91cccb1d5" providerId="LiveId" clId="{0B7434C0-F6C9-5341-B016-8AA67EE59543}" dt="2023-12-05T19:49:51.171" v="382" actId="478"/>
          <ac:spMkLst>
            <pc:docMk/>
            <pc:sldMk cId="1923896702" sldId="275"/>
            <ac:spMk id="4" creationId="{60735DC8-A105-4BD0-A57F-2FFC38AECE84}"/>
          </ac:spMkLst>
        </pc:spChg>
        <pc:spChg chg="add mod">
          <ac:chgData name="Stuart C Wilde MBE" userId="effe1fc91cccb1d5" providerId="LiveId" clId="{0B7434C0-F6C9-5341-B016-8AA67EE59543}" dt="2023-12-07T16:45:26.622" v="1847" actId="1076"/>
          <ac:spMkLst>
            <pc:docMk/>
            <pc:sldMk cId="1923896702" sldId="275"/>
            <ac:spMk id="4" creationId="{814AE1BF-7DEE-45EF-BD76-F3E745F018AD}"/>
          </ac:spMkLst>
        </pc:spChg>
        <pc:spChg chg="mod">
          <ac:chgData name="Stuart C Wilde MBE" userId="effe1fc91cccb1d5" providerId="LiveId" clId="{0B7434C0-F6C9-5341-B016-8AA67EE59543}" dt="2023-12-06T20:00:29.450" v="1323" actId="1037"/>
          <ac:spMkLst>
            <pc:docMk/>
            <pc:sldMk cId="1923896702" sldId="275"/>
            <ac:spMk id="5" creationId="{32D68624-1E4C-94CE-3B7E-8F59237833EA}"/>
          </ac:spMkLst>
        </pc:spChg>
        <pc:spChg chg="add del mod">
          <ac:chgData name="Stuart C Wilde MBE" userId="effe1fc91cccb1d5" providerId="LiveId" clId="{0B7434C0-F6C9-5341-B016-8AA67EE59543}" dt="2023-12-06T20:11:29.329" v="1686" actId="478"/>
          <ac:spMkLst>
            <pc:docMk/>
            <pc:sldMk cId="1923896702" sldId="275"/>
            <ac:spMk id="6" creationId="{C5288BA9-B39E-DF66-5621-2D8A0AD8FAD5}"/>
          </ac:spMkLst>
        </pc:spChg>
        <pc:spChg chg="mod">
          <ac:chgData name="Stuart C Wilde MBE" userId="effe1fc91cccb1d5" providerId="LiveId" clId="{0B7434C0-F6C9-5341-B016-8AA67EE59543}" dt="2023-12-06T20:00:29.450" v="1323" actId="1037"/>
          <ac:spMkLst>
            <pc:docMk/>
            <pc:sldMk cId="1923896702" sldId="275"/>
            <ac:spMk id="7" creationId="{28C18038-3CE3-D588-CE98-5FA1B79886F1}"/>
          </ac:spMkLst>
        </pc:spChg>
        <pc:spChg chg="mod">
          <ac:chgData name="Stuart C Wilde MBE" userId="effe1fc91cccb1d5" providerId="LiveId" clId="{0B7434C0-F6C9-5341-B016-8AA67EE59543}" dt="2023-12-06T20:00:29.450" v="1323" actId="1037"/>
          <ac:spMkLst>
            <pc:docMk/>
            <pc:sldMk cId="1923896702" sldId="275"/>
            <ac:spMk id="12" creationId="{BF1E6822-CAD9-DE91-083B-A70E3DC462F0}"/>
          </ac:spMkLst>
        </pc:spChg>
        <pc:spChg chg="mod">
          <ac:chgData name="Stuart C Wilde MBE" userId="effe1fc91cccb1d5" providerId="LiveId" clId="{0B7434C0-F6C9-5341-B016-8AA67EE59543}" dt="2023-12-06T20:00:29.450" v="1323" actId="1037"/>
          <ac:spMkLst>
            <pc:docMk/>
            <pc:sldMk cId="1923896702" sldId="275"/>
            <ac:spMk id="13" creationId="{8C3B8241-06C4-9331-41A6-977D1DEAE3EA}"/>
          </ac:spMkLst>
        </pc:spChg>
        <pc:spChg chg="del">
          <ac:chgData name="Stuart C Wilde MBE" userId="effe1fc91cccb1d5" providerId="LiveId" clId="{0B7434C0-F6C9-5341-B016-8AA67EE59543}" dt="2023-12-05T19:49:51.171" v="382" actId="478"/>
          <ac:spMkLst>
            <pc:docMk/>
            <pc:sldMk cId="1923896702" sldId="275"/>
            <ac:spMk id="14" creationId="{8F43C2BE-FC11-4556-86F2-8EE2FBBF10D2}"/>
          </ac:spMkLst>
        </pc:spChg>
        <pc:spChg chg="mod">
          <ac:chgData name="Stuart C Wilde MBE" userId="effe1fc91cccb1d5" providerId="LiveId" clId="{0B7434C0-F6C9-5341-B016-8AA67EE59543}" dt="2023-12-06T20:00:29.450" v="1323" actId="1037"/>
          <ac:spMkLst>
            <pc:docMk/>
            <pc:sldMk cId="1923896702" sldId="275"/>
            <ac:spMk id="15" creationId="{9948A0A7-B670-9888-2DE0-BC464108C505}"/>
          </ac:spMkLst>
        </pc:spChg>
        <pc:spChg chg="mod">
          <ac:chgData name="Stuart C Wilde MBE" userId="effe1fc91cccb1d5" providerId="LiveId" clId="{0B7434C0-F6C9-5341-B016-8AA67EE59543}" dt="2023-12-06T20:00:29.450" v="1323" actId="1037"/>
          <ac:spMkLst>
            <pc:docMk/>
            <pc:sldMk cId="1923896702" sldId="275"/>
            <ac:spMk id="16" creationId="{71E6EA0F-0A9C-7217-ED8F-E92872379633}"/>
          </ac:spMkLst>
        </pc:spChg>
        <pc:spChg chg="mod">
          <ac:chgData name="Stuart C Wilde MBE" userId="effe1fc91cccb1d5" providerId="LiveId" clId="{0B7434C0-F6C9-5341-B016-8AA67EE59543}" dt="2023-12-06T20:00:29.450" v="1323" actId="1037"/>
          <ac:spMkLst>
            <pc:docMk/>
            <pc:sldMk cId="1923896702" sldId="275"/>
            <ac:spMk id="17" creationId="{437E7A14-AD7B-9569-A0DE-B69033BF3EEA}"/>
          </ac:spMkLst>
        </pc:spChg>
        <pc:spChg chg="mod">
          <ac:chgData name="Stuart C Wilde MBE" userId="effe1fc91cccb1d5" providerId="LiveId" clId="{0B7434C0-F6C9-5341-B016-8AA67EE59543}" dt="2023-12-06T20:00:29.450" v="1323" actId="1037"/>
          <ac:spMkLst>
            <pc:docMk/>
            <pc:sldMk cId="1923896702" sldId="275"/>
            <ac:spMk id="18" creationId="{BABBD544-0D48-C29E-BEDA-9C1A74869D46}"/>
          </ac:spMkLst>
        </pc:spChg>
        <pc:spChg chg="mod">
          <ac:chgData name="Stuart C Wilde MBE" userId="effe1fc91cccb1d5" providerId="LiveId" clId="{0B7434C0-F6C9-5341-B016-8AA67EE59543}" dt="2023-12-06T20:00:29.450" v="1323" actId="1037"/>
          <ac:spMkLst>
            <pc:docMk/>
            <pc:sldMk cId="1923896702" sldId="275"/>
            <ac:spMk id="19" creationId="{E6B94A31-5770-FFA6-48C1-D7682FDEA289}"/>
          </ac:spMkLst>
        </pc:spChg>
        <pc:spChg chg="mod">
          <ac:chgData name="Stuart C Wilde MBE" userId="effe1fc91cccb1d5" providerId="LiveId" clId="{0B7434C0-F6C9-5341-B016-8AA67EE59543}" dt="2023-12-06T20:00:29.450" v="1323" actId="1037"/>
          <ac:spMkLst>
            <pc:docMk/>
            <pc:sldMk cId="1923896702" sldId="275"/>
            <ac:spMk id="20" creationId="{7A57EC5B-F41D-838D-8B04-F6266EF0AD92}"/>
          </ac:spMkLst>
        </pc:spChg>
        <pc:spChg chg="mod">
          <ac:chgData name="Stuart C Wilde MBE" userId="effe1fc91cccb1d5" providerId="LiveId" clId="{0B7434C0-F6C9-5341-B016-8AA67EE59543}" dt="2023-12-06T20:00:29.450" v="1323" actId="1037"/>
          <ac:spMkLst>
            <pc:docMk/>
            <pc:sldMk cId="1923896702" sldId="275"/>
            <ac:spMk id="21" creationId="{70387C76-9514-A5B7-FE46-E3AC18DB9123}"/>
          </ac:spMkLst>
        </pc:spChg>
        <pc:spChg chg="mod">
          <ac:chgData name="Stuart C Wilde MBE" userId="effe1fc91cccb1d5" providerId="LiveId" clId="{0B7434C0-F6C9-5341-B016-8AA67EE59543}" dt="2023-12-06T20:00:29.450" v="1323" actId="1037"/>
          <ac:spMkLst>
            <pc:docMk/>
            <pc:sldMk cId="1923896702" sldId="275"/>
            <ac:spMk id="22" creationId="{F700090F-42BB-963E-9648-CCFF9F507F32}"/>
          </ac:spMkLst>
        </pc:spChg>
        <pc:spChg chg="mod">
          <ac:chgData name="Stuart C Wilde MBE" userId="effe1fc91cccb1d5" providerId="LiveId" clId="{0B7434C0-F6C9-5341-B016-8AA67EE59543}" dt="2023-12-06T20:00:29.450" v="1323" actId="1037"/>
          <ac:spMkLst>
            <pc:docMk/>
            <pc:sldMk cId="1923896702" sldId="275"/>
            <ac:spMk id="23" creationId="{E6190436-B6B1-C532-2969-C530A2706A41}"/>
          </ac:spMkLst>
        </pc:spChg>
        <pc:spChg chg="mod">
          <ac:chgData name="Stuart C Wilde MBE" userId="effe1fc91cccb1d5" providerId="LiveId" clId="{0B7434C0-F6C9-5341-B016-8AA67EE59543}" dt="2023-12-06T20:00:29.450" v="1323" actId="1037"/>
          <ac:spMkLst>
            <pc:docMk/>
            <pc:sldMk cId="1923896702" sldId="275"/>
            <ac:spMk id="24" creationId="{BE1918E3-C288-63A5-14E9-9FD5D902F177}"/>
          </ac:spMkLst>
        </pc:spChg>
        <pc:spChg chg="del">
          <ac:chgData name="Stuart C Wilde MBE" userId="effe1fc91cccb1d5" providerId="LiveId" clId="{0B7434C0-F6C9-5341-B016-8AA67EE59543}" dt="2023-12-05T19:49:51.171" v="382" actId="478"/>
          <ac:spMkLst>
            <pc:docMk/>
            <pc:sldMk cId="1923896702" sldId="275"/>
            <ac:spMk id="25" creationId="{F54BD576-CC82-43DA-A008-C28EF60A448A}"/>
          </ac:spMkLst>
        </pc:spChg>
        <pc:spChg chg="mod">
          <ac:chgData name="Stuart C Wilde MBE" userId="effe1fc91cccb1d5" providerId="LiveId" clId="{0B7434C0-F6C9-5341-B016-8AA67EE59543}" dt="2023-12-06T20:00:29.450" v="1323" actId="1037"/>
          <ac:spMkLst>
            <pc:docMk/>
            <pc:sldMk cId="1923896702" sldId="275"/>
            <ac:spMk id="27" creationId="{25DB5E99-4D4C-A860-9D1D-CF7E450F421B}"/>
          </ac:spMkLst>
        </pc:spChg>
        <pc:spChg chg="mod">
          <ac:chgData name="Stuart C Wilde MBE" userId="effe1fc91cccb1d5" providerId="LiveId" clId="{0B7434C0-F6C9-5341-B016-8AA67EE59543}" dt="2023-12-05T20:02:39.939" v="562" actId="1076"/>
          <ac:spMkLst>
            <pc:docMk/>
            <pc:sldMk cId="1923896702" sldId="275"/>
            <ac:spMk id="32" creationId="{EA36E209-7A1D-3B86-10DE-9D5C030D419C}"/>
          </ac:spMkLst>
        </pc:spChg>
        <pc:spChg chg="mod">
          <ac:chgData name="Stuart C Wilde MBE" userId="effe1fc91cccb1d5" providerId="LiveId" clId="{0B7434C0-F6C9-5341-B016-8AA67EE59543}" dt="2023-12-06T20:00:29.450" v="1323" actId="1037"/>
          <ac:spMkLst>
            <pc:docMk/>
            <pc:sldMk cId="1923896702" sldId="275"/>
            <ac:spMk id="34" creationId="{7FAAEC8E-C700-035C-484D-D33B6C105B02}"/>
          </ac:spMkLst>
        </pc:spChg>
        <pc:spChg chg="mod">
          <ac:chgData name="Stuart C Wilde MBE" userId="effe1fc91cccb1d5" providerId="LiveId" clId="{0B7434C0-F6C9-5341-B016-8AA67EE59543}" dt="2023-12-06T20:00:29.450" v="1323" actId="1037"/>
          <ac:spMkLst>
            <pc:docMk/>
            <pc:sldMk cId="1923896702" sldId="275"/>
            <ac:spMk id="47" creationId="{742637C3-2C3A-5584-059F-49150CB7EAFC}"/>
          </ac:spMkLst>
        </pc:spChg>
        <pc:spChg chg="mod">
          <ac:chgData name="Stuart C Wilde MBE" userId="effe1fc91cccb1d5" providerId="LiveId" clId="{0B7434C0-F6C9-5341-B016-8AA67EE59543}" dt="2023-12-06T20:00:29.450" v="1323" actId="1037"/>
          <ac:spMkLst>
            <pc:docMk/>
            <pc:sldMk cId="1923896702" sldId="275"/>
            <ac:spMk id="55" creationId="{B41554F2-AFFC-23A6-D3AF-CF41A5AC15AA}"/>
          </ac:spMkLst>
        </pc:spChg>
        <pc:cxnChg chg="del">
          <ac:chgData name="Stuart C Wilde MBE" userId="effe1fc91cccb1d5" providerId="LiveId" clId="{0B7434C0-F6C9-5341-B016-8AA67EE59543}" dt="2023-12-05T19:49:51.171" v="382" actId="478"/>
          <ac:cxnSpMkLst>
            <pc:docMk/>
            <pc:sldMk cId="1923896702" sldId="275"/>
            <ac:cxnSpMk id="8" creationId="{50060E80-F1C3-4E50-B873-7CFDEEA90049}"/>
          </ac:cxnSpMkLst>
        </pc:cxnChg>
        <pc:cxnChg chg="del">
          <ac:chgData name="Stuart C Wilde MBE" userId="effe1fc91cccb1d5" providerId="LiveId" clId="{0B7434C0-F6C9-5341-B016-8AA67EE59543}" dt="2023-12-05T19:49:51.171" v="382" actId="478"/>
          <ac:cxnSpMkLst>
            <pc:docMk/>
            <pc:sldMk cId="1923896702" sldId="275"/>
            <ac:cxnSpMk id="9" creationId="{01C52B09-2839-4160-A3C1-6BB201E5D53A}"/>
          </ac:cxnSpMkLst>
        </pc:cxnChg>
        <pc:cxnChg chg="del">
          <ac:chgData name="Stuart C Wilde MBE" userId="effe1fc91cccb1d5" providerId="LiveId" clId="{0B7434C0-F6C9-5341-B016-8AA67EE59543}" dt="2023-12-05T19:49:51.171" v="382" actId="478"/>
          <ac:cxnSpMkLst>
            <pc:docMk/>
            <pc:sldMk cId="1923896702" sldId="275"/>
            <ac:cxnSpMk id="11" creationId="{8F28B946-C7F6-4BF4-9E0C-3FACB97B07C7}"/>
          </ac:cxnSpMkLst>
        </pc:cxnChg>
        <pc:cxnChg chg="mod">
          <ac:chgData name="Stuart C Wilde MBE" userId="effe1fc91cccb1d5" providerId="LiveId" clId="{0B7434C0-F6C9-5341-B016-8AA67EE59543}" dt="2023-12-06T20:00:29.450" v="1323" actId="1037"/>
          <ac:cxnSpMkLst>
            <pc:docMk/>
            <pc:sldMk cId="1923896702" sldId="275"/>
            <ac:cxnSpMk id="29" creationId="{0A266774-C373-254E-5A4E-0EB3CDB372AC}"/>
          </ac:cxnSpMkLst>
        </pc:cxnChg>
        <pc:cxnChg chg="mod">
          <ac:chgData name="Stuart C Wilde MBE" userId="effe1fc91cccb1d5" providerId="LiveId" clId="{0B7434C0-F6C9-5341-B016-8AA67EE59543}" dt="2023-12-06T20:00:29.450" v="1323" actId="1037"/>
          <ac:cxnSpMkLst>
            <pc:docMk/>
            <pc:sldMk cId="1923896702" sldId="275"/>
            <ac:cxnSpMk id="30" creationId="{62FB7A41-638B-0E03-19CD-EAE858BD8B6B}"/>
          </ac:cxnSpMkLst>
        </pc:cxnChg>
        <pc:cxnChg chg="mod">
          <ac:chgData name="Stuart C Wilde MBE" userId="effe1fc91cccb1d5" providerId="LiveId" clId="{0B7434C0-F6C9-5341-B016-8AA67EE59543}" dt="2023-12-06T20:00:29.450" v="1323" actId="1037"/>
          <ac:cxnSpMkLst>
            <pc:docMk/>
            <pc:sldMk cId="1923896702" sldId="275"/>
            <ac:cxnSpMk id="31" creationId="{5DE4D13A-3F20-282F-B558-4021668E868E}"/>
          </ac:cxnSpMkLst>
        </pc:cxnChg>
        <pc:cxnChg chg="mod">
          <ac:chgData name="Stuart C Wilde MBE" userId="effe1fc91cccb1d5" providerId="LiveId" clId="{0B7434C0-F6C9-5341-B016-8AA67EE59543}" dt="2023-12-06T20:00:29.450" v="1323" actId="1037"/>
          <ac:cxnSpMkLst>
            <pc:docMk/>
            <pc:sldMk cId="1923896702" sldId="275"/>
            <ac:cxnSpMk id="33" creationId="{ECAD12D4-4E67-8308-9BD5-03B26DEF7D22}"/>
          </ac:cxnSpMkLst>
        </pc:cxnChg>
        <pc:cxnChg chg="del">
          <ac:chgData name="Stuart C Wilde MBE" userId="effe1fc91cccb1d5" providerId="LiveId" clId="{0B7434C0-F6C9-5341-B016-8AA67EE59543}" dt="2023-12-05T19:49:51.171" v="382" actId="478"/>
          <ac:cxnSpMkLst>
            <pc:docMk/>
            <pc:sldMk cId="1923896702" sldId="275"/>
            <ac:cxnSpMk id="35" creationId="{F0B96260-56A7-8940-8234-930A497D9C5D}"/>
          </ac:cxnSpMkLst>
        </pc:cxnChg>
        <pc:cxnChg chg="mod">
          <ac:chgData name="Stuart C Wilde MBE" userId="effe1fc91cccb1d5" providerId="LiveId" clId="{0B7434C0-F6C9-5341-B016-8AA67EE59543}" dt="2023-12-06T20:00:29.450" v="1323" actId="1037"/>
          <ac:cxnSpMkLst>
            <pc:docMk/>
            <pc:sldMk cId="1923896702" sldId="275"/>
            <ac:cxnSpMk id="37" creationId="{367E9F44-DA02-324F-4C2D-6D97B72D916F}"/>
          </ac:cxnSpMkLst>
        </pc:cxnChg>
        <pc:cxnChg chg="mod">
          <ac:chgData name="Stuart C Wilde MBE" userId="effe1fc91cccb1d5" providerId="LiveId" clId="{0B7434C0-F6C9-5341-B016-8AA67EE59543}" dt="2023-12-06T20:00:29.450" v="1323" actId="1037"/>
          <ac:cxnSpMkLst>
            <pc:docMk/>
            <pc:sldMk cId="1923896702" sldId="275"/>
            <ac:cxnSpMk id="39" creationId="{F19C8FA0-6FBA-E59C-72F6-BB007F10FEC8}"/>
          </ac:cxnSpMkLst>
        </pc:cxnChg>
        <pc:cxnChg chg="mod">
          <ac:chgData name="Stuart C Wilde MBE" userId="effe1fc91cccb1d5" providerId="LiveId" clId="{0B7434C0-F6C9-5341-B016-8AA67EE59543}" dt="2023-12-06T20:00:29.450" v="1323" actId="1037"/>
          <ac:cxnSpMkLst>
            <pc:docMk/>
            <pc:sldMk cId="1923896702" sldId="275"/>
            <ac:cxnSpMk id="40" creationId="{577C16CA-9D17-61D3-D457-655412994ABC}"/>
          </ac:cxnSpMkLst>
        </pc:cxnChg>
        <pc:cxnChg chg="mod">
          <ac:chgData name="Stuart C Wilde MBE" userId="effe1fc91cccb1d5" providerId="LiveId" clId="{0B7434C0-F6C9-5341-B016-8AA67EE59543}" dt="2023-12-06T20:00:29.450" v="1323" actId="1037"/>
          <ac:cxnSpMkLst>
            <pc:docMk/>
            <pc:sldMk cId="1923896702" sldId="275"/>
            <ac:cxnSpMk id="43" creationId="{CD580C7F-E321-4572-72B0-1766E1CF8D4B}"/>
          </ac:cxnSpMkLst>
        </pc:cxnChg>
        <pc:cxnChg chg="mod">
          <ac:chgData name="Stuart C Wilde MBE" userId="effe1fc91cccb1d5" providerId="LiveId" clId="{0B7434C0-F6C9-5341-B016-8AA67EE59543}" dt="2023-12-06T20:00:29.450" v="1323" actId="1037"/>
          <ac:cxnSpMkLst>
            <pc:docMk/>
            <pc:sldMk cId="1923896702" sldId="275"/>
            <ac:cxnSpMk id="45" creationId="{E64788FD-8AD8-23B5-E7A9-1C90E6396DA0}"/>
          </ac:cxnSpMkLst>
        </pc:cxnChg>
        <pc:cxnChg chg="mod">
          <ac:chgData name="Stuart C Wilde MBE" userId="effe1fc91cccb1d5" providerId="LiveId" clId="{0B7434C0-F6C9-5341-B016-8AA67EE59543}" dt="2023-12-06T20:00:29.450" v="1323" actId="1037"/>
          <ac:cxnSpMkLst>
            <pc:docMk/>
            <pc:sldMk cId="1923896702" sldId="275"/>
            <ac:cxnSpMk id="46" creationId="{46203256-AA6B-BFB0-5890-0A082B97D019}"/>
          </ac:cxnSpMkLst>
        </pc:cxnChg>
        <pc:cxnChg chg="mod">
          <ac:chgData name="Stuart C Wilde MBE" userId="effe1fc91cccb1d5" providerId="LiveId" clId="{0B7434C0-F6C9-5341-B016-8AA67EE59543}" dt="2023-12-06T20:00:29.450" v="1323" actId="1037"/>
          <ac:cxnSpMkLst>
            <pc:docMk/>
            <pc:sldMk cId="1923896702" sldId="275"/>
            <ac:cxnSpMk id="50" creationId="{25CFA41A-AB52-07EA-AEAC-6FA922E37702}"/>
          </ac:cxnSpMkLst>
        </pc:cxnChg>
        <pc:cxnChg chg="mod">
          <ac:chgData name="Stuart C Wilde MBE" userId="effe1fc91cccb1d5" providerId="LiveId" clId="{0B7434C0-F6C9-5341-B016-8AA67EE59543}" dt="2023-12-06T20:00:29.450" v="1323" actId="1037"/>
          <ac:cxnSpMkLst>
            <pc:docMk/>
            <pc:sldMk cId="1923896702" sldId="275"/>
            <ac:cxnSpMk id="51" creationId="{3EEE57EA-E255-7F04-0BF1-4006EF8DEAAE}"/>
          </ac:cxnSpMkLst>
        </pc:cxnChg>
        <pc:cxnChg chg="mod">
          <ac:chgData name="Stuart C Wilde MBE" userId="effe1fc91cccb1d5" providerId="LiveId" clId="{0B7434C0-F6C9-5341-B016-8AA67EE59543}" dt="2023-12-06T20:00:29.450" v="1323" actId="1037"/>
          <ac:cxnSpMkLst>
            <pc:docMk/>
            <pc:sldMk cId="1923896702" sldId="275"/>
            <ac:cxnSpMk id="52" creationId="{982A869F-8DDF-ED27-C86B-A612D99A8E01}"/>
          </ac:cxnSpMkLst>
        </pc:cxnChg>
      </pc:sldChg>
      <pc:sldChg chg="addSp delSp modSp mod">
        <pc:chgData name="Stuart C Wilde MBE" userId="effe1fc91cccb1d5" providerId="LiveId" clId="{0B7434C0-F6C9-5341-B016-8AA67EE59543}" dt="2023-12-06T20:01:01.285" v="1349" actId="1038"/>
        <pc:sldMkLst>
          <pc:docMk/>
          <pc:sldMk cId="4013975366" sldId="276"/>
        </pc:sldMkLst>
        <pc:spChg chg="add mod">
          <ac:chgData name="Stuart C Wilde MBE" userId="effe1fc91cccb1d5" providerId="LiveId" clId="{0B7434C0-F6C9-5341-B016-8AA67EE59543}" dt="2023-12-05T20:02:56.669" v="565" actId="20577"/>
          <ac:spMkLst>
            <pc:docMk/>
            <pc:sldMk cId="4013975366" sldId="276"/>
            <ac:spMk id="2" creationId="{D2EAFE09-88F5-5004-17C0-9D3A440BD90F}"/>
          </ac:spMkLst>
        </pc:spChg>
        <pc:spChg chg="del">
          <ac:chgData name="Stuart C Wilde MBE" userId="effe1fc91cccb1d5" providerId="LiveId" clId="{0B7434C0-F6C9-5341-B016-8AA67EE59543}" dt="2023-12-05T19:49:58.943" v="383" actId="478"/>
          <ac:spMkLst>
            <pc:docMk/>
            <pc:sldMk cId="4013975366" sldId="276"/>
            <ac:spMk id="4" creationId="{60735DC8-A105-4BD0-A57F-2FFC38AECE84}"/>
          </ac:spMkLst>
        </pc:spChg>
        <pc:spChg chg="del mod">
          <ac:chgData name="Stuart C Wilde MBE" userId="effe1fc91cccb1d5" providerId="LiveId" clId="{0B7434C0-F6C9-5341-B016-8AA67EE59543}" dt="2023-12-05T20:03:00.837" v="567" actId="478"/>
          <ac:spMkLst>
            <pc:docMk/>
            <pc:sldMk cId="4013975366" sldId="276"/>
            <ac:spMk id="6" creationId="{31F2D842-E496-5FAD-AC5A-588503007405}"/>
          </ac:spMkLst>
        </pc:spChg>
        <pc:spChg chg="mod">
          <ac:chgData name="Stuart C Wilde MBE" userId="effe1fc91cccb1d5" providerId="LiveId" clId="{0B7434C0-F6C9-5341-B016-8AA67EE59543}" dt="2023-12-06T20:01:01.285" v="1349" actId="1038"/>
          <ac:spMkLst>
            <pc:docMk/>
            <pc:sldMk cId="4013975366" sldId="276"/>
            <ac:spMk id="7" creationId="{0A757C18-12BE-56A9-FFAA-5AF6C7116DD4}"/>
          </ac:spMkLst>
        </pc:spChg>
        <pc:spChg chg="mod">
          <ac:chgData name="Stuart C Wilde MBE" userId="effe1fc91cccb1d5" providerId="LiveId" clId="{0B7434C0-F6C9-5341-B016-8AA67EE59543}" dt="2023-12-06T20:01:01.285" v="1349" actId="1038"/>
          <ac:spMkLst>
            <pc:docMk/>
            <pc:sldMk cId="4013975366" sldId="276"/>
            <ac:spMk id="12" creationId="{D8B46059-9CAA-4CBB-06D4-67ED037FBDE4}"/>
          </ac:spMkLst>
        </pc:spChg>
        <pc:spChg chg="del">
          <ac:chgData name="Stuart C Wilde MBE" userId="effe1fc91cccb1d5" providerId="LiveId" clId="{0B7434C0-F6C9-5341-B016-8AA67EE59543}" dt="2023-12-05T19:49:58.943" v="383" actId="478"/>
          <ac:spMkLst>
            <pc:docMk/>
            <pc:sldMk cId="4013975366" sldId="276"/>
            <ac:spMk id="14" creationId="{8F43C2BE-FC11-4556-86F2-8EE2FBBF10D2}"/>
          </ac:spMkLst>
        </pc:spChg>
        <pc:spChg chg="mod">
          <ac:chgData name="Stuart C Wilde MBE" userId="effe1fc91cccb1d5" providerId="LiveId" clId="{0B7434C0-F6C9-5341-B016-8AA67EE59543}" dt="2023-12-06T20:01:01.285" v="1349" actId="1038"/>
          <ac:spMkLst>
            <pc:docMk/>
            <pc:sldMk cId="4013975366" sldId="276"/>
            <ac:spMk id="17" creationId="{FE8C24A3-F141-15B9-0BC4-31ED2A903CE8}"/>
          </ac:spMkLst>
        </pc:spChg>
        <pc:spChg chg="mod">
          <ac:chgData name="Stuart C Wilde MBE" userId="effe1fc91cccb1d5" providerId="LiveId" clId="{0B7434C0-F6C9-5341-B016-8AA67EE59543}" dt="2023-12-06T20:01:01.285" v="1349" actId="1038"/>
          <ac:spMkLst>
            <pc:docMk/>
            <pc:sldMk cId="4013975366" sldId="276"/>
            <ac:spMk id="19" creationId="{9241177F-24B1-20FA-077B-26606FBAAB72}"/>
          </ac:spMkLst>
        </pc:spChg>
        <pc:spChg chg="mod">
          <ac:chgData name="Stuart C Wilde MBE" userId="effe1fc91cccb1d5" providerId="LiveId" clId="{0B7434C0-F6C9-5341-B016-8AA67EE59543}" dt="2023-12-06T20:01:01.285" v="1349" actId="1038"/>
          <ac:spMkLst>
            <pc:docMk/>
            <pc:sldMk cId="4013975366" sldId="276"/>
            <ac:spMk id="20" creationId="{D6085842-4267-76EF-660E-1FF2B1F25AAD}"/>
          </ac:spMkLst>
        </pc:spChg>
        <pc:spChg chg="mod">
          <ac:chgData name="Stuart C Wilde MBE" userId="effe1fc91cccb1d5" providerId="LiveId" clId="{0B7434C0-F6C9-5341-B016-8AA67EE59543}" dt="2023-12-06T20:01:01.285" v="1349" actId="1038"/>
          <ac:spMkLst>
            <pc:docMk/>
            <pc:sldMk cId="4013975366" sldId="276"/>
            <ac:spMk id="21" creationId="{ECF05851-2BFB-2F6F-460D-A1BFF054FC13}"/>
          </ac:spMkLst>
        </pc:spChg>
        <pc:spChg chg="mod">
          <ac:chgData name="Stuart C Wilde MBE" userId="effe1fc91cccb1d5" providerId="LiveId" clId="{0B7434C0-F6C9-5341-B016-8AA67EE59543}" dt="2023-12-06T20:01:01.285" v="1349" actId="1038"/>
          <ac:spMkLst>
            <pc:docMk/>
            <pc:sldMk cId="4013975366" sldId="276"/>
            <ac:spMk id="24" creationId="{99FED954-84E8-82B0-DB3E-E685F436C76B}"/>
          </ac:spMkLst>
        </pc:spChg>
        <pc:spChg chg="del">
          <ac:chgData name="Stuart C Wilde MBE" userId="effe1fc91cccb1d5" providerId="LiveId" clId="{0B7434C0-F6C9-5341-B016-8AA67EE59543}" dt="2023-12-05T19:49:58.943" v="383" actId="478"/>
          <ac:spMkLst>
            <pc:docMk/>
            <pc:sldMk cId="4013975366" sldId="276"/>
            <ac:spMk id="25" creationId="{F54BD576-CC82-43DA-A008-C28EF60A448A}"/>
          </ac:spMkLst>
        </pc:spChg>
        <pc:spChg chg="mod">
          <ac:chgData name="Stuart C Wilde MBE" userId="effe1fc91cccb1d5" providerId="LiveId" clId="{0B7434C0-F6C9-5341-B016-8AA67EE59543}" dt="2023-12-06T20:01:01.285" v="1349" actId="1038"/>
          <ac:spMkLst>
            <pc:docMk/>
            <pc:sldMk cId="4013975366" sldId="276"/>
            <ac:spMk id="28" creationId="{C0BDB1FA-9E9C-4439-646B-4E13D9EE523C}"/>
          </ac:spMkLst>
        </pc:spChg>
        <pc:spChg chg="mod">
          <ac:chgData name="Stuart C Wilde MBE" userId="effe1fc91cccb1d5" providerId="LiveId" clId="{0B7434C0-F6C9-5341-B016-8AA67EE59543}" dt="2023-12-06T20:01:01.285" v="1349" actId="1038"/>
          <ac:spMkLst>
            <pc:docMk/>
            <pc:sldMk cId="4013975366" sldId="276"/>
            <ac:spMk id="35" creationId="{9410DC56-ABCF-F1B5-38EF-035BB3D9779E}"/>
          </ac:spMkLst>
        </pc:spChg>
        <pc:cxnChg chg="mod">
          <ac:chgData name="Stuart C Wilde MBE" userId="effe1fc91cccb1d5" providerId="LiveId" clId="{0B7434C0-F6C9-5341-B016-8AA67EE59543}" dt="2023-12-06T20:01:01.285" v="1349" actId="1038"/>
          <ac:cxnSpMkLst>
            <pc:docMk/>
            <pc:sldMk cId="4013975366" sldId="276"/>
            <ac:cxnSpMk id="3" creationId="{DD7B7534-AE57-2FC8-4FFD-2DE33CF2853C}"/>
          </ac:cxnSpMkLst>
        </pc:cxnChg>
        <pc:cxnChg chg="del">
          <ac:chgData name="Stuart C Wilde MBE" userId="effe1fc91cccb1d5" providerId="LiveId" clId="{0B7434C0-F6C9-5341-B016-8AA67EE59543}" dt="2023-12-05T19:49:58.943" v="383" actId="478"/>
          <ac:cxnSpMkLst>
            <pc:docMk/>
            <pc:sldMk cId="4013975366" sldId="276"/>
            <ac:cxnSpMk id="8" creationId="{50060E80-F1C3-4E50-B873-7CFDEEA90049}"/>
          </ac:cxnSpMkLst>
        </pc:cxnChg>
        <pc:cxnChg chg="del">
          <ac:chgData name="Stuart C Wilde MBE" userId="effe1fc91cccb1d5" providerId="LiveId" clId="{0B7434C0-F6C9-5341-B016-8AA67EE59543}" dt="2023-12-05T19:49:58.943" v="383" actId="478"/>
          <ac:cxnSpMkLst>
            <pc:docMk/>
            <pc:sldMk cId="4013975366" sldId="276"/>
            <ac:cxnSpMk id="9" creationId="{01C52B09-2839-4160-A3C1-6BB201E5D53A}"/>
          </ac:cxnSpMkLst>
        </pc:cxnChg>
        <pc:cxnChg chg="del">
          <ac:chgData name="Stuart C Wilde MBE" userId="effe1fc91cccb1d5" providerId="LiveId" clId="{0B7434C0-F6C9-5341-B016-8AA67EE59543}" dt="2023-12-05T19:49:58.943" v="383" actId="478"/>
          <ac:cxnSpMkLst>
            <pc:docMk/>
            <pc:sldMk cId="4013975366" sldId="276"/>
            <ac:cxnSpMk id="10" creationId="{FC6C2AB6-E695-4520-9F38-6B6A0DE36B04}"/>
          </ac:cxnSpMkLst>
        </pc:cxnChg>
        <pc:cxnChg chg="del">
          <ac:chgData name="Stuart C Wilde MBE" userId="effe1fc91cccb1d5" providerId="LiveId" clId="{0B7434C0-F6C9-5341-B016-8AA67EE59543}" dt="2023-12-05T19:49:58.943" v="383" actId="478"/>
          <ac:cxnSpMkLst>
            <pc:docMk/>
            <pc:sldMk cId="4013975366" sldId="276"/>
            <ac:cxnSpMk id="11" creationId="{8F28B946-C7F6-4BF4-9E0C-3FACB97B07C7}"/>
          </ac:cxnSpMkLst>
        </pc:cxnChg>
        <pc:cxnChg chg="mod">
          <ac:chgData name="Stuart C Wilde MBE" userId="effe1fc91cccb1d5" providerId="LiveId" clId="{0B7434C0-F6C9-5341-B016-8AA67EE59543}" dt="2023-12-06T20:01:01.285" v="1349" actId="1038"/>
          <ac:cxnSpMkLst>
            <pc:docMk/>
            <pc:sldMk cId="4013975366" sldId="276"/>
            <ac:cxnSpMk id="16" creationId="{87002D37-BD32-38C0-08FD-781F96C7E2FC}"/>
          </ac:cxnSpMkLst>
        </pc:cxnChg>
        <pc:cxnChg chg="mod">
          <ac:chgData name="Stuart C Wilde MBE" userId="effe1fc91cccb1d5" providerId="LiveId" clId="{0B7434C0-F6C9-5341-B016-8AA67EE59543}" dt="2023-12-06T20:01:01.285" v="1349" actId="1038"/>
          <ac:cxnSpMkLst>
            <pc:docMk/>
            <pc:sldMk cId="4013975366" sldId="276"/>
            <ac:cxnSpMk id="40" creationId="{66492F33-992B-908D-BDF9-A0962EB655ED}"/>
          </ac:cxnSpMkLst>
        </pc:cxnChg>
        <pc:cxnChg chg="mod">
          <ac:chgData name="Stuart C Wilde MBE" userId="effe1fc91cccb1d5" providerId="LiveId" clId="{0B7434C0-F6C9-5341-B016-8AA67EE59543}" dt="2023-12-06T20:01:01.285" v="1349" actId="1038"/>
          <ac:cxnSpMkLst>
            <pc:docMk/>
            <pc:sldMk cId="4013975366" sldId="276"/>
            <ac:cxnSpMk id="41" creationId="{55FBB00E-FACB-4813-DE11-9D1BE13CE352}"/>
          </ac:cxnSpMkLst>
        </pc:cxnChg>
        <pc:cxnChg chg="mod">
          <ac:chgData name="Stuart C Wilde MBE" userId="effe1fc91cccb1d5" providerId="LiveId" clId="{0B7434C0-F6C9-5341-B016-8AA67EE59543}" dt="2023-12-06T20:01:01.285" v="1349" actId="1038"/>
          <ac:cxnSpMkLst>
            <pc:docMk/>
            <pc:sldMk cId="4013975366" sldId="276"/>
            <ac:cxnSpMk id="42" creationId="{DEB12F1C-5AEB-2B5A-1BA4-AF540E3AEAEF}"/>
          </ac:cxnSpMkLst>
        </pc:cxnChg>
        <pc:cxnChg chg="mod">
          <ac:chgData name="Stuart C Wilde MBE" userId="effe1fc91cccb1d5" providerId="LiveId" clId="{0B7434C0-F6C9-5341-B016-8AA67EE59543}" dt="2023-12-06T20:01:01.285" v="1349" actId="1038"/>
          <ac:cxnSpMkLst>
            <pc:docMk/>
            <pc:sldMk cId="4013975366" sldId="276"/>
            <ac:cxnSpMk id="43" creationId="{BFC1BB0B-3037-A0BA-1C64-B1CB38BE52C3}"/>
          </ac:cxnSpMkLst>
        </pc:cxnChg>
        <pc:cxnChg chg="mod">
          <ac:chgData name="Stuart C Wilde MBE" userId="effe1fc91cccb1d5" providerId="LiveId" clId="{0B7434C0-F6C9-5341-B016-8AA67EE59543}" dt="2023-12-06T20:01:01.285" v="1349" actId="1038"/>
          <ac:cxnSpMkLst>
            <pc:docMk/>
            <pc:sldMk cId="4013975366" sldId="276"/>
            <ac:cxnSpMk id="51" creationId="{5DBE4984-B6C4-672A-09DF-039292016E1D}"/>
          </ac:cxnSpMkLst>
        </pc:cxnChg>
        <pc:cxnChg chg="mod">
          <ac:chgData name="Stuart C Wilde MBE" userId="effe1fc91cccb1d5" providerId="LiveId" clId="{0B7434C0-F6C9-5341-B016-8AA67EE59543}" dt="2023-12-06T20:01:01.285" v="1349" actId="1038"/>
          <ac:cxnSpMkLst>
            <pc:docMk/>
            <pc:sldMk cId="4013975366" sldId="276"/>
            <ac:cxnSpMk id="52" creationId="{6C7D4489-1292-F7BC-7A5B-00A70E663124}"/>
          </ac:cxnSpMkLst>
        </pc:cxnChg>
      </pc:sldChg>
      <pc:sldChg chg="addSp delSp modSp mod">
        <pc:chgData name="Stuart C Wilde MBE" userId="effe1fc91cccb1d5" providerId="LiveId" clId="{0B7434C0-F6C9-5341-B016-8AA67EE59543}" dt="2023-12-06T20:01:19.475" v="1371" actId="1038"/>
        <pc:sldMkLst>
          <pc:docMk/>
          <pc:sldMk cId="2850092434" sldId="281"/>
        </pc:sldMkLst>
        <pc:spChg chg="mod">
          <ac:chgData name="Stuart C Wilde MBE" userId="effe1fc91cccb1d5" providerId="LiveId" clId="{0B7434C0-F6C9-5341-B016-8AA67EE59543}" dt="2023-12-06T20:01:19.475" v="1371" actId="1038"/>
          <ac:spMkLst>
            <pc:docMk/>
            <pc:sldMk cId="2850092434" sldId="281"/>
            <ac:spMk id="2" creationId="{6AC1B4ED-9645-AC5C-9E8B-38DCACD8C592}"/>
          </ac:spMkLst>
        </pc:spChg>
        <pc:spChg chg="mod">
          <ac:chgData name="Stuart C Wilde MBE" userId="effe1fc91cccb1d5" providerId="LiveId" clId="{0B7434C0-F6C9-5341-B016-8AA67EE59543}" dt="2023-12-06T20:01:19.475" v="1371" actId="1038"/>
          <ac:spMkLst>
            <pc:docMk/>
            <pc:sldMk cId="2850092434" sldId="281"/>
            <ac:spMk id="3" creationId="{9DDC82B4-F344-5810-FD44-176D0746E3DC}"/>
          </ac:spMkLst>
        </pc:spChg>
        <pc:spChg chg="del">
          <ac:chgData name="Stuart C Wilde MBE" userId="effe1fc91cccb1d5" providerId="LiveId" clId="{0B7434C0-F6C9-5341-B016-8AA67EE59543}" dt="2023-12-05T19:50:06.808" v="384" actId="478"/>
          <ac:spMkLst>
            <pc:docMk/>
            <pc:sldMk cId="2850092434" sldId="281"/>
            <ac:spMk id="4" creationId="{60735DC8-A105-4BD0-A57F-2FFC38AECE84}"/>
          </ac:spMkLst>
        </pc:spChg>
        <pc:spChg chg="mod">
          <ac:chgData name="Stuart C Wilde MBE" userId="effe1fc91cccb1d5" providerId="LiveId" clId="{0B7434C0-F6C9-5341-B016-8AA67EE59543}" dt="2023-12-06T20:01:19.475" v="1371" actId="1038"/>
          <ac:spMkLst>
            <pc:docMk/>
            <pc:sldMk cId="2850092434" sldId="281"/>
            <ac:spMk id="5" creationId="{E38EAF41-21AA-EB86-B3D4-C04D597AA335}"/>
          </ac:spMkLst>
        </pc:spChg>
        <pc:spChg chg="del">
          <ac:chgData name="Stuart C Wilde MBE" userId="effe1fc91cccb1d5" providerId="LiveId" clId="{0B7434C0-F6C9-5341-B016-8AA67EE59543}" dt="2023-12-05T20:03:05.472" v="568" actId="478"/>
          <ac:spMkLst>
            <pc:docMk/>
            <pc:sldMk cId="2850092434" sldId="281"/>
            <ac:spMk id="6" creationId="{31F2D842-E496-5FAD-AC5A-588503007405}"/>
          </ac:spMkLst>
        </pc:spChg>
        <pc:spChg chg="mod">
          <ac:chgData name="Stuart C Wilde MBE" userId="effe1fc91cccb1d5" providerId="LiveId" clId="{0B7434C0-F6C9-5341-B016-8AA67EE59543}" dt="2023-12-06T20:01:19.475" v="1371" actId="1038"/>
          <ac:spMkLst>
            <pc:docMk/>
            <pc:sldMk cId="2850092434" sldId="281"/>
            <ac:spMk id="7" creationId="{E6E7F2B1-1892-111D-3FCC-802B7311876E}"/>
          </ac:spMkLst>
        </pc:spChg>
        <pc:spChg chg="mod">
          <ac:chgData name="Stuart C Wilde MBE" userId="effe1fc91cccb1d5" providerId="LiveId" clId="{0B7434C0-F6C9-5341-B016-8AA67EE59543}" dt="2023-12-06T20:01:19.475" v="1371" actId="1038"/>
          <ac:spMkLst>
            <pc:docMk/>
            <pc:sldMk cId="2850092434" sldId="281"/>
            <ac:spMk id="12" creationId="{7493564E-B55B-0E4B-57FF-96CED16851C5}"/>
          </ac:spMkLst>
        </pc:spChg>
        <pc:spChg chg="mod">
          <ac:chgData name="Stuart C Wilde MBE" userId="effe1fc91cccb1d5" providerId="LiveId" clId="{0B7434C0-F6C9-5341-B016-8AA67EE59543}" dt="2023-12-06T20:01:19.475" v="1371" actId="1038"/>
          <ac:spMkLst>
            <pc:docMk/>
            <pc:sldMk cId="2850092434" sldId="281"/>
            <ac:spMk id="13" creationId="{AB94B39E-9F64-6619-8EB4-293097B03AFB}"/>
          </ac:spMkLst>
        </pc:spChg>
        <pc:spChg chg="del">
          <ac:chgData name="Stuart C Wilde MBE" userId="effe1fc91cccb1d5" providerId="LiveId" clId="{0B7434C0-F6C9-5341-B016-8AA67EE59543}" dt="2023-12-05T19:50:06.808" v="384" actId="478"/>
          <ac:spMkLst>
            <pc:docMk/>
            <pc:sldMk cId="2850092434" sldId="281"/>
            <ac:spMk id="14" creationId="{8F43C2BE-FC11-4556-86F2-8EE2FBBF10D2}"/>
          </ac:spMkLst>
        </pc:spChg>
        <pc:spChg chg="mod">
          <ac:chgData name="Stuart C Wilde MBE" userId="effe1fc91cccb1d5" providerId="LiveId" clId="{0B7434C0-F6C9-5341-B016-8AA67EE59543}" dt="2023-12-06T20:01:19.475" v="1371" actId="1038"/>
          <ac:spMkLst>
            <pc:docMk/>
            <pc:sldMk cId="2850092434" sldId="281"/>
            <ac:spMk id="15" creationId="{DB148535-4E34-E472-DA00-4091909DDAFD}"/>
          </ac:spMkLst>
        </pc:spChg>
        <pc:spChg chg="mod">
          <ac:chgData name="Stuart C Wilde MBE" userId="effe1fc91cccb1d5" providerId="LiveId" clId="{0B7434C0-F6C9-5341-B016-8AA67EE59543}" dt="2023-12-06T20:01:19.475" v="1371" actId="1038"/>
          <ac:spMkLst>
            <pc:docMk/>
            <pc:sldMk cId="2850092434" sldId="281"/>
            <ac:spMk id="16" creationId="{860FABD2-13B6-208F-5D4B-1508F92D7C2E}"/>
          </ac:spMkLst>
        </pc:spChg>
        <pc:spChg chg="mod">
          <ac:chgData name="Stuart C Wilde MBE" userId="effe1fc91cccb1d5" providerId="LiveId" clId="{0B7434C0-F6C9-5341-B016-8AA67EE59543}" dt="2023-12-06T20:01:19.475" v="1371" actId="1038"/>
          <ac:spMkLst>
            <pc:docMk/>
            <pc:sldMk cId="2850092434" sldId="281"/>
            <ac:spMk id="17" creationId="{F733098C-8AD0-6555-ADB3-21BFEA014E0D}"/>
          </ac:spMkLst>
        </pc:spChg>
        <pc:spChg chg="mod">
          <ac:chgData name="Stuart C Wilde MBE" userId="effe1fc91cccb1d5" providerId="LiveId" clId="{0B7434C0-F6C9-5341-B016-8AA67EE59543}" dt="2023-12-06T20:01:19.475" v="1371" actId="1038"/>
          <ac:spMkLst>
            <pc:docMk/>
            <pc:sldMk cId="2850092434" sldId="281"/>
            <ac:spMk id="18" creationId="{F5001EE8-5620-1EBE-D4E7-C1CFDDC46911}"/>
          </ac:spMkLst>
        </pc:spChg>
        <pc:spChg chg="add mod">
          <ac:chgData name="Stuart C Wilde MBE" userId="effe1fc91cccb1d5" providerId="LiveId" clId="{0B7434C0-F6C9-5341-B016-8AA67EE59543}" dt="2023-12-05T20:03:10.630" v="571" actId="20577"/>
          <ac:spMkLst>
            <pc:docMk/>
            <pc:sldMk cId="2850092434" sldId="281"/>
            <ac:spMk id="19" creationId="{E7DB066D-DD90-CC04-F4EF-8B8D687632FA}"/>
          </ac:spMkLst>
        </pc:spChg>
        <pc:spChg chg="mod">
          <ac:chgData name="Stuart C Wilde MBE" userId="effe1fc91cccb1d5" providerId="LiveId" clId="{0B7434C0-F6C9-5341-B016-8AA67EE59543}" dt="2023-12-06T20:01:19.475" v="1371" actId="1038"/>
          <ac:spMkLst>
            <pc:docMk/>
            <pc:sldMk cId="2850092434" sldId="281"/>
            <ac:spMk id="21" creationId="{41A059EB-80B8-B075-1FE1-6A6CFD9F5724}"/>
          </ac:spMkLst>
        </pc:spChg>
        <pc:spChg chg="mod">
          <ac:chgData name="Stuart C Wilde MBE" userId="effe1fc91cccb1d5" providerId="LiveId" clId="{0B7434C0-F6C9-5341-B016-8AA67EE59543}" dt="2023-12-06T20:01:19.475" v="1371" actId="1038"/>
          <ac:spMkLst>
            <pc:docMk/>
            <pc:sldMk cId="2850092434" sldId="281"/>
            <ac:spMk id="22" creationId="{EC13A852-6AB0-0E70-BB4B-2E6B53193879}"/>
          </ac:spMkLst>
        </pc:spChg>
        <pc:spChg chg="del">
          <ac:chgData name="Stuart C Wilde MBE" userId="effe1fc91cccb1d5" providerId="LiveId" clId="{0B7434C0-F6C9-5341-B016-8AA67EE59543}" dt="2023-12-05T19:50:06.808" v="384" actId="478"/>
          <ac:spMkLst>
            <pc:docMk/>
            <pc:sldMk cId="2850092434" sldId="281"/>
            <ac:spMk id="25" creationId="{F54BD576-CC82-43DA-A008-C28EF60A448A}"/>
          </ac:spMkLst>
        </pc:spChg>
        <pc:spChg chg="mod">
          <ac:chgData name="Stuart C Wilde MBE" userId="effe1fc91cccb1d5" providerId="LiveId" clId="{0B7434C0-F6C9-5341-B016-8AA67EE59543}" dt="2023-12-06T20:01:19.475" v="1371" actId="1038"/>
          <ac:spMkLst>
            <pc:docMk/>
            <pc:sldMk cId="2850092434" sldId="281"/>
            <ac:spMk id="35" creationId="{E0E9F341-FDAB-D001-DB45-5637F27E1E6F}"/>
          </ac:spMkLst>
        </pc:spChg>
        <pc:spChg chg="mod">
          <ac:chgData name="Stuart C Wilde MBE" userId="effe1fc91cccb1d5" providerId="LiveId" clId="{0B7434C0-F6C9-5341-B016-8AA67EE59543}" dt="2023-12-06T20:01:19.475" v="1371" actId="1038"/>
          <ac:spMkLst>
            <pc:docMk/>
            <pc:sldMk cId="2850092434" sldId="281"/>
            <ac:spMk id="59" creationId="{ECA82C76-ADCC-C1A1-D4CD-6501C95F5155}"/>
          </ac:spMkLst>
        </pc:spChg>
        <pc:spChg chg="mod">
          <ac:chgData name="Stuart C Wilde MBE" userId="effe1fc91cccb1d5" providerId="LiveId" clId="{0B7434C0-F6C9-5341-B016-8AA67EE59543}" dt="2023-12-06T20:01:19.475" v="1371" actId="1038"/>
          <ac:spMkLst>
            <pc:docMk/>
            <pc:sldMk cId="2850092434" sldId="281"/>
            <ac:spMk id="60" creationId="{11B534F5-0811-8663-8640-80D9B4AEC334}"/>
          </ac:spMkLst>
        </pc:spChg>
        <pc:spChg chg="mod">
          <ac:chgData name="Stuart C Wilde MBE" userId="effe1fc91cccb1d5" providerId="LiveId" clId="{0B7434C0-F6C9-5341-B016-8AA67EE59543}" dt="2023-12-06T20:01:19.475" v="1371" actId="1038"/>
          <ac:spMkLst>
            <pc:docMk/>
            <pc:sldMk cId="2850092434" sldId="281"/>
            <ac:spMk id="61" creationId="{1C1E2051-7AEA-89CD-3317-AF7406D7F7FC}"/>
          </ac:spMkLst>
        </pc:spChg>
        <pc:spChg chg="mod">
          <ac:chgData name="Stuart C Wilde MBE" userId="effe1fc91cccb1d5" providerId="LiveId" clId="{0B7434C0-F6C9-5341-B016-8AA67EE59543}" dt="2023-12-06T20:01:19.475" v="1371" actId="1038"/>
          <ac:spMkLst>
            <pc:docMk/>
            <pc:sldMk cId="2850092434" sldId="281"/>
            <ac:spMk id="62" creationId="{2456A4EA-C84E-CAEB-8110-6019A98A3656}"/>
          </ac:spMkLst>
        </pc:spChg>
        <pc:cxnChg chg="del">
          <ac:chgData name="Stuart C Wilde MBE" userId="effe1fc91cccb1d5" providerId="LiveId" clId="{0B7434C0-F6C9-5341-B016-8AA67EE59543}" dt="2023-12-05T19:50:06.808" v="384" actId="478"/>
          <ac:cxnSpMkLst>
            <pc:docMk/>
            <pc:sldMk cId="2850092434" sldId="281"/>
            <ac:cxnSpMk id="8" creationId="{50060E80-F1C3-4E50-B873-7CFDEEA90049}"/>
          </ac:cxnSpMkLst>
        </pc:cxnChg>
        <pc:cxnChg chg="del">
          <ac:chgData name="Stuart C Wilde MBE" userId="effe1fc91cccb1d5" providerId="LiveId" clId="{0B7434C0-F6C9-5341-B016-8AA67EE59543}" dt="2023-12-05T19:50:06.808" v="384" actId="478"/>
          <ac:cxnSpMkLst>
            <pc:docMk/>
            <pc:sldMk cId="2850092434" sldId="281"/>
            <ac:cxnSpMk id="9" creationId="{01C52B09-2839-4160-A3C1-6BB201E5D53A}"/>
          </ac:cxnSpMkLst>
        </pc:cxnChg>
        <pc:cxnChg chg="del">
          <ac:chgData name="Stuart C Wilde MBE" userId="effe1fc91cccb1d5" providerId="LiveId" clId="{0B7434C0-F6C9-5341-B016-8AA67EE59543}" dt="2023-12-05T19:50:06.808" v="384" actId="478"/>
          <ac:cxnSpMkLst>
            <pc:docMk/>
            <pc:sldMk cId="2850092434" sldId="281"/>
            <ac:cxnSpMk id="10" creationId="{FC6C2AB6-E695-4520-9F38-6B6A0DE36B04}"/>
          </ac:cxnSpMkLst>
        </pc:cxnChg>
        <pc:cxnChg chg="del">
          <ac:chgData name="Stuart C Wilde MBE" userId="effe1fc91cccb1d5" providerId="LiveId" clId="{0B7434C0-F6C9-5341-B016-8AA67EE59543}" dt="2023-12-05T19:50:06.808" v="384" actId="478"/>
          <ac:cxnSpMkLst>
            <pc:docMk/>
            <pc:sldMk cId="2850092434" sldId="281"/>
            <ac:cxnSpMk id="11" creationId="{8F28B946-C7F6-4BF4-9E0C-3FACB97B07C7}"/>
          </ac:cxnSpMkLst>
        </pc:cxnChg>
        <pc:cxnChg chg="mod">
          <ac:chgData name="Stuart C Wilde MBE" userId="effe1fc91cccb1d5" providerId="LiveId" clId="{0B7434C0-F6C9-5341-B016-8AA67EE59543}" dt="2023-12-06T20:01:19.475" v="1371" actId="1038"/>
          <ac:cxnSpMkLst>
            <pc:docMk/>
            <pc:sldMk cId="2850092434" sldId="281"/>
            <ac:cxnSpMk id="24" creationId="{7552B6DF-D546-5506-7B1F-15811626A6A0}"/>
          </ac:cxnSpMkLst>
        </pc:cxnChg>
        <pc:cxnChg chg="mod">
          <ac:chgData name="Stuart C Wilde MBE" userId="effe1fc91cccb1d5" providerId="LiveId" clId="{0B7434C0-F6C9-5341-B016-8AA67EE59543}" dt="2023-12-06T20:01:19.475" v="1371" actId="1038"/>
          <ac:cxnSpMkLst>
            <pc:docMk/>
            <pc:sldMk cId="2850092434" sldId="281"/>
            <ac:cxnSpMk id="26" creationId="{19FCF30E-0FE0-5AD9-EEC1-C855E694E200}"/>
          </ac:cxnSpMkLst>
        </pc:cxnChg>
        <pc:cxnChg chg="mod">
          <ac:chgData name="Stuart C Wilde MBE" userId="effe1fc91cccb1d5" providerId="LiveId" clId="{0B7434C0-F6C9-5341-B016-8AA67EE59543}" dt="2023-12-06T20:01:19.475" v="1371" actId="1038"/>
          <ac:cxnSpMkLst>
            <pc:docMk/>
            <pc:sldMk cId="2850092434" sldId="281"/>
            <ac:cxnSpMk id="29" creationId="{3FAA48F5-0ADB-5004-EB95-7DAC4C88475B}"/>
          </ac:cxnSpMkLst>
        </pc:cxnChg>
        <pc:cxnChg chg="mod">
          <ac:chgData name="Stuart C Wilde MBE" userId="effe1fc91cccb1d5" providerId="LiveId" clId="{0B7434C0-F6C9-5341-B016-8AA67EE59543}" dt="2023-12-06T20:01:19.475" v="1371" actId="1038"/>
          <ac:cxnSpMkLst>
            <pc:docMk/>
            <pc:sldMk cId="2850092434" sldId="281"/>
            <ac:cxnSpMk id="30" creationId="{CC2DA8F4-590D-232B-ECCC-DA1FD26544B2}"/>
          </ac:cxnSpMkLst>
        </pc:cxnChg>
        <pc:cxnChg chg="mod">
          <ac:chgData name="Stuart C Wilde MBE" userId="effe1fc91cccb1d5" providerId="LiveId" clId="{0B7434C0-F6C9-5341-B016-8AA67EE59543}" dt="2023-12-06T20:01:19.475" v="1371" actId="1038"/>
          <ac:cxnSpMkLst>
            <pc:docMk/>
            <pc:sldMk cId="2850092434" sldId="281"/>
            <ac:cxnSpMk id="32" creationId="{22AC59DD-F217-0EDE-6737-45828C05C85B}"/>
          </ac:cxnSpMkLst>
        </pc:cxnChg>
        <pc:cxnChg chg="mod">
          <ac:chgData name="Stuart C Wilde MBE" userId="effe1fc91cccb1d5" providerId="LiveId" clId="{0B7434C0-F6C9-5341-B016-8AA67EE59543}" dt="2023-12-06T20:01:19.475" v="1371" actId="1038"/>
          <ac:cxnSpMkLst>
            <pc:docMk/>
            <pc:sldMk cId="2850092434" sldId="281"/>
            <ac:cxnSpMk id="34" creationId="{AB09AD0E-3871-AEDB-050A-05561E7B3A18}"/>
          </ac:cxnSpMkLst>
        </pc:cxnChg>
        <pc:cxnChg chg="mod">
          <ac:chgData name="Stuart C Wilde MBE" userId="effe1fc91cccb1d5" providerId="LiveId" clId="{0B7434C0-F6C9-5341-B016-8AA67EE59543}" dt="2023-12-06T20:01:19.475" v="1371" actId="1038"/>
          <ac:cxnSpMkLst>
            <pc:docMk/>
            <pc:sldMk cId="2850092434" sldId="281"/>
            <ac:cxnSpMk id="36" creationId="{A6D2A13F-90EE-2492-E14C-E06842CFBE0C}"/>
          </ac:cxnSpMkLst>
        </pc:cxnChg>
        <pc:cxnChg chg="mod">
          <ac:chgData name="Stuart C Wilde MBE" userId="effe1fc91cccb1d5" providerId="LiveId" clId="{0B7434C0-F6C9-5341-B016-8AA67EE59543}" dt="2023-12-06T20:01:19.475" v="1371" actId="1038"/>
          <ac:cxnSpMkLst>
            <pc:docMk/>
            <pc:sldMk cId="2850092434" sldId="281"/>
            <ac:cxnSpMk id="39" creationId="{0C9D42C5-B781-01FB-7C76-AAD8D310F506}"/>
          </ac:cxnSpMkLst>
        </pc:cxnChg>
        <pc:cxnChg chg="mod">
          <ac:chgData name="Stuart C Wilde MBE" userId="effe1fc91cccb1d5" providerId="LiveId" clId="{0B7434C0-F6C9-5341-B016-8AA67EE59543}" dt="2023-12-06T20:01:19.475" v="1371" actId="1038"/>
          <ac:cxnSpMkLst>
            <pc:docMk/>
            <pc:sldMk cId="2850092434" sldId="281"/>
            <ac:cxnSpMk id="42" creationId="{FF8CDDB8-41FA-E685-390C-9A787F452A42}"/>
          </ac:cxnSpMkLst>
        </pc:cxnChg>
        <pc:cxnChg chg="mod">
          <ac:chgData name="Stuart C Wilde MBE" userId="effe1fc91cccb1d5" providerId="LiveId" clId="{0B7434C0-F6C9-5341-B016-8AA67EE59543}" dt="2023-12-06T20:01:19.475" v="1371" actId="1038"/>
          <ac:cxnSpMkLst>
            <pc:docMk/>
            <pc:sldMk cId="2850092434" sldId="281"/>
            <ac:cxnSpMk id="45" creationId="{A7E5BA9A-228E-ED6E-395C-91C3BF6E046C}"/>
          </ac:cxnSpMkLst>
        </pc:cxnChg>
        <pc:cxnChg chg="mod">
          <ac:chgData name="Stuart C Wilde MBE" userId="effe1fc91cccb1d5" providerId="LiveId" clId="{0B7434C0-F6C9-5341-B016-8AA67EE59543}" dt="2023-12-06T20:01:19.475" v="1371" actId="1038"/>
          <ac:cxnSpMkLst>
            <pc:docMk/>
            <pc:sldMk cId="2850092434" sldId="281"/>
            <ac:cxnSpMk id="48" creationId="{90A4E233-4322-CA30-52D6-3D5E1220FD54}"/>
          </ac:cxnSpMkLst>
        </pc:cxnChg>
        <pc:cxnChg chg="mod">
          <ac:chgData name="Stuart C Wilde MBE" userId="effe1fc91cccb1d5" providerId="LiveId" clId="{0B7434C0-F6C9-5341-B016-8AA67EE59543}" dt="2023-12-06T20:01:19.475" v="1371" actId="1038"/>
          <ac:cxnSpMkLst>
            <pc:docMk/>
            <pc:sldMk cId="2850092434" sldId="281"/>
            <ac:cxnSpMk id="51" creationId="{A1E50EB1-4B34-AACF-FF79-9D08BB3CF9A5}"/>
          </ac:cxnSpMkLst>
        </pc:cxnChg>
        <pc:cxnChg chg="mod">
          <ac:chgData name="Stuart C Wilde MBE" userId="effe1fc91cccb1d5" providerId="LiveId" clId="{0B7434C0-F6C9-5341-B016-8AA67EE59543}" dt="2023-12-06T20:01:19.475" v="1371" actId="1038"/>
          <ac:cxnSpMkLst>
            <pc:docMk/>
            <pc:sldMk cId="2850092434" sldId="281"/>
            <ac:cxnSpMk id="52" creationId="{A38FF7FC-EEBB-2D90-0440-752FCECDD2EC}"/>
          </ac:cxnSpMkLst>
        </pc:cxnChg>
        <pc:cxnChg chg="mod">
          <ac:chgData name="Stuart C Wilde MBE" userId="effe1fc91cccb1d5" providerId="LiveId" clId="{0B7434C0-F6C9-5341-B016-8AA67EE59543}" dt="2023-12-06T20:01:19.475" v="1371" actId="1038"/>
          <ac:cxnSpMkLst>
            <pc:docMk/>
            <pc:sldMk cId="2850092434" sldId="281"/>
            <ac:cxnSpMk id="53" creationId="{E5F0D54E-300B-530B-EAB9-1E692006CABE}"/>
          </ac:cxnSpMkLst>
        </pc:cxnChg>
      </pc:sldChg>
      <pc:sldChg chg="addSp delSp modSp mod">
        <pc:chgData name="Stuart C Wilde MBE" userId="effe1fc91cccb1d5" providerId="LiveId" clId="{0B7434C0-F6C9-5341-B016-8AA67EE59543}" dt="2023-12-06T20:03:37.782" v="1592" actId="1038"/>
        <pc:sldMkLst>
          <pc:docMk/>
          <pc:sldMk cId="3872337077" sldId="282"/>
        </pc:sldMkLst>
        <pc:spChg chg="del">
          <ac:chgData name="Stuart C Wilde MBE" userId="effe1fc91cccb1d5" providerId="LiveId" clId="{0B7434C0-F6C9-5341-B016-8AA67EE59543}" dt="2023-12-05T20:03:57.455" v="584" actId="478"/>
          <ac:spMkLst>
            <pc:docMk/>
            <pc:sldMk cId="3872337077" sldId="282"/>
            <ac:spMk id="2" creationId="{AD5F2398-BC58-C157-2528-0CC5C30843B7}"/>
          </ac:spMkLst>
        </pc:spChg>
        <pc:spChg chg="mod">
          <ac:chgData name="Stuart C Wilde MBE" userId="effe1fc91cccb1d5" providerId="LiveId" clId="{0B7434C0-F6C9-5341-B016-8AA67EE59543}" dt="2023-12-06T20:03:37.782" v="1592" actId="1038"/>
          <ac:spMkLst>
            <pc:docMk/>
            <pc:sldMk cId="3872337077" sldId="282"/>
            <ac:spMk id="3" creationId="{7FBB9C2C-761A-FFB4-1F48-465B7266754B}"/>
          </ac:spMkLst>
        </pc:spChg>
        <pc:spChg chg="del">
          <ac:chgData name="Stuart C Wilde MBE" userId="effe1fc91cccb1d5" providerId="LiveId" clId="{0B7434C0-F6C9-5341-B016-8AA67EE59543}" dt="2023-12-05T19:50:34.529" v="387" actId="478"/>
          <ac:spMkLst>
            <pc:docMk/>
            <pc:sldMk cId="3872337077" sldId="282"/>
            <ac:spMk id="4" creationId="{60735DC8-A105-4BD0-A57F-2FFC38AECE84}"/>
          </ac:spMkLst>
        </pc:spChg>
        <pc:spChg chg="mod">
          <ac:chgData name="Stuart C Wilde MBE" userId="effe1fc91cccb1d5" providerId="LiveId" clId="{0B7434C0-F6C9-5341-B016-8AA67EE59543}" dt="2023-12-06T20:03:37.782" v="1592" actId="1038"/>
          <ac:spMkLst>
            <pc:docMk/>
            <pc:sldMk cId="3872337077" sldId="282"/>
            <ac:spMk id="5" creationId="{6A6E3C88-B00E-A023-EDEC-591E8220E28A}"/>
          </ac:spMkLst>
        </pc:spChg>
        <pc:spChg chg="mod">
          <ac:chgData name="Stuart C Wilde MBE" userId="effe1fc91cccb1d5" providerId="LiveId" clId="{0B7434C0-F6C9-5341-B016-8AA67EE59543}" dt="2023-12-06T20:03:37.782" v="1592" actId="1038"/>
          <ac:spMkLst>
            <pc:docMk/>
            <pc:sldMk cId="3872337077" sldId="282"/>
            <ac:spMk id="6" creationId="{DFE46224-4FDC-3896-8990-DD54E5EC50D0}"/>
          </ac:spMkLst>
        </pc:spChg>
        <pc:spChg chg="mod">
          <ac:chgData name="Stuart C Wilde MBE" userId="effe1fc91cccb1d5" providerId="LiveId" clId="{0B7434C0-F6C9-5341-B016-8AA67EE59543}" dt="2023-12-06T20:03:37.782" v="1592" actId="1038"/>
          <ac:spMkLst>
            <pc:docMk/>
            <pc:sldMk cId="3872337077" sldId="282"/>
            <ac:spMk id="7" creationId="{AFA6FAC6-9CA3-50F4-65C9-9FC333668CC5}"/>
          </ac:spMkLst>
        </pc:spChg>
        <pc:spChg chg="mod">
          <ac:chgData name="Stuart C Wilde MBE" userId="effe1fc91cccb1d5" providerId="LiveId" clId="{0B7434C0-F6C9-5341-B016-8AA67EE59543}" dt="2023-12-06T20:03:37.782" v="1592" actId="1038"/>
          <ac:spMkLst>
            <pc:docMk/>
            <pc:sldMk cId="3872337077" sldId="282"/>
            <ac:spMk id="12" creationId="{430CDB40-D409-0F23-09D8-D7CA1C94D920}"/>
          </ac:spMkLst>
        </pc:spChg>
        <pc:spChg chg="mod">
          <ac:chgData name="Stuart C Wilde MBE" userId="effe1fc91cccb1d5" providerId="LiveId" clId="{0B7434C0-F6C9-5341-B016-8AA67EE59543}" dt="2023-12-06T20:03:37.782" v="1592" actId="1038"/>
          <ac:spMkLst>
            <pc:docMk/>
            <pc:sldMk cId="3872337077" sldId="282"/>
            <ac:spMk id="13" creationId="{FEBE8A54-CF8E-AB40-BAEE-54DB05894C3D}"/>
          </ac:spMkLst>
        </pc:spChg>
        <pc:spChg chg="del">
          <ac:chgData name="Stuart C Wilde MBE" userId="effe1fc91cccb1d5" providerId="LiveId" clId="{0B7434C0-F6C9-5341-B016-8AA67EE59543}" dt="2023-12-05T19:50:34.529" v="387" actId="478"/>
          <ac:spMkLst>
            <pc:docMk/>
            <pc:sldMk cId="3872337077" sldId="282"/>
            <ac:spMk id="14" creationId="{8F43C2BE-FC11-4556-86F2-8EE2FBBF10D2}"/>
          </ac:spMkLst>
        </pc:spChg>
        <pc:spChg chg="mod">
          <ac:chgData name="Stuart C Wilde MBE" userId="effe1fc91cccb1d5" providerId="LiveId" clId="{0B7434C0-F6C9-5341-B016-8AA67EE59543}" dt="2023-12-06T20:03:37.782" v="1592" actId="1038"/>
          <ac:spMkLst>
            <pc:docMk/>
            <pc:sldMk cId="3872337077" sldId="282"/>
            <ac:spMk id="15" creationId="{596BB8DF-8D67-42A3-E481-68DC86EF026C}"/>
          </ac:spMkLst>
        </pc:spChg>
        <pc:spChg chg="mod">
          <ac:chgData name="Stuart C Wilde MBE" userId="effe1fc91cccb1d5" providerId="LiveId" clId="{0B7434C0-F6C9-5341-B016-8AA67EE59543}" dt="2023-12-06T20:03:37.782" v="1592" actId="1038"/>
          <ac:spMkLst>
            <pc:docMk/>
            <pc:sldMk cId="3872337077" sldId="282"/>
            <ac:spMk id="16" creationId="{0A6ECBED-692B-C554-64F3-FD9DEE4CAC6C}"/>
          </ac:spMkLst>
        </pc:spChg>
        <pc:spChg chg="add mod">
          <ac:chgData name="Stuart C Wilde MBE" userId="effe1fc91cccb1d5" providerId="LiveId" clId="{0B7434C0-F6C9-5341-B016-8AA67EE59543}" dt="2023-12-05T20:04:04.235" v="587" actId="20577"/>
          <ac:spMkLst>
            <pc:docMk/>
            <pc:sldMk cId="3872337077" sldId="282"/>
            <ac:spMk id="18" creationId="{65901865-7A90-73B4-CE27-B29395546DAC}"/>
          </ac:spMkLst>
        </pc:spChg>
        <pc:spChg chg="del">
          <ac:chgData name="Stuart C Wilde MBE" userId="effe1fc91cccb1d5" providerId="LiveId" clId="{0B7434C0-F6C9-5341-B016-8AA67EE59543}" dt="2023-12-05T19:50:34.529" v="387" actId="478"/>
          <ac:spMkLst>
            <pc:docMk/>
            <pc:sldMk cId="3872337077" sldId="282"/>
            <ac:spMk id="25" creationId="{F54BD576-CC82-43DA-A008-C28EF60A448A}"/>
          </ac:spMkLst>
        </pc:spChg>
        <pc:spChg chg="mod">
          <ac:chgData name="Stuart C Wilde MBE" userId="effe1fc91cccb1d5" providerId="LiveId" clId="{0B7434C0-F6C9-5341-B016-8AA67EE59543}" dt="2023-12-06T20:03:37.782" v="1592" actId="1038"/>
          <ac:spMkLst>
            <pc:docMk/>
            <pc:sldMk cId="3872337077" sldId="282"/>
            <ac:spMk id="26" creationId="{CE4602FE-D23E-A880-AD20-3B0BFF2E02D4}"/>
          </ac:spMkLst>
        </pc:spChg>
        <pc:spChg chg="mod">
          <ac:chgData name="Stuart C Wilde MBE" userId="effe1fc91cccb1d5" providerId="LiveId" clId="{0B7434C0-F6C9-5341-B016-8AA67EE59543}" dt="2023-12-06T20:03:37.782" v="1592" actId="1038"/>
          <ac:spMkLst>
            <pc:docMk/>
            <pc:sldMk cId="3872337077" sldId="282"/>
            <ac:spMk id="27" creationId="{B78A56DE-C509-F25E-C4FC-14C001C5CEB0}"/>
          </ac:spMkLst>
        </pc:spChg>
        <pc:spChg chg="mod">
          <ac:chgData name="Stuart C Wilde MBE" userId="effe1fc91cccb1d5" providerId="LiveId" clId="{0B7434C0-F6C9-5341-B016-8AA67EE59543}" dt="2023-12-06T20:03:37.782" v="1592" actId="1038"/>
          <ac:spMkLst>
            <pc:docMk/>
            <pc:sldMk cId="3872337077" sldId="282"/>
            <ac:spMk id="28" creationId="{5E7BA415-584A-0F99-1E4D-4FA0587AD4D2}"/>
          </ac:spMkLst>
        </pc:spChg>
        <pc:spChg chg="mod">
          <ac:chgData name="Stuart C Wilde MBE" userId="effe1fc91cccb1d5" providerId="LiveId" clId="{0B7434C0-F6C9-5341-B016-8AA67EE59543}" dt="2023-12-06T20:03:37.782" v="1592" actId="1038"/>
          <ac:spMkLst>
            <pc:docMk/>
            <pc:sldMk cId="3872337077" sldId="282"/>
            <ac:spMk id="36" creationId="{B0D5B488-6AAF-E985-B144-753EA7ACA53F}"/>
          </ac:spMkLst>
        </pc:spChg>
        <pc:spChg chg="mod">
          <ac:chgData name="Stuart C Wilde MBE" userId="effe1fc91cccb1d5" providerId="LiveId" clId="{0B7434C0-F6C9-5341-B016-8AA67EE59543}" dt="2023-12-06T20:03:37.782" v="1592" actId="1038"/>
          <ac:spMkLst>
            <pc:docMk/>
            <pc:sldMk cId="3872337077" sldId="282"/>
            <ac:spMk id="37" creationId="{9CA004F7-C32F-9B2C-B553-631427170244}"/>
          </ac:spMkLst>
        </pc:spChg>
        <pc:picChg chg="mod">
          <ac:chgData name="Stuart C Wilde MBE" userId="effe1fc91cccb1d5" providerId="LiveId" clId="{0B7434C0-F6C9-5341-B016-8AA67EE59543}" dt="2023-12-06T20:03:37.782" v="1592" actId="1038"/>
          <ac:picMkLst>
            <pc:docMk/>
            <pc:sldMk cId="3872337077" sldId="282"/>
            <ac:picMk id="19" creationId="{65593C3C-C9BF-5E61-00E2-8B1CD0998A9D}"/>
          </ac:picMkLst>
        </pc:picChg>
        <pc:cxnChg chg="del">
          <ac:chgData name="Stuart C Wilde MBE" userId="effe1fc91cccb1d5" providerId="LiveId" clId="{0B7434C0-F6C9-5341-B016-8AA67EE59543}" dt="2023-12-05T19:50:34.529" v="387" actId="478"/>
          <ac:cxnSpMkLst>
            <pc:docMk/>
            <pc:sldMk cId="3872337077" sldId="282"/>
            <ac:cxnSpMk id="8" creationId="{50060E80-F1C3-4E50-B873-7CFDEEA90049}"/>
          </ac:cxnSpMkLst>
        </pc:cxnChg>
        <pc:cxnChg chg="del">
          <ac:chgData name="Stuart C Wilde MBE" userId="effe1fc91cccb1d5" providerId="LiveId" clId="{0B7434C0-F6C9-5341-B016-8AA67EE59543}" dt="2023-12-05T19:50:34.529" v="387" actId="478"/>
          <ac:cxnSpMkLst>
            <pc:docMk/>
            <pc:sldMk cId="3872337077" sldId="282"/>
            <ac:cxnSpMk id="9" creationId="{01C52B09-2839-4160-A3C1-6BB201E5D53A}"/>
          </ac:cxnSpMkLst>
        </pc:cxnChg>
        <pc:cxnChg chg="del">
          <ac:chgData name="Stuart C Wilde MBE" userId="effe1fc91cccb1d5" providerId="LiveId" clId="{0B7434C0-F6C9-5341-B016-8AA67EE59543}" dt="2023-12-05T19:50:34.529" v="387" actId="478"/>
          <ac:cxnSpMkLst>
            <pc:docMk/>
            <pc:sldMk cId="3872337077" sldId="282"/>
            <ac:cxnSpMk id="10" creationId="{FC6C2AB6-E695-4520-9F38-6B6A0DE36B04}"/>
          </ac:cxnSpMkLst>
        </pc:cxnChg>
        <pc:cxnChg chg="del">
          <ac:chgData name="Stuart C Wilde MBE" userId="effe1fc91cccb1d5" providerId="LiveId" clId="{0B7434C0-F6C9-5341-B016-8AA67EE59543}" dt="2023-12-05T19:50:34.529" v="387" actId="478"/>
          <ac:cxnSpMkLst>
            <pc:docMk/>
            <pc:sldMk cId="3872337077" sldId="282"/>
            <ac:cxnSpMk id="11" creationId="{8F28B946-C7F6-4BF4-9E0C-3FACB97B07C7}"/>
          </ac:cxnSpMkLst>
        </pc:cxnChg>
        <pc:cxnChg chg="mod">
          <ac:chgData name="Stuart C Wilde MBE" userId="effe1fc91cccb1d5" providerId="LiveId" clId="{0B7434C0-F6C9-5341-B016-8AA67EE59543}" dt="2023-12-06T20:03:37.782" v="1592" actId="1038"/>
          <ac:cxnSpMkLst>
            <pc:docMk/>
            <pc:sldMk cId="3872337077" sldId="282"/>
            <ac:cxnSpMk id="17" creationId="{CCBB4153-55CC-D8E2-5061-0769E00AF1FD}"/>
          </ac:cxnSpMkLst>
        </pc:cxnChg>
        <pc:cxnChg chg="mod">
          <ac:chgData name="Stuart C Wilde MBE" userId="effe1fc91cccb1d5" providerId="LiveId" clId="{0B7434C0-F6C9-5341-B016-8AA67EE59543}" dt="2023-12-06T20:03:37.782" v="1592" actId="1038"/>
          <ac:cxnSpMkLst>
            <pc:docMk/>
            <pc:sldMk cId="3872337077" sldId="282"/>
            <ac:cxnSpMk id="29" creationId="{2CB9614B-91A9-B9DC-F50A-706BC625E0D0}"/>
          </ac:cxnSpMkLst>
        </pc:cxnChg>
        <pc:cxnChg chg="mod">
          <ac:chgData name="Stuart C Wilde MBE" userId="effe1fc91cccb1d5" providerId="LiveId" clId="{0B7434C0-F6C9-5341-B016-8AA67EE59543}" dt="2023-12-06T20:03:37.782" v="1592" actId="1038"/>
          <ac:cxnSpMkLst>
            <pc:docMk/>
            <pc:sldMk cId="3872337077" sldId="282"/>
            <ac:cxnSpMk id="30" creationId="{2244C755-9197-E829-B0CC-E1D246AEEBA0}"/>
          </ac:cxnSpMkLst>
        </pc:cxnChg>
        <pc:cxnChg chg="mod">
          <ac:chgData name="Stuart C Wilde MBE" userId="effe1fc91cccb1d5" providerId="LiveId" clId="{0B7434C0-F6C9-5341-B016-8AA67EE59543}" dt="2023-12-06T20:03:37.782" v="1592" actId="1038"/>
          <ac:cxnSpMkLst>
            <pc:docMk/>
            <pc:sldMk cId="3872337077" sldId="282"/>
            <ac:cxnSpMk id="31" creationId="{207608F8-B291-739A-896F-F742FCF1A149}"/>
          </ac:cxnSpMkLst>
        </pc:cxnChg>
        <pc:cxnChg chg="mod">
          <ac:chgData name="Stuart C Wilde MBE" userId="effe1fc91cccb1d5" providerId="LiveId" clId="{0B7434C0-F6C9-5341-B016-8AA67EE59543}" dt="2023-12-06T20:03:37.782" v="1592" actId="1038"/>
          <ac:cxnSpMkLst>
            <pc:docMk/>
            <pc:sldMk cId="3872337077" sldId="282"/>
            <ac:cxnSpMk id="34" creationId="{4904F901-B433-CB46-E56F-30F1CFB97C1F}"/>
          </ac:cxnSpMkLst>
        </pc:cxnChg>
      </pc:sldChg>
      <pc:sldChg chg="addSp delSp modSp mod">
        <pc:chgData name="Stuart C Wilde MBE" userId="effe1fc91cccb1d5" providerId="LiveId" clId="{0B7434C0-F6C9-5341-B016-8AA67EE59543}" dt="2023-12-07T16:44:58.009" v="1843" actId="1076"/>
        <pc:sldMkLst>
          <pc:docMk/>
          <pc:sldMk cId="172241875" sldId="283"/>
        </pc:sldMkLst>
        <pc:spChg chg="add mod">
          <ac:chgData name="Stuart C Wilde MBE" userId="effe1fc91cccb1d5" providerId="LiveId" clId="{0B7434C0-F6C9-5341-B016-8AA67EE59543}" dt="2023-12-05T20:26:34.117" v="1299" actId="20577"/>
          <ac:spMkLst>
            <pc:docMk/>
            <pc:sldMk cId="172241875" sldId="283"/>
            <ac:spMk id="2" creationId="{DE6A69B0-2A4C-439D-530E-3072FE4D3816}"/>
          </ac:spMkLst>
        </pc:spChg>
        <pc:spChg chg="mod">
          <ac:chgData name="Stuart C Wilde MBE" userId="effe1fc91cccb1d5" providerId="LiveId" clId="{0B7434C0-F6C9-5341-B016-8AA67EE59543}" dt="2023-12-07T16:44:58.009" v="1843" actId="1076"/>
          <ac:spMkLst>
            <pc:docMk/>
            <pc:sldMk cId="172241875" sldId="283"/>
            <ac:spMk id="18" creationId="{6E5A8518-9EAB-355F-657B-CBB5E0F54550}"/>
          </ac:spMkLst>
        </pc:spChg>
        <pc:spChg chg="mod">
          <ac:chgData name="Stuart C Wilde MBE" userId="effe1fc91cccb1d5" providerId="LiveId" clId="{0B7434C0-F6C9-5341-B016-8AA67EE59543}" dt="2023-12-07T16:44:58.009" v="1843" actId="1076"/>
          <ac:spMkLst>
            <pc:docMk/>
            <pc:sldMk cId="172241875" sldId="283"/>
            <ac:spMk id="20" creationId="{32F79AF5-DBCA-3615-58C4-A03A676E45BC}"/>
          </ac:spMkLst>
        </pc:spChg>
        <pc:spChg chg="mod">
          <ac:chgData name="Stuart C Wilde MBE" userId="effe1fc91cccb1d5" providerId="LiveId" clId="{0B7434C0-F6C9-5341-B016-8AA67EE59543}" dt="2023-12-07T16:44:58.009" v="1843" actId="1076"/>
          <ac:spMkLst>
            <pc:docMk/>
            <pc:sldMk cId="172241875" sldId="283"/>
            <ac:spMk id="28" creationId="{4723374C-C8AA-E034-DB20-C122D98D9BB6}"/>
          </ac:spMkLst>
        </pc:spChg>
        <pc:spChg chg="mod">
          <ac:chgData name="Stuart C Wilde MBE" userId="effe1fc91cccb1d5" providerId="LiveId" clId="{0B7434C0-F6C9-5341-B016-8AA67EE59543}" dt="2023-12-07T16:44:58.009" v="1843" actId="1076"/>
          <ac:spMkLst>
            <pc:docMk/>
            <pc:sldMk cId="172241875" sldId="283"/>
            <ac:spMk id="34" creationId="{5DD8621F-9F7F-1E5F-1DE8-778AB36936D5}"/>
          </ac:spMkLst>
        </pc:spChg>
        <pc:spChg chg="mod">
          <ac:chgData name="Stuart C Wilde MBE" userId="effe1fc91cccb1d5" providerId="LiveId" clId="{0B7434C0-F6C9-5341-B016-8AA67EE59543}" dt="2023-12-07T16:44:58.009" v="1843" actId="1076"/>
          <ac:spMkLst>
            <pc:docMk/>
            <pc:sldMk cId="172241875" sldId="283"/>
            <ac:spMk id="35" creationId="{08DF8CEA-3158-42A7-37C2-10890CC0794E}"/>
          </ac:spMkLst>
        </pc:spChg>
        <pc:spChg chg="mod">
          <ac:chgData name="Stuart C Wilde MBE" userId="effe1fc91cccb1d5" providerId="LiveId" clId="{0B7434C0-F6C9-5341-B016-8AA67EE59543}" dt="2023-12-07T16:44:58.009" v="1843" actId="1076"/>
          <ac:spMkLst>
            <pc:docMk/>
            <pc:sldMk cId="172241875" sldId="283"/>
            <ac:spMk id="36" creationId="{ABD7D1C0-41A0-04B5-300C-41F5EC3B45C8}"/>
          </ac:spMkLst>
        </pc:spChg>
        <pc:spChg chg="mod">
          <ac:chgData name="Stuart C Wilde MBE" userId="effe1fc91cccb1d5" providerId="LiveId" clId="{0B7434C0-F6C9-5341-B016-8AA67EE59543}" dt="2023-12-07T16:44:58.009" v="1843" actId="1076"/>
          <ac:spMkLst>
            <pc:docMk/>
            <pc:sldMk cId="172241875" sldId="283"/>
            <ac:spMk id="39" creationId="{8F1A363C-928B-43AB-3D5B-40ACDBE6AC3D}"/>
          </ac:spMkLst>
        </pc:spChg>
        <pc:spChg chg="mod">
          <ac:chgData name="Stuart C Wilde MBE" userId="effe1fc91cccb1d5" providerId="LiveId" clId="{0B7434C0-F6C9-5341-B016-8AA67EE59543}" dt="2023-12-07T16:44:58.009" v="1843" actId="1076"/>
          <ac:spMkLst>
            <pc:docMk/>
            <pc:sldMk cId="172241875" sldId="283"/>
            <ac:spMk id="40" creationId="{FFA3F816-E0D3-9991-7BA6-E2A178561E7A}"/>
          </ac:spMkLst>
        </pc:spChg>
        <pc:spChg chg="mod">
          <ac:chgData name="Stuart C Wilde MBE" userId="effe1fc91cccb1d5" providerId="LiveId" clId="{0B7434C0-F6C9-5341-B016-8AA67EE59543}" dt="2023-12-07T16:44:58.009" v="1843" actId="1076"/>
          <ac:spMkLst>
            <pc:docMk/>
            <pc:sldMk cId="172241875" sldId="283"/>
            <ac:spMk id="44" creationId="{F7033DD3-D518-7C94-D544-805E6BFC5AFE}"/>
          </ac:spMkLst>
        </pc:spChg>
        <pc:spChg chg="mod">
          <ac:chgData name="Stuart C Wilde MBE" userId="effe1fc91cccb1d5" providerId="LiveId" clId="{0B7434C0-F6C9-5341-B016-8AA67EE59543}" dt="2023-12-07T16:44:58.009" v="1843" actId="1076"/>
          <ac:spMkLst>
            <pc:docMk/>
            <pc:sldMk cId="172241875" sldId="283"/>
            <ac:spMk id="45" creationId="{5B7EE69C-636A-9523-86ED-84A8E33F58DF}"/>
          </ac:spMkLst>
        </pc:spChg>
        <pc:spChg chg="mod">
          <ac:chgData name="Stuart C Wilde MBE" userId="effe1fc91cccb1d5" providerId="LiveId" clId="{0B7434C0-F6C9-5341-B016-8AA67EE59543}" dt="2023-12-07T16:44:58.009" v="1843" actId="1076"/>
          <ac:spMkLst>
            <pc:docMk/>
            <pc:sldMk cId="172241875" sldId="283"/>
            <ac:spMk id="53" creationId="{C9F2B0D8-7530-C2FA-850A-4D2D64072217}"/>
          </ac:spMkLst>
        </pc:spChg>
        <pc:spChg chg="del">
          <ac:chgData name="Stuart C Wilde MBE" userId="effe1fc91cccb1d5" providerId="LiveId" clId="{0B7434C0-F6C9-5341-B016-8AA67EE59543}" dt="2023-12-05T20:26:37.777" v="1300" actId="478"/>
          <ac:spMkLst>
            <pc:docMk/>
            <pc:sldMk cId="172241875" sldId="283"/>
            <ac:spMk id="54" creationId="{F859159E-8855-DECC-2E2E-B14D6B5ABF06}"/>
          </ac:spMkLst>
        </pc:spChg>
        <pc:picChg chg="mod">
          <ac:chgData name="Stuart C Wilde MBE" userId="effe1fc91cccb1d5" providerId="LiveId" clId="{0B7434C0-F6C9-5341-B016-8AA67EE59543}" dt="2023-12-07T16:44:58.009" v="1843" actId="1076"/>
          <ac:picMkLst>
            <pc:docMk/>
            <pc:sldMk cId="172241875" sldId="283"/>
            <ac:picMk id="22" creationId="{05528DAC-F7B0-C6FA-DC47-668F5CACB72B}"/>
          </ac:picMkLst>
        </pc:picChg>
        <pc:picChg chg="mod">
          <ac:chgData name="Stuart C Wilde MBE" userId="effe1fc91cccb1d5" providerId="LiveId" clId="{0B7434C0-F6C9-5341-B016-8AA67EE59543}" dt="2023-12-07T16:44:58.009" v="1843" actId="1076"/>
          <ac:picMkLst>
            <pc:docMk/>
            <pc:sldMk cId="172241875" sldId="283"/>
            <ac:picMk id="24" creationId="{FA847A0B-C54B-27F4-4911-6C789DAA38BB}"/>
          </ac:picMkLst>
        </pc:picChg>
        <pc:cxnChg chg="mod">
          <ac:chgData name="Stuart C Wilde MBE" userId="effe1fc91cccb1d5" providerId="LiveId" clId="{0B7434C0-F6C9-5341-B016-8AA67EE59543}" dt="2023-12-07T16:44:58.009" v="1843" actId="1076"/>
          <ac:cxnSpMkLst>
            <pc:docMk/>
            <pc:sldMk cId="172241875" sldId="283"/>
            <ac:cxnSpMk id="19" creationId="{C72EE82D-9A38-F301-A9EF-57CE7482D55D}"/>
          </ac:cxnSpMkLst>
        </pc:cxnChg>
        <pc:cxnChg chg="mod">
          <ac:chgData name="Stuart C Wilde MBE" userId="effe1fc91cccb1d5" providerId="LiveId" clId="{0B7434C0-F6C9-5341-B016-8AA67EE59543}" dt="2023-12-07T16:44:58.009" v="1843" actId="1076"/>
          <ac:cxnSpMkLst>
            <pc:docMk/>
            <pc:sldMk cId="172241875" sldId="283"/>
            <ac:cxnSpMk id="29" creationId="{D5B12A26-2F12-2669-38E0-96D99909EE4D}"/>
          </ac:cxnSpMkLst>
        </pc:cxnChg>
        <pc:cxnChg chg="mod">
          <ac:chgData name="Stuart C Wilde MBE" userId="effe1fc91cccb1d5" providerId="LiveId" clId="{0B7434C0-F6C9-5341-B016-8AA67EE59543}" dt="2023-12-07T16:44:58.009" v="1843" actId="1076"/>
          <ac:cxnSpMkLst>
            <pc:docMk/>
            <pc:sldMk cId="172241875" sldId="283"/>
            <ac:cxnSpMk id="37" creationId="{5B7E976B-321A-55BA-EBEB-C094D0CBE3F3}"/>
          </ac:cxnSpMkLst>
        </pc:cxnChg>
        <pc:cxnChg chg="mod">
          <ac:chgData name="Stuart C Wilde MBE" userId="effe1fc91cccb1d5" providerId="LiveId" clId="{0B7434C0-F6C9-5341-B016-8AA67EE59543}" dt="2023-12-07T16:44:58.009" v="1843" actId="1076"/>
          <ac:cxnSpMkLst>
            <pc:docMk/>
            <pc:sldMk cId="172241875" sldId="283"/>
            <ac:cxnSpMk id="47" creationId="{ED0DD57D-F26D-EF60-8146-99A3F5AA97AE}"/>
          </ac:cxnSpMkLst>
        </pc:cxnChg>
      </pc:sldChg>
      <pc:sldChg chg="del">
        <pc:chgData name="Stuart C Wilde MBE" userId="effe1fc91cccb1d5" providerId="LiveId" clId="{0B7434C0-F6C9-5341-B016-8AA67EE59543}" dt="2023-12-05T20:00:55.323" v="494" actId="2696"/>
        <pc:sldMkLst>
          <pc:docMk/>
          <pc:sldMk cId="3475477439" sldId="284"/>
        </pc:sldMkLst>
      </pc:sldChg>
      <pc:sldChg chg="addSp delSp modSp mod">
        <pc:chgData name="Stuart C Wilde MBE" userId="effe1fc91cccb1d5" providerId="LiveId" clId="{0B7434C0-F6C9-5341-B016-8AA67EE59543}" dt="2023-12-06T20:03:53.379" v="1593" actId="1076"/>
        <pc:sldMkLst>
          <pc:docMk/>
          <pc:sldMk cId="2521993555" sldId="291"/>
        </pc:sldMkLst>
        <pc:spChg chg="del">
          <ac:chgData name="Stuart C Wilde MBE" userId="effe1fc91cccb1d5" providerId="LiveId" clId="{0B7434C0-F6C9-5341-B016-8AA67EE59543}" dt="2023-12-05T20:04:23.717" v="592" actId="478"/>
          <ac:spMkLst>
            <pc:docMk/>
            <pc:sldMk cId="2521993555" sldId="291"/>
            <ac:spMk id="2" creationId="{0F7DA49C-DD10-E0C4-9A03-C3A5B28BA9B0}"/>
          </ac:spMkLst>
        </pc:spChg>
        <pc:spChg chg="del">
          <ac:chgData name="Stuart C Wilde MBE" userId="effe1fc91cccb1d5" providerId="LiveId" clId="{0B7434C0-F6C9-5341-B016-8AA67EE59543}" dt="2023-12-05T19:50:46.241" v="389" actId="478"/>
          <ac:spMkLst>
            <pc:docMk/>
            <pc:sldMk cId="2521993555" sldId="291"/>
            <ac:spMk id="4" creationId="{60735DC8-A105-4BD0-A57F-2FFC38AECE84}"/>
          </ac:spMkLst>
        </pc:spChg>
        <pc:spChg chg="mod">
          <ac:chgData name="Stuart C Wilde MBE" userId="effe1fc91cccb1d5" providerId="LiveId" clId="{0B7434C0-F6C9-5341-B016-8AA67EE59543}" dt="2023-12-06T20:03:53.379" v="1593" actId="1076"/>
          <ac:spMkLst>
            <pc:docMk/>
            <pc:sldMk cId="2521993555" sldId="291"/>
            <ac:spMk id="5" creationId="{4C48B27C-BB60-C069-69E2-D74DA0FCEA05}"/>
          </ac:spMkLst>
        </pc:spChg>
        <pc:spChg chg="mod">
          <ac:chgData name="Stuart C Wilde MBE" userId="effe1fc91cccb1d5" providerId="LiveId" clId="{0B7434C0-F6C9-5341-B016-8AA67EE59543}" dt="2023-12-06T20:03:53.379" v="1593" actId="1076"/>
          <ac:spMkLst>
            <pc:docMk/>
            <pc:sldMk cId="2521993555" sldId="291"/>
            <ac:spMk id="6" creationId="{F61C0742-9BF7-F384-F861-42A29325F6A7}"/>
          </ac:spMkLst>
        </pc:spChg>
        <pc:spChg chg="mod">
          <ac:chgData name="Stuart C Wilde MBE" userId="effe1fc91cccb1d5" providerId="LiveId" clId="{0B7434C0-F6C9-5341-B016-8AA67EE59543}" dt="2023-12-06T20:03:53.379" v="1593" actId="1076"/>
          <ac:spMkLst>
            <pc:docMk/>
            <pc:sldMk cId="2521993555" sldId="291"/>
            <ac:spMk id="7" creationId="{19A14D7A-6FD0-C59F-FACC-1E2091E0A981}"/>
          </ac:spMkLst>
        </pc:spChg>
        <pc:spChg chg="add mod">
          <ac:chgData name="Stuart C Wilde MBE" userId="effe1fc91cccb1d5" providerId="LiveId" clId="{0B7434C0-F6C9-5341-B016-8AA67EE59543}" dt="2023-12-05T20:04:28.861" v="595" actId="20577"/>
          <ac:spMkLst>
            <pc:docMk/>
            <pc:sldMk cId="2521993555" sldId="291"/>
            <ac:spMk id="12" creationId="{EE6EBA58-D536-BD9B-D0A3-543F409625CB}"/>
          </ac:spMkLst>
        </pc:spChg>
        <pc:spChg chg="del">
          <ac:chgData name="Stuart C Wilde MBE" userId="effe1fc91cccb1d5" providerId="LiveId" clId="{0B7434C0-F6C9-5341-B016-8AA67EE59543}" dt="2023-12-05T19:50:46.241" v="389" actId="478"/>
          <ac:spMkLst>
            <pc:docMk/>
            <pc:sldMk cId="2521993555" sldId="291"/>
            <ac:spMk id="14" creationId="{8F43C2BE-FC11-4556-86F2-8EE2FBBF10D2}"/>
          </ac:spMkLst>
        </pc:spChg>
        <pc:spChg chg="mod">
          <ac:chgData name="Stuart C Wilde MBE" userId="effe1fc91cccb1d5" providerId="LiveId" clId="{0B7434C0-F6C9-5341-B016-8AA67EE59543}" dt="2023-12-06T20:03:53.379" v="1593" actId="1076"/>
          <ac:spMkLst>
            <pc:docMk/>
            <pc:sldMk cId="2521993555" sldId="291"/>
            <ac:spMk id="19" creationId="{44EEFD8E-3433-84A8-EDD2-9380F38B536F}"/>
          </ac:spMkLst>
        </pc:spChg>
        <pc:spChg chg="mod">
          <ac:chgData name="Stuart C Wilde MBE" userId="effe1fc91cccb1d5" providerId="LiveId" clId="{0B7434C0-F6C9-5341-B016-8AA67EE59543}" dt="2023-12-06T20:03:53.379" v="1593" actId="1076"/>
          <ac:spMkLst>
            <pc:docMk/>
            <pc:sldMk cId="2521993555" sldId="291"/>
            <ac:spMk id="20" creationId="{523E384D-B60D-642D-466A-F3676C95B071}"/>
          </ac:spMkLst>
        </pc:spChg>
        <pc:spChg chg="mod">
          <ac:chgData name="Stuart C Wilde MBE" userId="effe1fc91cccb1d5" providerId="LiveId" clId="{0B7434C0-F6C9-5341-B016-8AA67EE59543}" dt="2023-12-06T20:03:53.379" v="1593" actId="1076"/>
          <ac:spMkLst>
            <pc:docMk/>
            <pc:sldMk cId="2521993555" sldId="291"/>
            <ac:spMk id="21" creationId="{F5FED702-6B64-6332-B3CF-6B61F97267E9}"/>
          </ac:spMkLst>
        </pc:spChg>
        <pc:spChg chg="del">
          <ac:chgData name="Stuart C Wilde MBE" userId="effe1fc91cccb1d5" providerId="LiveId" clId="{0B7434C0-F6C9-5341-B016-8AA67EE59543}" dt="2023-12-05T19:50:46.241" v="389" actId="478"/>
          <ac:spMkLst>
            <pc:docMk/>
            <pc:sldMk cId="2521993555" sldId="291"/>
            <ac:spMk id="25" creationId="{F54BD576-CC82-43DA-A008-C28EF60A448A}"/>
          </ac:spMkLst>
        </pc:spChg>
        <pc:graphicFrameChg chg="mod">
          <ac:chgData name="Stuart C Wilde MBE" userId="effe1fc91cccb1d5" providerId="LiveId" clId="{0B7434C0-F6C9-5341-B016-8AA67EE59543}" dt="2023-12-06T20:03:53.379" v="1593" actId="1076"/>
          <ac:graphicFrameMkLst>
            <pc:docMk/>
            <pc:sldMk cId="2521993555" sldId="291"/>
            <ac:graphicFrameMk id="3" creationId="{68EC8053-BD26-530D-228A-90F96086A4A6}"/>
          </ac:graphicFrameMkLst>
        </pc:graphicFrameChg>
        <pc:cxnChg chg="del">
          <ac:chgData name="Stuart C Wilde MBE" userId="effe1fc91cccb1d5" providerId="LiveId" clId="{0B7434C0-F6C9-5341-B016-8AA67EE59543}" dt="2023-12-05T19:50:46.241" v="389" actId="478"/>
          <ac:cxnSpMkLst>
            <pc:docMk/>
            <pc:sldMk cId="2521993555" sldId="291"/>
            <ac:cxnSpMk id="8" creationId="{50060E80-F1C3-4E50-B873-7CFDEEA90049}"/>
          </ac:cxnSpMkLst>
        </pc:cxnChg>
        <pc:cxnChg chg="del">
          <ac:chgData name="Stuart C Wilde MBE" userId="effe1fc91cccb1d5" providerId="LiveId" clId="{0B7434C0-F6C9-5341-B016-8AA67EE59543}" dt="2023-12-05T19:50:46.241" v="389" actId="478"/>
          <ac:cxnSpMkLst>
            <pc:docMk/>
            <pc:sldMk cId="2521993555" sldId="291"/>
            <ac:cxnSpMk id="9" creationId="{01C52B09-2839-4160-A3C1-6BB201E5D53A}"/>
          </ac:cxnSpMkLst>
        </pc:cxnChg>
        <pc:cxnChg chg="del">
          <ac:chgData name="Stuart C Wilde MBE" userId="effe1fc91cccb1d5" providerId="LiveId" clId="{0B7434C0-F6C9-5341-B016-8AA67EE59543}" dt="2023-12-05T19:50:46.241" v="389" actId="478"/>
          <ac:cxnSpMkLst>
            <pc:docMk/>
            <pc:sldMk cId="2521993555" sldId="291"/>
            <ac:cxnSpMk id="10" creationId="{FC6C2AB6-E695-4520-9F38-6B6A0DE36B04}"/>
          </ac:cxnSpMkLst>
        </pc:cxnChg>
        <pc:cxnChg chg="del">
          <ac:chgData name="Stuart C Wilde MBE" userId="effe1fc91cccb1d5" providerId="LiveId" clId="{0B7434C0-F6C9-5341-B016-8AA67EE59543}" dt="2023-12-05T19:50:46.241" v="389" actId="478"/>
          <ac:cxnSpMkLst>
            <pc:docMk/>
            <pc:sldMk cId="2521993555" sldId="291"/>
            <ac:cxnSpMk id="11" creationId="{8F28B946-C7F6-4BF4-9E0C-3FACB97B07C7}"/>
          </ac:cxnSpMkLst>
        </pc:cxnChg>
      </pc:sldChg>
      <pc:sldChg chg="addSp delSp modSp mod">
        <pc:chgData name="Stuart C Wilde MBE" userId="effe1fc91cccb1d5" providerId="LiveId" clId="{0B7434C0-F6C9-5341-B016-8AA67EE59543}" dt="2023-12-06T20:04:07.431" v="1594" actId="1076"/>
        <pc:sldMkLst>
          <pc:docMk/>
          <pc:sldMk cId="3108548141" sldId="292"/>
        </pc:sldMkLst>
        <pc:spChg chg="del">
          <ac:chgData name="Stuart C Wilde MBE" userId="effe1fc91cccb1d5" providerId="LiveId" clId="{0B7434C0-F6C9-5341-B016-8AA67EE59543}" dt="2023-12-05T20:04:34.056" v="596" actId="478"/>
          <ac:spMkLst>
            <pc:docMk/>
            <pc:sldMk cId="3108548141" sldId="292"/>
            <ac:spMk id="2" creationId="{0F7DA49C-DD10-E0C4-9A03-C3A5B28BA9B0}"/>
          </ac:spMkLst>
        </pc:spChg>
        <pc:spChg chg="add mod">
          <ac:chgData name="Stuart C Wilde MBE" userId="effe1fc91cccb1d5" providerId="LiveId" clId="{0B7434C0-F6C9-5341-B016-8AA67EE59543}" dt="2023-12-05T20:04:38.935" v="598" actId="20577"/>
          <ac:spMkLst>
            <pc:docMk/>
            <pc:sldMk cId="3108548141" sldId="292"/>
            <ac:spMk id="3" creationId="{C04AE24A-2696-978D-A0D5-E01FEC0615D3}"/>
          </ac:spMkLst>
        </pc:spChg>
        <pc:spChg chg="del">
          <ac:chgData name="Stuart C Wilde MBE" userId="effe1fc91cccb1d5" providerId="LiveId" clId="{0B7434C0-F6C9-5341-B016-8AA67EE59543}" dt="2023-12-05T19:50:51.460" v="390" actId="478"/>
          <ac:spMkLst>
            <pc:docMk/>
            <pc:sldMk cId="3108548141" sldId="292"/>
            <ac:spMk id="4" creationId="{60735DC8-A105-4BD0-A57F-2FFC38AECE84}"/>
          </ac:spMkLst>
        </pc:spChg>
        <pc:spChg chg="mod">
          <ac:chgData name="Stuart C Wilde MBE" userId="effe1fc91cccb1d5" providerId="LiveId" clId="{0B7434C0-F6C9-5341-B016-8AA67EE59543}" dt="2023-12-06T20:04:07.431" v="1594" actId="1076"/>
          <ac:spMkLst>
            <pc:docMk/>
            <pc:sldMk cId="3108548141" sldId="292"/>
            <ac:spMk id="5" creationId="{4C48B27C-BB60-C069-69E2-D74DA0FCEA05}"/>
          </ac:spMkLst>
        </pc:spChg>
        <pc:spChg chg="mod">
          <ac:chgData name="Stuart C Wilde MBE" userId="effe1fc91cccb1d5" providerId="LiveId" clId="{0B7434C0-F6C9-5341-B016-8AA67EE59543}" dt="2023-12-06T20:04:07.431" v="1594" actId="1076"/>
          <ac:spMkLst>
            <pc:docMk/>
            <pc:sldMk cId="3108548141" sldId="292"/>
            <ac:spMk id="6" creationId="{F61C0742-9BF7-F384-F861-42A29325F6A7}"/>
          </ac:spMkLst>
        </pc:spChg>
        <pc:spChg chg="mod">
          <ac:chgData name="Stuart C Wilde MBE" userId="effe1fc91cccb1d5" providerId="LiveId" clId="{0B7434C0-F6C9-5341-B016-8AA67EE59543}" dt="2023-12-06T20:04:07.431" v="1594" actId="1076"/>
          <ac:spMkLst>
            <pc:docMk/>
            <pc:sldMk cId="3108548141" sldId="292"/>
            <ac:spMk id="7" creationId="{19A14D7A-6FD0-C59F-FACC-1E2091E0A981}"/>
          </ac:spMkLst>
        </pc:spChg>
        <pc:spChg chg="del">
          <ac:chgData name="Stuart C Wilde MBE" userId="effe1fc91cccb1d5" providerId="LiveId" clId="{0B7434C0-F6C9-5341-B016-8AA67EE59543}" dt="2023-12-05T19:50:51.460" v="390" actId="478"/>
          <ac:spMkLst>
            <pc:docMk/>
            <pc:sldMk cId="3108548141" sldId="292"/>
            <ac:spMk id="14" creationId="{8F43C2BE-FC11-4556-86F2-8EE2FBBF10D2}"/>
          </ac:spMkLst>
        </pc:spChg>
        <pc:spChg chg="mod">
          <ac:chgData name="Stuart C Wilde MBE" userId="effe1fc91cccb1d5" providerId="LiveId" clId="{0B7434C0-F6C9-5341-B016-8AA67EE59543}" dt="2023-12-06T20:04:07.431" v="1594" actId="1076"/>
          <ac:spMkLst>
            <pc:docMk/>
            <pc:sldMk cId="3108548141" sldId="292"/>
            <ac:spMk id="19" creationId="{44EEFD8E-3433-84A8-EDD2-9380F38B536F}"/>
          </ac:spMkLst>
        </pc:spChg>
        <pc:spChg chg="mod">
          <ac:chgData name="Stuart C Wilde MBE" userId="effe1fc91cccb1d5" providerId="LiveId" clId="{0B7434C0-F6C9-5341-B016-8AA67EE59543}" dt="2023-12-06T20:04:07.431" v="1594" actId="1076"/>
          <ac:spMkLst>
            <pc:docMk/>
            <pc:sldMk cId="3108548141" sldId="292"/>
            <ac:spMk id="20" creationId="{523E384D-B60D-642D-466A-F3676C95B071}"/>
          </ac:spMkLst>
        </pc:spChg>
        <pc:spChg chg="mod">
          <ac:chgData name="Stuart C Wilde MBE" userId="effe1fc91cccb1d5" providerId="LiveId" clId="{0B7434C0-F6C9-5341-B016-8AA67EE59543}" dt="2023-12-06T20:04:07.431" v="1594" actId="1076"/>
          <ac:spMkLst>
            <pc:docMk/>
            <pc:sldMk cId="3108548141" sldId="292"/>
            <ac:spMk id="21" creationId="{F5FED702-6B64-6332-B3CF-6B61F97267E9}"/>
          </ac:spMkLst>
        </pc:spChg>
        <pc:spChg chg="del">
          <ac:chgData name="Stuart C Wilde MBE" userId="effe1fc91cccb1d5" providerId="LiveId" clId="{0B7434C0-F6C9-5341-B016-8AA67EE59543}" dt="2023-12-05T19:50:51.460" v="390" actId="478"/>
          <ac:spMkLst>
            <pc:docMk/>
            <pc:sldMk cId="3108548141" sldId="292"/>
            <ac:spMk id="25" creationId="{F54BD576-CC82-43DA-A008-C28EF60A448A}"/>
          </ac:spMkLst>
        </pc:spChg>
        <pc:graphicFrameChg chg="mod">
          <ac:chgData name="Stuart C Wilde MBE" userId="effe1fc91cccb1d5" providerId="LiveId" clId="{0B7434C0-F6C9-5341-B016-8AA67EE59543}" dt="2023-12-06T20:04:07.431" v="1594" actId="1076"/>
          <ac:graphicFrameMkLst>
            <pc:docMk/>
            <pc:sldMk cId="3108548141" sldId="292"/>
            <ac:graphicFrameMk id="12" creationId="{77D34C11-88B9-C6B1-CC94-229619693116}"/>
          </ac:graphicFrameMkLst>
        </pc:graphicFrameChg>
        <pc:cxnChg chg="del">
          <ac:chgData name="Stuart C Wilde MBE" userId="effe1fc91cccb1d5" providerId="LiveId" clId="{0B7434C0-F6C9-5341-B016-8AA67EE59543}" dt="2023-12-05T19:50:51.460" v="390" actId="478"/>
          <ac:cxnSpMkLst>
            <pc:docMk/>
            <pc:sldMk cId="3108548141" sldId="292"/>
            <ac:cxnSpMk id="8" creationId="{50060E80-F1C3-4E50-B873-7CFDEEA90049}"/>
          </ac:cxnSpMkLst>
        </pc:cxnChg>
        <pc:cxnChg chg="del">
          <ac:chgData name="Stuart C Wilde MBE" userId="effe1fc91cccb1d5" providerId="LiveId" clId="{0B7434C0-F6C9-5341-B016-8AA67EE59543}" dt="2023-12-05T19:50:51.460" v="390" actId="478"/>
          <ac:cxnSpMkLst>
            <pc:docMk/>
            <pc:sldMk cId="3108548141" sldId="292"/>
            <ac:cxnSpMk id="9" creationId="{01C52B09-2839-4160-A3C1-6BB201E5D53A}"/>
          </ac:cxnSpMkLst>
        </pc:cxnChg>
        <pc:cxnChg chg="del">
          <ac:chgData name="Stuart C Wilde MBE" userId="effe1fc91cccb1d5" providerId="LiveId" clId="{0B7434C0-F6C9-5341-B016-8AA67EE59543}" dt="2023-12-05T19:50:51.460" v="390" actId="478"/>
          <ac:cxnSpMkLst>
            <pc:docMk/>
            <pc:sldMk cId="3108548141" sldId="292"/>
            <ac:cxnSpMk id="10" creationId="{FC6C2AB6-E695-4520-9F38-6B6A0DE36B04}"/>
          </ac:cxnSpMkLst>
        </pc:cxnChg>
        <pc:cxnChg chg="del">
          <ac:chgData name="Stuart C Wilde MBE" userId="effe1fc91cccb1d5" providerId="LiveId" clId="{0B7434C0-F6C9-5341-B016-8AA67EE59543}" dt="2023-12-05T19:50:51.460" v="390" actId="478"/>
          <ac:cxnSpMkLst>
            <pc:docMk/>
            <pc:sldMk cId="3108548141" sldId="292"/>
            <ac:cxnSpMk id="11" creationId="{8F28B946-C7F6-4BF4-9E0C-3FACB97B07C7}"/>
          </ac:cxnSpMkLst>
        </pc:cxnChg>
      </pc:sldChg>
      <pc:sldChg chg="addSp delSp modSp mod">
        <pc:chgData name="Stuart C Wilde MBE" userId="effe1fc91cccb1d5" providerId="LiveId" clId="{0B7434C0-F6C9-5341-B016-8AA67EE59543}" dt="2023-12-06T20:04:17.995" v="1595" actId="1076"/>
        <pc:sldMkLst>
          <pc:docMk/>
          <pc:sldMk cId="3973677040" sldId="293"/>
        </pc:sldMkLst>
        <pc:spChg chg="del">
          <ac:chgData name="Stuart C Wilde MBE" userId="effe1fc91cccb1d5" providerId="LiveId" clId="{0B7434C0-F6C9-5341-B016-8AA67EE59543}" dt="2023-12-05T20:04:44.789" v="599" actId="478"/>
          <ac:spMkLst>
            <pc:docMk/>
            <pc:sldMk cId="3973677040" sldId="293"/>
            <ac:spMk id="2" creationId="{0F7DA49C-DD10-E0C4-9A03-C3A5B28BA9B0}"/>
          </ac:spMkLst>
        </pc:spChg>
        <pc:spChg chg="add mod">
          <ac:chgData name="Stuart C Wilde MBE" userId="effe1fc91cccb1d5" providerId="LiveId" clId="{0B7434C0-F6C9-5341-B016-8AA67EE59543}" dt="2023-12-05T20:04:49.998" v="601" actId="20577"/>
          <ac:spMkLst>
            <pc:docMk/>
            <pc:sldMk cId="3973677040" sldId="293"/>
            <ac:spMk id="3" creationId="{69CD4C2D-3262-C7B5-5D9F-79760CEB82B2}"/>
          </ac:spMkLst>
        </pc:spChg>
        <pc:spChg chg="del">
          <ac:chgData name="Stuart C Wilde MBE" userId="effe1fc91cccb1d5" providerId="LiveId" clId="{0B7434C0-F6C9-5341-B016-8AA67EE59543}" dt="2023-12-05T19:50:57.570" v="391" actId="478"/>
          <ac:spMkLst>
            <pc:docMk/>
            <pc:sldMk cId="3973677040" sldId="293"/>
            <ac:spMk id="4" creationId="{60735DC8-A105-4BD0-A57F-2FFC38AECE84}"/>
          </ac:spMkLst>
        </pc:spChg>
        <pc:spChg chg="mod">
          <ac:chgData name="Stuart C Wilde MBE" userId="effe1fc91cccb1d5" providerId="LiveId" clId="{0B7434C0-F6C9-5341-B016-8AA67EE59543}" dt="2023-12-06T20:04:17.995" v="1595" actId="1076"/>
          <ac:spMkLst>
            <pc:docMk/>
            <pc:sldMk cId="3973677040" sldId="293"/>
            <ac:spMk id="5" creationId="{4C48B27C-BB60-C069-69E2-D74DA0FCEA05}"/>
          </ac:spMkLst>
        </pc:spChg>
        <pc:spChg chg="mod">
          <ac:chgData name="Stuart C Wilde MBE" userId="effe1fc91cccb1d5" providerId="LiveId" clId="{0B7434C0-F6C9-5341-B016-8AA67EE59543}" dt="2023-12-06T20:04:17.995" v="1595" actId="1076"/>
          <ac:spMkLst>
            <pc:docMk/>
            <pc:sldMk cId="3973677040" sldId="293"/>
            <ac:spMk id="6" creationId="{F61C0742-9BF7-F384-F861-42A29325F6A7}"/>
          </ac:spMkLst>
        </pc:spChg>
        <pc:spChg chg="mod">
          <ac:chgData name="Stuart C Wilde MBE" userId="effe1fc91cccb1d5" providerId="LiveId" clId="{0B7434C0-F6C9-5341-B016-8AA67EE59543}" dt="2023-12-06T20:04:17.995" v="1595" actId="1076"/>
          <ac:spMkLst>
            <pc:docMk/>
            <pc:sldMk cId="3973677040" sldId="293"/>
            <ac:spMk id="7" creationId="{19A14D7A-6FD0-C59F-FACC-1E2091E0A981}"/>
          </ac:spMkLst>
        </pc:spChg>
        <pc:spChg chg="del">
          <ac:chgData name="Stuart C Wilde MBE" userId="effe1fc91cccb1d5" providerId="LiveId" clId="{0B7434C0-F6C9-5341-B016-8AA67EE59543}" dt="2023-12-05T19:50:57.570" v="391" actId="478"/>
          <ac:spMkLst>
            <pc:docMk/>
            <pc:sldMk cId="3973677040" sldId="293"/>
            <ac:spMk id="14" creationId="{8F43C2BE-FC11-4556-86F2-8EE2FBBF10D2}"/>
          </ac:spMkLst>
        </pc:spChg>
        <pc:spChg chg="mod">
          <ac:chgData name="Stuart C Wilde MBE" userId="effe1fc91cccb1d5" providerId="LiveId" clId="{0B7434C0-F6C9-5341-B016-8AA67EE59543}" dt="2023-12-06T20:04:17.995" v="1595" actId="1076"/>
          <ac:spMkLst>
            <pc:docMk/>
            <pc:sldMk cId="3973677040" sldId="293"/>
            <ac:spMk id="19" creationId="{44EEFD8E-3433-84A8-EDD2-9380F38B536F}"/>
          </ac:spMkLst>
        </pc:spChg>
        <pc:spChg chg="mod">
          <ac:chgData name="Stuart C Wilde MBE" userId="effe1fc91cccb1d5" providerId="LiveId" clId="{0B7434C0-F6C9-5341-B016-8AA67EE59543}" dt="2023-12-06T20:04:17.995" v="1595" actId="1076"/>
          <ac:spMkLst>
            <pc:docMk/>
            <pc:sldMk cId="3973677040" sldId="293"/>
            <ac:spMk id="20" creationId="{523E384D-B60D-642D-466A-F3676C95B071}"/>
          </ac:spMkLst>
        </pc:spChg>
        <pc:spChg chg="mod">
          <ac:chgData name="Stuart C Wilde MBE" userId="effe1fc91cccb1d5" providerId="LiveId" clId="{0B7434C0-F6C9-5341-B016-8AA67EE59543}" dt="2023-12-06T20:04:17.995" v="1595" actId="1076"/>
          <ac:spMkLst>
            <pc:docMk/>
            <pc:sldMk cId="3973677040" sldId="293"/>
            <ac:spMk id="21" creationId="{F5FED702-6B64-6332-B3CF-6B61F97267E9}"/>
          </ac:spMkLst>
        </pc:spChg>
        <pc:spChg chg="del">
          <ac:chgData name="Stuart C Wilde MBE" userId="effe1fc91cccb1d5" providerId="LiveId" clId="{0B7434C0-F6C9-5341-B016-8AA67EE59543}" dt="2023-12-05T19:50:57.570" v="391" actId="478"/>
          <ac:spMkLst>
            <pc:docMk/>
            <pc:sldMk cId="3973677040" sldId="293"/>
            <ac:spMk id="25" creationId="{F54BD576-CC82-43DA-A008-C28EF60A448A}"/>
          </ac:spMkLst>
        </pc:spChg>
        <pc:graphicFrameChg chg="mod">
          <ac:chgData name="Stuart C Wilde MBE" userId="effe1fc91cccb1d5" providerId="LiveId" clId="{0B7434C0-F6C9-5341-B016-8AA67EE59543}" dt="2023-12-06T20:04:17.995" v="1595" actId="1076"/>
          <ac:graphicFrameMkLst>
            <pc:docMk/>
            <pc:sldMk cId="3973677040" sldId="293"/>
            <ac:graphicFrameMk id="12" creationId="{9D34D002-1760-BDE7-7D34-D3FED3DFE613}"/>
          </ac:graphicFrameMkLst>
        </pc:graphicFrameChg>
        <pc:cxnChg chg="del">
          <ac:chgData name="Stuart C Wilde MBE" userId="effe1fc91cccb1d5" providerId="LiveId" clId="{0B7434C0-F6C9-5341-B016-8AA67EE59543}" dt="2023-12-05T19:50:57.570" v="391" actId="478"/>
          <ac:cxnSpMkLst>
            <pc:docMk/>
            <pc:sldMk cId="3973677040" sldId="293"/>
            <ac:cxnSpMk id="8" creationId="{50060E80-F1C3-4E50-B873-7CFDEEA90049}"/>
          </ac:cxnSpMkLst>
        </pc:cxnChg>
        <pc:cxnChg chg="del">
          <ac:chgData name="Stuart C Wilde MBE" userId="effe1fc91cccb1d5" providerId="LiveId" clId="{0B7434C0-F6C9-5341-B016-8AA67EE59543}" dt="2023-12-05T19:50:57.570" v="391" actId="478"/>
          <ac:cxnSpMkLst>
            <pc:docMk/>
            <pc:sldMk cId="3973677040" sldId="293"/>
            <ac:cxnSpMk id="9" creationId="{01C52B09-2839-4160-A3C1-6BB201E5D53A}"/>
          </ac:cxnSpMkLst>
        </pc:cxnChg>
        <pc:cxnChg chg="del">
          <ac:chgData name="Stuart C Wilde MBE" userId="effe1fc91cccb1d5" providerId="LiveId" clId="{0B7434C0-F6C9-5341-B016-8AA67EE59543}" dt="2023-12-05T19:50:57.570" v="391" actId="478"/>
          <ac:cxnSpMkLst>
            <pc:docMk/>
            <pc:sldMk cId="3973677040" sldId="293"/>
            <ac:cxnSpMk id="10" creationId="{FC6C2AB6-E695-4520-9F38-6B6A0DE36B04}"/>
          </ac:cxnSpMkLst>
        </pc:cxnChg>
        <pc:cxnChg chg="del">
          <ac:chgData name="Stuart C Wilde MBE" userId="effe1fc91cccb1d5" providerId="LiveId" clId="{0B7434C0-F6C9-5341-B016-8AA67EE59543}" dt="2023-12-05T19:50:57.570" v="391" actId="478"/>
          <ac:cxnSpMkLst>
            <pc:docMk/>
            <pc:sldMk cId="3973677040" sldId="293"/>
            <ac:cxnSpMk id="11" creationId="{8F28B946-C7F6-4BF4-9E0C-3FACB97B07C7}"/>
          </ac:cxnSpMkLst>
        </pc:cxnChg>
      </pc:sldChg>
      <pc:sldChg chg="addSp delSp modSp mod">
        <pc:chgData name="Stuart C Wilde MBE" userId="effe1fc91cccb1d5" providerId="LiveId" clId="{0B7434C0-F6C9-5341-B016-8AA67EE59543}" dt="2023-12-06T20:04:29.662" v="1596" actId="1076"/>
        <pc:sldMkLst>
          <pc:docMk/>
          <pc:sldMk cId="3441441052" sldId="294"/>
        </pc:sldMkLst>
        <pc:spChg chg="del">
          <ac:chgData name="Stuart C Wilde MBE" userId="effe1fc91cccb1d5" providerId="LiveId" clId="{0B7434C0-F6C9-5341-B016-8AA67EE59543}" dt="2023-12-05T20:04:54.460" v="602" actId="478"/>
          <ac:spMkLst>
            <pc:docMk/>
            <pc:sldMk cId="3441441052" sldId="294"/>
            <ac:spMk id="2" creationId="{0F7DA49C-DD10-E0C4-9A03-C3A5B28BA9B0}"/>
          </ac:spMkLst>
        </pc:spChg>
        <pc:spChg chg="del">
          <ac:chgData name="Stuart C Wilde MBE" userId="effe1fc91cccb1d5" providerId="LiveId" clId="{0B7434C0-F6C9-5341-B016-8AA67EE59543}" dt="2023-12-05T19:51:03.183" v="392" actId="478"/>
          <ac:spMkLst>
            <pc:docMk/>
            <pc:sldMk cId="3441441052" sldId="294"/>
            <ac:spMk id="4" creationId="{60735DC8-A105-4BD0-A57F-2FFC38AECE84}"/>
          </ac:spMkLst>
        </pc:spChg>
        <pc:spChg chg="mod">
          <ac:chgData name="Stuart C Wilde MBE" userId="effe1fc91cccb1d5" providerId="LiveId" clId="{0B7434C0-F6C9-5341-B016-8AA67EE59543}" dt="2023-12-06T20:04:29.662" v="1596" actId="1076"/>
          <ac:spMkLst>
            <pc:docMk/>
            <pc:sldMk cId="3441441052" sldId="294"/>
            <ac:spMk id="5" creationId="{4C48B27C-BB60-C069-69E2-D74DA0FCEA05}"/>
          </ac:spMkLst>
        </pc:spChg>
        <pc:spChg chg="mod">
          <ac:chgData name="Stuart C Wilde MBE" userId="effe1fc91cccb1d5" providerId="LiveId" clId="{0B7434C0-F6C9-5341-B016-8AA67EE59543}" dt="2023-12-06T20:04:29.662" v="1596" actId="1076"/>
          <ac:spMkLst>
            <pc:docMk/>
            <pc:sldMk cId="3441441052" sldId="294"/>
            <ac:spMk id="6" creationId="{F61C0742-9BF7-F384-F861-42A29325F6A7}"/>
          </ac:spMkLst>
        </pc:spChg>
        <pc:spChg chg="mod">
          <ac:chgData name="Stuart C Wilde MBE" userId="effe1fc91cccb1d5" providerId="LiveId" clId="{0B7434C0-F6C9-5341-B016-8AA67EE59543}" dt="2023-12-06T20:04:29.662" v="1596" actId="1076"/>
          <ac:spMkLst>
            <pc:docMk/>
            <pc:sldMk cId="3441441052" sldId="294"/>
            <ac:spMk id="7" creationId="{19A14D7A-6FD0-C59F-FACC-1E2091E0A981}"/>
          </ac:spMkLst>
        </pc:spChg>
        <pc:spChg chg="add mod">
          <ac:chgData name="Stuart C Wilde MBE" userId="effe1fc91cccb1d5" providerId="LiveId" clId="{0B7434C0-F6C9-5341-B016-8AA67EE59543}" dt="2023-12-05T20:04:59.576" v="604" actId="20577"/>
          <ac:spMkLst>
            <pc:docMk/>
            <pc:sldMk cId="3441441052" sldId="294"/>
            <ac:spMk id="12" creationId="{9E263439-9D0E-75E3-FF1A-96C2C8515D83}"/>
          </ac:spMkLst>
        </pc:spChg>
        <pc:spChg chg="del">
          <ac:chgData name="Stuart C Wilde MBE" userId="effe1fc91cccb1d5" providerId="LiveId" clId="{0B7434C0-F6C9-5341-B016-8AA67EE59543}" dt="2023-12-05T19:51:03.183" v="392" actId="478"/>
          <ac:spMkLst>
            <pc:docMk/>
            <pc:sldMk cId="3441441052" sldId="294"/>
            <ac:spMk id="14" creationId="{8F43C2BE-FC11-4556-86F2-8EE2FBBF10D2}"/>
          </ac:spMkLst>
        </pc:spChg>
        <pc:spChg chg="mod">
          <ac:chgData name="Stuart C Wilde MBE" userId="effe1fc91cccb1d5" providerId="LiveId" clId="{0B7434C0-F6C9-5341-B016-8AA67EE59543}" dt="2023-12-06T20:04:29.662" v="1596" actId="1076"/>
          <ac:spMkLst>
            <pc:docMk/>
            <pc:sldMk cId="3441441052" sldId="294"/>
            <ac:spMk id="19" creationId="{44EEFD8E-3433-84A8-EDD2-9380F38B536F}"/>
          </ac:spMkLst>
        </pc:spChg>
        <pc:spChg chg="mod">
          <ac:chgData name="Stuart C Wilde MBE" userId="effe1fc91cccb1d5" providerId="LiveId" clId="{0B7434C0-F6C9-5341-B016-8AA67EE59543}" dt="2023-12-06T20:04:29.662" v="1596" actId="1076"/>
          <ac:spMkLst>
            <pc:docMk/>
            <pc:sldMk cId="3441441052" sldId="294"/>
            <ac:spMk id="20" creationId="{523E384D-B60D-642D-466A-F3676C95B071}"/>
          </ac:spMkLst>
        </pc:spChg>
        <pc:spChg chg="mod">
          <ac:chgData name="Stuart C Wilde MBE" userId="effe1fc91cccb1d5" providerId="LiveId" clId="{0B7434C0-F6C9-5341-B016-8AA67EE59543}" dt="2023-12-06T20:04:29.662" v="1596" actId="1076"/>
          <ac:spMkLst>
            <pc:docMk/>
            <pc:sldMk cId="3441441052" sldId="294"/>
            <ac:spMk id="21" creationId="{F5FED702-6B64-6332-B3CF-6B61F97267E9}"/>
          </ac:spMkLst>
        </pc:spChg>
        <pc:spChg chg="del">
          <ac:chgData name="Stuart C Wilde MBE" userId="effe1fc91cccb1d5" providerId="LiveId" clId="{0B7434C0-F6C9-5341-B016-8AA67EE59543}" dt="2023-12-05T19:51:03.183" v="392" actId="478"/>
          <ac:spMkLst>
            <pc:docMk/>
            <pc:sldMk cId="3441441052" sldId="294"/>
            <ac:spMk id="25" creationId="{F54BD576-CC82-43DA-A008-C28EF60A448A}"/>
          </ac:spMkLst>
        </pc:spChg>
        <pc:graphicFrameChg chg="mod">
          <ac:chgData name="Stuart C Wilde MBE" userId="effe1fc91cccb1d5" providerId="LiveId" clId="{0B7434C0-F6C9-5341-B016-8AA67EE59543}" dt="2023-12-06T20:04:29.662" v="1596" actId="1076"/>
          <ac:graphicFrameMkLst>
            <pc:docMk/>
            <pc:sldMk cId="3441441052" sldId="294"/>
            <ac:graphicFrameMk id="3" creationId="{7A986970-328D-434F-C493-5C35C45B51B0}"/>
          </ac:graphicFrameMkLst>
        </pc:graphicFrameChg>
        <pc:cxnChg chg="del">
          <ac:chgData name="Stuart C Wilde MBE" userId="effe1fc91cccb1d5" providerId="LiveId" clId="{0B7434C0-F6C9-5341-B016-8AA67EE59543}" dt="2023-12-05T19:51:03.183" v="392" actId="478"/>
          <ac:cxnSpMkLst>
            <pc:docMk/>
            <pc:sldMk cId="3441441052" sldId="294"/>
            <ac:cxnSpMk id="8" creationId="{50060E80-F1C3-4E50-B873-7CFDEEA90049}"/>
          </ac:cxnSpMkLst>
        </pc:cxnChg>
        <pc:cxnChg chg="del">
          <ac:chgData name="Stuart C Wilde MBE" userId="effe1fc91cccb1d5" providerId="LiveId" clId="{0B7434C0-F6C9-5341-B016-8AA67EE59543}" dt="2023-12-05T19:51:03.183" v="392" actId="478"/>
          <ac:cxnSpMkLst>
            <pc:docMk/>
            <pc:sldMk cId="3441441052" sldId="294"/>
            <ac:cxnSpMk id="9" creationId="{01C52B09-2839-4160-A3C1-6BB201E5D53A}"/>
          </ac:cxnSpMkLst>
        </pc:cxnChg>
        <pc:cxnChg chg="del">
          <ac:chgData name="Stuart C Wilde MBE" userId="effe1fc91cccb1d5" providerId="LiveId" clId="{0B7434C0-F6C9-5341-B016-8AA67EE59543}" dt="2023-12-05T19:51:03.183" v="392" actId="478"/>
          <ac:cxnSpMkLst>
            <pc:docMk/>
            <pc:sldMk cId="3441441052" sldId="294"/>
            <ac:cxnSpMk id="10" creationId="{FC6C2AB6-E695-4520-9F38-6B6A0DE36B04}"/>
          </ac:cxnSpMkLst>
        </pc:cxnChg>
        <pc:cxnChg chg="del">
          <ac:chgData name="Stuart C Wilde MBE" userId="effe1fc91cccb1d5" providerId="LiveId" clId="{0B7434C0-F6C9-5341-B016-8AA67EE59543}" dt="2023-12-05T19:51:03.183" v="392" actId="478"/>
          <ac:cxnSpMkLst>
            <pc:docMk/>
            <pc:sldMk cId="3441441052" sldId="294"/>
            <ac:cxnSpMk id="11" creationId="{8F28B946-C7F6-4BF4-9E0C-3FACB97B07C7}"/>
          </ac:cxnSpMkLst>
        </pc:cxnChg>
      </pc:sldChg>
      <pc:sldChg chg="addSp delSp modSp mod">
        <pc:chgData name="Stuart C Wilde MBE" userId="effe1fc91cccb1d5" providerId="LiveId" clId="{0B7434C0-F6C9-5341-B016-8AA67EE59543}" dt="2023-12-06T20:04:41.295" v="1597" actId="1076"/>
        <pc:sldMkLst>
          <pc:docMk/>
          <pc:sldMk cId="1598427982" sldId="295"/>
        </pc:sldMkLst>
        <pc:spChg chg="del">
          <ac:chgData name="Stuart C Wilde MBE" userId="effe1fc91cccb1d5" providerId="LiveId" clId="{0B7434C0-F6C9-5341-B016-8AA67EE59543}" dt="2023-12-05T20:05:04.594" v="605" actId="478"/>
          <ac:spMkLst>
            <pc:docMk/>
            <pc:sldMk cId="1598427982" sldId="295"/>
            <ac:spMk id="2" creationId="{0F7DA49C-DD10-E0C4-9A03-C3A5B28BA9B0}"/>
          </ac:spMkLst>
        </pc:spChg>
        <pc:spChg chg="del">
          <ac:chgData name="Stuart C Wilde MBE" userId="effe1fc91cccb1d5" providerId="LiveId" clId="{0B7434C0-F6C9-5341-B016-8AA67EE59543}" dt="2023-12-05T19:51:08.075" v="393" actId="478"/>
          <ac:spMkLst>
            <pc:docMk/>
            <pc:sldMk cId="1598427982" sldId="295"/>
            <ac:spMk id="4" creationId="{60735DC8-A105-4BD0-A57F-2FFC38AECE84}"/>
          </ac:spMkLst>
        </pc:spChg>
        <pc:spChg chg="mod">
          <ac:chgData name="Stuart C Wilde MBE" userId="effe1fc91cccb1d5" providerId="LiveId" clId="{0B7434C0-F6C9-5341-B016-8AA67EE59543}" dt="2023-12-06T20:04:41.295" v="1597" actId="1076"/>
          <ac:spMkLst>
            <pc:docMk/>
            <pc:sldMk cId="1598427982" sldId="295"/>
            <ac:spMk id="5" creationId="{4C48B27C-BB60-C069-69E2-D74DA0FCEA05}"/>
          </ac:spMkLst>
        </pc:spChg>
        <pc:spChg chg="mod">
          <ac:chgData name="Stuart C Wilde MBE" userId="effe1fc91cccb1d5" providerId="LiveId" clId="{0B7434C0-F6C9-5341-B016-8AA67EE59543}" dt="2023-12-06T20:04:41.295" v="1597" actId="1076"/>
          <ac:spMkLst>
            <pc:docMk/>
            <pc:sldMk cId="1598427982" sldId="295"/>
            <ac:spMk id="6" creationId="{F61C0742-9BF7-F384-F861-42A29325F6A7}"/>
          </ac:spMkLst>
        </pc:spChg>
        <pc:spChg chg="mod">
          <ac:chgData name="Stuart C Wilde MBE" userId="effe1fc91cccb1d5" providerId="LiveId" clId="{0B7434C0-F6C9-5341-B016-8AA67EE59543}" dt="2023-12-06T20:04:41.295" v="1597" actId="1076"/>
          <ac:spMkLst>
            <pc:docMk/>
            <pc:sldMk cId="1598427982" sldId="295"/>
            <ac:spMk id="7" creationId="{19A14D7A-6FD0-C59F-FACC-1E2091E0A981}"/>
          </ac:spMkLst>
        </pc:spChg>
        <pc:spChg chg="add mod">
          <ac:chgData name="Stuart C Wilde MBE" userId="effe1fc91cccb1d5" providerId="LiveId" clId="{0B7434C0-F6C9-5341-B016-8AA67EE59543}" dt="2023-12-05T20:05:09.627" v="607" actId="20577"/>
          <ac:spMkLst>
            <pc:docMk/>
            <pc:sldMk cId="1598427982" sldId="295"/>
            <ac:spMk id="12" creationId="{ADCDEA02-E943-CED1-D50B-7C80DD7CB2D3}"/>
          </ac:spMkLst>
        </pc:spChg>
        <pc:spChg chg="del">
          <ac:chgData name="Stuart C Wilde MBE" userId="effe1fc91cccb1d5" providerId="LiveId" clId="{0B7434C0-F6C9-5341-B016-8AA67EE59543}" dt="2023-12-05T19:51:08.075" v="393" actId="478"/>
          <ac:spMkLst>
            <pc:docMk/>
            <pc:sldMk cId="1598427982" sldId="295"/>
            <ac:spMk id="14" creationId="{8F43C2BE-FC11-4556-86F2-8EE2FBBF10D2}"/>
          </ac:spMkLst>
        </pc:spChg>
        <pc:spChg chg="mod">
          <ac:chgData name="Stuart C Wilde MBE" userId="effe1fc91cccb1d5" providerId="LiveId" clId="{0B7434C0-F6C9-5341-B016-8AA67EE59543}" dt="2023-12-06T20:04:41.295" v="1597" actId="1076"/>
          <ac:spMkLst>
            <pc:docMk/>
            <pc:sldMk cId="1598427982" sldId="295"/>
            <ac:spMk id="19" creationId="{44EEFD8E-3433-84A8-EDD2-9380F38B536F}"/>
          </ac:spMkLst>
        </pc:spChg>
        <pc:spChg chg="mod">
          <ac:chgData name="Stuart C Wilde MBE" userId="effe1fc91cccb1d5" providerId="LiveId" clId="{0B7434C0-F6C9-5341-B016-8AA67EE59543}" dt="2023-12-06T20:04:41.295" v="1597" actId="1076"/>
          <ac:spMkLst>
            <pc:docMk/>
            <pc:sldMk cId="1598427982" sldId="295"/>
            <ac:spMk id="20" creationId="{523E384D-B60D-642D-466A-F3676C95B071}"/>
          </ac:spMkLst>
        </pc:spChg>
        <pc:spChg chg="mod">
          <ac:chgData name="Stuart C Wilde MBE" userId="effe1fc91cccb1d5" providerId="LiveId" clId="{0B7434C0-F6C9-5341-B016-8AA67EE59543}" dt="2023-12-06T20:04:41.295" v="1597" actId="1076"/>
          <ac:spMkLst>
            <pc:docMk/>
            <pc:sldMk cId="1598427982" sldId="295"/>
            <ac:spMk id="21" creationId="{F5FED702-6B64-6332-B3CF-6B61F97267E9}"/>
          </ac:spMkLst>
        </pc:spChg>
        <pc:spChg chg="del">
          <ac:chgData name="Stuart C Wilde MBE" userId="effe1fc91cccb1d5" providerId="LiveId" clId="{0B7434C0-F6C9-5341-B016-8AA67EE59543}" dt="2023-12-05T19:51:08.075" v="393" actId="478"/>
          <ac:spMkLst>
            <pc:docMk/>
            <pc:sldMk cId="1598427982" sldId="295"/>
            <ac:spMk id="25" creationId="{F54BD576-CC82-43DA-A008-C28EF60A448A}"/>
          </ac:spMkLst>
        </pc:spChg>
        <pc:graphicFrameChg chg="mod">
          <ac:chgData name="Stuart C Wilde MBE" userId="effe1fc91cccb1d5" providerId="LiveId" clId="{0B7434C0-F6C9-5341-B016-8AA67EE59543}" dt="2023-12-06T20:04:41.295" v="1597" actId="1076"/>
          <ac:graphicFrameMkLst>
            <pc:docMk/>
            <pc:sldMk cId="1598427982" sldId="295"/>
            <ac:graphicFrameMk id="3" creationId="{EF49BE79-618B-7E8A-7E50-DF6CFAD747FB}"/>
          </ac:graphicFrameMkLst>
        </pc:graphicFrameChg>
        <pc:cxnChg chg="del">
          <ac:chgData name="Stuart C Wilde MBE" userId="effe1fc91cccb1d5" providerId="LiveId" clId="{0B7434C0-F6C9-5341-B016-8AA67EE59543}" dt="2023-12-05T19:51:08.075" v="393" actId="478"/>
          <ac:cxnSpMkLst>
            <pc:docMk/>
            <pc:sldMk cId="1598427982" sldId="295"/>
            <ac:cxnSpMk id="8" creationId="{50060E80-F1C3-4E50-B873-7CFDEEA90049}"/>
          </ac:cxnSpMkLst>
        </pc:cxnChg>
        <pc:cxnChg chg="del">
          <ac:chgData name="Stuart C Wilde MBE" userId="effe1fc91cccb1d5" providerId="LiveId" clId="{0B7434C0-F6C9-5341-B016-8AA67EE59543}" dt="2023-12-05T19:51:08.075" v="393" actId="478"/>
          <ac:cxnSpMkLst>
            <pc:docMk/>
            <pc:sldMk cId="1598427982" sldId="295"/>
            <ac:cxnSpMk id="9" creationId="{01C52B09-2839-4160-A3C1-6BB201E5D53A}"/>
          </ac:cxnSpMkLst>
        </pc:cxnChg>
        <pc:cxnChg chg="del">
          <ac:chgData name="Stuart C Wilde MBE" userId="effe1fc91cccb1d5" providerId="LiveId" clId="{0B7434C0-F6C9-5341-B016-8AA67EE59543}" dt="2023-12-05T19:51:08.075" v="393" actId="478"/>
          <ac:cxnSpMkLst>
            <pc:docMk/>
            <pc:sldMk cId="1598427982" sldId="295"/>
            <ac:cxnSpMk id="10" creationId="{FC6C2AB6-E695-4520-9F38-6B6A0DE36B04}"/>
          </ac:cxnSpMkLst>
        </pc:cxnChg>
        <pc:cxnChg chg="del">
          <ac:chgData name="Stuart C Wilde MBE" userId="effe1fc91cccb1d5" providerId="LiveId" clId="{0B7434C0-F6C9-5341-B016-8AA67EE59543}" dt="2023-12-05T19:51:08.075" v="393" actId="478"/>
          <ac:cxnSpMkLst>
            <pc:docMk/>
            <pc:sldMk cId="1598427982" sldId="295"/>
            <ac:cxnSpMk id="11" creationId="{8F28B946-C7F6-4BF4-9E0C-3FACB97B07C7}"/>
          </ac:cxnSpMkLst>
        </pc:cxnChg>
      </pc:sldChg>
      <pc:sldChg chg="addSp delSp modSp mod">
        <pc:chgData name="Stuart C Wilde MBE" userId="effe1fc91cccb1d5" providerId="LiveId" clId="{0B7434C0-F6C9-5341-B016-8AA67EE59543}" dt="2023-12-06T20:04:57.981" v="1598" actId="1076"/>
        <pc:sldMkLst>
          <pc:docMk/>
          <pc:sldMk cId="2336736217" sldId="296"/>
        </pc:sldMkLst>
        <pc:spChg chg="del">
          <ac:chgData name="Stuart C Wilde MBE" userId="effe1fc91cccb1d5" providerId="LiveId" clId="{0B7434C0-F6C9-5341-B016-8AA67EE59543}" dt="2023-12-05T20:05:14.692" v="608" actId="478"/>
          <ac:spMkLst>
            <pc:docMk/>
            <pc:sldMk cId="2336736217" sldId="296"/>
            <ac:spMk id="2" creationId="{0F7DA49C-DD10-E0C4-9A03-C3A5B28BA9B0}"/>
          </ac:spMkLst>
        </pc:spChg>
        <pc:spChg chg="del">
          <ac:chgData name="Stuart C Wilde MBE" userId="effe1fc91cccb1d5" providerId="LiveId" clId="{0B7434C0-F6C9-5341-B016-8AA67EE59543}" dt="2023-12-05T19:51:12.788" v="394" actId="478"/>
          <ac:spMkLst>
            <pc:docMk/>
            <pc:sldMk cId="2336736217" sldId="296"/>
            <ac:spMk id="4" creationId="{60735DC8-A105-4BD0-A57F-2FFC38AECE84}"/>
          </ac:spMkLst>
        </pc:spChg>
        <pc:spChg chg="add mod">
          <ac:chgData name="Stuart C Wilde MBE" userId="effe1fc91cccb1d5" providerId="LiveId" clId="{0B7434C0-F6C9-5341-B016-8AA67EE59543}" dt="2023-12-05T20:05:19.541" v="610" actId="20577"/>
          <ac:spMkLst>
            <pc:docMk/>
            <pc:sldMk cId="2336736217" sldId="296"/>
            <ac:spMk id="5" creationId="{A34802C6-ABC1-731D-578E-707192FC0822}"/>
          </ac:spMkLst>
        </pc:spChg>
        <pc:spChg chg="del">
          <ac:chgData name="Stuart C Wilde MBE" userId="effe1fc91cccb1d5" providerId="LiveId" clId="{0B7434C0-F6C9-5341-B016-8AA67EE59543}" dt="2023-12-05T19:51:12.788" v="394" actId="478"/>
          <ac:spMkLst>
            <pc:docMk/>
            <pc:sldMk cId="2336736217" sldId="296"/>
            <ac:spMk id="14" creationId="{8F43C2BE-FC11-4556-86F2-8EE2FBBF10D2}"/>
          </ac:spMkLst>
        </pc:spChg>
        <pc:spChg chg="mod">
          <ac:chgData name="Stuart C Wilde MBE" userId="effe1fc91cccb1d5" providerId="LiveId" clId="{0B7434C0-F6C9-5341-B016-8AA67EE59543}" dt="2023-12-06T20:04:57.981" v="1598" actId="1076"/>
          <ac:spMkLst>
            <pc:docMk/>
            <pc:sldMk cId="2336736217" sldId="296"/>
            <ac:spMk id="18" creationId="{F50D9353-FE39-5AF0-DBB8-81D36A88A714}"/>
          </ac:spMkLst>
        </pc:spChg>
        <pc:spChg chg="mod">
          <ac:chgData name="Stuart C Wilde MBE" userId="effe1fc91cccb1d5" providerId="LiveId" clId="{0B7434C0-F6C9-5341-B016-8AA67EE59543}" dt="2023-12-06T20:04:57.981" v="1598" actId="1076"/>
          <ac:spMkLst>
            <pc:docMk/>
            <pc:sldMk cId="2336736217" sldId="296"/>
            <ac:spMk id="19" creationId="{44EEFD8E-3433-84A8-EDD2-9380F38B536F}"/>
          </ac:spMkLst>
        </pc:spChg>
        <pc:spChg chg="mod">
          <ac:chgData name="Stuart C Wilde MBE" userId="effe1fc91cccb1d5" providerId="LiveId" clId="{0B7434C0-F6C9-5341-B016-8AA67EE59543}" dt="2023-12-06T20:04:57.981" v="1598" actId="1076"/>
          <ac:spMkLst>
            <pc:docMk/>
            <pc:sldMk cId="2336736217" sldId="296"/>
            <ac:spMk id="20" creationId="{523E384D-B60D-642D-466A-F3676C95B071}"/>
          </ac:spMkLst>
        </pc:spChg>
        <pc:spChg chg="mod">
          <ac:chgData name="Stuart C Wilde MBE" userId="effe1fc91cccb1d5" providerId="LiveId" clId="{0B7434C0-F6C9-5341-B016-8AA67EE59543}" dt="2023-12-06T20:04:57.981" v="1598" actId="1076"/>
          <ac:spMkLst>
            <pc:docMk/>
            <pc:sldMk cId="2336736217" sldId="296"/>
            <ac:spMk id="21" creationId="{F5FED702-6B64-6332-B3CF-6B61F97267E9}"/>
          </ac:spMkLst>
        </pc:spChg>
        <pc:spChg chg="mod">
          <ac:chgData name="Stuart C Wilde MBE" userId="effe1fc91cccb1d5" providerId="LiveId" clId="{0B7434C0-F6C9-5341-B016-8AA67EE59543}" dt="2023-12-06T20:04:57.981" v="1598" actId="1076"/>
          <ac:spMkLst>
            <pc:docMk/>
            <pc:sldMk cId="2336736217" sldId="296"/>
            <ac:spMk id="22" creationId="{8A66C8B8-B293-799D-CC43-520304772945}"/>
          </ac:spMkLst>
        </pc:spChg>
        <pc:spChg chg="mod">
          <ac:chgData name="Stuart C Wilde MBE" userId="effe1fc91cccb1d5" providerId="LiveId" clId="{0B7434C0-F6C9-5341-B016-8AA67EE59543}" dt="2023-12-06T20:04:57.981" v="1598" actId="1076"/>
          <ac:spMkLst>
            <pc:docMk/>
            <pc:sldMk cId="2336736217" sldId="296"/>
            <ac:spMk id="23" creationId="{E7A1A373-51D5-EF2E-78AA-1AC3F1BDC716}"/>
          </ac:spMkLst>
        </pc:spChg>
        <pc:spChg chg="del">
          <ac:chgData name="Stuart C Wilde MBE" userId="effe1fc91cccb1d5" providerId="LiveId" clId="{0B7434C0-F6C9-5341-B016-8AA67EE59543}" dt="2023-12-05T19:51:12.788" v="394" actId="478"/>
          <ac:spMkLst>
            <pc:docMk/>
            <pc:sldMk cId="2336736217" sldId="296"/>
            <ac:spMk id="25" creationId="{F54BD576-CC82-43DA-A008-C28EF60A448A}"/>
          </ac:spMkLst>
        </pc:spChg>
        <pc:graphicFrameChg chg="mod">
          <ac:chgData name="Stuart C Wilde MBE" userId="effe1fc91cccb1d5" providerId="LiveId" clId="{0B7434C0-F6C9-5341-B016-8AA67EE59543}" dt="2023-12-06T20:04:57.981" v="1598" actId="1076"/>
          <ac:graphicFrameMkLst>
            <pc:docMk/>
            <pc:sldMk cId="2336736217" sldId="296"/>
            <ac:graphicFrameMk id="3" creationId="{8A3D6F93-C070-91A0-4F29-6542044E7996}"/>
          </ac:graphicFrameMkLst>
        </pc:graphicFrameChg>
        <pc:cxnChg chg="del">
          <ac:chgData name="Stuart C Wilde MBE" userId="effe1fc91cccb1d5" providerId="LiveId" clId="{0B7434C0-F6C9-5341-B016-8AA67EE59543}" dt="2023-12-05T19:51:12.788" v="394" actId="478"/>
          <ac:cxnSpMkLst>
            <pc:docMk/>
            <pc:sldMk cId="2336736217" sldId="296"/>
            <ac:cxnSpMk id="8" creationId="{50060E80-F1C3-4E50-B873-7CFDEEA90049}"/>
          </ac:cxnSpMkLst>
        </pc:cxnChg>
        <pc:cxnChg chg="del">
          <ac:chgData name="Stuart C Wilde MBE" userId="effe1fc91cccb1d5" providerId="LiveId" clId="{0B7434C0-F6C9-5341-B016-8AA67EE59543}" dt="2023-12-05T19:51:12.788" v="394" actId="478"/>
          <ac:cxnSpMkLst>
            <pc:docMk/>
            <pc:sldMk cId="2336736217" sldId="296"/>
            <ac:cxnSpMk id="9" creationId="{01C52B09-2839-4160-A3C1-6BB201E5D53A}"/>
          </ac:cxnSpMkLst>
        </pc:cxnChg>
        <pc:cxnChg chg="del">
          <ac:chgData name="Stuart C Wilde MBE" userId="effe1fc91cccb1d5" providerId="LiveId" clId="{0B7434C0-F6C9-5341-B016-8AA67EE59543}" dt="2023-12-05T19:51:12.788" v="394" actId="478"/>
          <ac:cxnSpMkLst>
            <pc:docMk/>
            <pc:sldMk cId="2336736217" sldId="296"/>
            <ac:cxnSpMk id="10" creationId="{FC6C2AB6-E695-4520-9F38-6B6A0DE36B04}"/>
          </ac:cxnSpMkLst>
        </pc:cxnChg>
        <pc:cxnChg chg="del">
          <ac:chgData name="Stuart C Wilde MBE" userId="effe1fc91cccb1d5" providerId="LiveId" clId="{0B7434C0-F6C9-5341-B016-8AA67EE59543}" dt="2023-12-05T19:51:12.788" v="394" actId="478"/>
          <ac:cxnSpMkLst>
            <pc:docMk/>
            <pc:sldMk cId="2336736217" sldId="296"/>
            <ac:cxnSpMk id="11" creationId="{8F28B946-C7F6-4BF4-9E0C-3FACB97B07C7}"/>
          </ac:cxnSpMkLst>
        </pc:cxnChg>
      </pc:sldChg>
      <pc:sldChg chg="addSp delSp modSp mod">
        <pc:chgData name="Stuart C Wilde MBE" userId="effe1fc91cccb1d5" providerId="LiveId" clId="{0B7434C0-F6C9-5341-B016-8AA67EE59543}" dt="2023-12-05T20:05:29.201" v="613" actId="20577"/>
        <pc:sldMkLst>
          <pc:docMk/>
          <pc:sldMk cId="915832190" sldId="297"/>
        </pc:sldMkLst>
        <pc:spChg chg="del">
          <ac:chgData name="Stuart C Wilde MBE" userId="effe1fc91cccb1d5" providerId="LiveId" clId="{0B7434C0-F6C9-5341-B016-8AA67EE59543}" dt="2023-12-05T19:51:17.921" v="395" actId="478"/>
          <ac:spMkLst>
            <pc:docMk/>
            <pc:sldMk cId="915832190" sldId="297"/>
            <ac:spMk id="4" creationId="{60735DC8-A105-4BD0-A57F-2FFC38AECE84}"/>
          </ac:spMkLst>
        </pc:spChg>
        <pc:spChg chg="add mod">
          <ac:chgData name="Stuart C Wilde MBE" userId="effe1fc91cccb1d5" providerId="LiveId" clId="{0B7434C0-F6C9-5341-B016-8AA67EE59543}" dt="2023-12-05T20:05:29.201" v="613" actId="20577"/>
          <ac:spMkLst>
            <pc:docMk/>
            <pc:sldMk cId="915832190" sldId="297"/>
            <ac:spMk id="5" creationId="{CB6321C1-B949-88F7-A498-CC33CC89A08C}"/>
          </ac:spMkLst>
        </pc:spChg>
        <pc:spChg chg="del">
          <ac:chgData name="Stuart C Wilde MBE" userId="effe1fc91cccb1d5" providerId="LiveId" clId="{0B7434C0-F6C9-5341-B016-8AA67EE59543}" dt="2023-12-05T19:51:17.921" v="395" actId="478"/>
          <ac:spMkLst>
            <pc:docMk/>
            <pc:sldMk cId="915832190" sldId="297"/>
            <ac:spMk id="14" creationId="{8F43C2BE-FC11-4556-86F2-8EE2FBBF10D2}"/>
          </ac:spMkLst>
        </pc:spChg>
        <pc:spChg chg="del">
          <ac:chgData name="Stuart C Wilde MBE" userId="effe1fc91cccb1d5" providerId="LiveId" clId="{0B7434C0-F6C9-5341-B016-8AA67EE59543}" dt="2023-12-05T19:51:17.921" v="395" actId="478"/>
          <ac:spMkLst>
            <pc:docMk/>
            <pc:sldMk cId="915832190" sldId="297"/>
            <ac:spMk id="25" creationId="{F54BD576-CC82-43DA-A008-C28EF60A448A}"/>
          </ac:spMkLst>
        </pc:spChg>
        <pc:spChg chg="del">
          <ac:chgData name="Stuart C Wilde MBE" userId="effe1fc91cccb1d5" providerId="LiveId" clId="{0B7434C0-F6C9-5341-B016-8AA67EE59543}" dt="2023-12-05T20:05:24.549" v="611" actId="478"/>
          <ac:spMkLst>
            <pc:docMk/>
            <pc:sldMk cId="915832190" sldId="297"/>
            <ac:spMk id="45" creationId="{FBB4BAC0-F083-5E88-E4A7-A64FD6C30060}"/>
          </ac:spMkLst>
        </pc:spChg>
        <pc:cxnChg chg="del">
          <ac:chgData name="Stuart C Wilde MBE" userId="effe1fc91cccb1d5" providerId="LiveId" clId="{0B7434C0-F6C9-5341-B016-8AA67EE59543}" dt="2023-12-05T19:51:17.921" v="395" actId="478"/>
          <ac:cxnSpMkLst>
            <pc:docMk/>
            <pc:sldMk cId="915832190" sldId="297"/>
            <ac:cxnSpMk id="8" creationId="{50060E80-F1C3-4E50-B873-7CFDEEA90049}"/>
          </ac:cxnSpMkLst>
        </pc:cxnChg>
        <pc:cxnChg chg="del">
          <ac:chgData name="Stuart C Wilde MBE" userId="effe1fc91cccb1d5" providerId="LiveId" clId="{0B7434C0-F6C9-5341-B016-8AA67EE59543}" dt="2023-12-05T19:51:17.921" v="395" actId="478"/>
          <ac:cxnSpMkLst>
            <pc:docMk/>
            <pc:sldMk cId="915832190" sldId="297"/>
            <ac:cxnSpMk id="9" creationId="{01C52B09-2839-4160-A3C1-6BB201E5D53A}"/>
          </ac:cxnSpMkLst>
        </pc:cxnChg>
        <pc:cxnChg chg="del">
          <ac:chgData name="Stuart C Wilde MBE" userId="effe1fc91cccb1d5" providerId="LiveId" clId="{0B7434C0-F6C9-5341-B016-8AA67EE59543}" dt="2023-12-05T19:51:17.921" v="395" actId="478"/>
          <ac:cxnSpMkLst>
            <pc:docMk/>
            <pc:sldMk cId="915832190" sldId="297"/>
            <ac:cxnSpMk id="10" creationId="{FC6C2AB6-E695-4520-9F38-6B6A0DE36B04}"/>
          </ac:cxnSpMkLst>
        </pc:cxnChg>
        <pc:cxnChg chg="del">
          <ac:chgData name="Stuart C Wilde MBE" userId="effe1fc91cccb1d5" providerId="LiveId" clId="{0B7434C0-F6C9-5341-B016-8AA67EE59543}" dt="2023-12-05T19:51:17.921" v="395" actId="478"/>
          <ac:cxnSpMkLst>
            <pc:docMk/>
            <pc:sldMk cId="915832190" sldId="297"/>
            <ac:cxnSpMk id="11" creationId="{8F28B946-C7F6-4BF4-9E0C-3FACB97B07C7}"/>
          </ac:cxnSpMkLst>
        </pc:cxnChg>
      </pc:sldChg>
      <pc:sldChg chg="addSp delSp modSp mod">
        <pc:chgData name="Stuart C Wilde MBE" userId="effe1fc91cccb1d5" providerId="LiveId" clId="{0B7434C0-F6C9-5341-B016-8AA67EE59543}" dt="2023-12-07T16:35:05.842" v="1751" actId="1076"/>
        <pc:sldMkLst>
          <pc:docMk/>
          <pc:sldMk cId="2413103312" sldId="298"/>
        </pc:sldMkLst>
        <pc:spChg chg="add mod">
          <ac:chgData name="Stuart C Wilde MBE" userId="effe1fc91cccb1d5" providerId="LiveId" clId="{0B7434C0-F6C9-5341-B016-8AA67EE59543}" dt="2023-12-05T20:16:03.274" v="1019" actId="20577"/>
          <ac:spMkLst>
            <pc:docMk/>
            <pc:sldMk cId="2413103312" sldId="298"/>
            <ac:spMk id="2" creationId="{05AE62D2-B0FD-4528-C471-251C4313950A}"/>
          </ac:spMkLst>
        </pc:spChg>
        <pc:spChg chg="del">
          <ac:chgData name="Stuart C Wilde MBE" userId="effe1fc91cccb1d5" providerId="LiveId" clId="{0B7434C0-F6C9-5341-B016-8AA67EE59543}" dt="2023-12-05T19:56:09.751" v="443" actId="478"/>
          <ac:spMkLst>
            <pc:docMk/>
            <pc:sldMk cId="2413103312" sldId="298"/>
            <ac:spMk id="4" creationId="{60735DC8-A105-4BD0-A57F-2FFC38AECE84}"/>
          </ac:spMkLst>
        </pc:spChg>
        <pc:spChg chg="del">
          <ac:chgData name="Stuart C Wilde MBE" userId="effe1fc91cccb1d5" providerId="LiveId" clId="{0B7434C0-F6C9-5341-B016-8AA67EE59543}" dt="2023-12-05T20:15:58.199" v="1014" actId="478"/>
          <ac:spMkLst>
            <pc:docMk/>
            <pc:sldMk cId="2413103312" sldId="298"/>
            <ac:spMk id="7" creationId="{307CE7FC-EFB0-39C1-443D-A71DD65A352C}"/>
          </ac:spMkLst>
        </pc:spChg>
        <pc:spChg chg="del">
          <ac:chgData name="Stuart C Wilde MBE" userId="effe1fc91cccb1d5" providerId="LiveId" clId="{0B7434C0-F6C9-5341-B016-8AA67EE59543}" dt="2023-12-05T19:56:09.751" v="443" actId="478"/>
          <ac:spMkLst>
            <pc:docMk/>
            <pc:sldMk cId="2413103312" sldId="298"/>
            <ac:spMk id="14" creationId="{8F43C2BE-FC11-4556-86F2-8EE2FBBF10D2}"/>
          </ac:spMkLst>
        </pc:spChg>
        <pc:spChg chg="mod">
          <ac:chgData name="Stuart C Wilde MBE" userId="effe1fc91cccb1d5" providerId="LiveId" clId="{0B7434C0-F6C9-5341-B016-8AA67EE59543}" dt="2023-12-07T16:35:05.842" v="1751" actId="1076"/>
          <ac:spMkLst>
            <pc:docMk/>
            <pc:sldMk cId="2413103312" sldId="298"/>
            <ac:spMk id="16" creationId="{D53F0FFB-0F5D-924D-1C90-A91C6198335F}"/>
          </ac:spMkLst>
        </pc:spChg>
        <pc:spChg chg="mod">
          <ac:chgData name="Stuart C Wilde MBE" userId="effe1fc91cccb1d5" providerId="LiveId" clId="{0B7434C0-F6C9-5341-B016-8AA67EE59543}" dt="2023-12-07T16:35:05.842" v="1751" actId="1076"/>
          <ac:spMkLst>
            <pc:docMk/>
            <pc:sldMk cId="2413103312" sldId="298"/>
            <ac:spMk id="19" creationId="{A15FD7AA-BD8B-2EF6-4E42-98FB76C87285}"/>
          </ac:spMkLst>
        </pc:spChg>
        <pc:spChg chg="del">
          <ac:chgData name="Stuart C Wilde MBE" userId="effe1fc91cccb1d5" providerId="LiveId" clId="{0B7434C0-F6C9-5341-B016-8AA67EE59543}" dt="2023-12-05T19:56:09.751" v="443" actId="478"/>
          <ac:spMkLst>
            <pc:docMk/>
            <pc:sldMk cId="2413103312" sldId="298"/>
            <ac:spMk id="25" creationId="{F54BD576-CC82-43DA-A008-C28EF60A448A}"/>
          </ac:spMkLst>
        </pc:spChg>
        <pc:picChg chg="mod">
          <ac:chgData name="Stuart C Wilde MBE" userId="effe1fc91cccb1d5" providerId="LiveId" clId="{0B7434C0-F6C9-5341-B016-8AA67EE59543}" dt="2023-12-07T16:35:05.842" v="1751" actId="1076"/>
          <ac:picMkLst>
            <pc:docMk/>
            <pc:sldMk cId="2413103312" sldId="298"/>
            <ac:picMk id="6" creationId="{7A03C210-2D76-36A8-58D1-302B4CE31A08}"/>
          </ac:picMkLst>
        </pc:picChg>
        <pc:cxnChg chg="del">
          <ac:chgData name="Stuart C Wilde MBE" userId="effe1fc91cccb1d5" providerId="LiveId" clId="{0B7434C0-F6C9-5341-B016-8AA67EE59543}" dt="2023-12-05T19:56:09.751" v="443" actId="478"/>
          <ac:cxnSpMkLst>
            <pc:docMk/>
            <pc:sldMk cId="2413103312" sldId="298"/>
            <ac:cxnSpMk id="8" creationId="{50060E80-F1C3-4E50-B873-7CFDEEA90049}"/>
          </ac:cxnSpMkLst>
        </pc:cxnChg>
        <pc:cxnChg chg="del">
          <ac:chgData name="Stuart C Wilde MBE" userId="effe1fc91cccb1d5" providerId="LiveId" clId="{0B7434C0-F6C9-5341-B016-8AA67EE59543}" dt="2023-12-05T19:56:09.751" v="443" actId="478"/>
          <ac:cxnSpMkLst>
            <pc:docMk/>
            <pc:sldMk cId="2413103312" sldId="298"/>
            <ac:cxnSpMk id="9" creationId="{01C52B09-2839-4160-A3C1-6BB201E5D53A}"/>
          </ac:cxnSpMkLst>
        </pc:cxnChg>
        <pc:cxnChg chg="del">
          <ac:chgData name="Stuart C Wilde MBE" userId="effe1fc91cccb1d5" providerId="LiveId" clId="{0B7434C0-F6C9-5341-B016-8AA67EE59543}" dt="2023-12-05T19:56:09.751" v="443" actId="478"/>
          <ac:cxnSpMkLst>
            <pc:docMk/>
            <pc:sldMk cId="2413103312" sldId="298"/>
            <ac:cxnSpMk id="10" creationId="{FC6C2AB6-E695-4520-9F38-6B6A0DE36B04}"/>
          </ac:cxnSpMkLst>
        </pc:cxnChg>
        <pc:cxnChg chg="del">
          <ac:chgData name="Stuart C Wilde MBE" userId="effe1fc91cccb1d5" providerId="LiveId" clId="{0B7434C0-F6C9-5341-B016-8AA67EE59543}" dt="2023-12-05T19:56:09.751" v="443" actId="478"/>
          <ac:cxnSpMkLst>
            <pc:docMk/>
            <pc:sldMk cId="2413103312" sldId="298"/>
            <ac:cxnSpMk id="11" creationId="{8F28B946-C7F6-4BF4-9E0C-3FACB97B07C7}"/>
          </ac:cxnSpMkLst>
        </pc:cxnChg>
      </pc:sldChg>
      <pc:sldChg chg="addSp delSp modSp mod">
        <pc:chgData name="Stuart C Wilde MBE" userId="effe1fc91cccb1d5" providerId="LiveId" clId="{0B7434C0-F6C9-5341-B016-8AA67EE59543}" dt="2023-12-07T16:35:40.434" v="1801" actId="1037"/>
        <pc:sldMkLst>
          <pc:docMk/>
          <pc:sldMk cId="2987344521" sldId="299"/>
        </pc:sldMkLst>
        <pc:spChg chg="mod">
          <ac:chgData name="Stuart C Wilde MBE" userId="effe1fc91cccb1d5" providerId="LiveId" clId="{0B7434C0-F6C9-5341-B016-8AA67EE59543}" dt="2023-12-07T16:35:40.434" v="1801" actId="1037"/>
          <ac:spMkLst>
            <pc:docMk/>
            <pc:sldMk cId="2987344521" sldId="299"/>
            <ac:spMk id="2" creationId="{3A83EA31-2159-86F1-5032-EFEFD0697755}"/>
          </ac:spMkLst>
        </pc:spChg>
        <pc:spChg chg="mod">
          <ac:chgData name="Stuart C Wilde MBE" userId="effe1fc91cccb1d5" providerId="LiveId" clId="{0B7434C0-F6C9-5341-B016-8AA67EE59543}" dt="2023-12-07T16:35:40.434" v="1801" actId="1037"/>
          <ac:spMkLst>
            <pc:docMk/>
            <pc:sldMk cId="2987344521" sldId="299"/>
            <ac:spMk id="3" creationId="{31A2DC28-E565-8426-6122-1D8A3220F2E8}"/>
          </ac:spMkLst>
        </pc:spChg>
        <pc:spChg chg="del">
          <ac:chgData name="Stuart C Wilde MBE" userId="effe1fc91cccb1d5" providerId="LiveId" clId="{0B7434C0-F6C9-5341-B016-8AA67EE59543}" dt="2023-12-05T19:56:31.957" v="447" actId="478"/>
          <ac:spMkLst>
            <pc:docMk/>
            <pc:sldMk cId="2987344521" sldId="299"/>
            <ac:spMk id="4" creationId="{60735DC8-A105-4BD0-A57F-2FFC38AECE84}"/>
          </ac:spMkLst>
        </pc:spChg>
        <pc:spChg chg="mod">
          <ac:chgData name="Stuart C Wilde MBE" userId="effe1fc91cccb1d5" providerId="LiveId" clId="{0B7434C0-F6C9-5341-B016-8AA67EE59543}" dt="2023-12-07T16:35:40.434" v="1801" actId="1037"/>
          <ac:spMkLst>
            <pc:docMk/>
            <pc:sldMk cId="2987344521" sldId="299"/>
            <ac:spMk id="5" creationId="{CC275B56-6449-8769-9BE2-A63150418C62}"/>
          </ac:spMkLst>
        </pc:spChg>
        <pc:spChg chg="mod">
          <ac:chgData name="Stuart C Wilde MBE" userId="effe1fc91cccb1d5" providerId="LiveId" clId="{0B7434C0-F6C9-5341-B016-8AA67EE59543}" dt="2023-12-07T16:35:40.434" v="1801" actId="1037"/>
          <ac:spMkLst>
            <pc:docMk/>
            <pc:sldMk cId="2987344521" sldId="299"/>
            <ac:spMk id="7" creationId="{A5E33C38-9F40-D9F0-0520-437CFA1D8D97}"/>
          </ac:spMkLst>
        </pc:spChg>
        <pc:spChg chg="add mod">
          <ac:chgData name="Stuart C Wilde MBE" userId="effe1fc91cccb1d5" providerId="LiveId" clId="{0B7434C0-F6C9-5341-B016-8AA67EE59543}" dt="2023-12-05T20:16:49.460" v="1035" actId="20577"/>
          <ac:spMkLst>
            <pc:docMk/>
            <pc:sldMk cId="2987344521" sldId="299"/>
            <ac:spMk id="12" creationId="{0876572A-A63B-48DB-A4F6-22212ED020F7}"/>
          </ac:spMkLst>
        </pc:spChg>
        <pc:spChg chg="mod">
          <ac:chgData name="Stuart C Wilde MBE" userId="effe1fc91cccb1d5" providerId="LiveId" clId="{0B7434C0-F6C9-5341-B016-8AA67EE59543}" dt="2023-12-07T16:35:40.434" v="1801" actId="1037"/>
          <ac:spMkLst>
            <pc:docMk/>
            <pc:sldMk cId="2987344521" sldId="299"/>
            <ac:spMk id="13" creationId="{BAA3A4A2-569D-4AFD-2DA1-091D01368B9D}"/>
          </ac:spMkLst>
        </pc:spChg>
        <pc:spChg chg="del">
          <ac:chgData name="Stuart C Wilde MBE" userId="effe1fc91cccb1d5" providerId="LiveId" clId="{0B7434C0-F6C9-5341-B016-8AA67EE59543}" dt="2023-12-05T19:56:31.957" v="447" actId="478"/>
          <ac:spMkLst>
            <pc:docMk/>
            <pc:sldMk cId="2987344521" sldId="299"/>
            <ac:spMk id="14" creationId="{8F43C2BE-FC11-4556-86F2-8EE2FBBF10D2}"/>
          </ac:spMkLst>
        </pc:spChg>
        <pc:spChg chg="mod">
          <ac:chgData name="Stuart C Wilde MBE" userId="effe1fc91cccb1d5" providerId="LiveId" clId="{0B7434C0-F6C9-5341-B016-8AA67EE59543}" dt="2023-12-07T16:35:40.434" v="1801" actId="1037"/>
          <ac:spMkLst>
            <pc:docMk/>
            <pc:sldMk cId="2987344521" sldId="299"/>
            <ac:spMk id="15" creationId="{C372BDBC-8805-CC7D-6DBD-DD4BCCDC14B5}"/>
          </ac:spMkLst>
        </pc:spChg>
        <pc:spChg chg="mod">
          <ac:chgData name="Stuart C Wilde MBE" userId="effe1fc91cccb1d5" providerId="LiveId" clId="{0B7434C0-F6C9-5341-B016-8AA67EE59543}" dt="2023-12-07T16:35:40.434" v="1801" actId="1037"/>
          <ac:spMkLst>
            <pc:docMk/>
            <pc:sldMk cId="2987344521" sldId="299"/>
            <ac:spMk id="17" creationId="{055C786C-7FF6-ED40-09EC-84447837EDA9}"/>
          </ac:spMkLst>
        </pc:spChg>
        <pc:spChg chg="mod">
          <ac:chgData name="Stuart C Wilde MBE" userId="effe1fc91cccb1d5" providerId="LiveId" clId="{0B7434C0-F6C9-5341-B016-8AA67EE59543}" dt="2023-12-07T16:35:40.434" v="1801" actId="1037"/>
          <ac:spMkLst>
            <pc:docMk/>
            <pc:sldMk cId="2987344521" sldId="299"/>
            <ac:spMk id="18" creationId="{BA385C9D-C53A-2A90-FF71-7EF309733174}"/>
          </ac:spMkLst>
        </pc:spChg>
        <pc:spChg chg="mod">
          <ac:chgData name="Stuart C Wilde MBE" userId="effe1fc91cccb1d5" providerId="LiveId" clId="{0B7434C0-F6C9-5341-B016-8AA67EE59543}" dt="2023-12-07T16:35:40.434" v="1801" actId="1037"/>
          <ac:spMkLst>
            <pc:docMk/>
            <pc:sldMk cId="2987344521" sldId="299"/>
            <ac:spMk id="20" creationId="{EA8979BD-C58B-35B0-F885-1BDA7B323A58}"/>
          </ac:spMkLst>
        </pc:spChg>
        <pc:spChg chg="mod">
          <ac:chgData name="Stuart C Wilde MBE" userId="effe1fc91cccb1d5" providerId="LiveId" clId="{0B7434C0-F6C9-5341-B016-8AA67EE59543}" dt="2023-12-07T16:35:40.434" v="1801" actId="1037"/>
          <ac:spMkLst>
            <pc:docMk/>
            <pc:sldMk cId="2987344521" sldId="299"/>
            <ac:spMk id="22" creationId="{E0C3B681-3B64-D293-6853-43FBFA01976C}"/>
          </ac:spMkLst>
        </pc:spChg>
        <pc:spChg chg="del">
          <ac:chgData name="Stuart C Wilde MBE" userId="effe1fc91cccb1d5" providerId="LiveId" clId="{0B7434C0-F6C9-5341-B016-8AA67EE59543}" dt="2023-12-05T19:56:31.957" v="447" actId="478"/>
          <ac:spMkLst>
            <pc:docMk/>
            <pc:sldMk cId="2987344521" sldId="299"/>
            <ac:spMk id="25" creationId="{F54BD576-CC82-43DA-A008-C28EF60A448A}"/>
          </ac:spMkLst>
        </pc:spChg>
        <pc:spChg chg="del">
          <ac:chgData name="Stuart C Wilde MBE" userId="effe1fc91cccb1d5" providerId="LiveId" clId="{0B7434C0-F6C9-5341-B016-8AA67EE59543}" dt="2023-12-05T20:16:43.556" v="1032" actId="478"/>
          <ac:spMkLst>
            <pc:docMk/>
            <pc:sldMk cId="2987344521" sldId="299"/>
            <ac:spMk id="29" creationId="{C5A8C257-B6E4-D850-0685-E36894744DCB}"/>
          </ac:spMkLst>
        </pc:spChg>
        <pc:spChg chg="mod">
          <ac:chgData name="Stuart C Wilde MBE" userId="effe1fc91cccb1d5" providerId="LiveId" clId="{0B7434C0-F6C9-5341-B016-8AA67EE59543}" dt="2023-12-07T16:35:40.434" v="1801" actId="1037"/>
          <ac:spMkLst>
            <pc:docMk/>
            <pc:sldMk cId="2987344521" sldId="299"/>
            <ac:spMk id="36" creationId="{B85BAB28-FED6-488A-BBFE-FF08886D3598}"/>
          </ac:spMkLst>
        </pc:spChg>
        <pc:spChg chg="mod">
          <ac:chgData name="Stuart C Wilde MBE" userId="effe1fc91cccb1d5" providerId="LiveId" clId="{0B7434C0-F6C9-5341-B016-8AA67EE59543}" dt="2023-12-07T16:35:40.434" v="1801" actId="1037"/>
          <ac:spMkLst>
            <pc:docMk/>
            <pc:sldMk cId="2987344521" sldId="299"/>
            <ac:spMk id="39" creationId="{D2A6A40C-9F4E-A2FB-2582-1B8486C15FE5}"/>
          </ac:spMkLst>
        </pc:spChg>
        <pc:spChg chg="mod">
          <ac:chgData name="Stuart C Wilde MBE" userId="effe1fc91cccb1d5" providerId="LiveId" clId="{0B7434C0-F6C9-5341-B016-8AA67EE59543}" dt="2023-12-07T16:35:40.434" v="1801" actId="1037"/>
          <ac:spMkLst>
            <pc:docMk/>
            <pc:sldMk cId="2987344521" sldId="299"/>
            <ac:spMk id="40" creationId="{6F20056D-50C3-9133-4A08-82FD045D6177}"/>
          </ac:spMkLst>
        </pc:spChg>
        <pc:spChg chg="mod">
          <ac:chgData name="Stuart C Wilde MBE" userId="effe1fc91cccb1d5" providerId="LiveId" clId="{0B7434C0-F6C9-5341-B016-8AA67EE59543}" dt="2023-12-07T16:35:40.434" v="1801" actId="1037"/>
          <ac:spMkLst>
            <pc:docMk/>
            <pc:sldMk cId="2987344521" sldId="299"/>
            <ac:spMk id="41" creationId="{9170ACEB-4585-C547-ACD2-D6E0F6F54BFE}"/>
          </ac:spMkLst>
        </pc:spChg>
        <pc:picChg chg="mod">
          <ac:chgData name="Stuart C Wilde MBE" userId="effe1fc91cccb1d5" providerId="LiveId" clId="{0B7434C0-F6C9-5341-B016-8AA67EE59543}" dt="2023-12-07T16:35:40.434" v="1801" actId="1037"/>
          <ac:picMkLst>
            <pc:docMk/>
            <pc:sldMk cId="2987344521" sldId="299"/>
            <ac:picMk id="6" creationId="{A05373E0-A312-B95B-525C-CA3ED16E6605}"/>
          </ac:picMkLst>
        </pc:picChg>
        <pc:cxnChg chg="del">
          <ac:chgData name="Stuart C Wilde MBE" userId="effe1fc91cccb1d5" providerId="LiveId" clId="{0B7434C0-F6C9-5341-B016-8AA67EE59543}" dt="2023-12-05T19:56:31.957" v="447" actId="478"/>
          <ac:cxnSpMkLst>
            <pc:docMk/>
            <pc:sldMk cId="2987344521" sldId="299"/>
            <ac:cxnSpMk id="8" creationId="{50060E80-F1C3-4E50-B873-7CFDEEA90049}"/>
          </ac:cxnSpMkLst>
        </pc:cxnChg>
        <pc:cxnChg chg="del">
          <ac:chgData name="Stuart C Wilde MBE" userId="effe1fc91cccb1d5" providerId="LiveId" clId="{0B7434C0-F6C9-5341-B016-8AA67EE59543}" dt="2023-12-05T19:56:31.957" v="447" actId="478"/>
          <ac:cxnSpMkLst>
            <pc:docMk/>
            <pc:sldMk cId="2987344521" sldId="299"/>
            <ac:cxnSpMk id="9" creationId="{01C52B09-2839-4160-A3C1-6BB201E5D53A}"/>
          </ac:cxnSpMkLst>
        </pc:cxnChg>
        <pc:cxnChg chg="del">
          <ac:chgData name="Stuart C Wilde MBE" userId="effe1fc91cccb1d5" providerId="LiveId" clId="{0B7434C0-F6C9-5341-B016-8AA67EE59543}" dt="2023-12-05T19:56:31.957" v="447" actId="478"/>
          <ac:cxnSpMkLst>
            <pc:docMk/>
            <pc:sldMk cId="2987344521" sldId="299"/>
            <ac:cxnSpMk id="10" creationId="{FC6C2AB6-E695-4520-9F38-6B6A0DE36B04}"/>
          </ac:cxnSpMkLst>
        </pc:cxnChg>
        <pc:cxnChg chg="del">
          <ac:chgData name="Stuart C Wilde MBE" userId="effe1fc91cccb1d5" providerId="LiveId" clId="{0B7434C0-F6C9-5341-B016-8AA67EE59543}" dt="2023-12-05T19:56:31.957" v="447" actId="478"/>
          <ac:cxnSpMkLst>
            <pc:docMk/>
            <pc:sldMk cId="2987344521" sldId="299"/>
            <ac:cxnSpMk id="11" creationId="{8F28B946-C7F6-4BF4-9E0C-3FACB97B07C7}"/>
          </ac:cxnSpMkLst>
        </pc:cxnChg>
        <pc:cxnChg chg="mod">
          <ac:chgData name="Stuart C Wilde MBE" userId="effe1fc91cccb1d5" providerId="LiveId" clId="{0B7434C0-F6C9-5341-B016-8AA67EE59543}" dt="2023-12-07T16:35:40.434" v="1801" actId="1037"/>
          <ac:cxnSpMkLst>
            <pc:docMk/>
            <pc:sldMk cId="2987344521" sldId="299"/>
            <ac:cxnSpMk id="23" creationId="{146BBC36-8E7C-590B-C3A2-907479A77C32}"/>
          </ac:cxnSpMkLst>
        </pc:cxnChg>
        <pc:cxnChg chg="mod">
          <ac:chgData name="Stuart C Wilde MBE" userId="effe1fc91cccb1d5" providerId="LiveId" clId="{0B7434C0-F6C9-5341-B016-8AA67EE59543}" dt="2023-12-07T16:35:40.434" v="1801" actId="1037"/>
          <ac:cxnSpMkLst>
            <pc:docMk/>
            <pc:sldMk cId="2987344521" sldId="299"/>
            <ac:cxnSpMk id="24" creationId="{EFFC4126-28BE-2599-B66D-96FB8463A838}"/>
          </ac:cxnSpMkLst>
        </pc:cxnChg>
        <pc:cxnChg chg="mod">
          <ac:chgData name="Stuart C Wilde MBE" userId="effe1fc91cccb1d5" providerId="LiveId" clId="{0B7434C0-F6C9-5341-B016-8AA67EE59543}" dt="2023-12-07T16:35:40.434" v="1801" actId="1037"/>
          <ac:cxnSpMkLst>
            <pc:docMk/>
            <pc:sldMk cId="2987344521" sldId="299"/>
            <ac:cxnSpMk id="26" creationId="{045F85AE-7F88-D058-0820-BC51A89E5006}"/>
          </ac:cxnSpMkLst>
        </pc:cxnChg>
        <pc:cxnChg chg="mod">
          <ac:chgData name="Stuart C Wilde MBE" userId="effe1fc91cccb1d5" providerId="LiveId" clId="{0B7434C0-F6C9-5341-B016-8AA67EE59543}" dt="2023-12-07T16:35:40.434" v="1801" actId="1037"/>
          <ac:cxnSpMkLst>
            <pc:docMk/>
            <pc:sldMk cId="2987344521" sldId="299"/>
            <ac:cxnSpMk id="27" creationId="{DBE8CD17-89FB-94E3-F45C-11017B57E0E1}"/>
          </ac:cxnSpMkLst>
        </pc:cxnChg>
        <pc:cxnChg chg="mod">
          <ac:chgData name="Stuart C Wilde MBE" userId="effe1fc91cccb1d5" providerId="LiveId" clId="{0B7434C0-F6C9-5341-B016-8AA67EE59543}" dt="2023-12-07T16:35:40.434" v="1801" actId="1037"/>
          <ac:cxnSpMkLst>
            <pc:docMk/>
            <pc:sldMk cId="2987344521" sldId="299"/>
            <ac:cxnSpMk id="28" creationId="{45F81DD9-14F3-CB87-21DF-4F68568BBAD7}"/>
          </ac:cxnSpMkLst>
        </pc:cxnChg>
        <pc:cxnChg chg="mod">
          <ac:chgData name="Stuart C Wilde MBE" userId="effe1fc91cccb1d5" providerId="LiveId" clId="{0B7434C0-F6C9-5341-B016-8AA67EE59543}" dt="2023-12-07T16:35:40.434" v="1801" actId="1037"/>
          <ac:cxnSpMkLst>
            <pc:docMk/>
            <pc:sldMk cId="2987344521" sldId="299"/>
            <ac:cxnSpMk id="30" creationId="{50A09D81-7175-FF23-F681-4EA1D7353AB7}"/>
          </ac:cxnSpMkLst>
        </pc:cxnChg>
        <pc:cxnChg chg="mod">
          <ac:chgData name="Stuart C Wilde MBE" userId="effe1fc91cccb1d5" providerId="LiveId" clId="{0B7434C0-F6C9-5341-B016-8AA67EE59543}" dt="2023-12-07T16:35:40.434" v="1801" actId="1037"/>
          <ac:cxnSpMkLst>
            <pc:docMk/>
            <pc:sldMk cId="2987344521" sldId="299"/>
            <ac:cxnSpMk id="31" creationId="{8DDB4692-F339-1E53-C90F-037362FE120F}"/>
          </ac:cxnSpMkLst>
        </pc:cxnChg>
        <pc:cxnChg chg="mod">
          <ac:chgData name="Stuart C Wilde MBE" userId="effe1fc91cccb1d5" providerId="LiveId" clId="{0B7434C0-F6C9-5341-B016-8AA67EE59543}" dt="2023-12-07T16:35:40.434" v="1801" actId="1037"/>
          <ac:cxnSpMkLst>
            <pc:docMk/>
            <pc:sldMk cId="2987344521" sldId="299"/>
            <ac:cxnSpMk id="32" creationId="{FEA568FE-86A7-9542-381D-C8FD6C89261E}"/>
          </ac:cxnSpMkLst>
        </pc:cxnChg>
        <pc:cxnChg chg="mod">
          <ac:chgData name="Stuart C Wilde MBE" userId="effe1fc91cccb1d5" providerId="LiveId" clId="{0B7434C0-F6C9-5341-B016-8AA67EE59543}" dt="2023-12-07T16:35:40.434" v="1801" actId="1037"/>
          <ac:cxnSpMkLst>
            <pc:docMk/>
            <pc:sldMk cId="2987344521" sldId="299"/>
            <ac:cxnSpMk id="33" creationId="{CA0C5DCD-C3E9-DF19-0735-3D0B221261BC}"/>
          </ac:cxnSpMkLst>
        </pc:cxnChg>
        <pc:cxnChg chg="mod">
          <ac:chgData name="Stuart C Wilde MBE" userId="effe1fc91cccb1d5" providerId="LiveId" clId="{0B7434C0-F6C9-5341-B016-8AA67EE59543}" dt="2023-12-07T16:35:40.434" v="1801" actId="1037"/>
          <ac:cxnSpMkLst>
            <pc:docMk/>
            <pc:sldMk cId="2987344521" sldId="299"/>
            <ac:cxnSpMk id="34" creationId="{E582F271-225D-32A4-185D-F126788E616D}"/>
          </ac:cxnSpMkLst>
        </pc:cxnChg>
        <pc:cxnChg chg="mod">
          <ac:chgData name="Stuart C Wilde MBE" userId="effe1fc91cccb1d5" providerId="LiveId" clId="{0B7434C0-F6C9-5341-B016-8AA67EE59543}" dt="2023-12-07T16:35:40.434" v="1801" actId="1037"/>
          <ac:cxnSpMkLst>
            <pc:docMk/>
            <pc:sldMk cId="2987344521" sldId="299"/>
            <ac:cxnSpMk id="35" creationId="{4EF0EB62-58AA-38A4-3797-FB52A0B4AC8B}"/>
          </ac:cxnSpMkLst>
        </pc:cxnChg>
        <pc:cxnChg chg="mod">
          <ac:chgData name="Stuart C Wilde MBE" userId="effe1fc91cccb1d5" providerId="LiveId" clId="{0B7434C0-F6C9-5341-B016-8AA67EE59543}" dt="2023-12-07T16:35:40.434" v="1801" actId="1037"/>
          <ac:cxnSpMkLst>
            <pc:docMk/>
            <pc:sldMk cId="2987344521" sldId="299"/>
            <ac:cxnSpMk id="37" creationId="{79B8BAD9-C8B6-3A53-F249-468FE338E1FB}"/>
          </ac:cxnSpMkLst>
        </pc:cxnChg>
        <pc:cxnChg chg="mod">
          <ac:chgData name="Stuart C Wilde MBE" userId="effe1fc91cccb1d5" providerId="LiveId" clId="{0B7434C0-F6C9-5341-B016-8AA67EE59543}" dt="2023-12-07T16:35:40.434" v="1801" actId="1037"/>
          <ac:cxnSpMkLst>
            <pc:docMk/>
            <pc:sldMk cId="2987344521" sldId="299"/>
            <ac:cxnSpMk id="38" creationId="{C4EF46F4-2764-D223-C36F-58DBF696829C}"/>
          </ac:cxnSpMkLst>
        </pc:cxnChg>
        <pc:cxnChg chg="mod">
          <ac:chgData name="Stuart C Wilde MBE" userId="effe1fc91cccb1d5" providerId="LiveId" clId="{0B7434C0-F6C9-5341-B016-8AA67EE59543}" dt="2023-12-07T16:35:40.434" v="1801" actId="1037"/>
          <ac:cxnSpMkLst>
            <pc:docMk/>
            <pc:sldMk cId="2987344521" sldId="299"/>
            <ac:cxnSpMk id="42" creationId="{E0166AE5-A252-F02D-91D8-F359EBEB054E}"/>
          </ac:cxnSpMkLst>
        </pc:cxnChg>
      </pc:sldChg>
      <pc:sldChg chg="addSp delSp modSp mod">
        <pc:chgData name="Stuart C Wilde MBE" userId="effe1fc91cccb1d5" providerId="LiveId" clId="{0B7434C0-F6C9-5341-B016-8AA67EE59543}" dt="2023-12-06T20:01:37.532" v="1402" actId="1035"/>
        <pc:sldMkLst>
          <pc:docMk/>
          <pc:sldMk cId="2822794169" sldId="300"/>
        </pc:sldMkLst>
        <pc:spChg chg="add mod">
          <ac:chgData name="Stuart C Wilde MBE" userId="effe1fc91cccb1d5" providerId="LiveId" clId="{0B7434C0-F6C9-5341-B016-8AA67EE59543}" dt="2023-12-05T20:03:21.575" v="575" actId="20577"/>
          <ac:spMkLst>
            <pc:docMk/>
            <pc:sldMk cId="2822794169" sldId="300"/>
            <ac:spMk id="2" creationId="{BC9669DB-1057-B077-B758-930D07E9E3A3}"/>
          </ac:spMkLst>
        </pc:spChg>
        <pc:spChg chg="del">
          <ac:chgData name="Stuart C Wilde MBE" userId="effe1fc91cccb1d5" providerId="LiveId" clId="{0B7434C0-F6C9-5341-B016-8AA67EE59543}" dt="2023-12-05T19:50:13.107" v="385" actId="478"/>
          <ac:spMkLst>
            <pc:docMk/>
            <pc:sldMk cId="2822794169" sldId="300"/>
            <ac:spMk id="4" creationId="{60735DC8-A105-4BD0-A57F-2FFC38AECE84}"/>
          </ac:spMkLst>
        </pc:spChg>
        <pc:spChg chg="mod">
          <ac:chgData name="Stuart C Wilde MBE" userId="effe1fc91cccb1d5" providerId="LiveId" clId="{0B7434C0-F6C9-5341-B016-8AA67EE59543}" dt="2023-12-06T20:01:37.532" v="1402" actId="1035"/>
          <ac:spMkLst>
            <pc:docMk/>
            <pc:sldMk cId="2822794169" sldId="300"/>
            <ac:spMk id="5" creationId="{025CEFB1-244B-283A-01D9-211AAAC3E1E5}"/>
          </ac:spMkLst>
        </pc:spChg>
        <pc:spChg chg="mod">
          <ac:chgData name="Stuart C Wilde MBE" userId="effe1fc91cccb1d5" providerId="LiveId" clId="{0B7434C0-F6C9-5341-B016-8AA67EE59543}" dt="2023-12-06T20:01:37.532" v="1402" actId="1035"/>
          <ac:spMkLst>
            <pc:docMk/>
            <pc:sldMk cId="2822794169" sldId="300"/>
            <ac:spMk id="12" creationId="{64A35672-BACC-0F15-4CE5-77D7B3B39403}"/>
          </ac:spMkLst>
        </pc:spChg>
        <pc:spChg chg="del">
          <ac:chgData name="Stuart C Wilde MBE" userId="effe1fc91cccb1d5" providerId="LiveId" clId="{0B7434C0-F6C9-5341-B016-8AA67EE59543}" dt="2023-12-05T19:50:13.107" v="385" actId="478"/>
          <ac:spMkLst>
            <pc:docMk/>
            <pc:sldMk cId="2822794169" sldId="300"/>
            <ac:spMk id="14" creationId="{8F43C2BE-FC11-4556-86F2-8EE2FBBF10D2}"/>
          </ac:spMkLst>
        </pc:spChg>
        <pc:spChg chg="mod">
          <ac:chgData name="Stuart C Wilde MBE" userId="effe1fc91cccb1d5" providerId="LiveId" clId="{0B7434C0-F6C9-5341-B016-8AA67EE59543}" dt="2023-12-06T20:01:37.532" v="1402" actId="1035"/>
          <ac:spMkLst>
            <pc:docMk/>
            <pc:sldMk cId="2822794169" sldId="300"/>
            <ac:spMk id="16" creationId="{437BB74F-626E-B0F7-D8D6-8D069B1AA38A}"/>
          </ac:spMkLst>
        </pc:spChg>
        <pc:spChg chg="mod">
          <ac:chgData name="Stuart C Wilde MBE" userId="effe1fc91cccb1d5" providerId="LiveId" clId="{0B7434C0-F6C9-5341-B016-8AA67EE59543}" dt="2023-12-06T20:01:37.532" v="1402" actId="1035"/>
          <ac:spMkLst>
            <pc:docMk/>
            <pc:sldMk cId="2822794169" sldId="300"/>
            <ac:spMk id="19" creationId="{F4963259-B78A-A8A5-21A9-6B2D52712AEC}"/>
          </ac:spMkLst>
        </pc:spChg>
        <pc:spChg chg="mod">
          <ac:chgData name="Stuart C Wilde MBE" userId="effe1fc91cccb1d5" providerId="LiveId" clId="{0B7434C0-F6C9-5341-B016-8AA67EE59543}" dt="2023-12-06T20:01:37.532" v="1402" actId="1035"/>
          <ac:spMkLst>
            <pc:docMk/>
            <pc:sldMk cId="2822794169" sldId="300"/>
            <ac:spMk id="21" creationId="{A6234B48-2110-E38A-5F17-6C17CBDD2605}"/>
          </ac:spMkLst>
        </pc:spChg>
        <pc:spChg chg="del">
          <ac:chgData name="Stuart C Wilde MBE" userId="effe1fc91cccb1d5" providerId="LiveId" clId="{0B7434C0-F6C9-5341-B016-8AA67EE59543}" dt="2023-12-05T19:50:13.107" v="385" actId="478"/>
          <ac:spMkLst>
            <pc:docMk/>
            <pc:sldMk cId="2822794169" sldId="300"/>
            <ac:spMk id="25" creationId="{F54BD576-CC82-43DA-A008-C28EF60A448A}"/>
          </ac:spMkLst>
        </pc:spChg>
        <pc:spChg chg="del">
          <ac:chgData name="Stuart C Wilde MBE" userId="effe1fc91cccb1d5" providerId="LiveId" clId="{0B7434C0-F6C9-5341-B016-8AA67EE59543}" dt="2023-12-05T20:03:16.178" v="572" actId="478"/>
          <ac:spMkLst>
            <pc:docMk/>
            <pc:sldMk cId="2822794169" sldId="300"/>
            <ac:spMk id="29" creationId="{C5A8C257-B6E4-D850-0685-E36894744DCB}"/>
          </ac:spMkLst>
        </pc:spChg>
        <pc:spChg chg="mod">
          <ac:chgData name="Stuart C Wilde MBE" userId="effe1fc91cccb1d5" providerId="LiveId" clId="{0B7434C0-F6C9-5341-B016-8AA67EE59543}" dt="2023-12-06T20:01:37.532" v="1402" actId="1035"/>
          <ac:spMkLst>
            <pc:docMk/>
            <pc:sldMk cId="2822794169" sldId="300"/>
            <ac:spMk id="43" creationId="{025528FC-A977-FEB2-D3D8-F526D0611D4C}"/>
          </ac:spMkLst>
        </pc:spChg>
        <pc:spChg chg="mod">
          <ac:chgData name="Stuart C Wilde MBE" userId="effe1fc91cccb1d5" providerId="LiveId" clId="{0B7434C0-F6C9-5341-B016-8AA67EE59543}" dt="2023-12-06T20:01:37.532" v="1402" actId="1035"/>
          <ac:spMkLst>
            <pc:docMk/>
            <pc:sldMk cId="2822794169" sldId="300"/>
            <ac:spMk id="44" creationId="{5DA310C6-D74B-70CC-291F-A4D1EE61923D}"/>
          </ac:spMkLst>
        </pc:spChg>
        <pc:spChg chg="mod">
          <ac:chgData name="Stuart C Wilde MBE" userId="effe1fc91cccb1d5" providerId="LiveId" clId="{0B7434C0-F6C9-5341-B016-8AA67EE59543}" dt="2023-12-06T20:01:37.532" v="1402" actId="1035"/>
          <ac:spMkLst>
            <pc:docMk/>
            <pc:sldMk cId="2822794169" sldId="300"/>
            <ac:spMk id="45" creationId="{A130FFBD-4536-DCAA-21B2-52EAAA84E66C}"/>
          </ac:spMkLst>
        </pc:spChg>
        <pc:spChg chg="mod">
          <ac:chgData name="Stuart C Wilde MBE" userId="effe1fc91cccb1d5" providerId="LiveId" clId="{0B7434C0-F6C9-5341-B016-8AA67EE59543}" dt="2023-12-06T20:01:37.532" v="1402" actId="1035"/>
          <ac:spMkLst>
            <pc:docMk/>
            <pc:sldMk cId="2822794169" sldId="300"/>
            <ac:spMk id="46" creationId="{3AD27F30-27D1-139A-0B9C-F326064EB419}"/>
          </ac:spMkLst>
        </pc:spChg>
        <pc:spChg chg="mod">
          <ac:chgData name="Stuart C Wilde MBE" userId="effe1fc91cccb1d5" providerId="LiveId" clId="{0B7434C0-F6C9-5341-B016-8AA67EE59543}" dt="2023-12-06T20:01:37.532" v="1402" actId="1035"/>
          <ac:spMkLst>
            <pc:docMk/>
            <pc:sldMk cId="2822794169" sldId="300"/>
            <ac:spMk id="47" creationId="{A252CC53-49D0-5E59-7B5D-CC29DE4C3F01}"/>
          </ac:spMkLst>
        </pc:spChg>
        <pc:spChg chg="mod">
          <ac:chgData name="Stuart C Wilde MBE" userId="effe1fc91cccb1d5" providerId="LiveId" clId="{0B7434C0-F6C9-5341-B016-8AA67EE59543}" dt="2023-12-06T20:01:37.532" v="1402" actId="1035"/>
          <ac:spMkLst>
            <pc:docMk/>
            <pc:sldMk cId="2822794169" sldId="300"/>
            <ac:spMk id="48" creationId="{DBAD0256-0129-F0F7-29D5-B1B0179448A0}"/>
          </ac:spMkLst>
        </pc:spChg>
        <pc:spChg chg="mod">
          <ac:chgData name="Stuart C Wilde MBE" userId="effe1fc91cccb1d5" providerId="LiveId" clId="{0B7434C0-F6C9-5341-B016-8AA67EE59543}" dt="2023-12-06T20:01:37.532" v="1402" actId="1035"/>
          <ac:spMkLst>
            <pc:docMk/>
            <pc:sldMk cId="2822794169" sldId="300"/>
            <ac:spMk id="49" creationId="{6D2B5D11-5561-B646-FA3D-5800781F13F7}"/>
          </ac:spMkLst>
        </pc:spChg>
        <pc:spChg chg="mod">
          <ac:chgData name="Stuart C Wilde MBE" userId="effe1fc91cccb1d5" providerId="LiveId" clId="{0B7434C0-F6C9-5341-B016-8AA67EE59543}" dt="2023-12-06T20:01:37.532" v="1402" actId="1035"/>
          <ac:spMkLst>
            <pc:docMk/>
            <pc:sldMk cId="2822794169" sldId="300"/>
            <ac:spMk id="50" creationId="{55B5E25F-8F7D-613B-2706-A0094A6937B9}"/>
          </ac:spMkLst>
        </pc:spChg>
        <pc:spChg chg="mod">
          <ac:chgData name="Stuart C Wilde MBE" userId="effe1fc91cccb1d5" providerId="LiveId" clId="{0B7434C0-F6C9-5341-B016-8AA67EE59543}" dt="2023-12-06T20:01:37.532" v="1402" actId="1035"/>
          <ac:spMkLst>
            <pc:docMk/>
            <pc:sldMk cId="2822794169" sldId="300"/>
            <ac:spMk id="51" creationId="{E91734AB-D52F-6FE9-4544-BE4E3820B624}"/>
          </ac:spMkLst>
        </pc:spChg>
        <pc:spChg chg="mod">
          <ac:chgData name="Stuart C Wilde MBE" userId="effe1fc91cccb1d5" providerId="LiveId" clId="{0B7434C0-F6C9-5341-B016-8AA67EE59543}" dt="2023-12-06T20:01:37.532" v="1402" actId="1035"/>
          <ac:spMkLst>
            <pc:docMk/>
            <pc:sldMk cId="2822794169" sldId="300"/>
            <ac:spMk id="52" creationId="{DA0B4692-BF97-4AB7-134E-47C6C1B8B0D7}"/>
          </ac:spMkLst>
        </pc:spChg>
        <pc:spChg chg="mod">
          <ac:chgData name="Stuart C Wilde MBE" userId="effe1fc91cccb1d5" providerId="LiveId" clId="{0B7434C0-F6C9-5341-B016-8AA67EE59543}" dt="2023-12-06T20:01:37.532" v="1402" actId="1035"/>
          <ac:spMkLst>
            <pc:docMk/>
            <pc:sldMk cId="2822794169" sldId="300"/>
            <ac:spMk id="53" creationId="{3D219AD9-B150-460E-90EF-79996F3586E0}"/>
          </ac:spMkLst>
        </pc:spChg>
        <pc:spChg chg="mod">
          <ac:chgData name="Stuart C Wilde MBE" userId="effe1fc91cccb1d5" providerId="LiveId" clId="{0B7434C0-F6C9-5341-B016-8AA67EE59543}" dt="2023-12-06T20:01:37.532" v="1402" actId="1035"/>
          <ac:spMkLst>
            <pc:docMk/>
            <pc:sldMk cId="2822794169" sldId="300"/>
            <ac:spMk id="54" creationId="{77503CF2-EE0A-4199-3CCB-2540CB34816E}"/>
          </ac:spMkLst>
        </pc:spChg>
        <pc:spChg chg="mod">
          <ac:chgData name="Stuart C Wilde MBE" userId="effe1fc91cccb1d5" providerId="LiveId" clId="{0B7434C0-F6C9-5341-B016-8AA67EE59543}" dt="2023-12-06T20:01:37.532" v="1402" actId="1035"/>
          <ac:spMkLst>
            <pc:docMk/>
            <pc:sldMk cId="2822794169" sldId="300"/>
            <ac:spMk id="55" creationId="{18AE5426-616B-BF24-007E-038E765A969E}"/>
          </ac:spMkLst>
        </pc:spChg>
        <pc:spChg chg="mod">
          <ac:chgData name="Stuart C Wilde MBE" userId="effe1fc91cccb1d5" providerId="LiveId" clId="{0B7434C0-F6C9-5341-B016-8AA67EE59543}" dt="2023-12-06T20:01:37.532" v="1402" actId="1035"/>
          <ac:spMkLst>
            <pc:docMk/>
            <pc:sldMk cId="2822794169" sldId="300"/>
            <ac:spMk id="56" creationId="{4B288270-322E-CFF2-7E85-714F86D601F6}"/>
          </ac:spMkLst>
        </pc:spChg>
        <pc:spChg chg="mod">
          <ac:chgData name="Stuart C Wilde MBE" userId="effe1fc91cccb1d5" providerId="LiveId" clId="{0B7434C0-F6C9-5341-B016-8AA67EE59543}" dt="2023-12-06T20:01:37.532" v="1402" actId="1035"/>
          <ac:spMkLst>
            <pc:docMk/>
            <pc:sldMk cId="2822794169" sldId="300"/>
            <ac:spMk id="60" creationId="{A04B9660-058B-84CC-AFF5-D38C693AF096}"/>
          </ac:spMkLst>
        </pc:spChg>
        <pc:spChg chg="mod">
          <ac:chgData name="Stuart C Wilde MBE" userId="effe1fc91cccb1d5" providerId="LiveId" clId="{0B7434C0-F6C9-5341-B016-8AA67EE59543}" dt="2023-12-06T20:01:37.532" v="1402" actId="1035"/>
          <ac:spMkLst>
            <pc:docMk/>
            <pc:sldMk cId="2822794169" sldId="300"/>
            <ac:spMk id="61" creationId="{901686D2-0C2C-6A5C-748B-260AF8ECCE43}"/>
          </ac:spMkLst>
        </pc:spChg>
        <pc:spChg chg="mod">
          <ac:chgData name="Stuart C Wilde MBE" userId="effe1fc91cccb1d5" providerId="LiveId" clId="{0B7434C0-F6C9-5341-B016-8AA67EE59543}" dt="2023-12-06T20:01:37.532" v="1402" actId="1035"/>
          <ac:spMkLst>
            <pc:docMk/>
            <pc:sldMk cId="2822794169" sldId="300"/>
            <ac:spMk id="62" creationId="{C24CBCB0-6470-0B9C-E301-313443DB5837}"/>
          </ac:spMkLst>
        </pc:spChg>
        <pc:spChg chg="mod">
          <ac:chgData name="Stuart C Wilde MBE" userId="effe1fc91cccb1d5" providerId="LiveId" clId="{0B7434C0-F6C9-5341-B016-8AA67EE59543}" dt="2023-12-06T20:01:37.532" v="1402" actId="1035"/>
          <ac:spMkLst>
            <pc:docMk/>
            <pc:sldMk cId="2822794169" sldId="300"/>
            <ac:spMk id="65" creationId="{2298FE01-05FD-8235-AEFF-0B1D81B6FCAA}"/>
          </ac:spMkLst>
        </pc:spChg>
        <pc:spChg chg="mod">
          <ac:chgData name="Stuart C Wilde MBE" userId="effe1fc91cccb1d5" providerId="LiveId" clId="{0B7434C0-F6C9-5341-B016-8AA67EE59543}" dt="2023-12-06T20:01:37.532" v="1402" actId="1035"/>
          <ac:spMkLst>
            <pc:docMk/>
            <pc:sldMk cId="2822794169" sldId="300"/>
            <ac:spMk id="66" creationId="{A59ED395-25A8-0688-A6A8-3DCA3FC8531A}"/>
          </ac:spMkLst>
        </pc:spChg>
        <pc:spChg chg="mod">
          <ac:chgData name="Stuart C Wilde MBE" userId="effe1fc91cccb1d5" providerId="LiveId" clId="{0B7434C0-F6C9-5341-B016-8AA67EE59543}" dt="2023-12-06T20:01:37.532" v="1402" actId="1035"/>
          <ac:spMkLst>
            <pc:docMk/>
            <pc:sldMk cId="2822794169" sldId="300"/>
            <ac:spMk id="67" creationId="{BA717EC9-D310-3A92-22DF-D0F5FE7145DD}"/>
          </ac:spMkLst>
        </pc:spChg>
        <pc:spChg chg="mod">
          <ac:chgData name="Stuart C Wilde MBE" userId="effe1fc91cccb1d5" providerId="LiveId" clId="{0B7434C0-F6C9-5341-B016-8AA67EE59543}" dt="2023-12-06T20:01:37.532" v="1402" actId="1035"/>
          <ac:spMkLst>
            <pc:docMk/>
            <pc:sldMk cId="2822794169" sldId="300"/>
            <ac:spMk id="69" creationId="{DB965F0A-1495-33F9-2C2C-D36C2A06873F}"/>
          </ac:spMkLst>
        </pc:spChg>
        <pc:spChg chg="mod">
          <ac:chgData name="Stuart C Wilde MBE" userId="effe1fc91cccb1d5" providerId="LiveId" clId="{0B7434C0-F6C9-5341-B016-8AA67EE59543}" dt="2023-12-06T20:01:37.532" v="1402" actId="1035"/>
          <ac:spMkLst>
            <pc:docMk/>
            <pc:sldMk cId="2822794169" sldId="300"/>
            <ac:spMk id="70" creationId="{6723EB42-8E3B-FEA0-8BAD-8395632733A1}"/>
          </ac:spMkLst>
        </pc:spChg>
        <pc:spChg chg="mod">
          <ac:chgData name="Stuart C Wilde MBE" userId="effe1fc91cccb1d5" providerId="LiveId" clId="{0B7434C0-F6C9-5341-B016-8AA67EE59543}" dt="2023-12-06T20:01:37.532" v="1402" actId="1035"/>
          <ac:spMkLst>
            <pc:docMk/>
            <pc:sldMk cId="2822794169" sldId="300"/>
            <ac:spMk id="71" creationId="{C9207306-FBB9-6051-45CE-9E7D75752178}"/>
          </ac:spMkLst>
        </pc:spChg>
        <pc:spChg chg="mod">
          <ac:chgData name="Stuart C Wilde MBE" userId="effe1fc91cccb1d5" providerId="LiveId" clId="{0B7434C0-F6C9-5341-B016-8AA67EE59543}" dt="2023-12-06T20:01:37.532" v="1402" actId="1035"/>
          <ac:spMkLst>
            <pc:docMk/>
            <pc:sldMk cId="2822794169" sldId="300"/>
            <ac:spMk id="72" creationId="{54B384E9-5A8F-B8F7-54E6-D3C408E1165B}"/>
          </ac:spMkLst>
        </pc:spChg>
        <pc:spChg chg="mod">
          <ac:chgData name="Stuart C Wilde MBE" userId="effe1fc91cccb1d5" providerId="LiveId" clId="{0B7434C0-F6C9-5341-B016-8AA67EE59543}" dt="2023-12-06T20:01:37.532" v="1402" actId="1035"/>
          <ac:spMkLst>
            <pc:docMk/>
            <pc:sldMk cId="2822794169" sldId="300"/>
            <ac:spMk id="77" creationId="{80193964-E276-4EF7-6CDC-C50067C3AA2B}"/>
          </ac:spMkLst>
        </pc:spChg>
        <pc:cxnChg chg="del">
          <ac:chgData name="Stuart C Wilde MBE" userId="effe1fc91cccb1d5" providerId="LiveId" clId="{0B7434C0-F6C9-5341-B016-8AA67EE59543}" dt="2023-12-05T19:50:13.107" v="385" actId="478"/>
          <ac:cxnSpMkLst>
            <pc:docMk/>
            <pc:sldMk cId="2822794169" sldId="300"/>
            <ac:cxnSpMk id="8" creationId="{50060E80-F1C3-4E50-B873-7CFDEEA90049}"/>
          </ac:cxnSpMkLst>
        </pc:cxnChg>
        <pc:cxnChg chg="del">
          <ac:chgData name="Stuart C Wilde MBE" userId="effe1fc91cccb1d5" providerId="LiveId" clId="{0B7434C0-F6C9-5341-B016-8AA67EE59543}" dt="2023-12-05T19:50:13.107" v="385" actId="478"/>
          <ac:cxnSpMkLst>
            <pc:docMk/>
            <pc:sldMk cId="2822794169" sldId="300"/>
            <ac:cxnSpMk id="9" creationId="{01C52B09-2839-4160-A3C1-6BB201E5D53A}"/>
          </ac:cxnSpMkLst>
        </pc:cxnChg>
        <pc:cxnChg chg="del">
          <ac:chgData name="Stuart C Wilde MBE" userId="effe1fc91cccb1d5" providerId="LiveId" clId="{0B7434C0-F6C9-5341-B016-8AA67EE59543}" dt="2023-12-05T19:50:13.107" v="385" actId="478"/>
          <ac:cxnSpMkLst>
            <pc:docMk/>
            <pc:sldMk cId="2822794169" sldId="300"/>
            <ac:cxnSpMk id="10" creationId="{FC6C2AB6-E695-4520-9F38-6B6A0DE36B04}"/>
          </ac:cxnSpMkLst>
        </pc:cxnChg>
        <pc:cxnChg chg="del">
          <ac:chgData name="Stuart C Wilde MBE" userId="effe1fc91cccb1d5" providerId="LiveId" clId="{0B7434C0-F6C9-5341-B016-8AA67EE59543}" dt="2023-12-05T19:50:13.107" v="385" actId="478"/>
          <ac:cxnSpMkLst>
            <pc:docMk/>
            <pc:sldMk cId="2822794169" sldId="300"/>
            <ac:cxnSpMk id="11" creationId="{8F28B946-C7F6-4BF4-9E0C-3FACB97B07C7}"/>
          </ac:cxnSpMkLst>
        </pc:cxnChg>
        <pc:cxnChg chg="mod">
          <ac:chgData name="Stuart C Wilde MBE" userId="effe1fc91cccb1d5" providerId="LiveId" clId="{0B7434C0-F6C9-5341-B016-8AA67EE59543}" dt="2023-12-06T20:01:37.532" v="1402" actId="1035"/>
          <ac:cxnSpMkLst>
            <pc:docMk/>
            <pc:sldMk cId="2822794169" sldId="300"/>
            <ac:cxnSpMk id="64" creationId="{4EFC777C-5A92-D480-D002-760412356497}"/>
          </ac:cxnSpMkLst>
        </pc:cxnChg>
        <pc:cxnChg chg="mod">
          <ac:chgData name="Stuart C Wilde MBE" userId="effe1fc91cccb1d5" providerId="LiveId" clId="{0B7434C0-F6C9-5341-B016-8AA67EE59543}" dt="2023-12-06T20:01:37.532" v="1402" actId="1035"/>
          <ac:cxnSpMkLst>
            <pc:docMk/>
            <pc:sldMk cId="2822794169" sldId="300"/>
            <ac:cxnSpMk id="68" creationId="{44EFAF2D-2161-89F1-6E53-3A720A10DCAE}"/>
          </ac:cxnSpMkLst>
        </pc:cxnChg>
      </pc:sldChg>
      <pc:sldChg chg="addSp delSp modSp mod">
        <pc:chgData name="Stuart C Wilde MBE" userId="effe1fc91cccb1d5" providerId="LiveId" clId="{0B7434C0-F6C9-5341-B016-8AA67EE59543}" dt="2023-12-06T20:02:03.974" v="1446" actId="1038"/>
        <pc:sldMkLst>
          <pc:docMk/>
          <pc:sldMk cId="3734431069" sldId="301"/>
        </pc:sldMkLst>
        <pc:spChg chg="mod">
          <ac:chgData name="Stuart C Wilde MBE" userId="effe1fc91cccb1d5" providerId="LiveId" clId="{0B7434C0-F6C9-5341-B016-8AA67EE59543}" dt="2023-12-06T20:02:03.974" v="1446" actId="1038"/>
          <ac:spMkLst>
            <pc:docMk/>
            <pc:sldMk cId="3734431069" sldId="301"/>
            <ac:spMk id="2" creationId="{A28C8398-0CB6-FAB8-F7C8-5088C806E212}"/>
          </ac:spMkLst>
        </pc:spChg>
        <pc:spChg chg="mod">
          <ac:chgData name="Stuart C Wilde MBE" userId="effe1fc91cccb1d5" providerId="LiveId" clId="{0B7434C0-F6C9-5341-B016-8AA67EE59543}" dt="2023-12-06T20:02:03.974" v="1446" actId="1038"/>
          <ac:spMkLst>
            <pc:docMk/>
            <pc:sldMk cId="3734431069" sldId="301"/>
            <ac:spMk id="3" creationId="{367826DD-60E0-30E3-F07C-501AFE7BF470}"/>
          </ac:spMkLst>
        </pc:spChg>
        <pc:spChg chg="del">
          <ac:chgData name="Stuart C Wilde MBE" userId="effe1fc91cccb1d5" providerId="LiveId" clId="{0B7434C0-F6C9-5341-B016-8AA67EE59543}" dt="2023-12-05T19:50:22.841" v="386" actId="478"/>
          <ac:spMkLst>
            <pc:docMk/>
            <pc:sldMk cId="3734431069" sldId="301"/>
            <ac:spMk id="4" creationId="{60735DC8-A105-4BD0-A57F-2FFC38AECE84}"/>
          </ac:spMkLst>
        </pc:spChg>
        <pc:spChg chg="mod">
          <ac:chgData name="Stuart C Wilde MBE" userId="effe1fc91cccb1d5" providerId="LiveId" clId="{0B7434C0-F6C9-5341-B016-8AA67EE59543}" dt="2023-12-06T20:02:03.974" v="1446" actId="1038"/>
          <ac:spMkLst>
            <pc:docMk/>
            <pc:sldMk cId="3734431069" sldId="301"/>
            <ac:spMk id="5" creationId="{5C13445B-EF6E-53CA-B44F-5F4D862094EA}"/>
          </ac:spMkLst>
        </pc:spChg>
        <pc:spChg chg="mod">
          <ac:chgData name="Stuart C Wilde MBE" userId="effe1fc91cccb1d5" providerId="LiveId" clId="{0B7434C0-F6C9-5341-B016-8AA67EE59543}" dt="2023-12-06T20:02:03.974" v="1446" actId="1038"/>
          <ac:spMkLst>
            <pc:docMk/>
            <pc:sldMk cId="3734431069" sldId="301"/>
            <ac:spMk id="6" creationId="{00E0A3A0-1321-EEB9-9EA5-77718FAC03C2}"/>
          </ac:spMkLst>
        </pc:spChg>
        <pc:spChg chg="mod">
          <ac:chgData name="Stuart C Wilde MBE" userId="effe1fc91cccb1d5" providerId="LiveId" clId="{0B7434C0-F6C9-5341-B016-8AA67EE59543}" dt="2023-12-06T20:02:03.974" v="1446" actId="1038"/>
          <ac:spMkLst>
            <pc:docMk/>
            <pc:sldMk cId="3734431069" sldId="301"/>
            <ac:spMk id="7" creationId="{D589773A-B709-0483-A953-9A103F76332F}"/>
          </ac:spMkLst>
        </pc:spChg>
        <pc:spChg chg="add mod">
          <ac:chgData name="Stuart C Wilde MBE" userId="effe1fc91cccb1d5" providerId="LiveId" clId="{0B7434C0-F6C9-5341-B016-8AA67EE59543}" dt="2023-12-05T20:03:35.717" v="579" actId="20577"/>
          <ac:spMkLst>
            <pc:docMk/>
            <pc:sldMk cId="3734431069" sldId="301"/>
            <ac:spMk id="12" creationId="{F5D50226-69B6-CDB8-1CC5-71F71B8BD400}"/>
          </ac:spMkLst>
        </pc:spChg>
        <pc:spChg chg="mod">
          <ac:chgData name="Stuart C Wilde MBE" userId="effe1fc91cccb1d5" providerId="LiveId" clId="{0B7434C0-F6C9-5341-B016-8AA67EE59543}" dt="2023-12-06T20:02:03.974" v="1446" actId="1038"/>
          <ac:spMkLst>
            <pc:docMk/>
            <pc:sldMk cId="3734431069" sldId="301"/>
            <ac:spMk id="13" creationId="{844DBD86-5461-E932-2BE3-3986188A22F2}"/>
          </ac:spMkLst>
        </pc:spChg>
        <pc:spChg chg="del">
          <ac:chgData name="Stuart C Wilde MBE" userId="effe1fc91cccb1d5" providerId="LiveId" clId="{0B7434C0-F6C9-5341-B016-8AA67EE59543}" dt="2023-12-05T19:50:22.841" v="386" actId="478"/>
          <ac:spMkLst>
            <pc:docMk/>
            <pc:sldMk cId="3734431069" sldId="301"/>
            <ac:spMk id="14" creationId="{8F43C2BE-FC11-4556-86F2-8EE2FBBF10D2}"/>
          </ac:spMkLst>
        </pc:spChg>
        <pc:spChg chg="mod">
          <ac:chgData name="Stuart C Wilde MBE" userId="effe1fc91cccb1d5" providerId="LiveId" clId="{0B7434C0-F6C9-5341-B016-8AA67EE59543}" dt="2023-12-06T20:02:03.974" v="1446" actId="1038"/>
          <ac:spMkLst>
            <pc:docMk/>
            <pc:sldMk cId="3734431069" sldId="301"/>
            <ac:spMk id="15" creationId="{117D2D87-EB46-C51B-D9AF-D33C1045657E}"/>
          </ac:spMkLst>
        </pc:spChg>
        <pc:spChg chg="mod">
          <ac:chgData name="Stuart C Wilde MBE" userId="effe1fc91cccb1d5" providerId="LiveId" clId="{0B7434C0-F6C9-5341-B016-8AA67EE59543}" dt="2023-12-06T20:02:03.974" v="1446" actId="1038"/>
          <ac:spMkLst>
            <pc:docMk/>
            <pc:sldMk cId="3734431069" sldId="301"/>
            <ac:spMk id="17" creationId="{758504BB-E8C3-33CE-D105-C3DBC2F12E7D}"/>
          </ac:spMkLst>
        </pc:spChg>
        <pc:spChg chg="mod">
          <ac:chgData name="Stuart C Wilde MBE" userId="effe1fc91cccb1d5" providerId="LiveId" clId="{0B7434C0-F6C9-5341-B016-8AA67EE59543}" dt="2023-12-06T20:02:03.974" v="1446" actId="1038"/>
          <ac:spMkLst>
            <pc:docMk/>
            <pc:sldMk cId="3734431069" sldId="301"/>
            <ac:spMk id="20" creationId="{C57896C8-6877-69F1-1038-830CD847D4C6}"/>
          </ac:spMkLst>
        </pc:spChg>
        <pc:spChg chg="mod">
          <ac:chgData name="Stuart C Wilde MBE" userId="effe1fc91cccb1d5" providerId="LiveId" clId="{0B7434C0-F6C9-5341-B016-8AA67EE59543}" dt="2023-12-06T20:02:03.974" v="1446" actId="1038"/>
          <ac:spMkLst>
            <pc:docMk/>
            <pc:sldMk cId="3734431069" sldId="301"/>
            <ac:spMk id="22" creationId="{477D3B01-9713-F681-9549-4F569A5BF2AA}"/>
          </ac:spMkLst>
        </pc:spChg>
        <pc:spChg chg="mod">
          <ac:chgData name="Stuart C Wilde MBE" userId="effe1fc91cccb1d5" providerId="LiveId" clId="{0B7434C0-F6C9-5341-B016-8AA67EE59543}" dt="2023-12-06T20:02:03.974" v="1446" actId="1038"/>
          <ac:spMkLst>
            <pc:docMk/>
            <pc:sldMk cId="3734431069" sldId="301"/>
            <ac:spMk id="24" creationId="{24C63CFB-2C05-0136-D23F-AFC33D128FA4}"/>
          </ac:spMkLst>
        </pc:spChg>
        <pc:spChg chg="del">
          <ac:chgData name="Stuart C Wilde MBE" userId="effe1fc91cccb1d5" providerId="LiveId" clId="{0B7434C0-F6C9-5341-B016-8AA67EE59543}" dt="2023-12-05T19:50:22.841" v="386" actId="478"/>
          <ac:spMkLst>
            <pc:docMk/>
            <pc:sldMk cId="3734431069" sldId="301"/>
            <ac:spMk id="25" creationId="{F54BD576-CC82-43DA-A008-C28EF60A448A}"/>
          </ac:spMkLst>
        </pc:spChg>
        <pc:spChg chg="mod">
          <ac:chgData name="Stuart C Wilde MBE" userId="effe1fc91cccb1d5" providerId="LiveId" clId="{0B7434C0-F6C9-5341-B016-8AA67EE59543}" dt="2023-12-06T20:02:03.974" v="1446" actId="1038"/>
          <ac:spMkLst>
            <pc:docMk/>
            <pc:sldMk cId="3734431069" sldId="301"/>
            <ac:spMk id="26" creationId="{EB4868B6-FE7F-403A-FAEA-FE6B1ED8F3CD}"/>
          </ac:spMkLst>
        </pc:spChg>
        <pc:spChg chg="mod">
          <ac:chgData name="Stuart C Wilde MBE" userId="effe1fc91cccb1d5" providerId="LiveId" clId="{0B7434C0-F6C9-5341-B016-8AA67EE59543}" dt="2023-12-06T20:02:03.974" v="1446" actId="1038"/>
          <ac:spMkLst>
            <pc:docMk/>
            <pc:sldMk cId="3734431069" sldId="301"/>
            <ac:spMk id="27" creationId="{E24EB613-D945-087E-5F94-E8E3C180CBFE}"/>
          </ac:spMkLst>
        </pc:spChg>
        <pc:spChg chg="mod">
          <ac:chgData name="Stuart C Wilde MBE" userId="effe1fc91cccb1d5" providerId="LiveId" clId="{0B7434C0-F6C9-5341-B016-8AA67EE59543}" dt="2023-12-06T20:02:03.974" v="1446" actId="1038"/>
          <ac:spMkLst>
            <pc:docMk/>
            <pc:sldMk cId="3734431069" sldId="301"/>
            <ac:spMk id="28" creationId="{67EFC774-15C7-D3AD-575F-1BA4686CC982}"/>
          </ac:spMkLst>
        </pc:spChg>
        <pc:spChg chg="del">
          <ac:chgData name="Stuart C Wilde MBE" userId="effe1fc91cccb1d5" providerId="LiveId" clId="{0B7434C0-F6C9-5341-B016-8AA67EE59543}" dt="2023-12-05T20:03:29.908" v="576" actId="478"/>
          <ac:spMkLst>
            <pc:docMk/>
            <pc:sldMk cId="3734431069" sldId="301"/>
            <ac:spMk id="29" creationId="{C5A8C257-B6E4-D850-0685-E36894744DCB}"/>
          </ac:spMkLst>
        </pc:spChg>
        <pc:spChg chg="mod">
          <ac:chgData name="Stuart C Wilde MBE" userId="effe1fc91cccb1d5" providerId="LiveId" clId="{0B7434C0-F6C9-5341-B016-8AA67EE59543}" dt="2023-12-06T20:02:03.974" v="1446" actId="1038"/>
          <ac:spMkLst>
            <pc:docMk/>
            <pc:sldMk cId="3734431069" sldId="301"/>
            <ac:spMk id="31" creationId="{153C6345-20EA-78F5-5F8B-1FEAAD6B75D0}"/>
          </ac:spMkLst>
        </pc:spChg>
        <pc:spChg chg="mod">
          <ac:chgData name="Stuart C Wilde MBE" userId="effe1fc91cccb1d5" providerId="LiveId" clId="{0B7434C0-F6C9-5341-B016-8AA67EE59543}" dt="2023-12-06T20:02:03.974" v="1446" actId="1038"/>
          <ac:spMkLst>
            <pc:docMk/>
            <pc:sldMk cId="3734431069" sldId="301"/>
            <ac:spMk id="32" creationId="{2AC24513-DA41-F834-B45E-E5758C8CC7CB}"/>
          </ac:spMkLst>
        </pc:spChg>
        <pc:spChg chg="mod">
          <ac:chgData name="Stuart C Wilde MBE" userId="effe1fc91cccb1d5" providerId="LiveId" clId="{0B7434C0-F6C9-5341-B016-8AA67EE59543}" dt="2023-12-06T20:02:03.974" v="1446" actId="1038"/>
          <ac:spMkLst>
            <pc:docMk/>
            <pc:sldMk cId="3734431069" sldId="301"/>
            <ac:spMk id="33" creationId="{37D0DED9-C1DC-494B-B5AB-A1B78712CB8C}"/>
          </ac:spMkLst>
        </pc:spChg>
        <pc:spChg chg="mod">
          <ac:chgData name="Stuart C Wilde MBE" userId="effe1fc91cccb1d5" providerId="LiveId" clId="{0B7434C0-F6C9-5341-B016-8AA67EE59543}" dt="2023-12-06T20:02:03.974" v="1446" actId="1038"/>
          <ac:spMkLst>
            <pc:docMk/>
            <pc:sldMk cId="3734431069" sldId="301"/>
            <ac:spMk id="35" creationId="{3B4BC7E1-CD00-1BA2-7AD2-DC11F0F41467}"/>
          </ac:spMkLst>
        </pc:spChg>
        <pc:spChg chg="mod">
          <ac:chgData name="Stuart C Wilde MBE" userId="effe1fc91cccb1d5" providerId="LiveId" clId="{0B7434C0-F6C9-5341-B016-8AA67EE59543}" dt="2023-12-06T20:02:03.974" v="1446" actId="1038"/>
          <ac:spMkLst>
            <pc:docMk/>
            <pc:sldMk cId="3734431069" sldId="301"/>
            <ac:spMk id="36" creationId="{5EE3E499-BB5A-2FEC-13C2-D573B73E81EA}"/>
          </ac:spMkLst>
        </pc:spChg>
        <pc:spChg chg="mod">
          <ac:chgData name="Stuart C Wilde MBE" userId="effe1fc91cccb1d5" providerId="LiveId" clId="{0B7434C0-F6C9-5341-B016-8AA67EE59543}" dt="2023-12-06T20:02:03.974" v="1446" actId="1038"/>
          <ac:spMkLst>
            <pc:docMk/>
            <pc:sldMk cId="3734431069" sldId="301"/>
            <ac:spMk id="37" creationId="{3DA02CA3-1500-B28A-47D8-3BF1AA3BD776}"/>
          </ac:spMkLst>
        </pc:spChg>
        <pc:spChg chg="mod">
          <ac:chgData name="Stuart C Wilde MBE" userId="effe1fc91cccb1d5" providerId="LiveId" clId="{0B7434C0-F6C9-5341-B016-8AA67EE59543}" dt="2023-12-06T20:02:03.974" v="1446" actId="1038"/>
          <ac:spMkLst>
            <pc:docMk/>
            <pc:sldMk cId="3734431069" sldId="301"/>
            <ac:spMk id="38" creationId="{98644C06-ECCD-98DB-77B8-699B430138F1}"/>
          </ac:spMkLst>
        </pc:spChg>
        <pc:spChg chg="mod">
          <ac:chgData name="Stuart C Wilde MBE" userId="effe1fc91cccb1d5" providerId="LiveId" clId="{0B7434C0-F6C9-5341-B016-8AA67EE59543}" dt="2023-12-06T20:02:03.974" v="1446" actId="1038"/>
          <ac:spMkLst>
            <pc:docMk/>
            <pc:sldMk cId="3734431069" sldId="301"/>
            <ac:spMk id="40" creationId="{A52E12C5-AB56-B09B-F6F6-6D214D91C5AF}"/>
          </ac:spMkLst>
        </pc:spChg>
        <pc:spChg chg="mod">
          <ac:chgData name="Stuart C Wilde MBE" userId="effe1fc91cccb1d5" providerId="LiveId" clId="{0B7434C0-F6C9-5341-B016-8AA67EE59543}" dt="2023-12-06T20:02:03.974" v="1446" actId="1038"/>
          <ac:spMkLst>
            <pc:docMk/>
            <pc:sldMk cId="3734431069" sldId="301"/>
            <ac:spMk id="41" creationId="{B5B4B149-622F-BE6A-4E61-53A72E032566}"/>
          </ac:spMkLst>
        </pc:spChg>
        <pc:spChg chg="mod">
          <ac:chgData name="Stuart C Wilde MBE" userId="effe1fc91cccb1d5" providerId="LiveId" clId="{0B7434C0-F6C9-5341-B016-8AA67EE59543}" dt="2023-12-06T20:02:03.974" v="1446" actId="1038"/>
          <ac:spMkLst>
            <pc:docMk/>
            <pc:sldMk cId="3734431069" sldId="301"/>
            <ac:spMk id="42" creationId="{940C0258-791A-8CF1-89D6-4C070427CA1A}"/>
          </ac:spMkLst>
        </pc:spChg>
        <pc:spChg chg="mod">
          <ac:chgData name="Stuart C Wilde MBE" userId="effe1fc91cccb1d5" providerId="LiveId" clId="{0B7434C0-F6C9-5341-B016-8AA67EE59543}" dt="2023-12-06T20:02:03.974" v="1446" actId="1038"/>
          <ac:spMkLst>
            <pc:docMk/>
            <pc:sldMk cId="3734431069" sldId="301"/>
            <ac:spMk id="57" creationId="{C9418EC1-6F7E-7914-4563-B2E6BBD98826}"/>
          </ac:spMkLst>
        </pc:spChg>
        <pc:spChg chg="mod">
          <ac:chgData name="Stuart C Wilde MBE" userId="effe1fc91cccb1d5" providerId="LiveId" clId="{0B7434C0-F6C9-5341-B016-8AA67EE59543}" dt="2023-12-06T20:02:03.974" v="1446" actId="1038"/>
          <ac:spMkLst>
            <pc:docMk/>
            <pc:sldMk cId="3734431069" sldId="301"/>
            <ac:spMk id="58" creationId="{3BD07CE1-203B-3192-694E-CB3B36CF156A}"/>
          </ac:spMkLst>
        </pc:spChg>
        <pc:spChg chg="mod">
          <ac:chgData name="Stuart C Wilde MBE" userId="effe1fc91cccb1d5" providerId="LiveId" clId="{0B7434C0-F6C9-5341-B016-8AA67EE59543}" dt="2023-12-06T20:02:03.974" v="1446" actId="1038"/>
          <ac:spMkLst>
            <pc:docMk/>
            <pc:sldMk cId="3734431069" sldId="301"/>
            <ac:spMk id="59" creationId="{C07923AB-F565-848F-32F3-D173ECB9C2AD}"/>
          </ac:spMkLst>
        </pc:spChg>
        <pc:spChg chg="mod">
          <ac:chgData name="Stuart C Wilde MBE" userId="effe1fc91cccb1d5" providerId="LiveId" clId="{0B7434C0-F6C9-5341-B016-8AA67EE59543}" dt="2023-12-06T20:02:03.974" v="1446" actId="1038"/>
          <ac:spMkLst>
            <pc:docMk/>
            <pc:sldMk cId="3734431069" sldId="301"/>
            <ac:spMk id="63" creationId="{B40B8EB2-92B8-5162-F3BF-2384336FFF18}"/>
          </ac:spMkLst>
        </pc:spChg>
        <pc:spChg chg="mod">
          <ac:chgData name="Stuart C Wilde MBE" userId="effe1fc91cccb1d5" providerId="LiveId" clId="{0B7434C0-F6C9-5341-B016-8AA67EE59543}" dt="2023-12-06T20:02:03.974" v="1446" actId="1038"/>
          <ac:spMkLst>
            <pc:docMk/>
            <pc:sldMk cId="3734431069" sldId="301"/>
            <ac:spMk id="73" creationId="{653B4497-C0CB-8FAC-796A-97E8F43BB9B1}"/>
          </ac:spMkLst>
        </pc:spChg>
        <pc:spChg chg="mod">
          <ac:chgData name="Stuart C Wilde MBE" userId="effe1fc91cccb1d5" providerId="LiveId" clId="{0B7434C0-F6C9-5341-B016-8AA67EE59543}" dt="2023-12-06T20:02:03.974" v="1446" actId="1038"/>
          <ac:spMkLst>
            <pc:docMk/>
            <pc:sldMk cId="3734431069" sldId="301"/>
            <ac:spMk id="74" creationId="{B20AAA81-C911-9EC9-2416-9F5BEA8DA517}"/>
          </ac:spMkLst>
        </pc:spChg>
        <pc:spChg chg="mod">
          <ac:chgData name="Stuart C Wilde MBE" userId="effe1fc91cccb1d5" providerId="LiveId" clId="{0B7434C0-F6C9-5341-B016-8AA67EE59543}" dt="2023-12-06T20:02:03.974" v="1446" actId="1038"/>
          <ac:spMkLst>
            <pc:docMk/>
            <pc:sldMk cId="3734431069" sldId="301"/>
            <ac:spMk id="75" creationId="{DD34E3FC-BC1D-21D2-DA9E-904E4BF57557}"/>
          </ac:spMkLst>
        </pc:spChg>
        <pc:spChg chg="mod">
          <ac:chgData name="Stuart C Wilde MBE" userId="effe1fc91cccb1d5" providerId="LiveId" clId="{0B7434C0-F6C9-5341-B016-8AA67EE59543}" dt="2023-12-06T20:02:03.974" v="1446" actId="1038"/>
          <ac:spMkLst>
            <pc:docMk/>
            <pc:sldMk cId="3734431069" sldId="301"/>
            <ac:spMk id="76" creationId="{5FD8C96D-07C4-F596-6F03-8E577EBE8375}"/>
          </ac:spMkLst>
        </pc:spChg>
        <pc:spChg chg="mod">
          <ac:chgData name="Stuart C Wilde MBE" userId="effe1fc91cccb1d5" providerId="LiveId" clId="{0B7434C0-F6C9-5341-B016-8AA67EE59543}" dt="2023-12-06T20:02:03.974" v="1446" actId="1038"/>
          <ac:spMkLst>
            <pc:docMk/>
            <pc:sldMk cId="3734431069" sldId="301"/>
            <ac:spMk id="78" creationId="{8976CE87-DB8B-C66D-A42E-4046115323F7}"/>
          </ac:spMkLst>
        </pc:spChg>
        <pc:spChg chg="mod">
          <ac:chgData name="Stuart C Wilde MBE" userId="effe1fc91cccb1d5" providerId="LiveId" clId="{0B7434C0-F6C9-5341-B016-8AA67EE59543}" dt="2023-12-06T20:02:03.974" v="1446" actId="1038"/>
          <ac:spMkLst>
            <pc:docMk/>
            <pc:sldMk cId="3734431069" sldId="301"/>
            <ac:spMk id="79" creationId="{D36B2BE8-ACE0-9E99-96CC-F023978419B0}"/>
          </ac:spMkLst>
        </pc:spChg>
        <pc:cxnChg chg="del">
          <ac:chgData name="Stuart C Wilde MBE" userId="effe1fc91cccb1d5" providerId="LiveId" clId="{0B7434C0-F6C9-5341-B016-8AA67EE59543}" dt="2023-12-05T19:50:22.841" v="386" actId="478"/>
          <ac:cxnSpMkLst>
            <pc:docMk/>
            <pc:sldMk cId="3734431069" sldId="301"/>
            <ac:cxnSpMk id="8" creationId="{50060E80-F1C3-4E50-B873-7CFDEEA90049}"/>
          </ac:cxnSpMkLst>
        </pc:cxnChg>
        <pc:cxnChg chg="del">
          <ac:chgData name="Stuart C Wilde MBE" userId="effe1fc91cccb1d5" providerId="LiveId" clId="{0B7434C0-F6C9-5341-B016-8AA67EE59543}" dt="2023-12-05T19:50:22.841" v="386" actId="478"/>
          <ac:cxnSpMkLst>
            <pc:docMk/>
            <pc:sldMk cId="3734431069" sldId="301"/>
            <ac:cxnSpMk id="9" creationId="{01C52B09-2839-4160-A3C1-6BB201E5D53A}"/>
          </ac:cxnSpMkLst>
        </pc:cxnChg>
        <pc:cxnChg chg="del">
          <ac:chgData name="Stuart C Wilde MBE" userId="effe1fc91cccb1d5" providerId="LiveId" clId="{0B7434C0-F6C9-5341-B016-8AA67EE59543}" dt="2023-12-05T19:50:22.841" v="386" actId="478"/>
          <ac:cxnSpMkLst>
            <pc:docMk/>
            <pc:sldMk cId="3734431069" sldId="301"/>
            <ac:cxnSpMk id="10" creationId="{FC6C2AB6-E695-4520-9F38-6B6A0DE36B04}"/>
          </ac:cxnSpMkLst>
        </pc:cxnChg>
        <pc:cxnChg chg="del">
          <ac:chgData name="Stuart C Wilde MBE" userId="effe1fc91cccb1d5" providerId="LiveId" clId="{0B7434C0-F6C9-5341-B016-8AA67EE59543}" dt="2023-12-05T19:50:22.841" v="386" actId="478"/>
          <ac:cxnSpMkLst>
            <pc:docMk/>
            <pc:sldMk cId="3734431069" sldId="301"/>
            <ac:cxnSpMk id="11" creationId="{8F28B946-C7F6-4BF4-9E0C-3FACB97B07C7}"/>
          </ac:cxnSpMkLst>
        </pc:cxnChg>
        <pc:cxnChg chg="mod">
          <ac:chgData name="Stuart C Wilde MBE" userId="effe1fc91cccb1d5" providerId="LiveId" clId="{0B7434C0-F6C9-5341-B016-8AA67EE59543}" dt="2023-12-06T20:02:03.974" v="1446" actId="1038"/>
          <ac:cxnSpMkLst>
            <pc:docMk/>
            <pc:sldMk cId="3734431069" sldId="301"/>
            <ac:cxnSpMk id="18" creationId="{0184950E-0524-7EDB-067E-576E222E5A71}"/>
          </ac:cxnSpMkLst>
        </pc:cxnChg>
        <pc:cxnChg chg="mod">
          <ac:chgData name="Stuart C Wilde MBE" userId="effe1fc91cccb1d5" providerId="LiveId" clId="{0B7434C0-F6C9-5341-B016-8AA67EE59543}" dt="2023-12-06T20:02:03.974" v="1446" actId="1038"/>
          <ac:cxnSpMkLst>
            <pc:docMk/>
            <pc:sldMk cId="3734431069" sldId="301"/>
            <ac:cxnSpMk id="23" creationId="{2D2CD9B4-F20C-58F6-FE4C-697D9E76DEED}"/>
          </ac:cxnSpMkLst>
        </pc:cxnChg>
        <pc:cxnChg chg="mod">
          <ac:chgData name="Stuart C Wilde MBE" userId="effe1fc91cccb1d5" providerId="LiveId" clId="{0B7434C0-F6C9-5341-B016-8AA67EE59543}" dt="2023-12-06T20:02:03.974" v="1446" actId="1038"/>
          <ac:cxnSpMkLst>
            <pc:docMk/>
            <pc:sldMk cId="3734431069" sldId="301"/>
            <ac:cxnSpMk id="30" creationId="{68E74C55-250F-C5F7-FD61-0F840152C9ED}"/>
          </ac:cxnSpMkLst>
        </pc:cxnChg>
        <pc:cxnChg chg="mod">
          <ac:chgData name="Stuart C Wilde MBE" userId="effe1fc91cccb1d5" providerId="LiveId" clId="{0B7434C0-F6C9-5341-B016-8AA67EE59543}" dt="2023-12-06T20:02:03.974" v="1446" actId="1038"/>
          <ac:cxnSpMkLst>
            <pc:docMk/>
            <pc:sldMk cId="3734431069" sldId="301"/>
            <ac:cxnSpMk id="34" creationId="{3FFF251F-9F8E-655A-C9D5-4466677FC3E8}"/>
          </ac:cxnSpMkLst>
        </pc:cxnChg>
        <pc:cxnChg chg="mod">
          <ac:chgData name="Stuart C Wilde MBE" userId="effe1fc91cccb1d5" providerId="LiveId" clId="{0B7434C0-F6C9-5341-B016-8AA67EE59543}" dt="2023-12-06T20:02:03.974" v="1446" actId="1038"/>
          <ac:cxnSpMkLst>
            <pc:docMk/>
            <pc:sldMk cId="3734431069" sldId="301"/>
            <ac:cxnSpMk id="39" creationId="{50A82095-1940-7195-A333-AEDCAB676CA8}"/>
          </ac:cxnSpMkLst>
        </pc:cxnChg>
        <pc:cxnChg chg="mod">
          <ac:chgData name="Stuart C Wilde MBE" userId="effe1fc91cccb1d5" providerId="LiveId" clId="{0B7434C0-F6C9-5341-B016-8AA67EE59543}" dt="2023-12-06T20:02:03.974" v="1446" actId="1038"/>
          <ac:cxnSpMkLst>
            <pc:docMk/>
            <pc:sldMk cId="3734431069" sldId="301"/>
            <ac:cxnSpMk id="80" creationId="{FDBEE93B-6278-D098-FB5C-2A7760FBD303}"/>
          </ac:cxnSpMkLst>
        </pc:cxnChg>
      </pc:sldChg>
      <pc:sldChg chg="addSp delSp modSp mod">
        <pc:chgData name="Stuart C Wilde MBE" userId="effe1fc91cccb1d5" providerId="LiveId" clId="{0B7434C0-F6C9-5341-B016-8AA67EE59543}" dt="2023-12-06T20:05:41.979" v="1601" actId="1076"/>
        <pc:sldMkLst>
          <pc:docMk/>
          <pc:sldMk cId="1031141335" sldId="302"/>
        </pc:sldMkLst>
        <pc:spChg chg="add mod">
          <ac:chgData name="Stuart C Wilde MBE" userId="effe1fc91cccb1d5" providerId="LiveId" clId="{0B7434C0-F6C9-5341-B016-8AA67EE59543}" dt="2023-12-05T20:06:00.083" v="622" actId="20577"/>
          <ac:spMkLst>
            <pc:docMk/>
            <pc:sldMk cId="1031141335" sldId="302"/>
            <ac:spMk id="2" creationId="{1EDE61C6-1C23-7105-698D-FC3B05FCF1DE}"/>
          </ac:spMkLst>
        </pc:spChg>
        <pc:spChg chg="del">
          <ac:chgData name="Stuart C Wilde MBE" userId="effe1fc91cccb1d5" providerId="LiveId" clId="{0B7434C0-F6C9-5341-B016-8AA67EE59543}" dt="2023-12-05T19:51:33.300" v="398" actId="478"/>
          <ac:spMkLst>
            <pc:docMk/>
            <pc:sldMk cId="1031141335" sldId="302"/>
            <ac:spMk id="4" creationId="{60735DC8-A105-4BD0-A57F-2FFC38AECE84}"/>
          </ac:spMkLst>
        </pc:spChg>
        <pc:spChg chg="del">
          <ac:chgData name="Stuart C Wilde MBE" userId="effe1fc91cccb1d5" providerId="LiveId" clId="{0B7434C0-F6C9-5341-B016-8AA67EE59543}" dt="2023-12-05T19:51:33.300" v="398" actId="478"/>
          <ac:spMkLst>
            <pc:docMk/>
            <pc:sldMk cId="1031141335" sldId="302"/>
            <ac:spMk id="14" creationId="{8F43C2BE-FC11-4556-86F2-8EE2FBBF10D2}"/>
          </ac:spMkLst>
        </pc:spChg>
        <pc:spChg chg="del">
          <ac:chgData name="Stuart C Wilde MBE" userId="effe1fc91cccb1d5" providerId="LiveId" clId="{0B7434C0-F6C9-5341-B016-8AA67EE59543}" dt="2023-12-05T19:51:33.300" v="398" actId="478"/>
          <ac:spMkLst>
            <pc:docMk/>
            <pc:sldMk cId="1031141335" sldId="302"/>
            <ac:spMk id="25" creationId="{F54BD576-CC82-43DA-A008-C28EF60A448A}"/>
          </ac:spMkLst>
        </pc:spChg>
        <pc:spChg chg="del">
          <ac:chgData name="Stuart C Wilde MBE" userId="effe1fc91cccb1d5" providerId="LiveId" clId="{0B7434C0-F6C9-5341-B016-8AA67EE59543}" dt="2023-12-05T20:05:55.539" v="620" actId="478"/>
          <ac:spMkLst>
            <pc:docMk/>
            <pc:sldMk cId="1031141335" sldId="302"/>
            <ac:spMk id="29" creationId="{C5A8C257-B6E4-D850-0685-E36894744DCB}"/>
          </ac:spMkLst>
        </pc:spChg>
        <pc:picChg chg="mod">
          <ac:chgData name="Stuart C Wilde MBE" userId="effe1fc91cccb1d5" providerId="LiveId" clId="{0B7434C0-F6C9-5341-B016-8AA67EE59543}" dt="2023-12-06T20:05:41.979" v="1601" actId="1076"/>
          <ac:picMkLst>
            <pc:docMk/>
            <pc:sldMk cId="1031141335" sldId="302"/>
            <ac:picMk id="3" creationId="{5B898A70-8890-92F0-C51A-9BE0276FD726}"/>
          </ac:picMkLst>
        </pc:picChg>
        <pc:cxnChg chg="del">
          <ac:chgData name="Stuart C Wilde MBE" userId="effe1fc91cccb1d5" providerId="LiveId" clId="{0B7434C0-F6C9-5341-B016-8AA67EE59543}" dt="2023-12-05T19:51:33.300" v="398" actId="478"/>
          <ac:cxnSpMkLst>
            <pc:docMk/>
            <pc:sldMk cId="1031141335" sldId="302"/>
            <ac:cxnSpMk id="8" creationId="{50060E80-F1C3-4E50-B873-7CFDEEA90049}"/>
          </ac:cxnSpMkLst>
        </pc:cxnChg>
        <pc:cxnChg chg="del">
          <ac:chgData name="Stuart C Wilde MBE" userId="effe1fc91cccb1d5" providerId="LiveId" clId="{0B7434C0-F6C9-5341-B016-8AA67EE59543}" dt="2023-12-05T19:51:33.300" v="398" actId="478"/>
          <ac:cxnSpMkLst>
            <pc:docMk/>
            <pc:sldMk cId="1031141335" sldId="302"/>
            <ac:cxnSpMk id="9" creationId="{01C52B09-2839-4160-A3C1-6BB201E5D53A}"/>
          </ac:cxnSpMkLst>
        </pc:cxnChg>
        <pc:cxnChg chg="del">
          <ac:chgData name="Stuart C Wilde MBE" userId="effe1fc91cccb1d5" providerId="LiveId" clId="{0B7434C0-F6C9-5341-B016-8AA67EE59543}" dt="2023-12-05T19:51:33.300" v="398" actId="478"/>
          <ac:cxnSpMkLst>
            <pc:docMk/>
            <pc:sldMk cId="1031141335" sldId="302"/>
            <ac:cxnSpMk id="10" creationId="{FC6C2AB6-E695-4520-9F38-6B6A0DE36B04}"/>
          </ac:cxnSpMkLst>
        </pc:cxnChg>
        <pc:cxnChg chg="del">
          <ac:chgData name="Stuart C Wilde MBE" userId="effe1fc91cccb1d5" providerId="LiveId" clId="{0B7434C0-F6C9-5341-B016-8AA67EE59543}" dt="2023-12-05T19:51:33.300" v="398" actId="478"/>
          <ac:cxnSpMkLst>
            <pc:docMk/>
            <pc:sldMk cId="1031141335" sldId="302"/>
            <ac:cxnSpMk id="11" creationId="{8F28B946-C7F6-4BF4-9E0C-3FACB97B07C7}"/>
          </ac:cxnSpMkLst>
        </pc:cxnChg>
      </pc:sldChg>
      <pc:sldChg chg="addSp delSp modSp mod">
        <pc:chgData name="Stuart C Wilde MBE" userId="effe1fc91cccb1d5" providerId="LiveId" clId="{0B7434C0-F6C9-5341-B016-8AA67EE59543}" dt="2023-12-06T20:06:06.948" v="1603" actId="1076"/>
        <pc:sldMkLst>
          <pc:docMk/>
          <pc:sldMk cId="1616907429" sldId="303"/>
        </pc:sldMkLst>
        <pc:spChg chg="add mod">
          <ac:chgData name="Stuart C Wilde MBE" userId="effe1fc91cccb1d5" providerId="LiveId" clId="{0B7434C0-F6C9-5341-B016-8AA67EE59543}" dt="2023-12-05T20:06:24.459" v="633" actId="20577"/>
          <ac:spMkLst>
            <pc:docMk/>
            <pc:sldMk cId="1616907429" sldId="303"/>
            <ac:spMk id="2" creationId="{46403BB1-AA93-D858-7D97-90F1F36295A4}"/>
          </ac:spMkLst>
        </pc:spChg>
        <pc:spChg chg="del">
          <ac:chgData name="Stuart C Wilde MBE" userId="effe1fc91cccb1d5" providerId="LiveId" clId="{0B7434C0-F6C9-5341-B016-8AA67EE59543}" dt="2023-12-05T19:51:44.266" v="400" actId="478"/>
          <ac:spMkLst>
            <pc:docMk/>
            <pc:sldMk cId="1616907429" sldId="303"/>
            <ac:spMk id="4" creationId="{60735DC8-A105-4BD0-A57F-2FFC38AECE84}"/>
          </ac:spMkLst>
        </pc:spChg>
        <pc:spChg chg="del">
          <ac:chgData name="Stuart C Wilde MBE" userId="effe1fc91cccb1d5" providerId="LiveId" clId="{0B7434C0-F6C9-5341-B016-8AA67EE59543}" dt="2023-12-05T19:51:44.266" v="400" actId="478"/>
          <ac:spMkLst>
            <pc:docMk/>
            <pc:sldMk cId="1616907429" sldId="303"/>
            <ac:spMk id="14" creationId="{8F43C2BE-FC11-4556-86F2-8EE2FBBF10D2}"/>
          </ac:spMkLst>
        </pc:spChg>
        <pc:spChg chg="mod">
          <ac:chgData name="Stuart C Wilde MBE" userId="effe1fc91cccb1d5" providerId="LiveId" clId="{0B7434C0-F6C9-5341-B016-8AA67EE59543}" dt="2023-12-06T20:06:06.948" v="1603" actId="1076"/>
          <ac:spMkLst>
            <pc:docMk/>
            <pc:sldMk cId="1616907429" sldId="303"/>
            <ac:spMk id="15" creationId="{01ED6716-AE35-0583-9171-CEE67AC06E1A}"/>
          </ac:spMkLst>
        </pc:spChg>
        <pc:spChg chg="mod">
          <ac:chgData name="Stuart C Wilde MBE" userId="effe1fc91cccb1d5" providerId="LiveId" clId="{0B7434C0-F6C9-5341-B016-8AA67EE59543}" dt="2023-12-06T20:06:06.948" v="1603" actId="1076"/>
          <ac:spMkLst>
            <pc:docMk/>
            <pc:sldMk cId="1616907429" sldId="303"/>
            <ac:spMk id="16" creationId="{9BE2C9F3-0971-717F-368B-D8F5D8B0E2CF}"/>
          </ac:spMkLst>
        </pc:spChg>
        <pc:spChg chg="mod">
          <ac:chgData name="Stuart C Wilde MBE" userId="effe1fc91cccb1d5" providerId="LiveId" clId="{0B7434C0-F6C9-5341-B016-8AA67EE59543}" dt="2023-12-06T20:06:06.948" v="1603" actId="1076"/>
          <ac:spMkLst>
            <pc:docMk/>
            <pc:sldMk cId="1616907429" sldId="303"/>
            <ac:spMk id="17" creationId="{8A234496-AF4D-F70A-BE33-B79607B09D31}"/>
          </ac:spMkLst>
        </pc:spChg>
        <pc:spChg chg="del">
          <ac:chgData name="Stuart C Wilde MBE" userId="effe1fc91cccb1d5" providerId="LiveId" clId="{0B7434C0-F6C9-5341-B016-8AA67EE59543}" dt="2023-12-05T19:51:44.266" v="400" actId="478"/>
          <ac:spMkLst>
            <pc:docMk/>
            <pc:sldMk cId="1616907429" sldId="303"/>
            <ac:spMk id="25" creationId="{F54BD576-CC82-43DA-A008-C28EF60A448A}"/>
          </ac:spMkLst>
        </pc:spChg>
        <pc:spChg chg="del">
          <ac:chgData name="Stuart C Wilde MBE" userId="effe1fc91cccb1d5" providerId="LiveId" clId="{0B7434C0-F6C9-5341-B016-8AA67EE59543}" dt="2023-12-05T20:06:16.852" v="629" actId="478"/>
          <ac:spMkLst>
            <pc:docMk/>
            <pc:sldMk cId="1616907429" sldId="303"/>
            <ac:spMk id="29" creationId="{C5A8C257-B6E4-D850-0685-E36894744DCB}"/>
          </ac:spMkLst>
        </pc:spChg>
        <pc:picChg chg="mod">
          <ac:chgData name="Stuart C Wilde MBE" userId="effe1fc91cccb1d5" providerId="LiveId" clId="{0B7434C0-F6C9-5341-B016-8AA67EE59543}" dt="2023-12-06T20:06:06.948" v="1603" actId="1076"/>
          <ac:picMkLst>
            <pc:docMk/>
            <pc:sldMk cId="1616907429" sldId="303"/>
            <ac:picMk id="13" creationId="{AD260FF9-8596-9E19-B2E7-16496C32F06D}"/>
          </ac:picMkLst>
        </pc:picChg>
        <pc:cxnChg chg="del">
          <ac:chgData name="Stuart C Wilde MBE" userId="effe1fc91cccb1d5" providerId="LiveId" clId="{0B7434C0-F6C9-5341-B016-8AA67EE59543}" dt="2023-12-05T19:51:44.266" v="400" actId="478"/>
          <ac:cxnSpMkLst>
            <pc:docMk/>
            <pc:sldMk cId="1616907429" sldId="303"/>
            <ac:cxnSpMk id="8" creationId="{50060E80-F1C3-4E50-B873-7CFDEEA90049}"/>
          </ac:cxnSpMkLst>
        </pc:cxnChg>
        <pc:cxnChg chg="del">
          <ac:chgData name="Stuart C Wilde MBE" userId="effe1fc91cccb1d5" providerId="LiveId" clId="{0B7434C0-F6C9-5341-B016-8AA67EE59543}" dt="2023-12-05T19:51:44.266" v="400" actId="478"/>
          <ac:cxnSpMkLst>
            <pc:docMk/>
            <pc:sldMk cId="1616907429" sldId="303"/>
            <ac:cxnSpMk id="9" creationId="{01C52B09-2839-4160-A3C1-6BB201E5D53A}"/>
          </ac:cxnSpMkLst>
        </pc:cxnChg>
        <pc:cxnChg chg="del">
          <ac:chgData name="Stuart C Wilde MBE" userId="effe1fc91cccb1d5" providerId="LiveId" clId="{0B7434C0-F6C9-5341-B016-8AA67EE59543}" dt="2023-12-05T19:51:44.266" v="400" actId="478"/>
          <ac:cxnSpMkLst>
            <pc:docMk/>
            <pc:sldMk cId="1616907429" sldId="303"/>
            <ac:cxnSpMk id="10" creationId="{FC6C2AB6-E695-4520-9F38-6B6A0DE36B04}"/>
          </ac:cxnSpMkLst>
        </pc:cxnChg>
        <pc:cxnChg chg="del">
          <ac:chgData name="Stuart C Wilde MBE" userId="effe1fc91cccb1d5" providerId="LiveId" clId="{0B7434C0-F6C9-5341-B016-8AA67EE59543}" dt="2023-12-05T19:51:44.266" v="400" actId="478"/>
          <ac:cxnSpMkLst>
            <pc:docMk/>
            <pc:sldMk cId="1616907429" sldId="303"/>
            <ac:cxnSpMk id="11" creationId="{8F28B946-C7F6-4BF4-9E0C-3FACB97B07C7}"/>
          </ac:cxnSpMkLst>
        </pc:cxnChg>
        <pc:cxnChg chg="mod">
          <ac:chgData name="Stuart C Wilde MBE" userId="effe1fc91cccb1d5" providerId="LiveId" clId="{0B7434C0-F6C9-5341-B016-8AA67EE59543}" dt="2023-12-06T20:06:06.948" v="1603" actId="1076"/>
          <ac:cxnSpMkLst>
            <pc:docMk/>
            <pc:sldMk cId="1616907429" sldId="303"/>
            <ac:cxnSpMk id="20" creationId="{7B98C835-DA73-ADFB-4480-C0917F24248D}"/>
          </ac:cxnSpMkLst>
        </pc:cxnChg>
        <pc:cxnChg chg="mod">
          <ac:chgData name="Stuart C Wilde MBE" userId="effe1fc91cccb1d5" providerId="LiveId" clId="{0B7434C0-F6C9-5341-B016-8AA67EE59543}" dt="2023-12-06T20:06:06.948" v="1603" actId="1076"/>
          <ac:cxnSpMkLst>
            <pc:docMk/>
            <pc:sldMk cId="1616907429" sldId="303"/>
            <ac:cxnSpMk id="21" creationId="{7EC60AEA-B071-C5D5-28FA-825D2C0918F1}"/>
          </ac:cxnSpMkLst>
        </pc:cxnChg>
      </pc:sldChg>
      <pc:sldChg chg="addSp delSp modSp mod">
        <pc:chgData name="Stuart C Wilde MBE" userId="effe1fc91cccb1d5" providerId="LiveId" clId="{0B7434C0-F6C9-5341-B016-8AA67EE59543}" dt="2023-12-07T16:36:02.093" v="1803" actId="1076"/>
        <pc:sldMkLst>
          <pc:docMk/>
          <pc:sldMk cId="1213944555" sldId="304"/>
        </pc:sldMkLst>
        <pc:spChg chg="add mod">
          <ac:chgData name="Stuart C Wilde MBE" userId="effe1fc91cccb1d5" providerId="LiveId" clId="{0B7434C0-F6C9-5341-B016-8AA67EE59543}" dt="2023-12-05T20:17:08.433" v="1043" actId="20577"/>
          <ac:spMkLst>
            <pc:docMk/>
            <pc:sldMk cId="1213944555" sldId="304"/>
            <ac:spMk id="2" creationId="{45543C68-29DB-9C22-EF0C-14A662EA8716}"/>
          </ac:spMkLst>
        </pc:spChg>
        <pc:spChg chg="del">
          <ac:chgData name="Stuart C Wilde MBE" userId="effe1fc91cccb1d5" providerId="LiveId" clId="{0B7434C0-F6C9-5341-B016-8AA67EE59543}" dt="2023-12-05T19:56:45.783" v="449" actId="478"/>
          <ac:spMkLst>
            <pc:docMk/>
            <pc:sldMk cId="1213944555" sldId="304"/>
            <ac:spMk id="4" creationId="{60735DC8-A105-4BD0-A57F-2FFC38AECE84}"/>
          </ac:spMkLst>
        </pc:spChg>
        <pc:spChg chg="mod">
          <ac:chgData name="Stuart C Wilde MBE" userId="effe1fc91cccb1d5" providerId="LiveId" clId="{0B7434C0-F6C9-5341-B016-8AA67EE59543}" dt="2023-12-07T16:36:02.093" v="1803" actId="1076"/>
          <ac:spMkLst>
            <pc:docMk/>
            <pc:sldMk cId="1213944555" sldId="304"/>
            <ac:spMk id="5" creationId="{791318F1-E3CE-71DB-DD1A-435A2C72C29C}"/>
          </ac:spMkLst>
        </pc:spChg>
        <pc:spChg chg="del">
          <ac:chgData name="Stuart C Wilde MBE" userId="effe1fc91cccb1d5" providerId="LiveId" clId="{0B7434C0-F6C9-5341-B016-8AA67EE59543}" dt="2023-12-05T19:56:45.783" v="449" actId="478"/>
          <ac:spMkLst>
            <pc:docMk/>
            <pc:sldMk cId="1213944555" sldId="304"/>
            <ac:spMk id="14" creationId="{8F43C2BE-FC11-4556-86F2-8EE2FBBF10D2}"/>
          </ac:spMkLst>
        </pc:spChg>
        <pc:spChg chg="mod">
          <ac:chgData name="Stuart C Wilde MBE" userId="effe1fc91cccb1d5" providerId="LiveId" clId="{0B7434C0-F6C9-5341-B016-8AA67EE59543}" dt="2023-12-07T16:36:02.093" v="1803" actId="1076"/>
          <ac:spMkLst>
            <pc:docMk/>
            <pc:sldMk cId="1213944555" sldId="304"/>
            <ac:spMk id="16" creationId="{26219124-314B-9FFC-29E1-4FEAC3FAB5F6}"/>
          </ac:spMkLst>
        </pc:spChg>
        <pc:spChg chg="del">
          <ac:chgData name="Stuart C Wilde MBE" userId="effe1fc91cccb1d5" providerId="LiveId" clId="{0B7434C0-F6C9-5341-B016-8AA67EE59543}" dt="2023-12-05T19:56:45.783" v="449" actId="478"/>
          <ac:spMkLst>
            <pc:docMk/>
            <pc:sldMk cId="1213944555" sldId="304"/>
            <ac:spMk id="25" creationId="{F54BD576-CC82-43DA-A008-C28EF60A448A}"/>
          </ac:spMkLst>
        </pc:spChg>
        <pc:spChg chg="del">
          <ac:chgData name="Stuart C Wilde MBE" userId="effe1fc91cccb1d5" providerId="LiveId" clId="{0B7434C0-F6C9-5341-B016-8AA67EE59543}" dt="2023-12-05T20:17:04.456" v="1040" actId="478"/>
          <ac:spMkLst>
            <pc:docMk/>
            <pc:sldMk cId="1213944555" sldId="304"/>
            <ac:spMk id="29" creationId="{C5A8C257-B6E4-D850-0685-E36894744DCB}"/>
          </ac:spMkLst>
        </pc:spChg>
        <pc:spChg chg="mod">
          <ac:chgData name="Stuart C Wilde MBE" userId="effe1fc91cccb1d5" providerId="LiveId" clId="{0B7434C0-F6C9-5341-B016-8AA67EE59543}" dt="2023-12-07T16:36:02.093" v="1803" actId="1076"/>
          <ac:spMkLst>
            <pc:docMk/>
            <pc:sldMk cId="1213944555" sldId="304"/>
            <ac:spMk id="51" creationId="{BDBB9BB8-7CB3-969E-6D9E-6D6DA8055854}"/>
          </ac:spMkLst>
        </pc:spChg>
        <pc:spChg chg="mod">
          <ac:chgData name="Stuart C Wilde MBE" userId="effe1fc91cccb1d5" providerId="LiveId" clId="{0B7434C0-F6C9-5341-B016-8AA67EE59543}" dt="2023-12-07T16:36:02.093" v="1803" actId="1076"/>
          <ac:spMkLst>
            <pc:docMk/>
            <pc:sldMk cId="1213944555" sldId="304"/>
            <ac:spMk id="52" creationId="{47965150-CF10-953F-6822-E29DC906B768}"/>
          </ac:spMkLst>
        </pc:spChg>
        <pc:spChg chg="mod">
          <ac:chgData name="Stuart C Wilde MBE" userId="effe1fc91cccb1d5" providerId="LiveId" clId="{0B7434C0-F6C9-5341-B016-8AA67EE59543}" dt="2023-12-07T16:36:02.093" v="1803" actId="1076"/>
          <ac:spMkLst>
            <pc:docMk/>
            <pc:sldMk cId="1213944555" sldId="304"/>
            <ac:spMk id="75" creationId="{C83D8820-EE5B-F42E-9708-9CB16B3CB0E6}"/>
          </ac:spMkLst>
        </pc:spChg>
        <pc:spChg chg="mod">
          <ac:chgData name="Stuart C Wilde MBE" userId="effe1fc91cccb1d5" providerId="LiveId" clId="{0B7434C0-F6C9-5341-B016-8AA67EE59543}" dt="2023-12-07T16:36:02.093" v="1803" actId="1076"/>
          <ac:spMkLst>
            <pc:docMk/>
            <pc:sldMk cId="1213944555" sldId="304"/>
            <ac:spMk id="80" creationId="{08849D7C-70C9-E3A1-B9D2-7B4B6EF2FCD0}"/>
          </ac:spMkLst>
        </pc:spChg>
        <pc:picChg chg="mod">
          <ac:chgData name="Stuart C Wilde MBE" userId="effe1fc91cccb1d5" providerId="LiveId" clId="{0B7434C0-F6C9-5341-B016-8AA67EE59543}" dt="2023-12-07T16:36:02.093" v="1803" actId="1076"/>
          <ac:picMkLst>
            <pc:docMk/>
            <pc:sldMk cId="1213944555" sldId="304"/>
            <ac:picMk id="13" creationId="{C91B3A55-1D70-F3BC-CD9C-36779B1262CB}"/>
          </ac:picMkLst>
        </pc:picChg>
        <pc:cxnChg chg="del">
          <ac:chgData name="Stuart C Wilde MBE" userId="effe1fc91cccb1d5" providerId="LiveId" clId="{0B7434C0-F6C9-5341-B016-8AA67EE59543}" dt="2023-12-05T19:56:45.783" v="449" actId="478"/>
          <ac:cxnSpMkLst>
            <pc:docMk/>
            <pc:sldMk cId="1213944555" sldId="304"/>
            <ac:cxnSpMk id="8" creationId="{50060E80-F1C3-4E50-B873-7CFDEEA90049}"/>
          </ac:cxnSpMkLst>
        </pc:cxnChg>
        <pc:cxnChg chg="del">
          <ac:chgData name="Stuart C Wilde MBE" userId="effe1fc91cccb1d5" providerId="LiveId" clId="{0B7434C0-F6C9-5341-B016-8AA67EE59543}" dt="2023-12-05T19:56:45.783" v="449" actId="478"/>
          <ac:cxnSpMkLst>
            <pc:docMk/>
            <pc:sldMk cId="1213944555" sldId="304"/>
            <ac:cxnSpMk id="9" creationId="{01C52B09-2839-4160-A3C1-6BB201E5D53A}"/>
          </ac:cxnSpMkLst>
        </pc:cxnChg>
        <pc:cxnChg chg="del">
          <ac:chgData name="Stuart C Wilde MBE" userId="effe1fc91cccb1d5" providerId="LiveId" clId="{0B7434C0-F6C9-5341-B016-8AA67EE59543}" dt="2023-12-05T19:56:45.783" v="449" actId="478"/>
          <ac:cxnSpMkLst>
            <pc:docMk/>
            <pc:sldMk cId="1213944555" sldId="304"/>
            <ac:cxnSpMk id="10" creationId="{FC6C2AB6-E695-4520-9F38-6B6A0DE36B04}"/>
          </ac:cxnSpMkLst>
        </pc:cxnChg>
        <pc:cxnChg chg="del">
          <ac:chgData name="Stuart C Wilde MBE" userId="effe1fc91cccb1d5" providerId="LiveId" clId="{0B7434C0-F6C9-5341-B016-8AA67EE59543}" dt="2023-12-05T19:56:45.783" v="449" actId="478"/>
          <ac:cxnSpMkLst>
            <pc:docMk/>
            <pc:sldMk cId="1213944555" sldId="304"/>
            <ac:cxnSpMk id="11" creationId="{8F28B946-C7F6-4BF4-9E0C-3FACB97B07C7}"/>
          </ac:cxnSpMkLst>
        </pc:cxnChg>
        <pc:cxnChg chg="mod">
          <ac:chgData name="Stuart C Wilde MBE" userId="effe1fc91cccb1d5" providerId="LiveId" clId="{0B7434C0-F6C9-5341-B016-8AA67EE59543}" dt="2023-12-07T16:36:02.093" v="1803" actId="1076"/>
          <ac:cxnSpMkLst>
            <pc:docMk/>
            <pc:sldMk cId="1213944555" sldId="304"/>
            <ac:cxnSpMk id="12" creationId="{B0FFEB02-73AE-46E7-9F4F-0B39FB2406F5}"/>
          </ac:cxnSpMkLst>
        </pc:cxnChg>
        <pc:cxnChg chg="mod">
          <ac:chgData name="Stuart C Wilde MBE" userId="effe1fc91cccb1d5" providerId="LiveId" clId="{0B7434C0-F6C9-5341-B016-8AA67EE59543}" dt="2023-12-07T16:36:02.093" v="1803" actId="1076"/>
          <ac:cxnSpMkLst>
            <pc:docMk/>
            <pc:sldMk cId="1213944555" sldId="304"/>
            <ac:cxnSpMk id="48" creationId="{40579FF1-CD61-2D63-894E-CC2052A55273}"/>
          </ac:cxnSpMkLst>
        </pc:cxnChg>
        <pc:cxnChg chg="mod">
          <ac:chgData name="Stuart C Wilde MBE" userId="effe1fc91cccb1d5" providerId="LiveId" clId="{0B7434C0-F6C9-5341-B016-8AA67EE59543}" dt="2023-12-07T16:36:02.093" v="1803" actId="1076"/>
          <ac:cxnSpMkLst>
            <pc:docMk/>
            <pc:sldMk cId="1213944555" sldId="304"/>
            <ac:cxnSpMk id="54" creationId="{373595B3-B279-C49F-1463-41CDD82852A9}"/>
          </ac:cxnSpMkLst>
        </pc:cxnChg>
        <pc:cxnChg chg="mod">
          <ac:chgData name="Stuart C Wilde MBE" userId="effe1fc91cccb1d5" providerId="LiveId" clId="{0B7434C0-F6C9-5341-B016-8AA67EE59543}" dt="2023-12-07T16:36:02.093" v="1803" actId="1076"/>
          <ac:cxnSpMkLst>
            <pc:docMk/>
            <pc:sldMk cId="1213944555" sldId="304"/>
            <ac:cxnSpMk id="71" creationId="{64D1FC16-091F-F74D-7A4B-564E50D683B1}"/>
          </ac:cxnSpMkLst>
        </pc:cxnChg>
        <pc:cxnChg chg="mod">
          <ac:chgData name="Stuart C Wilde MBE" userId="effe1fc91cccb1d5" providerId="LiveId" clId="{0B7434C0-F6C9-5341-B016-8AA67EE59543}" dt="2023-12-07T16:36:02.093" v="1803" actId="1076"/>
          <ac:cxnSpMkLst>
            <pc:docMk/>
            <pc:sldMk cId="1213944555" sldId="304"/>
            <ac:cxnSpMk id="81" creationId="{CECCE93B-72DD-CE82-619C-1539A909B59F}"/>
          </ac:cxnSpMkLst>
        </pc:cxnChg>
      </pc:sldChg>
      <pc:sldChg chg="addSp delSp modSp mod">
        <pc:chgData name="Stuart C Wilde MBE" userId="effe1fc91cccb1d5" providerId="LiveId" clId="{0B7434C0-F6C9-5341-B016-8AA67EE59543}" dt="2023-12-06T20:06:26.564" v="1604" actId="1076"/>
        <pc:sldMkLst>
          <pc:docMk/>
          <pc:sldMk cId="1715259287" sldId="305"/>
        </pc:sldMkLst>
        <pc:spChg chg="mod">
          <ac:chgData name="Stuart C Wilde MBE" userId="effe1fc91cccb1d5" providerId="LiveId" clId="{0B7434C0-F6C9-5341-B016-8AA67EE59543}" dt="2023-12-06T20:06:26.564" v="1604" actId="1076"/>
          <ac:spMkLst>
            <pc:docMk/>
            <pc:sldMk cId="1715259287" sldId="305"/>
            <ac:spMk id="2" creationId="{915786DF-0947-7822-EE74-7FAD67DABB8D}"/>
          </ac:spMkLst>
        </pc:spChg>
        <pc:spChg chg="del">
          <ac:chgData name="Stuart C Wilde MBE" userId="effe1fc91cccb1d5" providerId="LiveId" clId="{0B7434C0-F6C9-5341-B016-8AA67EE59543}" dt="2023-12-05T19:51:50.128" v="401" actId="478"/>
          <ac:spMkLst>
            <pc:docMk/>
            <pc:sldMk cId="1715259287" sldId="305"/>
            <ac:spMk id="4" creationId="{60735DC8-A105-4BD0-A57F-2FFC38AECE84}"/>
          </ac:spMkLst>
        </pc:spChg>
        <pc:spChg chg="mod">
          <ac:chgData name="Stuart C Wilde MBE" userId="effe1fc91cccb1d5" providerId="LiveId" clId="{0B7434C0-F6C9-5341-B016-8AA67EE59543}" dt="2023-12-06T20:06:26.564" v="1604" actId="1076"/>
          <ac:spMkLst>
            <pc:docMk/>
            <pc:sldMk cId="1715259287" sldId="305"/>
            <ac:spMk id="5" creationId="{D68403A3-B545-1852-6946-BD8B0AF5A5EE}"/>
          </ac:spMkLst>
        </pc:spChg>
        <pc:spChg chg="add mod">
          <ac:chgData name="Stuart C Wilde MBE" userId="effe1fc91cccb1d5" providerId="LiveId" clId="{0B7434C0-F6C9-5341-B016-8AA67EE59543}" dt="2023-12-05T20:06:39.234" v="637" actId="20577"/>
          <ac:spMkLst>
            <pc:docMk/>
            <pc:sldMk cId="1715259287" sldId="305"/>
            <ac:spMk id="6" creationId="{ABC1EF96-3D6D-50CA-82E5-2EECD6C6D384}"/>
          </ac:spMkLst>
        </pc:spChg>
        <pc:spChg chg="mod">
          <ac:chgData name="Stuart C Wilde MBE" userId="effe1fc91cccb1d5" providerId="LiveId" clId="{0B7434C0-F6C9-5341-B016-8AA67EE59543}" dt="2023-12-06T20:06:26.564" v="1604" actId="1076"/>
          <ac:spMkLst>
            <pc:docMk/>
            <pc:sldMk cId="1715259287" sldId="305"/>
            <ac:spMk id="7" creationId="{AB9F1984-8564-07BD-BDCA-07341B501D7C}"/>
          </ac:spMkLst>
        </pc:spChg>
        <pc:spChg chg="mod">
          <ac:chgData name="Stuart C Wilde MBE" userId="effe1fc91cccb1d5" providerId="LiveId" clId="{0B7434C0-F6C9-5341-B016-8AA67EE59543}" dt="2023-12-06T20:06:26.564" v="1604" actId="1076"/>
          <ac:spMkLst>
            <pc:docMk/>
            <pc:sldMk cId="1715259287" sldId="305"/>
            <ac:spMk id="13" creationId="{82A13771-ABD9-942D-F473-DB4587226046}"/>
          </ac:spMkLst>
        </pc:spChg>
        <pc:spChg chg="del">
          <ac:chgData name="Stuart C Wilde MBE" userId="effe1fc91cccb1d5" providerId="LiveId" clId="{0B7434C0-F6C9-5341-B016-8AA67EE59543}" dt="2023-12-05T19:51:50.128" v="401" actId="478"/>
          <ac:spMkLst>
            <pc:docMk/>
            <pc:sldMk cId="1715259287" sldId="305"/>
            <ac:spMk id="14" creationId="{8F43C2BE-FC11-4556-86F2-8EE2FBBF10D2}"/>
          </ac:spMkLst>
        </pc:spChg>
        <pc:spChg chg="mod">
          <ac:chgData name="Stuart C Wilde MBE" userId="effe1fc91cccb1d5" providerId="LiveId" clId="{0B7434C0-F6C9-5341-B016-8AA67EE59543}" dt="2023-12-06T20:06:26.564" v="1604" actId="1076"/>
          <ac:spMkLst>
            <pc:docMk/>
            <pc:sldMk cId="1715259287" sldId="305"/>
            <ac:spMk id="16" creationId="{6C911A5D-B79E-B00E-D8E5-B1AE9DFB59F8}"/>
          </ac:spMkLst>
        </pc:spChg>
        <pc:spChg chg="mod">
          <ac:chgData name="Stuart C Wilde MBE" userId="effe1fc91cccb1d5" providerId="LiveId" clId="{0B7434C0-F6C9-5341-B016-8AA67EE59543}" dt="2023-12-06T20:06:26.564" v="1604" actId="1076"/>
          <ac:spMkLst>
            <pc:docMk/>
            <pc:sldMk cId="1715259287" sldId="305"/>
            <ac:spMk id="17" creationId="{C56E6D60-6965-C9B0-B9A1-62F013EA7806}"/>
          </ac:spMkLst>
        </pc:spChg>
        <pc:spChg chg="mod">
          <ac:chgData name="Stuart C Wilde MBE" userId="effe1fc91cccb1d5" providerId="LiveId" clId="{0B7434C0-F6C9-5341-B016-8AA67EE59543}" dt="2023-12-06T20:06:26.564" v="1604" actId="1076"/>
          <ac:spMkLst>
            <pc:docMk/>
            <pc:sldMk cId="1715259287" sldId="305"/>
            <ac:spMk id="18" creationId="{6988B989-C11D-F9B0-4999-EA4CFEBCAA32}"/>
          </ac:spMkLst>
        </pc:spChg>
        <pc:spChg chg="mod">
          <ac:chgData name="Stuart C Wilde MBE" userId="effe1fc91cccb1d5" providerId="LiveId" clId="{0B7434C0-F6C9-5341-B016-8AA67EE59543}" dt="2023-12-06T20:06:26.564" v="1604" actId="1076"/>
          <ac:spMkLst>
            <pc:docMk/>
            <pc:sldMk cId="1715259287" sldId="305"/>
            <ac:spMk id="19" creationId="{CD3A5A2D-A054-5F27-F0E7-24CEE7A72D2D}"/>
          </ac:spMkLst>
        </pc:spChg>
        <pc:spChg chg="mod">
          <ac:chgData name="Stuart C Wilde MBE" userId="effe1fc91cccb1d5" providerId="LiveId" clId="{0B7434C0-F6C9-5341-B016-8AA67EE59543}" dt="2023-12-06T20:06:26.564" v="1604" actId="1076"/>
          <ac:spMkLst>
            <pc:docMk/>
            <pc:sldMk cId="1715259287" sldId="305"/>
            <ac:spMk id="20" creationId="{54527D33-4F3C-AA43-BA75-566D4891B9FA}"/>
          </ac:spMkLst>
        </pc:spChg>
        <pc:spChg chg="mod">
          <ac:chgData name="Stuart C Wilde MBE" userId="effe1fc91cccb1d5" providerId="LiveId" clId="{0B7434C0-F6C9-5341-B016-8AA67EE59543}" dt="2023-12-06T20:06:26.564" v="1604" actId="1076"/>
          <ac:spMkLst>
            <pc:docMk/>
            <pc:sldMk cId="1715259287" sldId="305"/>
            <ac:spMk id="21" creationId="{024B71D7-610F-5C6D-8D12-C6FE7A402EB8}"/>
          </ac:spMkLst>
        </pc:spChg>
        <pc:spChg chg="del">
          <ac:chgData name="Stuart C Wilde MBE" userId="effe1fc91cccb1d5" providerId="LiveId" clId="{0B7434C0-F6C9-5341-B016-8AA67EE59543}" dt="2023-12-05T19:51:50.128" v="401" actId="478"/>
          <ac:spMkLst>
            <pc:docMk/>
            <pc:sldMk cId="1715259287" sldId="305"/>
            <ac:spMk id="25" creationId="{F54BD576-CC82-43DA-A008-C28EF60A448A}"/>
          </ac:spMkLst>
        </pc:spChg>
        <pc:spChg chg="del">
          <ac:chgData name="Stuart C Wilde MBE" userId="effe1fc91cccb1d5" providerId="LiveId" clId="{0B7434C0-F6C9-5341-B016-8AA67EE59543}" dt="2023-12-05T20:06:34.110" v="634" actId="478"/>
          <ac:spMkLst>
            <pc:docMk/>
            <pc:sldMk cId="1715259287" sldId="305"/>
            <ac:spMk id="29" creationId="{C5A8C257-B6E4-D850-0685-E36894744DCB}"/>
          </ac:spMkLst>
        </pc:spChg>
        <pc:picChg chg="mod">
          <ac:chgData name="Stuart C Wilde MBE" userId="effe1fc91cccb1d5" providerId="LiveId" clId="{0B7434C0-F6C9-5341-B016-8AA67EE59543}" dt="2023-12-06T20:06:26.564" v="1604" actId="1076"/>
          <ac:picMkLst>
            <pc:docMk/>
            <pc:sldMk cId="1715259287" sldId="305"/>
            <ac:picMk id="3" creationId="{572D57E0-5BA7-4AE9-98C8-F7FFAA558B4C}"/>
          </ac:picMkLst>
        </pc:picChg>
        <pc:cxnChg chg="del">
          <ac:chgData name="Stuart C Wilde MBE" userId="effe1fc91cccb1d5" providerId="LiveId" clId="{0B7434C0-F6C9-5341-B016-8AA67EE59543}" dt="2023-12-05T19:51:50.128" v="401" actId="478"/>
          <ac:cxnSpMkLst>
            <pc:docMk/>
            <pc:sldMk cId="1715259287" sldId="305"/>
            <ac:cxnSpMk id="8" creationId="{50060E80-F1C3-4E50-B873-7CFDEEA90049}"/>
          </ac:cxnSpMkLst>
        </pc:cxnChg>
        <pc:cxnChg chg="del">
          <ac:chgData name="Stuart C Wilde MBE" userId="effe1fc91cccb1d5" providerId="LiveId" clId="{0B7434C0-F6C9-5341-B016-8AA67EE59543}" dt="2023-12-05T19:51:50.128" v="401" actId="478"/>
          <ac:cxnSpMkLst>
            <pc:docMk/>
            <pc:sldMk cId="1715259287" sldId="305"/>
            <ac:cxnSpMk id="9" creationId="{01C52B09-2839-4160-A3C1-6BB201E5D53A}"/>
          </ac:cxnSpMkLst>
        </pc:cxnChg>
        <pc:cxnChg chg="del">
          <ac:chgData name="Stuart C Wilde MBE" userId="effe1fc91cccb1d5" providerId="LiveId" clId="{0B7434C0-F6C9-5341-B016-8AA67EE59543}" dt="2023-12-05T19:51:50.128" v="401" actId="478"/>
          <ac:cxnSpMkLst>
            <pc:docMk/>
            <pc:sldMk cId="1715259287" sldId="305"/>
            <ac:cxnSpMk id="10" creationId="{FC6C2AB6-E695-4520-9F38-6B6A0DE36B04}"/>
          </ac:cxnSpMkLst>
        </pc:cxnChg>
        <pc:cxnChg chg="del">
          <ac:chgData name="Stuart C Wilde MBE" userId="effe1fc91cccb1d5" providerId="LiveId" clId="{0B7434C0-F6C9-5341-B016-8AA67EE59543}" dt="2023-12-05T19:51:50.128" v="401" actId="478"/>
          <ac:cxnSpMkLst>
            <pc:docMk/>
            <pc:sldMk cId="1715259287" sldId="305"/>
            <ac:cxnSpMk id="11" creationId="{8F28B946-C7F6-4BF4-9E0C-3FACB97B07C7}"/>
          </ac:cxnSpMkLst>
        </pc:cxnChg>
        <pc:cxnChg chg="mod">
          <ac:chgData name="Stuart C Wilde MBE" userId="effe1fc91cccb1d5" providerId="LiveId" clId="{0B7434C0-F6C9-5341-B016-8AA67EE59543}" dt="2023-12-06T20:06:26.564" v="1604" actId="1076"/>
          <ac:cxnSpMkLst>
            <pc:docMk/>
            <pc:sldMk cId="1715259287" sldId="305"/>
            <ac:cxnSpMk id="12" creationId="{291FCD2B-59F5-45B4-F50C-B49F132EB34A}"/>
          </ac:cxnSpMkLst>
        </pc:cxnChg>
        <pc:cxnChg chg="mod">
          <ac:chgData name="Stuart C Wilde MBE" userId="effe1fc91cccb1d5" providerId="LiveId" clId="{0B7434C0-F6C9-5341-B016-8AA67EE59543}" dt="2023-12-06T20:06:26.564" v="1604" actId="1076"/>
          <ac:cxnSpMkLst>
            <pc:docMk/>
            <pc:sldMk cId="1715259287" sldId="305"/>
            <ac:cxnSpMk id="22" creationId="{9E51254B-3761-0561-40AE-FF52EEEC0EEB}"/>
          </ac:cxnSpMkLst>
        </pc:cxnChg>
        <pc:cxnChg chg="mod">
          <ac:chgData name="Stuart C Wilde MBE" userId="effe1fc91cccb1d5" providerId="LiveId" clId="{0B7434C0-F6C9-5341-B016-8AA67EE59543}" dt="2023-12-06T20:06:26.564" v="1604" actId="1076"/>
          <ac:cxnSpMkLst>
            <pc:docMk/>
            <pc:sldMk cId="1715259287" sldId="305"/>
            <ac:cxnSpMk id="23" creationId="{DF11ADB4-697F-D144-4667-87566FA9D767}"/>
          </ac:cxnSpMkLst>
        </pc:cxnChg>
        <pc:cxnChg chg="mod">
          <ac:chgData name="Stuart C Wilde MBE" userId="effe1fc91cccb1d5" providerId="LiveId" clId="{0B7434C0-F6C9-5341-B016-8AA67EE59543}" dt="2023-12-06T20:06:26.564" v="1604" actId="1076"/>
          <ac:cxnSpMkLst>
            <pc:docMk/>
            <pc:sldMk cId="1715259287" sldId="305"/>
            <ac:cxnSpMk id="24" creationId="{90F05548-EC6B-EBE0-C789-81DAE835C60E}"/>
          </ac:cxnSpMkLst>
        </pc:cxnChg>
        <pc:cxnChg chg="mod">
          <ac:chgData name="Stuart C Wilde MBE" userId="effe1fc91cccb1d5" providerId="LiveId" clId="{0B7434C0-F6C9-5341-B016-8AA67EE59543}" dt="2023-12-06T20:06:26.564" v="1604" actId="1076"/>
          <ac:cxnSpMkLst>
            <pc:docMk/>
            <pc:sldMk cId="1715259287" sldId="305"/>
            <ac:cxnSpMk id="26" creationId="{D4F89BBD-0659-BD95-4B77-9DAFCC07BDC6}"/>
          </ac:cxnSpMkLst>
        </pc:cxnChg>
      </pc:sldChg>
      <pc:sldChg chg="addSp delSp modSp mod">
        <pc:chgData name="Stuart C Wilde MBE" userId="effe1fc91cccb1d5" providerId="LiveId" clId="{0B7434C0-F6C9-5341-B016-8AA67EE59543}" dt="2023-12-05T20:10:19.518" v="856" actId="20577"/>
        <pc:sldMkLst>
          <pc:docMk/>
          <pc:sldMk cId="1197880752" sldId="306"/>
        </pc:sldMkLst>
        <pc:spChg chg="add mod">
          <ac:chgData name="Stuart C Wilde MBE" userId="effe1fc91cccb1d5" providerId="LiveId" clId="{0B7434C0-F6C9-5341-B016-8AA67EE59543}" dt="2023-12-05T20:10:19.518" v="856" actId="20577"/>
          <ac:spMkLst>
            <pc:docMk/>
            <pc:sldMk cId="1197880752" sldId="306"/>
            <ac:spMk id="2" creationId="{CF679694-10DE-788D-9735-25E78F75C17F}"/>
          </ac:spMkLst>
        </pc:spChg>
        <pc:spChg chg="del">
          <ac:chgData name="Stuart C Wilde MBE" userId="effe1fc91cccb1d5" providerId="LiveId" clId="{0B7434C0-F6C9-5341-B016-8AA67EE59543}" dt="2023-12-05T20:10:13.361" v="851" actId="478"/>
          <ac:spMkLst>
            <pc:docMk/>
            <pc:sldMk cId="1197880752" sldId="306"/>
            <ac:spMk id="29" creationId="{C5A8C257-B6E4-D850-0685-E36894744DCB}"/>
          </ac:spMkLst>
        </pc:spChg>
      </pc:sldChg>
      <pc:sldChg chg="addSp delSp modSp mod">
        <pc:chgData name="Stuart C Wilde MBE" userId="effe1fc91cccb1d5" providerId="LiveId" clId="{0B7434C0-F6C9-5341-B016-8AA67EE59543}" dt="2023-12-05T20:10:29.925" v="862" actId="20577"/>
        <pc:sldMkLst>
          <pc:docMk/>
          <pc:sldMk cId="4012370711" sldId="307"/>
        </pc:sldMkLst>
        <pc:spChg chg="add mod">
          <ac:chgData name="Stuart C Wilde MBE" userId="effe1fc91cccb1d5" providerId="LiveId" clId="{0B7434C0-F6C9-5341-B016-8AA67EE59543}" dt="2023-12-05T20:10:29.925" v="862" actId="20577"/>
          <ac:spMkLst>
            <pc:docMk/>
            <pc:sldMk cId="4012370711" sldId="307"/>
            <ac:spMk id="2" creationId="{327FA602-CEE0-EE55-7641-396F246FD593}"/>
          </ac:spMkLst>
        </pc:spChg>
        <pc:spChg chg="del">
          <ac:chgData name="Stuart C Wilde MBE" userId="effe1fc91cccb1d5" providerId="LiveId" clId="{0B7434C0-F6C9-5341-B016-8AA67EE59543}" dt="2023-12-05T19:53:21.070" v="415" actId="478"/>
          <ac:spMkLst>
            <pc:docMk/>
            <pc:sldMk cId="4012370711" sldId="307"/>
            <ac:spMk id="4" creationId="{60735DC8-A105-4BD0-A57F-2FFC38AECE84}"/>
          </ac:spMkLst>
        </pc:spChg>
        <pc:spChg chg="del">
          <ac:chgData name="Stuart C Wilde MBE" userId="effe1fc91cccb1d5" providerId="LiveId" clId="{0B7434C0-F6C9-5341-B016-8AA67EE59543}" dt="2023-12-05T19:53:21.070" v="415" actId="478"/>
          <ac:spMkLst>
            <pc:docMk/>
            <pc:sldMk cId="4012370711" sldId="307"/>
            <ac:spMk id="14" creationId="{8F43C2BE-FC11-4556-86F2-8EE2FBBF10D2}"/>
          </ac:spMkLst>
        </pc:spChg>
        <pc:spChg chg="del">
          <ac:chgData name="Stuart C Wilde MBE" userId="effe1fc91cccb1d5" providerId="LiveId" clId="{0B7434C0-F6C9-5341-B016-8AA67EE59543}" dt="2023-12-05T19:53:21.070" v="415" actId="478"/>
          <ac:spMkLst>
            <pc:docMk/>
            <pc:sldMk cId="4012370711" sldId="307"/>
            <ac:spMk id="25" creationId="{F54BD576-CC82-43DA-A008-C28EF60A448A}"/>
          </ac:spMkLst>
        </pc:spChg>
        <pc:spChg chg="del">
          <ac:chgData name="Stuart C Wilde MBE" userId="effe1fc91cccb1d5" providerId="LiveId" clId="{0B7434C0-F6C9-5341-B016-8AA67EE59543}" dt="2023-12-05T20:10:25.239" v="857" actId="478"/>
          <ac:spMkLst>
            <pc:docMk/>
            <pc:sldMk cId="4012370711" sldId="307"/>
            <ac:spMk id="29" creationId="{C5A8C257-B6E4-D850-0685-E36894744DCB}"/>
          </ac:spMkLst>
        </pc:spChg>
        <pc:cxnChg chg="del">
          <ac:chgData name="Stuart C Wilde MBE" userId="effe1fc91cccb1d5" providerId="LiveId" clId="{0B7434C0-F6C9-5341-B016-8AA67EE59543}" dt="2023-12-05T19:53:21.070" v="415" actId="478"/>
          <ac:cxnSpMkLst>
            <pc:docMk/>
            <pc:sldMk cId="4012370711" sldId="307"/>
            <ac:cxnSpMk id="8" creationId="{50060E80-F1C3-4E50-B873-7CFDEEA90049}"/>
          </ac:cxnSpMkLst>
        </pc:cxnChg>
        <pc:cxnChg chg="del">
          <ac:chgData name="Stuart C Wilde MBE" userId="effe1fc91cccb1d5" providerId="LiveId" clId="{0B7434C0-F6C9-5341-B016-8AA67EE59543}" dt="2023-12-05T19:53:21.070" v="415" actId="478"/>
          <ac:cxnSpMkLst>
            <pc:docMk/>
            <pc:sldMk cId="4012370711" sldId="307"/>
            <ac:cxnSpMk id="9" creationId="{01C52B09-2839-4160-A3C1-6BB201E5D53A}"/>
          </ac:cxnSpMkLst>
        </pc:cxnChg>
        <pc:cxnChg chg="del">
          <ac:chgData name="Stuart C Wilde MBE" userId="effe1fc91cccb1d5" providerId="LiveId" clId="{0B7434C0-F6C9-5341-B016-8AA67EE59543}" dt="2023-12-05T19:53:21.070" v="415" actId="478"/>
          <ac:cxnSpMkLst>
            <pc:docMk/>
            <pc:sldMk cId="4012370711" sldId="307"/>
            <ac:cxnSpMk id="10" creationId="{FC6C2AB6-E695-4520-9F38-6B6A0DE36B04}"/>
          </ac:cxnSpMkLst>
        </pc:cxnChg>
        <pc:cxnChg chg="del">
          <ac:chgData name="Stuart C Wilde MBE" userId="effe1fc91cccb1d5" providerId="LiveId" clId="{0B7434C0-F6C9-5341-B016-8AA67EE59543}" dt="2023-12-05T19:53:21.070" v="415" actId="478"/>
          <ac:cxnSpMkLst>
            <pc:docMk/>
            <pc:sldMk cId="4012370711" sldId="307"/>
            <ac:cxnSpMk id="11" creationId="{8F28B946-C7F6-4BF4-9E0C-3FACB97B07C7}"/>
          </ac:cxnSpMkLst>
        </pc:cxnChg>
      </pc:sldChg>
      <pc:sldChg chg="addSp delSp modSp mod">
        <pc:chgData name="Stuart C Wilde MBE" userId="effe1fc91cccb1d5" providerId="LiveId" clId="{0B7434C0-F6C9-5341-B016-8AA67EE59543}" dt="2023-12-07T12:52:33.058" v="1689" actId="1076"/>
        <pc:sldMkLst>
          <pc:docMk/>
          <pc:sldMk cId="2673594120" sldId="308"/>
        </pc:sldMkLst>
        <pc:spChg chg="mod">
          <ac:chgData name="Stuart C Wilde MBE" userId="effe1fc91cccb1d5" providerId="LiveId" clId="{0B7434C0-F6C9-5341-B016-8AA67EE59543}" dt="2023-12-07T12:52:33.058" v="1689" actId="1076"/>
          <ac:spMkLst>
            <pc:docMk/>
            <pc:sldMk cId="2673594120" sldId="308"/>
            <ac:spMk id="2" creationId="{29098F73-253B-B31B-5B80-D855827A991F}"/>
          </ac:spMkLst>
        </pc:spChg>
        <pc:spChg chg="del">
          <ac:chgData name="Stuart C Wilde MBE" userId="effe1fc91cccb1d5" providerId="LiveId" clId="{0B7434C0-F6C9-5341-B016-8AA67EE59543}" dt="2023-12-05T19:53:27.702" v="416" actId="478"/>
          <ac:spMkLst>
            <pc:docMk/>
            <pc:sldMk cId="2673594120" sldId="308"/>
            <ac:spMk id="4" creationId="{60735DC8-A105-4BD0-A57F-2FFC38AECE84}"/>
          </ac:spMkLst>
        </pc:spChg>
        <pc:spChg chg="mod">
          <ac:chgData name="Stuart C Wilde MBE" userId="effe1fc91cccb1d5" providerId="LiveId" clId="{0B7434C0-F6C9-5341-B016-8AA67EE59543}" dt="2023-12-07T12:52:33.058" v="1689" actId="1076"/>
          <ac:spMkLst>
            <pc:docMk/>
            <pc:sldMk cId="2673594120" sldId="308"/>
            <ac:spMk id="6" creationId="{1EC475BC-BDE6-1EDB-1BB3-16723C0B78BC}"/>
          </ac:spMkLst>
        </pc:spChg>
        <pc:spChg chg="add mod">
          <ac:chgData name="Stuart C Wilde MBE" userId="effe1fc91cccb1d5" providerId="LiveId" clId="{0B7434C0-F6C9-5341-B016-8AA67EE59543}" dt="2023-12-05T20:10:47.844" v="868" actId="20577"/>
          <ac:spMkLst>
            <pc:docMk/>
            <pc:sldMk cId="2673594120" sldId="308"/>
            <ac:spMk id="7" creationId="{4C593DF8-10DE-5A3D-A221-30FB5DEB4F11}"/>
          </ac:spMkLst>
        </pc:spChg>
        <pc:spChg chg="mod">
          <ac:chgData name="Stuart C Wilde MBE" userId="effe1fc91cccb1d5" providerId="LiveId" clId="{0B7434C0-F6C9-5341-B016-8AA67EE59543}" dt="2023-12-07T12:52:33.058" v="1689" actId="1076"/>
          <ac:spMkLst>
            <pc:docMk/>
            <pc:sldMk cId="2673594120" sldId="308"/>
            <ac:spMk id="13" creationId="{57842ED3-F4F1-0DBA-4661-1A040DCC0A53}"/>
          </ac:spMkLst>
        </pc:spChg>
        <pc:spChg chg="del">
          <ac:chgData name="Stuart C Wilde MBE" userId="effe1fc91cccb1d5" providerId="LiveId" clId="{0B7434C0-F6C9-5341-B016-8AA67EE59543}" dt="2023-12-05T19:53:27.702" v="416" actId="478"/>
          <ac:spMkLst>
            <pc:docMk/>
            <pc:sldMk cId="2673594120" sldId="308"/>
            <ac:spMk id="14" creationId="{8F43C2BE-FC11-4556-86F2-8EE2FBBF10D2}"/>
          </ac:spMkLst>
        </pc:spChg>
        <pc:spChg chg="mod">
          <ac:chgData name="Stuart C Wilde MBE" userId="effe1fc91cccb1d5" providerId="LiveId" clId="{0B7434C0-F6C9-5341-B016-8AA67EE59543}" dt="2023-12-07T12:52:33.058" v="1689" actId="1076"/>
          <ac:spMkLst>
            <pc:docMk/>
            <pc:sldMk cId="2673594120" sldId="308"/>
            <ac:spMk id="15" creationId="{CD504BE2-BF0C-7BA0-DD19-CF09E921D275}"/>
          </ac:spMkLst>
        </pc:spChg>
        <pc:spChg chg="del">
          <ac:chgData name="Stuart C Wilde MBE" userId="effe1fc91cccb1d5" providerId="LiveId" clId="{0B7434C0-F6C9-5341-B016-8AA67EE59543}" dt="2023-12-05T19:53:27.702" v="416" actId="478"/>
          <ac:spMkLst>
            <pc:docMk/>
            <pc:sldMk cId="2673594120" sldId="308"/>
            <ac:spMk id="25" creationId="{F54BD576-CC82-43DA-A008-C28EF60A448A}"/>
          </ac:spMkLst>
        </pc:spChg>
        <pc:spChg chg="del">
          <ac:chgData name="Stuart C Wilde MBE" userId="effe1fc91cccb1d5" providerId="LiveId" clId="{0B7434C0-F6C9-5341-B016-8AA67EE59543}" dt="2023-12-05T20:10:42.447" v="863" actId="478"/>
          <ac:spMkLst>
            <pc:docMk/>
            <pc:sldMk cId="2673594120" sldId="308"/>
            <ac:spMk id="29" creationId="{C5A8C257-B6E4-D850-0685-E36894744DCB}"/>
          </ac:spMkLst>
        </pc:spChg>
        <pc:picChg chg="mod">
          <ac:chgData name="Stuart C Wilde MBE" userId="effe1fc91cccb1d5" providerId="LiveId" clId="{0B7434C0-F6C9-5341-B016-8AA67EE59543}" dt="2023-12-07T12:52:33.058" v="1689" actId="1076"/>
          <ac:picMkLst>
            <pc:docMk/>
            <pc:sldMk cId="2673594120" sldId="308"/>
            <ac:picMk id="3" creationId="{71BD52FF-B830-25FE-3055-ECE70EBDBC66}"/>
          </ac:picMkLst>
        </pc:picChg>
        <pc:cxnChg chg="mod">
          <ac:chgData name="Stuart C Wilde MBE" userId="effe1fc91cccb1d5" providerId="LiveId" clId="{0B7434C0-F6C9-5341-B016-8AA67EE59543}" dt="2023-12-07T12:52:33.058" v="1689" actId="1076"/>
          <ac:cxnSpMkLst>
            <pc:docMk/>
            <pc:sldMk cId="2673594120" sldId="308"/>
            <ac:cxnSpMk id="5" creationId="{1FF4D108-E5F5-AA5B-5788-39656DD10E92}"/>
          </ac:cxnSpMkLst>
        </pc:cxnChg>
        <pc:cxnChg chg="del">
          <ac:chgData name="Stuart C Wilde MBE" userId="effe1fc91cccb1d5" providerId="LiveId" clId="{0B7434C0-F6C9-5341-B016-8AA67EE59543}" dt="2023-12-05T19:53:27.702" v="416" actId="478"/>
          <ac:cxnSpMkLst>
            <pc:docMk/>
            <pc:sldMk cId="2673594120" sldId="308"/>
            <ac:cxnSpMk id="8" creationId="{50060E80-F1C3-4E50-B873-7CFDEEA90049}"/>
          </ac:cxnSpMkLst>
        </pc:cxnChg>
        <pc:cxnChg chg="del">
          <ac:chgData name="Stuart C Wilde MBE" userId="effe1fc91cccb1d5" providerId="LiveId" clId="{0B7434C0-F6C9-5341-B016-8AA67EE59543}" dt="2023-12-05T19:53:27.702" v="416" actId="478"/>
          <ac:cxnSpMkLst>
            <pc:docMk/>
            <pc:sldMk cId="2673594120" sldId="308"/>
            <ac:cxnSpMk id="9" creationId="{01C52B09-2839-4160-A3C1-6BB201E5D53A}"/>
          </ac:cxnSpMkLst>
        </pc:cxnChg>
        <pc:cxnChg chg="del">
          <ac:chgData name="Stuart C Wilde MBE" userId="effe1fc91cccb1d5" providerId="LiveId" clId="{0B7434C0-F6C9-5341-B016-8AA67EE59543}" dt="2023-12-05T19:53:27.702" v="416" actId="478"/>
          <ac:cxnSpMkLst>
            <pc:docMk/>
            <pc:sldMk cId="2673594120" sldId="308"/>
            <ac:cxnSpMk id="10" creationId="{FC6C2AB6-E695-4520-9F38-6B6A0DE36B04}"/>
          </ac:cxnSpMkLst>
        </pc:cxnChg>
        <pc:cxnChg chg="del">
          <ac:chgData name="Stuart C Wilde MBE" userId="effe1fc91cccb1d5" providerId="LiveId" clId="{0B7434C0-F6C9-5341-B016-8AA67EE59543}" dt="2023-12-05T19:53:27.702" v="416" actId="478"/>
          <ac:cxnSpMkLst>
            <pc:docMk/>
            <pc:sldMk cId="2673594120" sldId="308"/>
            <ac:cxnSpMk id="11" creationId="{8F28B946-C7F6-4BF4-9E0C-3FACB97B07C7}"/>
          </ac:cxnSpMkLst>
        </pc:cxnChg>
        <pc:cxnChg chg="mod">
          <ac:chgData name="Stuart C Wilde MBE" userId="effe1fc91cccb1d5" providerId="LiveId" clId="{0B7434C0-F6C9-5341-B016-8AA67EE59543}" dt="2023-12-07T12:52:33.058" v="1689" actId="1076"/>
          <ac:cxnSpMkLst>
            <pc:docMk/>
            <pc:sldMk cId="2673594120" sldId="308"/>
            <ac:cxnSpMk id="12" creationId="{AF8962DD-E90B-A617-E7B5-D431D95EA286}"/>
          </ac:cxnSpMkLst>
        </pc:cxnChg>
      </pc:sldChg>
      <pc:sldChg chg="addSp delSp modSp mod">
        <pc:chgData name="Stuart C Wilde MBE" userId="effe1fc91cccb1d5" providerId="LiveId" clId="{0B7434C0-F6C9-5341-B016-8AA67EE59543}" dt="2023-12-05T20:10:58.552" v="874" actId="20577"/>
        <pc:sldMkLst>
          <pc:docMk/>
          <pc:sldMk cId="284493859" sldId="309"/>
        </pc:sldMkLst>
        <pc:spChg chg="del">
          <ac:chgData name="Stuart C Wilde MBE" userId="effe1fc91cccb1d5" providerId="LiveId" clId="{0B7434C0-F6C9-5341-B016-8AA67EE59543}" dt="2023-12-05T19:53:32.894" v="417" actId="478"/>
          <ac:spMkLst>
            <pc:docMk/>
            <pc:sldMk cId="284493859" sldId="309"/>
            <ac:spMk id="4" creationId="{60735DC8-A105-4BD0-A57F-2FFC38AECE84}"/>
          </ac:spMkLst>
        </pc:spChg>
        <pc:spChg chg="add mod">
          <ac:chgData name="Stuart C Wilde MBE" userId="effe1fc91cccb1d5" providerId="LiveId" clId="{0B7434C0-F6C9-5341-B016-8AA67EE59543}" dt="2023-12-05T20:10:58.552" v="874" actId="20577"/>
          <ac:spMkLst>
            <pc:docMk/>
            <pc:sldMk cId="284493859" sldId="309"/>
            <ac:spMk id="6" creationId="{1F318E09-E8C0-2F8C-0229-0763E7D7B0AF}"/>
          </ac:spMkLst>
        </pc:spChg>
        <pc:spChg chg="del">
          <ac:chgData name="Stuart C Wilde MBE" userId="effe1fc91cccb1d5" providerId="LiveId" clId="{0B7434C0-F6C9-5341-B016-8AA67EE59543}" dt="2023-12-05T19:53:32.894" v="417" actId="478"/>
          <ac:spMkLst>
            <pc:docMk/>
            <pc:sldMk cId="284493859" sldId="309"/>
            <ac:spMk id="14" creationId="{8F43C2BE-FC11-4556-86F2-8EE2FBBF10D2}"/>
          </ac:spMkLst>
        </pc:spChg>
        <pc:spChg chg="del">
          <ac:chgData name="Stuart C Wilde MBE" userId="effe1fc91cccb1d5" providerId="LiveId" clId="{0B7434C0-F6C9-5341-B016-8AA67EE59543}" dt="2023-12-05T19:53:32.894" v="417" actId="478"/>
          <ac:spMkLst>
            <pc:docMk/>
            <pc:sldMk cId="284493859" sldId="309"/>
            <ac:spMk id="25" creationId="{F54BD576-CC82-43DA-A008-C28EF60A448A}"/>
          </ac:spMkLst>
        </pc:spChg>
        <pc:spChg chg="del">
          <ac:chgData name="Stuart C Wilde MBE" userId="effe1fc91cccb1d5" providerId="LiveId" clId="{0B7434C0-F6C9-5341-B016-8AA67EE59543}" dt="2023-12-05T20:10:53.805" v="869" actId="478"/>
          <ac:spMkLst>
            <pc:docMk/>
            <pc:sldMk cId="284493859" sldId="309"/>
            <ac:spMk id="29" creationId="{C5A8C257-B6E4-D850-0685-E36894744DCB}"/>
          </ac:spMkLst>
        </pc:spChg>
        <pc:cxnChg chg="del">
          <ac:chgData name="Stuart C Wilde MBE" userId="effe1fc91cccb1d5" providerId="LiveId" clId="{0B7434C0-F6C9-5341-B016-8AA67EE59543}" dt="2023-12-05T19:53:32.894" v="417" actId="478"/>
          <ac:cxnSpMkLst>
            <pc:docMk/>
            <pc:sldMk cId="284493859" sldId="309"/>
            <ac:cxnSpMk id="8" creationId="{50060E80-F1C3-4E50-B873-7CFDEEA90049}"/>
          </ac:cxnSpMkLst>
        </pc:cxnChg>
        <pc:cxnChg chg="del">
          <ac:chgData name="Stuart C Wilde MBE" userId="effe1fc91cccb1d5" providerId="LiveId" clId="{0B7434C0-F6C9-5341-B016-8AA67EE59543}" dt="2023-12-05T19:53:32.894" v="417" actId="478"/>
          <ac:cxnSpMkLst>
            <pc:docMk/>
            <pc:sldMk cId="284493859" sldId="309"/>
            <ac:cxnSpMk id="9" creationId="{01C52B09-2839-4160-A3C1-6BB201E5D53A}"/>
          </ac:cxnSpMkLst>
        </pc:cxnChg>
        <pc:cxnChg chg="del">
          <ac:chgData name="Stuart C Wilde MBE" userId="effe1fc91cccb1d5" providerId="LiveId" clId="{0B7434C0-F6C9-5341-B016-8AA67EE59543}" dt="2023-12-05T19:53:32.894" v="417" actId="478"/>
          <ac:cxnSpMkLst>
            <pc:docMk/>
            <pc:sldMk cId="284493859" sldId="309"/>
            <ac:cxnSpMk id="10" creationId="{FC6C2AB6-E695-4520-9F38-6B6A0DE36B04}"/>
          </ac:cxnSpMkLst>
        </pc:cxnChg>
        <pc:cxnChg chg="del">
          <ac:chgData name="Stuart C Wilde MBE" userId="effe1fc91cccb1d5" providerId="LiveId" clId="{0B7434C0-F6C9-5341-B016-8AA67EE59543}" dt="2023-12-05T19:53:32.894" v="417" actId="478"/>
          <ac:cxnSpMkLst>
            <pc:docMk/>
            <pc:sldMk cId="284493859" sldId="309"/>
            <ac:cxnSpMk id="11" creationId="{8F28B946-C7F6-4BF4-9E0C-3FACB97B07C7}"/>
          </ac:cxnSpMkLst>
        </pc:cxnChg>
      </pc:sldChg>
      <pc:sldChg chg="addSp delSp modSp mod">
        <pc:chgData name="Stuart C Wilde MBE" userId="effe1fc91cccb1d5" providerId="LiveId" clId="{0B7434C0-F6C9-5341-B016-8AA67EE59543}" dt="2023-12-05T20:11:12.683" v="880" actId="20577"/>
        <pc:sldMkLst>
          <pc:docMk/>
          <pc:sldMk cId="436998856" sldId="310"/>
        </pc:sldMkLst>
        <pc:spChg chg="del">
          <ac:chgData name="Stuart C Wilde MBE" userId="effe1fc91cccb1d5" providerId="LiveId" clId="{0B7434C0-F6C9-5341-B016-8AA67EE59543}" dt="2023-12-05T19:53:38.241" v="418" actId="478"/>
          <ac:spMkLst>
            <pc:docMk/>
            <pc:sldMk cId="436998856" sldId="310"/>
            <ac:spMk id="4" creationId="{60735DC8-A105-4BD0-A57F-2FFC38AECE84}"/>
          </ac:spMkLst>
        </pc:spChg>
        <pc:spChg chg="del">
          <ac:chgData name="Stuart C Wilde MBE" userId="effe1fc91cccb1d5" providerId="LiveId" clId="{0B7434C0-F6C9-5341-B016-8AA67EE59543}" dt="2023-12-05T19:53:38.241" v="418" actId="478"/>
          <ac:spMkLst>
            <pc:docMk/>
            <pc:sldMk cId="436998856" sldId="310"/>
            <ac:spMk id="14" creationId="{8F43C2BE-FC11-4556-86F2-8EE2FBBF10D2}"/>
          </ac:spMkLst>
        </pc:spChg>
        <pc:spChg chg="add mod">
          <ac:chgData name="Stuart C Wilde MBE" userId="effe1fc91cccb1d5" providerId="LiveId" clId="{0B7434C0-F6C9-5341-B016-8AA67EE59543}" dt="2023-12-05T20:11:12.683" v="880" actId="20577"/>
          <ac:spMkLst>
            <pc:docMk/>
            <pc:sldMk cId="436998856" sldId="310"/>
            <ac:spMk id="17" creationId="{BE62A763-0704-8CDD-7E10-180F290124CF}"/>
          </ac:spMkLst>
        </pc:spChg>
        <pc:spChg chg="del">
          <ac:chgData name="Stuart C Wilde MBE" userId="effe1fc91cccb1d5" providerId="LiveId" clId="{0B7434C0-F6C9-5341-B016-8AA67EE59543}" dt="2023-12-05T19:53:38.241" v="418" actId="478"/>
          <ac:spMkLst>
            <pc:docMk/>
            <pc:sldMk cId="436998856" sldId="310"/>
            <ac:spMk id="25" creationId="{F54BD576-CC82-43DA-A008-C28EF60A448A}"/>
          </ac:spMkLst>
        </pc:spChg>
        <pc:spChg chg="del">
          <ac:chgData name="Stuart C Wilde MBE" userId="effe1fc91cccb1d5" providerId="LiveId" clId="{0B7434C0-F6C9-5341-B016-8AA67EE59543}" dt="2023-12-05T20:11:05.591" v="875" actId="478"/>
          <ac:spMkLst>
            <pc:docMk/>
            <pc:sldMk cId="436998856" sldId="310"/>
            <ac:spMk id="29" creationId="{C5A8C257-B6E4-D850-0685-E36894744DCB}"/>
          </ac:spMkLst>
        </pc:spChg>
        <pc:cxnChg chg="del">
          <ac:chgData name="Stuart C Wilde MBE" userId="effe1fc91cccb1d5" providerId="LiveId" clId="{0B7434C0-F6C9-5341-B016-8AA67EE59543}" dt="2023-12-05T19:53:38.241" v="418" actId="478"/>
          <ac:cxnSpMkLst>
            <pc:docMk/>
            <pc:sldMk cId="436998856" sldId="310"/>
            <ac:cxnSpMk id="8" creationId="{50060E80-F1C3-4E50-B873-7CFDEEA90049}"/>
          </ac:cxnSpMkLst>
        </pc:cxnChg>
        <pc:cxnChg chg="del">
          <ac:chgData name="Stuart C Wilde MBE" userId="effe1fc91cccb1d5" providerId="LiveId" clId="{0B7434C0-F6C9-5341-B016-8AA67EE59543}" dt="2023-12-05T19:53:38.241" v="418" actId="478"/>
          <ac:cxnSpMkLst>
            <pc:docMk/>
            <pc:sldMk cId="436998856" sldId="310"/>
            <ac:cxnSpMk id="9" creationId="{01C52B09-2839-4160-A3C1-6BB201E5D53A}"/>
          </ac:cxnSpMkLst>
        </pc:cxnChg>
        <pc:cxnChg chg="del">
          <ac:chgData name="Stuart C Wilde MBE" userId="effe1fc91cccb1d5" providerId="LiveId" clId="{0B7434C0-F6C9-5341-B016-8AA67EE59543}" dt="2023-12-05T19:53:38.241" v="418" actId="478"/>
          <ac:cxnSpMkLst>
            <pc:docMk/>
            <pc:sldMk cId="436998856" sldId="310"/>
            <ac:cxnSpMk id="10" creationId="{FC6C2AB6-E695-4520-9F38-6B6A0DE36B04}"/>
          </ac:cxnSpMkLst>
        </pc:cxnChg>
        <pc:cxnChg chg="del">
          <ac:chgData name="Stuart C Wilde MBE" userId="effe1fc91cccb1d5" providerId="LiveId" clId="{0B7434C0-F6C9-5341-B016-8AA67EE59543}" dt="2023-12-05T19:53:38.241" v="418" actId="478"/>
          <ac:cxnSpMkLst>
            <pc:docMk/>
            <pc:sldMk cId="436998856" sldId="310"/>
            <ac:cxnSpMk id="11" creationId="{8F28B946-C7F6-4BF4-9E0C-3FACB97B07C7}"/>
          </ac:cxnSpMkLst>
        </pc:cxnChg>
      </pc:sldChg>
      <pc:sldChg chg="addSp delSp modSp mod">
        <pc:chgData name="Stuart C Wilde MBE" userId="effe1fc91cccb1d5" providerId="LiveId" clId="{0B7434C0-F6C9-5341-B016-8AA67EE59543}" dt="2023-12-05T20:11:23.168" v="886" actId="20577"/>
        <pc:sldMkLst>
          <pc:docMk/>
          <pc:sldMk cId="752129212" sldId="311"/>
        </pc:sldMkLst>
        <pc:spChg chg="add mod">
          <ac:chgData name="Stuart C Wilde MBE" userId="effe1fc91cccb1d5" providerId="LiveId" clId="{0B7434C0-F6C9-5341-B016-8AA67EE59543}" dt="2023-12-05T20:11:23.168" v="886" actId="20577"/>
          <ac:spMkLst>
            <pc:docMk/>
            <pc:sldMk cId="752129212" sldId="311"/>
            <ac:spMk id="3" creationId="{C2B6109D-3E59-C8D5-12A3-0F3D686708B2}"/>
          </ac:spMkLst>
        </pc:spChg>
        <pc:spChg chg="del">
          <ac:chgData name="Stuart C Wilde MBE" userId="effe1fc91cccb1d5" providerId="LiveId" clId="{0B7434C0-F6C9-5341-B016-8AA67EE59543}" dt="2023-12-05T19:53:43.301" v="419" actId="478"/>
          <ac:spMkLst>
            <pc:docMk/>
            <pc:sldMk cId="752129212" sldId="311"/>
            <ac:spMk id="4" creationId="{60735DC8-A105-4BD0-A57F-2FFC38AECE84}"/>
          </ac:spMkLst>
        </pc:spChg>
        <pc:spChg chg="del">
          <ac:chgData name="Stuart C Wilde MBE" userId="effe1fc91cccb1d5" providerId="LiveId" clId="{0B7434C0-F6C9-5341-B016-8AA67EE59543}" dt="2023-12-05T19:53:43.301" v="419" actId="478"/>
          <ac:spMkLst>
            <pc:docMk/>
            <pc:sldMk cId="752129212" sldId="311"/>
            <ac:spMk id="14" creationId="{8F43C2BE-FC11-4556-86F2-8EE2FBBF10D2}"/>
          </ac:spMkLst>
        </pc:spChg>
        <pc:spChg chg="del">
          <ac:chgData name="Stuart C Wilde MBE" userId="effe1fc91cccb1d5" providerId="LiveId" clId="{0B7434C0-F6C9-5341-B016-8AA67EE59543}" dt="2023-12-05T19:53:43.301" v="419" actId="478"/>
          <ac:spMkLst>
            <pc:docMk/>
            <pc:sldMk cId="752129212" sldId="311"/>
            <ac:spMk id="25" creationId="{F54BD576-CC82-43DA-A008-C28EF60A448A}"/>
          </ac:spMkLst>
        </pc:spChg>
        <pc:spChg chg="del">
          <ac:chgData name="Stuart C Wilde MBE" userId="effe1fc91cccb1d5" providerId="LiveId" clId="{0B7434C0-F6C9-5341-B016-8AA67EE59543}" dt="2023-12-05T20:11:18.448" v="881" actId="478"/>
          <ac:spMkLst>
            <pc:docMk/>
            <pc:sldMk cId="752129212" sldId="311"/>
            <ac:spMk id="29" creationId="{C5A8C257-B6E4-D850-0685-E36894744DCB}"/>
          </ac:spMkLst>
        </pc:spChg>
        <pc:cxnChg chg="del">
          <ac:chgData name="Stuart C Wilde MBE" userId="effe1fc91cccb1d5" providerId="LiveId" clId="{0B7434C0-F6C9-5341-B016-8AA67EE59543}" dt="2023-12-05T19:53:43.301" v="419" actId="478"/>
          <ac:cxnSpMkLst>
            <pc:docMk/>
            <pc:sldMk cId="752129212" sldId="311"/>
            <ac:cxnSpMk id="8" creationId="{50060E80-F1C3-4E50-B873-7CFDEEA90049}"/>
          </ac:cxnSpMkLst>
        </pc:cxnChg>
        <pc:cxnChg chg="del">
          <ac:chgData name="Stuart C Wilde MBE" userId="effe1fc91cccb1d5" providerId="LiveId" clId="{0B7434C0-F6C9-5341-B016-8AA67EE59543}" dt="2023-12-05T19:53:43.301" v="419" actId="478"/>
          <ac:cxnSpMkLst>
            <pc:docMk/>
            <pc:sldMk cId="752129212" sldId="311"/>
            <ac:cxnSpMk id="9" creationId="{01C52B09-2839-4160-A3C1-6BB201E5D53A}"/>
          </ac:cxnSpMkLst>
        </pc:cxnChg>
        <pc:cxnChg chg="del">
          <ac:chgData name="Stuart C Wilde MBE" userId="effe1fc91cccb1d5" providerId="LiveId" clId="{0B7434C0-F6C9-5341-B016-8AA67EE59543}" dt="2023-12-05T19:53:43.301" v="419" actId="478"/>
          <ac:cxnSpMkLst>
            <pc:docMk/>
            <pc:sldMk cId="752129212" sldId="311"/>
            <ac:cxnSpMk id="10" creationId="{FC6C2AB6-E695-4520-9F38-6B6A0DE36B04}"/>
          </ac:cxnSpMkLst>
        </pc:cxnChg>
        <pc:cxnChg chg="del">
          <ac:chgData name="Stuart C Wilde MBE" userId="effe1fc91cccb1d5" providerId="LiveId" clId="{0B7434C0-F6C9-5341-B016-8AA67EE59543}" dt="2023-12-05T19:53:43.301" v="419" actId="478"/>
          <ac:cxnSpMkLst>
            <pc:docMk/>
            <pc:sldMk cId="752129212" sldId="311"/>
            <ac:cxnSpMk id="11" creationId="{8F28B946-C7F6-4BF4-9E0C-3FACB97B07C7}"/>
          </ac:cxnSpMkLst>
        </pc:cxnChg>
      </pc:sldChg>
      <pc:sldChg chg="addSp delSp modSp mod">
        <pc:chgData name="Stuart C Wilde MBE" userId="effe1fc91cccb1d5" providerId="LiveId" clId="{0B7434C0-F6C9-5341-B016-8AA67EE59543}" dt="2023-12-06T20:06:40.832" v="1605" actId="1076"/>
        <pc:sldMkLst>
          <pc:docMk/>
          <pc:sldMk cId="1773157961" sldId="312"/>
        </pc:sldMkLst>
        <pc:spChg chg="add mod">
          <ac:chgData name="Stuart C Wilde MBE" userId="effe1fc91cccb1d5" providerId="LiveId" clId="{0B7434C0-F6C9-5341-B016-8AA67EE59543}" dt="2023-12-05T20:06:53.847" v="641" actId="20577"/>
          <ac:spMkLst>
            <pc:docMk/>
            <pc:sldMk cId="1773157961" sldId="312"/>
            <ac:spMk id="2" creationId="{A495E05F-48C8-0ACE-4833-A1140E3ABEB1}"/>
          </ac:spMkLst>
        </pc:spChg>
        <pc:spChg chg="del">
          <ac:chgData name="Stuart C Wilde MBE" userId="effe1fc91cccb1d5" providerId="LiveId" clId="{0B7434C0-F6C9-5341-B016-8AA67EE59543}" dt="2023-12-05T19:51:56.180" v="402" actId="478"/>
          <ac:spMkLst>
            <pc:docMk/>
            <pc:sldMk cId="1773157961" sldId="312"/>
            <ac:spMk id="4" creationId="{60735DC8-A105-4BD0-A57F-2FFC38AECE84}"/>
          </ac:spMkLst>
        </pc:spChg>
        <pc:spChg chg="mod">
          <ac:chgData name="Stuart C Wilde MBE" userId="effe1fc91cccb1d5" providerId="LiveId" clId="{0B7434C0-F6C9-5341-B016-8AA67EE59543}" dt="2023-12-06T20:06:40.832" v="1605" actId="1076"/>
          <ac:spMkLst>
            <pc:docMk/>
            <pc:sldMk cId="1773157961" sldId="312"/>
            <ac:spMk id="5" creationId="{B87297E9-27EB-6AF0-8C97-F4E8A6D16968}"/>
          </ac:spMkLst>
        </pc:spChg>
        <pc:spChg chg="mod">
          <ac:chgData name="Stuart C Wilde MBE" userId="effe1fc91cccb1d5" providerId="LiveId" clId="{0B7434C0-F6C9-5341-B016-8AA67EE59543}" dt="2023-12-06T20:06:40.832" v="1605" actId="1076"/>
          <ac:spMkLst>
            <pc:docMk/>
            <pc:sldMk cId="1773157961" sldId="312"/>
            <ac:spMk id="7" creationId="{AB9F1984-8564-07BD-BDCA-07341B501D7C}"/>
          </ac:spMkLst>
        </pc:spChg>
        <pc:spChg chg="del">
          <ac:chgData name="Stuart C Wilde MBE" userId="effe1fc91cccb1d5" providerId="LiveId" clId="{0B7434C0-F6C9-5341-B016-8AA67EE59543}" dt="2023-12-05T19:51:56.180" v="402" actId="478"/>
          <ac:spMkLst>
            <pc:docMk/>
            <pc:sldMk cId="1773157961" sldId="312"/>
            <ac:spMk id="14" creationId="{8F43C2BE-FC11-4556-86F2-8EE2FBBF10D2}"/>
          </ac:spMkLst>
        </pc:spChg>
        <pc:spChg chg="del">
          <ac:chgData name="Stuart C Wilde MBE" userId="effe1fc91cccb1d5" providerId="LiveId" clId="{0B7434C0-F6C9-5341-B016-8AA67EE59543}" dt="2023-12-05T19:51:56.180" v="402" actId="478"/>
          <ac:spMkLst>
            <pc:docMk/>
            <pc:sldMk cId="1773157961" sldId="312"/>
            <ac:spMk id="25" creationId="{F54BD576-CC82-43DA-A008-C28EF60A448A}"/>
          </ac:spMkLst>
        </pc:spChg>
        <pc:spChg chg="del">
          <ac:chgData name="Stuart C Wilde MBE" userId="effe1fc91cccb1d5" providerId="LiveId" clId="{0B7434C0-F6C9-5341-B016-8AA67EE59543}" dt="2023-12-05T20:06:47.687" v="638" actId="478"/>
          <ac:spMkLst>
            <pc:docMk/>
            <pc:sldMk cId="1773157961" sldId="312"/>
            <ac:spMk id="29" creationId="{C5A8C257-B6E4-D850-0685-E36894744DCB}"/>
          </ac:spMkLst>
        </pc:spChg>
        <pc:spChg chg="mod">
          <ac:chgData name="Stuart C Wilde MBE" userId="effe1fc91cccb1d5" providerId="LiveId" clId="{0B7434C0-F6C9-5341-B016-8AA67EE59543}" dt="2023-12-06T20:06:40.832" v="1605" actId="1076"/>
          <ac:spMkLst>
            <pc:docMk/>
            <pc:sldMk cId="1773157961" sldId="312"/>
            <ac:spMk id="31" creationId="{51B135BA-B471-C528-AA03-73269D55E2A6}"/>
          </ac:spMkLst>
        </pc:spChg>
        <pc:spChg chg="mod">
          <ac:chgData name="Stuart C Wilde MBE" userId="effe1fc91cccb1d5" providerId="LiveId" clId="{0B7434C0-F6C9-5341-B016-8AA67EE59543}" dt="2023-12-06T20:06:40.832" v="1605" actId="1076"/>
          <ac:spMkLst>
            <pc:docMk/>
            <pc:sldMk cId="1773157961" sldId="312"/>
            <ac:spMk id="32" creationId="{BD18D830-8EEA-9AFA-CCF4-99E5EAC262F2}"/>
          </ac:spMkLst>
        </pc:spChg>
        <pc:spChg chg="mod">
          <ac:chgData name="Stuart C Wilde MBE" userId="effe1fc91cccb1d5" providerId="LiveId" clId="{0B7434C0-F6C9-5341-B016-8AA67EE59543}" dt="2023-12-06T20:06:40.832" v="1605" actId="1076"/>
          <ac:spMkLst>
            <pc:docMk/>
            <pc:sldMk cId="1773157961" sldId="312"/>
            <ac:spMk id="39" creationId="{7BAB7287-8319-C684-9807-6D9183A73BE1}"/>
          </ac:spMkLst>
        </pc:spChg>
        <pc:spChg chg="mod">
          <ac:chgData name="Stuart C Wilde MBE" userId="effe1fc91cccb1d5" providerId="LiveId" clId="{0B7434C0-F6C9-5341-B016-8AA67EE59543}" dt="2023-12-06T20:06:40.832" v="1605" actId="1076"/>
          <ac:spMkLst>
            <pc:docMk/>
            <pc:sldMk cId="1773157961" sldId="312"/>
            <ac:spMk id="40" creationId="{708F40E5-72F0-3CD1-E955-5CA935466A61}"/>
          </ac:spMkLst>
        </pc:spChg>
        <pc:spChg chg="mod">
          <ac:chgData name="Stuart C Wilde MBE" userId="effe1fc91cccb1d5" providerId="LiveId" clId="{0B7434C0-F6C9-5341-B016-8AA67EE59543}" dt="2023-12-06T20:06:40.832" v="1605" actId="1076"/>
          <ac:spMkLst>
            <pc:docMk/>
            <pc:sldMk cId="1773157961" sldId="312"/>
            <ac:spMk id="46" creationId="{2C436F39-1361-AF33-3E88-540CDD868D69}"/>
          </ac:spMkLst>
        </pc:spChg>
        <pc:spChg chg="mod">
          <ac:chgData name="Stuart C Wilde MBE" userId="effe1fc91cccb1d5" providerId="LiveId" clId="{0B7434C0-F6C9-5341-B016-8AA67EE59543}" dt="2023-12-06T20:06:40.832" v="1605" actId="1076"/>
          <ac:spMkLst>
            <pc:docMk/>
            <pc:sldMk cId="1773157961" sldId="312"/>
            <ac:spMk id="47" creationId="{6AF6424C-33F8-8069-DDDC-8B0B192E3063}"/>
          </ac:spMkLst>
        </pc:spChg>
        <pc:picChg chg="mod">
          <ac:chgData name="Stuart C Wilde MBE" userId="effe1fc91cccb1d5" providerId="LiveId" clId="{0B7434C0-F6C9-5341-B016-8AA67EE59543}" dt="2023-12-06T20:06:40.832" v="1605" actId="1076"/>
          <ac:picMkLst>
            <pc:docMk/>
            <pc:sldMk cId="1773157961" sldId="312"/>
            <ac:picMk id="6" creationId="{94A4EB2C-54B9-BC94-70AB-93B0D85F8889}"/>
          </ac:picMkLst>
        </pc:picChg>
        <pc:picChg chg="mod">
          <ac:chgData name="Stuart C Wilde MBE" userId="effe1fc91cccb1d5" providerId="LiveId" clId="{0B7434C0-F6C9-5341-B016-8AA67EE59543}" dt="2023-12-06T20:06:40.832" v="1605" actId="1076"/>
          <ac:picMkLst>
            <pc:docMk/>
            <pc:sldMk cId="1773157961" sldId="312"/>
            <ac:picMk id="30" creationId="{94B1CAEC-5E4D-F13B-6ABC-7EA67531D2D5}"/>
          </ac:picMkLst>
        </pc:picChg>
        <pc:picChg chg="mod">
          <ac:chgData name="Stuart C Wilde MBE" userId="effe1fc91cccb1d5" providerId="LiveId" clId="{0B7434C0-F6C9-5341-B016-8AA67EE59543}" dt="2023-12-06T20:06:40.832" v="1605" actId="1076"/>
          <ac:picMkLst>
            <pc:docMk/>
            <pc:sldMk cId="1773157961" sldId="312"/>
            <ac:picMk id="38" creationId="{3319B895-F324-2BAB-F66D-8B16D1B5BCBD}"/>
          </ac:picMkLst>
        </pc:picChg>
        <pc:cxnChg chg="del">
          <ac:chgData name="Stuart C Wilde MBE" userId="effe1fc91cccb1d5" providerId="LiveId" clId="{0B7434C0-F6C9-5341-B016-8AA67EE59543}" dt="2023-12-05T19:51:56.180" v="402" actId="478"/>
          <ac:cxnSpMkLst>
            <pc:docMk/>
            <pc:sldMk cId="1773157961" sldId="312"/>
            <ac:cxnSpMk id="8" creationId="{50060E80-F1C3-4E50-B873-7CFDEEA90049}"/>
          </ac:cxnSpMkLst>
        </pc:cxnChg>
        <pc:cxnChg chg="del">
          <ac:chgData name="Stuart C Wilde MBE" userId="effe1fc91cccb1d5" providerId="LiveId" clId="{0B7434C0-F6C9-5341-B016-8AA67EE59543}" dt="2023-12-05T19:51:56.180" v="402" actId="478"/>
          <ac:cxnSpMkLst>
            <pc:docMk/>
            <pc:sldMk cId="1773157961" sldId="312"/>
            <ac:cxnSpMk id="9" creationId="{01C52B09-2839-4160-A3C1-6BB201E5D53A}"/>
          </ac:cxnSpMkLst>
        </pc:cxnChg>
        <pc:cxnChg chg="del">
          <ac:chgData name="Stuart C Wilde MBE" userId="effe1fc91cccb1d5" providerId="LiveId" clId="{0B7434C0-F6C9-5341-B016-8AA67EE59543}" dt="2023-12-05T19:51:56.180" v="402" actId="478"/>
          <ac:cxnSpMkLst>
            <pc:docMk/>
            <pc:sldMk cId="1773157961" sldId="312"/>
            <ac:cxnSpMk id="10" creationId="{FC6C2AB6-E695-4520-9F38-6B6A0DE36B04}"/>
          </ac:cxnSpMkLst>
        </pc:cxnChg>
        <pc:cxnChg chg="del">
          <ac:chgData name="Stuart C Wilde MBE" userId="effe1fc91cccb1d5" providerId="LiveId" clId="{0B7434C0-F6C9-5341-B016-8AA67EE59543}" dt="2023-12-05T19:51:56.180" v="402" actId="478"/>
          <ac:cxnSpMkLst>
            <pc:docMk/>
            <pc:sldMk cId="1773157961" sldId="312"/>
            <ac:cxnSpMk id="11" creationId="{8F28B946-C7F6-4BF4-9E0C-3FACB97B07C7}"/>
          </ac:cxnSpMkLst>
        </pc:cxnChg>
        <pc:cxnChg chg="mod">
          <ac:chgData name="Stuart C Wilde MBE" userId="effe1fc91cccb1d5" providerId="LiveId" clId="{0B7434C0-F6C9-5341-B016-8AA67EE59543}" dt="2023-12-06T20:06:40.832" v="1605" actId="1076"/>
          <ac:cxnSpMkLst>
            <pc:docMk/>
            <pc:sldMk cId="1773157961" sldId="312"/>
            <ac:cxnSpMk id="22" creationId="{9E51254B-3761-0561-40AE-FF52EEEC0EEB}"/>
          </ac:cxnSpMkLst>
        </pc:cxnChg>
        <pc:cxnChg chg="mod">
          <ac:chgData name="Stuart C Wilde MBE" userId="effe1fc91cccb1d5" providerId="LiveId" clId="{0B7434C0-F6C9-5341-B016-8AA67EE59543}" dt="2023-12-06T20:06:40.832" v="1605" actId="1076"/>
          <ac:cxnSpMkLst>
            <pc:docMk/>
            <pc:sldMk cId="1773157961" sldId="312"/>
            <ac:cxnSpMk id="33" creationId="{CF3529BB-C26A-EF89-45FC-B0E0EDB7B271}"/>
          </ac:cxnSpMkLst>
        </pc:cxnChg>
        <pc:cxnChg chg="mod">
          <ac:chgData name="Stuart C Wilde MBE" userId="effe1fc91cccb1d5" providerId="LiveId" clId="{0B7434C0-F6C9-5341-B016-8AA67EE59543}" dt="2023-12-06T20:06:40.832" v="1605" actId="1076"/>
          <ac:cxnSpMkLst>
            <pc:docMk/>
            <pc:sldMk cId="1773157961" sldId="312"/>
            <ac:cxnSpMk id="41" creationId="{6D0ED72D-9147-1882-96FA-18475FEE65F2}"/>
          </ac:cxnSpMkLst>
        </pc:cxnChg>
        <pc:cxnChg chg="mod">
          <ac:chgData name="Stuart C Wilde MBE" userId="effe1fc91cccb1d5" providerId="LiveId" clId="{0B7434C0-F6C9-5341-B016-8AA67EE59543}" dt="2023-12-06T20:06:40.832" v="1605" actId="1076"/>
          <ac:cxnSpMkLst>
            <pc:docMk/>
            <pc:sldMk cId="1773157961" sldId="312"/>
            <ac:cxnSpMk id="48" creationId="{28099E29-0C5A-D54A-FFC5-31469AD207A3}"/>
          </ac:cxnSpMkLst>
        </pc:cxnChg>
      </pc:sldChg>
      <pc:sldChg chg="addSp delSp modSp mod">
        <pc:chgData name="Stuart C Wilde MBE" userId="effe1fc91cccb1d5" providerId="LiveId" clId="{0B7434C0-F6C9-5341-B016-8AA67EE59543}" dt="2023-12-06T20:07:22.695" v="1606" actId="1076"/>
        <pc:sldMkLst>
          <pc:docMk/>
          <pc:sldMk cId="2869416868" sldId="313"/>
        </pc:sldMkLst>
        <pc:spChg chg="add mod">
          <ac:chgData name="Stuart C Wilde MBE" userId="effe1fc91cccb1d5" providerId="LiveId" clId="{0B7434C0-F6C9-5341-B016-8AA67EE59543}" dt="2023-12-05T20:07:05.547" v="645" actId="20577"/>
          <ac:spMkLst>
            <pc:docMk/>
            <pc:sldMk cId="2869416868" sldId="313"/>
            <ac:spMk id="2" creationId="{F75F216D-15D6-485C-7FC3-6E12129B6888}"/>
          </ac:spMkLst>
        </pc:spChg>
        <pc:spChg chg="del">
          <ac:chgData name="Stuart C Wilde MBE" userId="effe1fc91cccb1d5" providerId="LiveId" clId="{0B7434C0-F6C9-5341-B016-8AA67EE59543}" dt="2023-12-05T19:52:00.747" v="403" actId="478"/>
          <ac:spMkLst>
            <pc:docMk/>
            <pc:sldMk cId="2869416868" sldId="313"/>
            <ac:spMk id="4" creationId="{60735DC8-A105-4BD0-A57F-2FFC38AECE84}"/>
          </ac:spMkLst>
        </pc:spChg>
        <pc:spChg chg="mod">
          <ac:chgData name="Stuart C Wilde MBE" userId="effe1fc91cccb1d5" providerId="LiveId" clId="{0B7434C0-F6C9-5341-B016-8AA67EE59543}" dt="2023-12-06T20:07:22.695" v="1606" actId="1076"/>
          <ac:spMkLst>
            <pc:docMk/>
            <pc:sldMk cId="2869416868" sldId="313"/>
            <ac:spMk id="5" creationId="{B87297E9-27EB-6AF0-8C97-F4E8A6D16968}"/>
          </ac:spMkLst>
        </pc:spChg>
        <pc:spChg chg="del">
          <ac:chgData name="Stuart C Wilde MBE" userId="effe1fc91cccb1d5" providerId="LiveId" clId="{0B7434C0-F6C9-5341-B016-8AA67EE59543}" dt="2023-12-05T20:07:00.283" v="642" actId="478"/>
          <ac:spMkLst>
            <pc:docMk/>
            <pc:sldMk cId="2869416868" sldId="313"/>
            <ac:spMk id="12" creationId="{C8A716BD-C83B-086A-417E-58B15C40FC89}"/>
          </ac:spMkLst>
        </pc:spChg>
        <pc:spChg chg="del">
          <ac:chgData name="Stuart C Wilde MBE" userId="effe1fc91cccb1d5" providerId="LiveId" clId="{0B7434C0-F6C9-5341-B016-8AA67EE59543}" dt="2023-12-05T19:52:00.747" v="403" actId="478"/>
          <ac:spMkLst>
            <pc:docMk/>
            <pc:sldMk cId="2869416868" sldId="313"/>
            <ac:spMk id="14" creationId="{8F43C2BE-FC11-4556-86F2-8EE2FBBF10D2}"/>
          </ac:spMkLst>
        </pc:spChg>
        <pc:spChg chg="del">
          <ac:chgData name="Stuart C Wilde MBE" userId="effe1fc91cccb1d5" providerId="LiveId" clId="{0B7434C0-F6C9-5341-B016-8AA67EE59543}" dt="2023-12-05T19:52:00.747" v="403" actId="478"/>
          <ac:spMkLst>
            <pc:docMk/>
            <pc:sldMk cId="2869416868" sldId="313"/>
            <ac:spMk id="25" creationId="{F54BD576-CC82-43DA-A008-C28EF60A448A}"/>
          </ac:spMkLst>
        </pc:spChg>
        <pc:picChg chg="mod">
          <ac:chgData name="Stuart C Wilde MBE" userId="effe1fc91cccb1d5" providerId="LiveId" clId="{0B7434C0-F6C9-5341-B016-8AA67EE59543}" dt="2023-12-06T20:07:22.695" v="1606" actId="1076"/>
          <ac:picMkLst>
            <pc:docMk/>
            <pc:sldMk cId="2869416868" sldId="313"/>
            <ac:picMk id="13" creationId="{8EBB8EBD-1856-56F8-9F81-4689CE7F4806}"/>
          </ac:picMkLst>
        </pc:picChg>
        <pc:cxnChg chg="del">
          <ac:chgData name="Stuart C Wilde MBE" userId="effe1fc91cccb1d5" providerId="LiveId" clId="{0B7434C0-F6C9-5341-B016-8AA67EE59543}" dt="2023-12-05T19:52:00.747" v="403" actId="478"/>
          <ac:cxnSpMkLst>
            <pc:docMk/>
            <pc:sldMk cId="2869416868" sldId="313"/>
            <ac:cxnSpMk id="8" creationId="{50060E80-F1C3-4E50-B873-7CFDEEA90049}"/>
          </ac:cxnSpMkLst>
        </pc:cxnChg>
        <pc:cxnChg chg="del">
          <ac:chgData name="Stuart C Wilde MBE" userId="effe1fc91cccb1d5" providerId="LiveId" clId="{0B7434C0-F6C9-5341-B016-8AA67EE59543}" dt="2023-12-05T19:52:00.747" v="403" actId="478"/>
          <ac:cxnSpMkLst>
            <pc:docMk/>
            <pc:sldMk cId="2869416868" sldId="313"/>
            <ac:cxnSpMk id="9" creationId="{01C52B09-2839-4160-A3C1-6BB201E5D53A}"/>
          </ac:cxnSpMkLst>
        </pc:cxnChg>
        <pc:cxnChg chg="del">
          <ac:chgData name="Stuart C Wilde MBE" userId="effe1fc91cccb1d5" providerId="LiveId" clId="{0B7434C0-F6C9-5341-B016-8AA67EE59543}" dt="2023-12-05T19:52:00.747" v="403" actId="478"/>
          <ac:cxnSpMkLst>
            <pc:docMk/>
            <pc:sldMk cId="2869416868" sldId="313"/>
            <ac:cxnSpMk id="10" creationId="{FC6C2AB6-E695-4520-9F38-6B6A0DE36B04}"/>
          </ac:cxnSpMkLst>
        </pc:cxnChg>
        <pc:cxnChg chg="del">
          <ac:chgData name="Stuart C Wilde MBE" userId="effe1fc91cccb1d5" providerId="LiveId" clId="{0B7434C0-F6C9-5341-B016-8AA67EE59543}" dt="2023-12-05T19:52:00.747" v="403" actId="478"/>
          <ac:cxnSpMkLst>
            <pc:docMk/>
            <pc:sldMk cId="2869416868" sldId="313"/>
            <ac:cxnSpMk id="11" creationId="{8F28B946-C7F6-4BF4-9E0C-3FACB97B07C7}"/>
          </ac:cxnSpMkLst>
        </pc:cxnChg>
        <pc:cxnChg chg="mod">
          <ac:chgData name="Stuart C Wilde MBE" userId="effe1fc91cccb1d5" providerId="LiveId" clId="{0B7434C0-F6C9-5341-B016-8AA67EE59543}" dt="2023-12-06T20:07:22.695" v="1606" actId="1076"/>
          <ac:cxnSpMkLst>
            <pc:docMk/>
            <pc:sldMk cId="2869416868" sldId="313"/>
            <ac:cxnSpMk id="22" creationId="{9E51254B-3761-0561-40AE-FF52EEEC0EEB}"/>
          </ac:cxnSpMkLst>
        </pc:cxnChg>
      </pc:sldChg>
      <pc:sldChg chg="addSp delSp modSp mod">
        <pc:chgData name="Stuart C Wilde MBE" userId="effe1fc91cccb1d5" providerId="LiveId" clId="{0B7434C0-F6C9-5341-B016-8AA67EE59543}" dt="2023-12-06T20:07:45.058" v="1608" actId="478"/>
        <pc:sldMkLst>
          <pc:docMk/>
          <pc:sldMk cId="4203340563" sldId="314"/>
        </pc:sldMkLst>
        <pc:spChg chg="mod">
          <ac:chgData name="Stuart C Wilde MBE" userId="effe1fc91cccb1d5" providerId="LiveId" clId="{0B7434C0-F6C9-5341-B016-8AA67EE59543}" dt="2023-12-06T20:07:40.115" v="1607" actId="1076"/>
          <ac:spMkLst>
            <pc:docMk/>
            <pc:sldMk cId="4203340563" sldId="314"/>
            <ac:spMk id="2" creationId="{C7436DC6-7598-31D7-924F-7E1FA1CC0C92}"/>
          </ac:spMkLst>
        </pc:spChg>
        <pc:spChg chg="del mod">
          <ac:chgData name="Stuart C Wilde MBE" userId="effe1fc91cccb1d5" providerId="LiveId" clId="{0B7434C0-F6C9-5341-B016-8AA67EE59543}" dt="2023-12-06T20:07:45.058" v="1608" actId="478"/>
          <ac:spMkLst>
            <pc:docMk/>
            <pc:sldMk cId="4203340563" sldId="314"/>
            <ac:spMk id="3" creationId="{0EFC07F8-D702-DA51-9870-0D93D925D916}"/>
          </ac:spMkLst>
        </pc:spChg>
        <pc:spChg chg="del">
          <ac:chgData name="Stuart C Wilde MBE" userId="effe1fc91cccb1d5" providerId="LiveId" clId="{0B7434C0-F6C9-5341-B016-8AA67EE59543}" dt="2023-12-05T19:52:06.388" v="404" actId="478"/>
          <ac:spMkLst>
            <pc:docMk/>
            <pc:sldMk cId="4203340563" sldId="314"/>
            <ac:spMk id="4" creationId="{60735DC8-A105-4BD0-A57F-2FFC38AECE84}"/>
          </ac:spMkLst>
        </pc:spChg>
        <pc:spChg chg="mod">
          <ac:chgData name="Stuart C Wilde MBE" userId="effe1fc91cccb1d5" providerId="LiveId" clId="{0B7434C0-F6C9-5341-B016-8AA67EE59543}" dt="2023-12-06T20:07:40.115" v="1607" actId="1076"/>
          <ac:spMkLst>
            <pc:docMk/>
            <pc:sldMk cId="4203340563" sldId="314"/>
            <ac:spMk id="5" creationId="{59D41C91-DBDA-F97E-C89A-DB8E43DFAB6A}"/>
          </ac:spMkLst>
        </pc:spChg>
        <pc:spChg chg="mod">
          <ac:chgData name="Stuart C Wilde MBE" userId="effe1fc91cccb1d5" providerId="LiveId" clId="{0B7434C0-F6C9-5341-B016-8AA67EE59543}" dt="2023-12-06T20:07:40.115" v="1607" actId="1076"/>
          <ac:spMkLst>
            <pc:docMk/>
            <pc:sldMk cId="4203340563" sldId="314"/>
            <ac:spMk id="7" creationId="{AB9F1984-8564-07BD-BDCA-07341B501D7C}"/>
          </ac:spMkLst>
        </pc:spChg>
        <pc:spChg chg="mod">
          <ac:chgData name="Stuart C Wilde MBE" userId="effe1fc91cccb1d5" providerId="LiveId" clId="{0B7434C0-F6C9-5341-B016-8AA67EE59543}" dt="2023-12-06T20:07:40.115" v="1607" actId="1076"/>
          <ac:spMkLst>
            <pc:docMk/>
            <pc:sldMk cId="4203340563" sldId="314"/>
            <ac:spMk id="13" creationId="{82A13771-ABD9-942D-F473-DB4587226046}"/>
          </ac:spMkLst>
        </pc:spChg>
        <pc:spChg chg="del">
          <ac:chgData name="Stuart C Wilde MBE" userId="effe1fc91cccb1d5" providerId="LiveId" clId="{0B7434C0-F6C9-5341-B016-8AA67EE59543}" dt="2023-12-05T19:52:06.388" v="404" actId="478"/>
          <ac:spMkLst>
            <pc:docMk/>
            <pc:sldMk cId="4203340563" sldId="314"/>
            <ac:spMk id="14" creationId="{8F43C2BE-FC11-4556-86F2-8EE2FBBF10D2}"/>
          </ac:spMkLst>
        </pc:spChg>
        <pc:spChg chg="add mod">
          <ac:chgData name="Stuart C Wilde MBE" userId="effe1fc91cccb1d5" providerId="LiveId" clId="{0B7434C0-F6C9-5341-B016-8AA67EE59543}" dt="2023-12-05T20:07:16.855" v="649" actId="20577"/>
          <ac:spMkLst>
            <pc:docMk/>
            <pc:sldMk cId="4203340563" sldId="314"/>
            <ac:spMk id="15" creationId="{53D9DF4C-D813-8E37-C677-D866AC096D72}"/>
          </ac:spMkLst>
        </pc:spChg>
        <pc:spChg chg="mod">
          <ac:chgData name="Stuart C Wilde MBE" userId="effe1fc91cccb1d5" providerId="LiveId" clId="{0B7434C0-F6C9-5341-B016-8AA67EE59543}" dt="2023-12-06T20:07:40.115" v="1607" actId="1076"/>
          <ac:spMkLst>
            <pc:docMk/>
            <pc:sldMk cId="4203340563" sldId="314"/>
            <ac:spMk id="16" creationId="{6C911A5D-B79E-B00E-D8E5-B1AE9DFB59F8}"/>
          </ac:spMkLst>
        </pc:spChg>
        <pc:spChg chg="mod">
          <ac:chgData name="Stuart C Wilde MBE" userId="effe1fc91cccb1d5" providerId="LiveId" clId="{0B7434C0-F6C9-5341-B016-8AA67EE59543}" dt="2023-12-06T20:07:40.115" v="1607" actId="1076"/>
          <ac:spMkLst>
            <pc:docMk/>
            <pc:sldMk cId="4203340563" sldId="314"/>
            <ac:spMk id="17" creationId="{C56E6D60-6965-C9B0-B9A1-62F013EA7806}"/>
          </ac:spMkLst>
        </pc:spChg>
        <pc:spChg chg="mod">
          <ac:chgData name="Stuart C Wilde MBE" userId="effe1fc91cccb1d5" providerId="LiveId" clId="{0B7434C0-F6C9-5341-B016-8AA67EE59543}" dt="2023-12-06T20:07:40.115" v="1607" actId="1076"/>
          <ac:spMkLst>
            <pc:docMk/>
            <pc:sldMk cId="4203340563" sldId="314"/>
            <ac:spMk id="18" creationId="{6988B989-C11D-F9B0-4999-EA4CFEBCAA32}"/>
          </ac:spMkLst>
        </pc:spChg>
        <pc:spChg chg="mod">
          <ac:chgData name="Stuart C Wilde MBE" userId="effe1fc91cccb1d5" providerId="LiveId" clId="{0B7434C0-F6C9-5341-B016-8AA67EE59543}" dt="2023-12-06T20:07:40.115" v="1607" actId="1076"/>
          <ac:spMkLst>
            <pc:docMk/>
            <pc:sldMk cId="4203340563" sldId="314"/>
            <ac:spMk id="19" creationId="{CD3A5A2D-A054-5F27-F0E7-24CEE7A72D2D}"/>
          </ac:spMkLst>
        </pc:spChg>
        <pc:spChg chg="mod">
          <ac:chgData name="Stuart C Wilde MBE" userId="effe1fc91cccb1d5" providerId="LiveId" clId="{0B7434C0-F6C9-5341-B016-8AA67EE59543}" dt="2023-12-06T20:07:40.115" v="1607" actId="1076"/>
          <ac:spMkLst>
            <pc:docMk/>
            <pc:sldMk cId="4203340563" sldId="314"/>
            <ac:spMk id="20" creationId="{54527D33-4F3C-AA43-BA75-566D4891B9FA}"/>
          </ac:spMkLst>
        </pc:spChg>
        <pc:spChg chg="mod">
          <ac:chgData name="Stuart C Wilde MBE" userId="effe1fc91cccb1d5" providerId="LiveId" clId="{0B7434C0-F6C9-5341-B016-8AA67EE59543}" dt="2023-12-06T20:07:40.115" v="1607" actId="1076"/>
          <ac:spMkLst>
            <pc:docMk/>
            <pc:sldMk cId="4203340563" sldId="314"/>
            <ac:spMk id="21" creationId="{024B71D7-610F-5C6D-8D12-C6FE7A402EB8}"/>
          </ac:spMkLst>
        </pc:spChg>
        <pc:spChg chg="del">
          <ac:chgData name="Stuart C Wilde MBE" userId="effe1fc91cccb1d5" providerId="LiveId" clId="{0B7434C0-F6C9-5341-B016-8AA67EE59543}" dt="2023-12-05T19:52:06.388" v="404" actId="478"/>
          <ac:spMkLst>
            <pc:docMk/>
            <pc:sldMk cId="4203340563" sldId="314"/>
            <ac:spMk id="25" creationId="{F54BD576-CC82-43DA-A008-C28EF60A448A}"/>
          </ac:spMkLst>
        </pc:spChg>
        <pc:spChg chg="del">
          <ac:chgData name="Stuart C Wilde MBE" userId="effe1fc91cccb1d5" providerId="LiveId" clId="{0B7434C0-F6C9-5341-B016-8AA67EE59543}" dt="2023-12-05T20:07:11.678" v="646" actId="478"/>
          <ac:spMkLst>
            <pc:docMk/>
            <pc:sldMk cId="4203340563" sldId="314"/>
            <ac:spMk id="29" creationId="{C5A8C257-B6E4-D850-0685-E36894744DCB}"/>
          </ac:spMkLst>
        </pc:spChg>
        <pc:picChg chg="mod">
          <ac:chgData name="Stuart C Wilde MBE" userId="effe1fc91cccb1d5" providerId="LiveId" clId="{0B7434C0-F6C9-5341-B016-8AA67EE59543}" dt="2023-12-06T20:07:40.115" v="1607" actId="1076"/>
          <ac:picMkLst>
            <pc:docMk/>
            <pc:sldMk cId="4203340563" sldId="314"/>
            <ac:picMk id="12" creationId="{29E1C692-4455-75F4-136F-5848786B0951}"/>
          </ac:picMkLst>
        </pc:picChg>
        <pc:cxnChg chg="mod">
          <ac:chgData name="Stuart C Wilde MBE" userId="effe1fc91cccb1d5" providerId="LiveId" clId="{0B7434C0-F6C9-5341-B016-8AA67EE59543}" dt="2023-12-06T20:07:40.115" v="1607" actId="1076"/>
          <ac:cxnSpMkLst>
            <pc:docMk/>
            <pc:sldMk cId="4203340563" sldId="314"/>
            <ac:cxnSpMk id="6" creationId="{98394A0D-EA94-2A7D-CAC7-F5C3A695B166}"/>
          </ac:cxnSpMkLst>
        </pc:cxnChg>
        <pc:cxnChg chg="del">
          <ac:chgData name="Stuart C Wilde MBE" userId="effe1fc91cccb1d5" providerId="LiveId" clId="{0B7434C0-F6C9-5341-B016-8AA67EE59543}" dt="2023-12-05T19:52:06.388" v="404" actId="478"/>
          <ac:cxnSpMkLst>
            <pc:docMk/>
            <pc:sldMk cId="4203340563" sldId="314"/>
            <ac:cxnSpMk id="8" creationId="{50060E80-F1C3-4E50-B873-7CFDEEA90049}"/>
          </ac:cxnSpMkLst>
        </pc:cxnChg>
        <pc:cxnChg chg="del">
          <ac:chgData name="Stuart C Wilde MBE" userId="effe1fc91cccb1d5" providerId="LiveId" clId="{0B7434C0-F6C9-5341-B016-8AA67EE59543}" dt="2023-12-05T19:52:06.388" v="404" actId="478"/>
          <ac:cxnSpMkLst>
            <pc:docMk/>
            <pc:sldMk cId="4203340563" sldId="314"/>
            <ac:cxnSpMk id="9" creationId="{01C52B09-2839-4160-A3C1-6BB201E5D53A}"/>
          </ac:cxnSpMkLst>
        </pc:cxnChg>
        <pc:cxnChg chg="del">
          <ac:chgData name="Stuart C Wilde MBE" userId="effe1fc91cccb1d5" providerId="LiveId" clId="{0B7434C0-F6C9-5341-B016-8AA67EE59543}" dt="2023-12-05T19:52:06.388" v="404" actId="478"/>
          <ac:cxnSpMkLst>
            <pc:docMk/>
            <pc:sldMk cId="4203340563" sldId="314"/>
            <ac:cxnSpMk id="10" creationId="{FC6C2AB6-E695-4520-9F38-6B6A0DE36B04}"/>
          </ac:cxnSpMkLst>
        </pc:cxnChg>
        <pc:cxnChg chg="del">
          <ac:chgData name="Stuart C Wilde MBE" userId="effe1fc91cccb1d5" providerId="LiveId" clId="{0B7434C0-F6C9-5341-B016-8AA67EE59543}" dt="2023-12-05T19:52:06.388" v="404" actId="478"/>
          <ac:cxnSpMkLst>
            <pc:docMk/>
            <pc:sldMk cId="4203340563" sldId="314"/>
            <ac:cxnSpMk id="11" creationId="{8F28B946-C7F6-4BF4-9E0C-3FACB97B07C7}"/>
          </ac:cxnSpMkLst>
        </pc:cxnChg>
        <pc:cxnChg chg="mod">
          <ac:chgData name="Stuart C Wilde MBE" userId="effe1fc91cccb1d5" providerId="LiveId" clId="{0B7434C0-F6C9-5341-B016-8AA67EE59543}" dt="2023-12-06T20:07:40.115" v="1607" actId="1076"/>
          <ac:cxnSpMkLst>
            <pc:docMk/>
            <pc:sldMk cId="4203340563" sldId="314"/>
            <ac:cxnSpMk id="22" creationId="{9E51254B-3761-0561-40AE-FF52EEEC0EEB}"/>
          </ac:cxnSpMkLst>
        </pc:cxnChg>
        <pc:cxnChg chg="mod">
          <ac:chgData name="Stuart C Wilde MBE" userId="effe1fc91cccb1d5" providerId="LiveId" clId="{0B7434C0-F6C9-5341-B016-8AA67EE59543}" dt="2023-12-06T20:07:40.115" v="1607" actId="1076"/>
          <ac:cxnSpMkLst>
            <pc:docMk/>
            <pc:sldMk cId="4203340563" sldId="314"/>
            <ac:cxnSpMk id="23" creationId="{DF11ADB4-697F-D144-4667-87566FA9D767}"/>
          </ac:cxnSpMkLst>
        </pc:cxnChg>
        <pc:cxnChg chg="mod">
          <ac:chgData name="Stuart C Wilde MBE" userId="effe1fc91cccb1d5" providerId="LiveId" clId="{0B7434C0-F6C9-5341-B016-8AA67EE59543}" dt="2023-12-06T20:07:40.115" v="1607" actId="1076"/>
          <ac:cxnSpMkLst>
            <pc:docMk/>
            <pc:sldMk cId="4203340563" sldId="314"/>
            <ac:cxnSpMk id="24" creationId="{90F05548-EC6B-EBE0-C789-81DAE835C60E}"/>
          </ac:cxnSpMkLst>
        </pc:cxnChg>
        <pc:cxnChg chg="mod">
          <ac:chgData name="Stuart C Wilde MBE" userId="effe1fc91cccb1d5" providerId="LiveId" clId="{0B7434C0-F6C9-5341-B016-8AA67EE59543}" dt="2023-12-06T20:07:40.115" v="1607" actId="1076"/>
          <ac:cxnSpMkLst>
            <pc:docMk/>
            <pc:sldMk cId="4203340563" sldId="314"/>
            <ac:cxnSpMk id="26" creationId="{D4F89BBD-0659-BD95-4B77-9DAFCC07BDC6}"/>
          </ac:cxnSpMkLst>
        </pc:cxnChg>
      </pc:sldChg>
      <pc:sldChg chg="addSp delSp modSp mod">
        <pc:chgData name="Stuart C Wilde MBE" userId="effe1fc91cccb1d5" providerId="LiveId" clId="{0B7434C0-F6C9-5341-B016-8AA67EE59543}" dt="2023-12-06T20:07:58.424" v="1609" actId="1076"/>
        <pc:sldMkLst>
          <pc:docMk/>
          <pc:sldMk cId="3282555369" sldId="316"/>
        </pc:sldMkLst>
        <pc:spChg chg="add mod">
          <ac:chgData name="Stuart C Wilde MBE" userId="effe1fc91cccb1d5" providerId="LiveId" clId="{0B7434C0-F6C9-5341-B016-8AA67EE59543}" dt="2023-12-05T20:07:27.170" v="652" actId="20577"/>
          <ac:spMkLst>
            <pc:docMk/>
            <pc:sldMk cId="3282555369" sldId="316"/>
            <ac:spMk id="2" creationId="{7369005B-1E6F-54A4-3256-9B3C976CB225}"/>
          </ac:spMkLst>
        </pc:spChg>
        <pc:spChg chg="del">
          <ac:chgData name="Stuart C Wilde MBE" userId="effe1fc91cccb1d5" providerId="LiveId" clId="{0B7434C0-F6C9-5341-B016-8AA67EE59543}" dt="2023-12-05T19:52:11.934" v="405" actId="478"/>
          <ac:spMkLst>
            <pc:docMk/>
            <pc:sldMk cId="3282555369" sldId="316"/>
            <ac:spMk id="4" creationId="{60735DC8-A105-4BD0-A57F-2FFC38AECE84}"/>
          </ac:spMkLst>
        </pc:spChg>
        <pc:spChg chg="mod">
          <ac:chgData name="Stuart C Wilde MBE" userId="effe1fc91cccb1d5" providerId="LiveId" clId="{0B7434C0-F6C9-5341-B016-8AA67EE59543}" dt="2023-12-06T20:07:58.424" v="1609" actId="1076"/>
          <ac:spMkLst>
            <pc:docMk/>
            <pc:sldMk cId="3282555369" sldId="316"/>
            <ac:spMk id="5" creationId="{B87297E9-27EB-6AF0-8C97-F4E8A6D16968}"/>
          </ac:spMkLst>
        </pc:spChg>
        <pc:spChg chg="mod">
          <ac:chgData name="Stuart C Wilde MBE" userId="effe1fc91cccb1d5" providerId="LiveId" clId="{0B7434C0-F6C9-5341-B016-8AA67EE59543}" dt="2023-12-06T20:07:58.424" v="1609" actId="1076"/>
          <ac:spMkLst>
            <pc:docMk/>
            <pc:sldMk cId="3282555369" sldId="316"/>
            <ac:spMk id="7" creationId="{AB9F1984-8564-07BD-BDCA-07341B501D7C}"/>
          </ac:spMkLst>
        </pc:spChg>
        <pc:spChg chg="del">
          <ac:chgData name="Stuart C Wilde MBE" userId="effe1fc91cccb1d5" providerId="LiveId" clId="{0B7434C0-F6C9-5341-B016-8AA67EE59543}" dt="2023-12-05T19:52:11.934" v="405" actId="478"/>
          <ac:spMkLst>
            <pc:docMk/>
            <pc:sldMk cId="3282555369" sldId="316"/>
            <ac:spMk id="14" creationId="{8F43C2BE-FC11-4556-86F2-8EE2FBBF10D2}"/>
          </ac:spMkLst>
        </pc:spChg>
        <pc:spChg chg="del">
          <ac:chgData name="Stuart C Wilde MBE" userId="effe1fc91cccb1d5" providerId="LiveId" clId="{0B7434C0-F6C9-5341-B016-8AA67EE59543}" dt="2023-12-05T19:52:11.934" v="405" actId="478"/>
          <ac:spMkLst>
            <pc:docMk/>
            <pc:sldMk cId="3282555369" sldId="316"/>
            <ac:spMk id="25" creationId="{F54BD576-CC82-43DA-A008-C28EF60A448A}"/>
          </ac:spMkLst>
        </pc:spChg>
        <pc:spChg chg="del">
          <ac:chgData name="Stuart C Wilde MBE" userId="effe1fc91cccb1d5" providerId="LiveId" clId="{0B7434C0-F6C9-5341-B016-8AA67EE59543}" dt="2023-12-05T20:07:32.529" v="653" actId="478"/>
          <ac:spMkLst>
            <pc:docMk/>
            <pc:sldMk cId="3282555369" sldId="316"/>
            <ac:spMk id="29" creationId="{C5A8C257-B6E4-D850-0685-E36894744DCB}"/>
          </ac:spMkLst>
        </pc:spChg>
        <pc:spChg chg="mod">
          <ac:chgData name="Stuart C Wilde MBE" userId="effe1fc91cccb1d5" providerId="LiveId" clId="{0B7434C0-F6C9-5341-B016-8AA67EE59543}" dt="2023-12-06T20:07:58.424" v="1609" actId="1076"/>
          <ac:spMkLst>
            <pc:docMk/>
            <pc:sldMk cId="3282555369" sldId="316"/>
            <ac:spMk id="31" creationId="{51B135BA-B471-C528-AA03-73269D55E2A6}"/>
          </ac:spMkLst>
        </pc:spChg>
        <pc:spChg chg="mod">
          <ac:chgData name="Stuart C Wilde MBE" userId="effe1fc91cccb1d5" providerId="LiveId" clId="{0B7434C0-F6C9-5341-B016-8AA67EE59543}" dt="2023-12-06T20:07:58.424" v="1609" actId="1076"/>
          <ac:spMkLst>
            <pc:docMk/>
            <pc:sldMk cId="3282555369" sldId="316"/>
            <ac:spMk id="32" creationId="{BD18D830-8EEA-9AFA-CCF4-99E5EAC262F2}"/>
          </ac:spMkLst>
        </pc:spChg>
        <pc:spChg chg="mod">
          <ac:chgData name="Stuart C Wilde MBE" userId="effe1fc91cccb1d5" providerId="LiveId" clId="{0B7434C0-F6C9-5341-B016-8AA67EE59543}" dt="2023-12-06T20:07:58.424" v="1609" actId="1076"/>
          <ac:spMkLst>
            <pc:docMk/>
            <pc:sldMk cId="3282555369" sldId="316"/>
            <ac:spMk id="39" creationId="{7BAB7287-8319-C684-9807-6D9183A73BE1}"/>
          </ac:spMkLst>
        </pc:spChg>
        <pc:spChg chg="mod">
          <ac:chgData name="Stuart C Wilde MBE" userId="effe1fc91cccb1d5" providerId="LiveId" clId="{0B7434C0-F6C9-5341-B016-8AA67EE59543}" dt="2023-12-06T20:07:58.424" v="1609" actId="1076"/>
          <ac:spMkLst>
            <pc:docMk/>
            <pc:sldMk cId="3282555369" sldId="316"/>
            <ac:spMk id="40" creationId="{708F40E5-72F0-3CD1-E955-5CA935466A61}"/>
          </ac:spMkLst>
        </pc:spChg>
        <pc:picChg chg="mod">
          <ac:chgData name="Stuart C Wilde MBE" userId="effe1fc91cccb1d5" providerId="LiveId" clId="{0B7434C0-F6C9-5341-B016-8AA67EE59543}" dt="2023-12-06T20:07:58.424" v="1609" actId="1076"/>
          <ac:picMkLst>
            <pc:docMk/>
            <pc:sldMk cId="3282555369" sldId="316"/>
            <ac:picMk id="6" creationId="{36438B9C-5103-35DD-3CE3-F66D982ABE34}"/>
          </ac:picMkLst>
        </pc:picChg>
        <pc:picChg chg="mod">
          <ac:chgData name="Stuart C Wilde MBE" userId="effe1fc91cccb1d5" providerId="LiveId" clId="{0B7434C0-F6C9-5341-B016-8AA67EE59543}" dt="2023-12-06T20:07:58.424" v="1609" actId="1076"/>
          <ac:picMkLst>
            <pc:docMk/>
            <pc:sldMk cId="3282555369" sldId="316"/>
            <ac:picMk id="13" creationId="{036E69B2-FBFC-3022-7F5B-5802E9967062}"/>
          </ac:picMkLst>
        </pc:picChg>
        <pc:cxnChg chg="del">
          <ac:chgData name="Stuart C Wilde MBE" userId="effe1fc91cccb1d5" providerId="LiveId" clId="{0B7434C0-F6C9-5341-B016-8AA67EE59543}" dt="2023-12-05T19:52:11.934" v="405" actId="478"/>
          <ac:cxnSpMkLst>
            <pc:docMk/>
            <pc:sldMk cId="3282555369" sldId="316"/>
            <ac:cxnSpMk id="8" creationId="{50060E80-F1C3-4E50-B873-7CFDEEA90049}"/>
          </ac:cxnSpMkLst>
        </pc:cxnChg>
        <pc:cxnChg chg="del">
          <ac:chgData name="Stuart C Wilde MBE" userId="effe1fc91cccb1d5" providerId="LiveId" clId="{0B7434C0-F6C9-5341-B016-8AA67EE59543}" dt="2023-12-05T19:52:11.934" v="405" actId="478"/>
          <ac:cxnSpMkLst>
            <pc:docMk/>
            <pc:sldMk cId="3282555369" sldId="316"/>
            <ac:cxnSpMk id="9" creationId="{01C52B09-2839-4160-A3C1-6BB201E5D53A}"/>
          </ac:cxnSpMkLst>
        </pc:cxnChg>
        <pc:cxnChg chg="del">
          <ac:chgData name="Stuart C Wilde MBE" userId="effe1fc91cccb1d5" providerId="LiveId" clId="{0B7434C0-F6C9-5341-B016-8AA67EE59543}" dt="2023-12-05T19:52:11.934" v="405" actId="478"/>
          <ac:cxnSpMkLst>
            <pc:docMk/>
            <pc:sldMk cId="3282555369" sldId="316"/>
            <ac:cxnSpMk id="10" creationId="{FC6C2AB6-E695-4520-9F38-6B6A0DE36B04}"/>
          </ac:cxnSpMkLst>
        </pc:cxnChg>
        <pc:cxnChg chg="del">
          <ac:chgData name="Stuart C Wilde MBE" userId="effe1fc91cccb1d5" providerId="LiveId" clId="{0B7434C0-F6C9-5341-B016-8AA67EE59543}" dt="2023-12-05T19:52:11.934" v="405" actId="478"/>
          <ac:cxnSpMkLst>
            <pc:docMk/>
            <pc:sldMk cId="3282555369" sldId="316"/>
            <ac:cxnSpMk id="11" creationId="{8F28B946-C7F6-4BF4-9E0C-3FACB97B07C7}"/>
          </ac:cxnSpMkLst>
        </pc:cxnChg>
        <pc:cxnChg chg="mod">
          <ac:chgData name="Stuart C Wilde MBE" userId="effe1fc91cccb1d5" providerId="LiveId" clId="{0B7434C0-F6C9-5341-B016-8AA67EE59543}" dt="2023-12-06T20:07:58.424" v="1609" actId="1076"/>
          <ac:cxnSpMkLst>
            <pc:docMk/>
            <pc:sldMk cId="3282555369" sldId="316"/>
            <ac:cxnSpMk id="16" creationId="{80E8D6AC-D6AE-DE8C-12DC-2891A05004D6}"/>
          </ac:cxnSpMkLst>
        </pc:cxnChg>
        <pc:cxnChg chg="mod">
          <ac:chgData name="Stuart C Wilde MBE" userId="effe1fc91cccb1d5" providerId="LiveId" clId="{0B7434C0-F6C9-5341-B016-8AA67EE59543}" dt="2023-12-06T20:07:58.424" v="1609" actId="1076"/>
          <ac:cxnSpMkLst>
            <pc:docMk/>
            <pc:sldMk cId="3282555369" sldId="316"/>
            <ac:cxnSpMk id="22" creationId="{9E51254B-3761-0561-40AE-FF52EEEC0EEB}"/>
          </ac:cxnSpMkLst>
        </pc:cxnChg>
        <pc:cxnChg chg="mod">
          <ac:chgData name="Stuart C Wilde MBE" userId="effe1fc91cccb1d5" providerId="LiveId" clId="{0B7434C0-F6C9-5341-B016-8AA67EE59543}" dt="2023-12-06T20:07:58.424" v="1609" actId="1076"/>
          <ac:cxnSpMkLst>
            <pc:docMk/>
            <pc:sldMk cId="3282555369" sldId="316"/>
            <ac:cxnSpMk id="33" creationId="{CF3529BB-C26A-EF89-45FC-B0E0EDB7B271}"/>
          </ac:cxnSpMkLst>
        </pc:cxnChg>
      </pc:sldChg>
      <pc:sldChg chg="addSp delSp modSp mod">
        <pc:chgData name="Stuart C Wilde MBE" userId="effe1fc91cccb1d5" providerId="LiveId" clId="{0B7434C0-F6C9-5341-B016-8AA67EE59543}" dt="2023-12-06T20:08:30.075" v="1615" actId="1038"/>
        <pc:sldMkLst>
          <pc:docMk/>
          <pc:sldMk cId="3827760274" sldId="317"/>
        </pc:sldMkLst>
        <pc:spChg chg="mod">
          <ac:chgData name="Stuart C Wilde MBE" userId="effe1fc91cccb1d5" providerId="LiveId" clId="{0B7434C0-F6C9-5341-B016-8AA67EE59543}" dt="2023-12-06T20:08:30.075" v="1615" actId="1038"/>
          <ac:spMkLst>
            <pc:docMk/>
            <pc:sldMk cId="3827760274" sldId="317"/>
            <ac:spMk id="2" creationId="{41CE9446-C647-918E-87AE-E78CE9D33833}"/>
          </ac:spMkLst>
        </pc:spChg>
        <pc:spChg chg="add mod">
          <ac:chgData name="Stuart C Wilde MBE" userId="effe1fc91cccb1d5" providerId="LiveId" clId="{0B7434C0-F6C9-5341-B016-8AA67EE59543}" dt="2023-12-05T20:08:15.772" v="824" actId="1038"/>
          <ac:spMkLst>
            <pc:docMk/>
            <pc:sldMk cId="3827760274" sldId="317"/>
            <ac:spMk id="3" creationId="{3435A0B5-EA7A-748B-B490-69274791DADB}"/>
          </ac:spMkLst>
        </pc:spChg>
        <pc:spChg chg="del">
          <ac:chgData name="Stuart C Wilde MBE" userId="effe1fc91cccb1d5" providerId="LiveId" clId="{0B7434C0-F6C9-5341-B016-8AA67EE59543}" dt="2023-12-05T19:52:31.586" v="407" actId="478"/>
          <ac:spMkLst>
            <pc:docMk/>
            <pc:sldMk cId="3827760274" sldId="317"/>
            <ac:spMk id="4" creationId="{60735DC8-A105-4BD0-A57F-2FFC38AECE84}"/>
          </ac:spMkLst>
        </pc:spChg>
        <pc:spChg chg="mod">
          <ac:chgData name="Stuart C Wilde MBE" userId="effe1fc91cccb1d5" providerId="LiveId" clId="{0B7434C0-F6C9-5341-B016-8AA67EE59543}" dt="2023-12-06T20:08:30.075" v="1615" actId="1038"/>
          <ac:spMkLst>
            <pc:docMk/>
            <pc:sldMk cId="3827760274" sldId="317"/>
            <ac:spMk id="5" creationId="{15E8AD7D-C186-B2CC-04F6-909BBE0A14B8}"/>
          </ac:spMkLst>
        </pc:spChg>
        <pc:spChg chg="mod">
          <ac:chgData name="Stuart C Wilde MBE" userId="effe1fc91cccb1d5" providerId="LiveId" clId="{0B7434C0-F6C9-5341-B016-8AA67EE59543}" dt="2023-12-06T20:08:30.075" v="1615" actId="1038"/>
          <ac:spMkLst>
            <pc:docMk/>
            <pc:sldMk cId="3827760274" sldId="317"/>
            <ac:spMk id="7" creationId="{AB9F1984-8564-07BD-BDCA-07341B501D7C}"/>
          </ac:spMkLst>
        </pc:spChg>
        <pc:spChg chg="del">
          <ac:chgData name="Stuart C Wilde MBE" userId="effe1fc91cccb1d5" providerId="LiveId" clId="{0B7434C0-F6C9-5341-B016-8AA67EE59543}" dt="2023-12-05T19:52:33.227" v="408" actId="478"/>
          <ac:spMkLst>
            <pc:docMk/>
            <pc:sldMk cId="3827760274" sldId="317"/>
            <ac:spMk id="14" creationId="{8F43C2BE-FC11-4556-86F2-8EE2FBBF10D2}"/>
          </ac:spMkLst>
        </pc:spChg>
        <pc:spChg chg="mod">
          <ac:chgData name="Stuart C Wilde MBE" userId="effe1fc91cccb1d5" providerId="LiveId" clId="{0B7434C0-F6C9-5341-B016-8AA67EE59543}" dt="2023-12-06T20:08:30.075" v="1615" actId="1038"/>
          <ac:spMkLst>
            <pc:docMk/>
            <pc:sldMk cId="3827760274" sldId="317"/>
            <ac:spMk id="20" creationId="{81BD5F03-74CE-01FB-9640-9F81FC7FB1D0}"/>
          </ac:spMkLst>
        </pc:spChg>
        <pc:spChg chg="mod">
          <ac:chgData name="Stuart C Wilde MBE" userId="effe1fc91cccb1d5" providerId="LiveId" clId="{0B7434C0-F6C9-5341-B016-8AA67EE59543}" dt="2023-12-06T20:08:30.075" v="1615" actId="1038"/>
          <ac:spMkLst>
            <pc:docMk/>
            <pc:sldMk cId="3827760274" sldId="317"/>
            <ac:spMk id="21" creationId="{8C0C1F05-6DFE-047B-46B3-2670D4978B2F}"/>
          </ac:spMkLst>
        </pc:spChg>
        <pc:spChg chg="mod">
          <ac:chgData name="Stuart C Wilde MBE" userId="effe1fc91cccb1d5" providerId="LiveId" clId="{0B7434C0-F6C9-5341-B016-8AA67EE59543}" dt="2023-12-06T20:08:30.075" v="1615" actId="1038"/>
          <ac:spMkLst>
            <pc:docMk/>
            <pc:sldMk cId="3827760274" sldId="317"/>
            <ac:spMk id="23" creationId="{C03FF2CD-85D0-0F8C-FF6C-D4A9F9914D24}"/>
          </ac:spMkLst>
        </pc:spChg>
        <pc:spChg chg="mod">
          <ac:chgData name="Stuart C Wilde MBE" userId="effe1fc91cccb1d5" providerId="LiveId" clId="{0B7434C0-F6C9-5341-B016-8AA67EE59543}" dt="2023-12-06T20:08:30.075" v="1615" actId="1038"/>
          <ac:spMkLst>
            <pc:docMk/>
            <pc:sldMk cId="3827760274" sldId="317"/>
            <ac:spMk id="24" creationId="{BEC22730-6AD2-2B66-1713-82942F5540E7}"/>
          </ac:spMkLst>
        </pc:spChg>
        <pc:spChg chg="del">
          <ac:chgData name="Stuart C Wilde MBE" userId="effe1fc91cccb1d5" providerId="LiveId" clId="{0B7434C0-F6C9-5341-B016-8AA67EE59543}" dt="2023-12-05T19:52:22.961" v="406" actId="478"/>
          <ac:spMkLst>
            <pc:docMk/>
            <pc:sldMk cId="3827760274" sldId="317"/>
            <ac:spMk id="25" creationId="{F54BD576-CC82-43DA-A008-C28EF60A448A}"/>
          </ac:spMkLst>
        </pc:spChg>
        <pc:spChg chg="mod">
          <ac:chgData name="Stuart C Wilde MBE" userId="effe1fc91cccb1d5" providerId="LiveId" clId="{0B7434C0-F6C9-5341-B016-8AA67EE59543}" dt="2023-12-06T20:08:30.075" v="1615" actId="1038"/>
          <ac:spMkLst>
            <pc:docMk/>
            <pc:sldMk cId="3827760274" sldId="317"/>
            <ac:spMk id="28" creationId="{011A53BF-930F-80EC-3563-0521DEF2D418}"/>
          </ac:spMkLst>
        </pc:spChg>
        <pc:spChg chg="del">
          <ac:chgData name="Stuart C Wilde MBE" userId="effe1fc91cccb1d5" providerId="LiveId" clId="{0B7434C0-F6C9-5341-B016-8AA67EE59543}" dt="2023-12-05T20:07:39.041" v="654" actId="478"/>
          <ac:spMkLst>
            <pc:docMk/>
            <pc:sldMk cId="3827760274" sldId="317"/>
            <ac:spMk id="29" creationId="{C5A8C257-B6E4-D850-0685-E36894744DCB}"/>
          </ac:spMkLst>
        </pc:spChg>
        <pc:spChg chg="mod">
          <ac:chgData name="Stuart C Wilde MBE" userId="effe1fc91cccb1d5" providerId="LiveId" clId="{0B7434C0-F6C9-5341-B016-8AA67EE59543}" dt="2023-12-06T20:08:30.075" v="1615" actId="1038"/>
          <ac:spMkLst>
            <pc:docMk/>
            <pc:sldMk cId="3827760274" sldId="317"/>
            <ac:spMk id="31" creationId="{A9697822-D2B7-E03A-B887-9C39CC14FC6B}"/>
          </ac:spMkLst>
        </pc:spChg>
        <pc:spChg chg="mod">
          <ac:chgData name="Stuart C Wilde MBE" userId="effe1fc91cccb1d5" providerId="LiveId" clId="{0B7434C0-F6C9-5341-B016-8AA67EE59543}" dt="2023-12-06T20:08:30.075" v="1615" actId="1038"/>
          <ac:spMkLst>
            <pc:docMk/>
            <pc:sldMk cId="3827760274" sldId="317"/>
            <ac:spMk id="34" creationId="{003AE7BC-3DE8-7987-2FE6-3B5865142BBD}"/>
          </ac:spMkLst>
        </pc:spChg>
        <pc:spChg chg="mod">
          <ac:chgData name="Stuart C Wilde MBE" userId="effe1fc91cccb1d5" providerId="LiveId" clId="{0B7434C0-F6C9-5341-B016-8AA67EE59543}" dt="2023-12-06T20:08:30.075" v="1615" actId="1038"/>
          <ac:spMkLst>
            <pc:docMk/>
            <pc:sldMk cId="3827760274" sldId="317"/>
            <ac:spMk id="36" creationId="{F33EAEEA-B142-E884-325E-47E007E696C0}"/>
          </ac:spMkLst>
        </pc:spChg>
        <pc:spChg chg="mod">
          <ac:chgData name="Stuart C Wilde MBE" userId="effe1fc91cccb1d5" providerId="LiveId" clId="{0B7434C0-F6C9-5341-B016-8AA67EE59543}" dt="2023-12-06T20:08:30.075" v="1615" actId="1038"/>
          <ac:spMkLst>
            <pc:docMk/>
            <pc:sldMk cId="3827760274" sldId="317"/>
            <ac:spMk id="42" creationId="{1FC08CF7-8722-5046-84AF-0844E1501390}"/>
          </ac:spMkLst>
        </pc:spChg>
        <pc:spChg chg="mod">
          <ac:chgData name="Stuart C Wilde MBE" userId="effe1fc91cccb1d5" providerId="LiveId" clId="{0B7434C0-F6C9-5341-B016-8AA67EE59543}" dt="2023-12-06T20:08:30.075" v="1615" actId="1038"/>
          <ac:spMkLst>
            <pc:docMk/>
            <pc:sldMk cId="3827760274" sldId="317"/>
            <ac:spMk id="44" creationId="{D0FA3494-4EFB-1602-602F-0D8515132048}"/>
          </ac:spMkLst>
        </pc:spChg>
        <pc:spChg chg="mod">
          <ac:chgData name="Stuart C Wilde MBE" userId="effe1fc91cccb1d5" providerId="LiveId" clId="{0B7434C0-F6C9-5341-B016-8AA67EE59543}" dt="2023-12-06T20:08:30.075" v="1615" actId="1038"/>
          <ac:spMkLst>
            <pc:docMk/>
            <pc:sldMk cId="3827760274" sldId="317"/>
            <ac:spMk id="49" creationId="{186BCA41-8BDB-F73A-A569-974FD2137013}"/>
          </ac:spMkLst>
        </pc:spChg>
        <pc:spChg chg="mod">
          <ac:chgData name="Stuart C Wilde MBE" userId="effe1fc91cccb1d5" providerId="LiveId" clId="{0B7434C0-F6C9-5341-B016-8AA67EE59543}" dt="2023-12-06T20:08:30.075" v="1615" actId="1038"/>
          <ac:spMkLst>
            <pc:docMk/>
            <pc:sldMk cId="3827760274" sldId="317"/>
            <ac:spMk id="51" creationId="{A0CB5E58-7990-474C-0EC3-23FE7E38C271}"/>
          </ac:spMkLst>
        </pc:spChg>
        <pc:picChg chg="mod">
          <ac:chgData name="Stuart C Wilde MBE" userId="effe1fc91cccb1d5" providerId="LiveId" clId="{0B7434C0-F6C9-5341-B016-8AA67EE59543}" dt="2023-12-06T20:08:30.075" v="1615" actId="1038"/>
          <ac:picMkLst>
            <pc:docMk/>
            <pc:sldMk cId="3827760274" sldId="317"/>
            <ac:picMk id="12" creationId="{1DF202AE-113E-4BD8-B122-C48E49F87DD8}"/>
          </ac:picMkLst>
        </pc:picChg>
        <pc:picChg chg="mod">
          <ac:chgData name="Stuart C Wilde MBE" userId="effe1fc91cccb1d5" providerId="LiveId" clId="{0B7434C0-F6C9-5341-B016-8AA67EE59543}" dt="2023-12-06T20:08:30.075" v="1615" actId="1038"/>
          <ac:picMkLst>
            <pc:docMk/>
            <pc:sldMk cId="3827760274" sldId="317"/>
            <ac:picMk id="15" creationId="{E4A55908-BDAB-AD87-FD65-34EC24E0D5F1}"/>
          </ac:picMkLst>
        </pc:picChg>
        <pc:picChg chg="mod">
          <ac:chgData name="Stuart C Wilde MBE" userId="effe1fc91cccb1d5" providerId="LiveId" clId="{0B7434C0-F6C9-5341-B016-8AA67EE59543}" dt="2023-12-06T20:08:30.075" v="1615" actId="1038"/>
          <ac:picMkLst>
            <pc:docMk/>
            <pc:sldMk cId="3827760274" sldId="317"/>
            <ac:picMk id="17" creationId="{C11EE3B7-C97E-28BD-7A73-7A05E1C28B1B}"/>
          </ac:picMkLst>
        </pc:picChg>
        <pc:picChg chg="mod">
          <ac:chgData name="Stuart C Wilde MBE" userId="effe1fc91cccb1d5" providerId="LiveId" clId="{0B7434C0-F6C9-5341-B016-8AA67EE59543}" dt="2023-12-06T20:08:30.075" v="1615" actId="1038"/>
          <ac:picMkLst>
            <pc:docMk/>
            <pc:sldMk cId="3827760274" sldId="317"/>
            <ac:picMk id="19" creationId="{089E5C93-7282-E8B0-1B13-4CD52D4ED80B}"/>
          </ac:picMkLst>
        </pc:picChg>
        <pc:picChg chg="mod">
          <ac:chgData name="Stuart C Wilde MBE" userId="effe1fc91cccb1d5" providerId="LiveId" clId="{0B7434C0-F6C9-5341-B016-8AA67EE59543}" dt="2023-12-06T20:08:30.075" v="1615" actId="1038"/>
          <ac:picMkLst>
            <pc:docMk/>
            <pc:sldMk cId="3827760274" sldId="317"/>
            <ac:picMk id="32" creationId="{7D133AB7-0ED3-F881-9393-37D90B5E4FF8}"/>
          </ac:picMkLst>
        </pc:picChg>
        <pc:cxnChg chg="del">
          <ac:chgData name="Stuart C Wilde MBE" userId="effe1fc91cccb1d5" providerId="LiveId" clId="{0B7434C0-F6C9-5341-B016-8AA67EE59543}" dt="2023-12-05T19:52:22.961" v="406" actId="478"/>
          <ac:cxnSpMkLst>
            <pc:docMk/>
            <pc:sldMk cId="3827760274" sldId="317"/>
            <ac:cxnSpMk id="8" creationId="{50060E80-F1C3-4E50-B873-7CFDEEA90049}"/>
          </ac:cxnSpMkLst>
        </pc:cxnChg>
        <pc:cxnChg chg="del">
          <ac:chgData name="Stuart C Wilde MBE" userId="effe1fc91cccb1d5" providerId="LiveId" clId="{0B7434C0-F6C9-5341-B016-8AA67EE59543}" dt="2023-12-05T19:52:31.586" v="407" actId="478"/>
          <ac:cxnSpMkLst>
            <pc:docMk/>
            <pc:sldMk cId="3827760274" sldId="317"/>
            <ac:cxnSpMk id="9" creationId="{01C52B09-2839-4160-A3C1-6BB201E5D53A}"/>
          </ac:cxnSpMkLst>
        </pc:cxnChg>
        <pc:cxnChg chg="del">
          <ac:chgData name="Stuart C Wilde MBE" userId="effe1fc91cccb1d5" providerId="LiveId" clId="{0B7434C0-F6C9-5341-B016-8AA67EE59543}" dt="2023-12-05T19:52:35.265" v="409" actId="478"/>
          <ac:cxnSpMkLst>
            <pc:docMk/>
            <pc:sldMk cId="3827760274" sldId="317"/>
            <ac:cxnSpMk id="10" creationId="{FC6C2AB6-E695-4520-9F38-6B6A0DE36B04}"/>
          </ac:cxnSpMkLst>
        </pc:cxnChg>
        <pc:cxnChg chg="del">
          <ac:chgData name="Stuart C Wilde MBE" userId="effe1fc91cccb1d5" providerId="LiveId" clId="{0B7434C0-F6C9-5341-B016-8AA67EE59543}" dt="2023-12-05T19:52:22.961" v="406" actId="478"/>
          <ac:cxnSpMkLst>
            <pc:docMk/>
            <pc:sldMk cId="3827760274" sldId="317"/>
            <ac:cxnSpMk id="11" creationId="{8F28B946-C7F6-4BF4-9E0C-3FACB97B07C7}"/>
          </ac:cxnSpMkLst>
        </pc:cxnChg>
        <pc:cxnChg chg="mod">
          <ac:chgData name="Stuart C Wilde MBE" userId="effe1fc91cccb1d5" providerId="LiveId" clId="{0B7434C0-F6C9-5341-B016-8AA67EE59543}" dt="2023-12-06T20:08:30.075" v="1615" actId="1038"/>
          <ac:cxnSpMkLst>
            <pc:docMk/>
            <pc:sldMk cId="3827760274" sldId="317"/>
            <ac:cxnSpMk id="22" creationId="{9E51254B-3761-0561-40AE-FF52EEEC0EEB}"/>
          </ac:cxnSpMkLst>
        </pc:cxnChg>
        <pc:cxnChg chg="mod">
          <ac:chgData name="Stuart C Wilde MBE" userId="effe1fc91cccb1d5" providerId="LiveId" clId="{0B7434C0-F6C9-5341-B016-8AA67EE59543}" dt="2023-12-06T20:08:30.075" v="1615" actId="1038"/>
          <ac:cxnSpMkLst>
            <pc:docMk/>
            <pc:sldMk cId="3827760274" sldId="317"/>
            <ac:cxnSpMk id="26" creationId="{B65BA5A6-AE1E-8F9E-D56F-96B0CC5B5B5B}"/>
          </ac:cxnSpMkLst>
        </pc:cxnChg>
        <pc:cxnChg chg="mod">
          <ac:chgData name="Stuart C Wilde MBE" userId="effe1fc91cccb1d5" providerId="LiveId" clId="{0B7434C0-F6C9-5341-B016-8AA67EE59543}" dt="2023-12-06T20:08:30.075" v="1615" actId="1038"/>
          <ac:cxnSpMkLst>
            <pc:docMk/>
            <pc:sldMk cId="3827760274" sldId="317"/>
            <ac:cxnSpMk id="30" creationId="{A5405932-6044-08E3-5B7E-1F05BA16CE5D}"/>
          </ac:cxnSpMkLst>
        </pc:cxnChg>
        <pc:cxnChg chg="mod">
          <ac:chgData name="Stuart C Wilde MBE" userId="effe1fc91cccb1d5" providerId="LiveId" clId="{0B7434C0-F6C9-5341-B016-8AA67EE59543}" dt="2023-12-06T20:08:30.075" v="1615" actId="1038"/>
          <ac:cxnSpMkLst>
            <pc:docMk/>
            <pc:sldMk cId="3827760274" sldId="317"/>
            <ac:cxnSpMk id="35" creationId="{F6063957-FE45-93C3-07F8-549BB936A167}"/>
          </ac:cxnSpMkLst>
        </pc:cxnChg>
        <pc:cxnChg chg="mod">
          <ac:chgData name="Stuart C Wilde MBE" userId="effe1fc91cccb1d5" providerId="LiveId" clId="{0B7434C0-F6C9-5341-B016-8AA67EE59543}" dt="2023-12-06T20:08:30.075" v="1615" actId="1038"/>
          <ac:cxnSpMkLst>
            <pc:docMk/>
            <pc:sldMk cId="3827760274" sldId="317"/>
            <ac:cxnSpMk id="37" creationId="{B5ABF4AC-5F4E-EA41-0DF4-2D5E924469B5}"/>
          </ac:cxnSpMkLst>
        </pc:cxnChg>
        <pc:cxnChg chg="mod">
          <ac:chgData name="Stuart C Wilde MBE" userId="effe1fc91cccb1d5" providerId="LiveId" clId="{0B7434C0-F6C9-5341-B016-8AA67EE59543}" dt="2023-12-06T20:08:30.075" v="1615" actId="1038"/>
          <ac:cxnSpMkLst>
            <pc:docMk/>
            <pc:sldMk cId="3827760274" sldId="317"/>
            <ac:cxnSpMk id="38" creationId="{0AE8DE12-E9BC-B7BF-D003-7FCBE0711EDA}"/>
          </ac:cxnSpMkLst>
        </pc:cxnChg>
        <pc:cxnChg chg="mod">
          <ac:chgData name="Stuart C Wilde MBE" userId="effe1fc91cccb1d5" providerId="LiveId" clId="{0B7434C0-F6C9-5341-B016-8AA67EE59543}" dt="2023-12-06T20:08:30.075" v="1615" actId="1038"/>
          <ac:cxnSpMkLst>
            <pc:docMk/>
            <pc:sldMk cId="3827760274" sldId="317"/>
            <ac:cxnSpMk id="40" creationId="{24D788DA-6750-CB8E-EF76-8482B07FC67D}"/>
          </ac:cxnSpMkLst>
        </pc:cxnChg>
        <pc:cxnChg chg="mod">
          <ac:chgData name="Stuart C Wilde MBE" userId="effe1fc91cccb1d5" providerId="LiveId" clId="{0B7434C0-F6C9-5341-B016-8AA67EE59543}" dt="2023-12-06T20:08:30.075" v="1615" actId="1038"/>
          <ac:cxnSpMkLst>
            <pc:docMk/>
            <pc:sldMk cId="3827760274" sldId="317"/>
            <ac:cxnSpMk id="41" creationId="{149A8D98-33CA-5A97-616A-439E94F8FCC4}"/>
          </ac:cxnSpMkLst>
        </pc:cxnChg>
        <pc:cxnChg chg="mod">
          <ac:chgData name="Stuart C Wilde MBE" userId="effe1fc91cccb1d5" providerId="LiveId" clId="{0B7434C0-F6C9-5341-B016-8AA67EE59543}" dt="2023-12-06T20:08:30.075" v="1615" actId="1038"/>
          <ac:cxnSpMkLst>
            <pc:docMk/>
            <pc:sldMk cId="3827760274" sldId="317"/>
            <ac:cxnSpMk id="43" creationId="{E10747ED-6103-ADF2-118B-6D1B9F2EBF93}"/>
          </ac:cxnSpMkLst>
        </pc:cxnChg>
        <pc:cxnChg chg="mod">
          <ac:chgData name="Stuart C Wilde MBE" userId="effe1fc91cccb1d5" providerId="LiveId" clId="{0B7434C0-F6C9-5341-B016-8AA67EE59543}" dt="2023-12-06T20:08:30.075" v="1615" actId="1038"/>
          <ac:cxnSpMkLst>
            <pc:docMk/>
            <pc:sldMk cId="3827760274" sldId="317"/>
            <ac:cxnSpMk id="45" creationId="{7291EB2B-9C21-DA94-C7F2-1F506C676216}"/>
          </ac:cxnSpMkLst>
        </pc:cxnChg>
        <pc:cxnChg chg="mod">
          <ac:chgData name="Stuart C Wilde MBE" userId="effe1fc91cccb1d5" providerId="LiveId" clId="{0B7434C0-F6C9-5341-B016-8AA67EE59543}" dt="2023-12-06T20:08:30.075" v="1615" actId="1038"/>
          <ac:cxnSpMkLst>
            <pc:docMk/>
            <pc:sldMk cId="3827760274" sldId="317"/>
            <ac:cxnSpMk id="46" creationId="{69A63B57-C496-AE31-5EC6-9498F18683BE}"/>
          </ac:cxnSpMkLst>
        </pc:cxnChg>
        <pc:cxnChg chg="mod">
          <ac:chgData name="Stuart C Wilde MBE" userId="effe1fc91cccb1d5" providerId="LiveId" clId="{0B7434C0-F6C9-5341-B016-8AA67EE59543}" dt="2023-12-06T20:08:30.075" v="1615" actId="1038"/>
          <ac:cxnSpMkLst>
            <pc:docMk/>
            <pc:sldMk cId="3827760274" sldId="317"/>
            <ac:cxnSpMk id="50" creationId="{1DEAA79D-8A5C-5F31-6A0E-718BBBE83344}"/>
          </ac:cxnSpMkLst>
        </pc:cxnChg>
      </pc:sldChg>
      <pc:sldChg chg="addSp delSp modSp mod">
        <pc:chgData name="Stuart C Wilde MBE" userId="effe1fc91cccb1d5" providerId="LiveId" clId="{0B7434C0-F6C9-5341-B016-8AA67EE59543}" dt="2023-12-07T12:52:02.583" v="1688" actId="1076"/>
        <pc:sldMkLst>
          <pc:docMk/>
          <pc:sldMk cId="3237196407" sldId="319"/>
        </pc:sldMkLst>
        <pc:spChg chg="add mod">
          <ac:chgData name="Stuart C Wilde MBE" userId="effe1fc91cccb1d5" providerId="LiveId" clId="{0B7434C0-F6C9-5341-B016-8AA67EE59543}" dt="2023-12-05T20:10:06.648" v="850" actId="20577"/>
          <ac:spMkLst>
            <pc:docMk/>
            <pc:sldMk cId="3237196407" sldId="319"/>
            <ac:spMk id="2" creationId="{7EF37617-7EAC-1551-4884-02DED3800B89}"/>
          </ac:spMkLst>
        </pc:spChg>
        <pc:spChg chg="del">
          <ac:chgData name="Stuart C Wilde MBE" userId="effe1fc91cccb1d5" providerId="LiveId" clId="{0B7434C0-F6C9-5341-B016-8AA67EE59543}" dt="2023-12-05T19:53:09.390" v="414" actId="478"/>
          <ac:spMkLst>
            <pc:docMk/>
            <pc:sldMk cId="3237196407" sldId="319"/>
            <ac:spMk id="4" creationId="{60735DC8-A105-4BD0-A57F-2FFC38AECE84}"/>
          </ac:spMkLst>
        </pc:spChg>
        <pc:spChg chg="del">
          <ac:chgData name="Stuart C Wilde MBE" userId="effe1fc91cccb1d5" providerId="LiveId" clId="{0B7434C0-F6C9-5341-B016-8AA67EE59543}" dt="2023-12-05T19:53:09.390" v="414" actId="478"/>
          <ac:spMkLst>
            <pc:docMk/>
            <pc:sldMk cId="3237196407" sldId="319"/>
            <ac:spMk id="14" creationId="{8F43C2BE-FC11-4556-86F2-8EE2FBBF10D2}"/>
          </ac:spMkLst>
        </pc:spChg>
        <pc:spChg chg="mod">
          <ac:chgData name="Stuart C Wilde MBE" userId="effe1fc91cccb1d5" providerId="LiveId" clId="{0B7434C0-F6C9-5341-B016-8AA67EE59543}" dt="2023-12-07T12:52:02.583" v="1688" actId="1076"/>
          <ac:spMkLst>
            <pc:docMk/>
            <pc:sldMk cId="3237196407" sldId="319"/>
            <ac:spMk id="16" creationId="{12FEFB77-A0A1-4484-1DD9-AE70CB94239B}"/>
          </ac:spMkLst>
        </pc:spChg>
        <pc:spChg chg="del">
          <ac:chgData name="Stuart C Wilde MBE" userId="effe1fc91cccb1d5" providerId="LiveId" clId="{0B7434C0-F6C9-5341-B016-8AA67EE59543}" dt="2023-12-05T19:53:09.390" v="414" actId="478"/>
          <ac:spMkLst>
            <pc:docMk/>
            <pc:sldMk cId="3237196407" sldId="319"/>
            <ac:spMk id="25" creationId="{F54BD576-CC82-43DA-A008-C28EF60A448A}"/>
          </ac:spMkLst>
        </pc:spChg>
        <pc:spChg chg="del">
          <ac:chgData name="Stuart C Wilde MBE" userId="effe1fc91cccb1d5" providerId="LiveId" clId="{0B7434C0-F6C9-5341-B016-8AA67EE59543}" dt="2023-12-05T20:10:03.286" v="846" actId="478"/>
          <ac:spMkLst>
            <pc:docMk/>
            <pc:sldMk cId="3237196407" sldId="319"/>
            <ac:spMk id="29" creationId="{C5A8C257-B6E4-D850-0685-E36894744DCB}"/>
          </ac:spMkLst>
        </pc:spChg>
        <pc:picChg chg="mod">
          <ac:chgData name="Stuart C Wilde MBE" userId="effe1fc91cccb1d5" providerId="LiveId" clId="{0B7434C0-F6C9-5341-B016-8AA67EE59543}" dt="2023-12-07T12:52:02.583" v="1688" actId="1076"/>
          <ac:picMkLst>
            <pc:docMk/>
            <pc:sldMk cId="3237196407" sldId="319"/>
            <ac:picMk id="15" creationId="{7ED28891-8ADD-9276-67CD-55D829400AA2}"/>
          </ac:picMkLst>
        </pc:picChg>
        <pc:cxnChg chg="del">
          <ac:chgData name="Stuart C Wilde MBE" userId="effe1fc91cccb1d5" providerId="LiveId" clId="{0B7434C0-F6C9-5341-B016-8AA67EE59543}" dt="2023-12-05T19:53:09.390" v="414" actId="478"/>
          <ac:cxnSpMkLst>
            <pc:docMk/>
            <pc:sldMk cId="3237196407" sldId="319"/>
            <ac:cxnSpMk id="8" creationId="{50060E80-F1C3-4E50-B873-7CFDEEA90049}"/>
          </ac:cxnSpMkLst>
        </pc:cxnChg>
        <pc:cxnChg chg="del">
          <ac:chgData name="Stuart C Wilde MBE" userId="effe1fc91cccb1d5" providerId="LiveId" clId="{0B7434C0-F6C9-5341-B016-8AA67EE59543}" dt="2023-12-05T19:53:09.390" v="414" actId="478"/>
          <ac:cxnSpMkLst>
            <pc:docMk/>
            <pc:sldMk cId="3237196407" sldId="319"/>
            <ac:cxnSpMk id="9" creationId="{01C52B09-2839-4160-A3C1-6BB201E5D53A}"/>
          </ac:cxnSpMkLst>
        </pc:cxnChg>
        <pc:cxnChg chg="del">
          <ac:chgData name="Stuart C Wilde MBE" userId="effe1fc91cccb1d5" providerId="LiveId" clId="{0B7434C0-F6C9-5341-B016-8AA67EE59543}" dt="2023-12-05T19:53:09.390" v="414" actId="478"/>
          <ac:cxnSpMkLst>
            <pc:docMk/>
            <pc:sldMk cId="3237196407" sldId="319"/>
            <ac:cxnSpMk id="10" creationId="{FC6C2AB6-E695-4520-9F38-6B6A0DE36B04}"/>
          </ac:cxnSpMkLst>
        </pc:cxnChg>
        <pc:cxnChg chg="del">
          <ac:chgData name="Stuart C Wilde MBE" userId="effe1fc91cccb1d5" providerId="LiveId" clId="{0B7434C0-F6C9-5341-B016-8AA67EE59543}" dt="2023-12-05T19:53:09.390" v="414" actId="478"/>
          <ac:cxnSpMkLst>
            <pc:docMk/>
            <pc:sldMk cId="3237196407" sldId="319"/>
            <ac:cxnSpMk id="11" creationId="{8F28B946-C7F6-4BF4-9E0C-3FACB97B07C7}"/>
          </ac:cxnSpMkLst>
        </pc:cxnChg>
        <pc:cxnChg chg="mod">
          <ac:chgData name="Stuart C Wilde MBE" userId="effe1fc91cccb1d5" providerId="LiveId" clId="{0B7434C0-F6C9-5341-B016-8AA67EE59543}" dt="2023-12-07T12:52:02.583" v="1688" actId="1076"/>
          <ac:cxnSpMkLst>
            <pc:docMk/>
            <pc:sldMk cId="3237196407" sldId="319"/>
            <ac:cxnSpMk id="17" creationId="{BE208607-8918-4552-49E8-6D146893F414}"/>
          </ac:cxnSpMkLst>
        </pc:cxnChg>
      </pc:sldChg>
      <pc:sldChg chg="addSp delSp modSp mod">
        <pc:chgData name="Stuart C Wilde MBE" userId="effe1fc91cccb1d5" providerId="LiveId" clId="{0B7434C0-F6C9-5341-B016-8AA67EE59543}" dt="2023-12-06T20:08:52.780" v="1616" actId="1076"/>
        <pc:sldMkLst>
          <pc:docMk/>
          <pc:sldMk cId="3599701029" sldId="320"/>
        </pc:sldMkLst>
        <pc:spChg chg="mod">
          <ac:chgData name="Stuart C Wilde MBE" userId="effe1fc91cccb1d5" providerId="LiveId" clId="{0B7434C0-F6C9-5341-B016-8AA67EE59543}" dt="2023-12-06T20:08:52.780" v="1616" actId="1076"/>
          <ac:spMkLst>
            <pc:docMk/>
            <pc:sldMk cId="3599701029" sldId="320"/>
            <ac:spMk id="2" creationId="{E0E397AB-2DCC-6881-17F8-3042FB846389}"/>
          </ac:spMkLst>
        </pc:spChg>
        <pc:spChg chg="add mod">
          <ac:chgData name="Stuart C Wilde MBE" userId="effe1fc91cccb1d5" providerId="LiveId" clId="{0B7434C0-F6C9-5341-B016-8AA67EE59543}" dt="2023-12-05T20:08:35.715" v="828" actId="20577"/>
          <ac:spMkLst>
            <pc:docMk/>
            <pc:sldMk cId="3599701029" sldId="320"/>
            <ac:spMk id="3" creationId="{413E8459-80F8-8D96-2ED4-D06C1266D6D2}"/>
          </ac:spMkLst>
        </pc:spChg>
        <pc:spChg chg="del">
          <ac:chgData name="Stuart C Wilde MBE" userId="effe1fc91cccb1d5" providerId="LiveId" clId="{0B7434C0-F6C9-5341-B016-8AA67EE59543}" dt="2023-12-05T19:52:47.592" v="410" actId="478"/>
          <ac:spMkLst>
            <pc:docMk/>
            <pc:sldMk cId="3599701029" sldId="320"/>
            <ac:spMk id="4" creationId="{60735DC8-A105-4BD0-A57F-2FFC38AECE84}"/>
          </ac:spMkLst>
        </pc:spChg>
        <pc:spChg chg="del">
          <ac:chgData name="Stuart C Wilde MBE" userId="effe1fc91cccb1d5" providerId="LiveId" clId="{0B7434C0-F6C9-5341-B016-8AA67EE59543}" dt="2023-12-05T19:52:47.592" v="410" actId="478"/>
          <ac:spMkLst>
            <pc:docMk/>
            <pc:sldMk cId="3599701029" sldId="320"/>
            <ac:spMk id="14" creationId="{8F43C2BE-FC11-4556-86F2-8EE2FBBF10D2}"/>
          </ac:spMkLst>
        </pc:spChg>
        <pc:spChg chg="mod">
          <ac:chgData name="Stuart C Wilde MBE" userId="effe1fc91cccb1d5" providerId="LiveId" clId="{0B7434C0-F6C9-5341-B016-8AA67EE59543}" dt="2023-12-06T20:08:52.780" v="1616" actId="1076"/>
          <ac:spMkLst>
            <pc:docMk/>
            <pc:sldMk cId="3599701029" sldId="320"/>
            <ac:spMk id="15" creationId="{2CC5F7AD-4B32-4CCA-BA36-6844352FF6BD}"/>
          </ac:spMkLst>
        </pc:spChg>
        <pc:spChg chg="mod">
          <ac:chgData name="Stuart C Wilde MBE" userId="effe1fc91cccb1d5" providerId="LiveId" clId="{0B7434C0-F6C9-5341-B016-8AA67EE59543}" dt="2023-12-06T20:08:52.780" v="1616" actId="1076"/>
          <ac:spMkLst>
            <pc:docMk/>
            <pc:sldMk cId="3599701029" sldId="320"/>
            <ac:spMk id="16" creationId="{DC7D78AB-FBB2-37CE-3EEB-9C529F2E88A7}"/>
          </ac:spMkLst>
        </pc:spChg>
        <pc:spChg chg="mod">
          <ac:chgData name="Stuart C Wilde MBE" userId="effe1fc91cccb1d5" providerId="LiveId" clId="{0B7434C0-F6C9-5341-B016-8AA67EE59543}" dt="2023-12-06T20:08:52.780" v="1616" actId="1076"/>
          <ac:spMkLst>
            <pc:docMk/>
            <pc:sldMk cId="3599701029" sldId="320"/>
            <ac:spMk id="17" creationId="{0E7E2405-F4DD-4FD1-4385-95E79C3EC430}"/>
          </ac:spMkLst>
        </pc:spChg>
        <pc:spChg chg="mod">
          <ac:chgData name="Stuart C Wilde MBE" userId="effe1fc91cccb1d5" providerId="LiveId" clId="{0B7434C0-F6C9-5341-B016-8AA67EE59543}" dt="2023-12-06T20:08:52.780" v="1616" actId="1076"/>
          <ac:spMkLst>
            <pc:docMk/>
            <pc:sldMk cId="3599701029" sldId="320"/>
            <ac:spMk id="18" creationId="{924C77FB-2BA5-994C-9472-3118FCF0A0A0}"/>
          </ac:spMkLst>
        </pc:spChg>
        <pc:spChg chg="mod">
          <ac:chgData name="Stuart C Wilde MBE" userId="effe1fc91cccb1d5" providerId="LiveId" clId="{0B7434C0-F6C9-5341-B016-8AA67EE59543}" dt="2023-12-06T20:08:52.780" v="1616" actId="1076"/>
          <ac:spMkLst>
            <pc:docMk/>
            <pc:sldMk cId="3599701029" sldId="320"/>
            <ac:spMk id="19" creationId="{13C4B059-49ED-9C5D-1586-13D378C0DA92}"/>
          </ac:spMkLst>
        </pc:spChg>
        <pc:spChg chg="mod">
          <ac:chgData name="Stuart C Wilde MBE" userId="effe1fc91cccb1d5" providerId="LiveId" clId="{0B7434C0-F6C9-5341-B016-8AA67EE59543}" dt="2023-12-06T20:08:52.780" v="1616" actId="1076"/>
          <ac:spMkLst>
            <pc:docMk/>
            <pc:sldMk cId="3599701029" sldId="320"/>
            <ac:spMk id="20" creationId="{41C9A54E-2D95-6615-2E7C-33D070907381}"/>
          </ac:spMkLst>
        </pc:spChg>
        <pc:spChg chg="mod">
          <ac:chgData name="Stuart C Wilde MBE" userId="effe1fc91cccb1d5" providerId="LiveId" clId="{0B7434C0-F6C9-5341-B016-8AA67EE59543}" dt="2023-12-06T20:08:52.780" v="1616" actId="1076"/>
          <ac:spMkLst>
            <pc:docMk/>
            <pc:sldMk cId="3599701029" sldId="320"/>
            <ac:spMk id="21" creationId="{9A9D0999-C764-B13E-5B13-0BDA610D8FAF}"/>
          </ac:spMkLst>
        </pc:spChg>
        <pc:spChg chg="mod">
          <ac:chgData name="Stuart C Wilde MBE" userId="effe1fc91cccb1d5" providerId="LiveId" clId="{0B7434C0-F6C9-5341-B016-8AA67EE59543}" dt="2023-12-06T20:08:52.780" v="1616" actId="1076"/>
          <ac:spMkLst>
            <pc:docMk/>
            <pc:sldMk cId="3599701029" sldId="320"/>
            <ac:spMk id="22" creationId="{C5E69544-725A-C2AA-CD73-A64F8CFFC097}"/>
          </ac:spMkLst>
        </pc:spChg>
        <pc:spChg chg="del">
          <ac:chgData name="Stuart C Wilde MBE" userId="effe1fc91cccb1d5" providerId="LiveId" clId="{0B7434C0-F6C9-5341-B016-8AA67EE59543}" dt="2023-12-05T19:52:47.592" v="410" actId="478"/>
          <ac:spMkLst>
            <pc:docMk/>
            <pc:sldMk cId="3599701029" sldId="320"/>
            <ac:spMk id="25" creationId="{F54BD576-CC82-43DA-A008-C28EF60A448A}"/>
          </ac:spMkLst>
        </pc:spChg>
        <pc:spChg chg="del">
          <ac:chgData name="Stuart C Wilde MBE" userId="effe1fc91cccb1d5" providerId="LiveId" clId="{0B7434C0-F6C9-5341-B016-8AA67EE59543}" dt="2023-12-05T20:08:29.655" v="825" actId="478"/>
          <ac:spMkLst>
            <pc:docMk/>
            <pc:sldMk cId="3599701029" sldId="320"/>
            <ac:spMk id="29" creationId="{C5A8C257-B6E4-D850-0685-E36894744DCB}"/>
          </ac:spMkLst>
        </pc:spChg>
        <pc:picChg chg="mod">
          <ac:chgData name="Stuart C Wilde MBE" userId="effe1fc91cccb1d5" providerId="LiveId" clId="{0B7434C0-F6C9-5341-B016-8AA67EE59543}" dt="2023-12-06T20:08:52.780" v="1616" actId="1076"/>
          <ac:picMkLst>
            <pc:docMk/>
            <pc:sldMk cId="3599701029" sldId="320"/>
            <ac:picMk id="13" creationId="{81E0BA0B-895C-EE97-ED8A-6D487D080983}"/>
          </ac:picMkLst>
        </pc:picChg>
        <pc:cxnChg chg="del">
          <ac:chgData name="Stuart C Wilde MBE" userId="effe1fc91cccb1d5" providerId="LiveId" clId="{0B7434C0-F6C9-5341-B016-8AA67EE59543}" dt="2023-12-05T19:52:47.592" v="410" actId="478"/>
          <ac:cxnSpMkLst>
            <pc:docMk/>
            <pc:sldMk cId="3599701029" sldId="320"/>
            <ac:cxnSpMk id="8" creationId="{50060E80-F1C3-4E50-B873-7CFDEEA90049}"/>
          </ac:cxnSpMkLst>
        </pc:cxnChg>
        <pc:cxnChg chg="del">
          <ac:chgData name="Stuart C Wilde MBE" userId="effe1fc91cccb1d5" providerId="LiveId" clId="{0B7434C0-F6C9-5341-B016-8AA67EE59543}" dt="2023-12-05T19:52:47.592" v="410" actId="478"/>
          <ac:cxnSpMkLst>
            <pc:docMk/>
            <pc:sldMk cId="3599701029" sldId="320"/>
            <ac:cxnSpMk id="9" creationId="{01C52B09-2839-4160-A3C1-6BB201E5D53A}"/>
          </ac:cxnSpMkLst>
        </pc:cxnChg>
        <pc:cxnChg chg="del">
          <ac:chgData name="Stuart C Wilde MBE" userId="effe1fc91cccb1d5" providerId="LiveId" clId="{0B7434C0-F6C9-5341-B016-8AA67EE59543}" dt="2023-12-05T19:52:47.592" v="410" actId="478"/>
          <ac:cxnSpMkLst>
            <pc:docMk/>
            <pc:sldMk cId="3599701029" sldId="320"/>
            <ac:cxnSpMk id="10" creationId="{FC6C2AB6-E695-4520-9F38-6B6A0DE36B04}"/>
          </ac:cxnSpMkLst>
        </pc:cxnChg>
        <pc:cxnChg chg="del">
          <ac:chgData name="Stuart C Wilde MBE" userId="effe1fc91cccb1d5" providerId="LiveId" clId="{0B7434C0-F6C9-5341-B016-8AA67EE59543}" dt="2023-12-05T19:52:47.592" v="410" actId="478"/>
          <ac:cxnSpMkLst>
            <pc:docMk/>
            <pc:sldMk cId="3599701029" sldId="320"/>
            <ac:cxnSpMk id="11" creationId="{8F28B946-C7F6-4BF4-9E0C-3FACB97B07C7}"/>
          </ac:cxnSpMkLst>
        </pc:cxnChg>
        <pc:cxnChg chg="mod">
          <ac:chgData name="Stuart C Wilde MBE" userId="effe1fc91cccb1d5" providerId="LiveId" clId="{0B7434C0-F6C9-5341-B016-8AA67EE59543}" dt="2023-12-06T20:08:52.780" v="1616" actId="1076"/>
          <ac:cxnSpMkLst>
            <pc:docMk/>
            <pc:sldMk cId="3599701029" sldId="320"/>
            <ac:cxnSpMk id="23" creationId="{34D6D937-97F0-EAA2-820A-F0D65839CADA}"/>
          </ac:cxnSpMkLst>
        </pc:cxnChg>
        <pc:cxnChg chg="mod">
          <ac:chgData name="Stuart C Wilde MBE" userId="effe1fc91cccb1d5" providerId="LiveId" clId="{0B7434C0-F6C9-5341-B016-8AA67EE59543}" dt="2023-12-06T20:08:52.780" v="1616" actId="1076"/>
          <ac:cxnSpMkLst>
            <pc:docMk/>
            <pc:sldMk cId="3599701029" sldId="320"/>
            <ac:cxnSpMk id="24" creationId="{47F55628-DB3A-6533-D206-C5554606F616}"/>
          </ac:cxnSpMkLst>
        </pc:cxnChg>
        <pc:cxnChg chg="mod">
          <ac:chgData name="Stuart C Wilde MBE" userId="effe1fc91cccb1d5" providerId="LiveId" clId="{0B7434C0-F6C9-5341-B016-8AA67EE59543}" dt="2023-12-06T20:08:52.780" v="1616" actId="1076"/>
          <ac:cxnSpMkLst>
            <pc:docMk/>
            <pc:sldMk cId="3599701029" sldId="320"/>
            <ac:cxnSpMk id="26" creationId="{22DE063A-5B29-4EA3-5CB9-55215A3E966A}"/>
          </ac:cxnSpMkLst>
        </pc:cxnChg>
        <pc:cxnChg chg="mod">
          <ac:chgData name="Stuart C Wilde MBE" userId="effe1fc91cccb1d5" providerId="LiveId" clId="{0B7434C0-F6C9-5341-B016-8AA67EE59543}" dt="2023-12-06T20:08:52.780" v="1616" actId="1076"/>
          <ac:cxnSpMkLst>
            <pc:docMk/>
            <pc:sldMk cId="3599701029" sldId="320"/>
            <ac:cxnSpMk id="27" creationId="{9603EECA-C5C1-DD17-5E66-B525C5AF7B3A}"/>
          </ac:cxnSpMkLst>
        </pc:cxnChg>
      </pc:sldChg>
      <pc:sldChg chg="addSp delSp modSp mod">
        <pc:chgData name="Stuart C Wilde MBE" userId="effe1fc91cccb1d5" providerId="LiveId" clId="{0B7434C0-F6C9-5341-B016-8AA67EE59543}" dt="2023-12-06T20:09:05.979" v="1617" actId="1076"/>
        <pc:sldMkLst>
          <pc:docMk/>
          <pc:sldMk cId="2537090292" sldId="323"/>
        </pc:sldMkLst>
        <pc:spChg chg="add mod">
          <ac:chgData name="Stuart C Wilde MBE" userId="effe1fc91cccb1d5" providerId="LiveId" clId="{0B7434C0-F6C9-5341-B016-8AA67EE59543}" dt="2023-12-05T20:08:45.433" v="832" actId="20577"/>
          <ac:spMkLst>
            <pc:docMk/>
            <pc:sldMk cId="2537090292" sldId="323"/>
            <ac:spMk id="2" creationId="{7BA0971E-DB8D-C69F-38B1-94761C4695F0}"/>
          </ac:spMkLst>
        </pc:spChg>
        <pc:spChg chg="del">
          <ac:chgData name="Stuart C Wilde MBE" userId="effe1fc91cccb1d5" providerId="LiveId" clId="{0B7434C0-F6C9-5341-B016-8AA67EE59543}" dt="2023-12-05T19:52:53.020" v="411" actId="478"/>
          <ac:spMkLst>
            <pc:docMk/>
            <pc:sldMk cId="2537090292" sldId="323"/>
            <ac:spMk id="4" creationId="{60735DC8-A105-4BD0-A57F-2FFC38AECE84}"/>
          </ac:spMkLst>
        </pc:spChg>
        <pc:spChg chg="mod">
          <ac:chgData name="Stuart C Wilde MBE" userId="effe1fc91cccb1d5" providerId="LiveId" clId="{0B7434C0-F6C9-5341-B016-8AA67EE59543}" dt="2023-12-06T20:09:05.979" v="1617" actId="1076"/>
          <ac:spMkLst>
            <pc:docMk/>
            <pc:sldMk cId="2537090292" sldId="323"/>
            <ac:spMk id="6" creationId="{067641E6-0FF8-1142-553C-19C235E7274A}"/>
          </ac:spMkLst>
        </pc:spChg>
        <pc:spChg chg="del">
          <ac:chgData name="Stuart C Wilde MBE" userId="effe1fc91cccb1d5" providerId="LiveId" clId="{0B7434C0-F6C9-5341-B016-8AA67EE59543}" dt="2023-12-05T19:52:53.020" v="411" actId="478"/>
          <ac:spMkLst>
            <pc:docMk/>
            <pc:sldMk cId="2537090292" sldId="323"/>
            <ac:spMk id="14" creationId="{8F43C2BE-FC11-4556-86F2-8EE2FBBF10D2}"/>
          </ac:spMkLst>
        </pc:spChg>
        <pc:spChg chg="del">
          <ac:chgData name="Stuart C Wilde MBE" userId="effe1fc91cccb1d5" providerId="LiveId" clId="{0B7434C0-F6C9-5341-B016-8AA67EE59543}" dt="2023-12-05T19:52:53.020" v="411" actId="478"/>
          <ac:spMkLst>
            <pc:docMk/>
            <pc:sldMk cId="2537090292" sldId="323"/>
            <ac:spMk id="25" creationId="{F54BD576-CC82-43DA-A008-C28EF60A448A}"/>
          </ac:spMkLst>
        </pc:spChg>
        <pc:spChg chg="del">
          <ac:chgData name="Stuart C Wilde MBE" userId="effe1fc91cccb1d5" providerId="LiveId" clId="{0B7434C0-F6C9-5341-B016-8AA67EE59543}" dt="2023-12-05T20:08:40.964" v="829" actId="478"/>
          <ac:spMkLst>
            <pc:docMk/>
            <pc:sldMk cId="2537090292" sldId="323"/>
            <ac:spMk id="29" creationId="{C5A8C257-B6E4-D850-0685-E36894744DCB}"/>
          </ac:spMkLst>
        </pc:spChg>
        <pc:picChg chg="mod">
          <ac:chgData name="Stuart C Wilde MBE" userId="effe1fc91cccb1d5" providerId="LiveId" clId="{0B7434C0-F6C9-5341-B016-8AA67EE59543}" dt="2023-12-06T20:09:05.979" v="1617" actId="1076"/>
          <ac:picMkLst>
            <pc:docMk/>
            <pc:sldMk cId="2537090292" sldId="323"/>
            <ac:picMk id="7" creationId="{720D2D1E-BCA7-A558-94DE-EEC17904025E}"/>
          </ac:picMkLst>
        </pc:picChg>
        <pc:cxnChg chg="mod">
          <ac:chgData name="Stuart C Wilde MBE" userId="effe1fc91cccb1d5" providerId="LiveId" clId="{0B7434C0-F6C9-5341-B016-8AA67EE59543}" dt="2023-12-06T20:09:05.979" v="1617" actId="1076"/>
          <ac:cxnSpMkLst>
            <pc:docMk/>
            <pc:sldMk cId="2537090292" sldId="323"/>
            <ac:cxnSpMk id="5" creationId="{E809E3E0-49B4-E348-FF56-703FD60C2955}"/>
          </ac:cxnSpMkLst>
        </pc:cxnChg>
        <pc:cxnChg chg="del">
          <ac:chgData name="Stuart C Wilde MBE" userId="effe1fc91cccb1d5" providerId="LiveId" clId="{0B7434C0-F6C9-5341-B016-8AA67EE59543}" dt="2023-12-05T19:52:53.020" v="411" actId="478"/>
          <ac:cxnSpMkLst>
            <pc:docMk/>
            <pc:sldMk cId="2537090292" sldId="323"/>
            <ac:cxnSpMk id="8" creationId="{50060E80-F1C3-4E50-B873-7CFDEEA90049}"/>
          </ac:cxnSpMkLst>
        </pc:cxnChg>
        <pc:cxnChg chg="del">
          <ac:chgData name="Stuart C Wilde MBE" userId="effe1fc91cccb1d5" providerId="LiveId" clId="{0B7434C0-F6C9-5341-B016-8AA67EE59543}" dt="2023-12-05T19:52:53.020" v="411" actId="478"/>
          <ac:cxnSpMkLst>
            <pc:docMk/>
            <pc:sldMk cId="2537090292" sldId="323"/>
            <ac:cxnSpMk id="9" creationId="{01C52B09-2839-4160-A3C1-6BB201E5D53A}"/>
          </ac:cxnSpMkLst>
        </pc:cxnChg>
        <pc:cxnChg chg="del">
          <ac:chgData name="Stuart C Wilde MBE" userId="effe1fc91cccb1d5" providerId="LiveId" clId="{0B7434C0-F6C9-5341-B016-8AA67EE59543}" dt="2023-12-05T19:52:53.020" v="411" actId="478"/>
          <ac:cxnSpMkLst>
            <pc:docMk/>
            <pc:sldMk cId="2537090292" sldId="323"/>
            <ac:cxnSpMk id="10" creationId="{FC6C2AB6-E695-4520-9F38-6B6A0DE36B04}"/>
          </ac:cxnSpMkLst>
        </pc:cxnChg>
        <pc:cxnChg chg="del">
          <ac:chgData name="Stuart C Wilde MBE" userId="effe1fc91cccb1d5" providerId="LiveId" clId="{0B7434C0-F6C9-5341-B016-8AA67EE59543}" dt="2023-12-05T19:52:53.020" v="411" actId="478"/>
          <ac:cxnSpMkLst>
            <pc:docMk/>
            <pc:sldMk cId="2537090292" sldId="323"/>
            <ac:cxnSpMk id="11" creationId="{8F28B946-C7F6-4BF4-9E0C-3FACB97B07C7}"/>
          </ac:cxnSpMkLst>
        </pc:cxnChg>
        <pc:cxnChg chg="mod">
          <ac:chgData name="Stuart C Wilde MBE" userId="effe1fc91cccb1d5" providerId="LiveId" clId="{0B7434C0-F6C9-5341-B016-8AA67EE59543}" dt="2023-12-06T20:09:05.979" v="1617" actId="1076"/>
          <ac:cxnSpMkLst>
            <pc:docMk/>
            <pc:sldMk cId="2537090292" sldId="323"/>
            <ac:cxnSpMk id="12" creationId="{E6372663-7E54-9497-0583-DA95CB2376F3}"/>
          </ac:cxnSpMkLst>
        </pc:cxnChg>
      </pc:sldChg>
      <pc:sldChg chg="addSp delSp modSp mod">
        <pc:chgData name="Stuart C Wilde MBE" userId="effe1fc91cccb1d5" providerId="LiveId" clId="{0B7434C0-F6C9-5341-B016-8AA67EE59543}" dt="2023-12-06T20:09:20.562" v="1618" actId="1076"/>
        <pc:sldMkLst>
          <pc:docMk/>
          <pc:sldMk cId="2118153139" sldId="324"/>
        </pc:sldMkLst>
        <pc:spChg chg="mod">
          <ac:chgData name="Stuart C Wilde MBE" userId="effe1fc91cccb1d5" providerId="LiveId" clId="{0B7434C0-F6C9-5341-B016-8AA67EE59543}" dt="2023-12-06T20:09:20.562" v="1618" actId="1076"/>
          <ac:spMkLst>
            <pc:docMk/>
            <pc:sldMk cId="2118153139" sldId="324"/>
            <ac:spMk id="2" creationId="{1CB7319B-AFDA-25B2-487D-2F059666ADC5}"/>
          </ac:spMkLst>
        </pc:spChg>
        <pc:spChg chg="add del mod">
          <ac:chgData name="Stuart C Wilde MBE" userId="effe1fc91cccb1d5" providerId="LiveId" clId="{0B7434C0-F6C9-5341-B016-8AA67EE59543}" dt="2023-12-05T20:08:54.303" v="835" actId="478"/>
          <ac:spMkLst>
            <pc:docMk/>
            <pc:sldMk cId="2118153139" sldId="324"/>
            <ac:spMk id="3" creationId="{85280F24-9A72-FAA0-947B-C354AA815304}"/>
          </ac:spMkLst>
        </pc:spChg>
        <pc:spChg chg="del">
          <ac:chgData name="Stuart C Wilde MBE" userId="effe1fc91cccb1d5" providerId="LiveId" clId="{0B7434C0-F6C9-5341-B016-8AA67EE59543}" dt="2023-12-05T19:52:58.877" v="412" actId="478"/>
          <ac:spMkLst>
            <pc:docMk/>
            <pc:sldMk cId="2118153139" sldId="324"/>
            <ac:spMk id="4" creationId="{60735DC8-A105-4BD0-A57F-2FFC38AECE84}"/>
          </ac:spMkLst>
        </pc:spChg>
        <pc:spChg chg="add mod">
          <ac:chgData name="Stuart C Wilde MBE" userId="effe1fc91cccb1d5" providerId="LiveId" clId="{0B7434C0-F6C9-5341-B016-8AA67EE59543}" dt="2023-12-05T20:08:59.529" v="838" actId="20577"/>
          <ac:spMkLst>
            <pc:docMk/>
            <pc:sldMk cId="2118153139" sldId="324"/>
            <ac:spMk id="5" creationId="{21757CD5-ED1B-A76B-B840-EBBF82C00D23}"/>
          </ac:spMkLst>
        </pc:spChg>
        <pc:spChg chg="mod">
          <ac:chgData name="Stuart C Wilde MBE" userId="effe1fc91cccb1d5" providerId="LiveId" clId="{0B7434C0-F6C9-5341-B016-8AA67EE59543}" dt="2023-12-06T20:09:20.562" v="1618" actId="1076"/>
          <ac:spMkLst>
            <pc:docMk/>
            <pc:sldMk cId="2118153139" sldId="324"/>
            <ac:spMk id="6" creationId="{067641E6-0FF8-1142-553C-19C235E7274A}"/>
          </ac:spMkLst>
        </pc:spChg>
        <pc:spChg chg="del">
          <ac:chgData name="Stuart C Wilde MBE" userId="effe1fc91cccb1d5" providerId="LiveId" clId="{0B7434C0-F6C9-5341-B016-8AA67EE59543}" dt="2023-12-05T19:52:58.877" v="412" actId="478"/>
          <ac:spMkLst>
            <pc:docMk/>
            <pc:sldMk cId="2118153139" sldId="324"/>
            <ac:spMk id="14" creationId="{8F43C2BE-FC11-4556-86F2-8EE2FBBF10D2}"/>
          </ac:spMkLst>
        </pc:spChg>
        <pc:spChg chg="mod">
          <ac:chgData name="Stuart C Wilde MBE" userId="effe1fc91cccb1d5" providerId="LiveId" clId="{0B7434C0-F6C9-5341-B016-8AA67EE59543}" dt="2023-12-06T20:09:20.562" v="1618" actId="1076"/>
          <ac:spMkLst>
            <pc:docMk/>
            <pc:sldMk cId="2118153139" sldId="324"/>
            <ac:spMk id="17" creationId="{D30BA747-2678-2520-BC50-7D53527ADF5E}"/>
          </ac:spMkLst>
        </pc:spChg>
        <pc:spChg chg="mod">
          <ac:chgData name="Stuart C Wilde MBE" userId="effe1fc91cccb1d5" providerId="LiveId" clId="{0B7434C0-F6C9-5341-B016-8AA67EE59543}" dt="2023-12-06T20:09:20.562" v="1618" actId="1076"/>
          <ac:spMkLst>
            <pc:docMk/>
            <pc:sldMk cId="2118153139" sldId="324"/>
            <ac:spMk id="18" creationId="{CD827E9D-BAFE-7203-0502-A37BC591FD03}"/>
          </ac:spMkLst>
        </pc:spChg>
        <pc:spChg chg="del">
          <ac:chgData name="Stuart C Wilde MBE" userId="effe1fc91cccb1d5" providerId="LiveId" clId="{0B7434C0-F6C9-5341-B016-8AA67EE59543}" dt="2023-12-05T19:52:58.877" v="412" actId="478"/>
          <ac:spMkLst>
            <pc:docMk/>
            <pc:sldMk cId="2118153139" sldId="324"/>
            <ac:spMk id="25" creationId="{F54BD576-CC82-43DA-A008-C28EF60A448A}"/>
          </ac:spMkLst>
        </pc:spChg>
        <pc:spChg chg="del">
          <ac:chgData name="Stuart C Wilde MBE" userId="effe1fc91cccb1d5" providerId="LiveId" clId="{0B7434C0-F6C9-5341-B016-8AA67EE59543}" dt="2023-12-05T20:08:50.760" v="833" actId="478"/>
          <ac:spMkLst>
            <pc:docMk/>
            <pc:sldMk cId="2118153139" sldId="324"/>
            <ac:spMk id="29" creationId="{C5A8C257-B6E4-D850-0685-E36894744DCB}"/>
          </ac:spMkLst>
        </pc:spChg>
        <pc:picChg chg="mod">
          <ac:chgData name="Stuart C Wilde MBE" userId="effe1fc91cccb1d5" providerId="LiveId" clId="{0B7434C0-F6C9-5341-B016-8AA67EE59543}" dt="2023-12-06T20:09:20.562" v="1618" actId="1076"/>
          <ac:picMkLst>
            <pc:docMk/>
            <pc:sldMk cId="2118153139" sldId="324"/>
            <ac:picMk id="7" creationId="{3914CF70-9D01-06B2-C058-27B3D5776842}"/>
          </ac:picMkLst>
        </pc:picChg>
        <pc:cxnChg chg="del">
          <ac:chgData name="Stuart C Wilde MBE" userId="effe1fc91cccb1d5" providerId="LiveId" clId="{0B7434C0-F6C9-5341-B016-8AA67EE59543}" dt="2023-12-05T19:52:58.877" v="412" actId="478"/>
          <ac:cxnSpMkLst>
            <pc:docMk/>
            <pc:sldMk cId="2118153139" sldId="324"/>
            <ac:cxnSpMk id="8" creationId="{50060E80-F1C3-4E50-B873-7CFDEEA90049}"/>
          </ac:cxnSpMkLst>
        </pc:cxnChg>
        <pc:cxnChg chg="del">
          <ac:chgData name="Stuart C Wilde MBE" userId="effe1fc91cccb1d5" providerId="LiveId" clId="{0B7434C0-F6C9-5341-B016-8AA67EE59543}" dt="2023-12-05T19:52:58.877" v="412" actId="478"/>
          <ac:cxnSpMkLst>
            <pc:docMk/>
            <pc:sldMk cId="2118153139" sldId="324"/>
            <ac:cxnSpMk id="9" creationId="{01C52B09-2839-4160-A3C1-6BB201E5D53A}"/>
          </ac:cxnSpMkLst>
        </pc:cxnChg>
        <pc:cxnChg chg="del">
          <ac:chgData name="Stuart C Wilde MBE" userId="effe1fc91cccb1d5" providerId="LiveId" clId="{0B7434C0-F6C9-5341-B016-8AA67EE59543}" dt="2023-12-05T19:52:58.877" v="412" actId="478"/>
          <ac:cxnSpMkLst>
            <pc:docMk/>
            <pc:sldMk cId="2118153139" sldId="324"/>
            <ac:cxnSpMk id="10" creationId="{FC6C2AB6-E695-4520-9F38-6B6A0DE36B04}"/>
          </ac:cxnSpMkLst>
        </pc:cxnChg>
        <pc:cxnChg chg="del">
          <ac:chgData name="Stuart C Wilde MBE" userId="effe1fc91cccb1d5" providerId="LiveId" clId="{0B7434C0-F6C9-5341-B016-8AA67EE59543}" dt="2023-12-05T19:52:58.877" v="412" actId="478"/>
          <ac:cxnSpMkLst>
            <pc:docMk/>
            <pc:sldMk cId="2118153139" sldId="324"/>
            <ac:cxnSpMk id="11" creationId="{8F28B946-C7F6-4BF4-9E0C-3FACB97B07C7}"/>
          </ac:cxnSpMkLst>
        </pc:cxnChg>
        <pc:cxnChg chg="mod">
          <ac:chgData name="Stuart C Wilde MBE" userId="effe1fc91cccb1d5" providerId="LiveId" clId="{0B7434C0-F6C9-5341-B016-8AA67EE59543}" dt="2023-12-06T20:09:20.562" v="1618" actId="1076"/>
          <ac:cxnSpMkLst>
            <pc:docMk/>
            <pc:sldMk cId="2118153139" sldId="324"/>
            <ac:cxnSpMk id="12" creationId="{E6372663-7E54-9497-0583-DA95CB2376F3}"/>
          </ac:cxnSpMkLst>
        </pc:cxnChg>
        <pc:cxnChg chg="mod">
          <ac:chgData name="Stuart C Wilde MBE" userId="effe1fc91cccb1d5" providerId="LiveId" clId="{0B7434C0-F6C9-5341-B016-8AA67EE59543}" dt="2023-12-06T20:09:20.562" v="1618" actId="1076"/>
          <ac:cxnSpMkLst>
            <pc:docMk/>
            <pc:sldMk cId="2118153139" sldId="324"/>
            <ac:cxnSpMk id="13" creationId="{8E4F7917-2B6F-781D-8E8E-4C14CD2C69B3}"/>
          </ac:cxnSpMkLst>
        </pc:cxnChg>
      </pc:sldChg>
      <pc:sldChg chg="addSp delSp modSp mod">
        <pc:chgData name="Stuart C Wilde MBE" userId="effe1fc91cccb1d5" providerId="LiveId" clId="{0B7434C0-F6C9-5341-B016-8AA67EE59543}" dt="2023-12-06T20:09:35.096" v="1619" actId="1076"/>
        <pc:sldMkLst>
          <pc:docMk/>
          <pc:sldMk cId="2415690415" sldId="325"/>
        </pc:sldMkLst>
        <pc:spChg chg="mod">
          <ac:chgData name="Stuart C Wilde MBE" userId="effe1fc91cccb1d5" providerId="LiveId" clId="{0B7434C0-F6C9-5341-B016-8AA67EE59543}" dt="2023-12-06T20:09:35.096" v="1619" actId="1076"/>
          <ac:spMkLst>
            <pc:docMk/>
            <pc:sldMk cId="2415690415" sldId="325"/>
            <ac:spMk id="2" creationId="{1BE8EF13-5BA1-C95F-DAE9-8CEF7D28E7E3}"/>
          </ac:spMkLst>
        </pc:spChg>
        <pc:spChg chg="del">
          <ac:chgData name="Stuart C Wilde MBE" userId="effe1fc91cccb1d5" providerId="LiveId" clId="{0B7434C0-F6C9-5341-B016-8AA67EE59543}" dt="2023-12-05T19:53:04.207" v="413" actId="478"/>
          <ac:spMkLst>
            <pc:docMk/>
            <pc:sldMk cId="2415690415" sldId="325"/>
            <ac:spMk id="4" creationId="{60735DC8-A105-4BD0-A57F-2FFC38AECE84}"/>
          </ac:spMkLst>
        </pc:spChg>
        <pc:spChg chg="mod">
          <ac:chgData name="Stuart C Wilde MBE" userId="effe1fc91cccb1d5" providerId="LiveId" clId="{0B7434C0-F6C9-5341-B016-8AA67EE59543}" dt="2023-12-06T20:09:35.096" v="1619" actId="1076"/>
          <ac:spMkLst>
            <pc:docMk/>
            <pc:sldMk cId="2415690415" sldId="325"/>
            <ac:spMk id="5" creationId="{D313B760-E64A-111C-C69E-476F63AA4FF2}"/>
          </ac:spMkLst>
        </pc:spChg>
        <pc:spChg chg="mod">
          <ac:chgData name="Stuart C Wilde MBE" userId="effe1fc91cccb1d5" providerId="LiveId" clId="{0B7434C0-F6C9-5341-B016-8AA67EE59543}" dt="2023-12-06T20:09:35.096" v="1619" actId="1076"/>
          <ac:spMkLst>
            <pc:docMk/>
            <pc:sldMk cId="2415690415" sldId="325"/>
            <ac:spMk id="6" creationId="{067641E6-0FF8-1142-553C-19C235E7274A}"/>
          </ac:spMkLst>
        </pc:spChg>
        <pc:spChg chg="del">
          <ac:chgData name="Stuart C Wilde MBE" userId="effe1fc91cccb1d5" providerId="LiveId" clId="{0B7434C0-F6C9-5341-B016-8AA67EE59543}" dt="2023-12-05T19:53:04.207" v="413" actId="478"/>
          <ac:spMkLst>
            <pc:docMk/>
            <pc:sldMk cId="2415690415" sldId="325"/>
            <ac:spMk id="14" creationId="{8F43C2BE-FC11-4556-86F2-8EE2FBBF10D2}"/>
          </ac:spMkLst>
        </pc:spChg>
        <pc:spChg chg="mod">
          <ac:chgData name="Stuart C Wilde MBE" userId="effe1fc91cccb1d5" providerId="LiveId" clId="{0B7434C0-F6C9-5341-B016-8AA67EE59543}" dt="2023-12-06T20:09:35.096" v="1619" actId="1076"/>
          <ac:spMkLst>
            <pc:docMk/>
            <pc:sldMk cId="2415690415" sldId="325"/>
            <ac:spMk id="15" creationId="{C260CACF-DAC3-980C-9B63-60DF578C9714}"/>
          </ac:spMkLst>
        </pc:spChg>
        <pc:spChg chg="mod">
          <ac:chgData name="Stuart C Wilde MBE" userId="effe1fc91cccb1d5" providerId="LiveId" clId="{0B7434C0-F6C9-5341-B016-8AA67EE59543}" dt="2023-12-06T20:09:35.096" v="1619" actId="1076"/>
          <ac:spMkLst>
            <pc:docMk/>
            <pc:sldMk cId="2415690415" sldId="325"/>
            <ac:spMk id="16" creationId="{B21242C8-8DE4-F108-209C-6E6816569A53}"/>
          </ac:spMkLst>
        </pc:spChg>
        <pc:spChg chg="mod">
          <ac:chgData name="Stuart C Wilde MBE" userId="effe1fc91cccb1d5" providerId="LiveId" clId="{0B7434C0-F6C9-5341-B016-8AA67EE59543}" dt="2023-12-06T20:09:35.096" v="1619" actId="1076"/>
          <ac:spMkLst>
            <pc:docMk/>
            <pc:sldMk cId="2415690415" sldId="325"/>
            <ac:spMk id="17" creationId="{D30BA747-2678-2520-BC50-7D53527ADF5E}"/>
          </ac:spMkLst>
        </pc:spChg>
        <pc:spChg chg="mod">
          <ac:chgData name="Stuart C Wilde MBE" userId="effe1fc91cccb1d5" providerId="LiveId" clId="{0B7434C0-F6C9-5341-B016-8AA67EE59543}" dt="2023-12-06T20:09:35.096" v="1619" actId="1076"/>
          <ac:spMkLst>
            <pc:docMk/>
            <pc:sldMk cId="2415690415" sldId="325"/>
            <ac:spMk id="18" creationId="{CD827E9D-BAFE-7203-0502-A37BC591FD03}"/>
          </ac:spMkLst>
        </pc:spChg>
        <pc:spChg chg="add mod">
          <ac:chgData name="Stuart C Wilde MBE" userId="effe1fc91cccb1d5" providerId="LiveId" clId="{0B7434C0-F6C9-5341-B016-8AA67EE59543}" dt="2023-12-05T20:09:09.957" v="844" actId="20577"/>
          <ac:spMkLst>
            <pc:docMk/>
            <pc:sldMk cId="2415690415" sldId="325"/>
            <ac:spMk id="19" creationId="{1287C9D5-480D-2CBF-3258-514C38D9C2A3}"/>
          </ac:spMkLst>
        </pc:spChg>
        <pc:spChg chg="del">
          <ac:chgData name="Stuart C Wilde MBE" userId="effe1fc91cccb1d5" providerId="LiveId" clId="{0B7434C0-F6C9-5341-B016-8AA67EE59543}" dt="2023-12-05T19:53:04.207" v="413" actId="478"/>
          <ac:spMkLst>
            <pc:docMk/>
            <pc:sldMk cId="2415690415" sldId="325"/>
            <ac:spMk id="25" creationId="{F54BD576-CC82-43DA-A008-C28EF60A448A}"/>
          </ac:spMkLst>
        </pc:spChg>
        <pc:spChg chg="del">
          <ac:chgData name="Stuart C Wilde MBE" userId="effe1fc91cccb1d5" providerId="LiveId" clId="{0B7434C0-F6C9-5341-B016-8AA67EE59543}" dt="2023-12-05T20:09:04.593" v="839" actId="478"/>
          <ac:spMkLst>
            <pc:docMk/>
            <pc:sldMk cId="2415690415" sldId="325"/>
            <ac:spMk id="29" creationId="{C5A8C257-B6E4-D850-0685-E36894744DCB}"/>
          </ac:spMkLst>
        </pc:spChg>
        <pc:picChg chg="mod">
          <ac:chgData name="Stuart C Wilde MBE" userId="effe1fc91cccb1d5" providerId="LiveId" clId="{0B7434C0-F6C9-5341-B016-8AA67EE59543}" dt="2023-12-06T20:09:35.096" v="1619" actId="1076"/>
          <ac:picMkLst>
            <pc:docMk/>
            <pc:sldMk cId="2415690415" sldId="325"/>
            <ac:picMk id="3" creationId="{FEAB75D0-7800-3832-756E-C252E953B254}"/>
          </ac:picMkLst>
        </pc:picChg>
        <pc:cxnChg chg="mod">
          <ac:chgData name="Stuart C Wilde MBE" userId="effe1fc91cccb1d5" providerId="LiveId" clId="{0B7434C0-F6C9-5341-B016-8AA67EE59543}" dt="2023-12-06T20:09:35.096" v="1619" actId="1076"/>
          <ac:cxnSpMkLst>
            <pc:docMk/>
            <pc:sldMk cId="2415690415" sldId="325"/>
            <ac:cxnSpMk id="7" creationId="{2AE30660-DB77-2D9B-4B73-8BC2840CF342}"/>
          </ac:cxnSpMkLst>
        </pc:cxnChg>
        <pc:cxnChg chg="del">
          <ac:chgData name="Stuart C Wilde MBE" userId="effe1fc91cccb1d5" providerId="LiveId" clId="{0B7434C0-F6C9-5341-B016-8AA67EE59543}" dt="2023-12-05T19:53:04.207" v="413" actId="478"/>
          <ac:cxnSpMkLst>
            <pc:docMk/>
            <pc:sldMk cId="2415690415" sldId="325"/>
            <ac:cxnSpMk id="8" creationId="{50060E80-F1C3-4E50-B873-7CFDEEA90049}"/>
          </ac:cxnSpMkLst>
        </pc:cxnChg>
        <pc:cxnChg chg="del">
          <ac:chgData name="Stuart C Wilde MBE" userId="effe1fc91cccb1d5" providerId="LiveId" clId="{0B7434C0-F6C9-5341-B016-8AA67EE59543}" dt="2023-12-05T19:53:04.207" v="413" actId="478"/>
          <ac:cxnSpMkLst>
            <pc:docMk/>
            <pc:sldMk cId="2415690415" sldId="325"/>
            <ac:cxnSpMk id="9" creationId="{01C52B09-2839-4160-A3C1-6BB201E5D53A}"/>
          </ac:cxnSpMkLst>
        </pc:cxnChg>
        <pc:cxnChg chg="del">
          <ac:chgData name="Stuart C Wilde MBE" userId="effe1fc91cccb1d5" providerId="LiveId" clId="{0B7434C0-F6C9-5341-B016-8AA67EE59543}" dt="2023-12-05T19:53:04.207" v="413" actId="478"/>
          <ac:cxnSpMkLst>
            <pc:docMk/>
            <pc:sldMk cId="2415690415" sldId="325"/>
            <ac:cxnSpMk id="10" creationId="{FC6C2AB6-E695-4520-9F38-6B6A0DE36B04}"/>
          </ac:cxnSpMkLst>
        </pc:cxnChg>
        <pc:cxnChg chg="del">
          <ac:chgData name="Stuart C Wilde MBE" userId="effe1fc91cccb1d5" providerId="LiveId" clId="{0B7434C0-F6C9-5341-B016-8AA67EE59543}" dt="2023-12-05T19:53:04.207" v="413" actId="478"/>
          <ac:cxnSpMkLst>
            <pc:docMk/>
            <pc:sldMk cId="2415690415" sldId="325"/>
            <ac:cxnSpMk id="11" creationId="{8F28B946-C7F6-4BF4-9E0C-3FACB97B07C7}"/>
          </ac:cxnSpMkLst>
        </pc:cxnChg>
        <pc:cxnChg chg="mod">
          <ac:chgData name="Stuart C Wilde MBE" userId="effe1fc91cccb1d5" providerId="LiveId" clId="{0B7434C0-F6C9-5341-B016-8AA67EE59543}" dt="2023-12-06T20:09:35.096" v="1619" actId="1076"/>
          <ac:cxnSpMkLst>
            <pc:docMk/>
            <pc:sldMk cId="2415690415" sldId="325"/>
            <ac:cxnSpMk id="12" creationId="{E6372663-7E54-9497-0583-DA95CB2376F3}"/>
          </ac:cxnSpMkLst>
        </pc:cxnChg>
        <pc:cxnChg chg="mod">
          <ac:chgData name="Stuart C Wilde MBE" userId="effe1fc91cccb1d5" providerId="LiveId" clId="{0B7434C0-F6C9-5341-B016-8AA67EE59543}" dt="2023-12-06T20:09:35.096" v="1619" actId="1076"/>
          <ac:cxnSpMkLst>
            <pc:docMk/>
            <pc:sldMk cId="2415690415" sldId="325"/>
            <ac:cxnSpMk id="13" creationId="{8E4F7917-2B6F-781D-8E8E-4C14CD2C69B3}"/>
          </ac:cxnSpMkLst>
        </pc:cxnChg>
      </pc:sldChg>
      <pc:sldChg chg="addSp delSp modSp mod">
        <pc:chgData name="Stuart C Wilde MBE" userId="effe1fc91cccb1d5" providerId="LiveId" clId="{0B7434C0-F6C9-5341-B016-8AA67EE59543}" dt="2023-12-06T20:05:16.879" v="1599" actId="1076"/>
        <pc:sldMkLst>
          <pc:docMk/>
          <pc:sldMk cId="2547039009" sldId="326"/>
        </pc:sldMkLst>
        <pc:spChg chg="add mod">
          <ac:chgData name="Stuart C Wilde MBE" userId="effe1fc91cccb1d5" providerId="LiveId" clId="{0B7434C0-F6C9-5341-B016-8AA67EE59543}" dt="2023-12-05T20:05:39.475" v="616" actId="20577"/>
          <ac:spMkLst>
            <pc:docMk/>
            <pc:sldMk cId="2547039009" sldId="326"/>
            <ac:spMk id="3" creationId="{BE1A650A-8CF2-FEB9-A65B-233882ADF5B1}"/>
          </ac:spMkLst>
        </pc:spChg>
        <pc:spChg chg="del">
          <ac:chgData name="Stuart C Wilde MBE" userId="effe1fc91cccb1d5" providerId="LiveId" clId="{0B7434C0-F6C9-5341-B016-8AA67EE59543}" dt="2023-12-05T19:51:23.501" v="396" actId="478"/>
          <ac:spMkLst>
            <pc:docMk/>
            <pc:sldMk cId="2547039009" sldId="326"/>
            <ac:spMk id="4" creationId="{60735DC8-A105-4BD0-A57F-2FFC38AECE84}"/>
          </ac:spMkLst>
        </pc:spChg>
        <pc:spChg chg="del">
          <ac:chgData name="Stuart C Wilde MBE" userId="effe1fc91cccb1d5" providerId="LiveId" clId="{0B7434C0-F6C9-5341-B016-8AA67EE59543}" dt="2023-12-05T19:51:23.501" v="396" actId="478"/>
          <ac:spMkLst>
            <pc:docMk/>
            <pc:sldMk cId="2547039009" sldId="326"/>
            <ac:spMk id="14" creationId="{8F43C2BE-FC11-4556-86F2-8EE2FBBF10D2}"/>
          </ac:spMkLst>
        </pc:spChg>
        <pc:spChg chg="del">
          <ac:chgData name="Stuart C Wilde MBE" userId="effe1fc91cccb1d5" providerId="LiveId" clId="{0B7434C0-F6C9-5341-B016-8AA67EE59543}" dt="2023-12-05T19:51:23.501" v="396" actId="478"/>
          <ac:spMkLst>
            <pc:docMk/>
            <pc:sldMk cId="2547039009" sldId="326"/>
            <ac:spMk id="25" creationId="{F54BD576-CC82-43DA-A008-C28EF60A448A}"/>
          </ac:spMkLst>
        </pc:spChg>
        <pc:spChg chg="del">
          <ac:chgData name="Stuart C Wilde MBE" userId="effe1fc91cccb1d5" providerId="LiveId" clId="{0B7434C0-F6C9-5341-B016-8AA67EE59543}" dt="2023-12-05T20:05:34.043" v="614" actId="478"/>
          <ac:spMkLst>
            <pc:docMk/>
            <pc:sldMk cId="2547039009" sldId="326"/>
            <ac:spMk id="45" creationId="{FBB4BAC0-F083-5E88-E4A7-A64FD6C30060}"/>
          </ac:spMkLst>
        </pc:spChg>
        <pc:picChg chg="mod">
          <ac:chgData name="Stuart C Wilde MBE" userId="effe1fc91cccb1d5" providerId="LiveId" clId="{0B7434C0-F6C9-5341-B016-8AA67EE59543}" dt="2023-12-06T20:05:16.879" v="1599" actId="1076"/>
          <ac:picMkLst>
            <pc:docMk/>
            <pc:sldMk cId="2547039009" sldId="326"/>
            <ac:picMk id="2" creationId="{A6002C3D-EC9B-7B84-9E53-DDF2C6D74C27}"/>
          </ac:picMkLst>
        </pc:picChg>
        <pc:cxnChg chg="del">
          <ac:chgData name="Stuart C Wilde MBE" userId="effe1fc91cccb1d5" providerId="LiveId" clId="{0B7434C0-F6C9-5341-B016-8AA67EE59543}" dt="2023-12-05T19:51:23.501" v="396" actId="478"/>
          <ac:cxnSpMkLst>
            <pc:docMk/>
            <pc:sldMk cId="2547039009" sldId="326"/>
            <ac:cxnSpMk id="8" creationId="{50060E80-F1C3-4E50-B873-7CFDEEA90049}"/>
          </ac:cxnSpMkLst>
        </pc:cxnChg>
        <pc:cxnChg chg="del">
          <ac:chgData name="Stuart C Wilde MBE" userId="effe1fc91cccb1d5" providerId="LiveId" clId="{0B7434C0-F6C9-5341-B016-8AA67EE59543}" dt="2023-12-05T19:51:23.501" v="396" actId="478"/>
          <ac:cxnSpMkLst>
            <pc:docMk/>
            <pc:sldMk cId="2547039009" sldId="326"/>
            <ac:cxnSpMk id="9" creationId="{01C52B09-2839-4160-A3C1-6BB201E5D53A}"/>
          </ac:cxnSpMkLst>
        </pc:cxnChg>
        <pc:cxnChg chg="del">
          <ac:chgData name="Stuart C Wilde MBE" userId="effe1fc91cccb1d5" providerId="LiveId" clId="{0B7434C0-F6C9-5341-B016-8AA67EE59543}" dt="2023-12-05T19:51:23.501" v="396" actId="478"/>
          <ac:cxnSpMkLst>
            <pc:docMk/>
            <pc:sldMk cId="2547039009" sldId="326"/>
            <ac:cxnSpMk id="10" creationId="{FC6C2AB6-E695-4520-9F38-6B6A0DE36B04}"/>
          </ac:cxnSpMkLst>
        </pc:cxnChg>
        <pc:cxnChg chg="del">
          <ac:chgData name="Stuart C Wilde MBE" userId="effe1fc91cccb1d5" providerId="LiveId" clId="{0B7434C0-F6C9-5341-B016-8AA67EE59543}" dt="2023-12-05T19:51:23.501" v="396" actId="478"/>
          <ac:cxnSpMkLst>
            <pc:docMk/>
            <pc:sldMk cId="2547039009" sldId="326"/>
            <ac:cxnSpMk id="11" creationId="{8F28B946-C7F6-4BF4-9E0C-3FACB97B07C7}"/>
          </ac:cxnSpMkLst>
        </pc:cxnChg>
      </pc:sldChg>
      <pc:sldChg chg="addSp delSp modSp mod">
        <pc:chgData name="Stuart C Wilde MBE" userId="effe1fc91cccb1d5" providerId="LiveId" clId="{0B7434C0-F6C9-5341-B016-8AA67EE59543}" dt="2023-12-06T20:05:33.830" v="1600" actId="1076"/>
        <pc:sldMkLst>
          <pc:docMk/>
          <pc:sldMk cId="3323068216" sldId="327"/>
        </pc:sldMkLst>
        <pc:spChg chg="add mod">
          <ac:chgData name="Stuart C Wilde MBE" userId="effe1fc91cccb1d5" providerId="LiveId" clId="{0B7434C0-F6C9-5341-B016-8AA67EE59543}" dt="2023-12-05T20:05:49.207" v="619" actId="20577"/>
          <ac:spMkLst>
            <pc:docMk/>
            <pc:sldMk cId="3323068216" sldId="327"/>
            <ac:spMk id="3" creationId="{91DB0AB2-AB7F-B2A7-2F2B-829002A8CFE9}"/>
          </ac:spMkLst>
        </pc:spChg>
        <pc:spChg chg="del">
          <ac:chgData name="Stuart C Wilde MBE" userId="effe1fc91cccb1d5" providerId="LiveId" clId="{0B7434C0-F6C9-5341-B016-8AA67EE59543}" dt="2023-12-05T19:51:28.775" v="397" actId="478"/>
          <ac:spMkLst>
            <pc:docMk/>
            <pc:sldMk cId="3323068216" sldId="327"/>
            <ac:spMk id="4" creationId="{60735DC8-A105-4BD0-A57F-2FFC38AECE84}"/>
          </ac:spMkLst>
        </pc:spChg>
        <pc:spChg chg="del">
          <ac:chgData name="Stuart C Wilde MBE" userId="effe1fc91cccb1d5" providerId="LiveId" clId="{0B7434C0-F6C9-5341-B016-8AA67EE59543}" dt="2023-12-05T19:51:28.775" v="397" actId="478"/>
          <ac:spMkLst>
            <pc:docMk/>
            <pc:sldMk cId="3323068216" sldId="327"/>
            <ac:spMk id="14" creationId="{8F43C2BE-FC11-4556-86F2-8EE2FBBF10D2}"/>
          </ac:spMkLst>
        </pc:spChg>
        <pc:spChg chg="del">
          <ac:chgData name="Stuart C Wilde MBE" userId="effe1fc91cccb1d5" providerId="LiveId" clId="{0B7434C0-F6C9-5341-B016-8AA67EE59543}" dt="2023-12-05T19:51:28.775" v="397" actId="478"/>
          <ac:spMkLst>
            <pc:docMk/>
            <pc:sldMk cId="3323068216" sldId="327"/>
            <ac:spMk id="25" creationId="{F54BD576-CC82-43DA-A008-C28EF60A448A}"/>
          </ac:spMkLst>
        </pc:spChg>
        <pc:spChg chg="del">
          <ac:chgData name="Stuart C Wilde MBE" userId="effe1fc91cccb1d5" providerId="LiveId" clId="{0B7434C0-F6C9-5341-B016-8AA67EE59543}" dt="2023-12-05T20:05:44.439" v="617" actId="478"/>
          <ac:spMkLst>
            <pc:docMk/>
            <pc:sldMk cId="3323068216" sldId="327"/>
            <ac:spMk id="45" creationId="{FBB4BAC0-F083-5E88-E4A7-A64FD6C30060}"/>
          </ac:spMkLst>
        </pc:spChg>
        <pc:picChg chg="mod">
          <ac:chgData name="Stuart C Wilde MBE" userId="effe1fc91cccb1d5" providerId="LiveId" clId="{0B7434C0-F6C9-5341-B016-8AA67EE59543}" dt="2023-12-06T20:05:33.830" v="1600" actId="1076"/>
          <ac:picMkLst>
            <pc:docMk/>
            <pc:sldMk cId="3323068216" sldId="327"/>
            <ac:picMk id="2" creationId="{FEE30580-6074-0644-EE63-52D99EAD16C0}"/>
          </ac:picMkLst>
        </pc:picChg>
        <pc:cxnChg chg="del">
          <ac:chgData name="Stuart C Wilde MBE" userId="effe1fc91cccb1d5" providerId="LiveId" clId="{0B7434C0-F6C9-5341-B016-8AA67EE59543}" dt="2023-12-05T19:51:28.775" v="397" actId="478"/>
          <ac:cxnSpMkLst>
            <pc:docMk/>
            <pc:sldMk cId="3323068216" sldId="327"/>
            <ac:cxnSpMk id="8" creationId="{50060E80-F1C3-4E50-B873-7CFDEEA90049}"/>
          </ac:cxnSpMkLst>
        </pc:cxnChg>
        <pc:cxnChg chg="del">
          <ac:chgData name="Stuart C Wilde MBE" userId="effe1fc91cccb1d5" providerId="LiveId" clId="{0B7434C0-F6C9-5341-B016-8AA67EE59543}" dt="2023-12-05T19:51:28.775" v="397" actId="478"/>
          <ac:cxnSpMkLst>
            <pc:docMk/>
            <pc:sldMk cId="3323068216" sldId="327"/>
            <ac:cxnSpMk id="9" creationId="{01C52B09-2839-4160-A3C1-6BB201E5D53A}"/>
          </ac:cxnSpMkLst>
        </pc:cxnChg>
        <pc:cxnChg chg="del">
          <ac:chgData name="Stuart C Wilde MBE" userId="effe1fc91cccb1d5" providerId="LiveId" clId="{0B7434C0-F6C9-5341-B016-8AA67EE59543}" dt="2023-12-05T19:51:28.775" v="397" actId="478"/>
          <ac:cxnSpMkLst>
            <pc:docMk/>
            <pc:sldMk cId="3323068216" sldId="327"/>
            <ac:cxnSpMk id="10" creationId="{FC6C2AB6-E695-4520-9F38-6B6A0DE36B04}"/>
          </ac:cxnSpMkLst>
        </pc:cxnChg>
        <pc:cxnChg chg="del">
          <ac:chgData name="Stuart C Wilde MBE" userId="effe1fc91cccb1d5" providerId="LiveId" clId="{0B7434C0-F6C9-5341-B016-8AA67EE59543}" dt="2023-12-05T19:51:28.775" v="397" actId="478"/>
          <ac:cxnSpMkLst>
            <pc:docMk/>
            <pc:sldMk cId="3323068216" sldId="327"/>
            <ac:cxnSpMk id="11" creationId="{8F28B946-C7F6-4BF4-9E0C-3FACB97B07C7}"/>
          </ac:cxnSpMkLst>
        </pc:cxnChg>
      </pc:sldChg>
      <pc:sldChg chg="addSp delSp modSp mod">
        <pc:chgData name="Stuart C Wilde MBE" userId="effe1fc91cccb1d5" providerId="LiveId" clId="{0B7434C0-F6C9-5341-B016-8AA67EE59543}" dt="2023-12-06T20:05:52.998" v="1602" actId="1076"/>
        <pc:sldMkLst>
          <pc:docMk/>
          <pc:sldMk cId="2735931578" sldId="328"/>
        </pc:sldMkLst>
        <pc:spChg chg="add del mod">
          <ac:chgData name="Stuart C Wilde MBE" userId="effe1fc91cccb1d5" providerId="LiveId" clId="{0B7434C0-F6C9-5341-B016-8AA67EE59543}" dt="2023-12-05T20:06:11.571" v="628"/>
          <ac:spMkLst>
            <pc:docMk/>
            <pc:sldMk cId="2735931578" sldId="328"/>
            <ac:spMk id="2" creationId="{995B9086-D7C6-D344-64D4-25DE7879631E}"/>
          </ac:spMkLst>
        </pc:spChg>
        <pc:spChg chg="mod">
          <ac:chgData name="Stuart C Wilde MBE" userId="effe1fc91cccb1d5" providerId="LiveId" clId="{0B7434C0-F6C9-5341-B016-8AA67EE59543}" dt="2023-12-06T20:05:52.998" v="1602" actId="1076"/>
          <ac:spMkLst>
            <pc:docMk/>
            <pc:sldMk cId="2735931578" sldId="328"/>
            <ac:spMk id="3" creationId="{36538335-E8F0-A927-8EDB-8B9F665D2724}"/>
          </ac:spMkLst>
        </pc:spChg>
        <pc:spChg chg="del">
          <ac:chgData name="Stuart C Wilde MBE" userId="effe1fc91cccb1d5" providerId="LiveId" clId="{0B7434C0-F6C9-5341-B016-8AA67EE59543}" dt="2023-12-05T19:51:38.924" v="399" actId="478"/>
          <ac:spMkLst>
            <pc:docMk/>
            <pc:sldMk cId="2735931578" sldId="328"/>
            <ac:spMk id="4" creationId="{60735DC8-A105-4BD0-A57F-2FFC38AECE84}"/>
          </ac:spMkLst>
        </pc:spChg>
        <pc:spChg chg="add mod">
          <ac:chgData name="Stuart C Wilde MBE" userId="effe1fc91cccb1d5" providerId="LiveId" clId="{0B7434C0-F6C9-5341-B016-8AA67EE59543}" dt="2023-12-05T20:06:10.621" v="626" actId="20577"/>
          <ac:spMkLst>
            <pc:docMk/>
            <pc:sldMk cId="2735931578" sldId="328"/>
            <ac:spMk id="5" creationId="{D106A70E-83BA-6CF2-D0FE-4F96D26D2DED}"/>
          </ac:spMkLst>
        </pc:spChg>
        <pc:spChg chg="mod">
          <ac:chgData name="Stuart C Wilde MBE" userId="effe1fc91cccb1d5" providerId="LiveId" clId="{0B7434C0-F6C9-5341-B016-8AA67EE59543}" dt="2023-12-06T20:05:52.998" v="1602" actId="1076"/>
          <ac:spMkLst>
            <pc:docMk/>
            <pc:sldMk cId="2735931578" sldId="328"/>
            <ac:spMk id="6" creationId="{B0C6A91F-2B71-B12B-A563-42BFAC086EE5}"/>
          </ac:spMkLst>
        </pc:spChg>
        <pc:spChg chg="mod">
          <ac:chgData name="Stuart C Wilde MBE" userId="effe1fc91cccb1d5" providerId="LiveId" clId="{0B7434C0-F6C9-5341-B016-8AA67EE59543}" dt="2023-12-06T20:05:52.998" v="1602" actId="1076"/>
          <ac:spMkLst>
            <pc:docMk/>
            <pc:sldMk cId="2735931578" sldId="328"/>
            <ac:spMk id="12" creationId="{3E62F585-8E71-FB7D-4D9E-E5D717132A71}"/>
          </ac:spMkLst>
        </pc:spChg>
        <pc:spChg chg="mod">
          <ac:chgData name="Stuart C Wilde MBE" userId="effe1fc91cccb1d5" providerId="LiveId" clId="{0B7434C0-F6C9-5341-B016-8AA67EE59543}" dt="2023-12-06T20:05:52.998" v="1602" actId="1076"/>
          <ac:spMkLst>
            <pc:docMk/>
            <pc:sldMk cId="2735931578" sldId="328"/>
            <ac:spMk id="13" creationId="{98526587-563F-C7FB-7C8D-8C99A7245BF5}"/>
          </ac:spMkLst>
        </pc:spChg>
        <pc:spChg chg="del">
          <ac:chgData name="Stuart C Wilde MBE" userId="effe1fc91cccb1d5" providerId="LiveId" clId="{0B7434C0-F6C9-5341-B016-8AA67EE59543}" dt="2023-12-05T19:51:38.924" v="399" actId="478"/>
          <ac:spMkLst>
            <pc:docMk/>
            <pc:sldMk cId="2735931578" sldId="328"/>
            <ac:spMk id="14" creationId="{8F43C2BE-FC11-4556-86F2-8EE2FBBF10D2}"/>
          </ac:spMkLst>
        </pc:spChg>
        <pc:spChg chg="mod">
          <ac:chgData name="Stuart C Wilde MBE" userId="effe1fc91cccb1d5" providerId="LiveId" clId="{0B7434C0-F6C9-5341-B016-8AA67EE59543}" dt="2023-12-06T20:05:52.998" v="1602" actId="1076"/>
          <ac:spMkLst>
            <pc:docMk/>
            <pc:sldMk cId="2735931578" sldId="328"/>
            <ac:spMk id="15" creationId="{AAC71208-0C26-28D3-F09B-6FAEB9933EEF}"/>
          </ac:spMkLst>
        </pc:spChg>
        <pc:spChg chg="del">
          <ac:chgData name="Stuart C Wilde MBE" userId="effe1fc91cccb1d5" providerId="LiveId" clId="{0B7434C0-F6C9-5341-B016-8AA67EE59543}" dt="2023-12-05T19:51:38.924" v="399" actId="478"/>
          <ac:spMkLst>
            <pc:docMk/>
            <pc:sldMk cId="2735931578" sldId="328"/>
            <ac:spMk id="25" creationId="{F54BD576-CC82-43DA-A008-C28EF60A448A}"/>
          </ac:spMkLst>
        </pc:spChg>
        <pc:spChg chg="del">
          <ac:chgData name="Stuart C Wilde MBE" userId="effe1fc91cccb1d5" providerId="LiveId" clId="{0B7434C0-F6C9-5341-B016-8AA67EE59543}" dt="2023-12-05T20:06:05.196" v="623" actId="478"/>
          <ac:spMkLst>
            <pc:docMk/>
            <pc:sldMk cId="2735931578" sldId="328"/>
            <ac:spMk id="29" creationId="{C5A8C257-B6E4-D850-0685-E36894744DCB}"/>
          </ac:spMkLst>
        </pc:spChg>
        <pc:picChg chg="mod">
          <ac:chgData name="Stuart C Wilde MBE" userId="effe1fc91cccb1d5" providerId="LiveId" clId="{0B7434C0-F6C9-5341-B016-8AA67EE59543}" dt="2023-12-06T20:05:52.998" v="1602" actId="1076"/>
          <ac:picMkLst>
            <pc:docMk/>
            <pc:sldMk cId="2735931578" sldId="328"/>
            <ac:picMk id="33" creationId="{7F3B5C81-EF97-E1C0-E1D5-C65F90A3F023}"/>
          </ac:picMkLst>
        </pc:picChg>
        <pc:cxnChg chg="del">
          <ac:chgData name="Stuart C Wilde MBE" userId="effe1fc91cccb1d5" providerId="LiveId" clId="{0B7434C0-F6C9-5341-B016-8AA67EE59543}" dt="2023-12-05T19:51:38.924" v="399" actId="478"/>
          <ac:cxnSpMkLst>
            <pc:docMk/>
            <pc:sldMk cId="2735931578" sldId="328"/>
            <ac:cxnSpMk id="8" creationId="{50060E80-F1C3-4E50-B873-7CFDEEA90049}"/>
          </ac:cxnSpMkLst>
        </pc:cxnChg>
        <pc:cxnChg chg="del">
          <ac:chgData name="Stuart C Wilde MBE" userId="effe1fc91cccb1d5" providerId="LiveId" clId="{0B7434C0-F6C9-5341-B016-8AA67EE59543}" dt="2023-12-05T19:51:38.924" v="399" actId="478"/>
          <ac:cxnSpMkLst>
            <pc:docMk/>
            <pc:sldMk cId="2735931578" sldId="328"/>
            <ac:cxnSpMk id="9" creationId="{01C52B09-2839-4160-A3C1-6BB201E5D53A}"/>
          </ac:cxnSpMkLst>
        </pc:cxnChg>
        <pc:cxnChg chg="del">
          <ac:chgData name="Stuart C Wilde MBE" userId="effe1fc91cccb1d5" providerId="LiveId" clId="{0B7434C0-F6C9-5341-B016-8AA67EE59543}" dt="2023-12-05T19:51:38.924" v="399" actId="478"/>
          <ac:cxnSpMkLst>
            <pc:docMk/>
            <pc:sldMk cId="2735931578" sldId="328"/>
            <ac:cxnSpMk id="10" creationId="{FC6C2AB6-E695-4520-9F38-6B6A0DE36B04}"/>
          </ac:cxnSpMkLst>
        </pc:cxnChg>
        <pc:cxnChg chg="del">
          <ac:chgData name="Stuart C Wilde MBE" userId="effe1fc91cccb1d5" providerId="LiveId" clId="{0B7434C0-F6C9-5341-B016-8AA67EE59543}" dt="2023-12-05T19:51:38.924" v="399" actId="478"/>
          <ac:cxnSpMkLst>
            <pc:docMk/>
            <pc:sldMk cId="2735931578" sldId="328"/>
            <ac:cxnSpMk id="11" creationId="{8F28B946-C7F6-4BF4-9E0C-3FACB97B07C7}"/>
          </ac:cxnSpMkLst>
        </pc:cxnChg>
        <pc:cxnChg chg="mod">
          <ac:chgData name="Stuart C Wilde MBE" userId="effe1fc91cccb1d5" providerId="LiveId" clId="{0B7434C0-F6C9-5341-B016-8AA67EE59543}" dt="2023-12-06T20:05:52.998" v="1602" actId="1076"/>
          <ac:cxnSpMkLst>
            <pc:docMk/>
            <pc:sldMk cId="2735931578" sldId="328"/>
            <ac:cxnSpMk id="17" creationId="{F44746D3-C072-FFB5-2436-CBEE5A798781}"/>
          </ac:cxnSpMkLst>
        </pc:cxnChg>
        <pc:cxnChg chg="mod">
          <ac:chgData name="Stuart C Wilde MBE" userId="effe1fc91cccb1d5" providerId="LiveId" clId="{0B7434C0-F6C9-5341-B016-8AA67EE59543}" dt="2023-12-06T20:05:52.998" v="1602" actId="1076"/>
          <ac:cxnSpMkLst>
            <pc:docMk/>
            <pc:sldMk cId="2735931578" sldId="328"/>
            <ac:cxnSpMk id="18" creationId="{07E1D9B4-BEE2-2357-8A49-BC65242AEE17}"/>
          </ac:cxnSpMkLst>
        </pc:cxnChg>
        <pc:cxnChg chg="mod">
          <ac:chgData name="Stuart C Wilde MBE" userId="effe1fc91cccb1d5" providerId="LiveId" clId="{0B7434C0-F6C9-5341-B016-8AA67EE59543}" dt="2023-12-06T20:05:52.998" v="1602" actId="1076"/>
          <ac:cxnSpMkLst>
            <pc:docMk/>
            <pc:sldMk cId="2735931578" sldId="328"/>
            <ac:cxnSpMk id="22" creationId="{76D8A8B5-3063-32F8-DE82-83B006522010}"/>
          </ac:cxnSpMkLst>
        </pc:cxnChg>
        <pc:cxnChg chg="mod">
          <ac:chgData name="Stuart C Wilde MBE" userId="effe1fc91cccb1d5" providerId="LiveId" clId="{0B7434C0-F6C9-5341-B016-8AA67EE59543}" dt="2023-12-06T20:05:52.998" v="1602" actId="1076"/>
          <ac:cxnSpMkLst>
            <pc:docMk/>
            <pc:sldMk cId="2735931578" sldId="328"/>
            <ac:cxnSpMk id="27" creationId="{5C318309-0C3F-9DA7-65B8-8B0A821F5733}"/>
          </ac:cxnSpMkLst>
        </pc:cxnChg>
      </pc:sldChg>
      <pc:sldChg chg="addSp delSp modSp mod">
        <pc:chgData name="Stuart C Wilde MBE" userId="effe1fc91cccb1d5" providerId="LiveId" clId="{0B7434C0-F6C9-5341-B016-8AA67EE59543}" dt="2023-12-07T12:53:06.048" v="1690" actId="1076"/>
        <pc:sldMkLst>
          <pc:docMk/>
          <pc:sldMk cId="863720434" sldId="329"/>
        </pc:sldMkLst>
        <pc:spChg chg="add mod">
          <ac:chgData name="Stuart C Wilde MBE" userId="effe1fc91cccb1d5" providerId="LiveId" clId="{0B7434C0-F6C9-5341-B016-8AA67EE59543}" dt="2023-12-05T20:11:35.491" v="892" actId="20577"/>
          <ac:spMkLst>
            <pc:docMk/>
            <pc:sldMk cId="863720434" sldId="329"/>
            <ac:spMk id="2" creationId="{B339AD63-9101-95D9-073C-B4B3226C6CD2}"/>
          </ac:spMkLst>
        </pc:spChg>
        <pc:spChg chg="del">
          <ac:chgData name="Stuart C Wilde MBE" userId="effe1fc91cccb1d5" providerId="LiveId" clId="{0B7434C0-F6C9-5341-B016-8AA67EE59543}" dt="2023-12-05T19:53:49.453" v="420" actId="478"/>
          <ac:spMkLst>
            <pc:docMk/>
            <pc:sldMk cId="863720434" sldId="329"/>
            <ac:spMk id="4" creationId="{60735DC8-A105-4BD0-A57F-2FFC38AECE84}"/>
          </ac:spMkLst>
        </pc:spChg>
        <pc:spChg chg="mod">
          <ac:chgData name="Stuart C Wilde MBE" userId="effe1fc91cccb1d5" providerId="LiveId" clId="{0B7434C0-F6C9-5341-B016-8AA67EE59543}" dt="2023-12-07T12:53:06.048" v="1690" actId="1076"/>
          <ac:spMkLst>
            <pc:docMk/>
            <pc:sldMk cId="863720434" sldId="329"/>
            <ac:spMk id="5" creationId="{14010F6F-8255-B527-BB13-0DF322689FF2}"/>
          </ac:spMkLst>
        </pc:spChg>
        <pc:spChg chg="mod">
          <ac:chgData name="Stuart C Wilde MBE" userId="effe1fc91cccb1d5" providerId="LiveId" clId="{0B7434C0-F6C9-5341-B016-8AA67EE59543}" dt="2023-12-07T12:53:06.048" v="1690" actId="1076"/>
          <ac:spMkLst>
            <pc:docMk/>
            <pc:sldMk cId="863720434" sldId="329"/>
            <ac:spMk id="6" creationId="{B2FA5F37-CAAE-76D3-31F9-619D440EBA23}"/>
          </ac:spMkLst>
        </pc:spChg>
        <pc:spChg chg="mod">
          <ac:chgData name="Stuart C Wilde MBE" userId="effe1fc91cccb1d5" providerId="LiveId" clId="{0B7434C0-F6C9-5341-B016-8AA67EE59543}" dt="2023-12-07T12:53:06.048" v="1690" actId="1076"/>
          <ac:spMkLst>
            <pc:docMk/>
            <pc:sldMk cId="863720434" sldId="329"/>
            <ac:spMk id="7" creationId="{667DD307-FC2F-3F86-AA62-72D75DB0783D}"/>
          </ac:spMkLst>
        </pc:spChg>
        <pc:spChg chg="mod">
          <ac:chgData name="Stuart C Wilde MBE" userId="effe1fc91cccb1d5" providerId="LiveId" clId="{0B7434C0-F6C9-5341-B016-8AA67EE59543}" dt="2023-12-07T12:53:06.048" v="1690" actId="1076"/>
          <ac:spMkLst>
            <pc:docMk/>
            <pc:sldMk cId="863720434" sldId="329"/>
            <ac:spMk id="12" creationId="{F7790688-71D8-0ED1-B70F-C92F5344AC08}"/>
          </ac:spMkLst>
        </pc:spChg>
        <pc:spChg chg="mod">
          <ac:chgData name="Stuart C Wilde MBE" userId="effe1fc91cccb1d5" providerId="LiveId" clId="{0B7434C0-F6C9-5341-B016-8AA67EE59543}" dt="2023-12-07T12:53:06.048" v="1690" actId="1076"/>
          <ac:spMkLst>
            <pc:docMk/>
            <pc:sldMk cId="863720434" sldId="329"/>
            <ac:spMk id="13" creationId="{0A6D0636-EB36-6363-90CB-D1659CB7D91B}"/>
          </ac:spMkLst>
        </pc:spChg>
        <pc:spChg chg="del">
          <ac:chgData name="Stuart C Wilde MBE" userId="effe1fc91cccb1d5" providerId="LiveId" clId="{0B7434C0-F6C9-5341-B016-8AA67EE59543}" dt="2023-12-05T19:53:49.453" v="420" actId="478"/>
          <ac:spMkLst>
            <pc:docMk/>
            <pc:sldMk cId="863720434" sldId="329"/>
            <ac:spMk id="14" creationId="{8F43C2BE-FC11-4556-86F2-8EE2FBBF10D2}"/>
          </ac:spMkLst>
        </pc:spChg>
        <pc:spChg chg="mod">
          <ac:chgData name="Stuart C Wilde MBE" userId="effe1fc91cccb1d5" providerId="LiveId" clId="{0B7434C0-F6C9-5341-B016-8AA67EE59543}" dt="2023-12-07T12:53:06.048" v="1690" actId="1076"/>
          <ac:spMkLst>
            <pc:docMk/>
            <pc:sldMk cId="863720434" sldId="329"/>
            <ac:spMk id="15" creationId="{1D28B2F7-70B5-7EE1-6F43-F30407A38DB5}"/>
          </ac:spMkLst>
        </pc:spChg>
        <pc:spChg chg="mod">
          <ac:chgData name="Stuart C Wilde MBE" userId="effe1fc91cccb1d5" providerId="LiveId" clId="{0B7434C0-F6C9-5341-B016-8AA67EE59543}" dt="2023-12-07T12:53:06.048" v="1690" actId="1076"/>
          <ac:spMkLst>
            <pc:docMk/>
            <pc:sldMk cId="863720434" sldId="329"/>
            <ac:spMk id="19" creationId="{FB85469F-983D-FC88-2D85-E1B3CBFA07BB}"/>
          </ac:spMkLst>
        </pc:spChg>
        <pc:spChg chg="mod">
          <ac:chgData name="Stuart C Wilde MBE" userId="effe1fc91cccb1d5" providerId="LiveId" clId="{0B7434C0-F6C9-5341-B016-8AA67EE59543}" dt="2023-12-07T12:53:06.048" v="1690" actId="1076"/>
          <ac:spMkLst>
            <pc:docMk/>
            <pc:sldMk cId="863720434" sldId="329"/>
            <ac:spMk id="20" creationId="{F3EA24AA-BB23-4318-6502-A534FAE0A9CE}"/>
          </ac:spMkLst>
        </pc:spChg>
        <pc:spChg chg="del">
          <ac:chgData name="Stuart C Wilde MBE" userId="effe1fc91cccb1d5" providerId="LiveId" clId="{0B7434C0-F6C9-5341-B016-8AA67EE59543}" dt="2023-12-05T19:53:49.453" v="420" actId="478"/>
          <ac:spMkLst>
            <pc:docMk/>
            <pc:sldMk cId="863720434" sldId="329"/>
            <ac:spMk id="25" creationId="{F54BD576-CC82-43DA-A008-C28EF60A448A}"/>
          </ac:spMkLst>
        </pc:spChg>
        <pc:spChg chg="mod">
          <ac:chgData name="Stuart C Wilde MBE" userId="effe1fc91cccb1d5" providerId="LiveId" clId="{0B7434C0-F6C9-5341-B016-8AA67EE59543}" dt="2023-12-07T12:53:06.048" v="1690" actId="1076"/>
          <ac:spMkLst>
            <pc:docMk/>
            <pc:sldMk cId="863720434" sldId="329"/>
            <ac:spMk id="26" creationId="{A2288472-FD06-AE41-ED2F-D2FC3DD9D7CA}"/>
          </ac:spMkLst>
        </pc:spChg>
        <pc:spChg chg="del">
          <ac:chgData name="Stuart C Wilde MBE" userId="effe1fc91cccb1d5" providerId="LiveId" clId="{0B7434C0-F6C9-5341-B016-8AA67EE59543}" dt="2023-12-05T20:11:30.581" v="887" actId="478"/>
          <ac:spMkLst>
            <pc:docMk/>
            <pc:sldMk cId="863720434" sldId="329"/>
            <ac:spMk id="29" creationId="{C5A8C257-B6E4-D850-0685-E36894744DCB}"/>
          </ac:spMkLst>
        </pc:spChg>
        <pc:spChg chg="mod">
          <ac:chgData name="Stuart C Wilde MBE" userId="effe1fc91cccb1d5" providerId="LiveId" clId="{0B7434C0-F6C9-5341-B016-8AA67EE59543}" dt="2023-12-07T12:53:06.048" v="1690" actId="1076"/>
          <ac:spMkLst>
            <pc:docMk/>
            <pc:sldMk cId="863720434" sldId="329"/>
            <ac:spMk id="50" creationId="{052A0839-D806-9E34-3318-34CD4FEBA5C8}"/>
          </ac:spMkLst>
        </pc:spChg>
        <pc:spChg chg="mod">
          <ac:chgData name="Stuart C Wilde MBE" userId="effe1fc91cccb1d5" providerId="LiveId" clId="{0B7434C0-F6C9-5341-B016-8AA67EE59543}" dt="2023-12-07T12:53:06.048" v="1690" actId="1076"/>
          <ac:spMkLst>
            <pc:docMk/>
            <pc:sldMk cId="863720434" sldId="329"/>
            <ac:spMk id="64" creationId="{1085EB16-FDC4-6D8D-D224-92A17DB74022}"/>
          </ac:spMkLst>
        </pc:spChg>
        <pc:spChg chg="mod">
          <ac:chgData name="Stuart C Wilde MBE" userId="effe1fc91cccb1d5" providerId="LiveId" clId="{0B7434C0-F6C9-5341-B016-8AA67EE59543}" dt="2023-12-07T12:53:06.048" v="1690" actId="1076"/>
          <ac:spMkLst>
            <pc:docMk/>
            <pc:sldMk cId="863720434" sldId="329"/>
            <ac:spMk id="83" creationId="{C5E5557B-FE28-4939-A0D7-ED014E62A00F}"/>
          </ac:spMkLst>
        </pc:spChg>
        <pc:spChg chg="mod">
          <ac:chgData name="Stuart C Wilde MBE" userId="effe1fc91cccb1d5" providerId="LiveId" clId="{0B7434C0-F6C9-5341-B016-8AA67EE59543}" dt="2023-12-07T12:53:06.048" v="1690" actId="1076"/>
          <ac:spMkLst>
            <pc:docMk/>
            <pc:sldMk cId="863720434" sldId="329"/>
            <ac:spMk id="84" creationId="{98B43DB8-3441-D8C1-1C06-E63701CDDD58}"/>
          </ac:spMkLst>
        </pc:spChg>
        <pc:spChg chg="mod">
          <ac:chgData name="Stuart C Wilde MBE" userId="effe1fc91cccb1d5" providerId="LiveId" clId="{0B7434C0-F6C9-5341-B016-8AA67EE59543}" dt="2023-12-07T12:53:06.048" v="1690" actId="1076"/>
          <ac:spMkLst>
            <pc:docMk/>
            <pc:sldMk cId="863720434" sldId="329"/>
            <ac:spMk id="85" creationId="{8D6F4F28-AE44-1BEE-3A2C-636B53D4133D}"/>
          </ac:spMkLst>
        </pc:spChg>
        <pc:spChg chg="mod">
          <ac:chgData name="Stuart C Wilde MBE" userId="effe1fc91cccb1d5" providerId="LiveId" clId="{0B7434C0-F6C9-5341-B016-8AA67EE59543}" dt="2023-12-07T12:53:06.048" v="1690" actId="1076"/>
          <ac:spMkLst>
            <pc:docMk/>
            <pc:sldMk cId="863720434" sldId="329"/>
            <ac:spMk id="86" creationId="{4D698DE7-F2DC-1814-A01E-E0916D66165E}"/>
          </ac:spMkLst>
        </pc:spChg>
        <pc:spChg chg="mod">
          <ac:chgData name="Stuart C Wilde MBE" userId="effe1fc91cccb1d5" providerId="LiveId" clId="{0B7434C0-F6C9-5341-B016-8AA67EE59543}" dt="2023-12-07T12:53:06.048" v="1690" actId="1076"/>
          <ac:spMkLst>
            <pc:docMk/>
            <pc:sldMk cId="863720434" sldId="329"/>
            <ac:spMk id="119" creationId="{3AA136D4-BBA8-25D4-6EDE-DAA0210B4243}"/>
          </ac:spMkLst>
        </pc:spChg>
        <pc:spChg chg="mod">
          <ac:chgData name="Stuart C Wilde MBE" userId="effe1fc91cccb1d5" providerId="LiveId" clId="{0B7434C0-F6C9-5341-B016-8AA67EE59543}" dt="2023-12-07T12:53:06.048" v="1690" actId="1076"/>
          <ac:spMkLst>
            <pc:docMk/>
            <pc:sldMk cId="863720434" sldId="329"/>
            <ac:spMk id="121" creationId="{5DD1D108-FDDB-AB48-8274-B6183B2643C9}"/>
          </ac:spMkLst>
        </pc:spChg>
        <pc:spChg chg="mod">
          <ac:chgData name="Stuart C Wilde MBE" userId="effe1fc91cccb1d5" providerId="LiveId" clId="{0B7434C0-F6C9-5341-B016-8AA67EE59543}" dt="2023-12-07T12:53:06.048" v="1690" actId="1076"/>
          <ac:spMkLst>
            <pc:docMk/>
            <pc:sldMk cId="863720434" sldId="329"/>
            <ac:spMk id="122" creationId="{8890959A-F41A-BCF4-42D8-D1599B5D046C}"/>
          </ac:spMkLst>
        </pc:spChg>
        <pc:spChg chg="mod">
          <ac:chgData name="Stuart C Wilde MBE" userId="effe1fc91cccb1d5" providerId="LiveId" clId="{0B7434C0-F6C9-5341-B016-8AA67EE59543}" dt="2023-12-07T12:53:06.048" v="1690" actId="1076"/>
          <ac:spMkLst>
            <pc:docMk/>
            <pc:sldMk cId="863720434" sldId="329"/>
            <ac:spMk id="123" creationId="{DBDD51CD-59B5-C9FF-1402-D0FF92E61119}"/>
          </ac:spMkLst>
        </pc:spChg>
        <pc:spChg chg="mod">
          <ac:chgData name="Stuart C Wilde MBE" userId="effe1fc91cccb1d5" providerId="LiveId" clId="{0B7434C0-F6C9-5341-B016-8AA67EE59543}" dt="2023-12-07T12:53:06.048" v="1690" actId="1076"/>
          <ac:spMkLst>
            <pc:docMk/>
            <pc:sldMk cId="863720434" sldId="329"/>
            <ac:spMk id="131" creationId="{093D1A84-6899-2044-A95B-84B01DA6EE65}"/>
          </ac:spMkLst>
        </pc:spChg>
        <pc:spChg chg="mod">
          <ac:chgData name="Stuart C Wilde MBE" userId="effe1fc91cccb1d5" providerId="LiveId" clId="{0B7434C0-F6C9-5341-B016-8AA67EE59543}" dt="2023-12-07T12:53:06.048" v="1690" actId="1076"/>
          <ac:spMkLst>
            <pc:docMk/>
            <pc:sldMk cId="863720434" sldId="329"/>
            <ac:spMk id="132" creationId="{56E2E2F6-66AB-A0F7-83F5-435CD93CE841}"/>
          </ac:spMkLst>
        </pc:spChg>
        <pc:spChg chg="mod">
          <ac:chgData name="Stuart C Wilde MBE" userId="effe1fc91cccb1d5" providerId="LiveId" clId="{0B7434C0-F6C9-5341-B016-8AA67EE59543}" dt="2023-12-07T12:53:06.048" v="1690" actId="1076"/>
          <ac:spMkLst>
            <pc:docMk/>
            <pc:sldMk cId="863720434" sldId="329"/>
            <ac:spMk id="142" creationId="{C24C4EB5-777D-B7F5-B384-3F61B268575C}"/>
          </ac:spMkLst>
        </pc:spChg>
        <pc:spChg chg="mod">
          <ac:chgData name="Stuart C Wilde MBE" userId="effe1fc91cccb1d5" providerId="LiveId" clId="{0B7434C0-F6C9-5341-B016-8AA67EE59543}" dt="2023-12-07T12:53:06.048" v="1690" actId="1076"/>
          <ac:spMkLst>
            <pc:docMk/>
            <pc:sldMk cId="863720434" sldId="329"/>
            <ac:spMk id="147" creationId="{2AFA207B-2204-4868-FFA1-028AE2E68C27}"/>
          </ac:spMkLst>
        </pc:spChg>
        <pc:spChg chg="mod">
          <ac:chgData name="Stuart C Wilde MBE" userId="effe1fc91cccb1d5" providerId="LiveId" clId="{0B7434C0-F6C9-5341-B016-8AA67EE59543}" dt="2023-12-07T12:53:06.048" v="1690" actId="1076"/>
          <ac:spMkLst>
            <pc:docMk/>
            <pc:sldMk cId="863720434" sldId="329"/>
            <ac:spMk id="163" creationId="{FB4DBC0B-BA8A-AF1A-48B7-C73ADB98B7FF}"/>
          </ac:spMkLst>
        </pc:spChg>
        <pc:spChg chg="mod">
          <ac:chgData name="Stuart C Wilde MBE" userId="effe1fc91cccb1d5" providerId="LiveId" clId="{0B7434C0-F6C9-5341-B016-8AA67EE59543}" dt="2023-12-07T12:53:06.048" v="1690" actId="1076"/>
          <ac:spMkLst>
            <pc:docMk/>
            <pc:sldMk cId="863720434" sldId="329"/>
            <ac:spMk id="164" creationId="{11D41A83-8498-7864-141A-6EBFB6DF4AFF}"/>
          </ac:spMkLst>
        </pc:spChg>
        <pc:spChg chg="mod">
          <ac:chgData name="Stuart C Wilde MBE" userId="effe1fc91cccb1d5" providerId="LiveId" clId="{0B7434C0-F6C9-5341-B016-8AA67EE59543}" dt="2023-12-07T12:53:06.048" v="1690" actId="1076"/>
          <ac:spMkLst>
            <pc:docMk/>
            <pc:sldMk cId="863720434" sldId="329"/>
            <ac:spMk id="168" creationId="{61970F78-6F4C-84F4-75F9-9713D3EF464C}"/>
          </ac:spMkLst>
        </pc:spChg>
        <pc:picChg chg="mod">
          <ac:chgData name="Stuart C Wilde MBE" userId="effe1fc91cccb1d5" providerId="LiveId" clId="{0B7434C0-F6C9-5341-B016-8AA67EE59543}" dt="2023-12-07T12:53:06.048" v="1690" actId="1076"/>
          <ac:picMkLst>
            <pc:docMk/>
            <pc:sldMk cId="863720434" sldId="329"/>
            <ac:picMk id="24" creationId="{52670900-BF22-9CC0-97AE-63900688EC7D}"/>
          </ac:picMkLst>
        </pc:picChg>
        <pc:cxnChg chg="del">
          <ac:chgData name="Stuart C Wilde MBE" userId="effe1fc91cccb1d5" providerId="LiveId" clId="{0B7434C0-F6C9-5341-B016-8AA67EE59543}" dt="2023-12-05T19:53:49.453" v="420" actId="478"/>
          <ac:cxnSpMkLst>
            <pc:docMk/>
            <pc:sldMk cId="863720434" sldId="329"/>
            <ac:cxnSpMk id="8" creationId="{50060E80-F1C3-4E50-B873-7CFDEEA90049}"/>
          </ac:cxnSpMkLst>
        </pc:cxnChg>
        <pc:cxnChg chg="del">
          <ac:chgData name="Stuart C Wilde MBE" userId="effe1fc91cccb1d5" providerId="LiveId" clId="{0B7434C0-F6C9-5341-B016-8AA67EE59543}" dt="2023-12-05T19:53:49.453" v="420" actId="478"/>
          <ac:cxnSpMkLst>
            <pc:docMk/>
            <pc:sldMk cId="863720434" sldId="329"/>
            <ac:cxnSpMk id="9" creationId="{01C52B09-2839-4160-A3C1-6BB201E5D53A}"/>
          </ac:cxnSpMkLst>
        </pc:cxnChg>
        <pc:cxnChg chg="del">
          <ac:chgData name="Stuart C Wilde MBE" userId="effe1fc91cccb1d5" providerId="LiveId" clId="{0B7434C0-F6C9-5341-B016-8AA67EE59543}" dt="2023-12-05T19:53:49.453" v="420" actId="478"/>
          <ac:cxnSpMkLst>
            <pc:docMk/>
            <pc:sldMk cId="863720434" sldId="329"/>
            <ac:cxnSpMk id="10" creationId="{FC6C2AB6-E695-4520-9F38-6B6A0DE36B04}"/>
          </ac:cxnSpMkLst>
        </pc:cxnChg>
        <pc:cxnChg chg="del">
          <ac:chgData name="Stuart C Wilde MBE" userId="effe1fc91cccb1d5" providerId="LiveId" clId="{0B7434C0-F6C9-5341-B016-8AA67EE59543}" dt="2023-12-05T19:53:49.453" v="420" actId="478"/>
          <ac:cxnSpMkLst>
            <pc:docMk/>
            <pc:sldMk cId="863720434" sldId="329"/>
            <ac:cxnSpMk id="11" creationId="{8F28B946-C7F6-4BF4-9E0C-3FACB97B07C7}"/>
          </ac:cxnSpMkLst>
        </pc:cxnChg>
        <pc:cxnChg chg="mod">
          <ac:chgData name="Stuart C Wilde MBE" userId="effe1fc91cccb1d5" providerId="LiveId" clId="{0B7434C0-F6C9-5341-B016-8AA67EE59543}" dt="2023-12-07T12:53:06.048" v="1690" actId="1076"/>
          <ac:cxnSpMkLst>
            <pc:docMk/>
            <pc:sldMk cId="863720434" sldId="329"/>
            <ac:cxnSpMk id="16" creationId="{A30F512B-A755-0E0A-F433-800215F1C179}"/>
          </ac:cxnSpMkLst>
        </pc:cxnChg>
        <pc:cxnChg chg="mod">
          <ac:chgData name="Stuart C Wilde MBE" userId="effe1fc91cccb1d5" providerId="LiveId" clId="{0B7434C0-F6C9-5341-B016-8AA67EE59543}" dt="2023-12-07T12:53:06.048" v="1690" actId="1076"/>
          <ac:cxnSpMkLst>
            <pc:docMk/>
            <pc:sldMk cId="863720434" sldId="329"/>
            <ac:cxnSpMk id="17" creationId="{5EDDA97A-005C-CA2A-0853-803BB4216FC2}"/>
          </ac:cxnSpMkLst>
        </pc:cxnChg>
        <pc:cxnChg chg="mod">
          <ac:chgData name="Stuart C Wilde MBE" userId="effe1fc91cccb1d5" providerId="LiveId" clId="{0B7434C0-F6C9-5341-B016-8AA67EE59543}" dt="2023-12-07T12:53:06.048" v="1690" actId="1076"/>
          <ac:cxnSpMkLst>
            <pc:docMk/>
            <pc:sldMk cId="863720434" sldId="329"/>
            <ac:cxnSpMk id="18" creationId="{1235B68C-C3D6-4B00-5523-432BE949BDC0}"/>
          </ac:cxnSpMkLst>
        </pc:cxnChg>
        <pc:cxnChg chg="mod">
          <ac:chgData name="Stuart C Wilde MBE" userId="effe1fc91cccb1d5" providerId="LiveId" clId="{0B7434C0-F6C9-5341-B016-8AA67EE59543}" dt="2023-12-07T12:53:06.048" v="1690" actId="1076"/>
          <ac:cxnSpMkLst>
            <pc:docMk/>
            <pc:sldMk cId="863720434" sldId="329"/>
            <ac:cxnSpMk id="21" creationId="{B18214A7-F3AE-02D1-25B3-AF328E5CCC34}"/>
          </ac:cxnSpMkLst>
        </pc:cxnChg>
        <pc:cxnChg chg="mod">
          <ac:chgData name="Stuart C Wilde MBE" userId="effe1fc91cccb1d5" providerId="LiveId" clId="{0B7434C0-F6C9-5341-B016-8AA67EE59543}" dt="2023-12-07T12:53:06.048" v="1690" actId="1076"/>
          <ac:cxnSpMkLst>
            <pc:docMk/>
            <pc:sldMk cId="863720434" sldId="329"/>
            <ac:cxnSpMk id="22" creationId="{60204E80-DEE3-D342-535F-B769D597E4F6}"/>
          </ac:cxnSpMkLst>
        </pc:cxnChg>
        <pc:cxnChg chg="mod">
          <ac:chgData name="Stuart C Wilde MBE" userId="effe1fc91cccb1d5" providerId="LiveId" clId="{0B7434C0-F6C9-5341-B016-8AA67EE59543}" dt="2023-12-07T12:53:06.048" v="1690" actId="1076"/>
          <ac:cxnSpMkLst>
            <pc:docMk/>
            <pc:sldMk cId="863720434" sldId="329"/>
            <ac:cxnSpMk id="27" creationId="{31C9E14E-EA32-9989-E16A-660C9B9DC751}"/>
          </ac:cxnSpMkLst>
        </pc:cxnChg>
        <pc:cxnChg chg="mod">
          <ac:chgData name="Stuart C Wilde MBE" userId="effe1fc91cccb1d5" providerId="LiveId" clId="{0B7434C0-F6C9-5341-B016-8AA67EE59543}" dt="2023-12-07T12:53:06.048" v="1690" actId="1076"/>
          <ac:cxnSpMkLst>
            <pc:docMk/>
            <pc:sldMk cId="863720434" sldId="329"/>
            <ac:cxnSpMk id="28" creationId="{13BCAFB3-E3B6-2085-0F91-AC61F7CB541F}"/>
          </ac:cxnSpMkLst>
        </pc:cxnChg>
        <pc:cxnChg chg="mod">
          <ac:chgData name="Stuart C Wilde MBE" userId="effe1fc91cccb1d5" providerId="LiveId" clId="{0B7434C0-F6C9-5341-B016-8AA67EE59543}" dt="2023-12-07T12:53:06.048" v="1690" actId="1076"/>
          <ac:cxnSpMkLst>
            <pc:docMk/>
            <pc:sldMk cId="863720434" sldId="329"/>
            <ac:cxnSpMk id="30" creationId="{5D6FD027-9B81-97C5-A062-08C957CCEC72}"/>
          </ac:cxnSpMkLst>
        </pc:cxnChg>
        <pc:cxnChg chg="mod">
          <ac:chgData name="Stuart C Wilde MBE" userId="effe1fc91cccb1d5" providerId="LiveId" clId="{0B7434C0-F6C9-5341-B016-8AA67EE59543}" dt="2023-12-07T12:53:06.048" v="1690" actId="1076"/>
          <ac:cxnSpMkLst>
            <pc:docMk/>
            <pc:sldMk cId="863720434" sldId="329"/>
            <ac:cxnSpMk id="31" creationId="{2AF174ED-64A2-9402-38D6-31A0C692DEE6}"/>
          </ac:cxnSpMkLst>
        </pc:cxnChg>
        <pc:cxnChg chg="mod">
          <ac:chgData name="Stuart C Wilde MBE" userId="effe1fc91cccb1d5" providerId="LiveId" clId="{0B7434C0-F6C9-5341-B016-8AA67EE59543}" dt="2023-12-07T12:53:06.048" v="1690" actId="1076"/>
          <ac:cxnSpMkLst>
            <pc:docMk/>
            <pc:sldMk cId="863720434" sldId="329"/>
            <ac:cxnSpMk id="32" creationId="{29FA3AE5-C6D5-5749-12E9-46289BDBF55A}"/>
          </ac:cxnSpMkLst>
        </pc:cxnChg>
        <pc:cxnChg chg="mod">
          <ac:chgData name="Stuart C Wilde MBE" userId="effe1fc91cccb1d5" providerId="LiveId" clId="{0B7434C0-F6C9-5341-B016-8AA67EE59543}" dt="2023-12-07T12:53:06.048" v="1690" actId="1076"/>
          <ac:cxnSpMkLst>
            <pc:docMk/>
            <pc:sldMk cId="863720434" sldId="329"/>
            <ac:cxnSpMk id="52" creationId="{22EE173A-B9FF-EE29-541F-DAAE3E27313D}"/>
          </ac:cxnSpMkLst>
        </pc:cxnChg>
        <pc:cxnChg chg="mod">
          <ac:chgData name="Stuart C Wilde MBE" userId="effe1fc91cccb1d5" providerId="LiveId" clId="{0B7434C0-F6C9-5341-B016-8AA67EE59543}" dt="2023-12-07T12:53:06.048" v="1690" actId="1076"/>
          <ac:cxnSpMkLst>
            <pc:docMk/>
            <pc:sldMk cId="863720434" sldId="329"/>
            <ac:cxnSpMk id="53" creationId="{C358FBD4-ADEF-63B5-F90F-AF2CF7D17BED}"/>
          </ac:cxnSpMkLst>
        </pc:cxnChg>
        <pc:cxnChg chg="mod">
          <ac:chgData name="Stuart C Wilde MBE" userId="effe1fc91cccb1d5" providerId="LiveId" clId="{0B7434C0-F6C9-5341-B016-8AA67EE59543}" dt="2023-12-07T12:53:06.048" v="1690" actId="1076"/>
          <ac:cxnSpMkLst>
            <pc:docMk/>
            <pc:sldMk cId="863720434" sldId="329"/>
            <ac:cxnSpMk id="54" creationId="{B988A82A-FCEE-84B2-3097-2AC07697C051}"/>
          </ac:cxnSpMkLst>
        </pc:cxnChg>
        <pc:cxnChg chg="mod">
          <ac:chgData name="Stuart C Wilde MBE" userId="effe1fc91cccb1d5" providerId="LiveId" clId="{0B7434C0-F6C9-5341-B016-8AA67EE59543}" dt="2023-12-07T12:53:06.048" v="1690" actId="1076"/>
          <ac:cxnSpMkLst>
            <pc:docMk/>
            <pc:sldMk cId="863720434" sldId="329"/>
            <ac:cxnSpMk id="55" creationId="{020D9E08-5D80-8F1E-6F73-327BB33172A7}"/>
          </ac:cxnSpMkLst>
        </pc:cxnChg>
        <pc:cxnChg chg="mod">
          <ac:chgData name="Stuart C Wilde MBE" userId="effe1fc91cccb1d5" providerId="LiveId" clId="{0B7434C0-F6C9-5341-B016-8AA67EE59543}" dt="2023-12-07T12:53:06.048" v="1690" actId="1076"/>
          <ac:cxnSpMkLst>
            <pc:docMk/>
            <pc:sldMk cId="863720434" sldId="329"/>
            <ac:cxnSpMk id="65" creationId="{B4145DFD-1C90-314E-4BED-D808399482AD}"/>
          </ac:cxnSpMkLst>
        </pc:cxnChg>
        <pc:cxnChg chg="mod">
          <ac:chgData name="Stuart C Wilde MBE" userId="effe1fc91cccb1d5" providerId="LiveId" clId="{0B7434C0-F6C9-5341-B016-8AA67EE59543}" dt="2023-12-07T12:53:06.048" v="1690" actId="1076"/>
          <ac:cxnSpMkLst>
            <pc:docMk/>
            <pc:sldMk cId="863720434" sldId="329"/>
            <ac:cxnSpMk id="69" creationId="{2DBE7184-D367-F005-8712-E409B6AA69FF}"/>
          </ac:cxnSpMkLst>
        </pc:cxnChg>
        <pc:cxnChg chg="mod">
          <ac:chgData name="Stuart C Wilde MBE" userId="effe1fc91cccb1d5" providerId="LiveId" clId="{0B7434C0-F6C9-5341-B016-8AA67EE59543}" dt="2023-12-07T12:53:06.048" v="1690" actId="1076"/>
          <ac:cxnSpMkLst>
            <pc:docMk/>
            <pc:sldMk cId="863720434" sldId="329"/>
            <ac:cxnSpMk id="70" creationId="{48589FE3-6A3E-D7AC-0132-D4731E0458E5}"/>
          </ac:cxnSpMkLst>
        </pc:cxnChg>
        <pc:cxnChg chg="mod">
          <ac:chgData name="Stuart C Wilde MBE" userId="effe1fc91cccb1d5" providerId="LiveId" clId="{0B7434C0-F6C9-5341-B016-8AA67EE59543}" dt="2023-12-07T12:53:06.048" v="1690" actId="1076"/>
          <ac:cxnSpMkLst>
            <pc:docMk/>
            <pc:sldMk cId="863720434" sldId="329"/>
            <ac:cxnSpMk id="87" creationId="{66F56325-DF7F-C954-6C5A-1DFABC023305}"/>
          </ac:cxnSpMkLst>
        </pc:cxnChg>
        <pc:cxnChg chg="mod">
          <ac:chgData name="Stuart C Wilde MBE" userId="effe1fc91cccb1d5" providerId="LiveId" clId="{0B7434C0-F6C9-5341-B016-8AA67EE59543}" dt="2023-12-07T12:53:06.048" v="1690" actId="1076"/>
          <ac:cxnSpMkLst>
            <pc:docMk/>
            <pc:sldMk cId="863720434" sldId="329"/>
            <ac:cxnSpMk id="90" creationId="{A40AB7A4-7DB3-CDD8-5736-38A0D42F46F4}"/>
          </ac:cxnSpMkLst>
        </pc:cxnChg>
        <pc:cxnChg chg="mod">
          <ac:chgData name="Stuart C Wilde MBE" userId="effe1fc91cccb1d5" providerId="LiveId" clId="{0B7434C0-F6C9-5341-B016-8AA67EE59543}" dt="2023-12-07T12:53:06.048" v="1690" actId="1076"/>
          <ac:cxnSpMkLst>
            <pc:docMk/>
            <pc:sldMk cId="863720434" sldId="329"/>
            <ac:cxnSpMk id="93" creationId="{92A7B78F-DFE7-B950-EE0A-72F5AE19B18D}"/>
          </ac:cxnSpMkLst>
        </pc:cxnChg>
        <pc:cxnChg chg="mod">
          <ac:chgData name="Stuart C Wilde MBE" userId="effe1fc91cccb1d5" providerId="LiveId" clId="{0B7434C0-F6C9-5341-B016-8AA67EE59543}" dt="2023-12-07T12:53:06.048" v="1690" actId="1076"/>
          <ac:cxnSpMkLst>
            <pc:docMk/>
            <pc:sldMk cId="863720434" sldId="329"/>
            <ac:cxnSpMk id="143" creationId="{7E37DAA0-EA20-9D91-5CD7-2C29E4BC5D4E}"/>
          </ac:cxnSpMkLst>
        </pc:cxnChg>
        <pc:cxnChg chg="mod">
          <ac:chgData name="Stuart C Wilde MBE" userId="effe1fc91cccb1d5" providerId="LiveId" clId="{0B7434C0-F6C9-5341-B016-8AA67EE59543}" dt="2023-12-07T12:53:06.048" v="1690" actId="1076"/>
          <ac:cxnSpMkLst>
            <pc:docMk/>
            <pc:sldMk cId="863720434" sldId="329"/>
            <ac:cxnSpMk id="165" creationId="{F34B99A6-12B4-E75B-6BF4-46586D05EABA}"/>
          </ac:cxnSpMkLst>
        </pc:cxnChg>
        <pc:cxnChg chg="mod">
          <ac:chgData name="Stuart C Wilde MBE" userId="effe1fc91cccb1d5" providerId="LiveId" clId="{0B7434C0-F6C9-5341-B016-8AA67EE59543}" dt="2023-12-07T12:53:06.048" v="1690" actId="1076"/>
          <ac:cxnSpMkLst>
            <pc:docMk/>
            <pc:sldMk cId="863720434" sldId="329"/>
            <ac:cxnSpMk id="169" creationId="{40D4C631-2B2B-AB10-4666-0CA8F6B37885}"/>
          </ac:cxnSpMkLst>
        </pc:cxnChg>
        <pc:cxnChg chg="mod">
          <ac:chgData name="Stuart C Wilde MBE" userId="effe1fc91cccb1d5" providerId="LiveId" clId="{0B7434C0-F6C9-5341-B016-8AA67EE59543}" dt="2023-12-07T12:53:06.048" v="1690" actId="1076"/>
          <ac:cxnSpMkLst>
            <pc:docMk/>
            <pc:sldMk cId="863720434" sldId="329"/>
            <ac:cxnSpMk id="173" creationId="{2231F754-00DA-53F8-C4F6-0E0B18C33EA9}"/>
          </ac:cxnSpMkLst>
        </pc:cxnChg>
        <pc:cxnChg chg="mod">
          <ac:chgData name="Stuart C Wilde MBE" userId="effe1fc91cccb1d5" providerId="LiveId" clId="{0B7434C0-F6C9-5341-B016-8AA67EE59543}" dt="2023-12-07T12:53:06.048" v="1690" actId="1076"/>
          <ac:cxnSpMkLst>
            <pc:docMk/>
            <pc:sldMk cId="863720434" sldId="329"/>
            <ac:cxnSpMk id="176" creationId="{6DEBAA1D-DF20-3EFA-950D-FCC4F9C1F744}"/>
          </ac:cxnSpMkLst>
        </pc:cxnChg>
      </pc:sldChg>
      <pc:sldChg chg="addSp delSp modSp mod">
        <pc:chgData name="Stuart C Wilde MBE" userId="effe1fc91cccb1d5" providerId="LiveId" clId="{0B7434C0-F6C9-5341-B016-8AA67EE59543}" dt="2023-12-07T12:53:28.197" v="1691" actId="1076"/>
        <pc:sldMkLst>
          <pc:docMk/>
          <pc:sldMk cId="2123329180" sldId="330"/>
        </pc:sldMkLst>
        <pc:spChg chg="mod">
          <ac:chgData name="Stuart C Wilde MBE" userId="effe1fc91cccb1d5" providerId="LiveId" clId="{0B7434C0-F6C9-5341-B016-8AA67EE59543}" dt="2023-12-07T12:53:28.197" v="1691" actId="1076"/>
          <ac:spMkLst>
            <pc:docMk/>
            <pc:sldMk cId="2123329180" sldId="330"/>
            <ac:spMk id="2" creationId="{9B76ED37-7CC3-697F-0716-6CAD158045F8}"/>
          </ac:spMkLst>
        </pc:spChg>
        <pc:spChg chg="del">
          <ac:chgData name="Stuart C Wilde MBE" userId="effe1fc91cccb1d5" providerId="LiveId" clId="{0B7434C0-F6C9-5341-B016-8AA67EE59543}" dt="2023-12-05T19:53:56.681" v="421" actId="478"/>
          <ac:spMkLst>
            <pc:docMk/>
            <pc:sldMk cId="2123329180" sldId="330"/>
            <ac:spMk id="4" creationId="{60735DC8-A105-4BD0-A57F-2FFC38AECE84}"/>
          </ac:spMkLst>
        </pc:spChg>
        <pc:spChg chg="mod">
          <ac:chgData name="Stuart C Wilde MBE" userId="effe1fc91cccb1d5" providerId="LiveId" clId="{0B7434C0-F6C9-5341-B016-8AA67EE59543}" dt="2023-12-07T12:53:28.197" v="1691" actId="1076"/>
          <ac:spMkLst>
            <pc:docMk/>
            <pc:sldMk cId="2123329180" sldId="330"/>
            <ac:spMk id="5" creationId="{02811BC6-780C-F126-CD06-5A7F3CA4EE43}"/>
          </ac:spMkLst>
        </pc:spChg>
        <pc:spChg chg="add mod">
          <ac:chgData name="Stuart C Wilde MBE" userId="effe1fc91cccb1d5" providerId="LiveId" clId="{0B7434C0-F6C9-5341-B016-8AA67EE59543}" dt="2023-12-05T20:11:49.766" v="899" actId="20577"/>
          <ac:spMkLst>
            <pc:docMk/>
            <pc:sldMk cId="2123329180" sldId="330"/>
            <ac:spMk id="6" creationId="{64798908-5D9B-50CB-F632-3CA51B2F749A}"/>
          </ac:spMkLst>
        </pc:spChg>
        <pc:spChg chg="mod">
          <ac:chgData name="Stuart C Wilde MBE" userId="effe1fc91cccb1d5" providerId="LiveId" clId="{0B7434C0-F6C9-5341-B016-8AA67EE59543}" dt="2023-12-07T12:53:28.197" v="1691" actId="1076"/>
          <ac:spMkLst>
            <pc:docMk/>
            <pc:sldMk cId="2123329180" sldId="330"/>
            <ac:spMk id="7" creationId="{DC71B16C-C2FB-36D2-D247-6F192E10F8B3}"/>
          </ac:spMkLst>
        </pc:spChg>
        <pc:spChg chg="mod">
          <ac:chgData name="Stuart C Wilde MBE" userId="effe1fc91cccb1d5" providerId="LiveId" clId="{0B7434C0-F6C9-5341-B016-8AA67EE59543}" dt="2023-12-07T12:53:28.197" v="1691" actId="1076"/>
          <ac:spMkLst>
            <pc:docMk/>
            <pc:sldMk cId="2123329180" sldId="330"/>
            <ac:spMk id="12" creationId="{49368B80-3FF0-0407-95E7-277C70E666C2}"/>
          </ac:spMkLst>
        </pc:spChg>
        <pc:spChg chg="del">
          <ac:chgData name="Stuart C Wilde MBE" userId="effe1fc91cccb1d5" providerId="LiveId" clId="{0B7434C0-F6C9-5341-B016-8AA67EE59543}" dt="2023-12-05T19:53:56.681" v="421" actId="478"/>
          <ac:spMkLst>
            <pc:docMk/>
            <pc:sldMk cId="2123329180" sldId="330"/>
            <ac:spMk id="14" creationId="{8F43C2BE-FC11-4556-86F2-8EE2FBBF10D2}"/>
          </ac:spMkLst>
        </pc:spChg>
        <pc:spChg chg="del">
          <ac:chgData name="Stuart C Wilde MBE" userId="effe1fc91cccb1d5" providerId="LiveId" clId="{0B7434C0-F6C9-5341-B016-8AA67EE59543}" dt="2023-12-05T19:53:56.681" v="421" actId="478"/>
          <ac:spMkLst>
            <pc:docMk/>
            <pc:sldMk cId="2123329180" sldId="330"/>
            <ac:spMk id="25" creationId="{F54BD576-CC82-43DA-A008-C28EF60A448A}"/>
          </ac:spMkLst>
        </pc:spChg>
        <pc:spChg chg="mod">
          <ac:chgData name="Stuart C Wilde MBE" userId="effe1fc91cccb1d5" providerId="LiveId" clId="{0B7434C0-F6C9-5341-B016-8AA67EE59543}" dt="2023-12-07T12:53:28.197" v="1691" actId="1076"/>
          <ac:spMkLst>
            <pc:docMk/>
            <pc:sldMk cId="2123329180" sldId="330"/>
            <ac:spMk id="28" creationId="{CA76C919-D211-6537-081F-5DB6DB3EAD32}"/>
          </ac:spMkLst>
        </pc:spChg>
        <pc:spChg chg="del mod">
          <ac:chgData name="Stuart C Wilde MBE" userId="effe1fc91cccb1d5" providerId="LiveId" clId="{0B7434C0-F6C9-5341-B016-8AA67EE59543}" dt="2023-12-05T20:11:44.505" v="894" actId="478"/>
          <ac:spMkLst>
            <pc:docMk/>
            <pc:sldMk cId="2123329180" sldId="330"/>
            <ac:spMk id="29" creationId="{C5A8C257-B6E4-D850-0685-E36894744DCB}"/>
          </ac:spMkLst>
        </pc:spChg>
        <pc:spChg chg="mod">
          <ac:chgData name="Stuart C Wilde MBE" userId="effe1fc91cccb1d5" providerId="LiveId" clId="{0B7434C0-F6C9-5341-B016-8AA67EE59543}" dt="2023-12-07T12:53:28.197" v="1691" actId="1076"/>
          <ac:spMkLst>
            <pc:docMk/>
            <pc:sldMk cId="2123329180" sldId="330"/>
            <ac:spMk id="31" creationId="{81C74DEC-DD28-4E5C-411B-B869E7ED1147}"/>
          </ac:spMkLst>
        </pc:spChg>
        <pc:spChg chg="mod">
          <ac:chgData name="Stuart C Wilde MBE" userId="effe1fc91cccb1d5" providerId="LiveId" clId="{0B7434C0-F6C9-5341-B016-8AA67EE59543}" dt="2023-12-07T12:53:28.197" v="1691" actId="1076"/>
          <ac:spMkLst>
            <pc:docMk/>
            <pc:sldMk cId="2123329180" sldId="330"/>
            <ac:spMk id="34" creationId="{D0DF087A-F739-8877-1AD5-88FE18F30062}"/>
          </ac:spMkLst>
        </pc:spChg>
        <pc:spChg chg="mod">
          <ac:chgData name="Stuart C Wilde MBE" userId="effe1fc91cccb1d5" providerId="LiveId" clId="{0B7434C0-F6C9-5341-B016-8AA67EE59543}" dt="2023-12-07T12:53:28.197" v="1691" actId="1076"/>
          <ac:spMkLst>
            <pc:docMk/>
            <pc:sldMk cId="2123329180" sldId="330"/>
            <ac:spMk id="68" creationId="{FAD17022-EC7A-FB2D-BA80-38F923DDE5B7}"/>
          </ac:spMkLst>
        </pc:spChg>
        <pc:spChg chg="mod">
          <ac:chgData name="Stuart C Wilde MBE" userId="effe1fc91cccb1d5" providerId="LiveId" clId="{0B7434C0-F6C9-5341-B016-8AA67EE59543}" dt="2023-12-07T12:53:28.197" v="1691" actId="1076"/>
          <ac:spMkLst>
            <pc:docMk/>
            <pc:sldMk cId="2123329180" sldId="330"/>
            <ac:spMk id="78" creationId="{FB980AE7-6D26-D1DE-B8E2-29C557522523}"/>
          </ac:spMkLst>
        </pc:spChg>
        <pc:picChg chg="mod">
          <ac:chgData name="Stuart C Wilde MBE" userId="effe1fc91cccb1d5" providerId="LiveId" clId="{0B7434C0-F6C9-5341-B016-8AA67EE59543}" dt="2023-12-07T12:53:28.197" v="1691" actId="1076"/>
          <ac:picMkLst>
            <pc:docMk/>
            <pc:sldMk cId="2123329180" sldId="330"/>
            <ac:picMk id="21" creationId="{385F4B37-9E5A-1D31-A505-0C7064671541}"/>
          </ac:picMkLst>
        </pc:picChg>
        <pc:cxnChg chg="mod">
          <ac:chgData name="Stuart C Wilde MBE" userId="effe1fc91cccb1d5" providerId="LiveId" clId="{0B7434C0-F6C9-5341-B016-8AA67EE59543}" dt="2023-12-07T12:53:28.197" v="1691" actId="1076"/>
          <ac:cxnSpMkLst>
            <pc:docMk/>
            <pc:sldMk cId="2123329180" sldId="330"/>
            <ac:cxnSpMk id="3" creationId="{5F6E91A2-9425-DF83-9D2B-7BA27DE19C66}"/>
          </ac:cxnSpMkLst>
        </pc:cxnChg>
        <pc:cxnChg chg="del">
          <ac:chgData name="Stuart C Wilde MBE" userId="effe1fc91cccb1d5" providerId="LiveId" clId="{0B7434C0-F6C9-5341-B016-8AA67EE59543}" dt="2023-12-05T19:53:56.681" v="421" actId="478"/>
          <ac:cxnSpMkLst>
            <pc:docMk/>
            <pc:sldMk cId="2123329180" sldId="330"/>
            <ac:cxnSpMk id="8" creationId="{50060E80-F1C3-4E50-B873-7CFDEEA90049}"/>
          </ac:cxnSpMkLst>
        </pc:cxnChg>
        <pc:cxnChg chg="del">
          <ac:chgData name="Stuart C Wilde MBE" userId="effe1fc91cccb1d5" providerId="LiveId" clId="{0B7434C0-F6C9-5341-B016-8AA67EE59543}" dt="2023-12-05T19:53:56.681" v="421" actId="478"/>
          <ac:cxnSpMkLst>
            <pc:docMk/>
            <pc:sldMk cId="2123329180" sldId="330"/>
            <ac:cxnSpMk id="9" creationId="{01C52B09-2839-4160-A3C1-6BB201E5D53A}"/>
          </ac:cxnSpMkLst>
        </pc:cxnChg>
        <pc:cxnChg chg="del">
          <ac:chgData name="Stuart C Wilde MBE" userId="effe1fc91cccb1d5" providerId="LiveId" clId="{0B7434C0-F6C9-5341-B016-8AA67EE59543}" dt="2023-12-05T19:53:56.681" v="421" actId="478"/>
          <ac:cxnSpMkLst>
            <pc:docMk/>
            <pc:sldMk cId="2123329180" sldId="330"/>
            <ac:cxnSpMk id="10" creationId="{FC6C2AB6-E695-4520-9F38-6B6A0DE36B04}"/>
          </ac:cxnSpMkLst>
        </pc:cxnChg>
        <pc:cxnChg chg="del">
          <ac:chgData name="Stuart C Wilde MBE" userId="effe1fc91cccb1d5" providerId="LiveId" clId="{0B7434C0-F6C9-5341-B016-8AA67EE59543}" dt="2023-12-05T19:53:56.681" v="421" actId="478"/>
          <ac:cxnSpMkLst>
            <pc:docMk/>
            <pc:sldMk cId="2123329180" sldId="330"/>
            <ac:cxnSpMk id="11" creationId="{8F28B946-C7F6-4BF4-9E0C-3FACB97B07C7}"/>
          </ac:cxnSpMkLst>
        </pc:cxnChg>
        <pc:cxnChg chg="mod">
          <ac:chgData name="Stuart C Wilde MBE" userId="effe1fc91cccb1d5" providerId="LiveId" clId="{0B7434C0-F6C9-5341-B016-8AA67EE59543}" dt="2023-12-07T12:53:28.197" v="1691" actId="1076"/>
          <ac:cxnSpMkLst>
            <pc:docMk/>
            <pc:sldMk cId="2123329180" sldId="330"/>
            <ac:cxnSpMk id="13" creationId="{1F570F4D-DBB2-802C-5D81-7F945B88363C}"/>
          </ac:cxnSpMkLst>
        </pc:cxnChg>
        <pc:cxnChg chg="mod">
          <ac:chgData name="Stuart C Wilde MBE" userId="effe1fc91cccb1d5" providerId="LiveId" clId="{0B7434C0-F6C9-5341-B016-8AA67EE59543}" dt="2023-12-07T12:53:28.197" v="1691" actId="1076"/>
          <ac:cxnSpMkLst>
            <pc:docMk/>
            <pc:sldMk cId="2123329180" sldId="330"/>
            <ac:cxnSpMk id="16" creationId="{FBE61284-BC09-70F2-3101-4DAAC14C9675}"/>
          </ac:cxnSpMkLst>
        </pc:cxnChg>
        <pc:cxnChg chg="mod">
          <ac:chgData name="Stuart C Wilde MBE" userId="effe1fc91cccb1d5" providerId="LiveId" clId="{0B7434C0-F6C9-5341-B016-8AA67EE59543}" dt="2023-12-07T12:53:28.197" v="1691" actId="1076"/>
          <ac:cxnSpMkLst>
            <pc:docMk/>
            <pc:sldMk cId="2123329180" sldId="330"/>
            <ac:cxnSpMk id="17" creationId="{4E6448F5-4CC0-CC9B-1A58-97BAF12BF131}"/>
          </ac:cxnSpMkLst>
        </pc:cxnChg>
        <pc:cxnChg chg="mod">
          <ac:chgData name="Stuart C Wilde MBE" userId="effe1fc91cccb1d5" providerId="LiveId" clId="{0B7434C0-F6C9-5341-B016-8AA67EE59543}" dt="2023-12-07T12:53:28.197" v="1691" actId="1076"/>
          <ac:cxnSpMkLst>
            <pc:docMk/>
            <pc:sldMk cId="2123329180" sldId="330"/>
            <ac:cxnSpMk id="18" creationId="{221BDC6A-29B3-AFE4-D318-71D6A972E63E}"/>
          </ac:cxnSpMkLst>
        </pc:cxnChg>
        <pc:cxnChg chg="mod">
          <ac:chgData name="Stuart C Wilde MBE" userId="effe1fc91cccb1d5" providerId="LiveId" clId="{0B7434C0-F6C9-5341-B016-8AA67EE59543}" dt="2023-12-07T12:53:28.197" v="1691" actId="1076"/>
          <ac:cxnSpMkLst>
            <pc:docMk/>
            <pc:sldMk cId="2123329180" sldId="330"/>
            <ac:cxnSpMk id="19" creationId="{37332D70-9942-6CB4-D943-92EA76EF6A95}"/>
          </ac:cxnSpMkLst>
        </pc:cxnChg>
        <pc:cxnChg chg="mod">
          <ac:chgData name="Stuart C Wilde MBE" userId="effe1fc91cccb1d5" providerId="LiveId" clId="{0B7434C0-F6C9-5341-B016-8AA67EE59543}" dt="2023-12-07T12:53:28.197" v="1691" actId="1076"/>
          <ac:cxnSpMkLst>
            <pc:docMk/>
            <pc:sldMk cId="2123329180" sldId="330"/>
            <ac:cxnSpMk id="20" creationId="{92B62CA7-E30A-4E9F-FE70-C8D1916A5441}"/>
          </ac:cxnSpMkLst>
        </pc:cxnChg>
        <pc:cxnChg chg="mod">
          <ac:chgData name="Stuart C Wilde MBE" userId="effe1fc91cccb1d5" providerId="LiveId" clId="{0B7434C0-F6C9-5341-B016-8AA67EE59543}" dt="2023-12-07T12:53:28.197" v="1691" actId="1076"/>
          <ac:cxnSpMkLst>
            <pc:docMk/>
            <pc:sldMk cId="2123329180" sldId="330"/>
            <ac:cxnSpMk id="30" creationId="{E711CA38-0947-C905-2531-97A642CBC711}"/>
          </ac:cxnSpMkLst>
        </pc:cxnChg>
        <pc:cxnChg chg="mod">
          <ac:chgData name="Stuart C Wilde MBE" userId="effe1fc91cccb1d5" providerId="LiveId" clId="{0B7434C0-F6C9-5341-B016-8AA67EE59543}" dt="2023-12-07T12:53:28.197" v="1691" actId="1076"/>
          <ac:cxnSpMkLst>
            <pc:docMk/>
            <pc:sldMk cId="2123329180" sldId="330"/>
            <ac:cxnSpMk id="32" creationId="{3F2EDB8A-CEAE-79DE-45EA-D273EC8E0C42}"/>
          </ac:cxnSpMkLst>
        </pc:cxnChg>
        <pc:cxnChg chg="mod">
          <ac:chgData name="Stuart C Wilde MBE" userId="effe1fc91cccb1d5" providerId="LiveId" clId="{0B7434C0-F6C9-5341-B016-8AA67EE59543}" dt="2023-12-07T12:53:28.197" v="1691" actId="1076"/>
          <ac:cxnSpMkLst>
            <pc:docMk/>
            <pc:sldMk cId="2123329180" sldId="330"/>
            <ac:cxnSpMk id="35" creationId="{907B783F-7AEE-6665-7B57-9D1106E04B63}"/>
          </ac:cxnSpMkLst>
        </pc:cxnChg>
        <pc:cxnChg chg="mod">
          <ac:chgData name="Stuart C Wilde MBE" userId="effe1fc91cccb1d5" providerId="LiveId" clId="{0B7434C0-F6C9-5341-B016-8AA67EE59543}" dt="2023-12-07T12:53:28.197" v="1691" actId="1076"/>
          <ac:cxnSpMkLst>
            <pc:docMk/>
            <pc:sldMk cId="2123329180" sldId="330"/>
            <ac:cxnSpMk id="37" creationId="{2CA2423A-9F6F-3941-D2B4-FD663D704411}"/>
          </ac:cxnSpMkLst>
        </pc:cxnChg>
        <pc:cxnChg chg="mod">
          <ac:chgData name="Stuart C Wilde MBE" userId="effe1fc91cccb1d5" providerId="LiveId" clId="{0B7434C0-F6C9-5341-B016-8AA67EE59543}" dt="2023-12-07T12:53:28.197" v="1691" actId="1076"/>
          <ac:cxnSpMkLst>
            <pc:docMk/>
            <pc:sldMk cId="2123329180" sldId="330"/>
            <ac:cxnSpMk id="38" creationId="{A2B7F776-C37E-9842-FD7D-00D7417A982E}"/>
          </ac:cxnSpMkLst>
        </pc:cxnChg>
        <pc:cxnChg chg="mod">
          <ac:chgData name="Stuart C Wilde MBE" userId="effe1fc91cccb1d5" providerId="LiveId" clId="{0B7434C0-F6C9-5341-B016-8AA67EE59543}" dt="2023-12-07T12:53:28.197" v="1691" actId="1076"/>
          <ac:cxnSpMkLst>
            <pc:docMk/>
            <pc:sldMk cId="2123329180" sldId="330"/>
            <ac:cxnSpMk id="39" creationId="{A9B900AF-C21A-9556-30A4-6EB0CC726181}"/>
          </ac:cxnSpMkLst>
        </pc:cxnChg>
        <pc:cxnChg chg="mod">
          <ac:chgData name="Stuart C Wilde MBE" userId="effe1fc91cccb1d5" providerId="LiveId" clId="{0B7434C0-F6C9-5341-B016-8AA67EE59543}" dt="2023-12-07T12:53:28.197" v="1691" actId="1076"/>
          <ac:cxnSpMkLst>
            <pc:docMk/>
            <pc:sldMk cId="2123329180" sldId="330"/>
            <ac:cxnSpMk id="40" creationId="{18012339-9A07-A8B1-3DD2-12622719314A}"/>
          </ac:cxnSpMkLst>
        </pc:cxnChg>
        <pc:cxnChg chg="mod">
          <ac:chgData name="Stuart C Wilde MBE" userId="effe1fc91cccb1d5" providerId="LiveId" clId="{0B7434C0-F6C9-5341-B016-8AA67EE59543}" dt="2023-12-07T12:53:28.197" v="1691" actId="1076"/>
          <ac:cxnSpMkLst>
            <pc:docMk/>
            <pc:sldMk cId="2123329180" sldId="330"/>
            <ac:cxnSpMk id="41" creationId="{C48FD6E4-39E1-48A5-D4C6-8DA04903741C}"/>
          </ac:cxnSpMkLst>
        </pc:cxnChg>
        <pc:cxnChg chg="mod">
          <ac:chgData name="Stuart C Wilde MBE" userId="effe1fc91cccb1d5" providerId="LiveId" clId="{0B7434C0-F6C9-5341-B016-8AA67EE59543}" dt="2023-12-07T12:53:28.197" v="1691" actId="1076"/>
          <ac:cxnSpMkLst>
            <pc:docMk/>
            <pc:sldMk cId="2123329180" sldId="330"/>
            <ac:cxnSpMk id="69" creationId="{4E79179C-C462-7D20-E4A2-B76411F5ECA5}"/>
          </ac:cxnSpMkLst>
        </pc:cxnChg>
        <pc:cxnChg chg="mod">
          <ac:chgData name="Stuart C Wilde MBE" userId="effe1fc91cccb1d5" providerId="LiveId" clId="{0B7434C0-F6C9-5341-B016-8AA67EE59543}" dt="2023-12-07T12:53:28.197" v="1691" actId="1076"/>
          <ac:cxnSpMkLst>
            <pc:docMk/>
            <pc:sldMk cId="2123329180" sldId="330"/>
            <ac:cxnSpMk id="70" creationId="{C3A29411-299D-4F44-7E64-FDDF03E68586}"/>
          </ac:cxnSpMkLst>
        </pc:cxnChg>
        <pc:cxnChg chg="mod">
          <ac:chgData name="Stuart C Wilde MBE" userId="effe1fc91cccb1d5" providerId="LiveId" clId="{0B7434C0-F6C9-5341-B016-8AA67EE59543}" dt="2023-12-07T12:53:28.197" v="1691" actId="1076"/>
          <ac:cxnSpMkLst>
            <pc:docMk/>
            <pc:sldMk cId="2123329180" sldId="330"/>
            <ac:cxnSpMk id="71" creationId="{F2D16467-436B-BCF7-AD4D-7BE28BD563DA}"/>
          </ac:cxnSpMkLst>
        </pc:cxnChg>
        <pc:cxnChg chg="mod">
          <ac:chgData name="Stuart C Wilde MBE" userId="effe1fc91cccb1d5" providerId="LiveId" clId="{0B7434C0-F6C9-5341-B016-8AA67EE59543}" dt="2023-12-07T12:53:28.197" v="1691" actId="1076"/>
          <ac:cxnSpMkLst>
            <pc:docMk/>
            <pc:sldMk cId="2123329180" sldId="330"/>
            <ac:cxnSpMk id="79" creationId="{BE2E71B6-35EC-10E2-40E8-FC9634CEB7F7}"/>
          </ac:cxnSpMkLst>
        </pc:cxnChg>
      </pc:sldChg>
      <pc:sldChg chg="addSp delSp modSp mod">
        <pc:chgData name="Stuart C Wilde MBE" userId="effe1fc91cccb1d5" providerId="LiveId" clId="{0B7434C0-F6C9-5341-B016-8AA67EE59543}" dt="2023-12-07T12:54:10.174" v="1692" actId="1076"/>
        <pc:sldMkLst>
          <pc:docMk/>
          <pc:sldMk cId="2510602064" sldId="331"/>
        </pc:sldMkLst>
        <pc:spChg chg="mod">
          <ac:chgData name="Stuart C Wilde MBE" userId="effe1fc91cccb1d5" providerId="LiveId" clId="{0B7434C0-F6C9-5341-B016-8AA67EE59543}" dt="2023-12-07T12:54:10.174" v="1692" actId="1076"/>
          <ac:spMkLst>
            <pc:docMk/>
            <pc:sldMk cId="2510602064" sldId="331"/>
            <ac:spMk id="2" creationId="{0C40FA30-CA51-42FC-D73B-778BD925B6D1}"/>
          </ac:spMkLst>
        </pc:spChg>
        <pc:spChg chg="mod">
          <ac:chgData name="Stuart C Wilde MBE" userId="effe1fc91cccb1d5" providerId="LiveId" clId="{0B7434C0-F6C9-5341-B016-8AA67EE59543}" dt="2023-12-07T12:54:10.174" v="1692" actId="1076"/>
          <ac:spMkLst>
            <pc:docMk/>
            <pc:sldMk cId="2510602064" sldId="331"/>
            <ac:spMk id="3" creationId="{CCE02C79-CFB3-E903-9758-110181F11A96}"/>
          </ac:spMkLst>
        </pc:spChg>
        <pc:spChg chg="del">
          <ac:chgData name="Stuart C Wilde MBE" userId="effe1fc91cccb1d5" providerId="LiveId" clId="{0B7434C0-F6C9-5341-B016-8AA67EE59543}" dt="2023-12-05T19:54:04.909" v="422" actId="478"/>
          <ac:spMkLst>
            <pc:docMk/>
            <pc:sldMk cId="2510602064" sldId="331"/>
            <ac:spMk id="4" creationId="{60735DC8-A105-4BD0-A57F-2FFC38AECE84}"/>
          </ac:spMkLst>
        </pc:spChg>
        <pc:spChg chg="add del mod">
          <ac:chgData name="Stuart C Wilde MBE" userId="effe1fc91cccb1d5" providerId="LiveId" clId="{0B7434C0-F6C9-5341-B016-8AA67EE59543}" dt="2023-12-05T20:11:59.918" v="902" actId="478"/>
          <ac:spMkLst>
            <pc:docMk/>
            <pc:sldMk cId="2510602064" sldId="331"/>
            <ac:spMk id="6" creationId="{93322BC1-3813-BDA1-493B-F6CEF116384B}"/>
          </ac:spMkLst>
        </pc:spChg>
        <pc:spChg chg="add mod">
          <ac:chgData name="Stuart C Wilde MBE" userId="effe1fc91cccb1d5" providerId="LiveId" clId="{0B7434C0-F6C9-5341-B016-8AA67EE59543}" dt="2023-12-05T20:12:06.574" v="909" actId="20577"/>
          <ac:spMkLst>
            <pc:docMk/>
            <pc:sldMk cId="2510602064" sldId="331"/>
            <ac:spMk id="7" creationId="{F12D8D83-0D50-C180-3C28-6489BDD40AA2}"/>
          </ac:spMkLst>
        </pc:spChg>
        <pc:spChg chg="del">
          <ac:chgData name="Stuart C Wilde MBE" userId="effe1fc91cccb1d5" providerId="LiveId" clId="{0B7434C0-F6C9-5341-B016-8AA67EE59543}" dt="2023-12-05T19:54:04.909" v="422" actId="478"/>
          <ac:spMkLst>
            <pc:docMk/>
            <pc:sldMk cId="2510602064" sldId="331"/>
            <ac:spMk id="14" creationId="{8F43C2BE-FC11-4556-86F2-8EE2FBBF10D2}"/>
          </ac:spMkLst>
        </pc:spChg>
        <pc:spChg chg="del">
          <ac:chgData name="Stuart C Wilde MBE" userId="effe1fc91cccb1d5" providerId="LiveId" clId="{0B7434C0-F6C9-5341-B016-8AA67EE59543}" dt="2023-12-05T19:54:04.909" v="422" actId="478"/>
          <ac:spMkLst>
            <pc:docMk/>
            <pc:sldMk cId="2510602064" sldId="331"/>
            <ac:spMk id="25" creationId="{F54BD576-CC82-43DA-A008-C28EF60A448A}"/>
          </ac:spMkLst>
        </pc:spChg>
        <pc:spChg chg="del">
          <ac:chgData name="Stuart C Wilde MBE" userId="effe1fc91cccb1d5" providerId="LiveId" clId="{0B7434C0-F6C9-5341-B016-8AA67EE59543}" dt="2023-12-05T20:11:56.512" v="900" actId="478"/>
          <ac:spMkLst>
            <pc:docMk/>
            <pc:sldMk cId="2510602064" sldId="331"/>
            <ac:spMk id="29" creationId="{C5A8C257-B6E4-D850-0685-E36894744DCB}"/>
          </ac:spMkLst>
        </pc:spChg>
        <pc:picChg chg="mod">
          <ac:chgData name="Stuart C Wilde MBE" userId="effe1fc91cccb1d5" providerId="LiveId" clId="{0B7434C0-F6C9-5341-B016-8AA67EE59543}" dt="2023-12-07T12:54:10.174" v="1692" actId="1076"/>
          <ac:picMkLst>
            <pc:docMk/>
            <pc:sldMk cId="2510602064" sldId="331"/>
            <ac:picMk id="5" creationId="{D9EB30FF-0E50-F9D7-52C0-7E3201429A6C}"/>
          </ac:picMkLst>
        </pc:picChg>
        <pc:cxnChg chg="del">
          <ac:chgData name="Stuart C Wilde MBE" userId="effe1fc91cccb1d5" providerId="LiveId" clId="{0B7434C0-F6C9-5341-B016-8AA67EE59543}" dt="2023-12-05T19:54:04.909" v="422" actId="478"/>
          <ac:cxnSpMkLst>
            <pc:docMk/>
            <pc:sldMk cId="2510602064" sldId="331"/>
            <ac:cxnSpMk id="8" creationId="{50060E80-F1C3-4E50-B873-7CFDEEA90049}"/>
          </ac:cxnSpMkLst>
        </pc:cxnChg>
        <pc:cxnChg chg="del">
          <ac:chgData name="Stuart C Wilde MBE" userId="effe1fc91cccb1d5" providerId="LiveId" clId="{0B7434C0-F6C9-5341-B016-8AA67EE59543}" dt="2023-12-05T19:54:04.909" v="422" actId="478"/>
          <ac:cxnSpMkLst>
            <pc:docMk/>
            <pc:sldMk cId="2510602064" sldId="331"/>
            <ac:cxnSpMk id="9" creationId="{01C52B09-2839-4160-A3C1-6BB201E5D53A}"/>
          </ac:cxnSpMkLst>
        </pc:cxnChg>
        <pc:cxnChg chg="del">
          <ac:chgData name="Stuart C Wilde MBE" userId="effe1fc91cccb1d5" providerId="LiveId" clId="{0B7434C0-F6C9-5341-B016-8AA67EE59543}" dt="2023-12-05T19:54:04.909" v="422" actId="478"/>
          <ac:cxnSpMkLst>
            <pc:docMk/>
            <pc:sldMk cId="2510602064" sldId="331"/>
            <ac:cxnSpMk id="10" creationId="{FC6C2AB6-E695-4520-9F38-6B6A0DE36B04}"/>
          </ac:cxnSpMkLst>
        </pc:cxnChg>
        <pc:cxnChg chg="del">
          <ac:chgData name="Stuart C Wilde MBE" userId="effe1fc91cccb1d5" providerId="LiveId" clId="{0B7434C0-F6C9-5341-B016-8AA67EE59543}" dt="2023-12-05T19:54:04.909" v="422" actId="478"/>
          <ac:cxnSpMkLst>
            <pc:docMk/>
            <pc:sldMk cId="2510602064" sldId="331"/>
            <ac:cxnSpMk id="11" creationId="{8F28B946-C7F6-4BF4-9E0C-3FACB97B07C7}"/>
          </ac:cxnSpMkLst>
        </pc:cxnChg>
      </pc:sldChg>
      <pc:sldChg chg="addSp delSp modSp mod">
        <pc:chgData name="Stuart C Wilde MBE" userId="effe1fc91cccb1d5" providerId="LiveId" clId="{0B7434C0-F6C9-5341-B016-8AA67EE59543}" dt="2023-12-07T12:54:29.258" v="1693" actId="1076"/>
        <pc:sldMkLst>
          <pc:docMk/>
          <pc:sldMk cId="637807412" sldId="332"/>
        </pc:sldMkLst>
        <pc:spChg chg="add mod">
          <ac:chgData name="Stuart C Wilde MBE" userId="effe1fc91cccb1d5" providerId="LiveId" clId="{0B7434C0-F6C9-5341-B016-8AA67EE59543}" dt="2023-12-05T20:12:17.549" v="915" actId="20577"/>
          <ac:spMkLst>
            <pc:docMk/>
            <pc:sldMk cId="637807412" sldId="332"/>
            <ac:spMk id="2" creationId="{EDABC836-B5FD-7A9D-C0E5-D6AA21EEC67E}"/>
          </ac:spMkLst>
        </pc:spChg>
        <pc:spChg chg="del">
          <ac:chgData name="Stuart C Wilde MBE" userId="effe1fc91cccb1d5" providerId="LiveId" clId="{0B7434C0-F6C9-5341-B016-8AA67EE59543}" dt="2023-12-05T19:54:11.313" v="423" actId="478"/>
          <ac:spMkLst>
            <pc:docMk/>
            <pc:sldMk cId="637807412" sldId="332"/>
            <ac:spMk id="4" creationId="{60735DC8-A105-4BD0-A57F-2FFC38AECE84}"/>
          </ac:spMkLst>
        </pc:spChg>
        <pc:spChg chg="mod">
          <ac:chgData name="Stuart C Wilde MBE" userId="effe1fc91cccb1d5" providerId="LiveId" clId="{0B7434C0-F6C9-5341-B016-8AA67EE59543}" dt="2023-12-07T12:54:29.258" v="1693" actId="1076"/>
          <ac:spMkLst>
            <pc:docMk/>
            <pc:sldMk cId="637807412" sldId="332"/>
            <ac:spMk id="5" creationId="{27D69D19-2397-92FC-EAF6-6F7967208E1C}"/>
          </ac:spMkLst>
        </pc:spChg>
        <pc:spChg chg="mod">
          <ac:chgData name="Stuart C Wilde MBE" userId="effe1fc91cccb1d5" providerId="LiveId" clId="{0B7434C0-F6C9-5341-B016-8AA67EE59543}" dt="2023-12-07T12:54:29.258" v="1693" actId="1076"/>
          <ac:spMkLst>
            <pc:docMk/>
            <pc:sldMk cId="637807412" sldId="332"/>
            <ac:spMk id="6" creationId="{76DD5079-6267-1A2D-35E3-EC5F4BE9F188}"/>
          </ac:spMkLst>
        </pc:spChg>
        <pc:spChg chg="mod">
          <ac:chgData name="Stuart C Wilde MBE" userId="effe1fc91cccb1d5" providerId="LiveId" clId="{0B7434C0-F6C9-5341-B016-8AA67EE59543}" dt="2023-12-07T12:54:29.258" v="1693" actId="1076"/>
          <ac:spMkLst>
            <pc:docMk/>
            <pc:sldMk cId="637807412" sldId="332"/>
            <ac:spMk id="7" creationId="{121DAB66-A69F-C7B6-7432-B52282EA125A}"/>
          </ac:spMkLst>
        </pc:spChg>
        <pc:spChg chg="mod">
          <ac:chgData name="Stuart C Wilde MBE" userId="effe1fc91cccb1d5" providerId="LiveId" clId="{0B7434C0-F6C9-5341-B016-8AA67EE59543}" dt="2023-12-07T12:54:29.258" v="1693" actId="1076"/>
          <ac:spMkLst>
            <pc:docMk/>
            <pc:sldMk cId="637807412" sldId="332"/>
            <ac:spMk id="12" creationId="{F70138BC-C4C8-6932-7500-0988154B6B9D}"/>
          </ac:spMkLst>
        </pc:spChg>
        <pc:spChg chg="del">
          <ac:chgData name="Stuart C Wilde MBE" userId="effe1fc91cccb1d5" providerId="LiveId" clId="{0B7434C0-F6C9-5341-B016-8AA67EE59543}" dt="2023-12-05T19:54:11.313" v="423" actId="478"/>
          <ac:spMkLst>
            <pc:docMk/>
            <pc:sldMk cId="637807412" sldId="332"/>
            <ac:spMk id="14" creationId="{8F43C2BE-FC11-4556-86F2-8EE2FBBF10D2}"/>
          </ac:spMkLst>
        </pc:spChg>
        <pc:spChg chg="mod">
          <ac:chgData name="Stuart C Wilde MBE" userId="effe1fc91cccb1d5" providerId="LiveId" clId="{0B7434C0-F6C9-5341-B016-8AA67EE59543}" dt="2023-12-07T12:54:29.258" v="1693" actId="1076"/>
          <ac:spMkLst>
            <pc:docMk/>
            <pc:sldMk cId="637807412" sldId="332"/>
            <ac:spMk id="15" creationId="{04728F71-9B9F-591F-D927-156F4345B3E9}"/>
          </ac:spMkLst>
        </pc:spChg>
        <pc:spChg chg="mod">
          <ac:chgData name="Stuart C Wilde MBE" userId="effe1fc91cccb1d5" providerId="LiveId" clId="{0B7434C0-F6C9-5341-B016-8AA67EE59543}" dt="2023-12-07T12:54:29.258" v="1693" actId="1076"/>
          <ac:spMkLst>
            <pc:docMk/>
            <pc:sldMk cId="637807412" sldId="332"/>
            <ac:spMk id="16" creationId="{04735BF7-6717-E104-0522-C114129DF0EC}"/>
          </ac:spMkLst>
        </pc:spChg>
        <pc:spChg chg="del">
          <ac:chgData name="Stuart C Wilde MBE" userId="effe1fc91cccb1d5" providerId="LiveId" clId="{0B7434C0-F6C9-5341-B016-8AA67EE59543}" dt="2023-12-05T19:54:11.313" v="423" actId="478"/>
          <ac:spMkLst>
            <pc:docMk/>
            <pc:sldMk cId="637807412" sldId="332"/>
            <ac:spMk id="25" creationId="{F54BD576-CC82-43DA-A008-C28EF60A448A}"/>
          </ac:spMkLst>
        </pc:spChg>
        <pc:spChg chg="del">
          <ac:chgData name="Stuart C Wilde MBE" userId="effe1fc91cccb1d5" providerId="LiveId" clId="{0B7434C0-F6C9-5341-B016-8AA67EE59543}" dt="2023-12-05T20:12:13.053" v="910" actId="478"/>
          <ac:spMkLst>
            <pc:docMk/>
            <pc:sldMk cId="637807412" sldId="332"/>
            <ac:spMk id="29" creationId="{C5A8C257-B6E4-D850-0685-E36894744DCB}"/>
          </ac:spMkLst>
        </pc:spChg>
        <pc:picChg chg="mod">
          <ac:chgData name="Stuart C Wilde MBE" userId="effe1fc91cccb1d5" providerId="LiveId" clId="{0B7434C0-F6C9-5341-B016-8AA67EE59543}" dt="2023-12-07T12:54:29.258" v="1693" actId="1076"/>
          <ac:picMkLst>
            <pc:docMk/>
            <pc:sldMk cId="637807412" sldId="332"/>
            <ac:picMk id="13" creationId="{190E36CA-669D-4F57-1712-F0EA8680DFF1}"/>
          </ac:picMkLst>
        </pc:picChg>
        <pc:cxnChg chg="del">
          <ac:chgData name="Stuart C Wilde MBE" userId="effe1fc91cccb1d5" providerId="LiveId" clId="{0B7434C0-F6C9-5341-B016-8AA67EE59543}" dt="2023-12-05T19:54:11.313" v="423" actId="478"/>
          <ac:cxnSpMkLst>
            <pc:docMk/>
            <pc:sldMk cId="637807412" sldId="332"/>
            <ac:cxnSpMk id="8" creationId="{50060E80-F1C3-4E50-B873-7CFDEEA90049}"/>
          </ac:cxnSpMkLst>
        </pc:cxnChg>
        <pc:cxnChg chg="del">
          <ac:chgData name="Stuart C Wilde MBE" userId="effe1fc91cccb1d5" providerId="LiveId" clId="{0B7434C0-F6C9-5341-B016-8AA67EE59543}" dt="2023-12-05T19:54:11.313" v="423" actId="478"/>
          <ac:cxnSpMkLst>
            <pc:docMk/>
            <pc:sldMk cId="637807412" sldId="332"/>
            <ac:cxnSpMk id="9" creationId="{01C52B09-2839-4160-A3C1-6BB201E5D53A}"/>
          </ac:cxnSpMkLst>
        </pc:cxnChg>
        <pc:cxnChg chg="del">
          <ac:chgData name="Stuart C Wilde MBE" userId="effe1fc91cccb1d5" providerId="LiveId" clId="{0B7434C0-F6C9-5341-B016-8AA67EE59543}" dt="2023-12-05T19:54:11.313" v="423" actId="478"/>
          <ac:cxnSpMkLst>
            <pc:docMk/>
            <pc:sldMk cId="637807412" sldId="332"/>
            <ac:cxnSpMk id="10" creationId="{FC6C2AB6-E695-4520-9F38-6B6A0DE36B04}"/>
          </ac:cxnSpMkLst>
        </pc:cxnChg>
        <pc:cxnChg chg="del">
          <ac:chgData name="Stuart C Wilde MBE" userId="effe1fc91cccb1d5" providerId="LiveId" clId="{0B7434C0-F6C9-5341-B016-8AA67EE59543}" dt="2023-12-05T19:54:11.313" v="423" actId="478"/>
          <ac:cxnSpMkLst>
            <pc:docMk/>
            <pc:sldMk cId="637807412" sldId="332"/>
            <ac:cxnSpMk id="11" creationId="{8F28B946-C7F6-4BF4-9E0C-3FACB97B07C7}"/>
          </ac:cxnSpMkLst>
        </pc:cxnChg>
      </pc:sldChg>
      <pc:sldChg chg="addSp delSp modSp mod">
        <pc:chgData name="Stuart C Wilde MBE" userId="effe1fc91cccb1d5" providerId="LiveId" clId="{0B7434C0-F6C9-5341-B016-8AA67EE59543}" dt="2023-12-07T12:54:50.466" v="1694" actId="1076"/>
        <pc:sldMkLst>
          <pc:docMk/>
          <pc:sldMk cId="55477108" sldId="333"/>
        </pc:sldMkLst>
        <pc:spChg chg="add mod">
          <ac:chgData name="Stuart C Wilde MBE" userId="effe1fc91cccb1d5" providerId="LiveId" clId="{0B7434C0-F6C9-5341-B016-8AA67EE59543}" dt="2023-12-05T20:12:31.005" v="921" actId="20577"/>
          <ac:spMkLst>
            <pc:docMk/>
            <pc:sldMk cId="55477108" sldId="333"/>
            <ac:spMk id="2" creationId="{15A24ADA-90DC-DD46-3A60-3B4647EEF4F4}"/>
          </ac:spMkLst>
        </pc:spChg>
        <pc:spChg chg="del">
          <ac:chgData name="Stuart C Wilde MBE" userId="effe1fc91cccb1d5" providerId="LiveId" clId="{0B7434C0-F6C9-5341-B016-8AA67EE59543}" dt="2023-12-05T19:54:18.668" v="424" actId="478"/>
          <ac:spMkLst>
            <pc:docMk/>
            <pc:sldMk cId="55477108" sldId="333"/>
            <ac:spMk id="4" creationId="{60735DC8-A105-4BD0-A57F-2FFC38AECE84}"/>
          </ac:spMkLst>
        </pc:spChg>
        <pc:spChg chg="mod">
          <ac:chgData name="Stuart C Wilde MBE" userId="effe1fc91cccb1d5" providerId="LiveId" clId="{0B7434C0-F6C9-5341-B016-8AA67EE59543}" dt="2023-12-07T12:54:50.466" v="1694" actId="1076"/>
          <ac:spMkLst>
            <pc:docMk/>
            <pc:sldMk cId="55477108" sldId="333"/>
            <ac:spMk id="5" creationId="{680F1CD0-5FF8-59DF-9F32-C0CFC7B3ECFA}"/>
          </ac:spMkLst>
        </pc:spChg>
        <pc:spChg chg="del">
          <ac:chgData name="Stuart C Wilde MBE" userId="effe1fc91cccb1d5" providerId="LiveId" clId="{0B7434C0-F6C9-5341-B016-8AA67EE59543}" dt="2023-12-05T19:54:18.668" v="424" actId="478"/>
          <ac:spMkLst>
            <pc:docMk/>
            <pc:sldMk cId="55477108" sldId="333"/>
            <ac:spMk id="14" creationId="{8F43C2BE-FC11-4556-86F2-8EE2FBBF10D2}"/>
          </ac:spMkLst>
        </pc:spChg>
        <pc:spChg chg="mod">
          <ac:chgData name="Stuart C Wilde MBE" userId="effe1fc91cccb1d5" providerId="LiveId" clId="{0B7434C0-F6C9-5341-B016-8AA67EE59543}" dt="2023-12-07T12:54:50.466" v="1694" actId="1076"/>
          <ac:spMkLst>
            <pc:docMk/>
            <pc:sldMk cId="55477108" sldId="333"/>
            <ac:spMk id="21" creationId="{754C76E0-A34A-F85A-A6A0-81BBCB245CBC}"/>
          </ac:spMkLst>
        </pc:spChg>
        <pc:spChg chg="mod">
          <ac:chgData name="Stuart C Wilde MBE" userId="effe1fc91cccb1d5" providerId="LiveId" clId="{0B7434C0-F6C9-5341-B016-8AA67EE59543}" dt="2023-12-07T12:54:50.466" v="1694" actId="1076"/>
          <ac:spMkLst>
            <pc:docMk/>
            <pc:sldMk cId="55477108" sldId="333"/>
            <ac:spMk id="22" creationId="{85412B78-1B20-2266-E355-74CFE6B0F445}"/>
          </ac:spMkLst>
        </pc:spChg>
        <pc:spChg chg="mod">
          <ac:chgData name="Stuart C Wilde MBE" userId="effe1fc91cccb1d5" providerId="LiveId" clId="{0B7434C0-F6C9-5341-B016-8AA67EE59543}" dt="2023-12-07T12:54:50.466" v="1694" actId="1076"/>
          <ac:spMkLst>
            <pc:docMk/>
            <pc:sldMk cId="55477108" sldId="333"/>
            <ac:spMk id="23" creationId="{22005485-18F4-D9BB-8520-1538CC3DC788}"/>
          </ac:spMkLst>
        </pc:spChg>
        <pc:spChg chg="del">
          <ac:chgData name="Stuart C Wilde MBE" userId="effe1fc91cccb1d5" providerId="LiveId" clId="{0B7434C0-F6C9-5341-B016-8AA67EE59543}" dt="2023-12-05T19:54:18.668" v="424" actId="478"/>
          <ac:spMkLst>
            <pc:docMk/>
            <pc:sldMk cId="55477108" sldId="333"/>
            <ac:spMk id="25" creationId="{F54BD576-CC82-43DA-A008-C28EF60A448A}"/>
          </ac:spMkLst>
        </pc:spChg>
        <pc:spChg chg="mod">
          <ac:chgData name="Stuart C Wilde MBE" userId="effe1fc91cccb1d5" providerId="LiveId" clId="{0B7434C0-F6C9-5341-B016-8AA67EE59543}" dt="2023-12-07T12:54:50.466" v="1694" actId="1076"/>
          <ac:spMkLst>
            <pc:docMk/>
            <pc:sldMk cId="55477108" sldId="333"/>
            <ac:spMk id="26" creationId="{F7D0A26B-9FB4-7117-CDC7-D924721CC0A3}"/>
          </ac:spMkLst>
        </pc:spChg>
        <pc:spChg chg="del">
          <ac:chgData name="Stuart C Wilde MBE" userId="effe1fc91cccb1d5" providerId="LiveId" clId="{0B7434C0-F6C9-5341-B016-8AA67EE59543}" dt="2023-12-05T20:12:24.277" v="916" actId="478"/>
          <ac:spMkLst>
            <pc:docMk/>
            <pc:sldMk cId="55477108" sldId="333"/>
            <ac:spMk id="29" creationId="{C5A8C257-B6E4-D850-0685-E36894744DCB}"/>
          </ac:spMkLst>
        </pc:spChg>
        <pc:spChg chg="mod">
          <ac:chgData name="Stuart C Wilde MBE" userId="effe1fc91cccb1d5" providerId="LiveId" clId="{0B7434C0-F6C9-5341-B016-8AA67EE59543}" dt="2023-12-07T12:54:50.466" v="1694" actId="1076"/>
          <ac:spMkLst>
            <pc:docMk/>
            <pc:sldMk cId="55477108" sldId="333"/>
            <ac:spMk id="31" creationId="{C284E3BC-36D5-1298-B6CA-AADD54758761}"/>
          </ac:spMkLst>
        </pc:spChg>
        <pc:spChg chg="mod">
          <ac:chgData name="Stuart C Wilde MBE" userId="effe1fc91cccb1d5" providerId="LiveId" clId="{0B7434C0-F6C9-5341-B016-8AA67EE59543}" dt="2023-12-07T12:54:50.466" v="1694" actId="1076"/>
          <ac:spMkLst>
            <pc:docMk/>
            <pc:sldMk cId="55477108" sldId="333"/>
            <ac:spMk id="33" creationId="{99D8C2D1-AA33-72FF-FC4B-387CE5A6E4DE}"/>
          </ac:spMkLst>
        </pc:spChg>
        <pc:spChg chg="mod">
          <ac:chgData name="Stuart C Wilde MBE" userId="effe1fc91cccb1d5" providerId="LiveId" clId="{0B7434C0-F6C9-5341-B016-8AA67EE59543}" dt="2023-12-07T12:54:50.466" v="1694" actId="1076"/>
          <ac:spMkLst>
            <pc:docMk/>
            <pc:sldMk cId="55477108" sldId="333"/>
            <ac:spMk id="34" creationId="{DEB88A6F-DF91-0C6E-7E63-C80323A98DEB}"/>
          </ac:spMkLst>
        </pc:spChg>
        <pc:spChg chg="mod">
          <ac:chgData name="Stuart C Wilde MBE" userId="effe1fc91cccb1d5" providerId="LiveId" clId="{0B7434C0-F6C9-5341-B016-8AA67EE59543}" dt="2023-12-07T12:54:50.466" v="1694" actId="1076"/>
          <ac:spMkLst>
            <pc:docMk/>
            <pc:sldMk cId="55477108" sldId="333"/>
            <ac:spMk id="37" creationId="{EB9BAA96-38EC-DDF0-6923-CFCACCA7ABE2}"/>
          </ac:spMkLst>
        </pc:spChg>
        <pc:spChg chg="mod">
          <ac:chgData name="Stuart C Wilde MBE" userId="effe1fc91cccb1d5" providerId="LiveId" clId="{0B7434C0-F6C9-5341-B016-8AA67EE59543}" dt="2023-12-07T12:54:50.466" v="1694" actId="1076"/>
          <ac:spMkLst>
            <pc:docMk/>
            <pc:sldMk cId="55477108" sldId="333"/>
            <ac:spMk id="44" creationId="{21DC6997-D9B8-FDCB-E85D-C48FB124A4B1}"/>
          </ac:spMkLst>
        </pc:spChg>
        <pc:spChg chg="mod">
          <ac:chgData name="Stuart C Wilde MBE" userId="effe1fc91cccb1d5" providerId="LiveId" clId="{0B7434C0-F6C9-5341-B016-8AA67EE59543}" dt="2023-12-07T12:54:50.466" v="1694" actId="1076"/>
          <ac:spMkLst>
            <pc:docMk/>
            <pc:sldMk cId="55477108" sldId="333"/>
            <ac:spMk id="45" creationId="{1B0E27F1-369D-C421-11F3-B406395FCC83}"/>
          </ac:spMkLst>
        </pc:spChg>
        <pc:spChg chg="mod">
          <ac:chgData name="Stuart C Wilde MBE" userId="effe1fc91cccb1d5" providerId="LiveId" clId="{0B7434C0-F6C9-5341-B016-8AA67EE59543}" dt="2023-12-07T12:54:50.466" v="1694" actId="1076"/>
          <ac:spMkLst>
            <pc:docMk/>
            <pc:sldMk cId="55477108" sldId="333"/>
            <ac:spMk id="46" creationId="{4B940CC9-4E84-B8C0-59F5-9D83B96D1B0A}"/>
          </ac:spMkLst>
        </pc:spChg>
        <pc:spChg chg="mod">
          <ac:chgData name="Stuart C Wilde MBE" userId="effe1fc91cccb1d5" providerId="LiveId" clId="{0B7434C0-F6C9-5341-B016-8AA67EE59543}" dt="2023-12-07T12:54:50.466" v="1694" actId="1076"/>
          <ac:spMkLst>
            <pc:docMk/>
            <pc:sldMk cId="55477108" sldId="333"/>
            <ac:spMk id="50" creationId="{859E60E5-E288-EA00-40A1-2CEFD7C8FDF5}"/>
          </ac:spMkLst>
        </pc:spChg>
        <pc:spChg chg="mod">
          <ac:chgData name="Stuart C Wilde MBE" userId="effe1fc91cccb1d5" providerId="LiveId" clId="{0B7434C0-F6C9-5341-B016-8AA67EE59543}" dt="2023-12-07T12:54:50.466" v="1694" actId="1076"/>
          <ac:spMkLst>
            <pc:docMk/>
            <pc:sldMk cId="55477108" sldId="333"/>
            <ac:spMk id="51" creationId="{3E299C70-EF5D-D397-B790-8DD65596DAFB}"/>
          </ac:spMkLst>
        </pc:spChg>
        <pc:spChg chg="mod">
          <ac:chgData name="Stuart C Wilde MBE" userId="effe1fc91cccb1d5" providerId="LiveId" clId="{0B7434C0-F6C9-5341-B016-8AA67EE59543}" dt="2023-12-07T12:54:50.466" v="1694" actId="1076"/>
          <ac:spMkLst>
            <pc:docMk/>
            <pc:sldMk cId="55477108" sldId="333"/>
            <ac:spMk id="52" creationId="{1E2804F0-C7B8-7EFC-FD1F-4DC55F182DD8}"/>
          </ac:spMkLst>
        </pc:spChg>
        <pc:spChg chg="mod">
          <ac:chgData name="Stuart C Wilde MBE" userId="effe1fc91cccb1d5" providerId="LiveId" clId="{0B7434C0-F6C9-5341-B016-8AA67EE59543}" dt="2023-12-07T12:54:50.466" v="1694" actId="1076"/>
          <ac:spMkLst>
            <pc:docMk/>
            <pc:sldMk cId="55477108" sldId="333"/>
            <ac:spMk id="53" creationId="{C0E320A4-D5BB-C785-BF03-57813799C370}"/>
          </ac:spMkLst>
        </pc:spChg>
        <pc:spChg chg="mod">
          <ac:chgData name="Stuart C Wilde MBE" userId="effe1fc91cccb1d5" providerId="LiveId" clId="{0B7434C0-F6C9-5341-B016-8AA67EE59543}" dt="2023-12-07T12:54:50.466" v="1694" actId="1076"/>
          <ac:spMkLst>
            <pc:docMk/>
            <pc:sldMk cId="55477108" sldId="333"/>
            <ac:spMk id="66" creationId="{67E0EFB4-13BA-5334-E9FA-3CB8486B7E8A}"/>
          </ac:spMkLst>
        </pc:spChg>
        <pc:spChg chg="mod">
          <ac:chgData name="Stuart C Wilde MBE" userId="effe1fc91cccb1d5" providerId="LiveId" clId="{0B7434C0-F6C9-5341-B016-8AA67EE59543}" dt="2023-12-07T12:54:50.466" v="1694" actId="1076"/>
          <ac:spMkLst>
            <pc:docMk/>
            <pc:sldMk cId="55477108" sldId="333"/>
            <ac:spMk id="67" creationId="{845F0A20-E238-05F4-FA3F-0998BF16F459}"/>
          </ac:spMkLst>
        </pc:spChg>
        <pc:spChg chg="mod">
          <ac:chgData name="Stuart C Wilde MBE" userId="effe1fc91cccb1d5" providerId="LiveId" clId="{0B7434C0-F6C9-5341-B016-8AA67EE59543}" dt="2023-12-07T12:54:50.466" v="1694" actId="1076"/>
          <ac:spMkLst>
            <pc:docMk/>
            <pc:sldMk cId="55477108" sldId="333"/>
            <ac:spMk id="68" creationId="{2407196E-EE83-324E-1C32-D6F25808A89D}"/>
          </ac:spMkLst>
        </pc:spChg>
        <pc:spChg chg="mod">
          <ac:chgData name="Stuart C Wilde MBE" userId="effe1fc91cccb1d5" providerId="LiveId" clId="{0B7434C0-F6C9-5341-B016-8AA67EE59543}" dt="2023-12-07T12:54:50.466" v="1694" actId="1076"/>
          <ac:spMkLst>
            <pc:docMk/>
            <pc:sldMk cId="55477108" sldId="333"/>
            <ac:spMk id="72" creationId="{20F1CD84-FEB6-BD72-30A3-AD48B8978D84}"/>
          </ac:spMkLst>
        </pc:spChg>
        <pc:spChg chg="mod">
          <ac:chgData name="Stuart C Wilde MBE" userId="effe1fc91cccb1d5" providerId="LiveId" clId="{0B7434C0-F6C9-5341-B016-8AA67EE59543}" dt="2023-12-07T12:54:50.466" v="1694" actId="1076"/>
          <ac:spMkLst>
            <pc:docMk/>
            <pc:sldMk cId="55477108" sldId="333"/>
            <ac:spMk id="73" creationId="{4CA0D571-6B7A-5512-A24C-2C7F98A985AB}"/>
          </ac:spMkLst>
        </pc:spChg>
        <pc:spChg chg="mod">
          <ac:chgData name="Stuart C Wilde MBE" userId="effe1fc91cccb1d5" providerId="LiveId" clId="{0B7434C0-F6C9-5341-B016-8AA67EE59543}" dt="2023-12-07T12:54:50.466" v="1694" actId="1076"/>
          <ac:spMkLst>
            <pc:docMk/>
            <pc:sldMk cId="55477108" sldId="333"/>
            <ac:spMk id="74" creationId="{30D0E607-AB78-8E87-DF23-712269FCC90A}"/>
          </ac:spMkLst>
        </pc:spChg>
        <pc:spChg chg="mod">
          <ac:chgData name="Stuart C Wilde MBE" userId="effe1fc91cccb1d5" providerId="LiveId" clId="{0B7434C0-F6C9-5341-B016-8AA67EE59543}" dt="2023-12-07T12:54:50.466" v="1694" actId="1076"/>
          <ac:spMkLst>
            <pc:docMk/>
            <pc:sldMk cId="55477108" sldId="333"/>
            <ac:spMk id="75" creationId="{87B80848-14D5-A694-00FB-8B66ACB59356}"/>
          </ac:spMkLst>
        </pc:spChg>
        <pc:spChg chg="mod">
          <ac:chgData name="Stuart C Wilde MBE" userId="effe1fc91cccb1d5" providerId="LiveId" clId="{0B7434C0-F6C9-5341-B016-8AA67EE59543}" dt="2023-12-07T12:54:50.466" v="1694" actId="1076"/>
          <ac:spMkLst>
            <pc:docMk/>
            <pc:sldMk cId="55477108" sldId="333"/>
            <ac:spMk id="76" creationId="{0C41E62F-3CC1-F8F1-D513-8F82E4B90972}"/>
          </ac:spMkLst>
        </pc:spChg>
        <pc:spChg chg="mod">
          <ac:chgData name="Stuart C Wilde MBE" userId="effe1fc91cccb1d5" providerId="LiveId" clId="{0B7434C0-F6C9-5341-B016-8AA67EE59543}" dt="2023-12-07T12:54:50.466" v="1694" actId="1076"/>
          <ac:spMkLst>
            <pc:docMk/>
            <pc:sldMk cId="55477108" sldId="333"/>
            <ac:spMk id="97" creationId="{0A826F87-AADE-9AF8-092E-6FC65C7AFE2D}"/>
          </ac:spMkLst>
        </pc:spChg>
        <pc:graphicFrameChg chg="mod">
          <ac:chgData name="Stuart C Wilde MBE" userId="effe1fc91cccb1d5" providerId="LiveId" clId="{0B7434C0-F6C9-5341-B016-8AA67EE59543}" dt="2023-12-07T12:54:50.466" v="1694" actId="1076"/>
          <ac:graphicFrameMkLst>
            <pc:docMk/>
            <pc:sldMk cId="55477108" sldId="333"/>
            <ac:graphicFrameMk id="16" creationId="{208D034F-1439-6F71-EBB0-BDD2406C813B}"/>
          </ac:graphicFrameMkLst>
        </pc:graphicFrameChg>
        <pc:graphicFrameChg chg="mod">
          <ac:chgData name="Stuart C Wilde MBE" userId="effe1fc91cccb1d5" providerId="LiveId" clId="{0B7434C0-F6C9-5341-B016-8AA67EE59543}" dt="2023-12-07T12:54:50.466" v="1694" actId="1076"/>
          <ac:graphicFrameMkLst>
            <pc:docMk/>
            <pc:sldMk cId="55477108" sldId="333"/>
            <ac:graphicFrameMk id="56" creationId="{D5BFC7FE-C7B2-9CCA-2133-595C1EF998DE}"/>
          </ac:graphicFrameMkLst>
        </pc:graphicFrameChg>
        <pc:graphicFrameChg chg="mod">
          <ac:chgData name="Stuart C Wilde MBE" userId="effe1fc91cccb1d5" providerId="LiveId" clId="{0B7434C0-F6C9-5341-B016-8AA67EE59543}" dt="2023-12-07T12:54:50.466" v="1694" actId="1076"/>
          <ac:graphicFrameMkLst>
            <pc:docMk/>
            <pc:sldMk cId="55477108" sldId="333"/>
            <ac:graphicFrameMk id="57" creationId="{9089105D-C044-EBF8-36A4-2D6586294C63}"/>
          </ac:graphicFrameMkLst>
        </pc:graphicFrameChg>
        <pc:graphicFrameChg chg="mod">
          <ac:chgData name="Stuart C Wilde MBE" userId="effe1fc91cccb1d5" providerId="LiveId" clId="{0B7434C0-F6C9-5341-B016-8AA67EE59543}" dt="2023-12-07T12:54:50.466" v="1694" actId="1076"/>
          <ac:graphicFrameMkLst>
            <pc:docMk/>
            <pc:sldMk cId="55477108" sldId="333"/>
            <ac:graphicFrameMk id="58" creationId="{EAE07588-A171-AAD1-EAFC-E1CC92A889E9}"/>
          </ac:graphicFrameMkLst>
        </pc:graphicFrameChg>
        <pc:picChg chg="mod">
          <ac:chgData name="Stuart C Wilde MBE" userId="effe1fc91cccb1d5" providerId="LiveId" clId="{0B7434C0-F6C9-5341-B016-8AA67EE59543}" dt="2023-12-07T12:54:50.466" v="1694" actId="1076"/>
          <ac:picMkLst>
            <pc:docMk/>
            <pc:sldMk cId="55477108" sldId="333"/>
            <ac:picMk id="6" creationId="{DE45ABDD-610F-68E4-BD8D-186355541634}"/>
          </ac:picMkLst>
        </pc:picChg>
        <pc:cxnChg chg="mod">
          <ac:chgData name="Stuart C Wilde MBE" userId="effe1fc91cccb1d5" providerId="LiveId" clId="{0B7434C0-F6C9-5341-B016-8AA67EE59543}" dt="2023-12-07T12:54:50.466" v="1694" actId="1076"/>
          <ac:cxnSpMkLst>
            <pc:docMk/>
            <pc:sldMk cId="55477108" sldId="333"/>
            <ac:cxnSpMk id="3" creationId="{E485BB7F-0931-D1AC-380E-814F0FA370F8}"/>
          </ac:cxnSpMkLst>
        </pc:cxnChg>
        <pc:cxnChg chg="del">
          <ac:chgData name="Stuart C Wilde MBE" userId="effe1fc91cccb1d5" providerId="LiveId" clId="{0B7434C0-F6C9-5341-B016-8AA67EE59543}" dt="2023-12-05T19:54:18.668" v="424" actId="478"/>
          <ac:cxnSpMkLst>
            <pc:docMk/>
            <pc:sldMk cId="55477108" sldId="333"/>
            <ac:cxnSpMk id="8" creationId="{50060E80-F1C3-4E50-B873-7CFDEEA90049}"/>
          </ac:cxnSpMkLst>
        </pc:cxnChg>
        <pc:cxnChg chg="del">
          <ac:chgData name="Stuart C Wilde MBE" userId="effe1fc91cccb1d5" providerId="LiveId" clId="{0B7434C0-F6C9-5341-B016-8AA67EE59543}" dt="2023-12-05T19:54:18.668" v="424" actId="478"/>
          <ac:cxnSpMkLst>
            <pc:docMk/>
            <pc:sldMk cId="55477108" sldId="333"/>
            <ac:cxnSpMk id="9" creationId="{01C52B09-2839-4160-A3C1-6BB201E5D53A}"/>
          </ac:cxnSpMkLst>
        </pc:cxnChg>
        <pc:cxnChg chg="del">
          <ac:chgData name="Stuart C Wilde MBE" userId="effe1fc91cccb1d5" providerId="LiveId" clId="{0B7434C0-F6C9-5341-B016-8AA67EE59543}" dt="2023-12-05T19:54:18.668" v="424" actId="478"/>
          <ac:cxnSpMkLst>
            <pc:docMk/>
            <pc:sldMk cId="55477108" sldId="333"/>
            <ac:cxnSpMk id="10" creationId="{FC6C2AB6-E695-4520-9F38-6B6A0DE36B04}"/>
          </ac:cxnSpMkLst>
        </pc:cxnChg>
        <pc:cxnChg chg="del">
          <ac:chgData name="Stuart C Wilde MBE" userId="effe1fc91cccb1d5" providerId="LiveId" clId="{0B7434C0-F6C9-5341-B016-8AA67EE59543}" dt="2023-12-05T19:54:18.668" v="424" actId="478"/>
          <ac:cxnSpMkLst>
            <pc:docMk/>
            <pc:sldMk cId="55477108" sldId="333"/>
            <ac:cxnSpMk id="11" creationId="{8F28B946-C7F6-4BF4-9E0C-3FACB97B07C7}"/>
          </ac:cxnSpMkLst>
        </pc:cxnChg>
        <pc:cxnChg chg="mod">
          <ac:chgData name="Stuart C Wilde MBE" userId="effe1fc91cccb1d5" providerId="LiveId" clId="{0B7434C0-F6C9-5341-B016-8AA67EE59543}" dt="2023-12-07T12:54:50.466" v="1694" actId="1076"/>
          <ac:cxnSpMkLst>
            <pc:docMk/>
            <pc:sldMk cId="55477108" sldId="333"/>
            <ac:cxnSpMk id="12" creationId="{8BEEFF7B-E42B-C872-AA16-1AE04E45B20E}"/>
          </ac:cxnSpMkLst>
        </pc:cxnChg>
        <pc:cxnChg chg="mod">
          <ac:chgData name="Stuart C Wilde MBE" userId="effe1fc91cccb1d5" providerId="LiveId" clId="{0B7434C0-F6C9-5341-B016-8AA67EE59543}" dt="2023-12-07T12:54:50.466" v="1694" actId="1076"/>
          <ac:cxnSpMkLst>
            <pc:docMk/>
            <pc:sldMk cId="55477108" sldId="333"/>
            <ac:cxnSpMk id="15" creationId="{5FC16FFE-7129-3BF6-78F0-51F1754BE6D4}"/>
          </ac:cxnSpMkLst>
        </pc:cxnChg>
        <pc:cxnChg chg="mod">
          <ac:chgData name="Stuart C Wilde MBE" userId="effe1fc91cccb1d5" providerId="LiveId" clId="{0B7434C0-F6C9-5341-B016-8AA67EE59543}" dt="2023-12-07T12:54:50.466" v="1694" actId="1076"/>
          <ac:cxnSpMkLst>
            <pc:docMk/>
            <pc:sldMk cId="55477108" sldId="333"/>
            <ac:cxnSpMk id="32" creationId="{8D0C8960-0B1E-F87A-2115-231749E0D785}"/>
          </ac:cxnSpMkLst>
        </pc:cxnChg>
        <pc:cxnChg chg="mod">
          <ac:chgData name="Stuart C Wilde MBE" userId="effe1fc91cccb1d5" providerId="LiveId" clId="{0B7434C0-F6C9-5341-B016-8AA67EE59543}" dt="2023-12-07T12:54:50.466" v="1694" actId="1076"/>
          <ac:cxnSpMkLst>
            <pc:docMk/>
            <pc:sldMk cId="55477108" sldId="333"/>
            <ac:cxnSpMk id="35" creationId="{053B6DB5-6EDE-23BD-072B-2950247E36C0}"/>
          </ac:cxnSpMkLst>
        </pc:cxnChg>
        <pc:cxnChg chg="mod">
          <ac:chgData name="Stuart C Wilde MBE" userId="effe1fc91cccb1d5" providerId="LiveId" clId="{0B7434C0-F6C9-5341-B016-8AA67EE59543}" dt="2023-12-07T12:54:50.466" v="1694" actId="1076"/>
          <ac:cxnSpMkLst>
            <pc:docMk/>
            <pc:sldMk cId="55477108" sldId="333"/>
            <ac:cxnSpMk id="36" creationId="{644A97CB-CCA5-8043-9149-773297F7D9BB}"/>
          </ac:cxnSpMkLst>
        </pc:cxnChg>
        <pc:cxnChg chg="mod">
          <ac:chgData name="Stuart C Wilde MBE" userId="effe1fc91cccb1d5" providerId="LiveId" clId="{0B7434C0-F6C9-5341-B016-8AA67EE59543}" dt="2023-12-07T12:54:50.466" v="1694" actId="1076"/>
          <ac:cxnSpMkLst>
            <pc:docMk/>
            <pc:sldMk cId="55477108" sldId="333"/>
            <ac:cxnSpMk id="38" creationId="{6F027B0D-40D2-AAA2-3D04-639588F966CF}"/>
          </ac:cxnSpMkLst>
        </pc:cxnChg>
        <pc:cxnChg chg="mod">
          <ac:chgData name="Stuart C Wilde MBE" userId="effe1fc91cccb1d5" providerId="LiveId" clId="{0B7434C0-F6C9-5341-B016-8AA67EE59543}" dt="2023-12-07T12:54:50.466" v="1694" actId="1076"/>
          <ac:cxnSpMkLst>
            <pc:docMk/>
            <pc:sldMk cId="55477108" sldId="333"/>
            <ac:cxnSpMk id="39" creationId="{5E324968-DE8D-2E1F-2A30-0349211E0F05}"/>
          </ac:cxnSpMkLst>
        </pc:cxnChg>
        <pc:cxnChg chg="mod">
          <ac:chgData name="Stuart C Wilde MBE" userId="effe1fc91cccb1d5" providerId="LiveId" clId="{0B7434C0-F6C9-5341-B016-8AA67EE59543}" dt="2023-12-07T12:54:50.466" v="1694" actId="1076"/>
          <ac:cxnSpMkLst>
            <pc:docMk/>
            <pc:sldMk cId="55477108" sldId="333"/>
            <ac:cxnSpMk id="40" creationId="{05927498-4E17-D934-E41A-1CC279509114}"/>
          </ac:cxnSpMkLst>
        </pc:cxnChg>
        <pc:cxnChg chg="mod">
          <ac:chgData name="Stuart C Wilde MBE" userId="effe1fc91cccb1d5" providerId="LiveId" clId="{0B7434C0-F6C9-5341-B016-8AA67EE59543}" dt="2023-12-07T12:54:50.466" v="1694" actId="1076"/>
          <ac:cxnSpMkLst>
            <pc:docMk/>
            <pc:sldMk cId="55477108" sldId="333"/>
            <ac:cxnSpMk id="41" creationId="{601E99F6-668D-31AC-59FB-0140E75C7EE8}"/>
          </ac:cxnSpMkLst>
        </pc:cxnChg>
        <pc:cxnChg chg="mod">
          <ac:chgData name="Stuart C Wilde MBE" userId="effe1fc91cccb1d5" providerId="LiveId" clId="{0B7434C0-F6C9-5341-B016-8AA67EE59543}" dt="2023-12-07T12:54:50.466" v="1694" actId="1076"/>
          <ac:cxnSpMkLst>
            <pc:docMk/>
            <pc:sldMk cId="55477108" sldId="333"/>
            <ac:cxnSpMk id="47" creationId="{4CA4D97A-DC2D-DE43-99EC-89160834F7C9}"/>
          </ac:cxnSpMkLst>
        </pc:cxnChg>
        <pc:cxnChg chg="mod">
          <ac:chgData name="Stuart C Wilde MBE" userId="effe1fc91cccb1d5" providerId="LiveId" clId="{0B7434C0-F6C9-5341-B016-8AA67EE59543}" dt="2023-12-07T12:54:50.466" v="1694" actId="1076"/>
          <ac:cxnSpMkLst>
            <pc:docMk/>
            <pc:sldMk cId="55477108" sldId="333"/>
            <ac:cxnSpMk id="48" creationId="{DC7700BD-DC3D-B5D0-F05A-6B2028EC4BFB}"/>
          </ac:cxnSpMkLst>
        </pc:cxnChg>
        <pc:cxnChg chg="mod">
          <ac:chgData name="Stuart C Wilde MBE" userId="effe1fc91cccb1d5" providerId="LiveId" clId="{0B7434C0-F6C9-5341-B016-8AA67EE59543}" dt="2023-12-07T12:54:50.466" v="1694" actId="1076"/>
          <ac:cxnSpMkLst>
            <pc:docMk/>
            <pc:sldMk cId="55477108" sldId="333"/>
            <ac:cxnSpMk id="54" creationId="{075CA9DF-0042-59B3-551C-6B863B1AF23A}"/>
          </ac:cxnSpMkLst>
        </pc:cxnChg>
        <pc:cxnChg chg="mod">
          <ac:chgData name="Stuart C Wilde MBE" userId="effe1fc91cccb1d5" providerId="LiveId" clId="{0B7434C0-F6C9-5341-B016-8AA67EE59543}" dt="2023-12-07T12:54:50.466" v="1694" actId="1076"/>
          <ac:cxnSpMkLst>
            <pc:docMk/>
            <pc:sldMk cId="55477108" sldId="333"/>
            <ac:cxnSpMk id="55" creationId="{C89DB47C-B769-3270-9490-0915A0BD0312}"/>
          </ac:cxnSpMkLst>
        </pc:cxnChg>
        <pc:cxnChg chg="mod">
          <ac:chgData name="Stuart C Wilde MBE" userId="effe1fc91cccb1d5" providerId="LiveId" clId="{0B7434C0-F6C9-5341-B016-8AA67EE59543}" dt="2023-12-07T12:54:50.466" v="1694" actId="1076"/>
          <ac:cxnSpMkLst>
            <pc:docMk/>
            <pc:sldMk cId="55477108" sldId="333"/>
            <ac:cxnSpMk id="77" creationId="{B9723965-9E38-71D8-2283-BBC27827041E}"/>
          </ac:cxnSpMkLst>
        </pc:cxnChg>
        <pc:cxnChg chg="mod">
          <ac:chgData name="Stuart C Wilde MBE" userId="effe1fc91cccb1d5" providerId="LiveId" clId="{0B7434C0-F6C9-5341-B016-8AA67EE59543}" dt="2023-12-07T12:54:50.466" v="1694" actId="1076"/>
          <ac:cxnSpMkLst>
            <pc:docMk/>
            <pc:sldMk cId="55477108" sldId="333"/>
            <ac:cxnSpMk id="79" creationId="{F1CFAA5A-F701-6ABC-DC0A-1C6AC8ABDCD1}"/>
          </ac:cxnSpMkLst>
        </pc:cxnChg>
        <pc:cxnChg chg="mod">
          <ac:chgData name="Stuart C Wilde MBE" userId="effe1fc91cccb1d5" providerId="LiveId" clId="{0B7434C0-F6C9-5341-B016-8AA67EE59543}" dt="2023-12-07T12:54:50.466" v="1694" actId="1076"/>
          <ac:cxnSpMkLst>
            <pc:docMk/>
            <pc:sldMk cId="55477108" sldId="333"/>
            <ac:cxnSpMk id="87" creationId="{6F28F626-4C8E-CA2A-2FF3-688F8C825B0F}"/>
          </ac:cxnSpMkLst>
        </pc:cxnChg>
        <pc:cxnChg chg="mod">
          <ac:chgData name="Stuart C Wilde MBE" userId="effe1fc91cccb1d5" providerId="LiveId" clId="{0B7434C0-F6C9-5341-B016-8AA67EE59543}" dt="2023-12-07T12:54:50.466" v="1694" actId="1076"/>
          <ac:cxnSpMkLst>
            <pc:docMk/>
            <pc:sldMk cId="55477108" sldId="333"/>
            <ac:cxnSpMk id="89" creationId="{98C71F0D-BDDF-E4E8-B594-B03B7E4E25AE}"/>
          </ac:cxnSpMkLst>
        </pc:cxnChg>
        <pc:cxnChg chg="mod">
          <ac:chgData name="Stuart C Wilde MBE" userId="effe1fc91cccb1d5" providerId="LiveId" clId="{0B7434C0-F6C9-5341-B016-8AA67EE59543}" dt="2023-12-07T12:54:50.466" v="1694" actId="1076"/>
          <ac:cxnSpMkLst>
            <pc:docMk/>
            <pc:sldMk cId="55477108" sldId="333"/>
            <ac:cxnSpMk id="90" creationId="{32109859-7906-591E-F3C0-0EE568E550EB}"/>
          </ac:cxnSpMkLst>
        </pc:cxnChg>
      </pc:sldChg>
      <pc:sldChg chg="addSp delSp modSp mod">
        <pc:chgData name="Stuart C Wilde MBE" userId="effe1fc91cccb1d5" providerId="LiveId" clId="{0B7434C0-F6C9-5341-B016-8AA67EE59543}" dt="2023-12-05T20:12:42.252" v="927" actId="20577"/>
        <pc:sldMkLst>
          <pc:docMk/>
          <pc:sldMk cId="2292214926" sldId="334"/>
        </pc:sldMkLst>
        <pc:spChg chg="del">
          <ac:chgData name="Stuart C Wilde MBE" userId="effe1fc91cccb1d5" providerId="LiveId" clId="{0B7434C0-F6C9-5341-B016-8AA67EE59543}" dt="2023-12-05T19:54:25.533" v="425" actId="478"/>
          <ac:spMkLst>
            <pc:docMk/>
            <pc:sldMk cId="2292214926" sldId="334"/>
            <ac:spMk id="4" creationId="{60735DC8-A105-4BD0-A57F-2FFC38AECE84}"/>
          </ac:spMkLst>
        </pc:spChg>
        <pc:spChg chg="add mod">
          <ac:chgData name="Stuart C Wilde MBE" userId="effe1fc91cccb1d5" providerId="LiveId" clId="{0B7434C0-F6C9-5341-B016-8AA67EE59543}" dt="2023-12-05T20:12:42.252" v="927" actId="20577"/>
          <ac:spMkLst>
            <pc:docMk/>
            <pc:sldMk cId="2292214926" sldId="334"/>
            <ac:spMk id="6" creationId="{D1ED43FA-CFAC-F6FC-9B30-C595C021B476}"/>
          </ac:spMkLst>
        </pc:spChg>
        <pc:spChg chg="del">
          <ac:chgData name="Stuart C Wilde MBE" userId="effe1fc91cccb1d5" providerId="LiveId" clId="{0B7434C0-F6C9-5341-B016-8AA67EE59543}" dt="2023-12-05T19:54:25.533" v="425" actId="478"/>
          <ac:spMkLst>
            <pc:docMk/>
            <pc:sldMk cId="2292214926" sldId="334"/>
            <ac:spMk id="14" creationId="{8F43C2BE-FC11-4556-86F2-8EE2FBBF10D2}"/>
          </ac:spMkLst>
        </pc:spChg>
        <pc:spChg chg="del">
          <ac:chgData name="Stuart C Wilde MBE" userId="effe1fc91cccb1d5" providerId="LiveId" clId="{0B7434C0-F6C9-5341-B016-8AA67EE59543}" dt="2023-12-05T19:54:25.533" v="425" actId="478"/>
          <ac:spMkLst>
            <pc:docMk/>
            <pc:sldMk cId="2292214926" sldId="334"/>
            <ac:spMk id="25" creationId="{F54BD576-CC82-43DA-A008-C28EF60A448A}"/>
          </ac:spMkLst>
        </pc:spChg>
        <pc:spChg chg="del">
          <ac:chgData name="Stuart C Wilde MBE" userId="effe1fc91cccb1d5" providerId="LiveId" clId="{0B7434C0-F6C9-5341-B016-8AA67EE59543}" dt="2023-12-05T20:12:37.408" v="922" actId="478"/>
          <ac:spMkLst>
            <pc:docMk/>
            <pc:sldMk cId="2292214926" sldId="334"/>
            <ac:spMk id="29" creationId="{C5A8C257-B6E4-D850-0685-E36894744DCB}"/>
          </ac:spMkLst>
        </pc:spChg>
        <pc:cxnChg chg="del">
          <ac:chgData name="Stuart C Wilde MBE" userId="effe1fc91cccb1d5" providerId="LiveId" clId="{0B7434C0-F6C9-5341-B016-8AA67EE59543}" dt="2023-12-05T19:54:25.533" v="425" actId="478"/>
          <ac:cxnSpMkLst>
            <pc:docMk/>
            <pc:sldMk cId="2292214926" sldId="334"/>
            <ac:cxnSpMk id="8" creationId="{50060E80-F1C3-4E50-B873-7CFDEEA90049}"/>
          </ac:cxnSpMkLst>
        </pc:cxnChg>
        <pc:cxnChg chg="del">
          <ac:chgData name="Stuart C Wilde MBE" userId="effe1fc91cccb1d5" providerId="LiveId" clId="{0B7434C0-F6C9-5341-B016-8AA67EE59543}" dt="2023-12-05T19:54:25.533" v="425" actId="478"/>
          <ac:cxnSpMkLst>
            <pc:docMk/>
            <pc:sldMk cId="2292214926" sldId="334"/>
            <ac:cxnSpMk id="9" creationId="{01C52B09-2839-4160-A3C1-6BB201E5D53A}"/>
          </ac:cxnSpMkLst>
        </pc:cxnChg>
        <pc:cxnChg chg="del">
          <ac:chgData name="Stuart C Wilde MBE" userId="effe1fc91cccb1d5" providerId="LiveId" clId="{0B7434C0-F6C9-5341-B016-8AA67EE59543}" dt="2023-12-05T19:54:25.533" v="425" actId="478"/>
          <ac:cxnSpMkLst>
            <pc:docMk/>
            <pc:sldMk cId="2292214926" sldId="334"/>
            <ac:cxnSpMk id="10" creationId="{FC6C2AB6-E695-4520-9F38-6B6A0DE36B04}"/>
          </ac:cxnSpMkLst>
        </pc:cxnChg>
        <pc:cxnChg chg="del">
          <ac:chgData name="Stuart C Wilde MBE" userId="effe1fc91cccb1d5" providerId="LiveId" clId="{0B7434C0-F6C9-5341-B016-8AA67EE59543}" dt="2023-12-05T19:54:25.533" v="425" actId="478"/>
          <ac:cxnSpMkLst>
            <pc:docMk/>
            <pc:sldMk cId="2292214926" sldId="334"/>
            <ac:cxnSpMk id="11" creationId="{8F28B946-C7F6-4BF4-9E0C-3FACB97B07C7}"/>
          </ac:cxnSpMkLst>
        </pc:cxnChg>
      </pc:sldChg>
      <pc:sldChg chg="addSp delSp modSp mod">
        <pc:chgData name="Stuart C Wilde MBE" userId="effe1fc91cccb1d5" providerId="LiveId" clId="{0B7434C0-F6C9-5341-B016-8AA67EE59543}" dt="2023-12-05T20:12:59.118" v="933" actId="478"/>
        <pc:sldMkLst>
          <pc:docMk/>
          <pc:sldMk cId="2262965413" sldId="335"/>
        </pc:sldMkLst>
        <pc:spChg chg="del">
          <ac:chgData name="Stuart C Wilde MBE" userId="effe1fc91cccb1d5" providerId="LiveId" clId="{0B7434C0-F6C9-5341-B016-8AA67EE59543}" dt="2023-12-05T19:54:31.023" v="426" actId="478"/>
          <ac:spMkLst>
            <pc:docMk/>
            <pc:sldMk cId="2262965413" sldId="335"/>
            <ac:spMk id="4" creationId="{60735DC8-A105-4BD0-A57F-2FFC38AECE84}"/>
          </ac:spMkLst>
        </pc:spChg>
        <pc:spChg chg="add mod">
          <ac:chgData name="Stuart C Wilde MBE" userId="effe1fc91cccb1d5" providerId="LiveId" clId="{0B7434C0-F6C9-5341-B016-8AA67EE59543}" dt="2023-12-05T20:12:55.139" v="932" actId="20577"/>
          <ac:spMkLst>
            <pc:docMk/>
            <pc:sldMk cId="2262965413" sldId="335"/>
            <ac:spMk id="13" creationId="{90CAB815-B889-56C2-7B71-90C34DEDD0FA}"/>
          </ac:spMkLst>
        </pc:spChg>
        <pc:spChg chg="del">
          <ac:chgData name="Stuart C Wilde MBE" userId="effe1fc91cccb1d5" providerId="LiveId" clId="{0B7434C0-F6C9-5341-B016-8AA67EE59543}" dt="2023-12-05T19:54:31.023" v="426" actId="478"/>
          <ac:spMkLst>
            <pc:docMk/>
            <pc:sldMk cId="2262965413" sldId="335"/>
            <ac:spMk id="14" creationId="{8F43C2BE-FC11-4556-86F2-8EE2FBBF10D2}"/>
          </ac:spMkLst>
        </pc:spChg>
        <pc:spChg chg="del">
          <ac:chgData name="Stuart C Wilde MBE" userId="effe1fc91cccb1d5" providerId="LiveId" clId="{0B7434C0-F6C9-5341-B016-8AA67EE59543}" dt="2023-12-05T19:54:31.023" v="426" actId="478"/>
          <ac:spMkLst>
            <pc:docMk/>
            <pc:sldMk cId="2262965413" sldId="335"/>
            <ac:spMk id="25" creationId="{F54BD576-CC82-43DA-A008-C28EF60A448A}"/>
          </ac:spMkLst>
        </pc:spChg>
        <pc:spChg chg="del">
          <ac:chgData name="Stuart C Wilde MBE" userId="effe1fc91cccb1d5" providerId="LiveId" clId="{0B7434C0-F6C9-5341-B016-8AA67EE59543}" dt="2023-12-05T20:12:59.118" v="933" actId="478"/>
          <ac:spMkLst>
            <pc:docMk/>
            <pc:sldMk cId="2262965413" sldId="335"/>
            <ac:spMk id="29" creationId="{C5A8C257-B6E4-D850-0685-E36894744DCB}"/>
          </ac:spMkLst>
        </pc:spChg>
        <pc:cxnChg chg="del">
          <ac:chgData name="Stuart C Wilde MBE" userId="effe1fc91cccb1d5" providerId="LiveId" clId="{0B7434C0-F6C9-5341-B016-8AA67EE59543}" dt="2023-12-05T19:54:31.023" v="426" actId="478"/>
          <ac:cxnSpMkLst>
            <pc:docMk/>
            <pc:sldMk cId="2262965413" sldId="335"/>
            <ac:cxnSpMk id="8" creationId="{50060E80-F1C3-4E50-B873-7CFDEEA90049}"/>
          </ac:cxnSpMkLst>
        </pc:cxnChg>
        <pc:cxnChg chg="del">
          <ac:chgData name="Stuart C Wilde MBE" userId="effe1fc91cccb1d5" providerId="LiveId" clId="{0B7434C0-F6C9-5341-B016-8AA67EE59543}" dt="2023-12-05T19:54:31.023" v="426" actId="478"/>
          <ac:cxnSpMkLst>
            <pc:docMk/>
            <pc:sldMk cId="2262965413" sldId="335"/>
            <ac:cxnSpMk id="9" creationId="{01C52B09-2839-4160-A3C1-6BB201E5D53A}"/>
          </ac:cxnSpMkLst>
        </pc:cxnChg>
        <pc:cxnChg chg="del">
          <ac:chgData name="Stuart C Wilde MBE" userId="effe1fc91cccb1d5" providerId="LiveId" clId="{0B7434C0-F6C9-5341-B016-8AA67EE59543}" dt="2023-12-05T19:54:31.023" v="426" actId="478"/>
          <ac:cxnSpMkLst>
            <pc:docMk/>
            <pc:sldMk cId="2262965413" sldId="335"/>
            <ac:cxnSpMk id="10" creationId="{FC6C2AB6-E695-4520-9F38-6B6A0DE36B04}"/>
          </ac:cxnSpMkLst>
        </pc:cxnChg>
        <pc:cxnChg chg="del">
          <ac:chgData name="Stuart C Wilde MBE" userId="effe1fc91cccb1d5" providerId="LiveId" clId="{0B7434C0-F6C9-5341-B016-8AA67EE59543}" dt="2023-12-05T19:54:31.023" v="426" actId="478"/>
          <ac:cxnSpMkLst>
            <pc:docMk/>
            <pc:sldMk cId="2262965413" sldId="335"/>
            <ac:cxnSpMk id="11" creationId="{8F28B946-C7F6-4BF4-9E0C-3FACB97B07C7}"/>
          </ac:cxnSpMkLst>
        </pc:cxnChg>
      </pc:sldChg>
      <pc:sldChg chg="addSp delSp modSp mod">
        <pc:chgData name="Stuart C Wilde MBE" userId="effe1fc91cccb1d5" providerId="LiveId" clId="{0B7434C0-F6C9-5341-B016-8AA67EE59543}" dt="2023-12-05T20:13:09.988" v="939" actId="20577"/>
        <pc:sldMkLst>
          <pc:docMk/>
          <pc:sldMk cId="3721853586" sldId="336"/>
        </pc:sldMkLst>
        <pc:spChg chg="add mod">
          <ac:chgData name="Stuart C Wilde MBE" userId="effe1fc91cccb1d5" providerId="LiveId" clId="{0B7434C0-F6C9-5341-B016-8AA67EE59543}" dt="2023-12-05T20:13:09.988" v="939" actId="20577"/>
          <ac:spMkLst>
            <pc:docMk/>
            <pc:sldMk cId="3721853586" sldId="336"/>
            <ac:spMk id="3" creationId="{47BC21D8-6AF5-CA83-05F3-99031E23BC86}"/>
          </ac:spMkLst>
        </pc:spChg>
        <pc:spChg chg="del">
          <ac:chgData name="Stuart C Wilde MBE" userId="effe1fc91cccb1d5" providerId="LiveId" clId="{0B7434C0-F6C9-5341-B016-8AA67EE59543}" dt="2023-12-05T19:54:36.760" v="427" actId="478"/>
          <ac:spMkLst>
            <pc:docMk/>
            <pc:sldMk cId="3721853586" sldId="336"/>
            <ac:spMk id="4" creationId="{60735DC8-A105-4BD0-A57F-2FFC38AECE84}"/>
          </ac:spMkLst>
        </pc:spChg>
        <pc:spChg chg="del">
          <ac:chgData name="Stuart C Wilde MBE" userId="effe1fc91cccb1d5" providerId="LiveId" clId="{0B7434C0-F6C9-5341-B016-8AA67EE59543}" dt="2023-12-05T19:54:36.760" v="427" actId="478"/>
          <ac:spMkLst>
            <pc:docMk/>
            <pc:sldMk cId="3721853586" sldId="336"/>
            <ac:spMk id="14" creationId="{8F43C2BE-FC11-4556-86F2-8EE2FBBF10D2}"/>
          </ac:spMkLst>
        </pc:spChg>
        <pc:spChg chg="del">
          <ac:chgData name="Stuart C Wilde MBE" userId="effe1fc91cccb1d5" providerId="LiveId" clId="{0B7434C0-F6C9-5341-B016-8AA67EE59543}" dt="2023-12-05T19:54:36.760" v="427" actId="478"/>
          <ac:spMkLst>
            <pc:docMk/>
            <pc:sldMk cId="3721853586" sldId="336"/>
            <ac:spMk id="25" creationId="{F54BD576-CC82-43DA-A008-C28EF60A448A}"/>
          </ac:spMkLst>
        </pc:spChg>
        <pc:spChg chg="del">
          <ac:chgData name="Stuart C Wilde MBE" userId="effe1fc91cccb1d5" providerId="LiveId" clId="{0B7434C0-F6C9-5341-B016-8AA67EE59543}" dt="2023-12-05T20:13:04.922" v="934" actId="478"/>
          <ac:spMkLst>
            <pc:docMk/>
            <pc:sldMk cId="3721853586" sldId="336"/>
            <ac:spMk id="29" creationId="{C5A8C257-B6E4-D850-0685-E36894744DCB}"/>
          </ac:spMkLst>
        </pc:spChg>
        <pc:cxnChg chg="del">
          <ac:chgData name="Stuart C Wilde MBE" userId="effe1fc91cccb1d5" providerId="LiveId" clId="{0B7434C0-F6C9-5341-B016-8AA67EE59543}" dt="2023-12-05T19:54:36.760" v="427" actId="478"/>
          <ac:cxnSpMkLst>
            <pc:docMk/>
            <pc:sldMk cId="3721853586" sldId="336"/>
            <ac:cxnSpMk id="8" creationId="{50060E80-F1C3-4E50-B873-7CFDEEA90049}"/>
          </ac:cxnSpMkLst>
        </pc:cxnChg>
        <pc:cxnChg chg="del">
          <ac:chgData name="Stuart C Wilde MBE" userId="effe1fc91cccb1d5" providerId="LiveId" clId="{0B7434C0-F6C9-5341-B016-8AA67EE59543}" dt="2023-12-05T19:54:36.760" v="427" actId="478"/>
          <ac:cxnSpMkLst>
            <pc:docMk/>
            <pc:sldMk cId="3721853586" sldId="336"/>
            <ac:cxnSpMk id="9" creationId="{01C52B09-2839-4160-A3C1-6BB201E5D53A}"/>
          </ac:cxnSpMkLst>
        </pc:cxnChg>
        <pc:cxnChg chg="del">
          <ac:chgData name="Stuart C Wilde MBE" userId="effe1fc91cccb1d5" providerId="LiveId" clId="{0B7434C0-F6C9-5341-B016-8AA67EE59543}" dt="2023-12-05T19:54:36.760" v="427" actId="478"/>
          <ac:cxnSpMkLst>
            <pc:docMk/>
            <pc:sldMk cId="3721853586" sldId="336"/>
            <ac:cxnSpMk id="10" creationId="{FC6C2AB6-E695-4520-9F38-6B6A0DE36B04}"/>
          </ac:cxnSpMkLst>
        </pc:cxnChg>
        <pc:cxnChg chg="del">
          <ac:chgData name="Stuart C Wilde MBE" userId="effe1fc91cccb1d5" providerId="LiveId" clId="{0B7434C0-F6C9-5341-B016-8AA67EE59543}" dt="2023-12-05T19:54:36.760" v="427" actId="478"/>
          <ac:cxnSpMkLst>
            <pc:docMk/>
            <pc:sldMk cId="3721853586" sldId="336"/>
            <ac:cxnSpMk id="11" creationId="{8F28B946-C7F6-4BF4-9E0C-3FACB97B07C7}"/>
          </ac:cxnSpMkLst>
        </pc:cxnChg>
      </pc:sldChg>
      <pc:sldChg chg="addSp delSp modSp mod">
        <pc:chgData name="Stuart C Wilde MBE" userId="effe1fc91cccb1d5" providerId="LiveId" clId="{0B7434C0-F6C9-5341-B016-8AA67EE59543}" dt="2023-12-07T12:55:26.028" v="1695" actId="1076"/>
        <pc:sldMkLst>
          <pc:docMk/>
          <pc:sldMk cId="10229772" sldId="337"/>
        </pc:sldMkLst>
        <pc:spChg chg="mod">
          <ac:chgData name="Stuart C Wilde MBE" userId="effe1fc91cccb1d5" providerId="LiveId" clId="{0B7434C0-F6C9-5341-B016-8AA67EE59543}" dt="2023-12-07T12:55:26.028" v="1695" actId="1076"/>
          <ac:spMkLst>
            <pc:docMk/>
            <pc:sldMk cId="10229772" sldId="337"/>
            <ac:spMk id="3" creationId="{EF59880D-6C90-7DAA-A632-03ECAA87390F}"/>
          </ac:spMkLst>
        </pc:spChg>
        <pc:spChg chg="del">
          <ac:chgData name="Stuart C Wilde MBE" userId="effe1fc91cccb1d5" providerId="LiveId" clId="{0B7434C0-F6C9-5341-B016-8AA67EE59543}" dt="2023-12-05T19:54:41.889" v="428" actId="478"/>
          <ac:spMkLst>
            <pc:docMk/>
            <pc:sldMk cId="10229772" sldId="337"/>
            <ac:spMk id="4" creationId="{60735DC8-A105-4BD0-A57F-2FFC38AECE84}"/>
          </ac:spMkLst>
        </pc:spChg>
        <pc:spChg chg="add mod">
          <ac:chgData name="Stuart C Wilde MBE" userId="effe1fc91cccb1d5" providerId="LiveId" clId="{0B7434C0-F6C9-5341-B016-8AA67EE59543}" dt="2023-12-05T20:13:20.874" v="945" actId="20577"/>
          <ac:spMkLst>
            <pc:docMk/>
            <pc:sldMk cId="10229772" sldId="337"/>
            <ac:spMk id="5" creationId="{6C24EFC4-B11A-166C-F276-53C1DC6AB0BE}"/>
          </ac:spMkLst>
        </pc:spChg>
        <pc:spChg chg="mod">
          <ac:chgData name="Stuart C Wilde MBE" userId="effe1fc91cccb1d5" providerId="LiveId" clId="{0B7434C0-F6C9-5341-B016-8AA67EE59543}" dt="2023-12-07T12:55:26.028" v="1695" actId="1076"/>
          <ac:spMkLst>
            <pc:docMk/>
            <pc:sldMk cId="10229772" sldId="337"/>
            <ac:spMk id="13" creationId="{B773A3A9-133B-B7E4-912A-002CFD960D3A}"/>
          </ac:spMkLst>
        </pc:spChg>
        <pc:spChg chg="del">
          <ac:chgData name="Stuart C Wilde MBE" userId="effe1fc91cccb1d5" providerId="LiveId" clId="{0B7434C0-F6C9-5341-B016-8AA67EE59543}" dt="2023-12-05T19:54:41.889" v="428" actId="478"/>
          <ac:spMkLst>
            <pc:docMk/>
            <pc:sldMk cId="10229772" sldId="337"/>
            <ac:spMk id="14" creationId="{8F43C2BE-FC11-4556-86F2-8EE2FBBF10D2}"/>
          </ac:spMkLst>
        </pc:spChg>
        <pc:spChg chg="mod">
          <ac:chgData name="Stuart C Wilde MBE" userId="effe1fc91cccb1d5" providerId="LiveId" clId="{0B7434C0-F6C9-5341-B016-8AA67EE59543}" dt="2023-12-07T12:55:26.028" v="1695" actId="1076"/>
          <ac:spMkLst>
            <pc:docMk/>
            <pc:sldMk cId="10229772" sldId="337"/>
            <ac:spMk id="15" creationId="{B1829252-3D33-364C-DE7B-BB53233C8F14}"/>
          </ac:spMkLst>
        </pc:spChg>
        <pc:spChg chg="mod">
          <ac:chgData name="Stuart C Wilde MBE" userId="effe1fc91cccb1d5" providerId="LiveId" clId="{0B7434C0-F6C9-5341-B016-8AA67EE59543}" dt="2023-12-07T12:55:26.028" v="1695" actId="1076"/>
          <ac:spMkLst>
            <pc:docMk/>
            <pc:sldMk cId="10229772" sldId="337"/>
            <ac:spMk id="16"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17"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18"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19" creationId="{B773A3A9-133B-B7E4-912A-002CFD960D3A}"/>
          </ac:spMkLst>
        </pc:spChg>
        <pc:spChg chg="mod">
          <ac:chgData name="Stuart C Wilde MBE" userId="effe1fc91cccb1d5" providerId="LiveId" clId="{0B7434C0-F6C9-5341-B016-8AA67EE59543}" dt="2023-12-07T12:55:26.028" v="1695" actId="1076"/>
          <ac:spMkLst>
            <pc:docMk/>
            <pc:sldMk cId="10229772" sldId="337"/>
            <ac:spMk id="22" creationId="{92CDCC6A-AFB8-0A7F-B668-E6585BAC4EB5}"/>
          </ac:spMkLst>
        </pc:spChg>
        <pc:spChg chg="mod">
          <ac:chgData name="Stuart C Wilde MBE" userId="effe1fc91cccb1d5" providerId="LiveId" clId="{0B7434C0-F6C9-5341-B016-8AA67EE59543}" dt="2023-12-07T12:55:26.028" v="1695" actId="1076"/>
          <ac:spMkLst>
            <pc:docMk/>
            <pc:sldMk cId="10229772" sldId="337"/>
            <ac:spMk id="24" creationId="{D350326A-ACFD-44EB-64AC-9C91BA571016}"/>
          </ac:spMkLst>
        </pc:spChg>
        <pc:spChg chg="del">
          <ac:chgData name="Stuart C Wilde MBE" userId="effe1fc91cccb1d5" providerId="LiveId" clId="{0B7434C0-F6C9-5341-B016-8AA67EE59543}" dt="2023-12-05T19:54:41.889" v="428" actId="478"/>
          <ac:spMkLst>
            <pc:docMk/>
            <pc:sldMk cId="10229772" sldId="337"/>
            <ac:spMk id="25" creationId="{F54BD576-CC82-43DA-A008-C28EF60A448A}"/>
          </ac:spMkLst>
        </pc:spChg>
        <pc:spChg chg="del">
          <ac:chgData name="Stuart C Wilde MBE" userId="effe1fc91cccb1d5" providerId="LiveId" clId="{0B7434C0-F6C9-5341-B016-8AA67EE59543}" dt="2023-12-05T20:13:15.760" v="940" actId="478"/>
          <ac:spMkLst>
            <pc:docMk/>
            <pc:sldMk cId="10229772" sldId="337"/>
            <ac:spMk id="29" creationId="{C5A8C257-B6E4-D850-0685-E36894744DCB}"/>
          </ac:spMkLst>
        </pc:spChg>
        <pc:spChg chg="mod">
          <ac:chgData name="Stuart C Wilde MBE" userId="effe1fc91cccb1d5" providerId="LiveId" clId="{0B7434C0-F6C9-5341-B016-8AA67EE59543}" dt="2023-12-07T12:55:26.028" v="1695" actId="1076"/>
          <ac:spMkLst>
            <pc:docMk/>
            <pc:sldMk cId="10229772" sldId="337"/>
            <ac:spMk id="31" creationId="{FCEDA36B-20DB-A710-33B4-3FFE20559377}"/>
          </ac:spMkLst>
        </pc:spChg>
        <pc:spChg chg="mod">
          <ac:chgData name="Stuart C Wilde MBE" userId="effe1fc91cccb1d5" providerId="LiveId" clId="{0B7434C0-F6C9-5341-B016-8AA67EE59543}" dt="2023-12-07T12:55:26.028" v="1695" actId="1076"/>
          <ac:spMkLst>
            <pc:docMk/>
            <pc:sldMk cId="10229772" sldId="337"/>
            <ac:spMk id="35" creationId="{C63909D2-D56E-EBFA-5C24-83E29213729A}"/>
          </ac:spMkLst>
        </pc:spChg>
        <pc:spChg chg="mod">
          <ac:chgData name="Stuart C Wilde MBE" userId="effe1fc91cccb1d5" providerId="LiveId" clId="{0B7434C0-F6C9-5341-B016-8AA67EE59543}" dt="2023-12-07T12:55:26.028" v="1695" actId="1076"/>
          <ac:spMkLst>
            <pc:docMk/>
            <pc:sldMk cId="10229772" sldId="337"/>
            <ac:spMk id="39" creationId="{E39A0C1E-2ACF-88AE-CE8B-B2F0E8554995}"/>
          </ac:spMkLst>
        </pc:spChg>
        <pc:picChg chg="mod">
          <ac:chgData name="Stuart C Wilde MBE" userId="effe1fc91cccb1d5" providerId="LiveId" clId="{0B7434C0-F6C9-5341-B016-8AA67EE59543}" dt="2023-12-07T12:55:26.028" v="1695" actId="1076"/>
          <ac:picMkLst>
            <pc:docMk/>
            <pc:sldMk cId="10229772" sldId="337"/>
            <ac:picMk id="2" creationId="{CE4A3CA9-8E5E-2B65-B477-1359A6BA5F9A}"/>
          </ac:picMkLst>
        </pc:picChg>
        <pc:picChg chg="mod">
          <ac:chgData name="Stuart C Wilde MBE" userId="effe1fc91cccb1d5" providerId="LiveId" clId="{0B7434C0-F6C9-5341-B016-8AA67EE59543}" dt="2023-12-07T12:55:26.028" v="1695" actId="1076"/>
          <ac:picMkLst>
            <pc:docMk/>
            <pc:sldMk cId="10229772" sldId="337"/>
            <ac:picMk id="6" creationId="{3082C584-D8E5-D47F-2402-DB41F53F9FCD}"/>
          </ac:picMkLst>
        </pc:picChg>
        <pc:picChg chg="mod">
          <ac:chgData name="Stuart C Wilde MBE" userId="effe1fc91cccb1d5" providerId="LiveId" clId="{0B7434C0-F6C9-5341-B016-8AA67EE59543}" dt="2023-12-07T12:55:26.028" v="1695" actId="1076"/>
          <ac:picMkLst>
            <pc:docMk/>
            <pc:sldMk cId="10229772" sldId="337"/>
            <ac:picMk id="38" creationId="{C758AC47-9204-7CBB-A2B0-9DAEBC3BBE8A}"/>
          </ac:picMkLst>
        </pc:picChg>
        <pc:picChg chg="mod">
          <ac:chgData name="Stuart C Wilde MBE" userId="effe1fc91cccb1d5" providerId="LiveId" clId="{0B7434C0-F6C9-5341-B016-8AA67EE59543}" dt="2023-12-07T12:55:26.028" v="1695" actId="1076"/>
          <ac:picMkLst>
            <pc:docMk/>
            <pc:sldMk cId="10229772" sldId="337"/>
            <ac:picMk id="40" creationId="{640D254C-CAD6-5199-DCD6-A1F6C62F1275}"/>
          </ac:picMkLst>
        </pc:picChg>
        <pc:cxnChg chg="mod">
          <ac:chgData name="Stuart C Wilde MBE" userId="effe1fc91cccb1d5" providerId="LiveId" clId="{0B7434C0-F6C9-5341-B016-8AA67EE59543}" dt="2023-12-07T12:55:26.028" v="1695" actId="1076"/>
          <ac:cxnSpMkLst>
            <pc:docMk/>
            <pc:sldMk cId="10229772" sldId="337"/>
            <ac:cxnSpMk id="7" creationId="{1CD50C6F-CCA1-ED53-D3E7-D5F4DDF2412B}"/>
          </ac:cxnSpMkLst>
        </pc:cxnChg>
        <pc:cxnChg chg="del">
          <ac:chgData name="Stuart C Wilde MBE" userId="effe1fc91cccb1d5" providerId="LiveId" clId="{0B7434C0-F6C9-5341-B016-8AA67EE59543}" dt="2023-12-05T19:54:41.889" v="428" actId="478"/>
          <ac:cxnSpMkLst>
            <pc:docMk/>
            <pc:sldMk cId="10229772" sldId="337"/>
            <ac:cxnSpMk id="8" creationId="{50060E80-F1C3-4E50-B873-7CFDEEA90049}"/>
          </ac:cxnSpMkLst>
        </pc:cxnChg>
        <pc:cxnChg chg="del">
          <ac:chgData name="Stuart C Wilde MBE" userId="effe1fc91cccb1d5" providerId="LiveId" clId="{0B7434C0-F6C9-5341-B016-8AA67EE59543}" dt="2023-12-05T19:54:41.889" v="428" actId="478"/>
          <ac:cxnSpMkLst>
            <pc:docMk/>
            <pc:sldMk cId="10229772" sldId="337"/>
            <ac:cxnSpMk id="9" creationId="{01C52B09-2839-4160-A3C1-6BB201E5D53A}"/>
          </ac:cxnSpMkLst>
        </pc:cxnChg>
        <pc:cxnChg chg="del">
          <ac:chgData name="Stuart C Wilde MBE" userId="effe1fc91cccb1d5" providerId="LiveId" clId="{0B7434C0-F6C9-5341-B016-8AA67EE59543}" dt="2023-12-05T19:54:41.889" v="428" actId="478"/>
          <ac:cxnSpMkLst>
            <pc:docMk/>
            <pc:sldMk cId="10229772" sldId="337"/>
            <ac:cxnSpMk id="10" creationId="{FC6C2AB6-E695-4520-9F38-6B6A0DE36B04}"/>
          </ac:cxnSpMkLst>
        </pc:cxnChg>
        <pc:cxnChg chg="del">
          <ac:chgData name="Stuart C Wilde MBE" userId="effe1fc91cccb1d5" providerId="LiveId" clId="{0B7434C0-F6C9-5341-B016-8AA67EE59543}" dt="2023-12-05T19:54:41.889" v="428" actId="478"/>
          <ac:cxnSpMkLst>
            <pc:docMk/>
            <pc:sldMk cId="10229772" sldId="337"/>
            <ac:cxnSpMk id="11" creationId="{8F28B946-C7F6-4BF4-9E0C-3FACB97B07C7}"/>
          </ac:cxnSpMkLst>
        </pc:cxnChg>
        <pc:cxnChg chg="mod">
          <ac:chgData name="Stuart C Wilde MBE" userId="effe1fc91cccb1d5" providerId="LiveId" clId="{0B7434C0-F6C9-5341-B016-8AA67EE59543}" dt="2023-12-07T12:55:26.028" v="1695" actId="1076"/>
          <ac:cxnSpMkLst>
            <pc:docMk/>
            <pc:sldMk cId="10229772" sldId="337"/>
            <ac:cxnSpMk id="20" creationId="{2C568535-CA99-F7FD-695C-46AC6258AA9A}"/>
          </ac:cxnSpMkLst>
        </pc:cxnChg>
        <pc:cxnChg chg="mod">
          <ac:chgData name="Stuart C Wilde MBE" userId="effe1fc91cccb1d5" providerId="LiveId" clId="{0B7434C0-F6C9-5341-B016-8AA67EE59543}" dt="2023-12-07T12:55:26.028" v="1695" actId="1076"/>
          <ac:cxnSpMkLst>
            <pc:docMk/>
            <pc:sldMk cId="10229772" sldId="337"/>
            <ac:cxnSpMk id="21" creationId="{79907331-913D-CC7A-1873-1D8EECADC6C1}"/>
          </ac:cxnSpMkLst>
        </pc:cxnChg>
        <pc:cxnChg chg="mod">
          <ac:chgData name="Stuart C Wilde MBE" userId="effe1fc91cccb1d5" providerId="LiveId" clId="{0B7434C0-F6C9-5341-B016-8AA67EE59543}" dt="2023-12-07T12:55:26.028" v="1695" actId="1076"/>
          <ac:cxnSpMkLst>
            <pc:docMk/>
            <pc:sldMk cId="10229772" sldId="337"/>
            <ac:cxnSpMk id="23" creationId="{F47AB8A5-4733-04E2-92FE-6E0124FB0DEC}"/>
          </ac:cxnSpMkLst>
        </pc:cxnChg>
        <pc:cxnChg chg="mod">
          <ac:chgData name="Stuart C Wilde MBE" userId="effe1fc91cccb1d5" providerId="LiveId" clId="{0B7434C0-F6C9-5341-B016-8AA67EE59543}" dt="2023-12-07T12:55:26.028" v="1695" actId="1076"/>
          <ac:cxnSpMkLst>
            <pc:docMk/>
            <pc:sldMk cId="10229772" sldId="337"/>
            <ac:cxnSpMk id="30" creationId="{F47AB8A5-4733-04E2-92FE-6E0124FB0DEC}"/>
          </ac:cxnSpMkLst>
        </pc:cxnChg>
        <pc:cxnChg chg="mod">
          <ac:chgData name="Stuart C Wilde MBE" userId="effe1fc91cccb1d5" providerId="LiveId" clId="{0B7434C0-F6C9-5341-B016-8AA67EE59543}" dt="2023-12-07T12:55:26.028" v="1695" actId="1076"/>
          <ac:cxnSpMkLst>
            <pc:docMk/>
            <pc:sldMk cId="10229772" sldId="337"/>
            <ac:cxnSpMk id="32" creationId="{F47AB8A5-4733-04E2-92FE-6E0124FB0DEC}"/>
          </ac:cxnSpMkLst>
        </pc:cxnChg>
        <pc:cxnChg chg="mod">
          <ac:chgData name="Stuart C Wilde MBE" userId="effe1fc91cccb1d5" providerId="LiveId" clId="{0B7434C0-F6C9-5341-B016-8AA67EE59543}" dt="2023-12-07T12:55:26.028" v="1695" actId="1076"/>
          <ac:cxnSpMkLst>
            <pc:docMk/>
            <pc:sldMk cId="10229772" sldId="337"/>
            <ac:cxnSpMk id="33" creationId="{211A87B0-E850-F34D-6C14-015F8BF4D60F}"/>
          </ac:cxnSpMkLst>
        </pc:cxnChg>
        <pc:cxnChg chg="mod">
          <ac:chgData name="Stuart C Wilde MBE" userId="effe1fc91cccb1d5" providerId="LiveId" clId="{0B7434C0-F6C9-5341-B016-8AA67EE59543}" dt="2023-12-07T12:55:26.028" v="1695" actId="1076"/>
          <ac:cxnSpMkLst>
            <pc:docMk/>
            <pc:sldMk cId="10229772" sldId="337"/>
            <ac:cxnSpMk id="34" creationId="{50C1E9AE-2A48-7BDD-90FD-4A2C3C9C9554}"/>
          </ac:cxnSpMkLst>
        </pc:cxnChg>
        <pc:cxnChg chg="mod">
          <ac:chgData name="Stuart C Wilde MBE" userId="effe1fc91cccb1d5" providerId="LiveId" clId="{0B7434C0-F6C9-5341-B016-8AA67EE59543}" dt="2023-12-07T12:55:26.028" v="1695" actId="1076"/>
          <ac:cxnSpMkLst>
            <pc:docMk/>
            <pc:sldMk cId="10229772" sldId="337"/>
            <ac:cxnSpMk id="36" creationId="{B59EDD6F-E852-6B1B-1912-9F59DA3C82D1}"/>
          </ac:cxnSpMkLst>
        </pc:cxnChg>
        <pc:cxnChg chg="mod">
          <ac:chgData name="Stuart C Wilde MBE" userId="effe1fc91cccb1d5" providerId="LiveId" clId="{0B7434C0-F6C9-5341-B016-8AA67EE59543}" dt="2023-12-07T12:55:26.028" v="1695" actId="1076"/>
          <ac:cxnSpMkLst>
            <pc:docMk/>
            <pc:sldMk cId="10229772" sldId="337"/>
            <ac:cxnSpMk id="41" creationId="{1725F384-3DC0-DAC0-B3F3-CE8F3F782B4A}"/>
          </ac:cxnSpMkLst>
        </pc:cxnChg>
      </pc:sldChg>
      <pc:sldChg chg="addSp delSp modSp mod">
        <pc:chgData name="Stuart C Wilde MBE" userId="effe1fc91cccb1d5" providerId="LiveId" clId="{0B7434C0-F6C9-5341-B016-8AA67EE59543}" dt="2023-12-07T16:38:13.442" v="1811" actId="1076"/>
        <pc:sldMkLst>
          <pc:docMk/>
          <pc:sldMk cId="3877529283" sldId="338"/>
        </pc:sldMkLst>
        <pc:spChg chg="mod">
          <ac:chgData name="Stuart C Wilde MBE" userId="effe1fc91cccb1d5" providerId="LiveId" clId="{0B7434C0-F6C9-5341-B016-8AA67EE59543}" dt="2023-12-07T16:38:13.442" v="1811" actId="1076"/>
          <ac:spMkLst>
            <pc:docMk/>
            <pc:sldMk cId="3877529283" sldId="338"/>
            <ac:spMk id="2" creationId="{89800A8C-28D2-DB83-F4BA-020EEA793FE5}"/>
          </ac:spMkLst>
        </pc:spChg>
        <pc:spChg chg="add mod">
          <ac:chgData name="Stuart C Wilde MBE" userId="effe1fc91cccb1d5" providerId="LiveId" clId="{0B7434C0-F6C9-5341-B016-8AA67EE59543}" dt="2023-12-05T20:19:15.331" v="1090" actId="20577"/>
          <ac:spMkLst>
            <pc:docMk/>
            <pc:sldMk cId="3877529283" sldId="338"/>
            <ac:spMk id="3" creationId="{4775C103-5B9D-E025-6BDE-915FB26C5E0C}"/>
          </ac:spMkLst>
        </pc:spChg>
        <pc:spChg chg="del">
          <ac:chgData name="Stuart C Wilde MBE" userId="effe1fc91cccb1d5" providerId="LiveId" clId="{0B7434C0-F6C9-5341-B016-8AA67EE59543}" dt="2023-12-05T19:57:41.494" v="459" actId="478"/>
          <ac:spMkLst>
            <pc:docMk/>
            <pc:sldMk cId="3877529283" sldId="338"/>
            <ac:spMk id="4" creationId="{60735DC8-A105-4BD0-A57F-2FFC38AECE84}"/>
          </ac:spMkLst>
        </pc:spChg>
        <pc:spChg chg="mod">
          <ac:chgData name="Stuart C Wilde MBE" userId="effe1fc91cccb1d5" providerId="LiveId" clId="{0B7434C0-F6C9-5341-B016-8AA67EE59543}" dt="2023-12-07T16:38:13.442" v="1811" actId="1076"/>
          <ac:spMkLst>
            <pc:docMk/>
            <pc:sldMk cId="3877529283" sldId="338"/>
            <ac:spMk id="6" creationId="{90CC0A86-806A-052B-FD58-37297F1B666F}"/>
          </ac:spMkLst>
        </pc:spChg>
        <pc:spChg chg="mod">
          <ac:chgData name="Stuart C Wilde MBE" userId="effe1fc91cccb1d5" providerId="LiveId" clId="{0B7434C0-F6C9-5341-B016-8AA67EE59543}" dt="2023-12-07T16:38:13.442" v="1811" actId="1076"/>
          <ac:spMkLst>
            <pc:docMk/>
            <pc:sldMk cId="3877529283" sldId="338"/>
            <ac:spMk id="12" creationId="{DF6AD73E-73D9-ADB1-3232-5CABF6DBA212}"/>
          </ac:spMkLst>
        </pc:spChg>
        <pc:spChg chg="mod">
          <ac:chgData name="Stuart C Wilde MBE" userId="effe1fc91cccb1d5" providerId="LiveId" clId="{0B7434C0-F6C9-5341-B016-8AA67EE59543}" dt="2023-12-07T16:38:13.442" v="1811" actId="1076"/>
          <ac:spMkLst>
            <pc:docMk/>
            <pc:sldMk cId="3877529283" sldId="338"/>
            <ac:spMk id="13" creationId="{4981925B-D017-6EBC-0347-E0DA3ED8F225}"/>
          </ac:spMkLst>
        </pc:spChg>
        <pc:spChg chg="del">
          <ac:chgData name="Stuart C Wilde MBE" userId="effe1fc91cccb1d5" providerId="LiveId" clId="{0B7434C0-F6C9-5341-B016-8AA67EE59543}" dt="2023-12-05T19:57:41.494" v="459" actId="478"/>
          <ac:spMkLst>
            <pc:docMk/>
            <pc:sldMk cId="3877529283" sldId="338"/>
            <ac:spMk id="14" creationId="{8F43C2BE-FC11-4556-86F2-8EE2FBBF10D2}"/>
          </ac:spMkLst>
        </pc:spChg>
        <pc:spChg chg="mod">
          <ac:chgData name="Stuart C Wilde MBE" userId="effe1fc91cccb1d5" providerId="LiveId" clId="{0B7434C0-F6C9-5341-B016-8AA67EE59543}" dt="2023-12-07T16:38:13.442" v="1811" actId="1076"/>
          <ac:spMkLst>
            <pc:docMk/>
            <pc:sldMk cId="3877529283" sldId="338"/>
            <ac:spMk id="15" creationId="{19235A20-F567-CB2A-AED6-FECE6E796332}"/>
          </ac:spMkLst>
        </pc:spChg>
        <pc:spChg chg="mod">
          <ac:chgData name="Stuart C Wilde MBE" userId="effe1fc91cccb1d5" providerId="LiveId" clId="{0B7434C0-F6C9-5341-B016-8AA67EE59543}" dt="2023-12-07T16:38:13.442" v="1811" actId="1076"/>
          <ac:spMkLst>
            <pc:docMk/>
            <pc:sldMk cId="3877529283" sldId="338"/>
            <ac:spMk id="17" creationId="{25F5AF51-7C63-7A5E-A252-70C6247B13C2}"/>
          </ac:spMkLst>
        </pc:spChg>
        <pc:spChg chg="mod">
          <ac:chgData name="Stuart C Wilde MBE" userId="effe1fc91cccb1d5" providerId="LiveId" clId="{0B7434C0-F6C9-5341-B016-8AA67EE59543}" dt="2023-12-07T16:38:13.442" v="1811" actId="1076"/>
          <ac:spMkLst>
            <pc:docMk/>
            <pc:sldMk cId="3877529283" sldId="338"/>
            <ac:spMk id="21" creationId="{75A5E468-510F-80EC-47E4-1B58F5F85F74}"/>
          </ac:spMkLst>
        </pc:spChg>
        <pc:spChg chg="mod">
          <ac:chgData name="Stuart C Wilde MBE" userId="effe1fc91cccb1d5" providerId="LiveId" clId="{0B7434C0-F6C9-5341-B016-8AA67EE59543}" dt="2023-12-07T16:38:13.442" v="1811" actId="1076"/>
          <ac:spMkLst>
            <pc:docMk/>
            <pc:sldMk cId="3877529283" sldId="338"/>
            <ac:spMk id="23" creationId="{7A9BEF2F-42EB-7067-EFC5-C30A5E96658B}"/>
          </ac:spMkLst>
        </pc:spChg>
        <pc:spChg chg="del">
          <ac:chgData name="Stuart C Wilde MBE" userId="effe1fc91cccb1d5" providerId="LiveId" clId="{0B7434C0-F6C9-5341-B016-8AA67EE59543}" dt="2023-12-05T19:57:41.494" v="459" actId="478"/>
          <ac:spMkLst>
            <pc:docMk/>
            <pc:sldMk cId="3877529283" sldId="338"/>
            <ac:spMk id="25" creationId="{F54BD576-CC82-43DA-A008-C28EF60A448A}"/>
          </ac:spMkLst>
        </pc:spChg>
        <pc:spChg chg="del">
          <ac:chgData name="Stuart C Wilde MBE" userId="effe1fc91cccb1d5" providerId="LiveId" clId="{0B7434C0-F6C9-5341-B016-8AA67EE59543}" dt="2023-12-05T20:19:18.732" v="1091" actId="478"/>
          <ac:spMkLst>
            <pc:docMk/>
            <pc:sldMk cId="3877529283" sldId="338"/>
            <ac:spMk id="29" creationId="{C5A8C257-B6E4-D850-0685-E36894744DCB}"/>
          </ac:spMkLst>
        </pc:spChg>
        <pc:spChg chg="mod">
          <ac:chgData name="Stuart C Wilde MBE" userId="effe1fc91cccb1d5" providerId="LiveId" clId="{0B7434C0-F6C9-5341-B016-8AA67EE59543}" dt="2023-12-07T16:38:13.442" v="1811" actId="1076"/>
          <ac:spMkLst>
            <pc:docMk/>
            <pc:sldMk cId="3877529283" sldId="338"/>
            <ac:spMk id="44" creationId="{537BD8D2-3EF1-F3FE-D13A-77DD32FBC937}"/>
          </ac:spMkLst>
        </pc:spChg>
        <pc:picChg chg="mod">
          <ac:chgData name="Stuart C Wilde MBE" userId="effe1fc91cccb1d5" providerId="LiveId" clId="{0B7434C0-F6C9-5341-B016-8AA67EE59543}" dt="2023-12-07T16:38:13.442" v="1811" actId="1076"/>
          <ac:picMkLst>
            <pc:docMk/>
            <pc:sldMk cId="3877529283" sldId="338"/>
            <ac:picMk id="24" creationId="{0954B782-F549-1E31-6D2E-42CE61CF0D1D}"/>
          </ac:picMkLst>
        </pc:picChg>
        <pc:picChg chg="mod">
          <ac:chgData name="Stuart C Wilde MBE" userId="effe1fc91cccb1d5" providerId="LiveId" clId="{0B7434C0-F6C9-5341-B016-8AA67EE59543}" dt="2023-12-07T16:38:13.442" v="1811" actId="1076"/>
          <ac:picMkLst>
            <pc:docMk/>
            <pc:sldMk cId="3877529283" sldId="338"/>
            <ac:picMk id="37" creationId="{2E3C043F-2E62-A81D-C424-86A113B69A3B}"/>
          </ac:picMkLst>
        </pc:picChg>
        <pc:cxnChg chg="mod">
          <ac:chgData name="Stuart C Wilde MBE" userId="effe1fc91cccb1d5" providerId="LiveId" clId="{0B7434C0-F6C9-5341-B016-8AA67EE59543}" dt="2023-12-07T16:38:13.442" v="1811" actId="1076"/>
          <ac:cxnSpMkLst>
            <pc:docMk/>
            <pc:sldMk cId="3877529283" sldId="338"/>
            <ac:cxnSpMk id="7" creationId="{41A22047-D561-03E7-3BB3-4A00D00700B3}"/>
          </ac:cxnSpMkLst>
        </pc:cxnChg>
        <pc:cxnChg chg="del">
          <ac:chgData name="Stuart C Wilde MBE" userId="effe1fc91cccb1d5" providerId="LiveId" clId="{0B7434C0-F6C9-5341-B016-8AA67EE59543}" dt="2023-12-05T19:57:41.494" v="459" actId="478"/>
          <ac:cxnSpMkLst>
            <pc:docMk/>
            <pc:sldMk cId="3877529283" sldId="338"/>
            <ac:cxnSpMk id="8" creationId="{50060E80-F1C3-4E50-B873-7CFDEEA90049}"/>
          </ac:cxnSpMkLst>
        </pc:cxnChg>
        <pc:cxnChg chg="del">
          <ac:chgData name="Stuart C Wilde MBE" userId="effe1fc91cccb1d5" providerId="LiveId" clId="{0B7434C0-F6C9-5341-B016-8AA67EE59543}" dt="2023-12-05T19:57:41.494" v="459" actId="478"/>
          <ac:cxnSpMkLst>
            <pc:docMk/>
            <pc:sldMk cId="3877529283" sldId="338"/>
            <ac:cxnSpMk id="9" creationId="{01C52B09-2839-4160-A3C1-6BB201E5D53A}"/>
          </ac:cxnSpMkLst>
        </pc:cxnChg>
        <pc:cxnChg chg="del">
          <ac:chgData name="Stuart C Wilde MBE" userId="effe1fc91cccb1d5" providerId="LiveId" clId="{0B7434C0-F6C9-5341-B016-8AA67EE59543}" dt="2023-12-05T19:57:41.494" v="459" actId="478"/>
          <ac:cxnSpMkLst>
            <pc:docMk/>
            <pc:sldMk cId="3877529283" sldId="338"/>
            <ac:cxnSpMk id="10" creationId="{FC6C2AB6-E695-4520-9F38-6B6A0DE36B04}"/>
          </ac:cxnSpMkLst>
        </pc:cxnChg>
        <pc:cxnChg chg="del">
          <ac:chgData name="Stuart C Wilde MBE" userId="effe1fc91cccb1d5" providerId="LiveId" clId="{0B7434C0-F6C9-5341-B016-8AA67EE59543}" dt="2023-12-05T19:57:41.494" v="459" actId="478"/>
          <ac:cxnSpMkLst>
            <pc:docMk/>
            <pc:sldMk cId="3877529283" sldId="338"/>
            <ac:cxnSpMk id="11" creationId="{8F28B946-C7F6-4BF4-9E0C-3FACB97B07C7}"/>
          </ac:cxnSpMkLst>
        </pc:cxnChg>
        <pc:cxnChg chg="mod">
          <ac:chgData name="Stuart C Wilde MBE" userId="effe1fc91cccb1d5" providerId="LiveId" clId="{0B7434C0-F6C9-5341-B016-8AA67EE59543}" dt="2023-12-07T16:38:13.442" v="1811" actId="1076"/>
          <ac:cxnSpMkLst>
            <pc:docMk/>
            <pc:sldMk cId="3877529283" sldId="338"/>
            <ac:cxnSpMk id="16" creationId="{A566DDD1-E6F0-D6AC-B3C9-49A9E2F2FFE4}"/>
          </ac:cxnSpMkLst>
        </pc:cxnChg>
        <pc:cxnChg chg="mod">
          <ac:chgData name="Stuart C Wilde MBE" userId="effe1fc91cccb1d5" providerId="LiveId" clId="{0B7434C0-F6C9-5341-B016-8AA67EE59543}" dt="2023-12-07T16:38:13.442" v="1811" actId="1076"/>
          <ac:cxnSpMkLst>
            <pc:docMk/>
            <pc:sldMk cId="3877529283" sldId="338"/>
            <ac:cxnSpMk id="18" creationId="{2EE35BE5-4F63-690F-831F-BB1E6A923E73}"/>
          </ac:cxnSpMkLst>
        </pc:cxnChg>
        <pc:cxnChg chg="mod">
          <ac:chgData name="Stuart C Wilde MBE" userId="effe1fc91cccb1d5" providerId="LiveId" clId="{0B7434C0-F6C9-5341-B016-8AA67EE59543}" dt="2023-12-07T16:38:13.442" v="1811" actId="1076"/>
          <ac:cxnSpMkLst>
            <pc:docMk/>
            <pc:sldMk cId="3877529283" sldId="338"/>
            <ac:cxnSpMk id="20" creationId="{6FA50149-67EE-5E85-E368-9D2E7DD83C89}"/>
          </ac:cxnSpMkLst>
        </pc:cxnChg>
        <pc:cxnChg chg="mod">
          <ac:chgData name="Stuart C Wilde MBE" userId="effe1fc91cccb1d5" providerId="LiveId" clId="{0B7434C0-F6C9-5341-B016-8AA67EE59543}" dt="2023-12-07T16:38:13.442" v="1811" actId="1076"/>
          <ac:cxnSpMkLst>
            <pc:docMk/>
            <pc:sldMk cId="3877529283" sldId="338"/>
            <ac:cxnSpMk id="22" creationId="{A4912836-9D59-99D1-6D14-8E6B948DDE38}"/>
          </ac:cxnSpMkLst>
        </pc:cxnChg>
      </pc:sldChg>
      <pc:sldChg chg="addSp delSp modSp mod">
        <pc:chgData name="Stuart C Wilde MBE" userId="effe1fc91cccb1d5" providerId="LiveId" clId="{0B7434C0-F6C9-5341-B016-8AA67EE59543}" dt="2023-12-07T12:55:35.542" v="1696" actId="1076"/>
        <pc:sldMkLst>
          <pc:docMk/>
          <pc:sldMk cId="1193707421" sldId="339"/>
        </pc:sldMkLst>
        <pc:spChg chg="add mod">
          <ac:chgData name="Stuart C Wilde MBE" userId="effe1fc91cccb1d5" providerId="LiveId" clId="{0B7434C0-F6C9-5341-B016-8AA67EE59543}" dt="2023-12-05T20:13:31.170" v="951" actId="20577"/>
          <ac:spMkLst>
            <pc:docMk/>
            <pc:sldMk cId="1193707421" sldId="339"/>
            <ac:spMk id="2" creationId="{8470427F-B4F0-AEE9-08B2-5AEAEB4022F6}"/>
          </ac:spMkLst>
        </pc:spChg>
        <pc:spChg chg="del">
          <ac:chgData name="Stuart C Wilde MBE" userId="effe1fc91cccb1d5" providerId="LiveId" clId="{0B7434C0-F6C9-5341-B016-8AA67EE59543}" dt="2023-12-05T19:54:47.154" v="429" actId="478"/>
          <ac:spMkLst>
            <pc:docMk/>
            <pc:sldMk cId="1193707421" sldId="339"/>
            <ac:spMk id="4" creationId="{60735DC8-A105-4BD0-A57F-2FFC38AECE84}"/>
          </ac:spMkLst>
        </pc:spChg>
        <pc:spChg chg="mod">
          <ac:chgData name="Stuart C Wilde MBE" userId="effe1fc91cccb1d5" providerId="LiveId" clId="{0B7434C0-F6C9-5341-B016-8AA67EE59543}" dt="2023-12-07T12:55:35.542" v="1696" actId="1076"/>
          <ac:spMkLst>
            <pc:docMk/>
            <pc:sldMk cId="1193707421" sldId="339"/>
            <ac:spMk id="13" creationId="{92CDCC6A-AFB8-0A7F-B668-E6585BAC4EB5}"/>
          </ac:spMkLst>
        </pc:spChg>
        <pc:spChg chg="del">
          <ac:chgData name="Stuart C Wilde MBE" userId="effe1fc91cccb1d5" providerId="LiveId" clId="{0B7434C0-F6C9-5341-B016-8AA67EE59543}" dt="2023-12-05T19:54:47.154" v="429" actId="478"/>
          <ac:spMkLst>
            <pc:docMk/>
            <pc:sldMk cId="1193707421" sldId="339"/>
            <ac:spMk id="14" creationId="{8F43C2BE-FC11-4556-86F2-8EE2FBBF10D2}"/>
          </ac:spMkLst>
        </pc:spChg>
        <pc:spChg chg="mod">
          <ac:chgData name="Stuart C Wilde MBE" userId="effe1fc91cccb1d5" providerId="LiveId" clId="{0B7434C0-F6C9-5341-B016-8AA67EE59543}" dt="2023-12-07T12:55:35.542" v="1696" actId="1076"/>
          <ac:spMkLst>
            <pc:docMk/>
            <pc:sldMk cId="1193707421" sldId="339"/>
            <ac:spMk id="15" creationId="{D350326A-ACFD-44EB-64AC-9C91BA571016}"/>
          </ac:spMkLst>
        </pc:spChg>
        <pc:spChg chg="mod">
          <ac:chgData name="Stuart C Wilde MBE" userId="effe1fc91cccb1d5" providerId="LiveId" clId="{0B7434C0-F6C9-5341-B016-8AA67EE59543}" dt="2023-12-07T12:55:35.542" v="1696" actId="1076"/>
          <ac:spMkLst>
            <pc:docMk/>
            <pc:sldMk cId="1193707421" sldId="339"/>
            <ac:spMk id="19"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20" creationId="{D350326A-ACFD-44EB-64AC-9C91BA571016}"/>
          </ac:spMkLst>
        </pc:spChg>
        <pc:spChg chg="del">
          <ac:chgData name="Stuart C Wilde MBE" userId="effe1fc91cccb1d5" providerId="LiveId" clId="{0B7434C0-F6C9-5341-B016-8AA67EE59543}" dt="2023-12-05T19:54:47.154" v="429" actId="478"/>
          <ac:spMkLst>
            <pc:docMk/>
            <pc:sldMk cId="1193707421" sldId="339"/>
            <ac:spMk id="25" creationId="{F54BD576-CC82-43DA-A008-C28EF60A448A}"/>
          </ac:spMkLst>
        </pc:spChg>
        <pc:spChg chg="mod">
          <ac:chgData name="Stuart C Wilde MBE" userId="effe1fc91cccb1d5" providerId="LiveId" clId="{0B7434C0-F6C9-5341-B016-8AA67EE59543}" dt="2023-12-07T12:55:35.542" v="1696" actId="1076"/>
          <ac:spMkLst>
            <pc:docMk/>
            <pc:sldMk cId="1193707421" sldId="339"/>
            <ac:spMk id="26"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27" creationId="{D350326A-ACFD-44EB-64AC-9C91BA571016}"/>
          </ac:spMkLst>
        </pc:spChg>
        <pc:spChg chg="del">
          <ac:chgData name="Stuart C Wilde MBE" userId="effe1fc91cccb1d5" providerId="LiveId" clId="{0B7434C0-F6C9-5341-B016-8AA67EE59543}" dt="2023-12-05T20:13:26.618" v="946" actId="478"/>
          <ac:spMkLst>
            <pc:docMk/>
            <pc:sldMk cId="1193707421" sldId="339"/>
            <ac:spMk id="29" creationId="{C5A8C257-B6E4-D850-0685-E36894744DCB}"/>
          </ac:spMkLst>
        </pc:spChg>
        <pc:spChg chg="mod">
          <ac:chgData name="Stuart C Wilde MBE" userId="effe1fc91cccb1d5" providerId="LiveId" clId="{0B7434C0-F6C9-5341-B016-8AA67EE59543}" dt="2023-12-07T12:55:35.542" v="1696" actId="1076"/>
          <ac:spMkLst>
            <pc:docMk/>
            <pc:sldMk cId="1193707421" sldId="339"/>
            <ac:spMk id="30"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31" creationId="{D350326A-ACFD-44EB-64AC-9C91BA571016}"/>
          </ac:spMkLst>
        </pc:spChg>
        <pc:spChg chg="mod">
          <ac:chgData name="Stuart C Wilde MBE" userId="effe1fc91cccb1d5" providerId="LiveId" clId="{0B7434C0-F6C9-5341-B016-8AA67EE59543}" dt="2023-12-07T12:55:35.542" v="1696" actId="1076"/>
          <ac:spMkLst>
            <pc:docMk/>
            <pc:sldMk cId="1193707421" sldId="339"/>
            <ac:spMk id="37"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42" creationId="{D350326A-ACFD-44EB-64AC-9C91BA571016}"/>
          </ac:spMkLst>
        </pc:spChg>
        <pc:spChg chg="mod">
          <ac:chgData name="Stuart C Wilde MBE" userId="effe1fc91cccb1d5" providerId="LiveId" clId="{0B7434C0-F6C9-5341-B016-8AA67EE59543}" dt="2023-12-07T12:55:35.542" v="1696" actId="1076"/>
          <ac:spMkLst>
            <pc:docMk/>
            <pc:sldMk cId="1193707421" sldId="339"/>
            <ac:spMk id="43" creationId="{92CDCC6A-AFB8-0A7F-B668-E6585BAC4EB5}"/>
          </ac:spMkLst>
        </pc:spChg>
        <pc:spChg chg="mod">
          <ac:chgData name="Stuart C Wilde MBE" userId="effe1fc91cccb1d5" providerId="LiveId" clId="{0B7434C0-F6C9-5341-B016-8AA67EE59543}" dt="2023-12-07T12:55:35.542" v="1696" actId="1076"/>
          <ac:spMkLst>
            <pc:docMk/>
            <pc:sldMk cId="1193707421" sldId="339"/>
            <ac:spMk id="44" creationId="{D350326A-ACFD-44EB-64AC-9C91BA571016}"/>
          </ac:spMkLst>
        </pc:spChg>
        <pc:picChg chg="mod">
          <ac:chgData name="Stuart C Wilde MBE" userId="effe1fc91cccb1d5" providerId="LiveId" clId="{0B7434C0-F6C9-5341-B016-8AA67EE59543}" dt="2023-12-07T12:55:35.542" v="1696" actId="1076"/>
          <ac:picMkLst>
            <pc:docMk/>
            <pc:sldMk cId="1193707421" sldId="339"/>
            <ac:picMk id="6" creationId="{932708AE-15B3-6125-D948-16C0F7A7ECDD}"/>
          </ac:picMkLst>
        </pc:picChg>
        <pc:picChg chg="mod">
          <ac:chgData name="Stuart C Wilde MBE" userId="effe1fc91cccb1d5" providerId="LiveId" clId="{0B7434C0-F6C9-5341-B016-8AA67EE59543}" dt="2023-12-07T12:55:35.542" v="1696" actId="1076"/>
          <ac:picMkLst>
            <pc:docMk/>
            <pc:sldMk cId="1193707421" sldId="339"/>
            <ac:picMk id="7" creationId="{ED1ECBC4-C2CE-9516-C418-775C27D437FC}"/>
          </ac:picMkLst>
        </pc:picChg>
        <pc:picChg chg="mod">
          <ac:chgData name="Stuart C Wilde MBE" userId="effe1fc91cccb1d5" providerId="LiveId" clId="{0B7434C0-F6C9-5341-B016-8AA67EE59543}" dt="2023-12-07T12:55:35.542" v="1696" actId="1076"/>
          <ac:picMkLst>
            <pc:docMk/>
            <pc:sldMk cId="1193707421" sldId="339"/>
            <ac:picMk id="18" creationId="{175266C8-2C15-2D61-2F58-60A1C2A49008}"/>
          </ac:picMkLst>
        </pc:picChg>
        <pc:cxnChg chg="del">
          <ac:chgData name="Stuart C Wilde MBE" userId="effe1fc91cccb1d5" providerId="LiveId" clId="{0B7434C0-F6C9-5341-B016-8AA67EE59543}" dt="2023-12-05T19:54:47.154" v="429" actId="478"/>
          <ac:cxnSpMkLst>
            <pc:docMk/>
            <pc:sldMk cId="1193707421" sldId="339"/>
            <ac:cxnSpMk id="8" creationId="{50060E80-F1C3-4E50-B873-7CFDEEA90049}"/>
          </ac:cxnSpMkLst>
        </pc:cxnChg>
        <pc:cxnChg chg="del">
          <ac:chgData name="Stuart C Wilde MBE" userId="effe1fc91cccb1d5" providerId="LiveId" clId="{0B7434C0-F6C9-5341-B016-8AA67EE59543}" dt="2023-12-05T19:54:47.154" v="429" actId="478"/>
          <ac:cxnSpMkLst>
            <pc:docMk/>
            <pc:sldMk cId="1193707421" sldId="339"/>
            <ac:cxnSpMk id="9" creationId="{01C52B09-2839-4160-A3C1-6BB201E5D53A}"/>
          </ac:cxnSpMkLst>
        </pc:cxnChg>
        <pc:cxnChg chg="del">
          <ac:chgData name="Stuart C Wilde MBE" userId="effe1fc91cccb1d5" providerId="LiveId" clId="{0B7434C0-F6C9-5341-B016-8AA67EE59543}" dt="2023-12-05T19:54:47.154" v="429" actId="478"/>
          <ac:cxnSpMkLst>
            <pc:docMk/>
            <pc:sldMk cId="1193707421" sldId="339"/>
            <ac:cxnSpMk id="10" creationId="{FC6C2AB6-E695-4520-9F38-6B6A0DE36B04}"/>
          </ac:cxnSpMkLst>
        </pc:cxnChg>
        <pc:cxnChg chg="del">
          <ac:chgData name="Stuart C Wilde MBE" userId="effe1fc91cccb1d5" providerId="LiveId" clId="{0B7434C0-F6C9-5341-B016-8AA67EE59543}" dt="2023-12-05T19:54:47.154" v="429" actId="478"/>
          <ac:cxnSpMkLst>
            <pc:docMk/>
            <pc:sldMk cId="1193707421" sldId="339"/>
            <ac:cxnSpMk id="11" creationId="{8F28B946-C7F6-4BF4-9E0C-3FACB97B07C7}"/>
          </ac:cxnSpMkLst>
        </pc:cxnChg>
        <pc:cxnChg chg="mod">
          <ac:chgData name="Stuart C Wilde MBE" userId="effe1fc91cccb1d5" providerId="LiveId" clId="{0B7434C0-F6C9-5341-B016-8AA67EE59543}" dt="2023-12-07T12:55:35.542" v="1696" actId="1076"/>
          <ac:cxnSpMkLst>
            <pc:docMk/>
            <pc:sldMk cId="1193707421" sldId="339"/>
            <ac:cxnSpMk id="16"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21"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28"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32"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33"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38" creationId="{F47AB8A5-4733-04E2-92FE-6E0124FB0DEC}"/>
          </ac:cxnSpMkLst>
        </pc:cxnChg>
        <pc:cxnChg chg="mod">
          <ac:chgData name="Stuart C Wilde MBE" userId="effe1fc91cccb1d5" providerId="LiveId" clId="{0B7434C0-F6C9-5341-B016-8AA67EE59543}" dt="2023-12-07T12:55:35.542" v="1696" actId="1076"/>
          <ac:cxnSpMkLst>
            <pc:docMk/>
            <pc:sldMk cId="1193707421" sldId="339"/>
            <ac:cxnSpMk id="45" creationId="{F47AB8A5-4733-04E2-92FE-6E0124FB0DEC}"/>
          </ac:cxnSpMkLst>
        </pc:cxnChg>
      </pc:sldChg>
      <pc:sldChg chg="addSp delSp modSp mod">
        <pc:chgData name="Stuart C Wilde MBE" userId="effe1fc91cccb1d5" providerId="LiveId" clId="{0B7434C0-F6C9-5341-B016-8AA67EE59543}" dt="2023-12-07T16:38:52.224" v="1814" actId="1076"/>
        <pc:sldMkLst>
          <pc:docMk/>
          <pc:sldMk cId="3992639367" sldId="340"/>
        </pc:sldMkLst>
        <pc:spChg chg="add mod">
          <ac:chgData name="Stuart C Wilde MBE" userId="effe1fc91cccb1d5" providerId="LiveId" clId="{0B7434C0-F6C9-5341-B016-8AA67EE59543}" dt="2023-12-05T20:19:47.776" v="1105" actId="20577"/>
          <ac:spMkLst>
            <pc:docMk/>
            <pc:sldMk cId="3992639367" sldId="340"/>
            <ac:spMk id="2" creationId="{1030DD00-2DF2-9B16-EB0D-2FEC424C5842}"/>
          </ac:spMkLst>
        </pc:spChg>
        <pc:spChg chg="del">
          <ac:chgData name="Stuart C Wilde MBE" userId="effe1fc91cccb1d5" providerId="LiveId" clId="{0B7434C0-F6C9-5341-B016-8AA67EE59543}" dt="2023-12-05T19:57:56.354" v="462" actId="478"/>
          <ac:spMkLst>
            <pc:docMk/>
            <pc:sldMk cId="3992639367" sldId="340"/>
            <ac:spMk id="4" creationId="{60735DC8-A105-4BD0-A57F-2FFC38AECE84}"/>
          </ac:spMkLst>
        </pc:spChg>
        <pc:spChg chg="del">
          <ac:chgData name="Stuart C Wilde MBE" userId="effe1fc91cccb1d5" providerId="LiveId" clId="{0B7434C0-F6C9-5341-B016-8AA67EE59543}" dt="2023-12-05T19:57:56.354" v="462" actId="478"/>
          <ac:spMkLst>
            <pc:docMk/>
            <pc:sldMk cId="3992639367" sldId="340"/>
            <ac:spMk id="14" creationId="{8F43C2BE-FC11-4556-86F2-8EE2FBBF10D2}"/>
          </ac:spMkLst>
        </pc:spChg>
        <pc:spChg chg="mod">
          <ac:chgData name="Stuart C Wilde MBE" userId="effe1fc91cccb1d5" providerId="LiveId" clId="{0B7434C0-F6C9-5341-B016-8AA67EE59543}" dt="2023-12-07T16:38:52.224" v="1814" actId="1076"/>
          <ac:spMkLst>
            <pc:docMk/>
            <pc:sldMk cId="3992639367" sldId="340"/>
            <ac:spMk id="16" creationId="{85FA7386-51C2-3D6B-2282-D18AD704066D}"/>
          </ac:spMkLst>
        </pc:spChg>
        <pc:spChg chg="mod">
          <ac:chgData name="Stuart C Wilde MBE" userId="effe1fc91cccb1d5" providerId="LiveId" clId="{0B7434C0-F6C9-5341-B016-8AA67EE59543}" dt="2023-12-07T16:38:52.224" v="1814" actId="1076"/>
          <ac:spMkLst>
            <pc:docMk/>
            <pc:sldMk cId="3992639367" sldId="340"/>
            <ac:spMk id="17" creationId="{4B9390FD-FDF9-922E-5B5D-36E555E35397}"/>
          </ac:spMkLst>
        </pc:spChg>
        <pc:spChg chg="mod">
          <ac:chgData name="Stuart C Wilde MBE" userId="effe1fc91cccb1d5" providerId="LiveId" clId="{0B7434C0-F6C9-5341-B016-8AA67EE59543}" dt="2023-12-07T16:38:52.224" v="1814" actId="1076"/>
          <ac:spMkLst>
            <pc:docMk/>
            <pc:sldMk cId="3992639367" sldId="340"/>
            <ac:spMk id="20" creationId="{35A6E6A0-213D-253A-44F0-027DB1AD9010}"/>
          </ac:spMkLst>
        </pc:spChg>
        <pc:spChg chg="mod">
          <ac:chgData name="Stuart C Wilde MBE" userId="effe1fc91cccb1d5" providerId="LiveId" clId="{0B7434C0-F6C9-5341-B016-8AA67EE59543}" dt="2023-12-07T16:38:52.224" v="1814" actId="1076"/>
          <ac:spMkLst>
            <pc:docMk/>
            <pc:sldMk cId="3992639367" sldId="340"/>
            <ac:spMk id="21" creationId="{34AB676A-EFD9-1685-D68C-0B5C1089EB14}"/>
          </ac:spMkLst>
        </pc:spChg>
        <pc:spChg chg="mod">
          <ac:chgData name="Stuart C Wilde MBE" userId="effe1fc91cccb1d5" providerId="LiveId" clId="{0B7434C0-F6C9-5341-B016-8AA67EE59543}" dt="2023-12-07T16:38:52.224" v="1814" actId="1076"/>
          <ac:spMkLst>
            <pc:docMk/>
            <pc:sldMk cId="3992639367" sldId="340"/>
            <ac:spMk id="22" creationId="{65AF070F-5759-7A72-098C-DCB7E472F820}"/>
          </ac:spMkLst>
        </pc:spChg>
        <pc:spChg chg="mod">
          <ac:chgData name="Stuart C Wilde MBE" userId="effe1fc91cccb1d5" providerId="LiveId" clId="{0B7434C0-F6C9-5341-B016-8AA67EE59543}" dt="2023-12-07T16:38:52.224" v="1814" actId="1076"/>
          <ac:spMkLst>
            <pc:docMk/>
            <pc:sldMk cId="3992639367" sldId="340"/>
            <ac:spMk id="23" creationId="{82B8AF1B-C6CE-CCAA-5AAC-BE97F392EA3D}"/>
          </ac:spMkLst>
        </pc:spChg>
        <pc:spChg chg="mod">
          <ac:chgData name="Stuart C Wilde MBE" userId="effe1fc91cccb1d5" providerId="LiveId" clId="{0B7434C0-F6C9-5341-B016-8AA67EE59543}" dt="2023-12-07T16:38:52.224" v="1814" actId="1076"/>
          <ac:spMkLst>
            <pc:docMk/>
            <pc:sldMk cId="3992639367" sldId="340"/>
            <ac:spMk id="24" creationId="{90D9F0B4-33E1-51D3-1250-99BF07A0C919}"/>
          </ac:spMkLst>
        </pc:spChg>
        <pc:spChg chg="del">
          <ac:chgData name="Stuart C Wilde MBE" userId="effe1fc91cccb1d5" providerId="LiveId" clId="{0B7434C0-F6C9-5341-B016-8AA67EE59543}" dt="2023-12-05T19:57:56.354" v="462" actId="478"/>
          <ac:spMkLst>
            <pc:docMk/>
            <pc:sldMk cId="3992639367" sldId="340"/>
            <ac:spMk id="25" creationId="{F54BD576-CC82-43DA-A008-C28EF60A448A}"/>
          </ac:spMkLst>
        </pc:spChg>
        <pc:spChg chg="mod">
          <ac:chgData name="Stuart C Wilde MBE" userId="effe1fc91cccb1d5" providerId="LiveId" clId="{0B7434C0-F6C9-5341-B016-8AA67EE59543}" dt="2023-12-07T16:38:52.224" v="1814" actId="1076"/>
          <ac:spMkLst>
            <pc:docMk/>
            <pc:sldMk cId="3992639367" sldId="340"/>
            <ac:spMk id="26" creationId="{02ABD1AC-3D76-1753-BBC6-B74907AFB535}"/>
          </ac:spMkLst>
        </pc:spChg>
        <pc:spChg chg="del">
          <ac:chgData name="Stuart C Wilde MBE" userId="effe1fc91cccb1d5" providerId="LiveId" clId="{0B7434C0-F6C9-5341-B016-8AA67EE59543}" dt="2023-12-05T20:19:42.603" v="1100" actId="478"/>
          <ac:spMkLst>
            <pc:docMk/>
            <pc:sldMk cId="3992639367" sldId="340"/>
            <ac:spMk id="29" creationId="{C5A8C257-B6E4-D850-0685-E36894744DCB}"/>
          </ac:spMkLst>
        </pc:spChg>
        <pc:spChg chg="mod">
          <ac:chgData name="Stuart C Wilde MBE" userId="effe1fc91cccb1d5" providerId="LiveId" clId="{0B7434C0-F6C9-5341-B016-8AA67EE59543}" dt="2023-12-07T16:38:52.224" v="1814" actId="1076"/>
          <ac:spMkLst>
            <pc:docMk/>
            <pc:sldMk cId="3992639367" sldId="340"/>
            <ac:spMk id="32" creationId="{B580F63B-A710-9A66-5D28-91F0FD159DCA}"/>
          </ac:spMkLst>
        </pc:spChg>
        <pc:spChg chg="mod">
          <ac:chgData name="Stuart C Wilde MBE" userId="effe1fc91cccb1d5" providerId="LiveId" clId="{0B7434C0-F6C9-5341-B016-8AA67EE59543}" dt="2023-12-07T16:38:52.224" v="1814" actId="1076"/>
          <ac:spMkLst>
            <pc:docMk/>
            <pc:sldMk cId="3992639367" sldId="340"/>
            <ac:spMk id="39" creationId="{806B7761-E391-3FE6-DCFE-3291979AAC5E}"/>
          </ac:spMkLst>
        </pc:spChg>
        <pc:spChg chg="mod">
          <ac:chgData name="Stuart C Wilde MBE" userId="effe1fc91cccb1d5" providerId="LiveId" clId="{0B7434C0-F6C9-5341-B016-8AA67EE59543}" dt="2023-12-07T16:38:52.224" v="1814" actId="1076"/>
          <ac:spMkLst>
            <pc:docMk/>
            <pc:sldMk cId="3992639367" sldId="340"/>
            <ac:spMk id="40" creationId="{9E714671-42B5-2721-C709-9E72987312CC}"/>
          </ac:spMkLst>
        </pc:spChg>
        <pc:picChg chg="mod">
          <ac:chgData name="Stuart C Wilde MBE" userId="effe1fc91cccb1d5" providerId="LiveId" clId="{0B7434C0-F6C9-5341-B016-8AA67EE59543}" dt="2023-12-07T16:38:52.224" v="1814" actId="1076"/>
          <ac:picMkLst>
            <pc:docMk/>
            <pc:sldMk cId="3992639367" sldId="340"/>
            <ac:picMk id="3" creationId="{832A5D25-7304-C570-6B3E-5FD6A5FDCCE7}"/>
          </ac:picMkLst>
        </pc:picChg>
        <pc:picChg chg="mod">
          <ac:chgData name="Stuart C Wilde MBE" userId="effe1fc91cccb1d5" providerId="LiveId" clId="{0B7434C0-F6C9-5341-B016-8AA67EE59543}" dt="2023-12-07T16:38:52.224" v="1814" actId="1076"/>
          <ac:picMkLst>
            <pc:docMk/>
            <pc:sldMk cId="3992639367" sldId="340"/>
            <ac:picMk id="7" creationId="{11002495-2128-CAE7-9705-40AF5CFBD90E}"/>
          </ac:picMkLst>
        </pc:picChg>
        <pc:picChg chg="mod">
          <ac:chgData name="Stuart C Wilde MBE" userId="effe1fc91cccb1d5" providerId="LiveId" clId="{0B7434C0-F6C9-5341-B016-8AA67EE59543}" dt="2023-12-07T16:38:52.224" v="1814" actId="1076"/>
          <ac:picMkLst>
            <pc:docMk/>
            <pc:sldMk cId="3992639367" sldId="340"/>
            <ac:picMk id="15" creationId="{6ED8AEC8-9498-8417-B593-818D4C12A00F}"/>
          </ac:picMkLst>
        </pc:picChg>
        <pc:picChg chg="mod">
          <ac:chgData name="Stuart C Wilde MBE" userId="effe1fc91cccb1d5" providerId="LiveId" clId="{0B7434C0-F6C9-5341-B016-8AA67EE59543}" dt="2023-12-07T16:38:52.224" v="1814" actId="1076"/>
          <ac:picMkLst>
            <pc:docMk/>
            <pc:sldMk cId="3992639367" sldId="340"/>
            <ac:picMk id="38" creationId="{A491B1F9-2994-0CA8-0C33-F96D83EA04B0}"/>
          </ac:picMkLst>
        </pc:picChg>
        <pc:cxnChg chg="del">
          <ac:chgData name="Stuart C Wilde MBE" userId="effe1fc91cccb1d5" providerId="LiveId" clId="{0B7434C0-F6C9-5341-B016-8AA67EE59543}" dt="2023-12-05T19:57:56.354" v="462" actId="478"/>
          <ac:cxnSpMkLst>
            <pc:docMk/>
            <pc:sldMk cId="3992639367" sldId="340"/>
            <ac:cxnSpMk id="8" creationId="{50060E80-F1C3-4E50-B873-7CFDEEA90049}"/>
          </ac:cxnSpMkLst>
        </pc:cxnChg>
        <pc:cxnChg chg="del">
          <ac:chgData name="Stuart C Wilde MBE" userId="effe1fc91cccb1d5" providerId="LiveId" clId="{0B7434C0-F6C9-5341-B016-8AA67EE59543}" dt="2023-12-05T19:57:56.354" v="462" actId="478"/>
          <ac:cxnSpMkLst>
            <pc:docMk/>
            <pc:sldMk cId="3992639367" sldId="340"/>
            <ac:cxnSpMk id="9" creationId="{01C52B09-2839-4160-A3C1-6BB201E5D53A}"/>
          </ac:cxnSpMkLst>
        </pc:cxnChg>
        <pc:cxnChg chg="del">
          <ac:chgData name="Stuart C Wilde MBE" userId="effe1fc91cccb1d5" providerId="LiveId" clId="{0B7434C0-F6C9-5341-B016-8AA67EE59543}" dt="2023-12-05T19:57:56.354" v="462" actId="478"/>
          <ac:cxnSpMkLst>
            <pc:docMk/>
            <pc:sldMk cId="3992639367" sldId="340"/>
            <ac:cxnSpMk id="10" creationId="{FC6C2AB6-E695-4520-9F38-6B6A0DE36B04}"/>
          </ac:cxnSpMkLst>
        </pc:cxnChg>
        <pc:cxnChg chg="del">
          <ac:chgData name="Stuart C Wilde MBE" userId="effe1fc91cccb1d5" providerId="LiveId" clId="{0B7434C0-F6C9-5341-B016-8AA67EE59543}" dt="2023-12-05T19:57:56.354" v="462" actId="478"/>
          <ac:cxnSpMkLst>
            <pc:docMk/>
            <pc:sldMk cId="3992639367" sldId="340"/>
            <ac:cxnSpMk id="11" creationId="{8F28B946-C7F6-4BF4-9E0C-3FACB97B07C7}"/>
          </ac:cxnSpMkLst>
        </pc:cxnChg>
        <pc:cxnChg chg="mod">
          <ac:chgData name="Stuart C Wilde MBE" userId="effe1fc91cccb1d5" providerId="LiveId" clId="{0B7434C0-F6C9-5341-B016-8AA67EE59543}" dt="2023-12-07T16:38:52.224" v="1814" actId="1076"/>
          <ac:cxnSpMkLst>
            <pc:docMk/>
            <pc:sldMk cId="3992639367" sldId="340"/>
            <ac:cxnSpMk id="18" creationId="{C2DC8775-E21F-BE99-9DCF-F100D442F4C6}"/>
          </ac:cxnSpMkLst>
        </pc:cxnChg>
        <pc:cxnChg chg="mod">
          <ac:chgData name="Stuart C Wilde MBE" userId="effe1fc91cccb1d5" providerId="LiveId" clId="{0B7434C0-F6C9-5341-B016-8AA67EE59543}" dt="2023-12-07T16:38:52.224" v="1814" actId="1076"/>
          <ac:cxnSpMkLst>
            <pc:docMk/>
            <pc:sldMk cId="3992639367" sldId="340"/>
            <ac:cxnSpMk id="19" creationId="{76FE5F52-B07B-763F-51C5-24EF98957B5F}"/>
          </ac:cxnSpMkLst>
        </pc:cxnChg>
        <pc:cxnChg chg="mod">
          <ac:chgData name="Stuart C Wilde MBE" userId="effe1fc91cccb1d5" providerId="LiveId" clId="{0B7434C0-F6C9-5341-B016-8AA67EE59543}" dt="2023-12-07T16:38:52.224" v="1814" actId="1076"/>
          <ac:cxnSpMkLst>
            <pc:docMk/>
            <pc:sldMk cId="3992639367" sldId="340"/>
            <ac:cxnSpMk id="27" creationId="{AFC7F009-174B-EACB-E55A-3A2D58E7B02B}"/>
          </ac:cxnSpMkLst>
        </pc:cxnChg>
        <pc:cxnChg chg="mod">
          <ac:chgData name="Stuart C Wilde MBE" userId="effe1fc91cccb1d5" providerId="LiveId" clId="{0B7434C0-F6C9-5341-B016-8AA67EE59543}" dt="2023-12-07T16:38:52.224" v="1814" actId="1076"/>
          <ac:cxnSpMkLst>
            <pc:docMk/>
            <pc:sldMk cId="3992639367" sldId="340"/>
            <ac:cxnSpMk id="28" creationId="{8D1A10E4-B100-E891-F85F-577DEEA06D53}"/>
          </ac:cxnSpMkLst>
        </pc:cxnChg>
        <pc:cxnChg chg="mod">
          <ac:chgData name="Stuart C Wilde MBE" userId="effe1fc91cccb1d5" providerId="LiveId" clId="{0B7434C0-F6C9-5341-B016-8AA67EE59543}" dt="2023-12-07T16:38:52.224" v="1814" actId="1076"/>
          <ac:cxnSpMkLst>
            <pc:docMk/>
            <pc:sldMk cId="3992639367" sldId="340"/>
            <ac:cxnSpMk id="30" creationId="{03D202D7-DD06-E51D-EF86-0084081BCC1E}"/>
          </ac:cxnSpMkLst>
        </pc:cxnChg>
        <pc:cxnChg chg="mod">
          <ac:chgData name="Stuart C Wilde MBE" userId="effe1fc91cccb1d5" providerId="LiveId" clId="{0B7434C0-F6C9-5341-B016-8AA67EE59543}" dt="2023-12-07T16:38:52.224" v="1814" actId="1076"/>
          <ac:cxnSpMkLst>
            <pc:docMk/>
            <pc:sldMk cId="3992639367" sldId="340"/>
            <ac:cxnSpMk id="31" creationId="{3658D807-733D-947E-3864-6AE779091D28}"/>
          </ac:cxnSpMkLst>
        </pc:cxnChg>
        <pc:cxnChg chg="mod">
          <ac:chgData name="Stuart C Wilde MBE" userId="effe1fc91cccb1d5" providerId="LiveId" clId="{0B7434C0-F6C9-5341-B016-8AA67EE59543}" dt="2023-12-07T16:38:52.224" v="1814" actId="1076"/>
          <ac:cxnSpMkLst>
            <pc:docMk/>
            <pc:sldMk cId="3992639367" sldId="340"/>
            <ac:cxnSpMk id="33" creationId="{4BBEFAAD-F42A-F7C9-595B-79C5D7E28312}"/>
          </ac:cxnSpMkLst>
        </pc:cxnChg>
        <pc:cxnChg chg="mod">
          <ac:chgData name="Stuart C Wilde MBE" userId="effe1fc91cccb1d5" providerId="LiveId" clId="{0B7434C0-F6C9-5341-B016-8AA67EE59543}" dt="2023-12-07T16:38:52.224" v="1814" actId="1076"/>
          <ac:cxnSpMkLst>
            <pc:docMk/>
            <pc:sldMk cId="3992639367" sldId="340"/>
            <ac:cxnSpMk id="34" creationId="{F44EDE04-17E9-7F0E-7F0A-2E01B4DEC134}"/>
          </ac:cxnSpMkLst>
        </pc:cxnChg>
        <pc:cxnChg chg="mod">
          <ac:chgData name="Stuart C Wilde MBE" userId="effe1fc91cccb1d5" providerId="LiveId" clId="{0B7434C0-F6C9-5341-B016-8AA67EE59543}" dt="2023-12-07T16:38:52.224" v="1814" actId="1076"/>
          <ac:cxnSpMkLst>
            <pc:docMk/>
            <pc:sldMk cId="3992639367" sldId="340"/>
            <ac:cxnSpMk id="43" creationId="{454434A1-16AC-05D1-A54A-C1F373FB120E}"/>
          </ac:cxnSpMkLst>
        </pc:cxnChg>
      </pc:sldChg>
      <pc:sldChg chg="addSp delSp modSp mod">
        <pc:chgData name="Stuart C Wilde MBE" userId="effe1fc91cccb1d5" providerId="LiveId" clId="{0B7434C0-F6C9-5341-B016-8AA67EE59543}" dt="2023-12-07T12:55:45.991" v="1697" actId="1076"/>
        <pc:sldMkLst>
          <pc:docMk/>
          <pc:sldMk cId="4113847502" sldId="341"/>
        </pc:sldMkLst>
        <pc:spChg chg="add mod">
          <ac:chgData name="Stuart C Wilde MBE" userId="effe1fc91cccb1d5" providerId="LiveId" clId="{0B7434C0-F6C9-5341-B016-8AA67EE59543}" dt="2023-12-05T20:13:41.570" v="957" actId="20577"/>
          <ac:spMkLst>
            <pc:docMk/>
            <pc:sldMk cId="4113847502" sldId="341"/>
            <ac:spMk id="2" creationId="{E7C27EE3-D73A-D9A7-9332-97CAB3983AB6}"/>
          </ac:spMkLst>
        </pc:spChg>
        <pc:spChg chg="del">
          <ac:chgData name="Stuart C Wilde MBE" userId="effe1fc91cccb1d5" providerId="LiveId" clId="{0B7434C0-F6C9-5341-B016-8AA67EE59543}" dt="2023-12-05T19:54:52.009" v="430" actId="478"/>
          <ac:spMkLst>
            <pc:docMk/>
            <pc:sldMk cId="4113847502" sldId="341"/>
            <ac:spMk id="4" creationId="{60735DC8-A105-4BD0-A57F-2FFC38AECE84}"/>
          </ac:spMkLst>
        </pc:spChg>
        <pc:spChg chg="mod">
          <ac:chgData name="Stuart C Wilde MBE" userId="effe1fc91cccb1d5" providerId="LiveId" clId="{0B7434C0-F6C9-5341-B016-8AA67EE59543}" dt="2023-12-07T12:55:45.991" v="1697" actId="1076"/>
          <ac:spMkLst>
            <pc:docMk/>
            <pc:sldMk cId="4113847502" sldId="341"/>
            <ac:spMk id="5" creationId="{FE7BB75E-A1D8-D80C-B47C-129E7DFC0E63}"/>
          </ac:spMkLst>
        </pc:spChg>
        <pc:spChg chg="mod">
          <ac:chgData name="Stuart C Wilde MBE" userId="effe1fc91cccb1d5" providerId="LiveId" clId="{0B7434C0-F6C9-5341-B016-8AA67EE59543}" dt="2023-12-07T12:55:45.991" v="1697" actId="1076"/>
          <ac:spMkLst>
            <pc:docMk/>
            <pc:sldMk cId="4113847502" sldId="341"/>
            <ac:spMk id="7" creationId="{7659F7A9-C853-0192-2D6E-EC9727CC03DE}"/>
          </ac:spMkLst>
        </pc:spChg>
        <pc:spChg chg="mod">
          <ac:chgData name="Stuart C Wilde MBE" userId="effe1fc91cccb1d5" providerId="LiveId" clId="{0B7434C0-F6C9-5341-B016-8AA67EE59543}" dt="2023-12-07T12:55:45.991" v="1697" actId="1076"/>
          <ac:spMkLst>
            <pc:docMk/>
            <pc:sldMk cId="4113847502" sldId="341"/>
            <ac:spMk id="13" creationId="{9D318047-C2B2-4084-DC53-4AFBE33BB278}"/>
          </ac:spMkLst>
        </pc:spChg>
        <pc:spChg chg="del">
          <ac:chgData name="Stuart C Wilde MBE" userId="effe1fc91cccb1d5" providerId="LiveId" clId="{0B7434C0-F6C9-5341-B016-8AA67EE59543}" dt="2023-12-05T19:54:52.009" v="430" actId="478"/>
          <ac:spMkLst>
            <pc:docMk/>
            <pc:sldMk cId="4113847502" sldId="341"/>
            <ac:spMk id="14" creationId="{8F43C2BE-FC11-4556-86F2-8EE2FBBF10D2}"/>
          </ac:spMkLst>
        </pc:spChg>
        <pc:spChg chg="mod">
          <ac:chgData name="Stuart C Wilde MBE" userId="effe1fc91cccb1d5" providerId="LiveId" clId="{0B7434C0-F6C9-5341-B016-8AA67EE59543}" dt="2023-12-07T12:55:45.991" v="1697" actId="1076"/>
          <ac:spMkLst>
            <pc:docMk/>
            <pc:sldMk cId="4113847502" sldId="341"/>
            <ac:spMk id="22" creationId="{1B4C6626-CEB9-D296-199C-58873E295BEC}"/>
          </ac:spMkLst>
        </pc:spChg>
        <pc:spChg chg="del">
          <ac:chgData name="Stuart C Wilde MBE" userId="effe1fc91cccb1d5" providerId="LiveId" clId="{0B7434C0-F6C9-5341-B016-8AA67EE59543}" dt="2023-12-05T19:54:52.009" v="430" actId="478"/>
          <ac:spMkLst>
            <pc:docMk/>
            <pc:sldMk cId="4113847502" sldId="341"/>
            <ac:spMk id="25" creationId="{F54BD576-CC82-43DA-A008-C28EF60A448A}"/>
          </ac:spMkLst>
        </pc:spChg>
        <pc:spChg chg="mod">
          <ac:chgData name="Stuart C Wilde MBE" userId="effe1fc91cccb1d5" providerId="LiveId" clId="{0B7434C0-F6C9-5341-B016-8AA67EE59543}" dt="2023-12-07T12:55:45.991" v="1697" actId="1076"/>
          <ac:spMkLst>
            <pc:docMk/>
            <pc:sldMk cId="4113847502" sldId="341"/>
            <ac:spMk id="26" creationId="{5B0D2627-90BB-BEDA-D302-0629709567C1}"/>
          </ac:spMkLst>
        </pc:spChg>
        <pc:spChg chg="del">
          <ac:chgData name="Stuart C Wilde MBE" userId="effe1fc91cccb1d5" providerId="LiveId" clId="{0B7434C0-F6C9-5341-B016-8AA67EE59543}" dt="2023-12-05T20:13:36.604" v="952" actId="478"/>
          <ac:spMkLst>
            <pc:docMk/>
            <pc:sldMk cId="4113847502" sldId="341"/>
            <ac:spMk id="29" creationId="{C5A8C257-B6E4-D850-0685-E36894744DCB}"/>
          </ac:spMkLst>
        </pc:spChg>
        <pc:spChg chg="mod">
          <ac:chgData name="Stuart C Wilde MBE" userId="effe1fc91cccb1d5" providerId="LiveId" clId="{0B7434C0-F6C9-5341-B016-8AA67EE59543}" dt="2023-12-07T12:55:45.991" v="1697" actId="1076"/>
          <ac:spMkLst>
            <pc:docMk/>
            <pc:sldMk cId="4113847502" sldId="341"/>
            <ac:spMk id="35" creationId="{FEF7AD60-DA8F-1B7C-FBB1-DD9D3962E43C}"/>
          </ac:spMkLst>
        </pc:spChg>
        <pc:spChg chg="mod">
          <ac:chgData name="Stuart C Wilde MBE" userId="effe1fc91cccb1d5" providerId="LiveId" clId="{0B7434C0-F6C9-5341-B016-8AA67EE59543}" dt="2023-12-07T12:55:45.991" v="1697" actId="1076"/>
          <ac:spMkLst>
            <pc:docMk/>
            <pc:sldMk cId="4113847502" sldId="341"/>
            <ac:spMk id="36" creationId="{65398094-E4E4-19DE-8A77-B1A91AF15A27}"/>
          </ac:spMkLst>
        </pc:spChg>
        <pc:spChg chg="mod">
          <ac:chgData name="Stuart C Wilde MBE" userId="effe1fc91cccb1d5" providerId="LiveId" clId="{0B7434C0-F6C9-5341-B016-8AA67EE59543}" dt="2023-12-07T12:55:45.991" v="1697" actId="1076"/>
          <ac:spMkLst>
            <pc:docMk/>
            <pc:sldMk cId="4113847502" sldId="341"/>
            <ac:spMk id="43" creationId="{314ABFC2-ED28-76EC-AA84-25BEE5F0EEB9}"/>
          </ac:spMkLst>
        </pc:spChg>
        <pc:picChg chg="mod">
          <ac:chgData name="Stuart C Wilde MBE" userId="effe1fc91cccb1d5" providerId="LiveId" clId="{0B7434C0-F6C9-5341-B016-8AA67EE59543}" dt="2023-12-07T12:55:45.991" v="1697" actId="1076"/>
          <ac:picMkLst>
            <pc:docMk/>
            <pc:sldMk cId="4113847502" sldId="341"/>
            <ac:picMk id="3" creationId="{6E492C45-3C64-9CB9-C0D0-834B53E4E4E7}"/>
          </ac:picMkLst>
        </pc:picChg>
        <pc:picChg chg="mod">
          <ac:chgData name="Stuart C Wilde MBE" userId="effe1fc91cccb1d5" providerId="LiveId" clId="{0B7434C0-F6C9-5341-B016-8AA67EE59543}" dt="2023-12-07T12:55:45.991" v="1697" actId="1076"/>
          <ac:picMkLst>
            <pc:docMk/>
            <pc:sldMk cId="4113847502" sldId="341"/>
            <ac:picMk id="17" creationId="{E553F829-BFCC-6AD7-E381-601739A3AA13}"/>
          </ac:picMkLst>
        </pc:picChg>
        <pc:cxnChg chg="mod">
          <ac:chgData name="Stuart C Wilde MBE" userId="effe1fc91cccb1d5" providerId="LiveId" clId="{0B7434C0-F6C9-5341-B016-8AA67EE59543}" dt="2023-12-07T12:55:45.991" v="1697" actId="1076"/>
          <ac:cxnSpMkLst>
            <pc:docMk/>
            <pc:sldMk cId="4113847502" sldId="341"/>
            <ac:cxnSpMk id="6" creationId="{6A343A1E-12FA-6593-E0BD-F3235E3CC9BF}"/>
          </ac:cxnSpMkLst>
        </pc:cxnChg>
        <pc:cxnChg chg="del">
          <ac:chgData name="Stuart C Wilde MBE" userId="effe1fc91cccb1d5" providerId="LiveId" clId="{0B7434C0-F6C9-5341-B016-8AA67EE59543}" dt="2023-12-05T19:54:52.009" v="430" actId="478"/>
          <ac:cxnSpMkLst>
            <pc:docMk/>
            <pc:sldMk cId="4113847502" sldId="341"/>
            <ac:cxnSpMk id="8" creationId="{50060E80-F1C3-4E50-B873-7CFDEEA90049}"/>
          </ac:cxnSpMkLst>
        </pc:cxnChg>
        <pc:cxnChg chg="del">
          <ac:chgData name="Stuart C Wilde MBE" userId="effe1fc91cccb1d5" providerId="LiveId" clId="{0B7434C0-F6C9-5341-B016-8AA67EE59543}" dt="2023-12-05T19:54:52.009" v="430" actId="478"/>
          <ac:cxnSpMkLst>
            <pc:docMk/>
            <pc:sldMk cId="4113847502" sldId="341"/>
            <ac:cxnSpMk id="9" creationId="{01C52B09-2839-4160-A3C1-6BB201E5D53A}"/>
          </ac:cxnSpMkLst>
        </pc:cxnChg>
        <pc:cxnChg chg="del">
          <ac:chgData name="Stuart C Wilde MBE" userId="effe1fc91cccb1d5" providerId="LiveId" clId="{0B7434C0-F6C9-5341-B016-8AA67EE59543}" dt="2023-12-05T19:54:52.009" v="430" actId="478"/>
          <ac:cxnSpMkLst>
            <pc:docMk/>
            <pc:sldMk cId="4113847502" sldId="341"/>
            <ac:cxnSpMk id="10" creationId="{FC6C2AB6-E695-4520-9F38-6B6A0DE36B04}"/>
          </ac:cxnSpMkLst>
        </pc:cxnChg>
        <pc:cxnChg chg="del">
          <ac:chgData name="Stuart C Wilde MBE" userId="effe1fc91cccb1d5" providerId="LiveId" clId="{0B7434C0-F6C9-5341-B016-8AA67EE59543}" dt="2023-12-05T19:54:52.009" v="430" actId="478"/>
          <ac:cxnSpMkLst>
            <pc:docMk/>
            <pc:sldMk cId="4113847502" sldId="341"/>
            <ac:cxnSpMk id="11" creationId="{8F28B946-C7F6-4BF4-9E0C-3FACB97B07C7}"/>
          </ac:cxnSpMkLst>
        </pc:cxnChg>
        <pc:cxnChg chg="mod">
          <ac:chgData name="Stuart C Wilde MBE" userId="effe1fc91cccb1d5" providerId="LiveId" clId="{0B7434C0-F6C9-5341-B016-8AA67EE59543}" dt="2023-12-07T12:55:45.991" v="1697" actId="1076"/>
          <ac:cxnSpMkLst>
            <pc:docMk/>
            <pc:sldMk cId="4113847502" sldId="341"/>
            <ac:cxnSpMk id="16" creationId="{B589B55F-E1E8-C870-EEA2-31CF5B87C9BB}"/>
          </ac:cxnSpMkLst>
        </pc:cxnChg>
        <pc:cxnChg chg="mod">
          <ac:chgData name="Stuart C Wilde MBE" userId="effe1fc91cccb1d5" providerId="LiveId" clId="{0B7434C0-F6C9-5341-B016-8AA67EE59543}" dt="2023-12-07T12:55:45.991" v="1697" actId="1076"/>
          <ac:cxnSpMkLst>
            <pc:docMk/>
            <pc:sldMk cId="4113847502" sldId="341"/>
            <ac:cxnSpMk id="27" creationId="{CD16E88F-C866-8082-5081-46C1256DEB04}"/>
          </ac:cxnSpMkLst>
        </pc:cxnChg>
        <pc:cxnChg chg="mod">
          <ac:chgData name="Stuart C Wilde MBE" userId="effe1fc91cccb1d5" providerId="LiveId" clId="{0B7434C0-F6C9-5341-B016-8AA67EE59543}" dt="2023-12-07T12:55:45.991" v="1697" actId="1076"/>
          <ac:cxnSpMkLst>
            <pc:docMk/>
            <pc:sldMk cId="4113847502" sldId="341"/>
            <ac:cxnSpMk id="37" creationId="{224A3D8A-908A-F1B6-47BF-FF55136BFC1C}"/>
          </ac:cxnSpMkLst>
        </pc:cxnChg>
        <pc:cxnChg chg="mod">
          <ac:chgData name="Stuart C Wilde MBE" userId="effe1fc91cccb1d5" providerId="LiveId" clId="{0B7434C0-F6C9-5341-B016-8AA67EE59543}" dt="2023-12-07T12:55:45.991" v="1697" actId="1076"/>
          <ac:cxnSpMkLst>
            <pc:docMk/>
            <pc:sldMk cId="4113847502" sldId="341"/>
            <ac:cxnSpMk id="38" creationId="{99376715-8F52-676A-9B55-F687D82F66FE}"/>
          </ac:cxnSpMkLst>
        </pc:cxnChg>
      </pc:sldChg>
      <pc:sldChg chg="addSp delSp modSp mod">
        <pc:chgData name="Stuart C Wilde MBE" userId="effe1fc91cccb1d5" providerId="LiveId" clId="{0B7434C0-F6C9-5341-B016-8AA67EE59543}" dt="2023-12-05T20:14:19.499" v="975" actId="20577"/>
        <pc:sldMkLst>
          <pc:docMk/>
          <pc:sldMk cId="650714688" sldId="342"/>
        </pc:sldMkLst>
        <pc:spChg chg="add mod">
          <ac:chgData name="Stuart C Wilde MBE" userId="effe1fc91cccb1d5" providerId="LiveId" clId="{0B7434C0-F6C9-5341-B016-8AA67EE59543}" dt="2023-12-05T20:14:19.499" v="975" actId="20577"/>
          <ac:spMkLst>
            <pc:docMk/>
            <pc:sldMk cId="650714688" sldId="342"/>
            <ac:spMk id="2" creationId="{D5418D22-88F6-506C-18F4-7C0C4F484A4E}"/>
          </ac:spMkLst>
        </pc:spChg>
        <pc:spChg chg="del">
          <ac:chgData name="Stuart C Wilde MBE" userId="effe1fc91cccb1d5" providerId="LiveId" clId="{0B7434C0-F6C9-5341-B016-8AA67EE59543}" dt="2023-12-05T19:55:11.898" v="433" actId="478"/>
          <ac:spMkLst>
            <pc:docMk/>
            <pc:sldMk cId="650714688" sldId="342"/>
            <ac:spMk id="4" creationId="{60735DC8-A105-4BD0-A57F-2FFC38AECE84}"/>
          </ac:spMkLst>
        </pc:spChg>
        <pc:spChg chg="del">
          <ac:chgData name="Stuart C Wilde MBE" userId="effe1fc91cccb1d5" providerId="LiveId" clId="{0B7434C0-F6C9-5341-B016-8AA67EE59543}" dt="2023-12-05T19:55:11.898" v="433" actId="478"/>
          <ac:spMkLst>
            <pc:docMk/>
            <pc:sldMk cId="650714688" sldId="342"/>
            <ac:spMk id="14" creationId="{8F43C2BE-FC11-4556-86F2-8EE2FBBF10D2}"/>
          </ac:spMkLst>
        </pc:spChg>
        <pc:spChg chg="del">
          <ac:chgData name="Stuart C Wilde MBE" userId="effe1fc91cccb1d5" providerId="LiveId" clId="{0B7434C0-F6C9-5341-B016-8AA67EE59543}" dt="2023-12-05T19:55:11.898" v="433" actId="478"/>
          <ac:spMkLst>
            <pc:docMk/>
            <pc:sldMk cId="650714688" sldId="342"/>
            <ac:spMk id="25" creationId="{F54BD576-CC82-43DA-A008-C28EF60A448A}"/>
          </ac:spMkLst>
        </pc:spChg>
        <pc:spChg chg="del">
          <ac:chgData name="Stuart C Wilde MBE" userId="effe1fc91cccb1d5" providerId="LiveId" clId="{0B7434C0-F6C9-5341-B016-8AA67EE59543}" dt="2023-12-05T20:14:13.898" v="970" actId="478"/>
          <ac:spMkLst>
            <pc:docMk/>
            <pc:sldMk cId="650714688" sldId="342"/>
            <ac:spMk id="29" creationId="{C5A8C257-B6E4-D850-0685-E36894744DCB}"/>
          </ac:spMkLst>
        </pc:spChg>
        <pc:cxnChg chg="del">
          <ac:chgData name="Stuart C Wilde MBE" userId="effe1fc91cccb1d5" providerId="LiveId" clId="{0B7434C0-F6C9-5341-B016-8AA67EE59543}" dt="2023-12-05T19:55:11.898" v="433" actId="478"/>
          <ac:cxnSpMkLst>
            <pc:docMk/>
            <pc:sldMk cId="650714688" sldId="342"/>
            <ac:cxnSpMk id="8" creationId="{50060E80-F1C3-4E50-B873-7CFDEEA90049}"/>
          </ac:cxnSpMkLst>
        </pc:cxnChg>
        <pc:cxnChg chg="del">
          <ac:chgData name="Stuart C Wilde MBE" userId="effe1fc91cccb1d5" providerId="LiveId" clId="{0B7434C0-F6C9-5341-B016-8AA67EE59543}" dt="2023-12-05T19:55:11.898" v="433" actId="478"/>
          <ac:cxnSpMkLst>
            <pc:docMk/>
            <pc:sldMk cId="650714688" sldId="342"/>
            <ac:cxnSpMk id="9" creationId="{01C52B09-2839-4160-A3C1-6BB201E5D53A}"/>
          </ac:cxnSpMkLst>
        </pc:cxnChg>
        <pc:cxnChg chg="del">
          <ac:chgData name="Stuart C Wilde MBE" userId="effe1fc91cccb1d5" providerId="LiveId" clId="{0B7434C0-F6C9-5341-B016-8AA67EE59543}" dt="2023-12-05T19:55:11.898" v="433" actId="478"/>
          <ac:cxnSpMkLst>
            <pc:docMk/>
            <pc:sldMk cId="650714688" sldId="342"/>
            <ac:cxnSpMk id="10" creationId="{FC6C2AB6-E695-4520-9F38-6B6A0DE36B04}"/>
          </ac:cxnSpMkLst>
        </pc:cxnChg>
        <pc:cxnChg chg="del">
          <ac:chgData name="Stuart C Wilde MBE" userId="effe1fc91cccb1d5" providerId="LiveId" clId="{0B7434C0-F6C9-5341-B016-8AA67EE59543}" dt="2023-12-05T19:55:11.898" v="433" actId="478"/>
          <ac:cxnSpMkLst>
            <pc:docMk/>
            <pc:sldMk cId="650714688" sldId="342"/>
            <ac:cxnSpMk id="11" creationId="{8F28B946-C7F6-4BF4-9E0C-3FACB97B07C7}"/>
          </ac:cxnSpMkLst>
        </pc:cxnChg>
      </pc:sldChg>
      <pc:sldChg chg="addSp delSp modSp mod">
        <pc:chgData name="Stuart C Wilde MBE" userId="effe1fc91cccb1d5" providerId="LiveId" clId="{0B7434C0-F6C9-5341-B016-8AA67EE59543}" dt="2023-12-07T12:55:57.424" v="1698" actId="1076"/>
        <pc:sldMkLst>
          <pc:docMk/>
          <pc:sldMk cId="1270165933" sldId="343"/>
        </pc:sldMkLst>
        <pc:spChg chg="add mod">
          <ac:chgData name="Stuart C Wilde MBE" userId="effe1fc91cccb1d5" providerId="LiveId" clId="{0B7434C0-F6C9-5341-B016-8AA67EE59543}" dt="2023-12-05T20:13:51.600" v="963" actId="20577"/>
          <ac:spMkLst>
            <pc:docMk/>
            <pc:sldMk cId="1270165933" sldId="343"/>
            <ac:spMk id="2" creationId="{0BA83884-88B8-72C3-37F1-FE2BBC18AB47}"/>
          </ac:spMkLst>
        </pc:spChg>
        <pc:spChg chg="del">
          <ac:chgData name="Stuart C Wilde MBE" userId="effe1fc91cccb1d5" providerId="LiveId" clId="{0B7434C0-F6C9-5341-B016-8AA67EE59543}" dt="2023-12-05T19:55:00.563" v="431" actId="478"/>
          <ac:spMkLst>
            <pc:docMk/>
            <pc:sldMk cId="1270165933" sldId="343"/>
            <ac:spMk id="4" creationId="{60735DC8-A105-4BD0-A57F-2FFC38AECE84}"/>
          </ac:spMkLst>
        </pc:spChg>
        <pc:spChg chg="mod">
          <ac:chgData name="Stuart C Wilde MBE" userId="effe1fc91cccb1d5" providerId="LiveId" clId="{0B7434C0-F6C9-5341-B016-8AA67EE59543}" dt="2023-12-07T12:55:57.424" v="1698" actId="1076"/>
          <ac:spMkLst>
            <pc:docMk/>
            <pc:sldMk cId="1270165933" sldId="343"/>
            <ac:spMk id="13" creationId="{1F7E0D0A-5D23-DEBC-5304-99E29E9F1984}"/>
          </ac:spMkLst>
        </pc:spChg>
        <pc:spChg chg="del">
          <ac:chgData name="Stuart C Wilde MBE" userId="effe1fc91cccb1d5" providerId="LiveId" clId="{0B7434C0-F6C9-5341-B016-8AA67EE59543}" dt="2023-12-05T19:55:00.563" v="431" actId="478"/>
          <ac:spMkLst>
            <pc:docMk/>
            <pc:sldMk cId="1270165933" sldId="343"/>
            <ac:spMk id="14" creationId="{8F43C2BE-FC11-4556-86F2-8EE2FBBF10D2}"/>
          </ac:spMkLst>
        </pc:spChg>
        <pc:spChg chg="mod">
          <ac:chgData name="Stuart C Wilde MBE" userId="effe1fc91cccb1d5" providerId="LiveId" clId="{0B7434C0-F6C9-5341-B016-8AA67EE59543}" dt="2023-12-07T12:55:57.424" v="1698" actId="1076"/>
          <ac:spMkLst>
            <pc:docMk/>
            <pc:sldMk cId="1270165933" sldId="343"/>
            <ac:spMk id="16" creationId="{A2CF4B76-D83D-79A3-2686-D7B60462F63C}"/>
          </ac:spMkLst>
        </pc:spChg>
        <pc:spChg chg="mod">
          <ac:chgData name="Stuart C Wilde MBE" userId="effe1fc91cccb1d5" providerId="LiveId" clId="{0B7434C0-F6C9-5341-B016-8AA67EE59543}" dt="2023-12-07T12:55:57.424" v="1698" actId="1076"/>
          <ac:spMkLst>
            <pc:docMk/>
            <pc:sldMk cId="1270165933" sldId="343"/>
            <ac:spMk id="18" creationId="{8C0F7BED-E454-4C2D-33A7-F651A9C4C88D}"/>
          </ac:spMkLst>
        </pc:spChg>
        <pc:spChg chg="mod">
          <ac:chgData name="Stuart C Wilde MBE" userId="effe1fc91cccb1d5" providerId="LiveId" clId="{0B7434C0-F6C9-5341-B016-8AA67EE59543}" dt="2023-12-07T12:55:57.424" v="1698" actId="1076"/>
          <ac:spMkLst>
            <pc:docMk/>
            <pc:sldMk cId="1270165933" sldId="343"/>
            <ac:spMk id="20" creationId="{9DDDC3FE-CF6C-4C1D-4C2C-2C8AB8A7C231}"/>
          </ac:spMkLst>
        </pc:spChg>
        <pc:spChg chg="del">
          <ac:chgData name="Stuart C Wilde MBE" userId="effe1fc91cccb1d5" providerId="LiveId" clId="{0B7434C0-F6C9-5341-B016-8AA67EE59543}" dt="2023-12-05T19:55:00.563" v="431" actId="478"/>
          <ac:spMkLst>
            <pc:docMk/>
            <pc:sldMk cId="1270165933" sldId="343"/>
            <ac:spMk id="25" creationId="{F54BD576-CC82-43DA-A008-C28EF60A448A}"/>
          </ac:spMkLst>
        </pc:spChg>
        <pc:spChg chg="del">
          <ac:chgData name="Stuart C Wilde MBE" userId="effe1fc91cccb1d5" providerId="LiveId" clId="{0B7434C0-F6C9-5341-B016-8AA67EE59543}" dt="2023-12-05T20:13:46.636" v="958" actId="478"/>
          <ac:spMkLst>
            <pc:docMk/>
            <pc:sldMk cId="1270165933" sldId="343"/>
            <ac:spMk id="29" creationId="{C5A8C257-B6E4-D850-0685-E36894744DCB}"/>
          </ac:spMkLst>
        </pc:spChg>
        <pc:picChg chg="mod">
          <ac:chgData name="Stuart C Wilde MBE" userId="effe1fc91cccb1d5" providerId="LiveId" clId="{0B7434C0-F6C9-5341-B016-8AA67EE59543}" dt="2023-12-07T12:55:57.424" v="1698" actId="1076"/>
          <ac:picMkLst>
            <pc:docMk/>
            <pc:sldMk cId="1270165933" sldId="343"/>
            <ac:picMk id="5" creationId="{101A3CB5-30EA-D940-7A62-3207E37D9C92}"/>
          </ac:picMkLst>
        </pc:picChg>
        <pc:picChg chg="mod">
          <ac:chgData name="Stuart C Wilde MBE" userId="effe1fc91cccb1d5" providerId="LiveId" clId="{0B7434C0-F6C9-5341-B016-8AA67EE59543}" dt="2023-12-07T12:55:57.424" v="1698" actId="1076"/>
          <ac:picMkLst>
            <pc:docMk/>
            <pc:sldMk cId="1270165933" sldId="343"/>
            <ac:picMk id="17" creationId="{B0AE3952-BCD6-05FF-D852-B5DA0D1D351C}"/>
          </ac:picMkLst>
        </pc:picChg>
        <pc:cxnChg chg="del">
          <ac:chgData name="Stuart C Wilde MBE" userId="effe1fc91cccb1d5" providerId="LiveId" clId="{0B7434C0-F6C9-5341-B016-8AA67EE59543}" dt="2023-12-05T19:55:00.563" v="431" actId="478"/>
          <ac:cxnSpMkLst>
            <pc:docMk/>
            <pc:sldMk cId="1270165933" sldId="343"/>
            <ac:cxnSpMk id="8" creationId="{50060E80-F1C3-4E50-B873-7CFDEEA90049}"/>
          </ac:cxnSpMkLst>
        </pc:cxnChg>
        <pc:cxnChg chg="del">
          <ac:chgData name="Stuart C Wilde MBE" userId="effe1fc91cccb1d5" providerId="LiveId" clId="{0B7434C0-F6C9-5341-B016-8AA67EE59543}" dt="2023-12-05T19:55:00.563" v="431" actId="478"/>
          <ac:cxnSpMkLst>
            <pc:docMk/>
            <pc:sldMk cId="1270165933" sldId="343"/>
            <ac:cxnSpMk id="9" creationId="{01C52B09-2839-4160-A3C1-6BB201E5D53A}"/>
          </ac:cxnSpMkLst>
        </pc:cxnChg>
        <pc:cxnChg chg="del">
          <ac:chgData name="Stuart C Wilde MBE" userId="effe1fc91cccb1d5" providerId="LiveId" clId="{0B7434C0-F6C9-5341-B016-8AA67EE59543}" dt="2023-12-05T19:55:00.563" v="431" actId="478"/>
          <ac:cxnSpMkLst>
            <pc:docMk/>
            <pc:sldMk cId="1270165933" sldId="343"/>
            <ac:cxnSpMk id="10" creationId="{FC6C2AB6-E695-4520-9F38-6B6A0DE36B04}"/>
          </ac:cxnSpMkLst>
        </pc:cxnChg>
        <pc:cxnChg chg="del">
          <ac:chgData name="Stuart C Wilde MBE" userId="effe1fc91cccb1d5" providerId="LiveId" clId="{0B7434C0-F6C9-5341-B016-8AA67EE59543}" dt="2023-12-05T19:55:00.563" v="431" actId="478"/>
          <ac:cxnSpMkLst>
            <pc:docMk/>
            <pc:sldMk cId="1270165933" sldId="343"/>
            <ac:cxnSpMk id="11" creationId="{8F28B946-C7F6-4BF4-9E0C-3FACB97B07C7}"/>
          </ac:cxnSpMkLst>
        </pc:cxnChg>
        <pc:cxnChg chg="mod">
          <ac:chgData name="Stuart C Wilde MBE" userId="effe1fc91cccb1d5" providerId="LiveId" clId="{0B7434C0-F6C9-5341-B016-8AA67EE59543}" dt="2023-12-07T12:55:57.424" v="1698" actId="1076"/>
          <ac:cxnSpMkLst>
            <pc:docMk/>
            <pc:sldMk cId="1270165933" sldId="343"/>
            <ac:cxnSpMk id="15" creationId="{F409432C-00CD-212A-FB82-05FC014F2F18}"/>
          </ac:cxnSpMkLst>
        </pc:cxnChg>
        <pc:cxnChg chg="mod">
          <ac:chgData name="Stuart C Wilde MBE" userId="effe1fc91cccb1d5" providerId="LiveId" clId="{0B7434C0-F6C9-5341-B016-8AA67EE59543}" dt="2023-12-07T12:55:57.424" v="1698" actId="1076"/>
          <ac:cxnSpMkLst>
            <pc:docMk/>
            <pc:sldMk cId="1270165933" sldId="343"/>
            <ac:cxnSpMk id="19" creationId="{3D937A5E-9857-AA63-B933-9ACC0765C88A}"/>
          </ac:cxnSpMkLst>
        </pc:cxnChg>
      </pc:sldChg>
      <pc:sldChg chg="addSp delSp modSp mod">
        <pc:chgData name="Stuart C Wilde MBE" userId="effe1fc91cccb1d5" providerId="LiveId" clId="{0B7434C0-F6C9-5341-B016-8AA67EE59543}" dt="2023-12-07T12:56:16.326" v="1699" actId="1076"/>
        <pc:sldMkLst>
          <pc:docMk/>
          <pc:sldMk cId="1503810612" sldId="344"/>
        </pc:sldMkLst>
        <pc:spChg chg="add mod">
          <ac:chgData name="Stuart C Wilde MBE" userId="effe1fc91cccb1d5" providerId="LiveId" clId="{0B7434C0-F6C9-5341-B016-8AA67EE59543}" dt="2023-12-05T20:14:00.501" v="968" actId="20577"/>
          <ac:spMkLst>
            <pc:docMk/>
            <pc:sldMk cId="1503810612" sldId="344"/>
            <ac:spMk id="3" creationId="{31B119E8-852E-18FF-162D-8E5CE3C74420}"/>
          </ac:spMkLst>
        </pc:spChg>
        <pc:spChg chg="del">
          <ac:chgData name="Stuart C Wilde MBE" userId="effe1fc91cccb1d5" providerId="LiveId" clId="{0B7434C0-F6C9-5341-B016-8AA67EE59543}" dt="2023-12-05T19:55:05.729" v="432" actId="478"/>
          <ac:spMkLst>
            <pc:docMk/>
            <pc:sldMk cId="1503810612" sldId="344"/>
            <ac:spMk id="4" creationId="{60735DC8-A105-4BD0-A57F-2FFC38AECE84}"/>
          </ac:spMkLst>
        </pc:spChg>
        <pc:spChg chg="mod">
          <ac:chgData name="Stuart C Wilde MBE" userId="effe1fc91cccb1d5" providerId="LiveId" clId="{0B7434C0-F6C9-5341-B016-8AA67EE59543}" dt="2023-12-07T12:56:16.326" v="1699" actId="1076"/>
          <ac:spMkLst>
            <pc:docMk/>
            <pc:sldMk cId="1503810612" sldId="344"/>
            <ac:spMk id="7" creationId="{95AAD6B1-2940-426B-5726-211F38B5B851}"/>
          </ac:spMkLst>
        </pc:spChg>
        <pc:spChg chg="del">
          <ac:chgData name="Stuart C Wilde MBE" userId="effe1fc91cccb1d5" providerId="LiveId" clId="{0B7434C0-F6C9-5341-B016-8AA67EE59543}" dt="2023-12-05T19:55:05.729" v="432" actId="478"/>
          <ac:spMkLst>
            <pc:docMk/>
            <pc:sldMk cId="1503810612" sldId="344"/>
            <ac:spMk id="14" creationId="{8F43C2BE-FC11-4556-86F2-8EE2FBBF10D2}"/>
          </ac:spMkLst>
        </pc:spChg>
        <pc:spChg chg="mod">
          <ac:chgData name="Stuart C Wilde MBE" userId="effe1fc91cccb1d5" providerId="LiveId" clId="{0B7434C0-F6C9-5341-B016-8AA67EE59543}" dt="2023-12-07T12:56:16.326" v="1699" actId="1076"/>
          <ac:spMkLst>
            <pc:docMk/>
            <pc:sldMk cId="1503810612" sldId="344"/>
            <ac:spMk id="16" creationId="{3D760164-FB6B-F741-4429-6A6029985FE3}"/>
          </ac:spMkLst>
        </pc:spChg>
        <pc:spChg chg="mod">
          <ac:chgData name="Stuart C Wilde MBE" userId="effe1fc91cccb1d5" providerId="LiveId" clId="{0B7434C0-F6C9-5341-B016-8AA67EE59543}" dt="2023-12-07T12:56:16.326" v="1699" actId="1076"/>
          <ac:spMkLst>
            <pc:docMk/>
            <pc:sldMk cId="1503810612" sldId="344"/>
            <ac:spMk id="18" creationId="{F231AE74-2595-5D0D-2AA1-6542BDC34D51}"/>
          </ac:spMkLst>
        </pc:spChg>
        <pc:spChg chg="mod">
          <ac:chgData name="Stuart C Wilde MBE" userId="effe1fc91cccb1d5" providerId="LiveId" clId="{0B7434C0-F6C9-5341-B016-8AA67EE59543}" dt="2023-12-07T12:56:16.326" v="1699" actId="1076"/>
          <ac:spMkLst>
            <pc:docMk/>
            <pc:sldMk cId="1503810612" sldId="344"/>
            <ac:spMk id="19" creationId="{5D04B92F-D779-87D2-D4A7-E24EA2E5B8BF}"/>
          </ac:spMkLst>
        </pc:spChg>
        <pc:spChg chg="mod">
          <ac:chgData name="Stuart C Wilde MBE" userId="effe1fc91cccb1d5" providerId="LiveId" clId="{0B7434C0-F6C9-5341-B016-8AA67EE59543}" dt="2023-12-07T12:56:16.326" v="1699" actId="1076"/>
          <ac:spMkLst>
            <pc:docMk/>
            <pc:sldMk cId="1503810612" sldId="344"/>
            <ac:spMk id="20" creationId="{F0F4FD4F-ECE1-1FA5-2DED-D363D5657B8B}"/>
          </ac:spMkLst>
        </pc:spChg>
        <pc:spChg chg="del">
          <ac:chgData name="Stuart C Wilde MBE" userId="effe1fc91cccb1d5" providerId="LiveId" clId="{0B7434C0-F6C9-5341-B016-8AA67EE59543}" dt="2023-12-05T19:55:05.729" v="432" actId="478"/>
          <ac:spMkLst>
            <pc:docMk/>
            <pc:sldMk cId="1503810612" sldId="344"/>
            <ac:spMk id="25" creationId="{F54BD576-CC82-43DA-A008-C28EF60A448A}"/>
          </ac:spMkLst>
        </pc:spChg>
        <pc:spChg chg="del">
          <ac:chgData name="Stuart C Wilde MBE" userId="effe1fc91cccb1d5" providerId="LiveId" clId="{0B7434C0-F6C9-5341-B016-8AA67EE59543}" dt="2023-12-05T20:14:04.154" v="969" actId="478"/>
          <ac:spMkLst>
            <pc:docMk/>
            <pc:sldMk cId="1503810612" sldId="344"/>
            <ac:spMk id="29" creationId="{C5A8C257-B6E4-D850-0685-E36894744DCB}"/>
          </ac:spMkLst>
        </pc:spChg>
        <pc:spChg chg="mod">
          <ac:chgData name="Stuart C Wilde MBE" userId="effe1fc91cccb1d5" providerId="LiveId" clId="{0B7434C0-F6C9-5341-B016-8AA67EE59543}" dt="2023-12-07T12:56:16.326" v="1699" actId="1076"/>
          <ac:spMkLst>
            <pc:docMk/>
            <pc:sldMk cId="1503810612" sldId="344"/>
            <ac:spMk id="30" creationId="{064756B3-F404-889B-ECB2-6686FEDA1838}"/>
          </ac:spMkLst>
        </pc:spChg>
        <pc:spChg chg="mod">
          <ac:chgData name="Stuart C Wilde MBE" userId="effe1fc91cccb1d5" providerId="LiveId" clId="{0B7434C0-F6C9-5341-B016-8AA67EE59543}" dt="2023-12-07T12:56:16.326" v="1699" actId="1076"/>
          <ac:spMkLst>
            <pc:docMk/>
            <pc:sldMk cId="1503810612" sldId="344"/>
            <ac:spMk id="31" creationId="{7142640A-9B0B-7C8F-677E-DC87358F31E9}"/>
          </ac:spMkLst>
        </pc:spChg>
        <pc:spChg chg="mod">
          <ac:chgData name="Stuart C Wilde MBE" userId="effe1fc91cccb1d5" providerId="LiveId" clId="{0B7434C0-F6C9-5341-B016-8AA67EE59543}" dt="2023-12-07T12:56:16.326" v="1699" actId="1076"/>
          <ac:spMkLst>
            <pc:docMk/>
            <pc:sldMk cId="1503810612" sldId="344"/>
            <ac:spMk id="43" creationId="{44EB4E8F-0DBE-F0ED-0212-2673FC1390E5}"/>
          </ac:spMkLst>
        </pc:spChg>
        <pc:spChg chg="mod">
          <ac:chgData name="Stuart C Wilde MBE" userId="effe1fc91cccb1d5" providerId="LiveId" clId="{0B7434C0-F6C9-5341-B016-8AA67EE59543}" dt="2023-12-07T12:56:16.326" v="1699" actId="1076"/>
          <ac:spMkLst>
            <pc:docMk/>
            <pc:sldMk cId="1503810612" sldId="344"/>
            <ac:spMk id="60" creationId="{A7BBC348-50B6-B194-7D9E-6F73CA493C8B}"/>
          </ac:spMkLst>
        </pc:spChg>
        <pc:spChg chg="mod">
          <ac:chgData name="Stuart C Wilde MBE" userId="effe1fc91cccb1d5" providerId="LiveId" clId="{0B7434C0-F6C9-5341-B016-8AA67EE59543}" dt="2023-12-07T12:56:16.326" v="1699" actId="1076"/>
          <ac:spMkLst>
            <pc:docMk/>
            <pc:sldMk cId="1503810612" sldId="344"/>
            <ac:spMk id="61" creationId="{8F8B71A6-777F-D3D9-35E3-D18B14BE7D7A}"/>
          </ac:spMkLst>
        </pc:spChg>
        <pc:picChg chg="mod">
          <ac:chgData name="Stuart C Wilde MBE" userId="effe1fc91cccb1d5" providerId="LiveId" clId="{0B7434C0-F6C9-5341-B016-8AA67EE59543}" dt="2023-12-07T12:56:16.326" v="1699" actId="1076"/>
          <ac:picMkLst>
            <pc:docMk/>
            <pc:sldMk cId="1503810612" sldId="344"/>
            <ac:picMk id="6" creationId="{D34886EC-0F40-946C-062C-6686A766AC10}"/>
          </ac:picMkLst>
        </pc:picChg>
        <pc:picChg chg="mod">
          <ac:chgData name="Stuart C Wilde MBE" userId="effe1fc91cccb1d5" providerId="LiveId" clId="{0B7434C0-F6C9-5341-B016-8AA67EE59543}" dt="2023-12-07T12:56:16.326" v="1699" actId="1076"/>
          <ac:picMkLst>
            <pc:docMk/>
            <pc:sldMk cId="1503810612" sldId="344"/>
            <ac:picMk id="12" creationId="{E72051A5-436E-4266-1E60-D6CF801DAE05}"/>
          </ac:picMkLst>
        </pc:picChg>
        <pc:picChg chg="mod">
          <ac:chgData name="Stuart C Wilde MBE" userId="effe1fc91cccb1d5" providerId="LiveId" clId="{0B7434C0-F6C9-5341-B016-8AA67EE59543}" dt="2023-12-07T12:56:16.326" v="1699" actId="1076"/>
          <ac:picMkLst>
            <pc:docMk/>
            <pc:sldMk cId="1503810612" sldId="344"/>
            <ac:picMk id="23" creationId="{F098476B-FDB3-6DFD-7528-607EB6D2336A}"/>
          </ac:picMkLst>
        </pc:picChg>
        <pc:picChg chg="mod">
          <ac:chgData name="Stuart C Wilde MBE" userId="effe1fc91cccb1d5" providerId="LiveId" clId="{0B7434C0-F6C9-5341-B016-8AA67EE59543}" dt="2023-12-07T12:56:16.326" v="1699" actId="1076"/>
          <ac:picMkLst>
            <pc:docMk/>
            <pc:sldMk cId="1503810612" sldId="344"/>
            <ac:picMk id="42" creationId="{1CC00439-0756-0592-DCDD-D60B9ED5690C}"/>
          </ac:picMkLst>
        </pc:picChg>
        <pc:cxnChg chg="mod">
          <ac:chgData name="Stuart C Wilde MBE" userId="effe1fc91cccb1d5" providerId="LiveId" clId="{0B7434C0-F6C9-5341-B016-8AA67EE59543}" dt="2023-12-07T12:56:16.326" v="1699" actId="1076"/>
          <ac:cxnSpMkLst>
            <pc:docMk/>
            <pc:sldMk cId="1503810612" sldId="344"/>
            <ac:cxnSpMk id="2" creationId="{F380012C-4BB4-0DA7-2552-08E62CA3587B}"/>
          </ac:cxnSpMkLst>
        </pc:cxnChg>
        <pc:cxnChg chg="del">
          <ac:chgData name="Stuart C Wilde MBE" userId="effe1fc91cccb1d5" providerId="LiveId" clId="{0B7434C0-F6C9-5341-B016-8AA67EE59543}" dt="2023-12-05T19:55:05.729" v="432" actId="478"/>
          <ac:cxnSpMkLst>
            <pc:docMk/>
            <pc:sldMk cId="1503810612" sldId="344"/>
            <ac:cxnSpMk id="8" creationId="{50060E80-F1C3-4E50-B873-7CFDEEA90049}"/>
          </ac:cxnSpMkLst>
        </pc:cxnChg>
        <pc:cxnChg chg="del">
          <ac:chgData name="Stuart C Wilde MBE" userId="effe1fc91cccb1d5" providerId="LiveId" clId="{0B7434C0-F6C9-5341-B016-8AA67EE59543}" dt="2023-12-05T19:55:05.729" v="432" actId="478"/>
          <ac:cxnSpMkLst>
            <pc:docMk/>
            <pc:sldMk cId="1503810612" sldId="344"/>
            <ac:cxnSpMk id="9" creationId="{01C52B09-2839-4160-A3C1-6BB201E5D53A}"/>
          </ac:cxnSpMkLst>
        </pc:cxnChg>
        <pc:cxnChg chg="del">
          <ac:chgData name="Stuart C Wilde MBE" userId="effe1fc91cccb1d5" providerId="LiveId" clId="{0B7434C0-F6C9-5341-B016-8AA67EE59543}" dt="2023-12-05T19:55:05.729" v="432" actId="478"/>
          <ac:cxnSpMkLst>
            <pc:docMk/>
            <pc:sldMk cId="1503810612" sldId="344"/>
            <ac:cxnSpMk id="10" creationId="{FC6C2AB6-E695-4520-9F38-6B6A0DE36B04}"/>
          </ac:cxnSpMkLst>
        </pc:cxnChg>
        <pc:cxnChg chg="del">
          <ac:chgData name="Stuart C Wilde MBE" userId="effe1fc91cccb1d5" providerId="LiveId" clId="{0B7434C0-F6C9-5341-B016-8AA67EE59543}" dt="2023-12-05T19:55:05.729" v="432" actId="478"/>
          <ac:cxnSpMkLst>
            <pc:docMk/>
            <pc:sldMk cId="1503810612" sldId="344"/>
            <ac:cxnSpMk id="11" creationId="{8F28B946-C7F6-4BF4-9E0C-3FACB97B07C7}"/>
          </ac:cxnSpMkLst>
        </pc:cxnChg>
        <pc:cxnChg chg="mod">
          <ac:chgData name="Stuart C Wilde MBE" userId="effe1fc91cccb1d5" providerId="LiveId" clId="{0B7434C0-F6C9-5341-B016-8AA67EE59543}" dt="2023-12-07T12:56:16.326" v="1699" actId="1076"/>
          <ac:cxnSpMkLst>
            <pc:docMk/>
            <pc:sldMk cId="1503810612" sldId="344"/>
            <ac:cxnSpMk id="13" creationId="{80C41F8F-240A-4108-09A3-865BAB06CB79}"/>
          </ac:cxnSpMkLst>
        </pc:cxnChg>
        <pc:cxnChg chg="mod">
          <ac:chgData name="Stuart C Wilde MBE" userId="effe1fc91cccb1d5" providerId="LiveId" clId="{0B7434C0-F6C9-5341-B016-8AA67EE59543}" dt="2023-12-07T12:56:16.326" v="1699" actId="1076"/>
          <ac:cxnSpMkLst>
            <pc:docMk/>
            <pc:sldMk cId="1503810612" sldId="344"/>
            <ac:cxnSpMk id="21" creationId="{2ADBBE02-2C4B-13DD-A14D-4E6888B5EDA8}"/>
          </ac:cxnSpMkLst>
        </pc:cxnChg>
        <pc:cxnChg chg="mod">
          <ac:chgData name="Stuart C Wilde MBE" userId="effe1fc91cccb1d5" providerId="LiveId" clId="{0B7434C0-F6C9-5341-B016-8AA67EE59543}" dt="2023-12-07T12:56:16.326" v="1699" actId="1076"/>
          <ac:cxnSpMkLst>
            <pc:docMk/>
            <pc:sldMk cId="1503810612" sldId="344"/>
            <ac:cxnSpMk id="24" creationId="{9CDFDBBF-3F26-7571-17C8-54B37D177B38}"/>
          </ac:cxnSpMkLst>
        </pc:cxnChg>
        <pc:cxnChg chg="mod">
          <ac:chgData name="Stuart C Wilde MBE" userId="effe1fc91cccb1d5" providerId="LiveId" clId="{0B7434C0-F6C9-5341-B016-8AA67EE59543}" dt="2023-12-07T12:56:16.326" v="1699" actId="1076"/>
          <ac:cxnSpMkLst>
            <pc:docMk/>
            <pc:sldMk cId="1503810612" sldId="344"/>
            <ac:cxnSpMk id="44" creationId="{EF024758-B664-E23C-19E8-9156CDBA0B7B}"/>
          </ac:cxnSpMkLst>
        </pc:cxnChg>
        <pc:cxnChg chg="mod">
          <ac:chgData name="Stuart C Wilde MBE" userId="effe1fc91cccb1d5" providerId="LiveId" clId="{0B7434C0-F6C9-5341-B016-8AA67EE59543}" dt="2023-12-07T12:56:16.326" v="1699" actId="1076"/>
          <ac:cxnSpMkLst>
            <pc:docMk/>
            <pc:sldMk cId="1503810612" sldId="344"/>
            <ac:cxnSpMk id="45" creationId="{422EF5B6-E9CD-437D-D84F-7EDF0E1DC12D}"/>
          </ac:cxnSpMkLst>
        </pc:cxnChg>
        <pc:cxnChg chg="mod">
          <ac:chgData name="Stuart C Wilde MBE" userId="effe1fc91cccb1d5" providerId="LiveId" clId="{0B7434C0-F6C9-5341-B016-8AA67EE59543}" dt="2023-12-07T12:56:16.326" v="1699" actId="1076"/>
          <ac:cxnSpMkLst>
            <pc:docMk/>
            <pc:sldMk cId="1503810612" sldId="344"/>
            <ac:cxnSpMk id="52" creationId="{BD068D04-25B8-F9FC-A551-D9BD04E89A40}"/>
          </ac:cxnSpMkLst>
        </pc:cxnChg>
        <pc:cxnChg chg="mod">
          <ac:chgData name="Stuart C Wilde MBE" userId="effe1fc91cccb1d5" providerId="LiveId" clId="{0B7434C0-F6C9-5341-B016-8AA67EE59543}" dt="2023-12-07T12:56:16.326" v="1699" actId="1076"/>
          <ac:cxnSpMkLst>
            <pc:docMk/>
            <pc:sldMk cId="1503810612" sldId="344"/>
            <ac:cxnSpMk id="62" creationId="{A4C55FC3-D092-132C-0BC9-C24C2A64118A}"/>
          </ac:cxnSpMkLst>
        </pc:cxnChg>
      </pc:sldChg>
      <pc:sldChg chg="addSp delSp modSp mod">
        <pc:chgData name="Stuart C Wilde MBE" userId="effe1fc91cccb1d5" providerId="LiveId" clId="{0B7434C0-F6C9-5341-B016-8AA67EE59543}" dt="2023-12-07T16:33:14.521" v="1704" actId="1076"/>
        <pc:sldMkLst>
          <pc:docMk/>
          <pc:sldMk cId="3859707570" sldId="345"/>
        </pc:sldMkLst>
        <pc:spChg chg="add mod">
          <ac:chgData name="Stuart C Wilde MBE" userId="effe1fc91cccb1d5" providerId="LiveId" clId="{0B7434C0-F6C9-5341-B016-8AA67EE59543}" dt="2023-12-05T20:14:35.412" v="979" actId="20577"/>
          <ac:spMkLst>
            <pc:docMk/>
            <pc:sldMk cId="3859707570" sldId="345"/>
            <ac:spMk id="2" creationId="{591575F8-5A93-CCB0-15EC-2D620907B4EC}"/>
          </ac:spMkLst>
        </pc:spChg>
        <pc:spChg chg="del">
          <ac:chgData name="Stuart C Wilde MBE" userId="effe1fc91cccb1d5" providerId="LiveId" clId="{0B7434C0-F6C9-5341-B016-8AA67EE59543}" dt="2023-12-05T19:55:18.467" v="434" actId="478"/>
          <ac:spMkLst>
            <pc:docMk/>
            <pc:sldMk cId="3859707570" sldId="345"/>
            <ac:spMk id="4" creationId="{60735DC8-A105-4BD0-A57F-2FFC38AECE84}"/>
          </ac:spMkLst>
        </pc:spChg>
        <pc:spChg chg="mod">
          <ac:chgData name="Stuart C Wilde MBE" userId="effe1fc91cccb1d5" providerId="LiveId" clId="{0B7434C0-F6C9-5341-B016-8AA67EE59543}" dt="2023-12-07T16:33:14.521" v="1704" actId="1076"/>
          <ac:spMkLst>
            <pc:docMk/>
            <pc:sldMk cId="3859707570" sldId="345"/>
            <ac:spMk id="7" creationId="{0308B64B-A55B-5895-6523-E2EEAAB56DFB}"/>
          </ac:spMkLst>
        </pc:spChg>
        <pc:spChg chg="del">
          <ac:chgData name="Stuart C Wilde MBE" userId="effe1fc91cccb1d5" providerId="LiveId" clId="{0B7434C0-F6C9-5341-B016-8AA67EE59543}" dt="2023-12-05T19:55:18.467" v="434" actId="478"/>
          <ac:spMkLst>
            <pc:docMk/>
            <pc:sldMk cId="3859707570" sldId="345"/>
            <ac:spMk id="14" creationId="{8F43C2BE-FC11-4556-86F2-8EE2FBBF10D2}"/>
          </ac:spMkLst>
        </pc:spChg>
        <pc:spChg chg="mod">
          <ac:chgData name="Stuart C Wilde MBE" userId="effe1fc91cccb1d5" providerId="LiveId" clId="{0B7434C0-F6C9-5341-B016-8AA67EE59543}" dt="2023-12-07T16:33:14.521" v="1704" actId="1076"/>
          <ac:spMkLst>
            <pc:docMk/>
            <pc:sldMk cId="3859707570" sldId="345"/>
            <ac:spMk id="16" creationId="{85B36F31-0980-C798-31F4-3EFD5B7C5A9D}"/>
          </ac:spMkLst>
        </pc:spChg>
        <pc:spChg chg="mod">
          <ac:chgData name="Stuart C Wilde MBE" userId="effe1fc91cccb1d5" providerId="LiveId" clId="{0B7434C0-F6C9-5341-B016-8AA67EE59543}" dt="2023-12-07T16:33:14.521" v="1704" actId="1076"/>
          <ac:spMkLst>
            <pc:docMk/>
            <pc:sldMk cId="3859707570" sldId="345"/>
            <ac:spMk id="22" creationId="{C17F914F-9D3F-97A2-B2CD-1A1A422592D5}"/>
          </ac:spMkLst>
        </pc:spChg>
        <pc:spChg chg="mod">
          <ac:chgData name="Stuart C Wilde MBE" userId="effe1fc91cccb1d5" providerId="LiveId" clId="{0B7434C0-F6C9-5341-B016-8AA67EE59543}" dt="2023-12-07T16:33:14.521" v="1704" actId="1076"/>
          <ac:spMkLst>
            <pc:docMk/>
            <pc:sldMk cId="3859707570" sldId="345"/>
            <ac:spMk id="24" creationId="{087044FF-AD22-9CA5-5E05-6613D81110C1}"/>
          </ac:spMkLst>
        </pc:spChg>
        <pc:spChg chg="del">
          <ac:chgData name="Stuart C Wilde MBE" userId="effe1fc91cccb1d5" providerId="LiveId" clId="{0B7434C0-F6C9-5341-B016-8AA67EE59543}" dt="2023-12-05T19:55:18.467" v="434" actId="478"/>
          <ac:spMkLst>
            <pc:docMk/>
            <pc:sldMk cId="3859707570" sldId="345"/>
            <ac:spMk id="25" creationId="{F54BD576-CC82-43DA-A008-C28EF60A448A}"/>
          </ac:spMkLst>
        </pc:spChg>
        <pc:spChg chg="mod">
          <ac:chgData name="Stuart C Wilde MBE" userId="effe1fc91cccb1d5" providerId="LiveId" clId="{0B7434C0-F6C9-5341-B016-8AA67EE59543}" dt="2023-12-07T16:33:14.521" v="1704" actId="1076"/>
          <ac:spMkLst>
            <pc:docMk/>
            <pc:sldMk cId="3859707570" sldId="345"/>
            <ac:spMk id="28" creationId="{2D90EF82-C6B2-6715-0B6D-B6FE51BE3BBD}"/>
          </ac:spMkLst>
        </pc:spChg>
        <pc:spChg chg="del">
          <ac:chgData name="Stuart C Wilde MBE" userId="effe1fc91cccb1d5" providerId="LiveId" clId="{0B7434C0-F6C9-5341-B016-8AA67EE59543}" dt="2023-12-05T20:14:29.933" v="976" actId="478"/>
          <ac:spMkLst>
            <pc:docMk/>
            <pc:sldMk cId="3859707570" sldId="345"/>
            <ac:spMk id="29" creationId="{C5A8C257-B6E4-D850-0685-E36894744DCB}"/>
          </ac:spMkLst>
        </pc:spChg>
        <pc:spChg chg="mod">
          <ac:chgData name="Stuart C Wilde MBE" userId="effe1fc91cccb1d5" providerId="LiveId" clId="{0B7434C0-F6C9-5341-B016-8AA67EE59543}" dt="2023-12-07T16:33:14.521" v="1704" actId="1076"/>
          <ac:spMkLst>
            <pc:docMk/>
            <pc:sldMk cId="3859707570" sldId="345"/>
            <ac:spMk id="30" creationId="{D4E933DA-4088-DF91-9691-17195AD06958}"/>
          </ac:spMkLst>
        </pc:spChg>
        <pc:picChg chg="mod">
          <ac:chgData name="Stuart C Wilde MBE" userId="effe1fc91cccb1d5" providerId="LiveId" clId="{0B7434C0-F6C9-5341-B016-8AA67EE59543}" dt="2023-12-07T16:33:14.521" v="1704" actId="1076"/>
          <ac:picMkLst>
            <pc:docMk/>
            <pc:sldMk cId="3859707570" sldId="345"/>
            <ac:picMk id="3" creationId="{0BDACABC-BD93-B103-927C-7F3EABB34BE8}"/>
          </ac:picMkLst>
        </pc:picChg>
        <pc:picChg chg="mod">
          <ac:chgData name="Stuart C Wilde MBE" userId="effe1fc91cccb1d5" providerId="LiveId" clId="{0B7434C0-F6C9-5341-B016-8AA67EE59543}" dt="2023-12-07T16:33:14.521" v="1704" actId="1076"/>
          <ac:picMkLst>
            <pc:docMk/>
            <pc:sldMk cId="3859707570" sldId="345"/>
            <ac:picMk id="19" creationId="{86328860-A29B-5853-1CE8-D40E5413305B}"/>
          </ac:picMkLst>
        </pc:picChg>
        <pc:picChg chg="mod">
          <ac:chgData name="Stuart C Wilde MBE" userId="effe1fc91cccb1d5" providerId="LiveId" clId="{0B7434C0-F6C9-5341-B016-8AA67EE59543}" dt="2023-12-07T16:33:14.521" v="1704" actId="1076"/>
          <ac:picMkLst>
            <pc:docMk/>
            <pc:sldMk cId="3859707570" sldId="345"/>
            <ac:picMk id="21" creationId="{3F18A71C-DD8E-1795-1EA2-A929909A488E}"/>
          </ac:picMkLst>
        </pc:picChg>
        <pc:cxnChg chg="del">
          <ac:chgData name="Stuart C Wilde MBE" userId="effe1fc91cccb1d5" providerId="LiveId" clId="{0B7434C0-F6C9-5341-B016-8AA67EE59543}" dt="2023-12-05T19:55:18.467" v="434" actId="478"/>
          <ac:cxnSpMkLst>
            <pc:docMk/>
            <pc:sldMk cId="3859707570" sldId="345"/>
            <ac:cxnSpMk id="8" creationId="{50060E80-F1C3-4E50-B873-7CFDEEA90049}"/>
          </ac:cxnSpMkLst>
        </pc:cxnChg>
        <pc:cxnChg chg="del">
          <ac:chgData name="Stuart C Wilde MBE" userId="effe1fc91cccb1d5" providerId="LiveId" clId="{0B7434C0-F6C9-5341-B016-8AA67EE59543}" dt="2023-12-05T19:55:18.467" v="434" actId="478"/>
          <ac:cxnSpMkLst>
            <pc:docMk/>
            <pc:sldMk cId="3859707570" sldId="345"/>
            <ac:cxnSpMk id="9" creationId="{01C52B09-2839-4160-A3C1-6BB201E5D53A}"/>
          </ac:cxnSpMkLst>
        </pc:cxnChg>
        <pc:cxnChg chg="del">
          <ac:chgData name="Stuart C Wilde MBE" userId="effe1fc91cccb1d5" providerId="LiveId" clId="{0B7434C0-F6C9-5341-B016-8AA67EE59543}" dt="2023-12-05T19:55:18.467" v="434" actId="478"/>
          <ac:cxnSpMkLst>
            <pc:docMk/>
            <pc:sldMk cId="3859707570" sldId="345"/>
            <ac:cxnSpMk id="10" creationId="{FC6C2AB6-E695-4520-9F38-6B6A0DE36B04}"/>
          </ac:cxnSpMkLst>
        </pc:cxnChg>
        <pc:cxnChg chg="del">
          <ac:chgData name="Stuart C Wilde MBE" userId="effe1fc91cccb1d5" providerId="LiveId" clId="{0B7434C0-F6C9-5341-B016-8AA67EE59543}" dt="2023-12-05T19:55:18.467" v="434" actId="478"/>
          <ac:cxnSpMkLst>
            <pc:docMk/>
            <pc:sldMk cId="3859707570" sldId="345"/>
            <ac:cxnSpMk id="11" creationId="{8F28B946-C7F6-4BF4-9E0C-3FACB97B07C7}"/>
          </ac:cxnSpMkLst>
        </pc:cxnChg>
        <pc:cxnChg chg="mod">
          <ac:chgData name="Stuart C Wilde MBE" userId="effe1fc91cccb1d5" providerId="LiveId" clId="{0B7434C0-F6C9-5341-B016-8AA67EE59543}" dt="2023-12-07T16:33:14.521" v="1704" actId="1076"/>
          <ac:cxnSpMkLst>
            <pc:docMk/>
            <pc:sldMk cId="3859707570" sldId="345"/>
            <ac:cxnSpMk id="13" creationId="{CC90D692-DAC5-D636-0BBB-0337984D1B92}"/>
          </ac:cxnSpMkLst>
        </pc:cxnChg>
        <pc:cxnChg chg="mod">
          <ac:chgData name="Stuart C Wilde MBE" userId="effe1fc91cccb1d5" providerId="LiveId" clId="{0B7434C0-F6C9-5341-B016-8AA67EE59543}" dt="2023-12-07T16:33:14.521" v="1704" actId="1076"/>
          <ac:cxnSpMkLst>
            <pc:docMk/>
            <pc:sldMk cId="3859707570" sldId="345"/>
            <ac:cxnSpMk id="23" creationId="{3DBEAAF9-49AE-77DA-5FA8-4A2743981CDB}"/>
          </ac:cxnSpMkLst>
        </pc:cxnChg>
        <pc:cxnChg chg="mod">
          <ac:chgData name="Stuart C Wilde MBE" userId="effe1fc91cccb1d5" providerId="LiveId" clId="{0B7434C0-F6C9-5341-B016-8AA67EE59543}" dt="2023-12-07T16:33:14.521" v="1704" actId="1076"/>
          <ac:cxnSpMkLst>
            <pc:docMk/>
            <pc:sldMk cId="3859707570" sldId="345"/>
            <ac:cxnSpMk id="31" creationId="{B4E00B58-D1E7-AFEB-4A1B-1A755F3053F7}"/>
          </ac:cxnSpMkLst>
        </pc:cxnChg>
        <pc:cxnChg chg="mod">
          <ac:chgData name="Stuart C Wilde MBE" userId="effe1fc91cccb1d5" providerId="LiveId" clId="{0B7434C0-F6C9-5341-B016-8AA67EE59543}" dt="2023-12-07T16:33:14.521" v="1704" actId="1076"/>
          <ac:cxnSpMkLst>
            <pc:docMk/>
            <pc:sldMk cId="3859707570" sldId="345"/>
            <ac:cxnSpMk id="32" creationId="{8838E7AC-5683-2A68-5449-9018732D5766}"/>
          </ac:cxnSpMkLst>
        </pc:cxnChg>
        <pc:cxnChg chg="mod">
          <ac:chgData name="Stuart C Wilde MBE" userId="effe1fc91cccb1d5" providerId="LiveId" clId="{0B7434C0-F6C9-5341-B016-8AA67EE59543}" dt="2023-12-07T16:33:14.521" v="1704" actId="1076"/>
          <ac:cxnSpMkLst>
            <pc:docMk/>
            <pc:sldMk cId="3859707570" sldId="345"/>
            <ac:cxnSpMk id="37" creationId="{3FF698F0-878C-4C70-26C9-C2D4595C7926}"/>
          </ac:cxnSpMkLst>
        </pc:cxnChg>
      </pc:sldChg>
      <pc:sldChg chg="addSp delSp modSp mod">
        <pc:chgData name="Stuart C Wilde MBE" userId="effe1fc91cccb1d5" providerId="LiveId" clId="{0B7434C0-F6C9-5341-B016-8AA67EE59543}" dt="2023-12-07T16:33:31.326" v="1705" actId="1076"/>
        <pc:sldMkLst>
          <pc:docMk/>
          <pc:sldMk cId="3630515382" sldId="346"/>
        </pc:sldMkLst>
        <pc:spChg chg="mod">
          <ac:chgData name="Stuart C Wilde MBE" userId="effe1fc91cccb1d5" providerId="LiveId" clId="{0B7434C0-F6C9-5341-B016-8AA67EE59543}" dt="2023-12-07T16:33:31.326" v="1705" actId="1076"/>
          <ac:spMkLst>
            <pc:docMk/>
            <pc:sldMk cId="3630515382" sldId="346"/>
            <ac:spMk id="2" creationId="{A219DCE7-EE96-7BB5-B6DA-0DAAEA8FC92F}"/>
          </ac:spMkLst>
        </pc:spChg>
        <pc:spChg chg="add mod">
          <ac:chgData name="Stuart C Wilde MBE" userId="effe1fc91cccb1d5" providerId="LiveId" clId="{0B7434C0-F6C9-5341-B016-8AA67EE59543}" dt="2023-12-05T20:14:43.785" v="983" actId="20577"/>
          <ac:spMkLst>
            <pc:docMk/>
            <pc:sldMk cId="3630515382" sldId="346"/>
            <ac:spMk id="3" creationId="{BC046076-CBD3-9E39-8AB5-33341D3FAA9E}"/>
          </ac:spMkLst>
        </pc:spChg>
        <pc:spChg chg="del">
          <ac:chgData name="Stuart C Wilde MBE" userId="effe1fc91cccb1d5" providerId="LiveId" clId="{0B7434C0-F6C9-5341-B016-8AA67EE59543}" dt="2023-12-05T19:55:23.966" v="435" actId="478"/>
          <ac:spMkLst>
            <pc:docMk/>
            <pc:sldMk cId="3630515382" sldId="346"/>
            <ac:spMk id="4" creationId="{60735DC8-A105-4BD0-A57F-2FFC38AECE84}"/>
          </ac:spMkLst>
        </pc:spChg>
        <pc:spChg chg="mod">
          <ac:chgData name="Stuart C Wilde MBE" userId="effe1fc91cccb1d5" providerId="LiveId" clId="{0B7434C0-F6C9-5341-B016-8AA67EE59543}" dt="2023-12-07T16:33:31.326" v="1705" actId="1076"/>
          <ac:spMkLst>
            <pc:docMk/>
            <pc:sldMk cId="3630515382" sldId="346"/>
            <ac:spMk id="6" creationId="{40F47F09-FACF-834B-75D3-2AB41B96A7E9}"/>
          </ac:spMkLst>
        </pc:spChg>
        <pc:spChg chg="mod">
          <ac:chgData name="Stuart C Wilde MBE" userId="effe1fc91cccb1d5" providerId="LiveId" clId="{0B7434C0-F6C9-5341-B016-8AA67EE59543}" dt="2023-12-07T16:33:31.326" v="1705" actId="1076"/>
          <ac:spMkLst>
            <pc:docMk/>
            <pc:sldMk cId="3630515382" sldId="346"/>
            <ac:spMk id="13" creationId="{AB10AF4F-D4A8-1718-F72C-69A474774A0A}"/>
          </ac:spMkLst>
        </pc:spChg>
        <pc:spChg chg="del">
          <ac:chgData name="Stuart C Wilde MBE" userId="effe1fc91cccb1d5" providerId="LiveId" clId="{0B7434C0-F6C9-5341-B016-8AA67EE59543}" dt="2023-12-05T19:55:23.966" v="435" actId="478"/>
          <ac:spMkLst>
            <pc:docMk/>
            <pc:sldMk cId="3630515382" sldId="346"/>
            <ac:spMk id="14" creationId="{8F43C2BE-FC11-4556-86F2-8EE2FBBF10D2}"/>
          </ac:spMkLst>
        </pc:spChg>
        <pc:spChg chg="mod">
          <ac:chgData name="Stuart C Wilde MBE" userId="effe1fc91cccb1d5" providerId="LiveId" clId="{0B7434C0-F6C9-5341-B016-8AA67EE59543}" dt="2023-12-07T16:33:31.326" v="1705" actId="1076"/>
          <ac:spMkLst>
            <pc:docMk/>
            <pc:sldMk cId="3630515382" sldId="346"/>
            <ac:spMk id="15" creationId="{77CC83AB-1733-7404-0BB3-1A3C5BEC620E}"/>
          </ac:spMkLst>
        </pc:spChg>
        <pc:spChg chg="mod">
          <ac:chgData name="Stuart C Wilde MBE" userId="effe1fc91cccb1d5" providerId="LiveId" clId="{0B7434C0-F6C9-5341-B016-8AA67EE59543}" dt="2023-12-07T16:33:31.326" v="1705" actId="1076"/>
          <ac:spMkLst>
            <pc:docMk/>
            <pc:sldMk cId="3630515382" sldId="346"/>
            <ac:spMk id="19" creationId="{C8B236F2-604C-E109-6D19-45FFA96198DA}"/>
          </ac:spMkLst>
        </pc:spChg>
        <pc:spChg chg="mod">
          <ac:chgData name="Stuart C Wilde MBE" userId="effe1fc91cccb1d5" providerId="LiveId" clId="{0B7434C0-F6C9-5341-B016-8AA67EE59543}" dt="2023-12-07T16:33:31.326" v="1705" actId="1076"/>
          <ac:spMkLst>
            <pc:docMk/>
            <pc:sldMk cId="3630515382" sldId="346"/>
            <ac:spMk id="20" creationId="{F274558A-CCDF-E4B8-C71C-B47C700FA761}"/>
          </ac:spMkLst>
        </pc:spChg>
        <pc:spChg chg="del">
          <ac:chgData name="Stuart C Wilde MBE" userId="effe1fc91cccb1d5" providerId="LiveId" clId="{0B7434C0-F6C9-5341-B016-8AA67EE59543}" dt="2023-12-05T19:55:23.966" v="435" actId="478"/>
          <ac:spMkLst>
            <pc:docMk/>
            <pc:sldMk cId="3630515382" sldId="346"/>
            <ac:spMk id="25" creationId="{F54BD576-CC82-43DA-A008-C28EF60A448A}"/>
          </ac:spMkLst>
        </pc:spChg>
        <pc:spChg chg="mod">
          <ac:chgData name="Stuart C Wilde MBE" userId="effe1fc91cccb1d5" providerId="LiveId" clId="{0B7434C0-F6C9-5341-B016-8AA67EE59543}" dt="2023-12-07T16:33:31.326" v="1705" actId="1076"/>
          <ac:spMkLst>
            <pc:docMk/>
            <pc:sldMk cId="3630515382" sldId="346"/>
            <ac:spMk id="28" creationId="{962E7D5D-8D86-A948-9467-CB6D5C2BE84E}"/>
          </ac:spMkLst>
        </pc:spChg>
        <pc:spChg chg="del">
          <ac:chgData name="Stuart C Wilde MBE" userId="effe1fc91cccb1d5" providerId="LiveId" clId="{0B7434C0-F6C9-5341-B016-8AA67EE59543}" dt="2023-12-05T20:14:39.524" v="980" actId="478"/>
          <ac:spMkLst>
            <pc:docMk/>
            <pc:sldMk cId="3630515382" sldId="346"/>
            <ac:spMk id="29" creationId="{C5A8C257-B6E4-D850-0685-E36894744DCB}"/>
          </ac:spMkLst>
        </pc:spChg>
        <pc:spChg chg="mod">
          <ac:chgData name="Stuart C Wilde MBE" userId="effe1fc91cccb1d5" providerId="LiveId" clId="{0B7434C0-F6C9-5341-B016-8AA67EE59543}" dt="2023-12-07T16:33:31.326" v="1705" actId="1076"/>
          <ac:spMkLst>
            <pc:docMk/>
            <pc:sldMk cId="3630515382" sldId="346"/>
            <ac:spMk id="30" creationId="{E94B8427-86F2-36C1-89F1-300993DAACE2}"/>
          </ac:spMkLst>
        </pc:spChg>
        <pc:spChg chg="mod">
          <ac:chgData name="Stuart C Wilde MBE" userId="effe1fc91cccb1d5" providerId="LiveId" clId="{0B7434C0-F6C9-5341-B016-8AA67EE59543}" dt="2023-12-07T16:33:31.326" v="1705" actId="1076"/>
          <ac:spMkLst>
            <pc:docMk/>
            <pc:sldMk cId="3630515382" sldId="346"/>
            <ac:spMk id="37" creationId="{3363B122-CC8B-4CD8-B56D-B44B0EBD5B43}"/>
          </ac:spMkLst>
        </pc:spChg>
        <pc:spChg chg="mod">
          <ac:chgData name="Stuart C Wilde MBE" userId="effe1fc91cccb1d5" providerId="LiveId" clId="{0B7434C0-F6C9-5341-B016-8AA67EE59543}" dt="2023-12-07T16:33:31.326" v="1705" actId="1076"/>
          <ac:spMkLst>
            <pc:docMk/>
            <pc:sldMk cId="3630515382" sldId="346"/>
            <ac:spMk id="38" creationId="{87722FF9-9639-F52C-2BE6-801FA125934D}"/>
          </ac:spMkLst>
        </pc:spChg>
        <pc:spChg chg="mod">
          <ac:chgData name="Stuart C Wilde MBE" userId="effe1fc91cccb1d5" providerId="LiveId" clId="{0B7434C0-F6C9-5341-B016-8AA67EE59543}" dt="2023-12-07T16:33:31.326" v="1705" actId="1076"/>
          <ac:spMkLst>
            <pc:docMk/>
            <pc:sldMk cId="3630515382" sldId="346"/>
            <ac:spMk id="40" creationId="{8668FAD4-7B3C-A66B-3DC1-75F2F831D085}"/>
          </ac:spMkLst>
        </pc:spChg>
        <pc:spChg chg="mod">
          <ac:chgData name="Stuart C Wilde MBE" userId="effe1fc91cccb1d5" providerId="LiveId" clId="{0B7434C0-F6C9-5341-B016-8AA67EE59543}" dt="2023-12-07T16:33:31.326" v="1705" actId="1076"/>
          <ac:spMkLst>
            <pc:docMk/>
            <pc:sldMk cId="3630515382" sldId="346"/>
            <ac:spMk id="42" creationId="{1AD80E20-33D3-EB8A-4788-4F646E835C36}"/>
          </ac:spMkLst>
        </pc:spChg>
        <pc:spChg chg="mod">
          <ac:chgData name="Stuart C Wilde MBE" userId="effe1fc91cccb1d5" providerId="LiveId" clId="{0B7434C0-F6C9-5341-B016-8AA67EE59543}" dt="2023-12-07T16:33:31.326" v="1705" actId="1076"/>
          <ac:spMkLst>
            <pc:docMk/>
            <pc:sldMk cId="3630515382" sldId="346"/>
            <ac:spMk id="43" creationId="{FC956A53-8874-0AC0-812A-794B23681360}"/>
          </ac:spMkLst>
        </pc:spChg>
        <pc:spChg chg="mod">
          <ac:chgData name="Stuart C Wilde MBE" userId="effe1fc91cccb1d5" providerId="LiveId" clId="{0B7434C0-F6C9-5341-B016-8AA67EE59543}" dt="2023-12-07T16:33:31.326" v="1705" actId="1076"/>
          <ac:spMkLst>
            <pc:docMk/>
            <pc:sldMk cId="3630515382" sldId="346"/>
            <ac:spMk id="68" creationId="{D0E5BBE3-924B-1A20-17E5-0644633B813B}"/>
          </ac:spMkLst>
        </pc:spChg>
        <pc:spChg chg="mod">
          <ac:chgData name="Stuart C Wilde MBE" userId="effe1fc91cccb1d5" providerId="LiveId" clId="{0B7434C0-F6C9-5341-B016-8AA67EE59543}" dt="2023-12-07T16:33:31.326" v="1705" actId="1076"/>
          <ac:spMkLst>
            <pc:docMk/>
            <pc:sldMk cId="3630515382" sldId="346"/>
            <ac:spMk id="69" creationId="{46AA2DA3-67EC-4AC7-9C0B-76D9A1306FD0}"/>
          </ac:spMkLst>
        </pc:spChg>
        <pc:picChg chg="mod">
          <ac:chgData name="Stuart C Wilde MBE" userId="effe1fc91cccb1d5" providerId="LiveId" clId="{0B7434C0-F6C9-5341-B016-8AA67EE59543}" dt="2023-12-07T16:33:31.326" v="1705" actId="1076"/>
          <ac:picMkLst>
            <pc:docMk/>
            <pc:sldMk cId="3630515382" sldId="346"/>
            <ac:picMk id="12" creationId="{701C5D4A-384E-210F-FA79-01720E0366EB}"/>
          </ac:picMkLst>
        </pc:picChg>
        <pc:picChg chg="mod">
          <ac:chgData name="Stuart C Wilde MBE" userId="effe1fc91cccb1d5" providerId="LiveId" clId="{0B7434C0-F6C9-5341-B016-8AA67EE59543}" dt="2023-12-07T16:33:31.326" v="1705" actId="1076"/>
          <ac:picMkLst>
            <pc:docMk/>
            <pc:sldMk cId="3630515382" sldId="346"/>
            <ac:picMk id="18" creationId="{A62CA961-F729-72D8-30A5-9FFE09EB3496}"/>
          </ac:picMkLst>
        </pc:picChg>
        <pc:picChg chg="mod">
          <ac:chgData name="Stuart C Wilde MBE" userId="effe1fc91cccb1d5" providerId="LiveId" clId="{0B7434C0-F6C9-5341-B016-8AA67EE59543}" dt="2023-12-07T16:33:31.326" v="1705" actId="1076"/>
          <ac:picMkLst>
            <pc:docMk/>
            <pc:sldMk cId="3630515382" sldId="346"/>
            <ac:picMk id="27" creationId="{D9E80204-61AE-B4B2-F888-F2B54F1B9C85}"/>
          </ac:picMkLst>
        </pc:picChg>
        <pc:picChg chg="mod">
          <ac:chgData name="Stuart C Wilde MBE" userId="effe1fc91cccb1d5" providerId="LiveId" clId="{0B7434C0-F6C9-5341-B016-8AA67EE59543}" dt="2023-12-07T16:33:31.326" v="1705" actId="1076"/>
          <ac:picMkLst>
            <pc:docMk/>
            <pc:sldMk cId="3630515382" sldId="346"/>
            <ac:picMk id="61" creationId="{4F1CC609-183C-5B50-BB54-FA97199C7E3E}"/>
          </ac:picMkLst>
        </pc:picChg>
        <pc:cxnChg chg="mod">
          <ac:chgData name="Stuart C Wilde MBE" userId="effe1fc91cccb1d5" providerId="LiveId" clId="{0B7434C0-F6C9-5341-B016-8AA67EE59543}" dt="2023-12-07T16:33:31.326" v="1705" actId="1076"/>
          <ac:cxnSpMkLst>
            <pc:docMk/>
            <pc:sldMk cId="3630515382" sldId="346"/>
            <ac:cxnSpMk id="5" creationId="{08F3C810-484C-2912-34D0-745DF434ED55}"/>
          </ac:cxnSpMkLst>
        </pc:cxnChg>
        <pc:cxnChg chg="del">
          <ac:chgData name="Stuart C Wilde MBE" userId="effe1fc91cccb1d5" providerId="LiveId" clId="{0B7434C0-F6C9-5341-B016-8AA67EE59543}" dt="2023-12-05T19:55:23.966" v="435" actId="478"/>
          <ac:cxnSpMkLst>
            <pc:docMk/>
            <pc:sldMk cId="3630515382" sldId="346"/>
            <ac:cxnSpMk id="8" creationId="{50060E80-F1C3-4E50-B873-7CFDEEA90049}"/>
          </ac:cxnSpMkLst>
        </pc:cxnChg>
        <pc:cxnChg chg="del">
          <ac:chgData name="Stuart C Wilde MBE" userId="effe1fc91cccb1d5" providerId="LiveId" clId="{0B7434C0-F6C9-5341-B016-8AA67EE59543}" dt="2023-12-05T19:55:23.966" v="435" actId="478"/>
          <ac:cxnSpMkLst>
            <pc:docMk/>
            <pc:sldMk cId="3630515382" sldId="346"/>
            <ac:cxnSpMk id="9" creationId="{01C52B09-2839-4160-A3C1-6BB201E5D53A}"/>
          </ac:cxnSpMkLst>
        </pc:cxnChg>
        <pc:cxnChg chg="del">
          <ac:chgData name="Stuart C Wilde MBE" userId="effe1fc91cccb1d5" providerId="LiveId" clId="{0B7434C0-F6C9-5341-B016-8AA67EE59543}" dt="2023-12-05T19:55:23.966" v="435" actId="478"/>
          <ac:cxnSpMkLst>
            <pc:docMk/>
            <pc:sldMk cId="3630515382" sldId="346"/>
            <ac:cxnSpMk id="10" creationId="{FC6C2AB6-E695-4520-9F38-6B6A0DE36B04}"/>
          </ac:cxnSpMkLst>
        </pc:cxnChg>
        <pc:cxnChg chg="del">
          <ac:chgData name="Stuart C Wilde MBE" userId="effe1fc91cccb1d5" providerId="LiveId" clId="{0B7434C0-F6C9-5341-B016-8AA67EE59543}" dt="2023-12-05T19:55:23.966" v="435" actId="478"/>
          <ac:cxnSpMkLst>
            <pc:docMk/>
            <pc:sldMk cId="3630515382" sldId="346"/>
            <ac:cxnSpMk id="11" creationId="{8F28B946-C7F6-4BF4-9E0C-3FACB97B07C7}"/>
          </ac:cxnSpMkLst>
        </pc:cxnChg>
        <pc:cxnChg chg="mod">
          <ac:chgData name="Stuart C Wilde MBE" userId="effe1fc91cccb1d5" providerId="LiveId" clId="{0B7434C0-F6C9-5341-B016-8AA67EE59543}" dt="2023-12-07T16:33:31.326" v="1705" actId="1076"/>
          <ac:cxnSpMkLst>
            <pc:docMk/>
            <pc:sldMk cId="3630515382" sldId="346"/>
            <ac:cxnSpMk id="16" creationId="{2A2F415C-23A3-8E63-DA13-19A9519BD384}"/>
          </ac:cxnSpMkLst>
        </pc:cxnChg>
        <pc:cxnChg chg="mod">
          <ac:chgData name="Stuart C Wilde MBE" userId="effe1fc91cccb1d5" providerId="LiveId" clId="{0B7434C0-F6C9-5341-B016-8AA67EE59543}" dt="2023-12-07T16:33:31.326" v="1705" actId="1076"/>
          <ac:cxnSpMkLst>
            <pc:docMk/>
            <pc:sldMk cId="3630515382" sldId="346"/>
            <ac:cxnSpMk id="22" creationId="{F407996F-BF3B-996C-23AC-A82D51777BD3}"/>
          </ac:cxnSpMkLst>
        </pc:cxnChg>
        <pc:cxnChg chg="mod">
          <ac:chgData name="Stuart C Wilde MBE" userId="effe1fc91cccb1d5" providerId="LiveId" clId="{0B7434C0-F6C9-5341-B016-8AA67EE59543}" dt="2023-12-07T16:33:31.326" v="1705" actId="1076"/>
          <ac:cxnSpMkLst>
            <pc:docMk/>
            <pc:sldMk cId="3630515382" sldId="346"/>
            <ac:cxnSpMk id="31" creationId="{FBC0C5C6-3457-3EC6-FD98-5B1F568F626D}"/>
          </ac:cxnSpMkLst>
        </pc:cxnChg>
        <pc:cxnChg chg="mod">
          <ac:chgData name="Stuart C Wilde MBE" userId="effe1fc91cccb1d5" providerId="LiveId" clId="{0B7434C0-F6C9-5341-B016-8AA67EE59543}" dt="2023-12-07T16:33:31.326" v="1705" actId="1076"/>
          <ac:cxnSpMkLst>
            <pc:docMk/>
            <pc:sldMk cId="3630515382" sldId="346"/>
            <ac:cxnSpMk id="34" creationId="{3122FE9A-2F52-00B7-38C5-DF18BF574E7E}"/>
          </ac:cxnSpMkLst>
        </pc:cxnChg>
        <pc:cxnChg chg="mod">
          <ac:chgData name="Stuart C Wilde MBE" userId="effe1fc91cccb1d5" providerId="LiveId" clId="{0B7434C0-F6C9-5341-B016-8AA67EE59543}" dt="2023-12-07T16:33:31.326" v="1705" actId="1076"/>
          <ac:cxnSpMkLst>
            <pc:docMk/>
            <pc:sldMk cId="3630515382" sldId="346"/>
            <ac:cxnSpMk id="44" creationId="{6148CD58-1507-1613-FBDE-AE26D72F401A}"/>
          </ac:cxnSpMkLst>
        </pc:cxnChg>
        <pc:cxnChg chg="mod">
          <ac:chgData name="Stuart C Wilde MBE" userId="effe1fc91cccb1d5" providerId="LiveId" clId="{0B7434C0-F6C9-5341-B016-8AA67EE59543}" dt="2023-12-07T16:33:31.326" v="1705" actId="1076"/>
          <ac:cxnSpMkLst>
            <pc:docMk/>
            <pc:sldMk cId="3630515382" sldId="346"/>
            <ac:cxnSpMk id="45" creationId="{7C0E05A5-CA32-BC20-F22D-20CAAA5B6FB8}"/>
          </ac:cxnSpMkLst>
        </pc:cxnChg>
        <pc:cxnChg chg="mod">
          <ac:chgData name="Stuart C Wilde MBE" userId="effe1fc91cccb1d5" providerId="LiveId" clId="{0B7434C0-F6C9-5341-B016-8AA67EE59543}" dt="2023-12-07T16:33:31.326" v="1705" actId="1076"/>
          <ac:cxnSpMkLst>
            <pc:docMk/>
            <pc:sldMk cId="3630515382" sldId="346"/>
            <ac:cxnSpMk id="48" creationId="{12AFE905-5F88-A3BD-DA4C-D34C17A1B92C}"/>
          </ac:cxnSpMkLst>
        </pc:cxnChg>
        <pc:cxnChg chg="mod">
          <ac:chgData name="Stuart C Wilde MBE" userId="effe1fc91cccb1d5" providerId="LiveId" clId="{0B7434C0-F6C9-5341-B016-8AA67EE59543}" dt="2023-12-07T16:33:31.326" v="1705" actId="1076"/>
          <ac:cxnSpMkLst>
            <pc:docMk/>
            <pc:sldMk cId="3630515382" sldId="346"/>
            <ac:cxnSpMk id="63" creationId="{C1EFB431-A347-CCED-9704-6FCB479C5AA3}"/>
          </ac:cxnSpMkLst>
        </pc:cxnChg>
      </pc:sldChg>
      <pc:sldChg chg="addSp delSp modSp mod">
        <pc:chgData name="Stuart C Wilde MBE" userId="effe1fc91cccb1d5" providerId="LiveId" clId="{0B7434C0-F6C9-5341-B016-8AA67EE59543}" dt="2023-12-07T16:33:44.039" v="1706" actId="1076"/>
        <pc:sldMkLst>
          <pc:docMk/>
          <pc:sldMk cId="2088324005" sldId="347"/>
        </pc:sldMkLst>
        <pc:spChg chg="add mod">
          <ac:chgData name="Stuart C Wilde MBE" userId="effe1fc91cccb1d5" providerId="LiveId" clId="{0B7434C0-F6C9-5341-B016-8AA67EE59543}" dt="2023-12-05T20:14:53.428" v="987" actId="20577"/>
          <ac:spMkLst>
            <pc:docMk/>
            <pc:sldMk cId="2088324005" sldId="347"/>
            <ac:spMk id="2" creationId="{915217D4-7113-33F9-9F14-EF8205912BB5}"/>
          </ac:spMkLst>
        </pc:spChg>
        <pc:spChg chg="del">
          <ac:chgData name="Stuart C Wilde MBE" userId="effe1fc91cccb1d5" providerId="LiveId" clId="{0B7434C0-F6C9-5341-B016-8AA67EE59543}" dt="2023-12-05T19:55:29.973" v="436" actId="478"/>
          <ac:spMkLst>
            <pc:docMk/>
            <pc:sldMk cId="2088324005" sldId="347"/>
            <ac:spMk id="4" creationId="{60735DC8-A105-4BD0-A57F-2FFC38AECE84}"/>
          </ac:spMkLst>
        </pc:spChg>
        <pc:spChg chg="mod">
          <ac:chgData name="Stuart C Wilde MBE" userId="effe1fc91cccb1d5" providerId="LiveId" clId="{0B7434C0-F6C9-5341-B016-8AA67EE59543}" dt="2023-12-07T16:33:44.039" v="1706" actId="1076"/>
          <ac:spMkLst>
            <pc:docMk/>
            <pc:sldMk cId="2088324005" sldId="347"/>
            <ac:spMk id="6" creationId="{0484B42B-5120-3795-E2DA-8220775608D3}"/>
          </ac:spMkLst>
        </pc:spChg>
        <pc:spChg chg="del">
          <ac:chgData name="Stuart C Wilde MBE" userId="effe1fc91cccb1d5" providerId="LiveId" clId="{0B7434C0-F6C9-5341-B016-8AA67EE59543}" dt="2023-12-05T19:55:29.973" v="436" actId="478"/>
          <ac:spMkLst>
            <pc:docMk/>
            <pc:sldMk cId="2088324005" sldId="347"/>
            <ac:spMk id="14" creationId="{8F43C2BE-FC11-4556-86F2-8EE2FBBF10D2}"/>
          </ac:spMkLst>
        </pc:spChg>
        <pc:spChg chg="del">
          <ac:chgData name="Stuart C Wilde MBE" userId="effe1fc91cccb1d5" providerId="LiveId" clId="{0B7434C0-F6C9-5341-B016-8AA67EE59543}" dt="2023-12-05T19:55:29.973" v="436" actId="478"/>
          <ac:spMkLst>
            <pc:docMk/>
            <pc:sldMk cId="2088324005" sldId="347"/>
            <ac:spMk id="25" creationId="{F54BD576-CC82-43DA-A008-C28EF60A448A}"/>
          </ac:spMkLst>
        </pc:spChg>
        <pc:spChg chg="del">
          <ac:chgData name="Stuart C Wilde MBE" userId="effe1fc91cccb1d5" providerId="LiveId" clId="{0B7434C0-F6C9-5341-B016-8AA67EE59543}" dt="2023-12-05T20:14:48.917" v="984" actId="478"/>
          <ac:spMkLst>
            <pc:docMk/>
            <pc:sldMk cId="2088324005" sldId="347"/>
            <ac:spMk id="29" creationId="{C5A8C257-B6E4-D850-0685-E36894744DCB}"/>
          </ac:spMkLst>
        </pc:spChg>
        <pc:picChg chg="mod">
          <ac:chgData name="Stuart C Wilde MBE" userId="effe1fc91cccb1d5" providerId="LiveId" clId="{0B7434C0-F6C9-5341-B016-8AA67EE59543}" dt="2023-12-07T16:33:44.039" v="1706" actId="1076"/>
          <ac:picMkLst>
            <pc:docMk/>
            <pc:sldMk cId="2088324005" sldId="347"/>
            <ac:picMk id="7" creationId="{2BC669DD-E4BF-8971-FEF8-B31A19BC41ED}"/>
          </ac:picMkLst>
        </pc:picChg>
        <pc:cxnChg chg="del">
          <ac:chgData name="Stuart C Wilde MBE" userId="effe1fc91cccb1d5" providerId="LiveId" clId="{0B7434C0-F6C9-5341-B016-8AA67EE59543}" dt="2023-12-05T19:55:29.973" v="436" actId="478"/>
          <ac:cxnSpMkLst>
            <pc:docMk/>
            <pc:sldMk cId="2088324005" sldId="347"/>
            <ac:cxnSpMk id="8" creationId="{50060E80-F1C3-4E50-B873-7CFDEEA90049}"/>
          </ac:cxnSpMkLst>
        </pc:cxnChg>
        <pc:cxnChg chg="del">
          <ac:chgData name="Stuart C Wilde MBE" userId="effe1fc91cccb1d5" providerId="LiveId" clId="{0B7434C0-F6C9-5341-B016-8AA67EE59543}" dt="2023-12-05T19:55:29.973" v="436" actId="478"/>
          <ac:cxnSpMkLst>
            <pc:docMk/>
            <pc:sldMk cId="2088324005" sldId="347"/>
            <ac:cxnSpMk id="9" creationId="{01C52B09-2839-4160-A3C1-6BB201E5D53A}"/>
          </ac:cxnSpMkLst>
        </pc:cxnChg>
        <pc:cxnChg chg="del">
          <ac:chgData name="Stuart C Wilde MBE" userId="effe1fc91cccb1d5" providerId="LiveId" clId="{0B7434C0-F6C9-5341-B016-8AA67EE59543}" dt="2023-12-05T19:55:29.973" v="436" actId="478"/>
          <ac:cxnSpMkLst>
            <pc:docMk/>
            <pc:sldMk cId="2088324005" sldId="347"/>
            <ac:cxnSpMk id="10" creationId="{FC6C2AB6-E695-4520-9F38-6B6A0DE36B04}"/>
          </ac:cxnSpMkLst>
        </pc:cxnChg>
        <pc:cxnChg chg="del">
          <ac:chgData name="Stuart C Wilde MBE" userId="effe1fc91cccb1d5" providerId="LiveId" clId="{0B7434C0-F6C9-5341-B016-8AA67EE59543}" dt="2023-12-05T19:55:29.973" v="436" actId="478"/>
          <ac:cxnSpMkLst>
            <pc:docMk/>
            <pc:sldMk cId="2088324005" sldId="347"/>
            <ac:cxnSpMk id="11" creationId="{8F28B946-C7F6-4BF4-9E0C-3FACB97B07C7}"/>
          </ac:cxnSpMkLst>
        </pc:cxnChg>
        <pc:cxnChg chg="mod">
          <ac:chgData name="Stuart C Wilde MBE" userId="effe1fc91cccb1d5" providerId="LiveId" clId="{0B7434C0-F6C9-5341-B016-8AA67EE59543}" dt="2023-12-07T16:33:44.039" v="1706" actId="1076"/>
          <ac:cxnSpMkLst>
            <pc:docMk/>
            <pc:sldMk cId="2088324005" sldId="347"/>
            <ac:cxnSpMk id="15" creationId="{A35AAE23-CC80-3E16-96A5-C2CE83132DA6}"/>
          </ac:cxnSpMkLst>
        </pc:cxnChg>
      </pc:sldChg>
      <pc:sldChg chg="addSp delSp modSp mod">
        <pc:chgData name="Stuart C Wilde MBE" userId="effe1fc91cccb1d5" providerId="LiveId" clId="{0B7434C0-F6C9-5341-B016-8AA67EE59543}" dt="2023-12-07T16:33:56.309" v="1707" actId="1076"/>
        <pc:sldMkLst>
          <pc:docMk/>
          <pc:sldMk cId="1741875263" sldId="348"/>
        </pc:sldMkLst>
        <pc:spChg chg="mod">
          <ac:chgData name="Stuart C Wilde MBE" userId="effe1fc91cccb1d5" providerId="LiveId" clId="{0B7434C0-F6C9-5341-B016-8AA67EE59543}" dt="2023-12-07T16:33:56.309" v="1707" actId="1076"/>
          <ac:spMkLst>
            <pc:docMk/>
            <pc:sldMk cId="1741875263" sldId="348"/>
            <ac:spMk id="3" creationId="{4C1B5772-B829-811B-EF6B-F1E87FD324A7}"/>
          </ac:spMkLst>
        </pc:spChg>
        <pc:spChg chg="del">
          <ac:chgData name="Stuart C Wilde MBE" userId="effe1fc91cccb1d5" providerId="LiveId" clId="{0B7434C0-F6C9-5341-B016-8AA67EE59543}" dt="2023-12-05T19:55:35.951" v="437" actId="478"/>
          <ac:spMkLst>
            <pc:docMk/>
            <pc:sldMk cId="1741875263" sldId="348"/>
            <ac:spMk id="4" creationId="{60735DC8-A105-4BD0-A57F-2FFC38AECE84}"/>
          </ac:spMkLst>
        </pc:spChg>
        <pc:spChg chg="add mod">
          <ac:chgData name="Stuart C Wilde MBE" userId="effe1fc91cccb1d5" providerId="LiveId" clId="{0B7434C0-F6C9-5341-B016-8AA67EE59543}" dt="2023-12-05T20:15:02.652" v="991" actId="20577"/>
          <ac:spMkLst>
            <pc:docMk/>
            <pc:sldMk cId="1741875263" sldId="348"/>
            <ac:spMk id="5" creationId="{2C31692F-4B9F-0AB5-4679-C8FB2D6AFC7C}"/>
          </ac:spMkLst>
        </pc:spChg>
        <pc:spChg chg="mod">
          <ac:chgData name="Stuart C Wilde MBE" userId="effe1fc91cccb1d5" providerId="LiveId" clId="{0B7434C0-F6C9-5341-B016-8AA67EE59543}" dt="2023-12-07T16:33:56.309" v="1707" actId="1076"/>
          <ac:spMkLst>
            <pc:docMk/>
            <pc:sldMk cId="1741875263" sldId="348"/>
            <ac:spMk id="12" creationId="{F873A763-749E-CF8A-CD5D-1F11346853AB}"/>
          </ac:spMkLst>
        </pc:spChg>
        <pc:spChg chg="del">
          <ac:chgData name="Stuart C Wilde MBE" userId="effe1fc91cccb1d5" providerId="LiveId" clId="{0B7434C0-F6C9-5341-B016-8AA67EE59543}" dt="2023-12-05T19:55:35.951" v="437" actId="478"/>
          <ac:spMkLst>
            <pc:docMk/>
            <pc:sldMk cId="1741875263" sldId="348"/>
            <ac:spMk id="14" creationId="{8F43C2BE-FC11-4556-86F2-8EE2FBBF10D2}"/>
          </ac:spMkLst>
        </pc:spChg>
        <pc:spChg chg="mod">
          <ac:chgData name="Stuart C Wilde MBE" userId="effe1fc91cccb1d5" providerId="LiveId" clId="{0B7434C0-F6C9-5341-B016-8AA67EE59543}" dt="2023-12-07T16:33:56.309" v="1707" actId="1076"/>
          <ac:spMkLst>
            <pc:docMk/>
            <pc:sldMk cId="1741875263" sldId="348"/>
            <ac:spMk id="20" creationId="{AFCBD432-CCF3-FD00-019E-317287C99577}"/>
          </ac:spMkLst>
        </pc:spChg>
        <pc:spChg chg="del">
          <ac:chgData name="Stuart C Wilde MBE" userId="effe1fc91cccb1d5" providerId="LiveId" clId="{0B7434C0-F6C9-5341-B016-8AA67EE59543}" dt="2023-12-05T19:55:35.951" v="437" actId="478"/>
          <ac:spMkLst>
            <pc:docMk/>
            <pc:sldMk cId="1741875263" sldId="348"/>
            <ac:spMk id="25" creationId="{F54BD576-CC82-43DA-A008-C28EF60A448A}"/>
          </ac:spMkLst>
        </pc:spChg>
        <pc:spChg chg="mod">
          <ac:chgData name="Stuart C Wilde MBE" userId="effe1fc91cccb1d5" providerId="LiveId" clId="{0B7434C0-F6C9-5341-B016-8AA67EE59543}" dt="2023-12-07T16:33:56.309" v="1707" actId="1076"/>
          <ac:spMkLst>
            <pc:docMk/>
            <pc:sldMk cId="1741875263" sldId="348"/>
            <ac:spMk id="26" creationId="{1D8BCFF6-A589-94AF-50FD-E2B6897A0515}"/>
          </ac:spMkLst>
        </pc:spChg>
        <pc:spChg chg="del">
          <ac:chgData name="Stuart C Wilde MBE" userId="effe1fc91cccb1d5" providerId="LiveId" clId="{0B7434C0-F6C9-5341-B016-8AA67EE59543}" dt="2023-12-05T20:14:58.548" v="988" actId="478"/>
          <ac:spMkLst>
            <pc:docMk/>
            <pc:sldMk cId="1741875263" sldId="348"/>
            <ac:spMk id="29" creationId="{C5A8C257-B6E4-D850-0685-E36894744DCB}"/>
          </ac:spMkLst>
        </pc:spChg>
        <pc:spChg chg="mod">
          <ac:chgData name="Stuart C Wilde MBE" userId="effe1fc91cccb1d5" providerId="LiveId" clId="{0B7434C0-F6C9-5341-B016-8AA67EE59543}" dt="2023-12-07T16:33:56.309" v="1707" actId="1076"/>
          <ac:spMkLst>
            <pc:docMk/>
            <pc:sldMk cId="1741875263" sldId="348"/>
            <ac:spMk id="31" creationId="{5CFA099B-9A13-0B73-EC68-08BBA9E2AFB4}"/>
          </ac:spMkLst>
        </pc:spChg>
        <pc:picChg chg="mod">
          <ac:chgData name="Stuart C Wilde MBE" userId="effe1fc91cccb1d5" providerId="LiveId" clId="{0B7434C0-F6C9-5341-B016-8AA67EE59543}" dt="2023-12-07T16:33:56.309" v="1707" actId="1076"/>
          <ac:picMkLst>
            <pc:docMk/>
            <pc:sldMk cId="1741875263" sldId="348"/>
            <ac:picMk id="24" creationId="{99F7D924-C2E3-79CF-6655-4D224C35C979}"/>
          </ac:picMkLst>
        </pc:picChg>
        <pc:cxnChg chg="mod">
          <ac:chgData name="Stuart C Wilde MBE" userId="effe1fc91cccb1d5" providerId="LiveId" clId="{0B7434C0-F6C9-5341-B016-8AA67EE59543}" dt="2023-12-07T16:33:56.309" v="1707" actId="1076"/>
          <ac:cxnSpMkLst>
            <pc:docMk/>
            <pc:sldMk cId="1741875263" sldId="348"/>
            <ac:cxnSpMk id="2" creationId="{2CE5AD96-2DBD-762C-F86E-7A68CA9660BE}"/>
          </ac:cxnSpMkLst>
        </pc:cxnChg>
        <pc:cxnChg chg="del">
          <ac:chgData name="Stuart C Wilde MBE" userId="effe1fc91cccb1d5" providerId="LiveId" clId="{0B7434C0-F6C9-5341-B016-8AA67EE59543}" dt="2023-12-05T19:55:35.951" v="437" actId="478"/>
          <ac:cxnSpMkLst>
            <pc:docMk/>
            <pc:sldMk cId="1741875263" sldId="348"/>
            <ac:cxnSpMk id="8" creationId="{50060E80-F1C3-4E50-B873-7CFDEEA90049}"/>
          </ac:cxnSpMkLst>
        </pc:cxnChg>
        <pc:cxnChg chg="del">
          <ac:chgData name="Stuart C Wilde MBE" userId="effe1fc91cccb1d5" providerId="LiveId" clId="{0B7434C0-F6C9-5341-B016-8AA67EE59543}" dt="2023-12-05T19:55:35.951" v="437" actId="478"/>
          <ac:cxnSpMkLst>
            <pc:docMk/>
            <pc:sldMk cId="1741875263" sldId="348"/>
            <ac:cxnSpMk id="9" creationId="{01C52B09-2839-4160-A3C1-6BB201E5D53A}"/>
          </ac:cxnSpMkLst>
        </pc:cxnChg>
        <pc:cxnChg chg="del">
          <ac:chgData name="Stuart C Wilde MBE" userId="effe1fc91cccb1d5" providerId="LiveId" clId="{0B7434C0-F6C9-5341-B016-8AA67EE59543}" dt="2023-12-05T19:55:35.951" v="437" actId="478"/>
          <ac:cxnSpMkLst>
            <pc:docMk/>
            <pc:sldMk cId="1741875263" sldId="348"/>
            <ac:cxnSpMk id="10" creationId="{FC6C2AB6-E695-4520-9F38-6B6A0DE36B04}"/>
          </ac:cxnSpMkLst>
        </pc:cxnChg>
        <pc:cxnChg chg="del">
          <ac:chgData name="Stuart C Wilde MBE" userId="effe1fc91cccb1d5" providerId="LiveId" clId="{0B7434C0-F6C9-5341-B016-8AA67EE59543}" dt="2023-12-05T19:55:35.951" v="437" actId="478"/>
          <ac:cxnSpMkLst>
            <pc:docMk/>
            <pc:sldMk cId="1741875263" sldId="348"/>
            <ac:cxnSpMk id="11" creationId="{8F28B946-C7F6-4BF4-9E0C-3FACB97B07C7}"/>
          </ac:cxnSpMkLst>
        </pc:cxnChg>
        <pc:cxnChg chg="mod">
          <ac:chgData name="Stuart C Wilde MBE" userId="effe1fc91cccb1d5" providerId="LiveId" clId="{0B7434C0-F6C9-5341-B016-8AA67EE59543}" dt="2023-12-07T16:33:56.309" v="1707" actId="1076"/>
          <ac:cxnSpMkLst>
            <pc:docMk/>
            <pc:sldMk cId="1741875263" sldId="348"/>
            <ac:cxnSpMk id="13" creationId="{5956538B-F9B1-0DD9-82D2-471B475E57F0}"/>
          </ac:cxnSpMkLst>
        </pc:cxnChg>
        <pc:cxnChg chg="mod">
          <ac:chgData name="Stuart C Wilde MBE" userId="effe1fc91cccb1d5" providerId="LiveId" clId="{0B7434C0-F6C9-5341-B016-8AA67EE59543}" dt="2023-12-07T16:33:56.309" v="1707" actId="1076"/>
          <ac:cxnSpMkLst>
            <pc:docMk/>
            <pc:sldMk cId="1741875263" sldId="348"/>
            <ac:cxnSpMk id="15" creationId="{D8899164-9E3C-FBBA-0A3B-62E9A460BB0D}"/>
          </ac:cxnSpMkLst>
        </pc:cxnChg>
        <pc:cxnChg chg="mod">
          <ac:chgData name="Stuart C Wilde MBE" userId="effe1fc91cccb1d5" providerId="LiveId" clId="{0B7434C0-F6C9-5341-B016-8AA67EE59543}" dt="2023-12-07T16:33:56.309" v="1707" actId="1076"/>
          <ac:cxnSpMkLst>
            <pc:docMk/>
            <pc:sldMk cId="1741875263" sldId="348"/>
            <ac:cxnSpMk id="16" creationId="{6F8F8219-56EC-773F-F0CE-4083C4998347}"/>
          </ac:cxnSpMkLst>
        </pc:cxnChg>
        <pc:cxnChg chg="mod">
          <ac:chgData name="Stuart C Wilde MBE" userId="effe1fc91cccb1d5" providerId="LiveId" clId="{0B7434C0-F6C9-5341-B016-8AA67EE59543}" dt="2023-12-07T16:33:56.309" v="1707" actId="1076"/>
          <ac:cxnSpMkLst>
            <pc:docMk/>
            <pc:sldMk cId="1741875263" sldId="348"/>
            <ac:cxnSpMk id="21" creationId="{D5B91795-ADA5-09EC-1AAC-9A25AABC5957}"/>
          </ac:cxnSpMkLst>
        </pc:cxnChg>
        <pc:cxnChg chg="mod">
          <ac:chgData name="Stuart C Wilde MBE" userId="effe1fc91cccb1d5" providerId="LiveId" clId="{0B7434C0-F6C9-5341-B016-8AA67EE59543}" dt="2023-12-07T16:33:56.309" v="1707" actId="1076"/>
          <ac:cxnSpMkLst>
            <pc:docMk/>
            <pc:sldMk cId="1741875263" sldId="348"/>
            <ac:cxnSpMk id="27" creationId="{73B272D7-A44B-C8CF-27A6-0C37D7D573A9}"/>
          </ac:cxnSpMkLst>
        </pc:cxnChg>
      </pc:sldChg>
      <pc:sldChg chg="addSp delSp modSp mod">
        <pc:chgData name="Stuart C Wilde MBE" userId="effe1fc91cccb1d5" providerId="LiveId" clId="{0B7434C0-F6C9-5341-B016-8AA67EE59543}" dt="2023-12-07T16:34:08.542" v="1708" actId="1076"/>
        <pc:sldMkLst>
          <pc:docMk/>
          <pc:sldMk cId="2965981764" sldId="349"/>
        </pc:sldMkLst>
        <pc:spChg chg="mod">
          <ac:chgData name="Stuart C Wilde MBE" userId="effe1fc91cccb1d5" providerId="LiveId" clId="{0B7434C0-F6C9-5341-B016-8AA67EE59543}" dt="2023-12-07T16:34:08.542" v="1708" actId="1076"/>
          <ac:spMkLst>
            <pc:docMk/>
            <pc:sldMk cId="2965981764" sldId="349"/>
            <ac:spMk id="2" creationId="{53C1728C-BFB6-362F-0669-37D0CCDC79A8}"/>
          </ac:spMkLst>
        </pc:spChg>
        <pc:spChg chg="mod">
          <ac:chgData name="Stuart C Wilde MBE" userId="effe1fc91cccb1d5" providerId="LiveId" clId="{0B7434C0-F6C9-5341-B016-8AA67EE59543}" dt="2023-12-07T16:34:08.542" v="1708" actId="1076"/>
          <ac:spMkLst>
            <pc:docMk/>
            <pc:sldMk cId="2965981764" sldId="349"/>
            <ac:spMk id="3" creationId="{4F9312B3-DBA0-F4C3-8D5D-22257DC8CB1A}"/>
          </ac:spMkLst>
        </pc:spChg>
        <pc:spChg chg="del">
          <ac:chgData name="Stuart C Wilde MBE" userId="effe1fc91cccb1d5" providerId="LiveId" clId="{0B7434C0-F6C9-5341-B016-8AA67EE59543}" dt="2023-12-05T19:55:41.304" v="438" actId="478"/>
          <ac:spMkLst>
            <pc:docMk/>
            <pc:sldMk cId="2965981764" sldId="349"/>
            <ac:spMk id="4" creationId="{60735DC8-A105-4BD0-A57F-2FFC38AECE84}"/>
          </ac:spMkLst>
        </pc:spChg>
        <pc:spChg chg="mod">
          <ac:chgData name="Stuart C Wilde MBE" userId="effe1fc91cccb1d5" providerId="LiveId" clId="{0B7434C0-F6C9-5341-B016-8AA67EE59543}" dt="2023-12-07T16:34:08.542" v="1708" actId="1076"/>
          <ac:spMkLst>
            <pc:docMk/>
            <pc:sldMk cId="2965981764" sldId="349"/>
            <ac:spMk id="6" creationId="{5CAD2332-14FE-F72C-FCD1-8EFFC5904430}"/>
          </ac:spMkLst>
        </pc:spChg>
        <pc:spChg chg="mod">
          <ac:chgData name="Stuart C Wilde MBE" userId="effe1fc91cccb1d5" providerId="LiveId" clId="{0B7434C0-F6C9-5341-B016-8AA67EE59543}" dt="2023-12-07T16:34:08.542" v="1708" actId="1076"/>
          <ac:spMkLst>
            <pc:docMk/>
            <pc:sldMk cId="2965981764" sldId="349"/>
            <ac:spMk id="7" creationId="{713CDBBF-AB07-D817-C93E-DEA60F9634D4}"/>
          </ac:spMkLst>
        </pc:spChg>
        <pc:spChg chg="add mod">
          <ac:chgData name="Stuart C Wilde MBE" userId="effe1fc91cccb1d5" providerId="LiveId" clId="{0B7434C0-F6C9-5341-B016-8AA67EE59543}" dt="2023-12-05T20:15:12.800" v="995" actId="20577"/>
          <ac:spMkLst>
            <pc:docMk/>
            <pc:sldMk cId="2965981764" sldId="349"/>
            <ac:spMk id="13" creationId="{A03D562E-5CE4-ED72-3F25-14A2B618FF04}"/>
          </ac:spMkLst>
        </pc:spChg>
        <pc:spChg chg="del">
          <ac:chgData name="Stuart C Wilde MBE" userId="effe1fc91cccb1d5" providerId="LiveId" clId="{0B7434C0-F6C9-5341-B016-8AA67EE59543}" dt="2023-12-05T19:55:41.304" v="438" actId="478"/>
          <ac:spMkLst>
            <pc:docMk/>
            <pc:sldMk cId="2965981764" sldId="349"/>
            <ac:spMk id="14" creationId="{8F43C2BE-FC11-4556-86F2-8EE2FBBF10D2}"/>
          </ac:spMkLst>
        </pc:spChg>
        <pc:spChg chg="mod">
          <ac:chgData name="Stuart C Wilde MBE" userId="effe1fc91cccb1d5" providerId="LiveId" clId="{0B7434C0-F6C9-5341-B016-8AA67EE59543}" dt="2023-12-07T16:34:08.542" v="1708" actId="1076"/>
          <ac:spMkLst>
            <pc:docMk/>
            <pc:sldMk cId="2965981764" sldId="349"/>
            <ac:spMk id="17" creationId="{87E92A87-1BDE-367A-98F9-1976B8DE9287}"/>
          </ac:spMkLst>
        </pc:spChg>
        <pc:spChg chg="mod">
          <ac:chgData name="Stuart C Wilde MBE" userId="effe1fc91cccb1d5" providerId="LiveId" clId="{0B7434C0-F6C9-5341-B016-8AA67EE59543}" dt="2023-12-07T16:34:08.542" v="1708" actId="1076"/>
          <ac:spMkLst>
            <pc:docMk/>
            <pc:sldMk cId="2965981764" sldId="349"/>
            <ac:spMk id="18" creationId="{717AC4AA-3A47-EA5B-E640-B51223E08592}"/>
          </ac:spMkLst>
        </pc:spChg>
        <pc:spChg chg="mod">
          <ac:chgData name="Stuart C Wilde MBE" userId="effe1fc91cccb1d5" providerId="LiveId" clId="{0B7434C0-F6C9-5341-B016-8AA67EE59543}" dt="2023-12-07T16:34:08.542" v="1708" actId="1076"/>
          <ac:spMkLst>
            <pc:docMk/>
            <pc:sldMk cId="2965981764" sldId="349"/>
            <ac:spMk id="20" creationId="{B53F6E73-111F-E966-E4EF-3B9B48C5E0A8}"/>
          </ac:spMkLst>
        </pc:spChg>
        <pc:spChg chg="mod">
          <ac:chgData name="Stuart C Wilde MBE" userId="effe1fc91cccb1d5" providerId="LiveId" clId="{0B7434C0-F6C9-5341-B016-8AA67EE59543}" dt="2023-12-07T16:34:08.542" v="1708" actId="1076"/>
          <ac:spMkLst>
            <pc:docMk/>
            <pc:sldMk cId="2965981764" sldId="349"/>
            <ac:spMk id="21" creationId="{6EF3BB1D-9805-34D3-6197-D7076E960B8D}"/>
          </ac:spMkLst>
        </pc:spChg>
        <pc:spChg chg="del">
          <ac:chgData name="Stuart C Wilde MBE" userId="effe1fc91cccb1d5" providerId="LiveId" clId="{0B7434C0-F6C9-5341-B016-8AA67EE59543}" dt="2023-12-05T19:55:41.304" v="438" actId="478"/>
          <ac:spMkLst>
            <pc:docMk/>
            <pc:sldMk cId="2965981764" sldId="349"/>
            <ac:spMk id="25" creationId="{F54BD576-CC82-43DA-A008-C28EF60A448A}"/>
          </ac:spMkLst>
        </pc:spChg>
        <pc:spChg chg="del">
          <ac:chgData name="Stuart C Wilde MBE" userId="effe1fc91cccb1d5" providerId="LiveId" clId="{0B7434C0-F6C9-5341-B016-8AA67EE59543}" dt="2023-12-05T20:15:07.774" v="992" actId="478"/>
          <ac:spMkLst>
            <pc:docMk/>
            <pc:sldMk cId="2965981764" sldId="349"/>
            <ac:spMk id="29" creationId="{C5A8C257-B6E4-D850-0685-E36894744DCB}"/>
          </ac:spMkLst>
        </pc:spChg>
        <pc:spChg chg="mod">
          <ac:chgData name="Stuart C Wilde MBE" userId="effe1fc91cccb1d5" providerId="LiveId" clId="{0B7434C0-F6C9-5341-B016-8AA67EE59543}" dt="2023-12-07T16:34:08.542" v="1708" actId="1076"/>
          <ac:spMkLst>
            <pc:docMk/>
            <pc:sldMk cId="2965981764" sldId="349"/>
            <ac:spMk id="38" creationId="{285F0820-EED7-A384-7E01-85722FD3C37F}"/>
          </ac:spMkLst>
        </pc:spChg>
        <pc:spChg chg="mod">
          <ac:chgData name="Stuart C Wilde MBE" userId="effe1fc91cccb1d5" providerId="LiveId" clId="{0B7434C0-F6C9-5341-B016-8AA67EE59543}" dt="2023-12-07T16:34:08.542" v="1708" actId="1076"/>
          <ac:spMkLst>
            <pc:docMk/>
            <pc:sldMk cId="2965981764" sldId="349"/>
            <ac:spMk id="44" creationId="{BB3A9BD1-2A9D-9168-36D0-CE4D74E51C98}"/>
          </ac:spMkLst>
        </pc:spChg>
        <pc:picChg chg="mod">
          <ac:chgData name="Stuart C Wilde MBE" userId="effe1fc91cccb1d5" providerId="LiveId" clId="{0B7434C0-F6C9-5341-B016-8AA67EE59543}" dt="2023-12-07T16:34:08.542" v="1708" actId="1076"/>
          <ac:picMkLst>
            <pc:docMk/>
            <pc:sldMk cId="2965981764" sldId="349"/>
            <ac:picMk id="22" creationId="{0E87D2FB-6FE2-7787-137C-B9BB3A4E6949}"/>
          </ac:picMkLst>
        </pc:picChg>
        <pc:picChg chg="mod">
          <ac:chgData name="Stuart C Wilde MBE" userId="effe1fc91cccb1d5" providerId="LiveId" clId="{0B7434C0-F6C9-5341-B016-8AA67EE59543}" dt="2023-12-07T16:34:08.542" v="1708" actId="1076"/>
          <ac:picMkLst>
            <pc:docMk/>
            <pc:sldMk cId="2965981764" sldId="349"/>
            <ac:picMk id="32" creationId="{F4A98FD9-A7DA-51B8-429C-43F27B4420D8}"/>
          </ac:picMkLst>
        </pc:picChg>
        <pc:cxnChg chg="mod">
          <ac:chgData name="Stuart C Wilde MBE" userId="effe1fc91cccb1d5" providerId="LiveId" clId="{0B7434C0-F6C9-5341-B016-8AA67EE59543}" dt="2023-12-07T16:34:08.542" v="1708" actId="1076"/>
          <ac:cxnSpMkLst>
            <pc:docMk/>
            <pc:sldMk cId="2965981764" sldId="349"/>
            <ac:cxnSpMk id="5" creationId="{EA371513-A6C3-ED70-A780-EABC57F8A24F}"/>
          </ac:cxnSpMkLst>
        </pc:cxnChg>
        <pc:cxnChg chg="del">
          <ac:chgData name="Stuart C Wilde MBE" userId="effe1fc91cccb1d5" providerId="LiveId" clId="{0B7434C0-F6C9-5341-B016-8AA67EE59543}" dt="2023-12-05T19:55:41.304" v="438" actId="478"/>
          <ac:cxnSpMkLst>
            <pc:docMk/>
            <pc:sldMk cId="2965981764" sldId="349"/>
            <ac:cxnSpMk id="8" creationId="{50060E80-F1C3-4E50-B873-7CFDEEA90049}"/>
          </ac:cxnSpMkLst>
        </pc:cxnChg>
        <pc:cxnChg chg="del">
          <ac:chgData name="Stuart C Wilde MBE" userId="effe1fc91cccb1d5" providerId="LiveId" clId="{0B7434C0-F6C9-5341-B016-8AA67EE59543}" dt="2023-12-05T19:55:41.304" v="438" actId="478"/>
          <ac:cxnSpMkLst>
            <pc:docMk/>
            <pc:sldMk cId="2965981764" sldId="349"/>
            <ac:cxnSpMk id="9" creationId="{01C52B09-2839-4160-A3C1-6BB201E5D53A}"/>
          </ac:cxnSpMkLst>
        </pc:cxnChg>
        <pc:cxnChg chg="del">
          <ac:chgData name="Stuart C Wilde MBE" userId="effe1fc91cccb1d5" providerId="LiveId" clId="{0B7434C0-F6C9-5341-B016-8AA67EE59543}" dt="2023-12-05T19:55:41.304" v="438" actId="478"/>
          <ac:cxnSpMkLst>
            <pc:docMk/>
            <pc:sldMk cId="2965981764" sldId="349"/>
            <ac:cxnSpMk id="10" creationId="{FC6C2AB6-E695-4520-9F38-6B6A0DE36B04}"/>
          </ac:cxnSpMkLst>
        </pc:cxnChg>
        <pc:cxnChg chg="del">
          <ac:chgData name="Stuart C Wilde MBE" userId="effe1fc91cccb1d5" providerId="LiveId" clId="{0B7434C0-F6C9-5341-B016-8AA67EE59543}" dt="2023-12-05T19:55:41.304" v="438" actId="478"/>
          <ac:cxnSpMkLst>
            <pc:docMk/>
            <pc:sldMk cId="2965981764" sldId="349"/>
            <ac:cxnSpMk id="11" creationId="{8F28B946-C7F6-4BF4-9E0C-3FACB97B07C7}"/>
          </ac:cxnSpMkLst>
        </pc:cxnChg>
        <pc:cxnChg chg="mod">
          <ac:chgData name="Stuart C Wilde MBE" userId="effe1fc91cccb1d5" providerId="LiveId" clId="{0B7434C0-F6C9-5341-B016-8AA67EE59543}" dt="2023-12-07T16:34:08.542" v="1708" actId="1076"/>
          <ac:cxnSpMkLst>
            <pc:docMk/>
            <pc:sldMk cId="2965981764" sldId="349"/>
            <ac:cxnSpMk id="12" creationId="{2FF42740-1E52-98AD-D356-E11444233479}"/>
          </ac:cxnSpMkLst>
        </pc:cxnChg>
        <pc:cxnChg chg="mod">
          <ac:chgData name="Stuart C Wilde MBE" userId="effe1fc91cccb1d5" providerId="LiveId" clId="{0B7434C0-F6C9-5341-B016-8AA67EE59543}" dt="2023-12-07T16:34:08.542" v="1708" actId="1076"/>
          <ac:cxnSpMkLst>
            <pc:docMk/>
            <pc:sldMk cId="2965981764" sldId="349"/>
            <ac:cxnSpMk id="19" creationId="{FF1AEEAF-0E85-4FDD-4E7D-BCFABDAC24D8}"/>
          </ac:cxnSpMkLst>
        </pc:cxnChg>
        <pc:cxnChg chg="mod">
          <ac:chgData name="Stuart C Wilde MBE" userId="effe1fc91cccb1d5" providerId="LiveId" clId="{0B7434C0-F6C9-5341-B016-8AA67EE59543}" dt="2023-12-07T16:34:08.542" v="1708" actId="1076"/>
          <ac:cxnSpMkLst>
            <pc:docMk/>
            <pc:sldMk cId="2965981764" sldId="349"/>
            <ac:cxnSpMk id="23" creationId="{EA05FADA-EF1C-D65B-3A0C-19D994746B80}"/>
          </ac:cxnSpMkLst>
        </pc:cxnChg>
        <pc:cxnChg chg="mod">
          <ac:chgData name="Stuart C Wilde MBE" userId="effe1fc91cccb1d5" providerId="LiveId" clId="{0B7434C0-F6C9-5341-B016-8AA67EE59543}" dt="2023-12-07T16:34:08.542" v="1708" actId="1076"/>
          <ac:cxnSpMkLst>
            <pc:docMk/>
            <pc:sldMk cId="2965981764" sldId="349"/>
            <ac:cxnSpMk id="41" creationId="{41CFBA86-5CC0-2CE6-5F4A-9230F9407BAD}"/>
          </ac:cxnSpMkLst>
        </pc:cxnChg>
      </pc:sldChg>
      <pc:sldChg chg="addSp delSp modSp mod">
        <pc:chgData name="Stuart C Wilde MBE" userId="effe1fc91cccb1d5" providerId="LiveId" clId="{0B7434C0-F6C9-5341-B016-8AA67EE59543}" dt="2023-12-07T16:34:30.185" v="1726" actId="1036"/>
        <pc:sldMkLst>
          <pc:docMk/>
          <pc:sldMk cId="53156424" sldId="350"/>
        </pc:sldMkLst>
        <pc:spChg chg="mod">
          <ac:chgData name="Stuart C Wilde MBE" userId="effe1fc91cccb1d5" providerId="LiveId" clId="{0B7434C0-F6C9-5341-B016-8AA67EE59543}" dt="2023-12-07T16:34:30.185" v="1726" actId="1036"/>
          <ac:spMkLst>
            <pc:docMk/>
            <pc:sldMk cId="53156424" sldId="350"/>
            <ac:spMk id="2" creationId="{40400A65-D572-12FA-7F44-F98AD4480C83}"/>
          </ac:spMkLst>
        </pc:spChg>
        <pc:spChg chg="mod">
          <ac:chgData name="Stuart C Wilde MBE" userId="effe1fc91cccb1d5" providerId="LiveId" clId="{0B7434C0-F6C9-5341-B016-8AA67EE59543}" dt="2023-12-07T16:34:30.185" v="1726" actId="1036"/>
          <ac:spMkLst>
            <pc:docMk/>
            <pc:sldMk cId="53156424" sldId="350"/>
            <ac:spMk id="3" creationId="{B7E38078-724C-3968-08D2-17F70EE8054E}"/>
          </ac:spMkLst>
        </pc:spChg>
        <pc:spChg chg="del">
          <ac:chgData name="Stuart C Wilde MBE" userId="effe1fc91cccb1d5" providerId="LiveId" clId="{0B7434C0-F6C9-5341-B016-8AA67EE59543}" dt="2023-12-05T19:55:47.263" v="439" actId="478"/>
          <ac:spMkLst>
            <pc:docMk/>
            <pc:sldMk cId="53156424" sldId="350"/>
            <ac:spMk id="4" creationId="{60735DC8-A105-4BD0-A57F-2FFC38AECE84}"/>
          </ac:spMkLst>
        </pc:spChg>
        <pc:spChg chg="mod">
          <ac:chgData name="Stuart C Wilde MBE" userId="effe1fc91cccb1d5" providerId="LiveId" clId="{0B7434C0-F6C9-5341-B016-8AA67EE59543}" dt="2023-12-07T16:34:30.185" v="1726" actId="1036"/>
          <ac:spMkLst>
            <pc:docMk/>
            <pc:sldMk cId="53156424" sldId="350"/>
            <ac:spMk id="5" creationId="{B393D3E6-87DD-0155-B274-A5F1BB198709}"/>
          </ac:spMkLst>
        </pc:spChg>
        <pc:spChg chg="add mod">
          <ac:chgData name="Stuart C Wilde MBE" userId="effe1fc91cccb1d5" providerId="LiveId" clId="{0B7434C0-F6C9-5341-B016-8AA67EE59543}" dt="2023-12-05T20:15:22.946" v="999" actId="20577"/>
          <ac:spMkLst>
            <pc:docMk/>
            <pc:sldMk cId="53156424" sldId="350"/>
            <ac:spMk id="6" creationId="{D4E82D4F-1E42-08F2-3191-B6AC8F8CE2B6}"/>
          </ac:spMkLst>
        </pc:spChg>
        <pc:spChg chg="mod">
          <ac:chgData name="Stuart C Wilde MBE" userId="effe1fc91cccb1d5" providerId="LiveId" clId="{0B7434C0-F6C9-5341-B016-8AA67EE59543}" dt="2023-12-07T16:34:30.185" v="1726" actId="1036"/>
          <ac:spMkLst>
            <pc:docMk/>
            <pc:sldMk cId="53156424" sldId="350"/>
            <ac:spMk id="12" creationId="{817202AD-CA23-2392-0876-A568A445C47B}"/>
          </ac:spMkLst>
        </pc:spChg>
        <pc:spChg chg="mod">
          <ac:chgData name="Stuart C Wilde MBE" userId="effe1fc91cccb1d5" providerId="LiveId" clId="{0B7434C0-F6C9-5341-B016-8AA67EE59543}" dt="2023-12-07T16:34:30.185" v="1726" actId="1036"/>
          <ac:spMkLst>
            <pc:docMk/>
            <pc:sldMk cId="53156424" sldId="350"/>
            <ac:spMk id="13" creationId="{D8E35099-4B42-CB8E-A78E-40A115840258}"/>
          </ac:spMkLst>
        </pc:spChg>
        <pc:spChg chg="del">
          <ac:chgData name="Stuart C Wilde MBE" userId="effe1fc91cccb1d5" providerId="LiveId" clId="{0B7434C0-F6C9-5341-B016-8AA67EE59543}" dt="2023-12-05T19:55:47.263" v="439" actId="478"/>
          <ac:spMkLst>
            <pc:docMk/>
            <pc:sldMk cId="53156424" sldId="350"/>
            <ac:spMk id="14" creationId="{8F43C2BE-FC11-4556-86F2-8EE2FBBF10D2}"/>
          </ac:spMkLst>
        </pc:spChg>
        <pc:spChg chg="mod">
          <ac:chgData name="Stuart C Wilde MBE" userId="effe1fc91cccb1d5" providerId="LiveId" clId="{0B7434C0-F6C9-5341-B016-8AA67EE59543}" dt="2023-12-07T16:34:30.185" v="1726" actId="1036"/>
          <ac:spMkLst>
            <pc:docMk/>
            <pc:sldMk cId="53156424" sldId="350"/>
            <ac:spMk id="18" creationId="{EA27E414-64D2-78EA-8682-4F5810172535}"/>
          </ac:spMkLst>
        </pc:spChg>
        <pc:spChg chg="del">
          <ac:chgData name="Stuart C Wilde MBE" userId="effe1fc91cccb1d5" providerId="LiveId" clId="{0B7434C0-F6C9-5341-B016-8AA67EE59543}" dt="2023-12-05T19:55:47.263" v="439" actId="478"/>
          <ac:spMkLst>
            <pc:docMk/>
            <pc:sldMk cId="53156424" sldId="350"/>
            <ac:spMk id="25" creationId="{F54BD576-CC82-43DA-A008-C28EF60A448A}"/>
          </ac:spMkLst>
        </pc:spChg>
        <pc:spChg chg="mod">
          <ac:chgData name="Stuart C Wilde MBE" userId="effe1fc91cccb1d5" providerId="LiveId" clId="{0B7434C0-F6C9-5341-B016-8AA67EE59543}" dt="2023-12-07T16:34:30.185" v="1726" actId="1036"/>
          <ac:spMkLst>
            <pc:docMk/>
            <pc:sldMk cId="53156424" sldId="350"/>
            <ac:spMk id="28" creationId="{3FEFAB46-DB6B-1981-65DC-A43580A6DF92}"/>
          </ac:spMkLst>
        </pc:spChg>
        <pc:spChg chg="del">
          <ac:chgData name="Stuart C Wilde MBE" userId="effe1fc91cccb1d5" providerId="LiveId" clId="{0B7434C0-F6C9-5341-B016-8AA67EE59543}" dt="2023-12-05T20:15:18.266" v="996" actId="478"/>
          <ac:spMkLst>
            <pc:docMk/>
            <pc:sldMk cId="53156424" sldId="350"/>
            <ac:spMk id="29" creationId="{C5A8C257-B6E4-D850-0685-E36894744DCB}"/>
          </ac:spMkLst>
        </pc:spChg>
        <pc:spChg chg="mod">
          <ac:chgData name="Stuart C Wilde MBE" userId="effe1fc91cccb1d5" providerId="LiveId" clId="{0B7434C0-F6C9-5341-B016-8AA67EE59543}" dt="2023-12-07T16:34:30.185" v="1726" actId="1036"/>
          <ac:spMkLst>
            <pc:docMk/>
            <pc:sldMk cId="53156424" sldId="350"/>
            <ac:spMk id="30" creationId="{19C18906-C919-025E-B963-63F528438090}"/>
          </ac:spMkLst>
        </pc:spChg>
        <pc:spChg chg="mod">
          <ac:chgData name="Stuart C Wilde MBE" userId="effe1fc91cccb1d5" providerId="LiveId" clId="{0B7434C0-F6C9-5341-B016-8AA67EE59543}" dt="2023-12-07T16:34:30.185" v="1726" actId="1036"/>
          <ac:spMkLst>
            <pc:docMk/>
            <pc:sldMk cId="53156424" sldId="350"/>
            <ac:spMk id="48" creationId="{E4811845-DF4B-DD76-EDC6-90036A8CFA29}"/>
          </ac:spMkLst>
        </pc:spChg>
        <pc:spChg chg="mod">
          <ac:chgData name="Stuart C Wilde MBE" userId="effe1fc91cccb1d5" providerId="LiveId" clId="{0B7434C0-F6C9-5341-B016-8AA67EE59543}" dt="2023-12-07T16:34:30.185" v="1726" actId="1036"/>
          <ac:spMkLst>
            <pc:docMk/>
            <pc:sldMk cId="53156424" sldId="350"/>
            <ac:spMk id="49" creationId="{752ED6D6-86A5-8724-47C2-870B86EFB584}"/>
          </ac:spMkLst>
        </pc:spChg>
        <pc:spChg chg="mod">
          <ac:chgData name="Stuart C Wilde MBE" userId="effe1fc91cccb1d5" providerId="LiveId" clId="{0B7434C0-F6C9-5341-B016-8AA67EE59543}" dt="2023-12-07T16:34:30.185" v="1726" actId="1036"/>
          <ac:spMkLst>
            <pc:docMk/>
            <pc:sldMk cId="53156424" sldId="350"/>
            <ac:spMk id="50" creationId="{9D1A1E83-0C3D-455F-2D60-C5FA62D9AC65}"/>
          </ac:spMkLst>
        </pc:spChg>
        <pc:spChg chg="mod">
          <ac:chgData name="Stuart C Wilde MBE" userId="effe1fc91cccb1d5" providerId="LiveId" clId="{0B7434C0-F6C9-5341-B016-8AA67EE59543}" dt="2023-12-07T16:34:30.185" v="1726" actId="1036"/>
          <ac:spMkLst>
            <pc:docMk/>
            <pc:sldMk cId="53156424" sldId="350"/>
            <ac:spMk id="51" creationId="{0BF4B6E5-EBC5-F5BB-BC8E-4F9F2EB60076}"/>
          </ac:spMkLst>
        </pc:spChg>
        <pc:spChg chg="mod">
          <ac:chgData name="Stuart C Wilde MBE" userId="effe1fc91cccb1d5" providerId="LiveId" clId="{0B7434C0-F6C9-5341-B016-8AA67EE59543}" dt="2023-12-07T16:34:30.185" v="1726" actId="1036"/>
          <ac:spMkLst>
            <pc:docMk/>
            <pc:sldMk cId="53156424" sldId="350"/>
            <ac:spMk id="52" creationId="{8E191EDC-4342-B23B-097E-75C31912E51B}"/>
          </ac:spMkLst>
        </pc:spChg>
        <pc:spChg chg="mod">
          <ac:chgData name="Stuart C Wilde MBE" userId="effe1fc91cccb1d5" providerId="LiveId" clId="{0B7434C0-F6C9-5341-B016-8AA67EE59543}" dt="2023-12-07T16:34:30.185" v="1726" actId="1036"/>
          <ac:spMkLst>
            <pc:docMk/>
            <pc:sldMk cId="53156424" sldId="350"/>
            <ac:spMk id="53" creationId="{39A4DFB5-90EC-A2A9-F1A2-8104AFB5DA21}"/>
          </ac:spMkLst>
        </pc:spChg>
        <pc:spChg chg="mod">
          <ac:chgData name="Stuart C Wilde MBE" userId="effe1fc91cccb1d5" providerId="LiveId" clId="{0B7434C0-F6C9-5341-B016-8AA67EE59543}" dt="2023-12-07T16:34:30.185" v="1726" actId="1036"/>
          <ac:spMkLst>
            <pc:docMk/>
            <pc:sldMk cId="53156424" sldId="350"/>
            <ac:spMk id="54" creationId="{3425C8AC-57EA-7A33-AEF9-9C39FB1B9DE3}"/>
          </ac:spMkLst>
        </pc:spChg>
        <pc:spChg chg="mod">
          <ac:chgData name="Stuart C Wilde MBE" userId="effe1fc91cccb1d5" providerId="LiveId" clId="{0B7434C0-F6C9-5341-B016-8AA67EE59543}" dt="2023-12-07T16:34:30.185" v="1726" actId="1036"/>
          <ac:spMkLst>
            <pc:docMk/>
            <pc:sldMk cId="53156424" sldId="350"/>
            <ac:spMk id="55" creationId="{3FA319B5-4227-4994-EB6F-F9BEC865F4BF}"/>
          </ac:spMkLst>
        </pc:spChg>
        <pc:picChg chg="mod">
          <ac:chgData name="Stuart C Wilde MBE" userId="effe1fc91cccb1d5" providerId="LiveId" clId="{0B7434C0-F6C9-5341-B016-8AA67EE59543}" dt="2023-12-07T16:34:30.185" v="1726" actId="1036"/>
          <ac:picMkLst>
            <pc:docMk/>
            <pc:sldMk cId="53156424" sldId="350"/>
            <ac:picMk id="15" creationId="{03C0473C-3504-251E-7D37-780E23D22FF9}"/>
          </ac:picMkLst>
        </pc:picChg>
        <pc:picChg chg="mod">
          <ac:chgData name="Stuart C Wilde MBE" userId="effe1fc91cccb1d5" providerId="LiveId" clId="{0B7434C0-F6C9-5341-B016-8AA67EE59543}" dt="2023-12-07T16:34:30.185" v="1726" actId="1036"/>
          <ac:picMkLst>
            <pc:docMk/>
            <pc:sldMk cId="53156424" sldId="350"/>
            <ac:picMk id="20" creationId="{C81C7E56-0D96-8889-64E3-019E516E22F6}"/>
          </ac:picMkLst>
        </pc:picChg>
        <pc:picChg chg="mod">
          <ac:chgData name="Stuart C Wilde MBE" userId="effe1fc91cccb1d5" providerId="LiveId" clId="{0B7434C0-F6C9-5341-B016-8AA67EE59543}" dt="2023-12-07T16:34:30.185" v="1726" actId="1036"/>
          <ac:picMkLst>
            <pc:docMk/>
            <pc:sldMk cId="53156424" sldId="350"/>
            <ac:picMk id="21" creationId="{71924184-91FB-2B75-A0F4-474580A4AFB9}"/>
          </ac:picMkLst>
        </pc:picChg>
        <pc:picChg chg="mod">
          <ac:chgData name="Stuart C Wilde MBE" userId="effe1fc91cccb1d5" providerId="LiveId" clId="{0B7434C0-F6C9-5341-B016-8AA67EE59543}" dt="2023-12-07T16:34:30.185" v="1726" actId="1036"/>
          <ac:picMkLst>
            <pc:docMk/>
            <pc:sldMk cId="53156424" sldId="350"/>
            <ac:picMk id="26" creationId="{FDD67ED4-4DB9-28C3-59FB-AA22735B8019}"/>
          </ac:picMkLst>
        </pc:picChg>
        <pc:picChg chg="mod">
          <ac:chgData name="Stuart C Wilde MBE" userId="effe1fc91cccb1d5" providerId="LiveId" clId="{0B7434C0-F6C9-5341-B016-8AA67EE59543}" dt="2023-12-07T16:34:30.185" v="1726" actId="1036"/>
          <ac:picMkLst>
            <pc:docMk/>
            <pc:sldMk cId="53156424" sldId="350"/>
            <ac:picMk id="27" creationId="{6524945E-69B3-9D4F-3A19-EEC0D817BB21}"/>
          </ac:picMkLst>
        </pc:picChg>
        <pc:picChg chg="mod">
          <ac:chgData name="Stuart C Wilde MBE" userId="effe1fc91cccb1d5" providerId="LiveId" clId="{0B7434C0-F6C9-5341-B016-8AA67EE59543}" dt="2023-12-07T16:34:30.185" v="1726" actId="1036"/>
          <ac:picMkLst>
            <pc:docMk/>
            <pc:sldMk cId="53156424" sldId="350"/>
            <ac:picMk id="31" creationId="{B6D97AD6-87E2-4D8F-2BD7-A916AC8F3C32}"/>
          </ac:picMkLst>
        </pc:picChg>
        <pc:picChg chg="mod">
          <ac:chgData name="Stuart C Wilde MBE" userId="effe1fc91cccb1d5" providerId="LiveId" clId="{0B7434C0-F6C9-5341-B016-8AA67EE59543}" dt="2023-12-07T16:34:30.185" v="1726" actId="1036"/>
          <ac:picMkLst>
            <pc:docMk/>
            <pc:sldMk cId="53156424" sldId="350"/>
            <ac:picMk id="35" creationId="{E12AFDD6-97AB-34E6-E885-278EBC8E155D}"/>
          </ac:picMkLst>
        </pc:picChg>
        <pc:picChg chg="mod">
          <ac:chgData name="Stuart C Wilde MBE" userId="effe1fc91cccb1d5" providerId="LiveId" clId="{0B7434C0-F6C9-5341-B016-8AA67EE59543}" dt="2023-12-07T16:34:30.185" v="1726" actId="1036"/>
          <ac:picMkLst>
            <pc:docMk/>
            <pc:sldMk cId="53156424" sldId="350"/>
            <ac:picMk id="46" creationId="{9C5F04FE-1055-C4D8-C734-4AE5E5C1AFE6}"/>
          </ac:picMkLst>
        </pc:picChg>
        <pc:picChg chg="mod">
          <ac:chgData name="Stuart C Wilde MBE" userId="effe1fc91cccb1d5" providerId="LiveId" clId="{0B7434C0-F6C9-5341-B016-8AA67EE59543}" dt="2023-12-07T16:34:30.185" v="1726" actId="1036"/>
          <ac:picMkLst>
            <pc:docMk/>
            <pc:sldMk cId="53156424" sldId="350"/>
            <ac:picMk id="47" creationId="{267A6C90-3D4F-C580-C890-16BF4AF790A7}"/>
          </ac:picMkLst>
        </pc:picChg>
        <pc:picChg chg="mod">
          <ac:chgData name="Stuart C Wilde MBE" userId="effe1fc91cccb1d5" providerId="LiveId" clId="{0B7434C0-F6C9-5341-B016-8AA67EE59543}" dt="2023-12-07T16:34:30.185" v="1726" actId="1036"/>
          <ac:picMkLst>
            <pc:docMk/>
            <pc:sldMk cId="53156424" sldId="350"/>
            <ac:picMk id="57" creationId="{CABCA72A-92A1-8CAA-F47D-032F68A04C86}"/>
          </ac:picMkLst>
        </pc:picChg>
        <pc:cxnChg chg="mod">
          <ac:chgData name="Stuart C Wilde MBE" userId="effe1fc91cccb1d5" providerId="LiveId" clId="{0B7434C0-F6C9-5341-B016-8AA67EE59543}" dt="2023-12-07T16:34:30.185" v="1726" actId="1036"/>
          <ac:cxnSpMkLst>
            <pc:docMk/>
            <pc:sldMk cId="53156424" sldId="350"/>
            <ac:cxnSpMk id="7" creationId="{9FBCB2A0-475D-91A1-21AA-C0FC19012FC0}"/>
          </ac:cxnSpMkLst>
        </pc:cxnChg>
        <pc:cxnChg chg="del">
          <ac:chgData name="Stuart C Wilde MBE" userId="effe1fc91cccb1d5" providerId="LiveId" clId="{0B7434C0-F6C9-5341-B016-8AA67EE59543}" dt="2023-12-05T19:55:47.263" v="439" actId="478"/>
          <ac:cxnSpMkLst>
            <pc:docMk/>
            <pc:sldMk cId="53156424" sldId="350"/>
            <ac:cxnSpMk id="8" creationId="{50060E80-F1C3-4E50-B873-7CFDEEA90049}"/>
          </ac:cxnSpMkLst>
        </pc:cxnChg>
        <pc:cxnChg chg="del">
          <ac:chgData name="Stuart C Wilde MBE" userId="effe1fc91cccb1d5" providerId="LiveId" clId="{0B7434C0-F6C9-5341-B016-8AA67EE59543}" dt="2023-12-05T19:55:47.263" v="439" actId="478"/>
          <ac:cxnSpMkLst>
            <pc:docMk/>
            <pc:sldMk cId="53156424" sldId="350"/>
            <ac:cxnSpMk id="9" creationId="{01C52B09-2839-4160-A3C1-6BB201E5D53A}"/>
          </ac:cxnSpMkLst>
        </pc:cxnChg>
        <pc:cxnChg chg="del">
          <ac:chgData name="Stuart C Wilde MBE" userId="effe1fc91cccb1d5" providerId="LiveId" clId="{0B7434C0-F6C9-5341-B016-8AA67EE59543}" dt="2023-12-05T19:55:47.263" v="439" actId="478"/>
          <ac:cxnSpMkLst>
            <pc:docMk/>
            <pc:sldMk cId="53156424" sldId="350"/>
            <ac:cxnSpMk id="10" creationId="{FC6C2AB6-E695-4520-9F38-6B6A0DE36B04}"/>
          </ac:cxnSpMkLst>
        </pc:cxnChg>
        <pc:cxnChg chg="del">
          <ac:chgData name="Stuart C Wilde MBE" userId="effe1fc91cccb1d5" providerId="LiveId" clId="{0B7434C0-F6C9-5341-B016-8AA67EE59543}" dt="2023-12-05T19:55:47.263" v="439" actId="478"/>
          <ac:cxnSpMkLst>
            <pc:docMk/>
            <pc:sldMk cId="53156424" sldId="350"/>
            <ac:cxnSpMk id="11" creationId="{8F28B946-C7F6-4BF4-9E0C-3FACB97B07C7}"/>
          </ac:cxnSpMkLst>
        </pc:cxnChg>
        <pc:cxnChg chg="mod">
          <ac:chgData name="Stuart C Wilde MBE" userId="effe1fc91cccb1d5" providerId="LiveId" clId="{0B7434C0-F6C9-5341-B016-8AA67EE59543}" dt="2023-12-07T16:34:30.185" v="1726" actId="1036"/>
          <ac:cxnSpMkLst>
            <pc:docMk/>
            <pc:sldMk cId="53156424" sldId="350"/>
            <ac:cxnSpMk id="16" creationId="{E96C9217-56A5-A0D8-7B9B-B2CEDB76BDD8}"/>
          </ac:cxnSpMkLst>
        </pc:cxnChg>
        <pc:cxnChg chg="mod">
          <ac:chgData name="Stuart C Wilde MBE" userId="effe1fc91cccb1d5" providerId="LiveId" clId="{0B7434C0-F6C9-5341-B016-8AA67EE59543}" dt="2023-12-07T16:34:30.185" v="1726" actId="1036"/>
          <ac:cxnSpMkLst>
            <pc:docMk/>
            <pc:sldMk cId="53156424" sldId="350"/>
            <ac:cxnSpMk id="19" creationId="{A0902C5A-8F2A-0877-26B2-B681656D9875}"/>
          </ac:cxnSpMkLst>
        </pc:cxnChg>
        <pc:cxnChg chg="mod">
          <ac:chgData name="Stuart C Wilde MBE" userId="effe1fc91cccb1d5" providerId="LiveId" clId="{0B7434C0-F6C9-5341-B016-8AA67EE59543}" dt="2023-12-07T16:34:30.185" v="1726" actId="1036"/>
          <ac:cxnSpMkLst>
            <pc:docMk/>
            <pc:sldMk cId="53156424" sldId="350"/>
            <ac:cxnSpMk id="24" creationId="{96442459-F2C1-652D-2269-7AA31C558218}"/>
          </ac:cxnSpMkLst>
        </pc:cxnChg>
        <pc:cxnChg chg="mod">
          <ac:chgData name="Stuart C Wilde MBE" userId="effe1fc91cccb1d5" providerId="LiveId" clId="{0B7434C0-F6C9-5341-B016-8AA67EE59543}" dt="2023-12-07T16:34:30.185" v="1726" actId="1036"/>
          <ac:cxnSpMkLst>
            <pc:docMk/>
            <pc:sldMk cId="53156424" sldId="350"/>
            <ac:cxnSpMk id="33" creationId="{13ACF7F7-3817-472A-6B15-F3DEE243F674}"/>
          </ac:cxnSpMkLst>
        </pc:cxnChg>
      </pc:sldChg>
      <pc:sldChg chg="addSp delSp modSp mod">
        <pc:chgData name="Stuart C Wilde MBE" userId="effe1fc91cccb1d5" providerId="LiveId" clId="{0B7434C0-F6C9-5341-B016-8AA67EE59543}" dt="2023-12-05T20:15:34.438" v="1003" actId="478"/>
        <pc:sldMkLst>
          <pc:docMk/>
          <pc:sldMk cId="2397240454" sldId="351"/>
        </pc:sldMkLst>
        <pc:spChg chg="del">
          <ac:chgData name="Stuart C Wilde MBE" userId="effe1fc91cccb1d5" providerId="LiveId" clId="{0B7434C0-F6C9-5341-B016-8AA67EE59543}" dt="2023-12-05T19:55:53.518" v="440" actId="478"/>
          <ac:spMkLst>
            <pc:docMk/>
            <pc:sldMk cId="2397240454" sldId="351"/>
            <ac:spMk id="4" creationId="{60735DC8-A105-4BD0-A57F-2FFC38AECE84}"/>
          </ac:spMkLst>
        </pc:spChg>
        <pc:spChg chg="add mod">
          <ac:chgData name="Stuart C Wilde MBE" userId="effe1fc91cccb1d5" providerId="LiveId" clId="{0B7434C0-F6C9-5341-B016-8AA67EE59543}" dt="2023-12-05T20:15:30.957" v="1002" actId="20577"/>
          <ac:spMkLst>
            <pc:docMk/>
            <pc:sldMk cId="2397240454" sldId="351"/>
            <ac:spMk id="13" creationId="{B420A2B0-07AE-EBF1-EB6D-FE2890BB5D22}"/>
          </ac:spMkLst>
        </pc:spChg>
        <pc:spChg chg="del">
          <ac:chgData name="Stuart C Wilde MBE" userId="effe1fc91cccb1d5" providerId="LiveId" clId="{0B7434C0-F6C9-5341-B016-8AA67EE59543}" dt="2023-12-05T19:55:53.518" v="440" actId="478"/>
          <ac:spMkLst>
            <pc:docMk/>
            <pc:sldMk cId="2397240454" sldId="351"/>
            <ac:spMk id="14" creationId="{8F43C2BE-FC11-4556-86F2-8EE2FBBF10D2}"/>
          </ac:spMkLst>
        </pc:spChg>
        <pc:spChg chg="del">
          <ac:chgData name="Stuart C Wilde MBE" userId="effe1fc91cccb1d5" providerId="LiveId" clId="{0B7434C0-F6C9-5341-B016-8AA67EE59543}" dt="2023-12-05T19:55:53.518" v="440" actId="478"/>
          <ac:spMkLst>
            <pc:docMk/>
            <pc:sldMk cId="2397240454" sldId="351"/>
            <ac:spMk id="25" creationId="{F54BD576-CC82-43DA-A008-C28EF60A448A}"/>
          </ac:spMkLst>
        </pc:spChg>
        <pc:spChg chg="del">
          <ac:chgData name="Stuart C Wilde MBE" userId="effe1fc91cccb1d5" providerId="LiveId" clId="{0B7434C0-F6C9-5341-B016-8AA67EE59543}" dt="2023-12-05T20:15:34.438" v="1003" actId="478"/>
          <ac:spMkLst>
            <pc:docMk/>
            <pc:sldMk cId="2397240454" sldId="351"/>
            <ac:spMk id="29" creationId="{C5A8C257-B6E4-D850-0685-E36894744DCB}"/>
          </ac:spMkLst>
        </pc:spChg>
        <pc:cxnChg chg="del">
          <ac:chgData name="Stuart C Wilde MBE" userId="effe1fc91cccb1d5" providerId="LiveId" clId="{0B7434C0-F6C9-5341-B016-8AA67EE59543}" dt="2023-12-05T19:55:53.518" v="440" actId="478"/>
          <ac:cxnSpMkLst>
            <pc:docMk/>
            <pc:sldMk cId="2397240454" sldId="351"/>
            <ac:cxnSpMk id="8" creationId="{50060E80-F1C3-4E50-B873-7CFDEEA90049}"/>
          </ac:cxnSpMkLst>
        </pc:cxnChg>
        <pc:cxnChg chg="del">
          <ac:chgData name="Stuart C Wilde MBE" userId="effe1fc91cccb1d5" providerId="LiveId" clId="{0B7434C0-F6C9-5341-B016-8AA67EE59543}" dt="2023-12-05T19:55:53.518" v="440" actId="478"/>
          <ac:cxnSpMkLst>
            <pc:docMk/>
            <pc:sldMk cId="2397240454" sldId="351"/>
            <ac:cxnSpMk id="9" creationId="{01C52B09-2839-4160-A3C1-6BB201E5D53A}"/>
          </ac:cxnSpMkLst>
        </pc:cxnChg>
        <pc:cxnChg chg="del">
          <ac:chgData name="Stuart C Wilde MBE" userId="effe1fc91cccb1d5" providerId="LiveId" clId="{0B7434C0-F6C9-5341-B016-8AA67EE59543}" dt="2023-12-05T19:55:53.518" v="440" actId="478"/>
          <ac:cxnSpMkLst>
            <pc:docMk/>
            <pc:sldMk cId="2397240454" sldId="351"/>
            <ac:cxnSpMk id="10" creationId="{FC6C2AB6-E695-4520-9F38-6B6A0DE36B04}"/>
          </ac:cxnSpMkLst>
        </pc:cxnChg>
        <pc:cxnChg chg="del">
          <ac:chgData name="Stuart C Wilde MBE" userId="effe1fc91cccb1d5" providerId="LiveId" clId="{0B7434C0-F6C9-5341-B016-8AA67EE59543}" dt="2023-12-05T19:55:53.518" v="440" actId="478"/>
          <ac:cxnSpMkLst>
            <pc:docMk/>
            <pc:sldMk cId="2397240454" sldId="351"/>
            <ac:cxnSpMk id="11" creationId="{8F28B946-C7F6-4BF4-9E0C-3FACB97B07C7}"/>
          </ac:cxnSpMkLst>
        </pc:cxnChg>
      </pc:sldChg>
      <pc:sldChg chg="addSp delSp modSp mod">
        <pc:chgData name="Stuart C Wilde MBE" userId="effe1fc91cccb1d5" providerId="LiveId" clId="{0B7434C0-F6C9-5341-B016-8AA67EE59543}" dt="2023-12-07T16:34:49.372" v="1750" actId="1036"/>
        <pc:sldMkLst>
          <pc:docMk/>
          <pc:sldMk cId="3304154367" sldId="352"/>
        </pc:sldMkLst>
        <pc:spChg chg="add mod">
          <ac:chgData name="Stuart C Wilde MBE" userId="effe1fc91cccb1d5" providerId="LiveId" clId="{0B7434C0-F6C9-5341-B016-8AA67EE59543}" dt="2023-12-05T20:15:43.533" v="1007" actId="20577"/>
          <ac:spMkLst>
            <pc:docMk/>
            <pc:sldMk cId="3304154367" sldId="352"/>
            <ac:spMk id="2" creationId="{2BDB1BDE-7AE4-7598-7C04-0C922933DF3F}"/>
          </ac:spMkLst>
        </pc:spChg>
        <pc:spChg chg="del">
          <ac:chgData name="Stuart C Wilde MBE" userId="effe1fc91cccb1d5" providerId="LiveId" clId="{0B7434C0-F6C9-5341-B016-8AA67EE59543}" dt="2023-12-05T19:55:58.680" v="441" actId="478"/>
          <ac:spMkLst>
            <pc:docMk/>
            <pc:sldMk cId="3304154367" sldId="352"/>
            <ac:spMk id="4" creationId="{60735DC8-A105-4BD0-A57F-2FFC38AECE84}"/>
          </ac:spMkLst>
        </pc:spChg>
        <pc:spChg chg="del">
          <ac:chgData name="Stuart C Wilde MBE" userId="effe1fc91cccb1d5" providerId="LiveId" clId="{0B7434C0-F6C9-5341-B016-8AA67EE59543}" dt="2023-12-05T19:55:58.680" v="441" actId="478"/>
          <ac:spMkLst>
            <pc:docMk/>
            <pc:sldMk cId="3304154367" sldId="352"/>
            <ac:spMk id="14" creationId="{8F43C2BE-FC11-4556-86F2-8EE2FBBF10D2}"/>
          </ac:spMkLst>
        </pc:spChg>
        <pc:spChg chg="mod">
          <ac:chgData name="Stuart C Wilde MBE" userId="effe1fc91cccb1d5" providerId="LiveId" clId="{0B7434C0-F6C9-5341-B016-8AA67EE59543}" dt="2023-12-07T16:34:49.372" v="1750" actId="1036"/>
          <ac:spMkLst>
            <pc:docMk/>
            <pc:sldMk cId="3304154367" sldId="352"/>
            <ac:spMk id="21" creationId="{3903F149-ED9D-768C-6FBE-C36955D014E2}"/>
          </ac:spMkLst>
        </pc:spChg>
        <pc:spChg chg="mod">
          <ac:chgData name="Stuart C Wilde MBE" userId="effe1fc91cccb1d5" providerId="LiveId" clId="{0B7434C0-F6C9-5341-B016-8AA67EE59543}" dt="2023-12-07T16:34:49.372" v="1750" actId="1036"/>
          <ac:spMkLst>
            <pc:docMk/>
            <pc:sldMk cId="3304154367" sldId="352"/>
            <ac:spMk id="22" creationId="{094F75DC-2B3A-EA46-1A99-997E78E1C597}"/>
          </ac:spMkLst>
        </pc:spChg>
        <pc:spChg chg="del">
          <ac:chgData name="Stuart C Wilde MBE" userId="effe1fc91cccb1d5" providerId="LiveId" clId="{0B7434C0-F6C9-5341-B016-8AA67EE59543}" dt="2023-12-05T19:55:58.680" v="441" actId="478"/>
          <ac:spMkLst>
            <pc:docMk/>
            <pc:sldMk cId="3304154367" sldId="352"/>
            <ac:spMk id="25" creationId="{F54BD576-CC82-43DA-A008-C28EF60A448A}"/>
          </ac:spMkLst>
        </pc:spChg>
        <pc:spChg chg="mod">
          <ac:chgData name="Stuart C Wilde MBE" userId="effe1fc91cccb1d5" providerId="LiveId" clId="{0B7434C0-F6C9-5341-B016-8AA67EE59543}" dt="2023-12-07T16:34:49.372" v="1750" actId="1036"/>
          <ac:spMkLst>
            <pc:docMk/>
            <pc:sldMk cId="3304154367" sldId="352"/>
            <ac:spMk id="27" creationId="{1970C6E9-435E-6108-75AE-6A8BB22298C3}"/>
          </ac:spMkLst>
        </pc:spChg>
        <pc:spChg chg="mod">
          <ac:chgData name="Stuart C Wilde MBE" userId="effe1fc91cccb1d5" providerId="LiveId" clId="{0B7434C0-F6C9-5341-B016-8AA67EE59543}" dt="2023-12-07T16:34:49.372" v="1750" actId="1036"/>
          <ac:spMkLst>
            <pc:docMk/>
            <pc:sldMk cId="3304154367" sldId="352"/>
            <ac:spMk id="28" creationId="{3E91B77D-35C5-3F53-75C4-72A064174602}"/>
          </ac:spMkLst>
        </pc:spChg>
        <pc:spChg chg="del">
          <ac:chgData name="Stuart C Wilde MBE" userId="effe1fc91cccb1d5" providerId="LiveId" clId="{0B7434C0-F6C9-5341-B016-8AA67EE59543}" dt="2023-12-05T20:15:39.061" v="1004" actId="478"/>
          <ac:spMkLst>
            <pc:docMk/>
            <pc:sldMk cId="3304154367" sldId="352"/>
            <ac:spMk id="29" creationId="{C5A8C257-B6E4-D850-0685-E36894744DCB}"/>
          </ac:spMkLst>
        </pc:spChg>
        <pc:spChg chg="mod">
          <ac:chgData name="Stuart C Wilde MBE" userId="effe1fc91cccb1d5" providerId="LiveId" clId="{0B7434C0-F6C9-5341-B016-8AA67EE59543}" dt="2023-12-07T16:34:49.372" v="1750" actId="1036"/>
          <ac:spMkLst>
            <pc:docMk/>
            <pc:sldMk cId="3304154367" sldId="352"/>
            <ac:spMk id="37" creationId="{F3F42618-D45C-2D9F-205E-5E127E83CCC1}"/>
          </ac:spMkLst>
        </pc:spChg>
        <pc:spChg chg="mod">
          <ac:chgData name="Stuart C Wilde MBE" userId="effe1fc91cccb1d5" providerId="LiveId" clId="{0B7434C0-F6C9-5341-B016-8AA67EE59543}" dt="2023-12-07T16:34:49.372" v="1750" actId="1036"/>
          <ac:spMkLst>
            <pc:docMk/>
            <pc:sldMk cId="3304154367" sldId="352"/>
            <ac:spMk id="39" creationId="{E16ED36B-266C-8F90-FAB4-36EA0A6DA806}"/>
          </ac:spMkLst>
        </pc:spChg>
        <pc:spChg chg="mod">
          <ac:chgData name="Stuart C Wilde MBE" userId="effe1fc91cccb1d5" providerId="LiveId" clId="{0B7434C0-F6C9-5341-B016-8AA67EE59543}" dt="2023-12-07T16:34:49.372" v="1750" actId="1036"/>
          <ac:spMkLst>
            <pc:docMk/>
            <pc:sldMk cId="3304154367" sldId="352"/>
            <ac:spMk id="40" creationId="{B4F6D1AB-2CED-36EB-8E3D-34BF9E1B6D8C}"/>
          </ac:spMkLst>
        </pc:spChg>
        <pc:spChg chg="mod">
          <ac:chgData name="Stuart C Wilde MBE" userId="effe1fc91cccb1d5" providerId="LiveId" clId="{0B7434C0-F6C9-5341-B016-8AA67EE59543}" dt="2023-12-07T16:34:49.372" v="1750" actId="1036"/>
          <ac:spMkLst>
            <pc:docMk/>
            <pc:sldMk cId="3304154367" sldId="352"/>
            <ac:spMk id="42" creationId="{C26033D4-FF4A-72EA-E848-5F5297DDB30B}"/>
          </ac:spMkLst>
        </pc:spChg>
        <pc:spChg chg="mod">
          <ac:chgData name="Stuart C Wilde MBE" userId="effe1fc91cccb1d5" providerId="LiveId" clId="{0B7434C0-F6C9-5341-B016-8AA67EE59543}" dt="2023-12-07T16:34:49.372" v="1750" actId="1036"/>
          <ac:spMkLst>
            <pc:docMk/>
            <pc:sldMk cId="3304154367" sldId="352"/>
            <ac:spMk id="48" creationId="{6A351389-64C9-7457-CDB6-E07FE94473EB}"/>
          </ac:spMkLst>
        </pc:spChg>
        <pc:spChg chg="mod">
          <ac:chgData name="Stuart C Wilde MBE" userId="effe1fc91cccb1d5" providerId="LiveId" clId="{0B7434C0-F6C9-5341-B016-8AA67EE59543}" dt="2023-12-07T16:34:49.372" v="1750" actId="1036"/>
          <ac:spMkLst>
            <pc:docMk/>
            <pc:sldMk cId="3304154367" sldId="352"/>
            <ac:spMk id="49" creationId="{AE113B13-5A7C-C364-C5C9-1396697EAEE0}"/>
          </ac:spMkLst>
        </pc:spChg>
        <pc:spChg chg="mod">
          <ac:chgData name="Stuart C Wilde MBE" userId="effe1fc91cccb1d5" providerId="LiveId" clId="{0B7434C0-F6C9-5341-B016-8AA67EE59543}" dt="2023-12-07T16:34:49.372" v="1750" actId="1036"/>
          <ac:spMkLst>
            <pc:docMk/>
            <pc:sldMk cId="3304154367" sldId="352"/>
            <ac:spMk id="50" creationId="{B88F28B7-A927-619D-E20B-C9CA59AB04A2}"/>
          </ac:spMkLst>
        </pc:spChg>
        <pc:spChg chg="mod">
          <ac:chgData name="Stuart C Wilde MBE" userId="effe1fc91cccb1d5" providerId="LiveId" clId="{0B7434C0-F6C9-5341-B016-8AA67EE59543}" dt="2023-12-07T16:34:49.372" v="1750" actId="1036"/>
          <ac:spMkLst>
            <pc:docMk/>
            <pc:sldMk cId="3304154367" sldId="352"/>
            <ac:spMk id="51" creationId="{0731AB87-F953-1E2D-5504-58B350D7BFE2}"/>
          </ac:spMkLst>
        </pc:spChg>
        <pc:spChg chg="mod">
          <ac:chgData name="Stuart C Wilde MBE" userId="effe1fc91cccb1d5" providerId="LiveId" clId="{0B7434C0-F6C9-5341-B016-8AA67EE59543}" dt="2023-12-07T16:34:49.372" v="1750" actId="1036"/>
          <ac:spMkLst>
            <pc:docMk/>
            <pc:sldMk cId="3304154367" sldId="352"/>
            <ac:spMk id="52" creationId="{084B13C1-B8A3-DAAB-AAB9-13C6A79FF12F}"/>
          </ac:spMkLst>
        </pc:spChg>
        <pc:spChg chg="mod">
          <ac:chgData name="Stuart C Wilde MBE" userId="effe1fc91cccb1d5" providerId="LiveId" clId="{0B7434C0-F6C9-5341-B016-8AA67EE59543}" dt="2023-12-07T16:34:49.372" v="1750" actId="1036"/>
          <ac:spMkLst>
            <pc:docMk/>
            <pc:sldMk cId="3304154367" sldId="352"/>
            <ac:spMk id="53" creationId="{9ECFC872-AB0A-3BCD-9831-3881A6E7F480}"/>
          </ac:spMkLst>
        </pc:spChg>
        <pc:spChg chg="mod">
          <ac:chgData name="Stuart C Wilde MBE" userId="effe1fc91cccb1d5" providerId="LiveId" clId="{0B7434C0-F6C9-5341-B016-8AA67EE59543}" dt="2023-12-07T16:34:49.372" v="1750" actId="1036"/>
          <ac:spMkLst>
            <pc:docMk/>
            <pc:sldMk cId="3304154367" sldId="352"/>
            <ac:spMk id="54" creationId="{4838BA58-61C1-7F32-7799-020F885EE242}"/>
          </ac:spMkLst>
        </pc:spChg>
        <pc:spChg chg="mod">
          <ac:chgData name="Stuart C Wilde MBE" userId="effe1fc91cccb1d5" providerId="LiveId" clId="{0B7434C0-F6C9-5341-B016-8AA67EE59543}" dt="2023-12-07T16:34:49.372" v="1750" actId="1036"/>
          <ac:spMkLst>
            <pc:docMk/>
            <pc:sldMk cId="3304154367" sldId="352"/>
            <ac:spMk id="55" creationId="{7AFB6A9A-7129-C648-4BD3-AAB431013485}"/>
          </ac:spMkLst>
        </pc:spChg>
        <pc:picChg chg="mod">
          <ac:chgData name="Stuart C Wilde MBE" userId="effe1fc91cccb1d5" providerId="LiveId" clId="{0B7434C0-F6C9-5341-B016-8AA67EE59543}" dt="2023-12-07T16:34:49.372" v="1750" actId="1036"/>
          <ac:picMkLst>
            <pc:docMk/>
            <pc:sldMk cId="3304154367" sldId="352"/>
            <ac:picMk id="20" creationId="{5B5D0253-CE9A-5727-5B7E-D72018ADB52F}"/>
          </ac:picMkLst>
        </pc:picChg>
        <pc:picChg chg="mod">
          <ac:chgData name="Stuart C Wilde MBE" userId="effe1fc91cccb1d5" providerId="LiveId" clId="{0B7434C0-F6C9-5341-B016-8AA67EE59543}" dt="2023-12-07T16:34:49.372" v="1750" actId="1036"/>
          <ac:picMkLst>
            <pc:docMk/>
            <pc:sldMk cId="3304154367" sldId="352"/>
            <ac:picMk id="23" creationId="{33B73DCF-3764-A890-FB75-761F9C8521CE}"/>
          </ac:picMkLst>
        </pc:picChg>
        <pc:picChg chg="mod">
          <ac:chgData name="Stuart C Wilde MBE" userId="effe1fc91cccb1d5" providerId="LiveId" clId="{0B7434C0-F6C9-5341-B016-8AA67EE59543}" dt="2023-12-07T16:34:49.372" v="1750" actId="1036"/>
          <ac:picMkLst>
            <pc:docMk/>
            <pc:sldMk cId="3304154367" sldId="352"/>
            <ac:picMk id="31" creationId="{0339BC67-A846-6A01-E15F-847B855070C2}"/>
          </ac:picMkLst>
        </pc:picChg>
        <pc:picChg chg="mod">
          <ac:chgData name="Stuart C Wilde MBE" userId="effe1fc91cccb1d5" providerId="LiveId" clId="{0B7434C0-F6C9-5341-B016-8AA67EE59543}" dt="2023-12-07T16:34:49.372" v="1750" actId="1036"/>
          <ac:picMkLst>
            <pc:docMk/>
            <pc:sldMk cId="3304154367" sldId="352"/>
            <ac:picMk id="32" creationId="{30F15E36-7B99-B3FD-BA53-A8EF57E8BF68}"/>
          </ac:picMkLst>
        </pc:picChg>
        <pc:picChg chg="mod">
          <ac:chgData name="Stuart C Wilde MBE" userId="effe1fc91cccb1d5" providerId="LiveId" clId="{0B7434C0-F6C9-5341-B016-8AA67EE59543}" dt="2023-12-07T16:34:49.372" v="1750" actId="1036"/>
          <ac:picMkLst>
            <pc:docMk/>
            <pc:sldMk cId="3304154367" sldId="352"/>
            <ac:picMk id="36" creationId="{27B1020F-A485-4869-B00D-A786808C9858}"/>
          </ac:picMkLst>
        </pc:picChg>
        <pc:picChg chg="mod">
          <ac:chgData name="Stuart C Wilde MBE" userId="effe1fc91cccb1d5" providerId="LiveId" clId="{0B7434C0-F6C9-5341-B016-8AA67EE59543}" dt="2023-12-07T16:34:49.372" v="1750" actId="1036"/>
          <ac:picMkLst>
            <pc:docMk/>
            <pc:sldMk cId="3304154367" sldId="352"/>
            <ac:picMk id="46" creationId="{0D1420EB-84AE-B3E9-598F-306244B020DF}"/>
          </ac:picMkLst>
        </pc:picChg>
        <pc:picChg chg="mod">
          <ac:chgData name="Stuart C Wilde MBE" userId="effe1fc91cccb1d5" providerId="LiveId" clId="{0B7434C0-F6C9-5341-B016-8AA67EE59543}" dt="2023-12-07T16:34:49.372" v="1750" actId="1036"/>
          <ac:picMkLst>
            <pc:docMk/>
            <pc:sldMk cId="3304154367" sldId="352"/>
            <ac:picMk id="47" creationId="{BBD094B4-0479-4349-8ACF-E902B34C05EF}"/>
          </ac:picMkLst>
        </pc:picChg>
        <pc:picChg chg="mod">
          <ac:chgData name="Stuart C Wilde MBE" userId="effe1fc91cccb1d5" providerId="LiveId" clId="{0B7434C0-F6C9-5341-B016-8AA67EE59543}" dt="2023-12-07T16:34:49.372" v="1750" actId="1036"/>
          <ac:picMkLst>
            <pc:docMk/>
            <pc:sldMk cId="3304154367" sldId="352"/>
            <ac:picMk id="57" creationId="{1F3A9EBA-105F-FF39-9842-9435AD6FA171}"/>
          </ac:picMkLst>
        </pc:picChg>
        <pc:picChg chg="mod">
          <ac:chgData name="Stuart C Wilde MBE" userId="effe1fc91cccb1d5" providerId="LiveId" clId="{0B7434C0-F6C9-5341-B016-8AA67EE59543}" dt="2023-12-07T16:34:49.372" v="1750" actId="1036"/>
          <ac:picMkLst>
            <pc:docMk/>
            <pc:sldMk cId="3304154367" sldId="352"/>
            <ac:picMk id="59" creationId="{C9001F38-EC24-B1B3-C1FC-3882B5D99E7C}"/>
          </ac:picMkLst>
        </pc:picChg>
        <pc:picChg chg="mod">
          <ac:chgData name="Stuart C Wilde MBE" userId="effe1fc91cccb1d5" providerId="LiveId" clId="{0B7434C0-F6C9-5341-B016-8AA67EE59543}" dt="2023-12-07T16:34:49.372" v="1750" actId="1036"/>
          <ac:picMkLst>
            <pc:docMk/>
            <pc:sldMk cId="3304154367" sldId="352"/>
            <ac:picMk id="61" creationId="{51A4D83A-276C-8BB7-87BF-6973DBC0AD62}"/>
          </ac:picMkLst>
        </pc:picChg>
        <pc:cxnChg chg="del">
          <ac:chgData name="Stuart C Wilde MBE" userId="effe1fc91cccb1d5" providerId="LiveId" clId="{0B7434C0-F6C9-5341-B016-8AA67EE59543}" dt="2023-12-05T19:55:58.680" v="441" actId="478"/>
          <ac:cxnSpMkLst>
            <pc:docMk/>
            <pc:sldMk cId="3304154367" sldId="352"/>
            <ac:cxnSpMk id="8" creationId="{50060E80-F1C3-4E50-B873-7CFDEEA90049}"/>
          </ac:cxnSpMkLst>
        </pc:cxnChg>
        <pc:cxnChg chg="del">
          <ac:chgData name="Stuart C Wilde MBE" userId="effe1fc91cccb1d5" providerId="LiveId" clId="{0B7434C0-F6C9-5341-B016-8AA67EE59543}" dt="2023-12-05T19:55:58.680" v="441" actId="478"/>
          <ac:cxnSpMkLst>
            <pc:docMk/>
            <pc:sldMk cId="3304154367" sldId="352"/>
            <ac:cxnSpMk id="9" creationId="{01C52B09-2839-4160-A3C1-6BB201E5D53A}"/>
          </ac:cxnSpMkLst>
        </pc:cxnChg>
        <pc:cxnChg chg="del">
          <ac:chgData name="Stuart C Wilde MBE" userId="effe1fc91cccb1d5" providerId="LiveId" clId="{0B7434C0-F6C9-5341-B016-8AA67EE59543}" dt="2023-12-05T19:55:58.680" v="441" actId="478"/>
          <ac:cxnSpMkLst>
            <pc:docMk/>
            <pc:sldMk cId="3304154367" sldId="352"/>
            <ac:cxnSpMk id="10" creationId="{FC6C2AB6-E695-4520-9F38-6B6A0DE36B04}"/>
          </ac:cxnSpMkLst>
        </pc:cxnChg>
        <pc:cxnChg chg="del">
          <ac:chgData name="Stuart C Wilde MBE" userId="effe1fc91cccb1d5" providerId="LiveId" clId="{0B7434C0-F6C9-5341-B016-8AA67EE59543}" dt="2023-12-05T19:55:58.680" v="441" actId="478"/>
          <ac:cxnSpMkLst>
            <pc:docMk/>
            <pc:sldMk cId="3304154367" sldId="352"/>
            <ac:cxnSpMk id="11" creationId="{8F28B946-C7F6-4BF4-9E0C-3FACB97B07C7}"/>
          </ac:cxnSpMkLst>
        </pc:cxnChg>
        <pc:cxnChg chg="mod">
          <ac:chgData name="Stuart C Wilde MBE" userId="effe1fc91cccb1d5" providerId="LiveId" clId="{0B7434C0-F6C9-5341-B016-8AA67EE59543}" dt="2023-12-07T16:34:49.372" v="1750" actId="1036"/>
          <ac:cxnSpMkLst>
            <pc:docMk/>
            <pc:sldMk cId="3304154367" sldId="352"/>
            <ac:cxnSpMk id="26" creationId="{1728F92E-AF2D-ACAB-E481-5037DCF8804D}"/>
          </ac:cxnSpMkLst>
        </pc:cxnChg>
        <pc:cxnChg chg="mod">
          <ac:chgData name="Stuart C Wilde MBE" userId="effe1fc91cccb1d5" providerId="LiveId" clId="{0B7434C0-F6C9-5341-B016-8AA67EE59543}" dt="2023-12-07T16:34:49.372" v="1750" actId="1036"/>
          <ac:cxnSpMkLst>
            <pc:docMk/>
            <pc:sldMk cId="3304154367" sldId="352"/>
            <ac:cxnSpMk id="34" creationId="{4890F26E-C1F4-CFAF-CE33-AB05E4C5FD12}"/>
          </ac:cxnSpMkLst>
        </pc:cxnChg>
        <pc:cxnChg chg="mod">
          <ac:chgData name="Stuart C Wilde MBE" userId="effe1fc91cccb1d5" providerId="LiveId" clId="{0B7434C0-F6C9-5341-B016-8AA67EE59543}" dt="2023-12-07T16:34:49.372" v="1750" actId="1036"/>
          <ac:cxnSpMkLst>
            <pc:docMk/>
            <pc:sldMk cId="3304154367" sldId="352"/>
            <ac:cxnSpMk id="35" creationId="{F32571B3-F711-366B-64A7-47B73344A251}"/>
          </ac:cxnSpMkLst>
        </pc:cxnChg>
        <pc:cxnChg chg="mod">
          <ac:chgData name="Stuart C Wilde MBE" userId="effe1fc91cccb1d5" providerId="LiveId" clId="{0B7434C0-F6C9-5341-B016-8AA67EE59543}" dt="2023-12-07T16:34:49.372" v="1750" actId="1036"/>
          <ac:cxnSpMkLst>
            <pc:docMk/>
            <pc:sldMk cId="3304154367" sldId="352"/>
            <ac:cxnSpMk id="38" creationId="{88ED6973-672D-6AE8-85B0-A4AB3CD9F077}"/>
          </ac:cxnSpMkLst>
        </pc:cxnChg>
        <pc:cxnChg chg="mod">
          <ac:chgData name="Stuart C Wilde MBE" userId="effe1fc91cccb1d5" providerId="LiveId" clId="{0B7434C0-F6C9-5341-B016-8AA67EE59543}" dt="2023-12-07T16:34:49.372" v="1750" actId="1036"/>
          <ac:cxnSpMkLst>
            <pc:docMk/>
            <pc:sldMk cId="3304154367" sldId="352"/>
            <ac:cxnSpMk id="41" creationId="{D86C8B66-F553-A5AB-FF35-E76CB0EF903A}"/>
          </ac:cxnSpMkLst>
        </pc:cxnChg>
      </pc:sldChg>
      <pc:sldChg chg="addSp delSp modSp mod">
        <pc:chgData name="Stuart C Wilde MBE" userId="effe1fc91cccb1d5" providerId="LiveId" clId="{0B7434C0-F6C9-5341-B016-8AA67EE59543}" dt="2023-12-05T20:15:53.007" v="1013" actId="20577"/>
        <pc:sldMkLst>
          <pc:docMk/>
          <pc:sldMk cId="4212935840" sldId="353"/>
        </pc:sldMkLst>
        <pc:spChg chg="add mod">
          <ac:chgData name="Stuart C Wilde MBE" userId="effe1fc91cccb1d5" providerId="LiveId" clId="{0B7434C0-F6C9-5341-B016-8AA67EE59543}" dt="2023-12-05T20:15:53.007" v="1013" actId="20577"/>
          <ac:spMkLst>
            <pc:docMk/>
            <pc:sldMk cId="4212935840" sldId="353"/>
            <ac:spMk id="2" creationId="{E859F16A-F766-E85B-FC90-E3857283E424}"/>
          </ac:spMkLst>
        </pc:spChg>
        <pc:spChg chg="del">
          <ac:chgData name="Stuart C Wilde MBE" userId="effe1fc91cccb1d5" providerId="LiveId" clId="{0B7434C0-F6C9-5341-B016-8AA67EE59543}" dt="2023-12-05T19:56:03.988" v="442" actId="478"/>
          <ac:spMkLst>
            <pc:docMk/>
            <pc:sldMk cId="4212935840" sldId="353"/>
            <ac:spMk id="4" creationId="{60735DC8-A105-4BD0-A57F-2FFC38AECE84}"/>
          </ac:spMkLst>
        </pc:spChg>
        <pc:spChg chg="del">
          <ac:chgData name="Stuart C Wilde MBE" userId="effe1fc91cccb1d5" providerId="LiveId" clId="{0B7434C0-F6C9-5341-B016-8AA67EE59543}" dt="2023-12-05T19:56:03.988" v="442" actId="478"/>
          <ac:spMkLst>
            <pc:docMk/>
            <pc:sldMk cId="4212935840" sldId="353"/>
            <ac:spMk id="14" creationId="{8F43C2BE-FC11-4556-86F2-8EE2FBBF10D2}"/>
          </ac:spMkLst>
        </pc:spChg>
        <pc:spChg chg="del">
          <ac:chgData name="Stuart C Wilde MBE" userId="effe1fc91cccb1d5" providerId="LiveId" clId="{0B7434C0-F6C9-5341-B016-8AA67EE59543}" dt="2023-12-05T19:56:03.988" v="442" actId="478"/>
          <ac:spMkLst>
            <pc:docMk/>
            <pc:sldMk cId="4212935840" sldId="353"/>
            <ac:spMk id="25" creationId="{F54BD576-CC82-43DA-A008-C28EF60A448A}"/>
          </ac:spMkLst>
        </pc:spChg>
        <pc:spChg chg="del">
          <ac:chgData name="Stuart C Wilde MBE" userId="effe1fc91cccb1d5" providerId="LiveId" clId="{0B7434C0-F6C9-5341-B016-8AA67EE59543}" dt="2023-12-05T20:15:48.520" v="1008" actId="478"/>
          <ac:spMkLst>
            <pc:docMk/>
            <pc:sldMk cId="4212935840" sldId="353"/>
            <ac:spMk id="29" creationId="{C5A8C257-B6E4-D850-0685-E36894744DCB}"/>
          </ac:spMkLst>
        </pc:spChg>
        <pc:cxnChg chg="del">
          <ac:chgData name="Stuart C Wilde MBE" userId="effe1fc91cccb1d5" providerId="LiveId" clId="{0B7434C0-F6C9-5341-B016-8AA67EE59543}" dt="2023-12-05T19:56:03.988" v="442" actId="478"/>
          <ac:cxnSpMkLst>
            <pc:docMk/>
            <pc:sldMk cId="4212935840" sldId="353"/>
            <ac:cxnSpMk id="8" creationId="{50060E80-F1C3-4E50-B873-7CFDEEA90049}"/>
          </ac:cxnSpMkLst>
        </pc:cxnChg>
        <pc:cxnChg chg="del">
          <ac:chgData name="Stuart C Wilde MBE" userId="effe1fc91cccb1d5" providerId="LiveId" clId="{0B7434C0-F6C9-5341-B016-8AA67EE59543}" dt="2023-12-05T19:56:03.988" v="442" actId="478"/>
          <ac:cxnSpMkLst>
            <pc:docMk/>
            <pc:sldMk cId="4212935840" sldId="353"/>
            <ac:cxnSpMk id="9" creationId="{01C52B09-2839-4160-A3C1-6BB201E5D53A}"/>
          </ac:cxnSpMkLst>
        </pc:cxnChg>
        <pc:cxnChg chg="del">
          <ac:chgData name="Stuart C Wilde MBE" userId="effe1fc91cccb1d5" providerId="LiveId" clId="{0B7434C0-F6C9-5341-B016-8AA67EE59543}" dt="2023-12-05T19:56:03.988" v="442" actId="478"/>
          <ac:cxnSpMkLst>
            <pc:docMk/>
            <pc:sldMk cId="4212935840" sldId="353"/>
            <ac:cxnSpMk id="10" creationId="{FC6C2AB6-E695-4520-9F38-6B6A0DE36B04}"/>
          </ac:cxnSpMkLst>
        </pc:cxnChg>
        <pc:cxnChg chg="del">
          <ac:chgData name="Stuart C Wilde MBE" userId="effe1fc91cccb1d5" providerId="LiveId" clId="{0B7434C0-F6C9-5341-B016-8AA67EE59543}" dt="2023-12-05T19:56:03.988" v="442" actId="478"/>
          <ac:cxnSpMkLst>
            <pc:docMk/>
            <pc:sldMk cId="4212935840" sldId="353"/>
            <ac:cxnSpMk id="11" creationId="{8F28B946-C7F6-4BF4-9E0C-3FACB97B07C7}"/>
          </ac:cxnSpMkLst>
        </pc:cxnChg>
      </pc:sldChg>
      <pc:sldChg chg="addSp delSp modSp mod">
        <pc:chgData name="Stuart C Wilde MBE" userId="effe1fc91cccb1d5" providerId="LiveId" clId="{0B7434C0-F6C9-5341-B016-8AA67EE59543}" dt="2023-12-05T20:16:15.775" v="1023" actId="20577"/>
        <pc:sldMkLst>
          <pc:docMk/>
          <pc:sldMk cId="444393813" sldId="354"/>
        </pc:sldMkLst>
        <pc:spChg chg="del">
          <ac:chgData name="Stuart C Wilde MBE" userId="effe1fc91cccb1d5" providerId="LiveId" clId="{0B7434C0-F6C9-5341-B016-8AA67EE59543}" dt="2023-12-05T19:56:15.004" v="444" actId="478"/>
          <ac:spMkLst>
            <pc:docMk/>
            <pc:sldMk cId="444393813" sldId="354"/>
            <ac:spMk id="4" creationId="{60735DC8-A105-4BD0-A57F-2FFC38AECE84}"/>
          </ac:spMkLst>
        </pc:spChg>
        <pc:spChg chg="add mod">
          <ac:chgData name="Stuart C Wilde MBE" userId="effe1fc91cccb1d5" providerId="LiveId" clId="{0B7434C0-F6C9-5341-B016-8AA67EE59543}" dt="2023-12-05T20:16:15.775" v="1023" actId="20577"/>
          <ac:spMkLst>
            <pc:docMk/>
            <pc:sldMk cId="444393813" sldId="354"/>
            <ac:spMk id="12" creationId="{9F96BCD9-3FC1-D835-3848-C18A9C984BEB}"/>
          </ac:spMkLst>
        </pc:spChg>
        <pc:spChg chg="del">
          <ac:chgData name="Stuart C Wilde MBE" userId="effe1fc91cccb1d5" providerId="LiveId" clId="{0B7434C0-F6C9-5341-B016-8AA67EE59543}" dt="2023-12-05T19:56:15.004" v="444" actId="478"/>
          <ac:spMkLst>
            <pc:docMk/>
            <pc:sldMk cId="444393813" sldId="354"/>
            <ac:spMk id="14" creationId="{8F43C2BE-FC11-4556-86F2-8EE2FBBF10D2}"/>
          </ac:spMkLst>
        </pc:spChg>
        <pc:spChg chg="del">
          <ac:chgData name="Stuart C Wilde MBE" userId="effe1fc91cccb1d5" providerId="LiveId" clId="{0B7434C0-F6C9-5341-B016-8AA67EE59543}" dt="2023-12-05T19:56:15.004" v="444" actId="478"/>
          <ac:spMkLst>
            <pc:docMk/>
            <pc:sldMk cId="444393813" sldId="354"/>
            <ac:spMk id="25" creationId="{F54BD576-CC82-43DA-A008-C28EF60A448A}"/>
          </ac:spMkLst>
        </pc:spChg>
        <pc:spChg chg="del">
          <ac:chgData name="Stuart C Wilde MBE" userId="effe1fc91cccb1d5" providerId="LiveId" clId="{0B7434C0-F6C9-5341-B016-8AA67EE59543}" dt="2023-12-05T20:16:11.533" v="1020" actId="478"/>
          <ac:spMkLst>
            <pc:docMk/>
            <pc:sldMk cId="444393813" sldId="354"/>
            <ac:spMk id="29" creationId="{C5A8C257-B6E4-D850-0685-E36894744DCB}"/>
          </ac:spMkLst>
        </pc:spChg>
        <pc:cxnChg chg="del">
          <ac:chgData name="Stuart C Wilde MBE" userId="effe1fc91cccb1d5" providerId="LiveId" clId="{0B7434C0-F6C9-5341-B016-8AA67EE59543}" dt="2023-12-05T19:56:15.004" v="444" actId="478"/>
          <ac:cxnSpMkLst>
            <pc:docMk/>
            <pc:sldMk cId="444393813" sldId="354"/>
            <ac:cxnSpMk id="8" creationId="{50060E80-F1C3-4E50-B873-7CFDEEA90049}"/>
          </ac:cxnSpMkLst>
        </pc:cxnChg>
        <pc:cxnChg chg="del">
          <ac:chgData name="Stuart C Wilde MBE" userId="effe1fc91cccb1d5" providerId="LiveId" clId="{0B7434C0-F6C9-5341-B016-8AA67EE59543}" dt="2023-12-05T19:56:15.004" v="444" actId="478"/>
          <ac:cxnSpMkLst>
            <pc:docMk/>
            <pc:sldMk cId="444393813" sldId="354"/>
            <ac:cxnSpMk id="9" creationId="{01C52B09-2839-4160-A3C1-6BB201E5D53A}"/>
          </ac:cxnSpMkLst>
        </pc:cxnChg>
        <pc:cxnChg chg="del">
          <ac:chgData name="Stuart C Wilde MBE" userId="effe1fc91cccb1d5" providerId="LiveId" clId="{0B7434C0-F6C9-5341-B016-8AA67EE59543}" dt="2023-12-05T19:56:15.004" v="444" actId="478"/>
          <ac:cxnSpMkLst>
            <pc:docMk/>
            <pc:sldMk cId="444393813" sldId="354"/>
            <ac:cxnSpMk id="10" creationId="{FC6C2AB6-E695-4520-9F38-6B6A0DE36B04}"/>
          </ac:cxnSpMkLst>
        </pc:cxnChg>
        <pc:cxnChg chg="del">
          <ac:chgData name="Stuart C Wilde MBE" userId="effe1fc91cccb1d5" providerId="LiveId" clId="{0B7434C0-F6C9-5341-B016-8AA67EE59543}" dt="2023-12-05T19:56:15.004" v="444" actId="478"/>
          <ac:cxnSpMkLst>
            <pc:docMk/>
            <pc:sldMk cId="444393813" sldId="354"/>
            <ac:cxnSpMk id="11" creationId="{8F28B946-C7F6-4BF4-9E0C-3FACB97B07C7}"/>
          </ac:cxnSpMkLst>
        </pc:cxnChg>
      </pc:sldChg>
      <pc:sldChg chg="addSp delSp modSp mod">
        <pc:chgData name="Stuart C Wilde MBE" userId="effe1fc91cccb1d5" providerId="LiveId" clId="{0B7434C0-F6C9-5341-B016-8AA67EE59543}" dt="2023-12-05T20:16:25.515" v="1027" actId="20577"/>
        <pc:sldMkLst>
          <pc:docMk/>
          <pc:sldMk cId="1180684865" sldId="355"/>
        </pc:sldMkLst>
        <pc:spChg chg="del">
          <ac:chgData name="Stuart C Wilde MBE" userId="effe1fc91cccb1d5" providerId="LiveId" clId="{0B7434C0-F6C9-5341-B016-8AA67EE59543}" dt="2023-12-05T19:56:21.398" v="445" actId="478"/>
          <ac:spMkLst>
            <pc:docMk/>
            <pc:sldMk cId="1180684865" sldId="355"/>
            <ac:spMk id="4" creationId="{60735DC8-A105-4BD0-A57F-2FFC38AECE84}"/>
          </ac:spMkLst>
        </pc:spChg>
        <pc:spChg chg="del">
          <ac:chgData name="Stuart C Wilde MBE" userId="effe1fc91cccb1d5" providerId="LiveId" clId="{0B7434C0-F6C9-5341-B016-8AA67EE59543}" dt="2023-12-05T19:56:21.398" v="445" actId="478"/>
          <ac:spMkLst>
            <pc:docMk/>
            <pc:sldMk cId="1180684865" sldId="355"/>
            <ac:spMk id="14" creationId="{8F43C2BE-FC11-4556-86F2-8EE2FBBF10D2}"/>
          </ac:spMkLst>
        </pc:spChg>
        <pc:spChg chg="del">
          <ac:chgData name="Stuart C Wilde MBE" userId="effe1fc91cccb1d5" providerId="LiveId" clId="{0B7434C0-F6C9-5341-B016-8AA67EE59543}" dt="2023-12-05T19:56:21.398" v="445" actId="478"/>
          <ac:spMkLst>
            <pc:docMk/>
            <pc:sldMk cId="1180684865" sldId="355"/>
            <ac:spMk id="25" creationId="{F54BD576-CC82-43DA-A008-C28EF60A448A}"/>
          </ac:spMkLst>
        </pc:spChg>
        <pc:spChg chg="del">
          <ac:chgData name="Stuart C Wilde MBE" userId="effe1fc91cccb1d5" providerId="LiveId" clId="{0B7434C0-F6C9-5341-B016-8AA67EE59543}" dt="2023-12-05T20:16:21.289" v="1024" actId="478"/>
          <ac:spMkLst>
            <pc:docMk/>
            <pc:sldMk cId="1180684865" sldId="355"/>
            <ac:spMk id="29" creationId="{C5A8C257-B6E4-D850-0685-E36894744DCB}"/>
          </ac:spMkLst>
        </pc:spChg>
        <pc:spChg chg="add mod">
          <ac:chgData name="Stuart C Wilde MBE" userId="effe1fc91cccb1d5" providerId="LiveId" clId="{0B7434C0-F6C9-5341-B016-8AA67EE59543}" dt="2023-12-05T20:16:25.515" v="1027" actId="20577"/>
          <ac:spMkLst>
            <pc:docMk/>
            <pc:sldMk cId="1180684865" sldId="355"/>
            <ac:spMk id="35" creationId="{C3E4BF2D-DC4F-5EE6-3BD1-50A95309E0A2}"/>
          </ac:spMkLst>
        </pc:spChg>
        <pc:cxnChg chg="del">
          <ac:chgData name="Stuart C Wilde MBE" userId="effe1fc91cccb1d5" providerId="LiveId" clId="{0B7434C0-F6C9-5341-B016-8AA67EE59543}" dt="2023-12-05T19:56:21.398" v="445" actId="478"/>
          <ac:cxnSpMkLst>
            <pc:docMk/>
            <pc:sldMk cId="1180684865" sldId="355"/>
            <ac:cxnSpMk id="8" creationId="{50060E80-F1C3-4E50-B873-7CFDEEA90049}"/>
          </ac:cxnSpMkLst>
        </pc:cxnChg>
        <pc:cxnChg chg="del">
          <ac:chgData name="Stuart C Wilde MBE" userId="effe1fc91cccb1d5" providerId="LiveId" clId="{0B7434C0-F6C9-5341-B016-8AA67EE59543}" dt="2023-12-05T19:56:21.398" v="445" actId="478"/>
          <ac:cxnSpMkLst>
            <pc:docMk/>
            <pc:sldMk cId="1180684865" sldId="355"/>
            <ac:cxnSpMk id="9" creationId="{01C52B09-2839-4160-A3C1-6BB201E5D53A}"/>
          </ac:cxnSpMkLst>
        </pc:cxnChg>
        <pc:cxnChg chg="del">
          <ac:chgData name="Stuart C Wilde MBE" userId="effe1fc91cccb1d5" providerId="LiveId" clId="{0B7434C0-F6C9-5341-B016-8AA67EE59543}" dt="2023-12-05T19:56:21.398" v="445" actId="478"/>
          <ac:cxnSpMkLst>
            <pc:docMk/>
            <pc:sldMk cId="1180684865" sldId="355"/>
            <ac:cxnSpMk id="10" creationId="{FC6C2AB6-E695-4520-9F38-6B6A0DE36B04}"/>
          </ac:cxnSpMkLst>
        </pc:cxnChg>
        <pc:cxnChg chg="del">
          <ac:chgData name="Stuart C Wilde MBE" userId="effe1fc91cccb1d5" providerId="LiveId" clId="{0B7434C0-F6C9-5341-B016-8AA67EE59543}" dt="2023-12-05T19:56:21.398" v="445" actId="478"/>
          <ac:cxnSpMkLst>
            <pc:docMk/>
            <pc:sldMk cId="1180684865" sldId="355"/>
            <ac:cxnSpMk id="11" creationId="{8F28B946-C7F6-4BF4-9E0C-3FACB97B07C7}"/>
          </ac:cxnSpMkLst>
        </pc:cxnChg>
      </pc:sldChg>
      <pc:sldChg chg="addSp delSp modSp mod">
        <pc:chgData name="Stuart C Wilde MBE" userId="effe1fc91cccb1d5" providerId="LiveId" clId="{0B7434C0-F6C9-5341-B016-8AA67EE59543}" dt="2023-12-07T16:35:27.085" v="1769" actId="1038"/>
        <pc:sldMkLst>
          <pc:docMk/>
          <pc:sldMk cId="3936329068" sldId="356"/>
        </pc:sldMkLst>
        <pc:spChg chg="mod">
          <ac:chgData name="Stuart C Wilde MBE" userId="effe1fc91cccb1d5" providerId="LiveId" clId="{0B7434C0-F6C9-5341-B016-8AA67EE59543}" dt="2023-12-07T16:35:27.085" v="1769" actId="1038"/>
          <ac:spMkLst>
            <pc:docMk/>
            <pc:sldMk cId="3936329068" sldId="356"/>
            <ac:spMk id="2" creationId="{70B3D0D7-06C6-976D-B502-A25CED4DC0BD}"/>
          </ac:spMkLst>
        </pc:spChg>
        <pc:spChg chg="mod">
          <ac:chgData name="Stuart C Wilde MBE" userId="effe1fc91cccb1d5" providerId="LiveId" clId="{0B7434C0-F6C9-5341-B016-8AA67EE59543}" dt="2023-12-07T16:35:27.085" v="1769" actId="1038"/>
          <ac:spMkLst>
            <pc:docMk/>
            <pc:sldMk cId="3936329068" sldId="356"/>
            <ac:spMk id="3" creationId="{A849E844-8CFF-A64A-8F9D-FE9514072743}"/>
          </ac:spMkLst>
        </pc:spChg>
        <pc:spChg chg="del">
          <ac:chgData name="Stuart C Wilde MBE" userId="effe1fc91cccb1d5" providerId="LiveId" clId="{0B7434C0-F6C9-5341-B016-8AA67EE59543}" dt="2023-12-05T19:56:27.084" v="446" actId="478"/>
          <ac:spMkLst>
            <pc:docMk/>
            <pc:sldMk cId="3936329068" sldId="356"/>
            <ac:spMk id="4" creationId="{60735DC8-A105-4BD0-A57F-2FFC38AECE84}"/>
          </ac:spMkLst>
        </pc:spChg>
        <pc:spChg chg="mod">
          <ac:chgData name="Stuart C Wilde MBE" userId="effe1fc91cccb1d5" providerId="LiveId" clId="{0B7434C0-F6C9-5341-B016-8AA67EE59543}" dt="2023-12-07T16:35:27.085" v="1769" actId="1038"/>
          <ac:spMkLst>
            <pc:docMk/>
            <pc:sldMk cId="3936329068" sldId="356"/>
            <ac:spMk id="5" creationId="{54850B5B-B873-165F-40DE-5CF68480442A}"/>
          </ac:spMkLst>
        </pc:spChg>
        <pc:spChg chg="mod">
          <ac:chgData name="Stuart C Wilde MBE" userId="effe1fc91cccb1d5" providerId="LiveId" clId="{0B7434C0-F6C9-5341-B016-8AA67EE59543}" dt="2023-12-07T16:35:27.085" v="1769" actId="1038"/>
          <ac:spMkLst>
            <pc:docMk/>
            <pc:sldMk cId="3936329068" sldId="356"/>
            <ac:spMk id="6" creationId="{E682F32B-4321-7D07-1BEA-80BEEE9FC794}"/>
          </ac:spMkLst>
        </pc:spChg>
        <pc:spChg chg="mod">
          <ac:chgData name="Stuart C Wilde MBE" userId="effe1fc91cccb1d5" providerId="LiveId" clId="{0B7434C0-F6C9-5341-B016-8AA67EE59543}" dt="2023-12-07T16:35:27.085" v="1769" actId="1038"/>
          <ac:spMkLst>
            <pc:docMk/>
            <pc:sldMk cId="3936329068" sldId="356"/>
            <ac:spMk id="7" creationId="{393D57D9-39DA-AB98-9309-14F199310847}"/>
          </ac:spMkLst>
        </pc:spChg>
        <pc:spChg chg="mod">
          <ac:chgData name="Stuart C Wilde MBE" userId="effe1fc91cccb1d5" providerId="LiveId" clId="{0B7434C0-F6C9-5341-B016-8AA67EE59543}" dt="2023-12-07T16:35:27.085" v="1769" actId="1038"/>
          <ac:spMkLst>
            <pc:docMk/>
            <pc:sldMk cId="3936329068" sldId="356"/>
            <ac:spMk id="12" creationId="{503FE6CB-3BC5-9687-4EB5-63BE5BAAC882}"/>
          </ac:spMkLst>
        </pc:spChg>
        <pc:spChg chg="mod">
          <ac:chgData name="Stuart C Wilde MBE" userId="effe1fc91cccb1d5" providerId="LiveId" clId="{0B7434C0-F6C9-5341-B016-8AA67EE59543}" dt="2023-12-07T16:35:27.085" v="1769" actId="1038"/>
          <ac:spMkLst>
            <pc:docMk/>
            <pc:sldMk cId="3936329068" sldId="356"/>
            <ac:spMk id="13" creationId="{5AFBEC57-7505-5265-A15D-703F3A9D4733}"/>
          </ac:spMkLst>
        </pc:spChg>
        <pc:spChg chg="del">
          <ac:chgData name="Stuart C Wilde MBE" userId="effe1fc91cccb1d5" providerId="LiveId" clId="{0B7434C0-F6C9-5341-B016-8AA67EE59543}" dt="2023-12-05T19:56:27.084" v="446" actId="478"/>
          <ac:spMkLst>
            <pc:docMk/>
            <pc:sldMk cId="3936329068" sldId="356"/>
            <ac:spMk id="14" creationId="{8F43C2BE-FC11-4556-86F2-8EE2FBBF10D2}"/>
          </ac:spMkLst>
        </pc:spChg>
        <pc:spChg chg="mod">
          <ac:chgData name="Stuart C Wilde MBE" userId="effe1fc91cccb1d5" providerId="LiveId" clId="{0B7434C0-F6C9-5341-B016-8AA67EE59543}" dt="2023-12-07T16:35:27.085" v="1769" actId="1038"/>
          <ac:spMkLst>
            <pc:docMk/>
            <pc:sldMk cId="3936329068" sldId="356"/>
            <ac:spMk id="15" creationId="{32CD1140-E898-352C-2701-02FB7286C90F}"/>
          </ac:spMkLst>
        </pc:spChg>
        <pc:spChg chg="mod">
          <ac:chgData name="Stuart C Wilde MBE" userId="effe1fc91cccb1d5" providerId="LiveId" clId="{0B7434C0-F6C9-5341-B016-8AA67EE59543}" dt="2023-12-07T16:35:27.085" v="1769" actId="1038"/>
          <ac:spMkLst>
            <pc:docMk/>
            <pc:sldMk cId="3936329068" sldId="356"/>
            <ac:spMk id="16" creationId="{756D9D4A-65B5-6F60-9B08-070CEB1166C1}"/>
          </ac:spMkLst>
        </pc:spChg>
        <pc:spChg chg="mod">
          <ac:chgData name="Stuart C Wilde MBE" userId="effe1fc91cccb1d5" providerId="LiveId" clId="{0B7434C0-F6C9-5341-B016-8AA67EE59543}" dt="2023-12-07T16:35:27.085" v="1769" actId="1038"/>
          <ac:spMkLst>
            <pc:docMk/>
            <pc:sldMk cId="3936329068" sldId="356"/>
            <ac:spMk id="17" creationId="{E9372285-AA17-638C-437A-BCCCFEE1C76A}"/>
          </ac:spMkLst>
        </pc:spChg>
        <pc:spChg chg="mod">
          <ac:chgData name="Stuart C Wilde MBE" userId="effe1fc91cccb1d5" providerId="LiveId" clId="{0B7434C0-F6C9-5341-B016-8AA67EE59543}" dt="2023-12-07T16:35:27.085" v="1769" actId="1038"/>
          <ac:spMkLst>
            <pc:docMk/>
            <pc:sldMk cId="3936329068" sldId="356"/>
            <ac:spMk id="18" creationId="{F39A9BEF-EB0E-45A8-B489-3CA00E6D3A01}"/>
          </ac:spMkLst>
        </pc:spChg>
        <pc:spChg chg="mod">
          <ac:chgData name="Stuart C Wilde MBE" userId="effe1fc91cccb1d5" providerId="LiveId" clId="{0B7434C0-F6C9-5341-B016-8AA67EE59543}" dt="2023-12-07T16:35:27.085" v="1769" actId="1038"/>
          <ac:spMkLst>
            <pc:docMk/>
            <pc:sldMk cId="3936329068" sldId="356"/>
            <ac:spMk id="22" creationId="{4A7110BB-D9ED-C8E0-AB10-DF54E5236F89}"/>
          </ac:spMkLst>
        </pc:spChg>
        <pc:spChg chg="mod">
          <ac:chgData name="Stuart C Wilde MBE" userId="effe1fc91cccb1d5" providerId="LiveId" clId="{0B7434C0-F6C9-5341-B016-8AA67EE59543}" dt="2023-12-07T16:35:27.085" v="1769" actId="1038"/>
          <ac:spMkLst>
            <pc:docMk/>
            <pc:sldMk cId="3936329068" sldId="356"/>
            <ac:spMk id="23" creationId="{5523DC86-A143-C7C0-65EB-E3AAB7D84FE0}"/>
          </ac:spMkLst>
        </pc:spChg>
        <pc:spChg chg="mod">
          <ac:chgData name="Stuart C Wilde MBE" userId="effe1fc91cccb1d5" providerId="LiveId" clId="{0B7434C0-F6C9-5341-B016-8AA67EE59543}" dt="2023-12-07T16:35:27.085" v="1769" actId="1038"/>
          <ac:spMkLst>
            <pc:docMk/>
            <pc:sldMk cId="3936329068" sldId="356"/>
            <ac:spMk id="24" creationId="{2926392F-01CD-268F-8377-9FCC75FBA5CC}"/>
          </ac:spMkLst>
        </pc:spChg>
        <pc:spChg chg="del">
          <ac:chgData name="Stuart C Wilde MBE" userId="effe1fc91cccb1d5" providerId="LiveId" clId="{0B7434C0-F6C9-5341-B016-8AA67EE59543}" dt="2023-12-05T19:56:27.084" v="446" actId="478"/>
          <ac:spMkLst>
            <pc:docMk/>
            <pc:sldMk cId="3936329068" sldId="356"/>
            <ac:spMk id="25" creationId="{F54BD576-CC82-43DA-A008-C28EF60A448A}"/>
          </ac:spMkLst>
        </pc:spChg>
        <pc:spChg chg="mod">
          <ac:chgData name="Stuart C Wilde MBE" userId="effe1fc91cccb1d5" providerId="LiveId" clId="{0B7434C0-F6C9-5341-B016-8AA67EE59543}" dt="2023-12-07T16:35:27.085" v="1769" actId="1038"/>
          <ac:spMkLst>
            <pc:docMk/>
            <pc:sldMk cId="3936329068" sldId="356"/>
            <ac:spMk id="26" creationId="{C7A1AF38-7081-A0EA-2333-AF7B58C6FF41}"/>
          </ac:spMkLst>
        </pc:spChg>
        <pc:spChg chg="mod">
          <ac:chgData name="Stuart C Wilde MBE" userId="effe1fc91cccb1d5" providerId="LiveId" clId="{0B7434C0-F6C9-5341-B016-8AA67EE59543}" dt="2023-12-07T16:35:27.085" v="1769" actId="1038"/>
          <ac:spMkLst>
            <pc:docMk/>
            <pc:sldMk cId="3936329068" sldId="356"/>
            <ac:spMk id="28" creationId="{A634588C-A793-45FB-BE48-0343EF710369}"/>
          </ac:spMkLst>
        </pc:spChg>
        <pc:spChg chg="del">
          <ac:chgData name="Stuart C Wilde MBE" userId="effe1fc91cccb1d5" providerId="LiveId" clId="{0B7434C0-F6C9-5341-B016-8AA67EE59543}" dt="2023-12-05T20:16:32.100" v="1028" actId="478"/>
          <ac:spMkLst>
            <pc:docMk/>
            <pc:sldMk cId="3936329068" sldId="356"/>
            <ac:spMk id="29" creationId="{C5A8C257-B6E4-D850-0685-E36894744DCB}"/>
          </ac:spMkLst>
        </pc:spChg>
        <pc:spChg chg="mod">
          <ac:chgData name="Stuart C Wilde MBE" userId="effe1fc91cccb1d5" providerId="LiveId" clId="{0B7434C0-F6C9-5341-B016-8AA67EE59543}" dt="2023-12-07T16:35:27.085" v="1769" actId="1038"/>
          <ac:spMkLst>
            <pc:docMk/>
            <pc:sldMk cId="3936329068" sldId="356"/>
            <ac:spMk id="30" creationId="{BD0A27F5-AD18-32C1-57D5-0ECE5962068A}"/>
          </ac:spMkLst>
        </pc:spChg>
        <pc:spChg chg="mod">
          <ac:chgData name="Stuart C Wilde MBE" userId="effe1fc91cccb1d5" providerId="LiveId" clId="{0B7434C0-F6C9-5341-B016-8AA67EE59543}" dt="2023-12-07T16:35:27.085" v="1769" actId="1038"/>
          <ac:spMkLst>
            <pc:docMk/>
            <pc:sldMk cId="3936329068" sldId="356"/>
            <ac:spMk id="31" creationId="{08FF408B-19A6-31C4-141A-6DED78E96573}"/>
          </ac:spMkLst>
        </pc:spChg>
        <pc:spChg chg="mod">
          <ac:chgData name="Stuart C Wilde MBE" userId="effe1fc91cccb1d5" providerId="LiveId" clId="{0B7434C0-F6C9-5341-B016-8AA67EE59543}" dt="2023-12-07T16:35:27.085" v="1769" actId="1038"/>
          <ac:spMkLst>
            <pc:docMk/>
            <pc:sldMk cId="3936329068" sldId="356"/>
            <ac:spMk id="32" creationId="{9B7047D5-284E-5290-785B-3845BAA7D555}"/>
          </ac:spMkLst>
        </pc:spChg>
        <pc:spChg chg="mod">
          <ac:chgData name="Stuart C Wilde MBE" userId="effe1fc91cccb1d5" providerId="LiveId" clId="{0B7434C0-F6C9-5341-B016-8AA67EE59543}" dt="2023-12-07T16:35:27.085" v="1769" actId="1038"/>
          <ac:spMkLst>
            <pc:docMk/>
            <pc:sldMk cId="3936329068" sldId="356"/>
            <ac:spMk id="36" creationId="{E28A1EDE-C4C2-8B03-744F-79D626BA6B90}"/>
          </ac:spMkLst>
        </pc:spChg>
        <pc:spChg chg="mod">
          <ac:chgData name="Stuart C Wilde MBE" userId="effe1fc91cccb1d5" providerId="LiveId" clId="{0B7434C0-F6C9-5341-B016-8AA67EE59543}" dt="2023-12-07T16:35:27.085" v="1769" actId="1038"/>
          <ac:spMkLst>
            <pc:docMk/>
            <pc:sldMk cId="3936329068" sldId="356"/>
            <ac:spMk id="37" creationId="{2B1BB9A5-BCCF-678A-6DF9-4DF804DFD5CF}"/>
          </ac:spMkLst>
        </pc:spChg>
        <pc:spChg chg="mod">
          <ac:chgData name="Stuart C Wilde MBE" userId="effe1fc91cccb1d5" providerId="LiveId" clId="{0B7434C0-F6C9-5341-B016-8AA67EE59543}" dt="2023-12-07T16:35:27.085" v="1769" actId="1038"/>
          <ac:spMkLst>
            <pc:docMk/>
            <pc:sldMk cId="3936329068" sldId="356"/>
            <ac:spMk id="38" creationId="{2A86261C-7AAB-574E-9D92-1131EC8847AF}"/>
          </ac:spMkLst>
        </pc:spChg>
        <pc:spChg chg="mod">
          <ac:chgData name="Stuart C Wilde MBE" userId="effe1fc91cccb1d5" providerId="LiveId" clId="{0B7434C0-F6C9-5341-B016-8AA67EE59543}" dt="2023-12-07T16:35:27.085" v="1769" actId="1038"/>
          <ac:spMkLst>
            <pc:docMk/>
            <pc:sldMk cId="3936329068" sldId="356"/>
            <ac:spMk id="39" creationId="{46085C83-3846-ED67-2795-748EB8EE8293}"/>
          </ac:spMkLst>
        </pc:spChg>
        <pc:spChg chg="mod">
          <ac:chgData name="Stuart C Wilde MBE" userId="effe1fc91cccb1d5" providerId="LiveId" clId="{0B7434C0-F6C9-5341-B016-8AA67EE59543}" dt="2023-12-07T16:35:27.085" v="1769" actId="1038"/>
          <ac:spMkLst>
            <pc:docMk/>
            <pc:sldMk cId="3936329068" sldId="356"/>
            <ac:spMk id="43" creationId="{359AD3AF-D62E-E9CE-BCFA-BF0B5F74F8D3}"/>
          </ac:spMkLst>
        </pc:spChg>
        <pc:spChg chg="mod">
          <ac:chgData name="Stuart C Wilde MBE" userId="effe1fc91cccb1d5" providerId="LiveId" clId="{0B7434C0-F6C9-5341-B016-8AA67EE59543}" dt="2023-12-07T16:35:27.085" v="1769" actId="1038"/>
          <ac:spMkLst>
            <pc:docMk/>
            <pc:sldMk cId="3936329068" sldId="356"/>
            <ac:spMk id="44" creationId="{88876E11-83C6-8407-CD79-80882AE9A0A4}"/>
          </ac:spMkLst>
        </pc:spChg>
        <pc:spChg chg="mod">
          <ac:chgData name="Stuart C Wilde MBE" userId="effe1fc91cccb1d5" providerId="LiveId" clId="{0B7434C0-F6C9-5341-B016-8AA67EE59543}" dt="2023-12-07T16:35:27.085" v="1769" actId="1038"/>
          <ac:spMkLst>
            <pc:docMk/>
            <pc:sldMk cId="3936329068" sldId="356"/>
            <ac:spMk id="45" creationId="{94A77907-5F86-7FD2-DFD3-C4B976E8349E}"/>
          </ac:spMkLst>
        </pc:spChg>
        <pc:spChg chg="mod">
          <ac:chgData name="Stuart C Wilde MBE" userId="effe1fc91cccb1d5" providerId="LiveId" clId="{0B7434C0-F6C9-5341-B016-8AA67EE59543}" dt="2023-12-07T16:35:27.085" v="1769" actId="1038"/>
          <ac:spMkLst>
            <pc:docMk/>
            <pc:sldMk cId="3936329068" sldId="356"/>
            <ac:spMk id="49" creationId="{DFDEC24B-C397-409B-4F78-1E6B2627F656}"/>
          </ac:spMkLst>
        </pc:spChg>
        <pc:spChg chg="mod">
          <ac:chgData name="Stuart C Wilde MBE" userId="effe1fc91cccb1d5" providerId="LiveId" clId="{0B7434C0-F6C9-5341-B016-8AA67EE59543}" dt="2023-12-07T16:35:27.085" v="1769" actId="1038"/>
          <ac:spMkLst>
            <pc:docMk/>
            <pc:sldMk cId="3936329068" sldId="356"/>
            <ac:spMk id="50" creationId="{B4F0DE6B-6A31-B909-7A7D-0CD2390668EF}"/>
          </ac:spMkLst>
        </pc:spChg>
        <pc:spChg chg="add mod">
          <ac:chgData name="Stuart C Wilde MBE" userId="effe1fc91cccb1d5" providerId="LiveId" clId="{0B7434C0-F6C9-5341-B016-8AA67EE59543}" dt="2023-12-05T20:16:37.374" v="1031" actId="20577"/>
          <ac:spMkLst>
            <pc:docMk/>
            <pc:sldMk cId="3936329068" sldId="356"/>
            <ac:spMk id="54" creationId="{860ACA9D-CE0F-DE85-D679-C47794222534}"/>
          </ac:spMkLst>
        </pc:spChg>
        <pc:cxnChg chg="del">
          <ac:chgData name="Stuart C Wilde MBE" userId="effe1fc91cccb1d5" providerId="LiveId" clId="{0B7434C0-F6C9-5341-B016-8AA67EE59543}" dt="2023-12-05T19:56:27.084" v="446" actId="478"/>
          <ac:cxnSpMkLst>
            <pc:docMk/>
            <pc:sldMk cId="3936329068" sldId="356"/>
            <ac:cxnSpMk id="8" creationId="{50060E80-F1C3-4E50-B873-7CFDEEA90049}"/>
          </ac:cxnSpMkLst>
        </pc:cxnChg>
        <pc:cxnChg chg="del">
          <ac:chgData name="Stuart C Wilde MBE" userId="effe1fc91cccb1d5" providerId="LiveId" clId="{0B7434C0-F6C9-5341-B016-8AA67EE59543}" dt="2023-12-05T19:56:27.084" v="446" actId="478"/>
          <ac:cxnSpMkLst>
            <pc:docMk/>
            <pc:sldMk cId="3936329068" sldId="356"/>
            <ac:cxnSpMk id="9" creationId="{01C52B09-2839-4160-A3C1-6BB201E5D53A}"/>
          </ac:cxnSpMkLst>
        </pc:cxnChg>
        <pc:cxnChg chg="del">
          <ac:chgData name="Stuart C Wilde MBE" userId="effe1fc91cccb1d5" providerId="LiveId" clId="{0B7434C0-F6C9-5341-B016-8AA67EE59543}" dt="2023-12-05T19:56:27.084" v="446" actId="478"/>
          <ac:cxnSpMkLst>
            <pc:docMk/>
            <pc:sldMk cId="3936329068" sldId="356"/>
            <ac:cxnSpMk id="10" creationId="{FC6C2AB6-E695-4520-9F38-6B6A0DE36B04}"/>
          </ac:cxnSpMkLst>
        </pc:cxnChg>
        <pc:cxnChg chg="del">
          <ac:chgData name="Stuart C Wilde MBE" userId="effe1fc91cccb1d5" providerId="LiveId" clId="{0B7434C0-F6C9-5341-B016-8AA67EE59543}" dt="2023-12-05T19:56:27.084" v="446" actId="478"/>
          <ac:cxnSpMkLst>
            <pc:docMk/>
            <pc:sldMk cId="3936329068" sldId="356"/>
            <ac:cxnSpMk id="11" creationId="{8F28B946-C7F6-4BF4-9E0C-3FACB97B07C7}"/>
          </ac:cxnSpMkLst>
        </pc:cxnChg>
        <pc:cxnChg chg="mod">
          <ac:chgData name="Stuart C Wilde MBE" userId="effe1fc91cccb1d5" providerId="LiveId" clId="{0B7434C0-F6C9-5341-B016-8AA67EE59543}" dt="2023-12-07T16:35:27.085" v="1769" actId="1038"/>
          <ac:cxnSpMkLst>
            <pc:docMk/>
            <pc:sldMk cId="3936329068" sldId="356"/>
            <ac:cxnSpMk id="19" creationId="{F82B00D1-FACA-3E94-345D-D098F85A2D7B}"/>
          </ac:cxnSpMkLst>
        </pc:cxnChg>
        <pc:cxnChg chg="mod">
          <ac:chgData name="Stuart C Wilde MBE" userId="effe1fc91cccb1d5" providerId="LiveId" clId="{0B7434C0-F6C9-5341-B016-8AA67EE59543}" dt="2023-12-07T16:35:27.085" v="1769" actId="1038"/>
          <ac:cxnSpMkLst>
            <pc:docMk/>
            <pc:sldMk cId="3936329068" sldId="356"/>
            <ac:cxnSpMk id="20" creationId="{BAD95C03-0D76-22D0-2186-31A091F068DE}"/>
          </ac:cxnSpMkLst>
        </pc:cxnChg>
        <pc:cxnChg chg="mod">
          <ac:chgData name="Stuart C Wilde MBE" userId="effe1fc91cccb1d5" providerId="LiveId" clId="{0B7434C0-F6C9-5341-B016-8AA67EE59543}" dt="2023-12-07T16:35:27.085" v="1769" actId="1038"/>
          <ac:cxnSpMkLst>
            <pc:docMk/>
            <pc:sldMk cId="3936329068" sldId="356"/>
            <ac:cxnSpMk id="21" creationId="{B46871B2-BB1F-C5BD-4762-1612DB088A11}"/>
          </ac:cxnSpMkLst>
        </pc:cxnChg>
        <pc:cxnChg chg="mod">
          <ac:chgData name="Stuart C Wilde MBE" userId="effe1fc91cccb1d5" providerId="LiveId" clId="{0B7434C0-F6C9-5341-B016-8AA67EE59543}" dt="2023-12-07T16:35:27.085" v="1769" actId="1038"/>
          <ac:cxnSpMkLst>
            <pc:docMk/>
            <pc:sldMk cId="3936329068" sldId="356"/>
            <ac:cxnSpMk id="27" creationId="{8FF7AAF1-0F84-C708-8EF4-23BFE2A524E8}"/>
          </ac:cxnSpMkLst>
        </pc:cxnChg>
        <pc:cxnChg chg="mod">
          <ac:chgData name="Stuart C Wilde MBE" userId="effe1fc91cccb1d5" providerId="LiveId" clId="{0B7434C0-F6C9-5341-B016-8AA67EE59543}" dt="2023-12-07T16:35:27.085" v="1769" actId="1038"/>
          <ac:cxnSpMkLst>
            <pc:docMk/>
            <pc:sldMk cId="3936329068" sldId="356"/>
            <ac:cxnSpMk id="33" creationId="{9FE64BEE-67EC-324F-BC16-E1667F06E8F2}"/>
          </ac:cxnSpMkLst>
        </pc:cxnChg>
        <pc:cxnChg chg="mod">
          <ac:chgData name="Stuart C Wilde MBE" userId="effe1fc91cccb1d5" providerId="LiveId" clId="{0B7434C0-F6C9-5341-B016-8AA67EE59543}" dt="2023-12-07T16:35:27.085" v="1769" actId="1038"/>
          <ac:cxnSpMkLst>
            <pc:docMk/>
            <pc:sldMk cId="3936329068" sldId="356"/>
            <ac:cxnSpMk id="34" creationId="{3726D2FE-C0EA-B1AB-069E-92FC48E9ABF9}"/>
          </ac:cxnSpMkLst>
        </pc:cxnChg>
        <pc:cxnChg chg="mod">
          <ac:chgData name="Stuart C Wilde MBE" userId="effe1fc91cccb1d5" providerId="LiveId" clId="{0B7434C0-F6C9-5341-B016-8AA67EE59543}" dt="2023-12-07T16:35:27.085" v="1769" actId="1038"/>
          <ac:cxnSpMkLst>
            <pc:docMk/>
            <pc:sldMk cId="3936329068" sldId="356"/>
            <ac:cxnSpMk id="35" creationId="{19785EAB-E960-7C23-C298-3AA3B3AC951A}"/>
          </ac:cxnSpMkLst>
        </pc:cxnChg>
        <pc:cxnChg chg="mod">
          <ac:chgData name="Stuart C Wilde MBE" userId="effe1fc91cccb1d5" providerId="LiveId" clId="{0B7434C0-F6C9-5341-B016-8AA67EE59543}" dt="2023-12-07T16:35:27.085" v="1769" actId="1038"/>
          <ac:cxnSpMkLst>
            <pc:docMk/>
            <pc:sldMk cId="3936329068" sldId="356"/>
            <ac:cxnSpMk id="40" creationId="{5707A5EA-B06A-83AF-8602-82A1747F187C}"/>
          </ac:cxnSpMkLst>
        </pc:cxnChg>
        <pc:cxnChg chg="mod">
          <ac:chgData name="Stuart C Wilde MBE" userId="effe1fc91cccb1d5" providerId="LiveId" clId="{0B7434C0-F6C9-5341-B016-8AA67EE59543}" dt="2023-12-07T16:35:27.085" v="1769" actId="1038"/>
          <ac:cxnSpMkLst>
            <pc:docMk/>
            <pc:sldMk cId="3936329068" sldId="356"/>
            <ac:cxnSpMk id="41" creationId="{D2CAEC12-00EC-29B5-D185-21B0CB63EB2B}"/>
          </ac:cxnSpMkLst>
        </pc:cxnChg>
        <pc:cxnChg chg="mod">
          <ac:chgData name="Stuart C Wilde MBE" userId="effe1fc91cccb1d5" providerId="LiveId" clId="{0B7434C0-F6C9-5341-B016-8AA67EE59543}" dt="2023-12-07T16:35:27.085" v="1769" actId="1038"/>
          <ac:cxnSpMkLst>
            <pc:docMk/>
            <pc:sldMk cId="3936329068" sldId="356"/>
            <ac:cxnSpMk id="42" creationId="{4D4373A7-8C32-338A-DF45-773CAF00AA5C}"/>
          </ac:cxnSpMkLst>
        </pc:cxnChg>
        <pc:cxnChg chg="mod">
          <ac:chgData name="Stuart C Wilde MBE" userId="effe1fc91cccb1d5" providerId="LiveId" clId="{0B7434C0-F6C9-5341-B016-8AA67EE59543}" dt="2023-12-07T16:35:27.085" v="1769" actId="1038"/>
          <ac:cxnSpMkLst>
            <pc:docMk/>
            <pc:sldMk cId="3936329068" sldId="356"/>
            <ac:cxnSpMk id="46" creationId="{33627CEC-DF65-99C4-15B3-A819A8332B0D}"/>
          </ac:cxnSpMkLst>
        </pc:cxnChg>
        <pc:cxnChg chg="mod">
          <ac:chgData name="Stuart C Wilde MBE" userId="effe1fc91cccb1d5" providerId="LiveId" clId="{0B7434C0-F6C9-5341-B016-8AA67EE59543}" dt="2023-12-07T16:35:27.085" v="1769" actId="1038"/>
          <ac:cxnSpMkLst>
            <pc:docMk/>
            <pc:sldMk cId="3936329068" sldId="356"/>
            <ac:cxnSpMk id="47" creationId="{70822D0F-3819-1793-24CE-C3CBBBCF2C6A}"/>
          </ac:cxnSpMkLst>
        </pc:cxnChg>
        <pc:cxnChg chg="mod">
          <ac:chgData name="Stuart C Wilde MBE" userId="effe1fc91cccb1d5" providerId="LiveId" clId="{0B7434C0-F6C9-5341-B016-8AA67EE59543}" dt="2023-12-07T16:35:27.085" v="1769" actId="1038"/>
          <ac:cxnSpMkLst>
            <pc:docMk/>
            <pc:sldMk cId="3936329068" sldId="356"/>
            <ac:cxnSpMk id="48" creationId="{A110871E-3B35-D512-4E6B-3E4A108FE581}"/>
          </ac:cxnSpMkLst>
        </pc:cxnChg>
        <pc:cxnChg chg="mod">
          <ac:chgData name="Stuart C Wilde MBE" userId="effe1fc91cccb1d5" providerId="LiveId" clId="{0B7434C0-F6C9-5341-B016-8AA67EE59543}" dt="2023-12-07T16:35:27.085" v="1769" actId="1038"/>
          <ac:cxnSpMkLst>
            <pc:docMk/>
            <pc:sldMk cId="3936329068" sldId="356"/>
            <ac:cxnSpMk id="51" creationId="{8B79D9B0-77DF-B166-4680-E14E91D77129}"/>
          </ac:cxnSpMkLst>
        </pc:cxnChg>
        <pc:cxnChg chg="mod">
          <ac:chgData name="Stuart C Wilde MBE" userId="effe1fc91cccb1d5" providerId="LiveId" clId="{0B7434C0-F6C9-5341-B016-8AA67EE59543}" dt="2023-12-07T16:35:27.085" v="1769" actId="1038"/>
          <ac:cxnSpMkLst>
            <pc:docMk/>
            <pc:sldMk cId="3936329068" sldId="356"/>
            <ac:cxnSpMk id="52" creationId="{DECA67D4-E7D4-0D02-E526-B28EEADFE6C4}"/>
          </ac:cxnSpMkLst>
        </pc:cxnChg>
        <pc:cxnChg chg="mod">
          <ac:chgData name="Stuart C Wilde MBE" userId="effe1fc91cccb1d5" providerId="LiveId" clId="{0B7434C0-F6C9-5341-B016-8AA67EE59543}" dt="2023-12-07T16:35:27.085" v="1769" actId="1038"/>
          <ac:cxnSpMkLst>
            <pc:docMk/>
            <pc:sldMk cId="3936329068" sldId="356"/>
            <ac:cxnSpMk id="53" creationId="{DAFD14A5-08C0-69B5-309B-A85127EBCD3B}"/>
          </ac:cxnSpMkLst>
        </pc:cxnChg>
      </pc:sldChg>
      <pc:sldChg chg="addSp delSp modSp mod">
        <pc:chgData name="Stuart C Wilde MBE" userId="effe1fc91cccb1d5" providerId="LiveId" clId="{0B7434C0-F6C9-5341-B016-8AA67EE59543}" dt="2023-12-07T16:35:51.577" v="1802" actId="1076"/>
        <pc:sldMkLst>
          <pc:docMk/>
          <pc:sldMk cId="344023547" sldId="357"/>
        </pc:sldMkLst>
        <pc:spChg chg="mod">
          <ac:chgData name="Stuart C Wilde MBE" userId="effe1fc91cccb1d5" providerId="LiveId" clId="{0B7434C0-F6C9-5341-B016-8AA67EE59543}" dt="2023-12-07T16:35:51.577" v="1802" actId="1076"/>
          <ac:spMkLst>
            <pc:docMk/>
            <pc:sldMk cId="344023547" sldId="357"/>
            <ac:spMk id="2" creationId="{3A83EA31-2159-86F1-5032-EFEFD0697755}"/>
          </ac:spMkLst>
        </pc:spChg>
        <pc:spChg chg="mod">
          <ac:chgData name="Stuart C Wilde MBE" userId="effe1fc91cccb1d5" providerId="LiveId" clId="{0B7434C0-F6C9-5341-B016-8AA67EE59543}" dt="2023-12-07T16:35:51.577" v="1802" actId="1076"/>
          <ac:spMkLst>
            <pc:docMk/>
            <pc:sldMk cId="344023547" sldId="357"/>
            <ac:spMk id="3" creationId="{31A2DC28-E565-8426-6122-1D8A3220F2E8}"/>
          </ac:spMkLst>
        </pc:spChg>
        <pc:spChg chg="del">
          <ac:chgData name="Stuart C Wilde MBE" userId="effe1fc91cccb1d5" providerId="LiveId" clId="{0B7434C0-F6C9-5341-B016-8AA67EE59543}" dt="2023-12-05T19:56:40.112" v="448" actId="478"/>
          <ac:spMkLst>
            <pc:docMk/>
            <pc:sldMk cId="344023547" sldId="357"/>
            <ac:spMk id="4" creationId="{60735DC8-A105-4BD0-A57F-2FFC38AECE84}"/>
          </ac:spMkLst>
        </pc:spChg>
        <pc:spChg chg="mod">
          <ac:chgData name="Stuart C Wilde MBE" userId="effe1fc91cccb1d5" providerId="LiveId" clId="{0B7434C0-F6C9-5341-B016-8AA67EE59543}" dt="2023-12-07T16:35:51.577" v="1802" actId="1076"/>
          <ac:spMkLst>
            <pc:docMk/>
            <pc:sldMk cId="344023547" sldId="357"/>
            <ac:spMk id="5" creationId="{D8033F7B-0865-6BB6-1A1D-953CF1DA3796}"/>
          </ac:spMkLst>
        </pc:spChg>
        <pc:spChg chg="add mod">
          <ac:chgData name="Stuart C Wilde MBE" userId="effe1fc91cccb1d5" providerId="LiveId" clId="{0B7434C0-F6C9-5341-B016-8AA67EE59543}" dt="2023-12-05T20:16:59.007" v="1039" actId="20577"/>
          <ac:spMkLst>
            <pc:docMk/>
            <pc:sldMk cId="344023547" sldId="357"/>
            <ac:spMk id="6" creationId="{09E72BAE-8BAD-6565-214E-89F4021CAD0C}"/>
          </ac:spMkLst>
        </pc:spChg>
        <pc:spChg chg="mod">
          <ac:chgData name="Stuart C Wilde MBE" userId="effe1fc91cccb1d5" providerId="LiveId" clId="{0B7434C0-F6C9-5341-B016-8AA67EE59543}" dt="2023-12-07T16:35:51.577" v="1802" actId="1076"/>
          <ac:spMkLst>
            <pc:docMk/>
            <pc:sldMk cId="344023547" sldId="357"/>
            <ac:spMk id="7" creationId="{A5E33C38-9F40-D9F0-0520-437CFA1D8D97}"/>
          </ac:spMkLst>
        </pc:spChg>
        <pc:spChg chg="mod">
          <ac:chgData name="Stuart C Wilde MBE" userId="effe1fc91cccb1d5" providerId="LiveId" clId="{0B7434C0-F6C9-5341-B016-8AA67EE59543}" dt="2023-12-07T16:35:51.577" v="1802" actId="1076"/>
          <ac:spMkLst>
            <pc:docMk/>
            <pc:sldMk cId="344023547" sldId="357"/>
            <ac:spMk id="12" creationId="{633769D5-508C-07E3-2CEE-2DDC454910E9}"/>
          </ac:spMkLst>
        </pc:spChg>
        <pc:spChg chg="mod">
          <ac:chgData name="Stuart C Wilde MBE" userId="effe1fc91cccb1d5" providerId="LiveId" clId="{0B7434C0-F6C9-5341-B016-8AA67EE59543}" dt="2023-12-07T16:35:51.577" v="1802" actId="1076"/>
          <ac:spMkLst>
            <pc:docMk/>
            <pc:sldMk cId="344023547" sldId="357"/>
            <ac:spMk id="13" creationId="{BAA3A4A2-569D-4AFD-2DA1-091D01368B9D}"/>
          </ac:spMkLst>
        </pc:spChg>
        <pc:spChg chg="del">
          <ac:chgData name="Stuart C Wilde MBE" userId="effe1fc91cccb1d5" providerId="LiveId" clId="{0B7434C0-F6C9-5341-B016-8AA67EE59543}" dt="2023-12-05T19:56:40.112" v="448" actId="478"/>
          <ac:spMkLst>
            <pc:docMk/>
            <pc:sldMk cId="344023547" sldId="357"/>
            <ac:spMk id="14" creationId="{8F43C2BE-FC11-4556-86F2-8EE2FBBF10D2}"/>
          </ac:spMkLst>
        </pc:spChg>
        <pc:spChg chg="mod">
          <ac:chgData name="Stuart C Wilde MBE" userId="effe1fc91cccb1d5" providerId="LiveId" clId="{0B7434C0-F6C9-5341-B016-8AA67EE59543}" dt="2023-12-07T16:35:51.577" v="1802" actId="1076"/>
          <ac:spMkLst>
            <pc:docMk/>
            <pc:sldMk cId="344023547" sldId="357"/>
            <ac:spMk id="20" creationId="{EA8979BD-C58B-35B0-F885-1BDA7B323A58}"/>
          </ac:spMkLst>
        </pc:spChg>
        <pc:spChg chg="del">
          <ac:chgData name="Stuart C Wilde MBE" userId="effe1fc91cccb1d5" providerId="LiveId" clId="{0B7434C0-F6C9-5341-B016-8AA67EE59543}" dt="2023-12-05T19:56:40.112" v="448" actId="478"/>
          <ac:spMkLst>
            <pc:docMk/>
            <pc:sldMk cId="344023547" sldId="357"/>
            <ac:spMk id="25" creationId="{F54BD576-CC82-43DA-A008-C28EF60A448A}"/>
          </ac:spMkLst>
        </pc:spChg>
        <pc:spChg chg="del">
          <ac:chgData name="Stuart C Wilde MBE" userId="effe1fc91cccb1d5" providerId="LiveId" clId="{0B7434C0-F6C9-5341-B016-8AA67EE59543}" dt="2023-12-05T20:16:54.880" v="1036" actId="478"/>
          <ac:spMkLst>
            <pc:docMk/>
            <pc:sldMk cId="344023547" sldId="357"/>
            <ac:spMk id="29" creationId="{C5A8C257-B6E4-D850-0685-E36894744DCB}"/>
          </ac:spMkLst>
        </pc:spChg>
        <pc:spChg chg="mod">
          <ac:chgData name="Stuart C Wilde MBE" userId="effe1fc91cccb1d5" providerId="LiveId" clId="{0B7434C0-F6C9-5341-B016-8AA67EE59543}" dt="2023-12-07T16:35:51.577" v="1802" actId="1076"/>
          <ac:spMkLst>
            <pc:docMk/>
            <pc:sldMk cId="344023547" sldId="357"/>
            <ac:spMk id="36" creationId="{B85BAB28-FED6-488A-BBFE-FF08886D3598}"/>
          </ac:spMkLst>
        </pc:spChg>
        <pc:cxnChg chg="del">
          <ac:chgData name="Stuart C Wilde MBE" userId="effe1fc91cccb1d5" providerId="LiveId" clId="{0B7434C0-F6C9-5341-B016-8AA67EE59543}" dt="2023-12-05T19:56:40.112" v="448" actId="478"/>
          <ac:cxnSpMkLst>
            <pc:docMk/>
            <pc:sldMk cId="344023547" sldId="357"/>
            <ac:cxnSpMk id="8" creationId="{50060E80-F1C3-4E50-B873-7CFDEEA90049}"/>
          </ac:cxnSpMkLst>
        </pc:cxnChg>
        <pc:cxnChg chg="del">
          <ac:chgData name="Stuart C Wilde MBE" userId="effe1fc91cccb1d5" providerId="LiveId" clId="{0B7434C0-F6C9-5341-B016-8AA67EE59543}" dt="2023-12-05T19:56:40.112" v="448" actId="478"/>
          <ac:cxnSpMkLst>
            <pc:docMk/>
            <pc:sldMk cId="344023547" sldId="357"/>
            <ac:cxnSpMk id="9" creationId="{01C52B09-2839-4160-A3C1-6BB201E5D53A}"/>
          </ac:cxnSpMkLst>
        </pc:cxnChg>
        <pc:cxnChg chg="del">
          <ac:chgData name="Stuart C Wilde MBE" userId="effe1fc91cccb1d5" providerId="LiveId" clId="{0B7434C0-F6C9-5341-B016-8AA67EE59543}" dt="2023-12-05T19:56:40.112" v="448" actId="478"/>
          <ac:cxnSpMkLst>
            <pc:docMk/>
            <pc:sldMk cId="344023547" sldId="357"/>
            <ac:cxnSpMk id="10" creationId="{FC6C2AB6-E695-4520-9F38-6B6A0DE36B04}"/>
          </ac:cxnSpMkLst>
        </pc:cxnChg>
        <pc:cxnChg chg="del">
          <ac:chgData name="Stuart C Wilde MBE" userId="effe1fc91cccb1d5" providerId="LiveId" clId="{0B7434C0-F6C9-5341-B016-8AA67EE59543}" dt="2023-12-05T19:56:40.112" v="448" actId="478"/>
          <ac:cxnSpMkLst>
            <pc:docMk/>
            <pc:sldMk cId="344023547" sldId="357"/>
            <ac:cxnSpMk id="11" creationId="{8F28B946-C7F6-4BF4-9E0C-3FACB97B07C7}"/>
          </ac:cxnSpMkLst>
        </pc:cxnChg>
        <pc:cxnChg chg="mod">
          <ac:chgData name="Stuart C Wilde MBE" userId="effe1fc91cccb1d5" providerId="LiveId" clId="{0B7434C0-F6C9-5341-B016-8AA67EE59543}" dt="2023-12-07T16:35:51.577" v="1802" actId="1076"/>
          <ac:cxnSpMkLst>
            <pc:docMk/>
            <pc:sldMk cId="344023547" sldId="357"/>
            <ac:cxnSpMk id="16" creationId="{FA957984-251E-4005-4306-B32DF399B8A2}"/>
          </ac:cxnSpMkLst>
        </pc:cxnChg>
        <pc:cxnChg chg="mod">
          <ac:chgData name="Stuart C Wilde MBE" userId="effe1fc91cccb1d5" providerId="LiveId" clId="{0B7434C0-F6C9-5341-B016-8AA67EE59543}" dt="2023-12-07T16:35:51.577" v="1802" actId="1076"/>
          <ac:cxnSpMkLst>
            <pc:docMk/>
            <pc:sldMk cId="344023547" sldId="357"/>
            <ac:cxnSpMk id="19" creationId="{B0CFC2A0-3A41-88C9-0101-D9A1CC4AF0EE}"/>
          </ac:cxnSpMkLst>
        </pc:cxnChg>
        <pc:cxnChg chg="mod">
          <ac:chgData name="Stuart C Wilde MBE" userId="effe1fc91cccb1d5" providerId="LiveId" clId="{0B7434C0-F6C9-5341-B016-8AA67EE59543}" dt="2023-12-07T16:35:51.577" v="1802" actId="1076"/>
          <ac:cxnSpMkLst>
            <pc:docMk/>
            <pc:sldMk cId="344023547" sldId="357"/>
            <ac:cxnSpMk id="23" creationId="{146BBC36-8E7C-590B-C3A2-907479A77C32}"/>
          </ac:cxnSpMkLst>
        </pc:cxnChg>
        <pc:cxnChg chg="mod">
          <ac:chgData name="Stuart C Wilde MBE" userId="effe1fc91cccb1d5" providerId="LiveId" clId="{0B7434C0-F6C9-5341-B016-8AA67EE59543}" dt="2023-12-07T16:35:51.577" v="1802" actId="1076"/>
          <ac:cxnSpMkLst>
            <pc:docMk/>
            <pc:sldMk cId="344023547" sldId="357"/>
            <ac:cxnSpMk id="26" creationId="{045F85AE-7F88-D058-0820-BC51A89E5006}"/>
          </ac:cxnSpMkLst>
        </pc:cxnChg>
        <pc:cxnChg chg="mod">
          <ac:chgData name="Stuart C Wilde MBE" userId="effe1fc91cccb1d5" providerId="LiveId" clId="{0B7434C0-F6C9-5341-B016-8AA67EE59543}" dt="2023-12-07T16:35:51.577" v="1802" actId="1076"/>
          <ac:cxnSpMkLst>
            <pc:docMk/>
            <pc:sldMk cId="344023547" sldId="357"/>
            <ac:cxnSpMk id="27" creationId="{67F843E8-C11A-E301-C061-FE8AB7CE710B}"/>
          </ac:cxnSpMkLst>
        </pc:cxnChg>
        <pc:cxnChg chg="mod">
          <ac:chgData name="Stuart C Wilde MBE" userId="effe1fc91cccb1d5" providerId="LiveId" clId="{0B7434C0-F6C9-5341-B016-8AA67EE59543}" dt="2023-12-07T16:35:51.577" v="1802" actId="1076"/>
          <ac:cxnSpMkLst>
            <pc:docMk/>
            <pc:sldMk cId="344023547" sldId="357"/>
            <ac:cxnSpMk id="31" creationId="{8DDB4692-F339-1E53-C90F-037362FE120F}"/>
          </ac:cxnSpMkLst>
        </pc:cxnChg>
        <pc:cxnChg chg="mod">
          <ac:chgData name="Stuart C Wilde MBE" userId="effe1fc91cccb1d5" providerId="LiveId" clId="{0B7434C0-F6C9-5341-B016-8AA67EE59543}" dt="2023-12-07T16:35:51.577" v="1802" actId="1076"/>
          <ac:cxnSpMkLst>
            <pc:docMk/>
            <pc:sldMk cId="344023547" sldId="357"/>
            <ac:cxnSpMk id="32" creationId="{6B00562A-A662-FA96-FC25-209E3F1DBBF6}"/>
          </ac:cxnSpMkLst>
        </pc:cxnChg>
      </pc:sldChg>
      <pc:sldChg chg="addSp delSp modSp mod">
        <pc:chgData name="Stuart C Wilde MBE" userId="effe1fc91cccb1d5" providerId="LiveId" clId="{0B7434C0-F6C9-5341-B016-8AA67EE59543}" dt="2023-12-07T16:36:15.262" v="1804" actId="1076"/>
        <pc:sldMkLst>
          <pc:docMk/>
          <pc:sldMk cId="1355694048" sldId="358"/>
        </pc:sldMkLst>
        <pc:spChg chg="add del mod">
          <ac:chgData name="Stuart C Wilde MBE" userId="effe1fc91cccb1d5" providerId="LiveId" clId="{0B7434C0-F6C9-5341-B016-8AA67EE59543}" dt="2023-12-05T20:17:17.103" v="1046" actId="478"/>
          <ac:spMkLst>
            <pc:docMk/>
            <pc:sldMk cId="1355694048" sldId="358"/>
            <ac:spMk id="2" creationId="{AD893998-2209-A8FF-61DE-1B5B9649A35F}"/>
          </ac:spMkLst>
        </pc:spChg>
        <pc:spChg chg="del">
          <ac:chgData name="Stuart C Wilde MBE" userId="effe1fc91cccb1d5" providerId="LiveId" clId="{0B7434C0-F6C9-5341-B016-8AA67EE59543}" dt="2023-12-05T19:56:50.729" v="450" actId="478"/>
          <ac:spMkLst>
            <pc:docMk/>
            <pc:sldMk cId="1355694048" sldId="358"/>
            <ac:spMk id="4" creationId="{60735DC8-A105-4BD0-A57F-2FFC38AECE84}"/>
          </ac:spMkLst>
        </pc:spChg>
        <pc:spChg chg="add mod">
          <ac:chgData name="Stuart C Wilde MBE" userId="effe1fc91cccb1d5" providerId="LiveId" clId="{0B7434C0-F6C9-5341-B016-8AA67EE59543}" dt="2023-12-05T20:17:22.682" v="1049" actId="20577"/>
          <ac:spMkLst>
            <pc:docMk/>
            <pc:sldMk cId="1355694048" sldId="358"/>
            <ac:spMk id="5" creationId="{8FD13088-7100-128F-1CFC-88AC99E53A94}"/>
          </ac:spMkLst>
        </pc:spChg>
        <pc:spChg chg="mod">
          <ac:chgData name="Stuart C Wilde MBE" userId="effe1fc91cccb1d5" providerId="LiveId" clId="{0B7434C0-F6C9-5341-B016-8AA67EE59543}" dt="2023-12-07T16:36:15.262" v="1804" actId="1076"/>
          <ac:spMkLst>
            <pc:docMk/>
            <pc:sldMk cId="1355694048" sldId="358"/>
            <ac:spMk id="13" creationId="{223DDB21-8B31-1295-B5D6-B74B933F4D24}"/>
          </ac:spMkLst>
        </pc:spChg>
        <pc:spChg chg="del">
          <ac:chgData name="Stuart C Wilde MBE" userId="effe1fc91cccb1d5" providerId="LiveId" clId="{0B7434C0-F6C9-5341-B016-8AA67EE59543}" dt="2023-12-05T19:56:50.729" v="450" actId="478"/>
          <ac:spMkLst>
            <pc:docMk/>
            <pc:sldMk cId="1355694048" sldId="358"/>
            <ac:spMk id="14" creationId="{8F43C2BE-FC11-4556-86F2-8EE2FBBF10D2}"/>
          </ac:spMkLst>
        </pc:spChg>
        <pc:spChg chg="mod">
          <ac:chgData name="Stuart C Wilde MBE" userId="effe1fc91cccb1d5" providerId="LiveId" clId="{0B7434C0-F6C9-5341-B016-8AA67EE59543}" dt="2023-12-07T16:36:15.262" v="1804" actId="1076"/>
          <ac:spMkLst>
            <pc:docMk/>
            <pc:sldMk cId="1355694048" sldId="358"/>
            <ac:spMk id="15" creationId="{CA5BFCF0-0A8A-02D7-D117-F88B3AA6A51C}"/>
          </ac:spMkLst>
        </pc:spChg>
        <pc:spChg chg="mod">
          <ac:chgData name="Stuart C Wilde MBE" userId="effe1fc91cccb1d5" providerId="LiveId" clId="{0B7434C0-F6C9-5341-B016-8AA67EE59543}" dt="2023-12-07T16:36:15.262" v="1804" actId="1076"/>
          <ac:spMkLst>
            <pc:docMk/>
            <pc:sldMk cId="1355694048" sldId="358"/>
            <ac:spMk id="16" creationId="{26219124-314B-9FFC-29E1-4FEAC3FAB5F6}"/>
          </ac:spMkLst>
        </pc:spChg>
        <pc:spChg chg="mod">
          <ac:chgData name="Stuart C Wilde MBE" userId="effe1fc91cccb1d5" providerId="LiveId" clId="{0B7434C0-F6C9-5341-B016-8AA67EE59543}" dt="2023-12-07T16:36:15.262" v="1804" actId="1076"/>
          <ac:spMkLst>
            <pc:docMk/>
            <pc:sldMk cId="1355694048" sldId="358"/>
            <ac:spMk id="23" creationId="{BB62C4BF-D55E-6AFC-4CEF-3799D7BFD39B}"/>
          </ac:spMkLst>
        </pc:spChg>
        <pc:spChg chg="mod">
          <ac:chgData name="Stuart C Wilde MBE" userId="effe1fc91cccb1d5" providerId="LiveId" clId="{0B7434C0-F6C9-5341-B016-8AA67EE59543}" dt="2023-12-07T16:36:15.262" v="1804" actId="1076"/>
          <ac:spMkLst>
            <pc:docMk/>
            <pc:sldMk cId="1355694048" sldId="358"/>
            <ac:spMk id="24" creationId="{1495386F-0B50-401E-5AAB-6CB6C0C976B6}"/>
          </ac:spMkLst>
        </pc:spChg>
        <pc:spChg chg="del">
          <ac:chgData name="Stuart C Wilde MBE" userId="effe1fc91cccb1d5" providerId="LiveId" clId="{0B7434C0-F6C9-5341-B016-8AA67EE59543}" dt="2023-12-05T19:56:50.729" v="450" actId="478"/>
          <ac:spMkLst>
            <pc:docMk/>
            <pc:sldMk cId="1355694048" sldId="358"/>
            <ac:spMk id="25" creationId="{F54BD576-CC82-43DA-A008-C28EF60A448A}"/>
          </ac:spMkLst>
        </pc:spChg>
        <pc:spChg chg="del">
          <ac:chgData name="Stuart C Wilde MBE" userId="effe1fc91cccb1d5" providerId="LiveId" clId="{0B7434C0-F6C9-5341-B016-8AA67EE59543}" dt="2023-12-05T20:17:14.109" v="1044" actId="478"/>
          <ac:spMkLst>
            <pc:docMk/>
            <pc:sldMk cId="1355694048" sldId="358"/>
            <ac:spMk id="29" creationId="{C5A8C257-B6E4-D850-0685-E36894744DCB}"/>
          </ac:spMkLst>
        </pc:spChg>
        <pc:spChg chg="mod">
          <ac:chgData name="Stuart C Wilde MBE" userId="effe1fc91cccb1d5" providerId="LiveId" clId="{0B7434C0-F6C9-5341-B016-8AA67EE59543}" dt="2023-12-07T16:36:15.262" v="1804" actId="1076"/>
          <ac:spMkLst>
            <pc:docMk/>
            <pc:sldMk cId="1355694048" sldId="358"/>
            <ac:spMk id="31" creationId="{7C220DF5-7BE3-07A2-42A2-2F756FE57110}"/>
          </ac:spMkLst>
        </pc:spChg>
        <pc:spChg chg="mod">
          <ac:chgData name="Stuart C Wilde MBE" userId="effe1fc91cccb1d5" providerId="LiveId" clId="{0B7434C0-F6C9-5341-B016-8AA67EE59543}" dt="2023-12-07T16:36:15.262" v="1804" actId="1076"/>
          <ac:spMkLst>
            <pc:docMk/>
            <pc:sldMk cId="1355694048" sldId="358"/>
            <ac:spMk id="32" creationId="{E0D676AB-4D5D-4F03-DFAA-BF251A373ECB}"/>
          </ac:spMkLst>
        </pc:spChg>
        <pc:spChg chg="mod">
          <ac:chgData name="Stuart C Wilde MBE" userId="effe1fc91cccb1d5" providerId="LiveId" clId="{0B7434C0-F6C9-5341-B016-8AA67EE59543}" dt="2023-12-07T16:36:15.262" v="1804" actId="1076"/>
          <ac:spMkLst>
            <pc:docMk/>
            <pc:sldMk cId="1355694048" sldId="358"/>
            <ac:spMk id="33" creationId="{7B15E13C-E345-E251-ADFF-94374FAC8144}"/>
          </ac:spMkLst>
        </pc:spChg>
        <pc:spChg chg="mod">
          <ac:chgData name="Stuart C Wilde MBE" userId="effe1fc91cccb1d5" providerId="LiveId" clId="{0B7434C0-F6C9-5341-B016-8AA67EE59543}" dt="2023-12-07T16:36:15.262" v="1804" actId="1076"/>
          <ac:spMkLst>
            <pc:docMk/>
            <pc:sldMk cId="1355694048" sldId="358"/>
            <ac:spMk id="51" creationId="{BDBB9BB8-7CB3-969E-6D9E-6D6DA8055854}"/>
          </ac:spMkLst>
        </pc:spChg>
        <pc:spChg chg="mod">
          <ac:chgData name="Stuart C Wilde MBE" userId="effe1fc91cccb1d5" providerId="LiveId" clId="{0B7434C0-F6C9-5341-B016-8AA67EE59543}" dt="2023-12-07T16:36:15.262" v="1804" actId="1076"/>
          <ac:spMkLst>
            <pc:docMk/>
            <pc:sldMk cId="1355694048" sldId="358"/>
            <ac:spMk id="52" creationId="{47965150-CF10-953F-6822-E29DC906B768}"/>
          </ac:spMkLst>
        </pc:spChg>
        <pc:spChg chg="mod">
          <ac:chgData name="Stuart C Wilde MBE" userId="effe1fc91cccb1d5" providerId="LiveId" clId="{0B7434C0-F6C9-5341-B016-8AA67EE59543}" dt="2023-12-07T16:36:15.262" v="1804" actId="1076"/>
          <ac:spMkLst>
            <pc:docMk/>
            <pc:sldMk cId="1355694048" sldId="358"/>
            <ac:spMk id="75" creationId="{C83D8820-EE5B-F42E-9708-9CB16B3CB0E6}"/>
          </ac:spMkLst>
        </pc:spChg>
        <pc:picChg chg="mod">
          <ac:chgData name="Stuart C Wilde MBE" userId="effe1fc91cccb1d5" providerId="LiveId" clId="{0B7434C0-F6C9-5341-B016-8AA67EE59543}" dt="2023-12-07T16:36:15.262" v="1804" actId="1076"/>
          <ac:picMkLst>
            <pc:docMk/>
            <pc:sldMk cId="1355694048" sldId="358"/>
            <ac:picMk id="3" creationId="{8BA849ED-19CC-3B0B-07FF-20A214F6BD09}"/>
          </ac:picMkLst>
        </pc:picChg>
        <pc:picChg chg="mod">
          <ac:chgData name="Stuart C Wilde MBE" userId="effe1fc91cccb1d5" providerId="LiveId" clId="{0B7434C0-F6C9-5341-B016-8AA67EE59543}" dt="2023-12-07T16:36:15.262" v="1804" actId="1076"/>
          <ac:picMkLst>
            <pc:docMk/>
            <pc:sldMk cId="1355694048" sldId="358"/>
            <ac:picMk id="6" creationId="{61A92DFD-44C0-D0B3-F37E-06EF7631789A}"/>
          </ac:picMkLst>
        </pc:picChg>
        <pc:picChg chg="mod">
          <ac:chgData name="Stuart C Wilde MBE" userId="effe1fc91cccb1d5" providerId="LiveId" clId="{0B7434C0-F6C9-5341-B016-8AA67EE59543}" dt="2023-12-07T16:36:15.262" v="1804" actId="1076"/>
          <ac:picMkLst>
            <pc:docMk/>
            <pc:sldMk cId="1355694048" sldId="358"/>
            <ac:picMk id="7" creationId="{A0005022-6AE5-B68E-1059-20DA8A332DA1}"/>
          </ac:picMkLst>
        </pc:picChg>
        <pc:cxnChg chg="del">
          <ac:chgData name="Stuart C Wilde MBE" userId="effe1fc91cccb1d5" providerId="LiveId" clId="{0B7434C0-F6C9-5341-B016-8AA67EE59543}" dt="2023-12-05T19:56:50.729" v="450" actId="478"/>
          <ac:cxnSpMkLst>
            <pc:docMk/>
            <pc:sldMk cId="1355694048" sldId="358"/>
            <ac:cxnSpMk id="8" creationId="{50060E80-F1C3-4E50-B873-7CFDEEA90049}"/>
          </ac:cxnSpMkLst>
        </pc:cxnChg>
        <pc:cxnChg chg="del">
          <ac:chgData name="Stuart C Wilde MBE" userId="effe1fc91cccb1d5" providerId="LiveId" clId="{0B7434C0-F6C9-5341-B016-8AA67EE59543}" dt="2023-12-05T19:56:50.729" v="450" actId="478"/>
          <ac:cxnSpMkLst>
            <pc:docMk/>
            <pc:sldMk cId="1355694048" sldId="358"/>
            <ac:cxnSpMk id="9" creationId="{01C52B09-2839-4160-A3C1-6BB201E5D53A}"/>
          </ac:cxnSpMkLst>
        </pc:cxnChg>
        <pc:cxnChg chg="del">
          <ac:chgData name="Stuart C Wilde MBE" userId="effe1fc91cccb1d5" providerId="LiveId" clId="{0B7434C0-F6C9-5341-B016-8AA67EE59543}" dt="2023-12-05T19:56:50.729" v="450" actId="478"/>
          <ac:cxnSpMkLst>
            <pc:docMk/>
            <pc:sldMk cId="1355694048" sldId="358"/>
            <ac:cxnSpMk id="10" creationId="{FC6C2AB6-E695-4520-9F38-6B6A0DE36B04}"/>
          </ac:cxnSpMkLst>
        </pc:cxnChg>
        <pc:cxnChg chg="del">
          <ac:chgData name="Stuart C Wilde MBE" userId="effe1fc91cccb1d5" providerId="LiveId" clId="{0B7434C0-F6C9-5341-B016-8AA67EE59543}" dt="2023-12-05T19:56:50.729" v="450" actId="478"/>
          <ac:cxnSpMkLst>
            <pc:docMk/>
            <pc:sldMk cId="1355694048" sldId="358"/>
            <ac:cxnSpMk id="11" creationId="{8F28B946-C7F6-4BF4-9E0C-3FACB97B07C7}"/>
          </ac:cxnSpMkLst>
        </pc:cxnChg>
        <pc:cxnChg chg="mod">
          <ac:chgData name="Stuart C Wilde MBE" userId="effe1fc91cccb1d5" providerId="LiveId" clId="{0B7434C0-F6C9-5341-B016-8AA67EE59543}" dt="2023-12-07T16:36:15.262" v="1804" actId="1076"/>
          <ac:cxnSpMkLst>
            <pc:docMk/>
            <pc:sldMk cId="1355694048" sldId="358"/>
            <ac:cxnSpMk id="17" creationId="{ADEADFF3-239B-3603-2EA6-EB44116B44E4}"/>
          </ac:cxnSpMkLst>
        </pc:cxnChg>
        <pc:cxnChg chg="mod">
          <ac:chgData name="Stuart C Wilde MBE" userId="effe1fc91cccb1d5" providerId="LiveId" clId="{0B7434C0-F6C9-5341-B016-8AA67EE59543}" dt="2023-12-07T16:36:15.262" v="1804" actId="1076"/>
          <ac:cxnSpMkLst>
            <pc:docMk/>
            <pc:sldMk cId="1355694048" sldId="358"/>
            <ac:cxnSpMk id="26" creationId="{2F8282BE-F7C4-849E-B9B1-95FE29028863}"/>
          </ac:cxnSpMkLst>
        </pc:cxnChg>
        <pc:cxnChg chg="mod">
          <ac:chgData name="Stuart C Wilde MBE" userId="effe1fc91cccb1d5" providerId="LiveId" clId="{0B7434C0-F6C9-5341-B016-8AA67EE59543}" dt="2023-12-07T16:36:15.262" v="1804" actId="1076"/>
          <ac:cxnSpMkLst>
            <pc:docMk/>
            <pc:sldMk cId="1355694048" sldId="358"/>
            <ac:cxnSpMk id="34" creationId="{81472606-25A0-4992-1FB9-E2C7692A99D7}"/>
          </ac:cxnSpMkLst>
        </pc:cxnChg>
        <pc:cxnChg chg="mod">
          <ac:chgData name="Stuart C Wilde MBE" userId="effe1fc91cccb1d5" providerId="LiveId" clId="{0B7434C0-F6C9-5341-B016-8AA67EE59543}" dt="2023-12-07T16:36:15.262" v="1804" actId="1076"/>
          <ac:cxnSpMkLst>
            <pc:docMk/>
            <pc:sldMk cId="1355694048" sldId="358"/>
            <ac:cxnSpMk id="37" creationId="{C88C0983-D914-9B8E-C142-AACB184E6AC7}"/>
          </ac:cxnSpMkLst>
        </pc:cxnChg>
        <pc:cxnChg chg="mod">
          <ac:chgData name="Stuart C Wilde MBE" userId="effe1fc91cccb1d5" providerId="LiveId" clId="{0B7434C0-F6C9-5341-B016-8AA67EE59543}" dt="2023-12-07T16:36:15.262" v="1804" actId="1076"/>
          <ac:cxnSpMkLst>
            <pc:docMk/>
            <pc:sldMk cId="1355694048" sldId="358"/>
            <ac:cxnSpMk id="38" creationId="{373B59ED-04D7-163E-66C3-80B00548184A}"/>
          </ac:cxnSpMkLst>
        </pc:cxnChg>
        <pc:cxnChg chg="mod">
          <ac:chgData name="Stuart C Wilde MBE" userId="effe1fc91cccb1d5" providerId="LiveId" clId="{0B7434C0-F6C9-5341-B016-8AA67EE59543}" dt="2023-12-07T16:36:15.262" v="1804" actId="1076"/>
          <ac:cxnSpMkLst>
            <pc:docMk/>
            <pc:sldMk cId="1355694048" sldId="358"/>
            <ac:cxnSpMk id="54" creationId="{373595B3-B279-C49F-1463-41CDD82852A9}"/>
          </ac:cxnSpMkLst>
        </pc:cxnChg>
        <pc:cxnChg chg="mod">
          <ac:chgData name="Stuart C Wilde MBE" userId="effe1fc91cccb1d5" providerId="LiveId" clId="{0B7434C0-F6C9-5341-B016-8AA67EE59543}" dt="2023-12-07T16:36:15.262" v="1804" actId="1076"/>
          <ac:cxnSpMkLst>
            <pc:docMk/>
            <pc:sldMk cId="1355694048" sldId="358"/>
            <ac:cxnSpMk id="71" creationId="{64D1FC16-091F-F74D-7A4B-564E50D683B1}"/>
          </ac:cxnSpMkLst>
        </pc:cxnChg>
      </pc:sldChg>
      <pc:sldChg chg="addSp delSp modSp mod">
        <pc:chgData name="Stuart C Wilde MBE" userId="effe1fc91cccb1d5" providerId="LiveId" clId="{0B7434C0-F6C9-5341-B016-8AA67EE59543}" dt="2023-12-07T16:36:32.050" v="1805" actId="1076"/>
        <pc:sldMkLst>
          <pc:docMk/>
          <pc:sldMk cId="2483989090" sldId="359"/>
        </pc:sldMkLst>
        <pc:spChg chg="mod">
          <ac:chgData name="Stuart C Wilde MBE" userId="effe1fc91cccb1d5" providerId="LiveId" clId="{0B7434C0-F6C9-5341-B016-8AA67EE59543}" dt="2023-12-07T16:36:32.050" v="1805" actId="1076"/>
          <ac:spMkLst>
            <pc:docMk/>
            <pc:sldMk cId="2483989090" sldId="359"/>
            <ac:spMk id="2" creationId="{E36DEC7F-E916-8CAB-6377-4879E81B3CC8}"/>
          </ac:spMkLst>
        </pc:spChg>
        <pc:spChg chg="mod">
          <ac:chgData name="Stuart C Wilde MBE" userId="effe1fc91cccb1d5" providerId="LiveId" clId="{0B7434C0-F6C9-5341-B016-8AA67EE59543}" dt="2023-12-07T16:36:32.050" v="1805" actId="1076"/>
          <ac:spMkLst>
            <pc:docMk/>
            <pc:sldMk cId="2483989090" sldId="359"/>
            <ac:spMk id="3" creationId="{4ABA098A-1381-C123-4D09-E39A3F796024}"/>
          </ac:spMkLst>
        </pc:spChg>
        <pc:spChg chg="del">
          <ac:chgData name="Stuart C Wilde MBE" userId="effe1fc91cccb1d5" providerId="LiveId" clId="{0B7434C0-F6C9-5341-B016-8AA67EE59543}" dt="2023-12-05T19:56:55.851" v="451" actId="478"/>
          <ac:spMkLst>
            <pc:docMk/>
            <pc:sldMk cId="2483989090" sldId="359"/>
            <ac:spMk id="4" creationId="{60735DC8-A105-4BD0-A57F-2FFC38AECE84}"/>
          </ac:spMkLst>
        </pc:spChg>
        <pc:spChg chg="add mod">
          <ac:chgData name="Stuart C Wilde MBE" userId="effe1fc91cccb1d5" providerId="LiveId" clId="{0B7434C0-F6C9-5341-B016-8AA67EE59543}" dt="2023-12-05T20:17:35.593" v="1053" actId="20577"/>
          <ac:spMkLst>
            <pc:docMk/>
            <pc:sldMk cId="2483989090" sldId="359"/>
            <ac:spMk id="5" creationId="{008F71D9-0B39-7218-4057-6CD30F8EAC78}"/>
          </ac:spMkLst>
        </pc:spChg>
        <pc:spChg chg="mod">
          <ac:chgData name="Stuart C Wilde MBE" userId="effe1fc91cccb1d5" providerId="LiveId" clId="{0B7434C0-F6C9-5341-B016-8AA67EE59543}" dt="2023-12-07T16:36:32.050" v="1805" actId="1076"/>
          <ac:spMkLst>
            <pc:docMk/>
            <pc:sldMk cId="2483989090" sldId="359"/>
            <ac:spMk id="6" creationId="{82E27BA2-A6E1-33F2-0C4B-3B92A5AF4A2E}"/>
          </ac:spMkLst>
        </pc:spChg>
        <pc:spChg chg="del">
          <ac:chgData name="Stuart C Wilde MBE" userId="effe1fc91cccb1d5" providerId="LiveId" clId="{0B7434C0-F6C9-5341-B016-8AA67EE59543}" dt="2023-12-05T19:56:55.851" v="451" actId="478"/>
          <ac:spMkLst>
            <pc:docMk/>
            <pc:sldMk cId="2483989090" sldId="359"/>
            <ac:spMk id="14" creationId="{8F43C2BE-FC11-4556-86F2-8EE2FBBF10D2}"/>
          </ac:spMkLst>
        </pc:spChg>
        <pc:spChg chg="mod">
          <ac:chgData name="Stuart C Wilde MBE" userId="effe1fc91cccb1d5" providerId="LiveId" clId="{0B7434C0-F6C9-5341-B016-8AA67EE59543}" dt="2023-12-07T16:36:32.050" v="1805" actId="1076"/>
          <ac:spMkLst>
            <pc:docMk/>
            <pc:sldMk cId="2483989090" sldId="359"/>
            <ac:spMk id="19" creationId="{BE92619F-AB2F-BA8C-C658-BE6A3A4C282E}"/>
          </ac:spMkLst>
        </pc:spChg>
        <pc:spChg chg="mod">
          <ac:chgData name="Stuart C Wilde MBE" userId="effe1fc91cccb1d5" providerId="LiveId" clId="{0B7434C0-F6C9-5341-B016-8AA67EE59543}" dt="2023-12-07T16:36:32.050" v="1805" actId="1076"/>
          <ac:spMkLst>
            <pc:docMk/>
            <pc:sldMk cId="2483989090" sldId="359"/>
            <ac:spMk id="20" creationId="{62B29B61-2539-E187-84D9-72C6F91681EA}"/>
          </ac:spMkLst>
        </pc:spChg>
        <pc:spChg chg="del">
          <ac:chgData name="Stuart C Wilde MBE" userId="effe1fc91cccb1d5" providerId="LiveId" clId="{0B7434C0-F6C9-5341-B016-8AA67EE59543}" dt="2023-12-05T19:56:55.851" v="451" actId="478"/>
          <ac:spMkLst>
            <pc:docMk/>
            <pc:sldMk cId="2483989090" sldId="359"/>
            <ac:spMk id="25" creationId="{F54BD576-CC82-43DA-A008-C28EF60A448A}"/>
          </ac:spMkLst>
        </pc:spChg>
        <pc:spChg chg="del">
          <ac:chgData name="Stuart C Wilde MBE" userId="effe1fc91cccb1d5" providerId="LiveId" clId="{0B7434C0-F6C9-5341-B016-8AA67EE59543}" dt="2023-12-05T20:17:30.059" v="1050" actId="478"/>
          <ac:spMkLst>
            <pc:docMk/>
            <pc:sldMk cId="2483989090" sldId="359"/>
            <ac:spMk id="29" creationId="{C5A8C257-B6E4-D850-0685-E36894744DCB}"/>
          </ac:spMkLst>
        </pc:spChg>
        <pc:spChg chg="mod">
          <ac:chgData name="Stuart C Wilde MBE" userId="effe1fc91cccb1d5" providerId="LiveId" clId="{0B7434C0-F6C9-5341-B016-8AA67EE59543}" dt="2023-12-07T16:36:32.050" v="1805" actId="1076"/>
          <ac:spMkLst>
            <pc:docMk/>
            <pc:sldMk cId="2483989090" sldId="359"/>
            <ac:spMk id="30" creationId="{DE00F0BC-09DC-593F-1EA4-CA09BD10882D}"/>
          </ac:spMkLst>
        </pc:spChg>
        <pc:spChg chg="mod">
          <ac:chgData name="Stuart C Wilde MBE" userId="effe1fc91cccb1d5" providerId="LiveId" clId="{0B7434C0-F6C9-5341-B016-8AA67EE59543}" dt="2023-12-07T16:36:32.050" v="1805" actId="1076"/>
          <ac:spMkLst>
            <pc:docMk/>
            <pc:sldMk cId="2483989090" sldId="359"/>
            <ac:spMk id="33" creationId="{0BC20438-0BC9-8F31-7748-3B45EB493A25}"/>
          </ac:spMkLst>
        </pc:spChg>
        <pc:spChg chg="mod">
          <ac:chgData name="Stuart C Wilde MBE" userId="effe1fc91cccb1d5" providerId="LiveId" clId="{0B7434C0-F6C9-5341-B016-8AA67EE59543}" dt="2023-12-07T16:36:32.050" v="1805" actId="1076"/>
          <ac:spMkLst>
            <pc:docMk/>
            <pc:sldMk cId="2483989090" sldId="359"/>
            <ac:spMk id="34" creationId="{E9B793C8-241E-C07E-8F2B-4B2BA53DBA5D}"/>
          </ac:spMkLst>
        </pc:spChg>
        <pc:spChg chg="mod">
          <ac:chgData name="Stuart C Wilde MBE" userId="effe1fc91cccb1d5" providerId="LiveId" clId="{0B7434C0-F6C9-5341-B016-8AA67EE59543}" dt="2023-12-07T16:36:32.050" v="1805" actId="1076"/>
          <ac:spMkLst>
            <pc:docMk/>
            <pc:sldMk cId="2483989090" sldId="359"/>
            <ac:spMk id="35" creationId="{0BBC33AF-6D6D-FE15-4497-0F207C4DD8A4}"/>
          </ac:spMkLst>
        </pc:spChg>
        <pc:spChg chg="mod">
          <ac:chgData name="Stuart C Wilde MBE" userId="effe1fc91cccb1d5" providerId="LiveId" clId="{0B7434C0-F6C9-5341-B016-8AA67EE59543}" dt="2023-12-07T16:36:32.050" v="1805" actId="1076"/>
          <ac:spMkLst>
            <pc:docMk/>
            <pc:sldMk cId="2483989090" sldId="359"/>
            <ac:spMk id="36" creationId="{5E3E9081-32EE-8E13-2C91-5531A936A8F8}"/>
          </ac:spMkLst>
        </pc:spChg>
        <pc:spChg chg="mod">
          <ac:chgData name="Stuart C Wilde MBE" userId="effe1fc91cccb1d5" providerId="LiveId" clId="{0B7434C0-F6C9-5341-B016-8AA67EE59543}" dt="2023-12-07T16:36:32.050" v="1805" actId="1076"/>
          <ac:spMkLst>
            <pc:docMk/>
            <pc:sldMk cId="2483989090" sldId="359"/>
            <ac:spMk id="37" creationId="{5745ECE1-82AB-0387-C253-2D94B211D605}"/>
          </ac:spMkLst>
        </pc:spChg>
        <pc:spChg chg="mod">
          <ac:chgData name="Stuart C Wilde MBE" userId="effe1fc91cccb1d5" providerId="LiveId" clId="{0B7434C0-F6C9-5341-B016-8AA67EE59543}" dt="2023-12-07T16:36:32.050" v="1805" actId="1076"/>
          <ac:spMkLst>
            <pc:docMk/>
            <pc:sldMk cId="2483989090" sldId="359"/>
            <ac:spMk id="40" creationId="{8300B6D9-863B-0981-0359-885DA4C0AC11}"/>
          </ac:spMkLst>
        </pc:spChg>
        <pc:spChg chg="mod">
          <ac:chgData name="Stuart C Wilde MBE" userId="effe1fc91cccb1d5" providerId="LiveId" clId="{0B7434C0-F6C9-5341-B016-8AA67EE59543}" dt="2023-12-07T16:36:32.050" v="1805" actId="1076"/>
          <ac:spMkLst>
            <pc:docMk/>
            <pc:sldMk cId="2483989090" sldId="359"/>
            <ac:spMk id="43" creationId="{CF31A132-9815-F2EC-D8A3-B3474C48DAF0}"/>
          </ac:spMkLst>
        </pc:spChg>
        <pc:spChg chg="mod">
          <ac:chgData name="Stuart C Wilde MBE" userId="effe1fc91cccb1d5" providerId="LiveId" clId="{0B7434C0-F6C9-5341-B016-8AA67EE59543}" dt="2023-12-07T16:36:32.050" v="1805" actId="1076"/>
          <ac:spMkLst>
            <pc:docMk/>
            <pc:sldMk cId="2483989090" sldId="359"/>
            <ac:spMk id="45" creationId="{BF6AA644-5A83-CA7E-D5D8-3B2418B03696}"/>
          </ac:spMkLst>
        </pc:spChg>
        <pc:spChg chg="mod">
          <ac:chgData name="Stuart C Wilde MBE" userId="effe1fc91cccb1d5" providerId="LiveId" clId="{0B7434C0-F6C9-5341-B016-8AA67EE59543}" dt="2023-12-07T16:36:32.050" v="1805" actId="1076"/>
          <ac:spMkLst>
            <pc:docMk/>
            <pc:sldMk cId="2483989090" sldId="359"/>
            <ac:spMk id="46" creationId="{C418DE31-F0B1-313E-06C0-E5ECB1741D0B}"/>
          </ac:spMkLst>
        </pc:spChg>
        <pc:spChg chg="mod">
          <ac:chgData name="Stuart C Wilde MBE" userId="effe1fc91cccb1d5" providerId="LiveId" clId="{0B7434C0-F6C9-5341-B016-8AA67EE59543}" dt="2023-12-07T16:36:32.050" v="1805" actId="1076"/>
          <ac:spMkLst>
            <pc:docMk/>
            <pc:sldMk cId="2483989090" sldId="359"/>
            <ac:spMk id="47" creationId="{0372D71E-C276-B3A9-F465-16694375F405}"/>
          </ac:spMkLst>
        </pc:spChg>
        <pc:spChg chg="mod">
          <ac:chgData name="Stuart C Wilde MBE" userId="effe1fc91cccb1d5" providerId="LiveId" clId="{0B7434C0-F6C9-5341-B016-8AA67EE59543}" dt="2023-12-07T16:36:32.050" v="1805" actId="1076"/>
          <ac:spMkLst>
            <pc:docMk/>
            <pc:sldMk cId="2483989090" sldId="359"/>
            <ac:spMk id="48" creationId="{494CF076-A00E-C786-34C9-CED04F597255}"/>
          </ac:spMkLst>
        </pc:spChg>
        <pc:spChg chg="mod">
          <ac:chgData name="Stuart C Wilde MBE" userId="effe1fc91cccb1d5" providerId="LiveId" clId="{0B7434C0-F6C9-5341-B016-8AA67EE59543}" dt="2023-12-07T16:36:32.050" v="1805" actId="1076"/>
          <ac:spMkLst>
            <pc:docMk/>
            <pc:sldMk cId="2483989090" sldId="359"/>
            <ac:spMk id="49" creationId="{08C07507-8E93-539B-1502-3693E6DB4099}"/>
          </ac:spMkLst>
        </pc:spChg>
        <pc:spChg chg="mod">
          <ac:chgData name="Stuart C Wilde MBE" userId="effe1fc91cccb1d5" providerId="LiveId" clId="{0B7434C0-F6C9-5341-B016-8AA67EE59543}" dt="2023-12-07T16:36:32.050" v="1805" actId="1076"/>
          <ac:spMkLst>
            <pc:docMk/>
            <pc:sldMk cId="2483989090" sldId="359"/>
            <ac:spMk id="50" creationId="{F5CF87F9-D041-317E-181C-C718E365D0D8}"/>
          </ac:spMkLst>
        </pc:spChg>
        <pc:spChg chg="mod">
          <ac:chgData name="Stuart C Wilde MBE" userId="effe1fc91cccb1d5" providerId="LiveId" clId="{0B7434C0-F6C9-5341-B016-8AA67EE59543}" dt="2023-12-07T16:36:32.050" v="1805" actId="1076"/>
          <ac:spMkLst>
            <pc:docMk/>
            <pc:sldMk cId="2483989090" sldId="359"/>
            <ac:spMk id="53" creationId="{664E29C2-C14C-4AFB-91A5-3F09E81A0DFA}"/>
          </ac:spMkLst>
        </pc:spChg>
        <pc:spChg chg="mod">
          <ac:chgData name="Stuart C Wilde MBE" userId="effe1fc91cccb1d5" providerId="LiveId" clId="{0B7434C0-F6C9-5341-B016-8AA67EE59543}" dt="2023-12-07T16:36:32.050" v="1805" actId="1076"/>
          <ac:spMkLst>
            <pc:docMk/>
            <pc:sldMk cId="2483989090" sldId="359"/>
            <ac:spMk id="55" creationId="{0664D82A-F060-FBB6-A270-EA033AF011C0}"/>
          </ac:spMkLst>
        </pc:spChg>
        <pc:spChg chg="mod">
          <ac:chgData name="Stuart C Wilde MBE" userId="effe1fc91cccb1d5" providerId="LiveId" clId="{0B7434C0-F6C9-5341-B016-8AA67EE59543}" dt="2023-12-07T16:36:32.050" v="1805" actId="1076"/>
          <ac:spMkLst>
            <pc:docMk/>
            <pc:sldMk cId="2483989090" sldId="359"/>
            <ac:spMk id="56" creationId="{166B36E1-8AB9-432A-BDE6-55292AB5AD96}"/>
          </ac:spMkLst>
        </pc:spChg>
        <pc:picChg chg="mod">
          <ac:chgData name="Stuart C Wilde MBE" userId="effe1fc91cccb1d5" providerId="LiveId" clId="{0B7434C0-F6C9-5341-B016-8AA67EE59543}" dt="2023-12-07T16:36:32.050" v="1805" actId="1076"/>
          <ac:picMkLst>
            <pc:docMk/>
            <pc:sldMk cId="2483989090" sldId="359"/>
            <ac:picMk id="7" creationId="{47C05D09-E9E6-7E66-4EFF-B642933F74E1}"/>
          </ac:picMkLst>
        </pc:picChg>
        <pc:picChg chg="mod">
          <ac:chgData name="Stuart C Wilde MBE" userId="effe1fc91cccb1d5" providerId="LiveId" clId="{0B7434C0-F6C9-5341-B016-8AA67EE59543}" dt="2023-12-07T16:36:32.050" v="1805" actId="1076"/>
          <ac:picMkLst>
            <pc:docMk/>
            <pc:sldMk cId="2483989090" sldId="359"/>
            <ac:picMk id="13" creationId="{227D4387-9FF4-7D35-3DDF-DA43D2F05124}"/>
          </ac:picMkLst>
        </pc:picChg>
        <pc:picChg chg="mod">
          <ac:chgData name="Stuart C Wilde MBE" userId="effe1fc91cccb1d5" providerId="LiveId" clId="{0B7434C0-F6C9-5341-B016-8AA67EE59543}" dt="2023-12-07T16:36:32.050" v="1805" actId="1076"/>
          <ac:picMkLst>
            <pc:docMk/>
            <pc:sldMk cId="2483989090" sldId="359"/>
            <ac:picMk id="18" creationId="{9712F64C-F05B-E756-E3DC-7533377BC309}"/>
          </ac:picMkLst>
        </pc:picChg>
        <pc:cxnChg chg="del">
          <ac:chgData name="Stuart C Wilde MBE" userId="effe1fc91cccb1d5" providerId="LiveId" clId="{0B7434C0-F6C9-5341-B016-8AA67EE59543}" dt="2023-12-05T19:56:55.851" v="451" actId="478"/>
          <ac:cxnSpMkLst>
            <pc:docMk/>
            <pc:sldMk cId="2483989090" sldId="359"/>
            <ac:cxnSpMk id="8" creationId="{50060E80-F1C3-4E50-B873-7CFDEEA90049}"/>
          </ac:cxnSpMkLst>
        </pc:cxnChg>
        <pc:cxnChg chg="del">
          <ac:chgData name="Stuart C Wilde MBE" userId="effe1fc91cccb1d5" providerId="LiveId" clId="{0B7434C0-F6C9-5341-B016-8AA67EE59543}" dt="2023-12-05T19:56:55.851" v="451" actId="478"/>
          <ac:cxnSpMkLst>
            <pc:docMk/>
            <pc:sldMk cId="2483989090" sldId="359"/>
            <ac:cxnSpMk id="9" creationId="{01C52B09-2839-4160-A3C1-6BB201E5D53A}"/>
          </ac:cxnSpMkLst>
        </pc:cxnChg>
        <pc:cxnChg chg="del">
          <ac:chgData name="Stuart C Wilde MBE" userId="effe1fc91cccb1d5" providerId="LiveId" clId="{0B7434C0-F6C9-5341-B016-8AA67EE59543}" dt="2023-12-05T19:56:55.851" v="451" actId="478"/>
          <ac:cxnSpMkLst>
            <pc:docMk/>
            <pc:sldMk cId="2483989090" sldId="359"/>
            <ac:cxnSpMk id="10" creationId="{FC6C2AB6-E695-4520-9F38-6B6A0DE36B04}"/>
          </ac:cxnSpMkLst>
        </pc:cxnChg>
        <pc:cxnChg chg="del">
          <ac:chgData name="Stuart C Wilde MBE" userId="effe1fc91cccb1d5" providerId="LiveId" clId="{0B7434C0-F6C9-5341-B016-8AA67EE59543}" dt="2023-12-05T19:56:55.851" v="451" actId="478"/>
          <ac:cxnSpMkLst>
            <pc:docMk/>
            <pc:sldMk cId="2483989090" sldId="359"/>
            <ac:cxnSpMk id="11" creationId="{8F28B946-C7F6-4BF4-9E0C-3FACB97B07C7}"/>
          </ac:cxnSpMkLst>
        </pc:cxnChg>
        <pc:cxnChg chg="mod">
          <ac:chgData name="Stuart C Wilde MBE" userId="effe1fc91cccb1d5" providerId="LiveId" clId="{0B7434C0-F6C9-5341-B016-8AA67EE59543}" dt="2023-12-07T16:36:32.050" v="1805" actId="1076"/>
          <ac:cxnSpMkLst>
            <pc:docMk/>
            <pc:sldMk cId="2483989090" sldId="359"/>
            <ac:cxnSpMk id="12" creationId="{E07F4EC9-2FF8-1FFB-EBC1-84686EFD174B}"/>
          </ac:cxnSpMkLst>
        </pc:cxnChg>
        <pc:cxnChg chg="mod">
          <ac:chgData name="Stuart C Wilde MBE" userId="effe1fc91cccb1d5" providerId="LiveId" clId="{0B7434C0-F6C9-5341-B016-8AA67EE59543}" dt="2023-12-07T16:36:32.050" v="1805" actId="1076"/>
          <ac:cxnSpMkLst>
            <pc:docMk/>
            <pc:sldMk cId="2483989090" sldId="359"/>
            <ac:cxnSpMk id="21" creationId="{A3472195-C5DB-FE95-8CF5-85183A988CD4}"/>
          </ac:cxnSpMkLst>
        </pc:cxnChg>
        <pc:cxnChg chg="mod">
          <ac:chgData name="Stuart C Wilde MBE" userId="effe1fc91cccb1d5" providerId="LiveId" clId="{0B7434C0-F6C9-5341-B016-8AA67EE59543}" dt="2023-12-07T16:36:32.050" v="1805" actId="1076"/>
          <ac:cxnSpMkLst>
            <pc:docMk/>
            <pc:sldMk cId="2483989090" sldId="359"/>
            <ac:cxnSpMk id="39" creationId="{51BBB5A8-89B7-3B11-6BF3-12F5898C7799}"/>
          </ac:cxnSpMkLst>
        </pc:cxnChg>
        <pc:cxnChg chg="mod">
          <ac:chgData name="Stuart C Wilde MBE" userId="effe1fc91cccb1d5" providerId="LiveId" clId="{0B7434C0-F6C9-5341-B016-8AA67EE59543}" dt="2023-12-07T16:36:32.050" v="1805" actId="1076"/>
          <ac:cxnSpMkLst>
            <pc:docMk/>
            <pc:sldMk cId="2483989090" sldId="359"/>
            <ac:cxnSpMk id="57" creationId="{F1F502F7-3D08-6843-E1B7-B0BD00AF161A}"/>
          </ac:cxnSpMkLst>
        </pc:cxnChg>
        <pc:cxnChg chg="mod">
          <ac:chgData name="Stuart C Wilde MBE" userId="effe1fc91cccb1d5" providerId="LiveId" clId="{0B7434C0-F6C9-5341-B016-8AA67EE59543}" dt="2023-12-07T16:36:32.050" v="1805" actId="1076"/>
          <ac:cxnSpMkLst>
            <pc:docMk/>
            <pc:sldMk cId="2483989090" sldId="359"/>
            <ac:cxnSpMk id="61" creationId="{3277003A-3A1C-9D55-19B4-E4ECFB6AA9D4}"/>
          </ac:cxnSpMkLst>
        </pc:cxnChg>
        <pc:cxnChg chg="mod">
          <ac:chgData name="Stuart C Wilde MBE" userId="effe1fc91cccb1d5" providerId="LiveId" clId="{0B7434C0-F6C9-5341-B016-8AA67EE59543}" dt="2023-12-07T16:36:32.050" v="1805" actId="1076"/>
          <ac:cxnSpMkLst>
            <pc:docMk/>
            <pc:sldMk cId="2483989090" sldId="359"/>
            <ac:cxnSpMk id="64" creationId="{8ECF8897-2073-8643-F7B9-F4331E37245D}"/>
          </ac:cxnSpMkLst>
        </pc:cxnChg>
        <pc:cxnChg chg="mod">
          <ac:chgData name="Stuart C Wilde MBE" userId="effe1fc91cccb1d5" providerId="LiveId" clId="{0B7434C0-F6C9-5341-B016-8AA67EE59543}" dt="2023-12-07T16:36:32.050" v="1805" actId="1076"/>
          <ac:cxnSpMkLst>
            <pc:docMk/>
            <pc:sldMk cId="2483989090" sldId="359"/>
            <ac:cxnSpMk id="67" creationId="{79AB2496-B37F-597E-6E73-99113ED8CE9F}"/>
          </ac:cxnSpMkLst>
        </pc:cxnChg>
        <pc:cxnChg chg="mod">
          <ac:chgData name="Stuart C Wilde MBE" userId="effe1fc91cccb1d5" providerId="LiveId" clId="{0B7434C0-F6C9-5341-B016-8AA67EE59543}" dt="2023-12-07T16:36:32.050" v="1805" actId="1076"/>
          <ac:cxnSpMkLst>
            <pc:docMk/>
            <pc:sldMk cId="2483989090" sldId="359"/>
            <ac:cxnSpMk id="70" creationId="{6C6B83A1-1F60-C99A-7679-41EE595E5CA4}"/>
          </ac:cxnSpMkLst>
        </pc:cxnChg>
        <pc:cxnChg chg="mod">
          <ac:chgData name="Stuart C Wilde MBE" userId="effe1fc91cccb1d5" providerId="LiveId" clId="{0B7434C0-F6C9-5341-B016-8AA67EE59543}" dt="2023-12-07T16:36:32.050" v="1805" actId="1076"/>
          <ac:cxnSpMkLst>
            <pc:docMk/>
            <pc:sldMk cId="2483989090" sldId="359"/>
            <ac:cxnSpMk id="77" creationId="{31BD7B58-4CDE-5C3E-F05B-E3F912C7145A}"/>
          </ac:cxnSpMkLst>
        </pc:cxnChg>
      </pc:sldChg>
      <pc:sldChg chg="addSp delSp modSp mod">
        <pc:chgData name="Stuart C Wilde MBE" userId="effe1fc91cccb1d5" providerId="LiveId" clId="{0B7434C0-F6C9-5341-B016-8AA67EE59543}" dt="2023-12-07T16:36:44.427" v="1806" actId="1076"/>
        <pc:sldMkLst>
          <pc:docMk/>
          <pc:sldMk cId="1767790009" sldId="360"/>
        </pc:sldMkLst>
        <pc:spChg chg="del">
          <ac:chgData name="Stuart C Wilde MBE" userId="effe1fc91cccb1d5" providerId="LiveId" clId="{0B7434C0-F6C9-5341-B016-8AA67EE59543}" dt="2023-12-05T19:57:01.128" v="452" actId="478"/>
          <ac:spMkLst>
            <pc:docMk/>
            <pc:sldMk cId="1767790009" sldId="360"/>
            <ac:spMk id="4" creationId="{60735DC8-A105-4BD0-A57F-2FFC38AECE84}"/>
          </ac:spMkLst>
        </pc:spChg>
        <pc:spChg chg="add mod">
          <ac:chgData name="Stuart C Wilde MBE" userId="effe1fc91cccb1d5" providerId="LiveId" clId="{0B7434C0-F6C9-5341-B016-8AA67EE59543}" dt="2023-12-05T20:17:45.733" v="1059" actId="20577"/>
          <ac:spMkLst>
            <pc:docMk/>
            <pc:sldMk cId="1767790009" sldId="360"/>
            <ac:spMk id="6" creationId="{ECDB087A-8E6E-961F-162B-6ACCE6B16D03}"/>
          </ac:spMkLst>
        </pc:spChg>
        <pc:spChg chg="mod">
          <ac:chgData name="Stuart C Wilde MBE" userId="effe1fc91cccb1d5" providerId="LiveId" clId="{0B7434C0-F6C9-5341-B016-8AA67EE59543}" dt="2023-12-07T16:36:44.427" v="1806" actId="1076"/>
          <ac:spMkLst>
            <pc:docMk/>
            <pc:sldMk cId="1767790009" sldId="360"/>
            <ac:spMk id="7" creationId="{52142C1E-7046-CD10-1A11-9522FA7063D7}"/>
          </ac:spMkLst>
        </pc:spChg>
        <pc:spChg chg="mod">
          <ac:chgData name="Stuart C Wilde MBE" userId="effe1fc91cccb1d5" providerId="LiveId" clId="{0B7434C0-F6C9-5341-B016-8AA67EE59543}" dt="2023-12-07T16:36:44.427" v="1806" actId="1076"/>
          <ac:spMkLst>
            <pc:docMk/>
            <pc:sldMk cId="1767790009" sldId="360"/>
            <ac:spMk id="12" creationId="{25D59827-727C-77B1-DC70-4CD897BD4232}"/>
          </ac:spMkLst>
        </pc:spChg>
        <pc:spChg chg="mod">
          <ac:chgData name="Stuart C Wilde MBE" userId="effe1fc91cccb1d5" providerId="LiveId" clId="{0B7434C0-F6C9-5341-B016-8AA67EE59543}" dt="2023-12-07T16:36:44.427" v="1806" actId="1076"/>
          <ac:spMkLst>
            <pc:docMk/>
            <pc:sldMk cId="1767790009" sldId="360"/>
            <ac:spMk id="13" creationId="{6CDB053F-E74D-F9DF-7BDD-BA92DCABFE85}"/>
          </ac:spMkLst>
        </pc:spChg>
        <pc:spChg chg="del">
          <ac:chgData name="Stuart C Wilde MBE" userId="effe1fc91cccb1d5" providerId="LiveId" clId="{0B7434C0-F6C9-5341-B016-8AA67EE59543}" dt="2023-12-05T19:57:01.128" v="452" actId="478"/>
          <ac:spMkLst>
            <pc:docMk/>
            <pc:sldMk cId="1767790009" sldId="360"/>
            <ac:spMk id="14" creationId="{8F43C2BE-FC11-4556-86F2-8EE2FBBF10D2}"/>
          </ac:spMkLst>
        </pc:spChg>
        <pc:spChg chg="mod">
          <ac:chgData name="Stuart C Wilde MBE" userId="effe1fc91cccb1d5" providerId="LiveId" clId="{0B7434C0-F6C9-5341-B016-8AA67EE59543}" dt="2023-12-07T16:36:44.427" v="1806" actId="1076"/>
          <ac:spMkLst>
            <pc:docMk/>
            <pc:sldMk cId="1767790009" sldId="360"/>
            <ac:spMk id="15" creationId="{26F81F8D-CCF1-510F-6E09-CF1C246EE93D}"/>
          </ac:spMkLst>
        </pc:spChg>
        <pc:spChg chg="mod">
          <ac:chgData name="Stuart C Wilde MBE" userId="effe1fc91cccb1d5" providerId="LiveId" clId="{0B7434C0-F6C9-5341-B016-8AA67EE59543}" dt="2023-12-07T16:36:44.427" v="1806" actId="1076"/>
          <ac:spMkLst>
            <pc:docMk/>
            <pc:sldMk cId="1767790009" sldId="360"/>
            <ac:spMk id="17" creationId="{A772A8AD-CDC6-F3EC-3060-A914DB94713F}"/>
          </ac:spMkLst>
        </pc:spChg>
        <pc:spChg chg="mod">
          <ac:chgData name="Stuart C Wilde MBE" userId="effe1fc91cccb1d5" providerId="LiveId" clId="{0B7434C0-F6C9-5341-B016-8AA67EE59543}" dt="2023-12-07T16:36:44.427" v="1806" actId="1076"/>
          <ac:spMkLst>
            <pc:docMk/>
            <pc:sldMk cId="1767790009" sldId="360"/>
            <ac:spMk id="18" creationId="{C250F45F-09C7-D942-CF58-8F745D2D7729}"/>
          </ac:spMkLst>
        </pc:spChg>
        <pc:spChg chg="mod">
          <ac:chgData name="Stuart C Wilde MBE" userId="effe1fc91cccb1d5" providerId="LiveId" clId="{0B7434C0-F6C9-5341-B016-8AA67EE59543}" dt="2023-12-07T16:36:44.427" v="1806" actId="1076"/>
          <ac:spMkLst>
            <pc:docMk/>
            <pc:sldMk cId="1767790009" sldId="360"/>
            <ac:spMk id="22" creationId="{A3867FB9-F434-7FDF-1349-2097DCD43758}"/>
          </ac:spMkLst>
        </pc:spChg>
        <pc:spChg chg="mod">
          <ac:chgData name="Stuart C Wilde MBE" userId="effe1fc91cccb1d5" providerId="LiveId" clId="{0B7434C0-F6C9-5341-B016-8AA67EE59543}" dt="2023-12-07T16:36:44.427" v="1806" actId="1076"/>
          <ac:spMkLst>
            <pc:docMk/>
            <pc:sldMk cId="1767790009" sldId="360"/>
            <ac:spMk id="23" creationId="{1547E268-EEEF-3B78-A6A2-39A2216D9895}"/>
          </ac:spMkLst>
        </pc:spChg>
        <pc:spChg chg="del">
          <ac:chgData name="Stuart C Wilde MBE" userId="effe1fc91cccb1d5" providerId="LiveId" clId="{0B7434C0-F6C9-5341-B016-8AA67EE59543}" dt="2023-12-05T19:57:01.128" v="452" actId="478"/>
          <ac:spMkLst>
            <pc:docMk/>
            <pc:sldMk cId="1767790009" sldId="360"/>
            <ac:spMk id="25" creationId="{F54BD576-CC82-43DA-A008-C28EF60A448A}"/>
          </ac:spMkLst>
        </pc:spChg>
        <pc:spChg chg="del">
          <ac:chgData name="Stuart C Wilde MBE" userId="effe1fc91cccb1d5" providerId="LiveId" clId="{0B7434C0-F6C9-5341-B016-8AA67EE59543}" dt="2023-12-05T20:17:41.275" v="1054" actId="478"/>
          <ac:spMkLst>
            <pc:docMk/>
            <pc:sldMk cId="1767790009" sldId="360"/>
            <ac:spMk id="29" creationId="{C5A8C257-B6E4-D850-0685-E36894744DCB}"/>
          </ac:spMkLst>
        </pc:spChg>
        <pc:spChg chg="mod">
          <ac:chgData name="Stuart C Wilde MBE" userId="effe1fc91cccb1d5" providerId="LiveId" clId="{0B7434C0-F6C9-5341-B016-8AA67EE59543}" dt="2023-12-07T16:36:44.427" v="1806" actId="1076"/>
          <ac:spMkLst>
            <pc:docMk/>
            <pc:sldMk cId="1767790009" sldId="360"/>
            <ac:spMk id="34" creationId="{E85FDB74-7193-CDE5-3796-8C47760E64C8}"/>
          </ac:spMkLst>
        </pc:spChg>
        <pc:picChg chg="mod">
          <ac:chgData name="Stuart C Wilde MBE" userId="effe1fc91cccb1d5" providerId="LiveId" clId="{0B7434C0-F6C9-5341-B016-8AA67EE59543}" dt="2023-12-07T16:36:44.427" v="1806" actId="1076"/>
          <ac:picMkLst>
            <pc:docMk/>
            <pc:sldMk cId="1767790009" sldId="360"/>
            <ac:picMk id="3" creationId="{3E2036E0-1075-1732-CB93-D945D7DBB1C1}"/>
          </ac:picMkLst>
        </pc:picChg>
        <pc:picChg chg="mod">
          <ac:chgData name="Stuart C Wilde MBE" userId="effe1fc91cccb1d5" providerId="LiveId" clId="{0B7434C0-F6C9-5341-B016-8AA67EE59543}" dt="2023-12-07T16:36:44.427" v="1806" actId="1076"/>
          <ac:picMkLst>
            <pc:docMk/>
            <pc:sldMk cId="1767790009" sldId="360"/>
            <ac:picMk id="5" creationId="{458AB805-6BD3-9502-11DE-2FEE8EDFFA18}"/>
          </ac:picMkLst>
        </pc:picChg>
        <pc:cxnChg chg="mod">
          <ac:chgData name="Stuart C Wilde MBE" userId="effe1fc91cccb1d5" providerId="LiveId" clId="{0B7434C0-F6C9-5341-B016-8AA67EE59543}" dt="2023-12-07T16:36:44.427" v="1806" actId="1076"/>
          <ac:cxnSpMkLst>
            <pc:docMk/>
            <pc:sldMk cId="1767790009" sldId="360"/>
            <ac:cxnSpMk id="2" creationId="{E7AA3355-2498-7B78-8619-92A7E03C2CF7}"/>
          </ac:cxnSpMkLst>
        </pc:cxnChg>
        <pc:cxnChg chg="del">
          <ac:chgData name="Stuart C Wilde MBE" userId="effe1fc91cccb1d5" providerId="LiveId" clId="{0B7434C0-F6C9-5341-B016-8AA67EE59543}" dt="2023-12-05T19:57:01.128" v="452" actId="478"/>
          <ac:cxnSpMkLst>
            <pc:docMk/>
            <pc:sldMk cId="1767790009" sldId="360"/>
            <ac:cxnSpMk id="8" creationId="{50060E80-F1C3-4E50-B873-7CFDEEA90049}"/>
          </ac:cxnSpMkLst>
        </pc:cxnChg>
        <pc:cxnChg chg="del">
          <ac:chgData name="Stuart C Wilde MBE" userId="effe1fc91cccb1d5" providerId="LiveId" clId="{0B7434C0-F6C9-5341-B016-8AA67EE59543}" dt="2023-12-05T19:57:01.128" v="452" actId="478"/>
          <ac:cxnSpMkLst>
            <pc:docMk/>
            <pc:sldMk cId="1767790009" sldId="360"/>
            <ac:cxnSpMk id="9" creationId="{01C52B09-2839-4160-A3C1-6BB201E5D53A}"/>
          </ac:cxnSpMkLst>
        </pc:cxnChg>
        <pc:cxnChg chg="del">
          <ac:chgData name="Stuart C Wilde MBE" userId="effe1fc91cccb1d5" providerId="LiveId" clId="{0B7434C0-F6C9-5341-B016-8AA67EE59543}" dt="2023-12-05T19:57:01.128" v="452" actId="478"/>
          <ac:cxnSpMkLst>
            <pc:docMk/>
            <pc:sldMk cId="1767790009" sldId="360"/>
            <ac:cxnSpMk id="10" creationId="{FC6C2AB6-E695-4520-9F38-6B6A0DE36B04}"/>
          </ac:cxnSpMkLst>
        </pc:cxnChg>
        <pc:cxnChg chg="del">
          <ac:chgData name="Stuart C Wilde MBE" userId="effe1fc91cccb1d5" providerId="LiveId" clId="{0B7434C0-F6C9-5341-B016-8AA67EE59543}" dt="2023-12-05T19:57:01.128" v="452" actId="478"/>
          <ac:cxnSpMkLst>
            <pc:docMk/>
            <pc:sldMk cId="1767790009" sldId="360"/>
            <ac:cxnSpMk id="11" creationId="{8F28B946-C7F6-4BF4-9E0C-3FACB97B07C7}"/>
          </ac:cxnSpMkLst>
        </pc:cxnChg>
        <pc:cxnChg chg="mod">
          <ac:chgData name="Stuart C Wilde MBE" userId="effe1fc91cccb1d5" providerId="LiveId" clId="{0B7434C0-F6C9-5341-B016-8AA67EE59543}" dt="2023-12-07T16:36:44.427" v="1806" actId="1076"/>
          <ac:cxnSpMkLst>
            <pc:docMk/>
            <pc:sldMk cId="1767790009" sldId="360"/>
            <ac:cxnSpMk id="16" creationId="{078B5E2C-779D-80A2-B17B-BA46D154945F}"/>
          </ac:cxnSpMkLst>
        </pc:cxnChg>
        <pc:cxnChg chg="mod">
          <ac:chgData name="Stuart C Wilde MBE" userId="effe1fc91cccb1d5" providerId="LiveId" clId="{0B7434C0-F6C9-5341-B016-8AA67EE59543}" dt="2023-12-07T16:36:44.427" v="1806" actId="1076"/>
          <ac:cxnSpMkLst>
            <pc:docMk/>
            <pc:sldMk cId="1767790009" sldId="360"/>
            <ac:cxnSpMk id="19" creationId="{093F065F-6724-9D46-31B6-72773AF1B185}"/>
          </ac:cxnSpMkLst>
        </pc:cxnChg>
        <pc:cxnChg chg="mod">
          <ac:chgData name="Stuart C Wilde MBE" userId="effe1fc91cccb1d5" providerId="LiveId" clId="{0B7434C0-F6C9-5341-B016-8AA67EE59543}" dt="2023-12-07T16:36:44.427" v="1806" actId="1076"/>
          <ac:cxnSpMkLst>
            <pc:docMk/>
            <pc:sldMk cId="1767790009" sldId="360"/>
            <ac:cxnSpMk id="20" creationId="{842427FB-34FA-191B-2476-634899C1C1F4}"/>
          </ac:cxnSpMkLst>
        </pc:cxnChg>
        <pc:cxnChg chg="mod">
          <ac:chgData name="Stuart C Wilde MBE" userId="effe1fc91cccb1d5" providerId="LiveId" clId="{0B7434C0-F6C9-5341-B016-8AA67EE59543}" dt="2023-12-07T16:36:44.427" v="1806" actId="1076"/>
          <ac:cxnSpMkLst>
            <pc:docMk/>
            <pc:sldMk cId="1767790009" sldId="360"/>
            <ac:cxnSpMk id="21" creationId="{5FC92A19-2BA6-A337-6173-5A68655FA504}"/>
          </ac:cxnSpMkLst>
        </pc:cxnChg>
        <pc:cxnChg chg="mod">
          <ac:chgData name="Stuart C Wilde MBE" userId="effe1fc91cccb1d5" providerId="LiveId" clId="{0B7434C0-F6C9-5341-B016-8AA67EE59543}" dt="2023-12-07T16:36:44.427" v="1806" actId="1076"/>
          <ac:cxnSpMkLst>
            <pc:docMk/>
            <pc:sldMk cId="1767790009" sldId="360"/>
            <ac:cxnSpMk id="31" creationId="{D3D22FC7-33B2-DB6A-846E-CEC0701C521D}"/>
          </ac:cxnSpMkLst>
        </pc:cxnChg>
        <pc:cxnChg chg="mod">
          <ac:chgData name="Stuart C Wilde MBE" userId="effe1fc91cccb1d5" providerId="LiveId" clId="{0B7434C0-F6C9-5341-B016-8AA67EE59543}" dt="2023-12-07T16:36:44.427" v="1806" actId="1076"/>
          <ac:cxnSpMkLst>
            <pc:docMk/>
            <pc:sldMk cId="1767790009" sldId="360"/>
            <ac:cxnSpMk id="32" creationId="{6376A489-637C-00A7-4293-D9E628FD57E0}"/>
          </ac:cxnSpMkLst>
        </pc:cxnChg>
        <pc:cxnChg chg="mod">
          <ac:chgData name="Stuart C Wilde MBE" userId="effe1fc91cccb1d5" providerId="LiveId" clId="{0B7434C0-F6C9-5341-B016-8AA67EE59543}" dt="2023-12-07T16:36:44.427" v="1806" actId="1076"/>
          <ac:cxnSpMkLst>
            <pc:docMk/>
            <pc:sldMk cId="1767790009" sldId="360"/>
            <ac:cxnSpMk id="35" creationId="{8DCD7AE2-5801-F474-CA93-55BB68687738}"/>
          </ac:cxnSpMkLst>
        </pc:cxnChg>
      </pc:sldChg>
      <pc:sldChg chg="addSp delSp modSp mod">
        <pc:chgData name="Stuart C Wilde MBE" userId="effe1fc91cccb1d5" providerId="LiveId" clId="{0B7434C0-F6C9-5341-B016-8AA67EE59543}" dt="2023-12-07T16:36:57.189" v="1807" actId="1076"/>
        <pc:sldMkLst>
          <pc:docMk/>
          <pc:sldMk cId="2354029456" sldId="361"/>
        </pc:sldMkLst>
        <pc:spChg chg="mod">
          <ac:chgData name="Stuart C Wilde MBE" userId="effe1fc91cccb1d5" providerId="LiveId" clId="{0B7434C0-F6C9-5341-B016-8AA67EE59543}" dt="2023-12-07T16:36:57.189" v="1807" actId="1076"/>
          <ac:spMkLst>
            <pc:docMk/>
            <pc:sldMk cId="2354029456" sldId="361"/>
            <ac:spMk id="2" creationId="{DFAC0AF3-4D2E-61CE-2FF2-904FEA59356C}"/>
          </ac:spMkLst>
        </pc:spChg>
        <pc:spChg chg="mod">
          <ac:chgData name="Stuart C Wilde MBE" userId="effe1fc91cccb1d5" providerId="LiveId" clId="{0B7434C0-F6C9-5341-B016-8AA67EE59543}" dt="2023-12-07T16:36:57.189" v="1807" actId="1076"/>
          <ac:spMkLst>
            <pc:docMk/>
            <pc:sldMk cId="2354029456" sldId="361"/>
            <ac:spMk id="3" creationId="{27E70844-863C-2726-ADEB-2224028C5E19}"/>
          </ac:spMkLst>
        </pc:spChg>
        <pc:spChg chg="del">
          <ac:chgData name="Stuart C Wilde MBE" userId="effe1fc91cccb1d5" providerId="LiveId" clId="{0B7434C0-F6C9-5341-B016-8AA67EE59543}" dt="2023-12-05T19:57:06.708" v="453" actId="478"/>
          <ac:spMkLst>
            <pc:docMk/>
            <pc:sldMk cId="2354029456" sldId="361"/>
            <ac:spMk id="4" creationId="{60735DC8-A105-4BD0-A57F-2FFC38AECE84}"/>
          </ac:spMkLst>
        </pc:spChg>
        <pc:spChg chg="add mod">
          <ac:chgData name="Stuart C Wilde MBE" userId="effe1fc91cccb1d5" providerId="LiveId" clId="{0B7434C0-F6C9-5341-B016-8AA67EE59543}" dt="2023-12-05T20:18:01.467" v="1063" actId="20577"/>
          <ac:spMkLst>
            <pc:docMk/>
            <pc:sldMk cId="2354029456" sldId="361"/>
            <ac:spMk id="6" creationId="{3C6DE7CC-CF93-F3DC-B391-89CCEF1E0282}"/>
          </ac:spMkLst>
        </pc:spChg>
        <pc:spChg chg="del">
          <ac:chgData name="Stuart C Wilde MBE" userId="effe1fc91cccb1d5" providerId="LiveId" clId="{0B7434C0-F6C9-5341-B016-8AA67EE59543}" dt="2023-12-05T19:57:06.708" v="453" actId="478"/>
          <ac:spMkLst>
            <pc:docMk/>
            <pc:sldMk cId="2354029456" sldId="361"/>
            <ac:spMk id="14" creationId="{8F43C2BE-FC11-4556-86F2-8EE2FBBF10D2}"/>
          </ac:spMkLst>
        </pc:spChg>
        <pc:spChg chg="mod">
          <ac:chgData name="Stuart C Wilde MBE" userId="effe1fc91cccb1d5" providerId="LiveId" clId="{0B7434C0-F6C9-5341-B016-8AA67EE59543}" dt="2023-12-07T16:36:57.189" v="1807" actId="1076"/>
          <ac:spMkLst>
            <pc:docMk/>
            <pc:sldMk cId="2354029456" sldId="361"/>
            <ac:spMk id="16" creationId="{C28BAD2E-9E8C-7507-0683-CCC6EF55E097}"/>
          </ac:spMkLst>
        </pc:spChg>
        <pc:spChg chg="mod">
          <ac:chgData name="Stuart C Wilde MBE" userId="effe1fc91cccb1d5" providerId="LiveId" clId="{0B7434C0-F6C9-5341-B016-8AA67EE59543}" dt="2023-12-07T16:36:57.189" v="1807" actId="1076"/>
          <ac:spMkLst>
            <pc:docMk/>
            <pc:sldMk cId="2354029456" sldId="361"/>
            <ac:spMk id="17" creationId="{E0217503-E78E-B390-0D75-4A8661A8A236}"/>
          </ac:spMkLst>
        </pc:spChg>
        <pc:spChg chg="mod">
          <ac:chgData name="Stuart C Wilde MBE" userId="effe1fc91cccb1d5" providerId="LiveId" clId="{0B7434C0-F6C9-5341-B016-8AA67EE59543}" dt="2023-12-07T16:36:57.189" v="1807" actId="1076"/>
          <ac:spMkLst>
            <pc:docMk/>
            <pc:sldMk cId="2354029456" sldId="361"/>
            <ac:spMk id="20" creationId="{B3656B34-75A6-BE81-5ED6-2DC458DB431D}"/>
          </ac:spMkLst>
        </pc:spChg>
        <pc:spChg chg="mod">
          <ac:chgData name="Stuart C Wilde MBE" userId="effe1fc91cccb1d5" providerId="LiveId" clId="{0B7434C0-F6C9-5341-B016-8AA67EE59543}" dt="2023-12-07T16:36:57.189" v="1807" actId="1076"/>
          <ac:spMkLst>
            <pc:docMk/>
            <pc:sldMk cId="2354029456" sldId="361"/>
            <ac:spMk id="21" creationId="{DF716E31-9139-13F3-94B9-38A95D89DF5A}"/>
          </ac:spMkLst>
        </pc:spChg>
        <pc:spChg chg="mod">
          <ac:chgData name="Stuart C Wilde MBE" userId="effe1fc91cccb1d5" providerId="LiveId" clId="{0B7434C0-F6C9-5341-B016-8AA67EE59543}" dt="2023-12-07T16:36:57.189" v="1807" actId="1076"/>
          <ac:spMkLst>
            <pc:docMk/>
            <pc:sldMk cId="2354029456" sldId="361"/>
            <ac:spMk id="22" creationId="{CD08D4FB-F40F-2011-6D8A-45858D4F8F91}"/>
          </ac:spMkLst>
        </pc:spChg>
        <pc:spChg chg="del">
          <ac:chgData name="Stuart C Wilde MBE" userId="effe1fc91cccb1d5" providerId="LiveId" clId="{0B7434C0-F6C9-5341-B016-8AA67EE59543}" dt="2023-12-05T19:57:06.708" v="453" actId="478"/>
          <ac:spMkLst>
            <pc:docMk/>
            <pc:sldMk cId="2354029456" sldId="361"/>
            <ac:spMk id="25" creationId="{F54BD576-CC82-43DA-A008-C28EF60A448A}"/>
          </ac:spMkLst>
        </pc:spChg>
        <pc:spChg chg="mod">
          <ac:chgData name="Stuart C Wilde MBE" userId="effe1fc91cccb1d5" providerId="LiveId" clId="{0B7434C0-F6C9-5341-B016-8AA67EE59543}" dt="2023-12-07T16:36:57.189" v="1807" actId="1076"/>
          <ac:spMkLst>
            <pc:docMk/>
            <pc:sldMk cId="2354029456" sldId="361"/>
            <ac:spMk id="27" creationId="{6B86881F-1048-638D-4E8F-0D4141A62C58}"/>
          </ac:spMkLst>
        </pc:spChg>
        <pc:spChg chg="mod">
          <ac:chgData name="Stuart C Wilde MBE" userId="effe1fc91cccb1d5" providerId="LiveId" clId="{0B7434C0-F6C9-5341-B016-8AA67EE59543}" dt="2023-12-07T16:36:57.189" v="1807" actId="1076"/>
          <ac:spMkLst>
            <pc:docMk/>
            <pc:sldMk cId="2354029456" sldId="361"/>
            <ac:spMk id="28" creationId="{0B0DDFD4-A4F3-33B7-F442-68888DD9AF3A}"/>
          </ac:spMkLst>
        </pc:spChg>
        <pc:spChg chg="del">
          <ac:chgData name="Stuart C Wilde MBE" userId="effe1fc91cccb1d5" providerId="LiveId" clId="{0B7434C0-F6C9-5341-B016-8AA67EE59543}" dt="2023-12-05T20:17:56.961" v="1060" actId="478"/>
          <ac:spMkLst>
            <pc:docMk/>
            <pc:sldMk cId="2354029456" sldId="361"/>
            <ac:spMk id="29" creationId="{C5A8C257-B6E4-D850-0685-E36894744DCB}"/>
          </ac:spMkLst>
        </pc:spChg>
        <pc:spChg chg="mod">
          <ac:chgData name="Stuart C Wilde MBE" userId="effe1fc91cccb1d5" providerId="LiveId" clId="{0B7434C0-F6C9-5341-B016-8AA67EE59543}" dt="2023-12-07T16:36:57.189" v="1807" actId="1076"/>
          <ac:spMkLst>
            <pc:docMk/>
            <pc:sldMk cId="2354029456" sldId="361"/>
            <ac:spMk id="50" creationId="{0621E48E-C1F7-6546-801D-AF62F4BB3169}"/>
          </ac:spMkLst>
        </pc:spChg>
        <pc:spChg chg="mod">
          <ac:chgData name="Stuart C Wilde MBE" userId="effe1fc91cccb1d5" providerId="LiveId" clId="{0B7434C0-F6C9-5341-B016-8AA67EE59543}" dt="2023-12-07T16:36:57.189" v="1807" actId="1076"/>
          <ac:spMkLst>
            <pc:docMk/>
            <pc:sldMk cId="2354029456" sldId="361"/>
            <ac:spMk id="51" creationId="{77ABF818-5EB1-ADFB-B132-CD3D7B817178}"/>
          </ac:spMkLst>
        </pc:spChg>
        <pc:spChg chg="mod">
          <ac:chgData name="Stuart C Wilde MBE" userId="effe1fc91cccb1d5" providerId="LiveId" clId="{0B7434C0-F6C9-5341-B016-8AA67EE59543}" dt="2023-12-07T16:36:57.189" v="1807" actId="1076"/>
          <ac:spMkLst>
            <pc:docMk/>
            <pc:sldMk cId="2354029456" sldId="361"/>
            <ac:spMk id="56" creationId="{17C9CE6D-2EB8-CAF0-B580-1758A85EBF6A}"/>
          </ac:spMkLst>
        </pc:spChg>
        <pc:picChg chg="mod">
          <ac:chgData name="Stuart C Wilde MBE" userId="effe1fc91cccb1d5" providerId="LiveId" clId="{0B7434C0-F6C9-5341-B016-8AA67EE59543}" dt="2023-12-07T16:36:57.189" v="1807" actId="1076"/>
          <ac:picMkLst>
            <pc:docMk/>
            <pc:sldMk cId="2354029456" sldId="361"/>
            <ac:picMk id="5" creationId="{2676A804-297E-6F96-47EB-E821750924DA}"/>
          </ac:picMkLst>
        </pc:picChg>
        <pc:picChg chg="mod">
          <ac:chgData name="Stuart C Wilde MBE" userId="effe1fc91cccb1d5" providerId="LiveId" clId="{0B7434C0-F6C9-5341-B016-8AA67EE59543}" dt="2023-12-07T16:36:57.189" v="1807" actId="1076"/>
          <ac:picMkLst>
            <pc:docMk/>
            <pc:sldMk cId="2354029456" sldId="361"/>
            <ac:picMk id="12" creationId="{2DC14684-E1E9-7E2B-D544-E0F9D2F8D8CF}"/>
          </ac:picMkLst>
        </pc:picChg>
        <pc:picChg chg="mod">
          <ac:chgData name="Stuart C Wilde MBE" userId="effe1fc91cccb1d5" providerId="LiveId" clId="{0B7434C0-F6C9-5341-B016-8AA67EE59543}" dt="2023-12-07T16:36:57.189" v="1807" actId="1076"/>
          <ac:picMkLst>
            <pc:docMk/>
            <pc:sldMk cId="2354029456" sldId="361"/>
            <ac:picMk id="13" creationId="{21B2BBC3-4F49-97AA-71C0-72C44425F8BB}"/>
          </ac:picMkLst>
        </pc:picChg>
        <pc:cxnChg chg="mod">
          <ac:chgData name="Stuart C Wilde MBE" userId="effe1fc91cccb1d5" providerId="LiveId" clId="{0B7434C0-F6C9-5341-B016-8AA67EE59543}" dt="2023-12-07T16:36:57.189" v="1807" actId="1076"/>
          <ac:cxnSpMkLst>
            <pc:docMk/>
            <pc:sldMk cId="2354029456" sldId="361"/>
            <ac:cxnSpMk id="7" creationId="{D08EE816-2D32-6C44-B59D-3D44D2BBF6C4}"/>
          </ac:cxnSpMkLst>
        </pc:cxnChg>
        <pc:cxnChg chg="del">
          <ac:chgData name="Stuart C Wilde MBE" userId="effe1fc91cccb1d5" providerId="LiveId" clId="{0B7434C0-F6C9-5341-B016-8AA67EE59543}" dt="2023-12-05T19:57:06.708" v="453" actId="478"/>
          <ac:cxnSpMkLst>
            <pc:docMk/>
            <pc:sldMk cId="2354029456" sldId="361"/>
            <ac:cxnSpMk id="8" creationId="{50060E80-F1C3-4E50-B873-7CFDEEA90049}"/>
          </ac:cxnSpMkLst>
        </pc:cxnChg>
        <pc:cxnChg chg="del">
          <ac:chgData name="Stuart C Wilde MBE" userId="effe1fc91cccb1d5" providerId="LiveId" clId="{0B7434C0-F6C9-5341-B016-8AA67EE59543}" dt="2023-12-05T19:57:06.708" v="453" actId="478"/>
          <ac:cxnSpMkLst>
            <pc:docMk/>
            <pc:sldMk cId="2354029456" sldId="361"/>
            <ac:cxnSpMk id="9" creationId="{01C52B09-2839-4160-A3C1-6BB201E5D53A}"/>
          </ac:cxnSpMkLst>
        </pc:cxnChg>
        <pc:cxnChg chg="del">
          <ac:chgData name="Stuart C Wilde MBE" userId="effe1fc91cccb1d5" providerId="LiveId" clId="{0B7434C0-F6C9-5341-B016-8AA67EE59543}" dt="2023-12-05T19:57:06.708" v="453" actId="478"/>
          <ac:cxnSpMkLst>
            <pc:docMk/>
            <pc:sldMk cId="2354029456" sldId="361"/>
            <ac:cxnSpMk id="10" creationId="{FC6C2AB6-E695-4520-9F38-6B6A0DE36B04}"/>
          </ac:cxnSpMkLst>
        </pc:cxnChg>
        <pc:cxnChg chg="del">
          <ac:chgData name="Stuart C Wilde MBE" userId="effe1fc91cccb1d5" providerId="LiveId" clId="{0B7434C0-F6C9-5341-B016-8AA67EE59543}" dt="2023-12-05T19:57:06.708" v="453" actId="478"/>
          <ac:cxnSpMkLst>
            <pc:docMk/>
            <pc:sldMk cId="2354029456" sldId="361"/>
            <ac:cxnSpMk id="11" creationId="{8F28B946-C7F6-4BF4-9E0C-3FACB97B07C7}"/>
          </ac:cxnSpMkLst>
        </pc:cxnChg>
        <pc:cxnChg chg="mod">
          <ac:chgData name="Stuart C Wilde MBE" userId="effe1fc91cccb1d5" providerId="LiveId" clId="{0B7434C0-F6C9-5341-B016-8AA67EE59543}" dt="2023-12-07T16:36:57.189" v="1807" actId="1076"/>
          <ac:cxnSpMkLst>
            <pc:docMk/>
            <pc:sldMk cId="2354029456" sldId="361"/>
            <ac:cxnSpMk id="18" creationId="{66EF2F68-DB8B-1E6A-32B7-BEDA3CB263CB}"/>
          </ac:cxnSpMkLst>
        </pc:cxnChg>
        <pc:cxnChg chg="mod">
          <ac:chgData name="Stuart C Wilde MBE" userId="effe1fc91cccb1d5" providerId="LiveId" clId="{0B7434C0-F6C9-5341-B016-8AA67EE59543}" dt="2023-12-07T16:36:57.189" v="1807" actId="1076"/>
          <ac:cxnSpMkLst>
            <pc:docMk/>
            <pc:sldMk cId="2354029456" sldId="361"/>
            <ac:cxnSpMk id="23" creationId="{530A0393-DF87-7B4B-5E0B-F23F6914BDF8}"/>
          </ac:cxnSpMkLst>
        </pc:cxnChg>
        <pc:cxnChg chg="mod">
          <ac:chgData name="Stuart C Wilde MBE" userId="effe1fc91cccb1d5" providerId="LiveId" clId="{0B7434C0-F6C9-5341-B016-8AA67EE59543}" dt="2023-12-07T16:36:57.189" v="1807" actId="1076"/>
          <ac:cxnSpMkLst>
            <pc:docMk/>
            <pc:sldMk cId="2354029456" sldId="361"/>
            <ac:cxnSpMk id="32" creationId="{15823C75-8954-A256-9F67-F2B758282791}"/>
          </ac:cxnSpMkLst>
        </pc:cxnChg>
        <pc:cxnChg chg="mod">
          <ac:chgData name="Stuart C Wilde MBE" userId="effe1fc91cccb1d5" providerId="LiveId" clId="{0B7434C0-F6C9-5341-B016-8AA67EE59543}" dt="2023-12-07T16:36:57.189" v="1807" actId="1076"/>
          <ac:cxnSpMkLst>
            <pc:docMk/>
            <pc:sldMk cId="2354029456" sldId="361"/>
            <ac:cxnSpMk id="33" creationId="{2A195CE0-742A-9BAD-2042-B3410D255714}"/>
          </ac:cxnSpMkLst>
        </pc:cxnChg>
        <pc:cxnChg chg="mod">
          <ac:chgData name="Stuart C Wilde MBE" userId="effe1fc91cccb1d5" providerId="LiveId" clId="{0B7434C0-F6C9-5341-B016-8AA67EE59543}" dt="2023-12-07T16:36:57.189" v="1807" actId="1076"/>
          <ac:cxnSpMkLst>
            <pc:docMk/>
            <pc:sldMk cId="2354029456" sldId="361"/>
            <ac:cxnSpMk id="34" creationId="{44D75525-84D1-72A3-2867-9AC743FB7234}"/>
          </ac:cxnSpMkLst>
        </pc:cxnChg>
        <pc:cxnChg chg="mod">
          <ac:chgData name="Stuart C Wilde MBE" userId="effe1fc91cccb1d5" providerId="LiveId" clId="{0B7434C0-F6C9-5341-B016-8AA67EE59543}" dt="2023-12-07T16:36:57.189" v="1807" actId="1076"/>
          <ac:cxnSpMkLst>
            <pc:docMk/>
            <pc:sldMk cId="2354029456" sldId="361"/>
            <ac:cxnSpMk id="57" creationId="{64E4DD1C-04C0-F61B-0A69-5213AAC6CE53}"/>
          </ac:cxnSpMkLst>
        </pc:cxnChg>
      </pc:sldChg>
      <pc:sldChg chg="addSp delSp modSp mod">
        <pc:chgData name="Stuart C Wilde MBE" userId="effe1fc91cccb1d5" providerId="LiveId" clId="{0B7434C0-F6C9-5341-B016-8AA67EE59543}" dt="2023-12-07T16:37:14.425" v="1808" actId="1076"/>
        <pc:sldMkLst>
          <pc:docMk/>
          <pc:sldMk cId="1923552325" sldId="362"/>
        </pc:sldMkLst>
        <pc:spChg chg="mod">
          <ac:chgData name="Stuart C Wilde MBE" userId="effe1fc91cccb1d5" providerId="LiveId" clId="{0B7434C0-F6C9-5341-B016-8AA67EE59543}" dt="2023-12-07T16:37:14.425" v="1808" actId="1076"/>
          <ac:spMkLst>
            <pc:docMk/>
            <pc:sldMk cId="1923552325" sldId="362"/>
            <ac:spMk id="2" creationId="{11556B8F-4E73-9119-A5E5-E0A28E40BFD2}"/>
          </ac:spMkLst>
        </pc:spChg>
        <pc:spChg chg="mod">
          <ac:chgData name="Stuart C Wilde MBE" userId="effe1fc91cccb1d5" providerId="LiveId" clId="{0B7434C0-F6C9-5341-B016-8AA67EE59543}" dt="2023-12-07T16:37:14.425" v="1808" actId="1076"/>
          <ac:spMkLst>
            <pc:docMk/>
            <pc:sldMk cId="1923552325" sldId="362"/>
            <ac:spMk id="3" creationId="{9019BE3E-15E4-BB4A-74EE-B7C711FE0BB0}"/>
          </ac:spMkLst>
        </pc:spChg>
        <pc:spChg chg="del">
          <ac:chgData name="Stuart C Wilde MBE" userId="effe1fc91cccb1d5" providerId="LiveId" clId="{0B7434C0-F6C9-5341-B016-8AA67EE59543}" dt="2023-12-05T19:57:12.503" v="454" actId="478"/>
          <ac:spMkLst>
            <pc:docMk/>
            <pc:sldMk cId="1923552325" sldId="362"/>
            <ac:spMk id="4" creationId="{60735DC8-A105-4BD0-A57F-2FFC38AECE84}"/>
          </ac:spMkLst>
        </pc:spChg>
        <pc:spChg chg="add mod">
          <ac:chgData name="Stuart C Wilde MBE" userId="effe1fc91cccb1d5" providerId="LiveId" clId="{0B7434C0-F6C9-5341-B016-8AA67EE59543}" dt="2023-12-05T20:18:09.477" v="1066" actId="20577"/>
          <ac:spMkLst>
            <pc:docMk/>
            <pc:sldMk cId="1923552325" sldId="362"/>
            <ac:spMk id="6" creationId="{CA336828-93A1-C014-EB27-DE6D46B76036}"/>
          </ac:spMkLst>
        </pc:spChg>
        <pc:spChg chg="del">
          <ac:chgData name="Stuart C Wilde MBE" userId="effe1fc91cccb1d5" providerId="LiveId" clId="{0B7434C0-F6C9-5341-B016-8AA67EE59543}" dt="2023-12-05T19:57:12.503" v="454" actId="478"/>
          <ac:spMkLst>
            <pc:docMk/>
            <pc:sldMk cId="1923552325" sldId="362"/>
            <ac:spMk id="14" creationId="{8F43C2BE-FC11-4556-86F2-8EE2FBBF10D2}"/>
          </ac:spMkLst>
        </pc:spChg>
        <pc:spChg chg="mod">
          <ac:chgData name="Stuart C Wilde MBE" userId="effe1fc91cccb1d5" providerId="LiveId" clId="{0B7434C0-F6C9-5341-B016-8AA67EE59543}" dt="2023-12-07T16:37:14.425" v="1808" actId="1076"/>
          <ac:spMkLst>
            <pc:docMk/>
            <pc:sldMk cId="1923552325" sldId="362"/>
            <ac:spMk id="19" creationId="{B1923E49-F255-A859-CC30-8EBD35203AA7}"/>
          </ac:spMkLst>
        </pc:spChg>
        <pc:spChg chg="mod">
          <ac:chgData name="Stuart C Wilde MBE" userId="effe1fc91cccb1d5" providerId="LiveId" clId="{0B7434C0-F6C9-5341-B016-8AA67EE59543}" dt="2023-12-07T16:37:14.425" v="1808" actId="1076"/>
          <ac:spMkLst>
            <pc:docMk/>
            <pc:sldMk cId="1923552325" sldId="362"/>
            <ac:spMk id="24" creationId="{60C1A710-6651-B4A1-2450-1DA7DD5FB1CF}"/>
          </ac:spMkLst>
        </pc:spChg>
        <pc:spChg chg="del">
          <ac:chgData name="Stuart C Wilde MBE" userId="effe1fc91cccb1d5" providerId="LiveId" clId="{0B7434C0-F6C9-5341-B016-8AA67EE59543}" dt="2023-12-05T19:57:12.503" v="454" actId="478"/>
          <ac:spMkLst>
            <pc:docMk/>
            <pc:sldMk cId="1923552325" sldId="362"/>
            <ac:spMk id="25" creationId="{F54BD576-CC82-43DA-A008-C28EF60A448A}"/>
          </ac:spMkLst>
        </pc:spChg>
        <pc:spChg chg="del">
          <ac:chgData name="Stuart C Wilde MBE" userId="effe1fc91cccb1d5" providerId="LiveId" clId="{0B7434C0-F6C9-5341-B016-8AA67EE59543}" dt="2023-12-05T20:18:13.635" v="1067" actId="478"/>
          <ac:spMkLst>
            <pc:docMk/>
            <pc:sldMk cId="1923552325" sldId="362"/>
            <ac:spMk id="29" creationId="{C5A8C257-B6E4-D850-0685-E36894744DCB}"/>
          </ac:spMkLst>
        </pc:spChg>
        <pc:spChg chg="mod">
          <ac:chgData name="Stuart C Wilde MBE" userId="effe1fc91cccb1d5" providerId="LiveId" clId="{0B7434C0-F6C9-5341-B016-8AA67EE59543}" dt="2023-12-07T16:37:14.425" v="1808" actId="1076"/>
          <ac:spMkLst>
            <pc:docMk/>
            <pc:sldMk cId="1923552325" sldId="362"/>
            <ac:spMk id="36" creationId="{2794F944-6481-BC09-5C45-525AD218E00B}"/>
          </ac:spMkLst>
        </pc:spChg>
        <pc:spChg chg="mod">
          <ac:chgData name="Stuart C Wilde MBE" userId="effe1fc91cccb1d5" providerId="LiveId" clId="{0B7434C0-F6C9-5341-B016-8AA67EE59543}" dt="2023-12-07T16:37:14.425" v="1808" actId="1076"/>
          <ac:spMkLst>
            <pc:docMk/>
            <pc:sldMk cId="1923552325" sldId="362"/>
            <ac:spMk id="37" creationId="{12BCB595-BDDC-C2E0-DB10-4A4722F986DC}"/>
          </ac:spMkLst>
        </pc:spChg>
        <pc:spChg chg="mod">
          <ac:chgData name="Stuart C Wilde MBE" userId="effe1fc91cccb1d5" providerId="LiveId" clId="{0B7434C0-F6C9-5341-B016-8AA67EE59543}" dt="2023-12-07T16:37:14.425" v="1808" actId="1076"/>
          <ac:spMkLst>
            <pc:docMk/>
            <pc:sldMk cId="1923552325" sldId="362"/>
            <ac:spMk id="42" creationId="{FB365A9B-0CDC-1796-B0A3-A0D7E2DFE87A}"/>
          </ac:spMkLst>
        </pc:spChg>
        <pc:spChg chg="mod">
          <ac:chgData name="Stuart C Wilde MBE" userId="effe1fc91cccb1d5" providerId="LiveId" clId="{0B7434C0-F6C9-5341-B016-8AA67EE59543}" dt="2023-12-07T16:37:14.425" v="1808" actId="1076"/>
          <ac:spMkLst>
            <pc:docMk/>
            <pc:sldMk cId="1923552325" sldId="362"/>
            <ac:spMk id="43" creationId="{3BA2C4E7-FFD7-A0D1-0229-41ADD4750D9C}"/>
          </ac:spMkLst>
        </pc:spChg>
        <pc:spChg chg="mod">
          <ac:chgData name="Stuart C Wilde MBE" userId="effe1fc91cccb1d5" providerId="LiveId" clId="{0B7434C0-F6C9-5341-B016-8AA67EE59543}" dt="2023-12-07T16:37:14.425" v="1808" actId="1076"/>
          <ac:spMkLst>
            <pc:docMk/>
            <pc:sldMk cId="1923552325" sldId="362"/>
            <ac:spMk id="47" creationId="{0649DD25-121D-308B-713E-8FF790FC3841}"/>
          </ac:spMkLst>
        </pc:spChg>
        <pc:spChg chg="mod">
          <ac:chgData name="Stuart C Wilde MBE" userId="effe1fc91cccb1d5" providerId="LiveId" clId="{0B7434C0-F6C9-5341-B016-8AA67EE59543}" dt="2023-12-07T16:37:14.425" v="1808" actId="1076"/>
          <ac:spMkLst>
            <pc:docMk/>
            <pc:sldMk cId="1923552325" sldId="362"/>
            <ac:spMk id="67" creationId="{DC10B11E-6E8E-1C1B-078D-6AA659BF30DC}"/>
          </ac:spMkLst>
        </pc:spChg>
        <pc:picChg chg="mod">
          <ac:chgData name="Stuart C Wilde MBE" userId="effe1fc91cccb1d5" providerId="LiveId" clId="{0B7434C0-F6C9-5341-B016-8AA67EE59543}" dt="2023-12-07T16:37:14.425" v="1808" actId="1076"/>
          <ac:picMkLst>
            <pc:docMk/>
            <pc:sldMk cId="1923552325" sldId="362"/>
            <ac:picMk id="16" creationId="{363A861E-D6F4-ED5B-E41E-C8AE523E69A6}"/>
          </ac:picMkLst>
        </pc:picChg>
        <pc:picChg chg="mod">
          <ac:chgData name="Stuart C Wilde MBE" userId="effe1fc91cccb1d5" providerId="LiveId" clId="{0B7434C0-F6C9-5341-B016-8AA67EE59543}" dt="2023-12-07T16:37:14.425" v="1808" actId="1076"/>
          <ac:picMkLst>
            <pc:docMk/>
            <pc:sldMk cId="1923552325" sldId="362"/>
            <ac:picMk id="18" creationId="{6F779592-D542-3E45-4E55-C1CE0E19CFA4}"/>
          </ac:picMkLst>
        </pc:picChg>
        <pc:cxnChg chg="mod">
          <ac:chgData name="Stuart C Wilde MBE" userId="effe1fc91cccb1d5" providerId="LiveId" clId="{0B7434C0-F6C9-5341-B016-8AA67EE59543}" dt="2023-12-07T16:37:14.425" v="1808" actId="1076"/>
          <ac:cxnSpMkLst>
            <pc:docMk/>
            <pc:sldMk cId="1923552325" sldId="362"/>
            <ac:cxnSpMk id="5" creationId="{81AE381C-386A-C42B-962A-CD1E2CEDE08D}"/>
          </ac:cxnSpMkLst>
        </pc:cxnChg>
        <pc:cxnChg chg="del">
          <ac:chgData name="Stuart C Wilde MBE" userId="effe1fc91cccb1d5" providerId="LiveId" clId="{0B7434C0-F6C9-5341-B016-8AA67EE59543}" dt="2023-12-05T19:57:12.503" v="454" actId="478"/>
          <ac:cxnSpMkLst>
            <pc:docMk/>
            <pc:sldMk cId="1923552325" sldId="362"/>
            <ac:cxnSpMk id="8" creationId="{50060E80-F1C3-4E50-B873-7CFDEEA90049}"/>
          </ac:cxnSpMkLst>
        </pc:cxnChg>
        <pc:cxnChg chg="del">
          <ac:chgData name="Stuart C Wilde MBE" userId="effe1fc91cccb1d5" providerId="LiveId" clId="{0B7434C0-F6C9-5341-B016-8AA67EE59543}" dt="2023-12-05T19:57:12.503" v="454" actId="478"/>
          <ac:cxnSpMkLst>
            <pc:docMk/>
            <pc:sldMk cId="1923552325" sldId="362"/>
            <ac:cxnSpMk id="9" creationId="{01C52B09-2839-4160-A3C1-6BB201E5D53A}"/>
          </ac:cxnSpMkLst>
        </pc:cxnChg>
        <pc:cxnChg chg="del">
          <ac:chgData name="Stuart C Wilde MBE" userId="effe1fc91cccb1d5" providerId="LiveId" clId="{0B7434C0-F6C9-5341-B016-8AA67EE59543}" dt="2023-12-05T19:57:12.503" v="454" actId="478"/>
          <ac:cxnSpMkLst>
            <pc:docMk/>
            <pc:sldMk cId="1923552325" sldId="362"/>
            <ac:cxnSpMk id="10" creationId="{FC6C2AB6-E695-4520-9F38-6B6A0DE36B04}"/>
          </ac:cxnSpMkLst>
        </pc:cxnChg>
        <pc:cxnChg chg="del">
          <ac:chgData name="Stuart C Wilde MBE" userId="effe1fc91cccb1d5" providerId="LiveId" clId="{0B7434C0-F6C9-5341-B016-8AA67EE59543}" dt="2023-12-05T19:57:12.503" v="454" actId="478"/>
          <ac:cxnSpMkLst>
            <pc:docMk/>
            <pc:sldMk cId="1923552325" sldId="362"/>
            <ac:cxnSpMk id="11" creationId="{8F28B946-C7F6-4BF4-9E0C-3FACB97B07C7}"/>
          </ac:cxnSpMkLst>
        </pc:cxnChg>
        <pc:cxnChg chg="mod">
          <ac:chgData name="Stuart C Wilde MBE" userId="effe1fc91cccb1d5" providerId="LiveId" clId="{0B7434C0-F6C9-5341-B016-8AA67EE59543}" dt="2023-12-07T16:37:14.425" v="1808" actId="1076"/>
          <ac:cxnSpMkLst>
            <pc:docMk/>
            <pc:sldMk cId="1923552325" sldId="362"/>
            <ac:cxnSpMk id="26" creationId="{D7DA43C8-91A0-B4F2-2920-D4D0C7442FA1}"/>
          </ac:cxnSpMkLst>
        </pc:cxnChg>
        <pc:cxnChg chg="mod">
          <ac:chgData name="Stuart C Wilde MBE" userId="effe1fc91cccb1d5" providerId="LiveId" clId="{0B7434C0-F6C9-5341-B016-8AA67EE59543}" dt="2023-12-07T16:37:14.425" v="1808" actId="1076"/>
          <ac:cxnSpMkLst>
            <pc:docMk/>
            <pc:sldMk cId="1923552325" sldId="362"/>
            <ac:cxnSpMk id="38" creationId="{AF6AF157-746B-8A59-2BC1-390AC47DF3AE}"/>
          </ac:cxnSpMkLst>
        </pc:cxnChg>
        <pc:cxnChg chg="mod">
          <ac:chgData name="Stuart C Wilde MBE" userId="effe1fc91cccb1d5" providerId="LiveId" clId="{0B7434C0-F6C9-5341-B016-8AA67EE59543}" dt="2023-12-07T16:37:14.425" v="1808" actId="1076"/>
          <ac:cxnSpMkLst>
            <pc:docMk/>
            <pc:sldMk cId="1923552325" sldId="362"/>
            <ac:cxnSpMk id="44" creationId="{E97B9298-4FC0-5746-C958-715B56BF9497}"/>
          </ac:cxnSpMkLst>
        </pc:cxnChg>
        <pc:cxnChg chg="mod">
          <ac:chgData name="Stuart C Wilde MBE" userId="effe1fc91cccb1d5" providerId="LiveId" clId="{0B7434C0-F6C9-5341-B016-8AA67EE59543}" dt="2023-12-07T16:37:14.425" v="1808" actId="1076"/>
          <ac:cxnSpMkLst>
            <pc:docMk/>
            <pc:sldMk cId="1923552325" sldId="362"/>
            <ac:cxnSpMk id="68" creationId="{B4FFBDF7-F3D6-4E5E-67DC-EF5526235791}"/>
          </ac:cxnSpMkLst>
        </pc:cxnChg>
      </pc:sldChg>
      <pc:sldChg chg="addSp delSp modSp mod">
        <pc:chgData name="Stuart C Wilde MBE" userId="effe1fc91cccb1d5" providerId="LiveId" clId="{0B7434C0-F6C9-5341-B016-8AA67EE59543}" dt="2023-12-07T16:37:35.044" v="1809" actId="1076"/>
        <pc:sldMkLst>
          <pc:docMk/>
          <pc:sldMk cId="3218587579" sldId="363"/>
        </pc:sldMkLst>
        <pc:spChg chg="mod">
          <ac:chgData name="Stuart C Wilde MBE" userId="effe1fc91cccb1d5" providerId="LiveId" clId="{0B7434C0-F6C9-5341-B016-8AA67EE59543}" dt="2023-12-07T16:37:35.044" v="1809" actId="1076"/>
          <ac:spMkLst>
            <pc:docMk/>
            <pc:sldMk cId="3218587579" sldId="363"/>
            <ac:spMk id="2" creationId="{D021B5AB-CB03-3051-C719-48A98383F713}"/>
          </ac:spMkLst>
        </pc:spChg>
        <pc:spChg chg="add mod">
          <ac:chgData name="Stuart C Wilde MBE" userId="effe1fc91cccb1d5" providerId="LiveId" clId="{0B7434C0-F6C9-5341-B016-8AA67EE59543}" dt="2023-12-05T20:18:26.014" v="1071" actId="20577"/>
          <ac:spMkLst>
            <pc:docMk/>
            <pc:sldMk cId="3218587579" sldId="363"/>
            <ac:spMk id="3" creationId="{E50048D0-2DBB-BACB-C428-C73D6671AC84}"/>
          </ac:spMkLst>
        </pc:spChg>
        <pc:spChg chg="del">
          <ac:chgData name="Stuart C Wilde MBE" userId="effe1fc91cccb1d5" providerId="LiveId" clId="{0B7434C0-F6C9-5341-B016-8AA67EE59543}" dt="2023-12-05T19:57:18.061" v="455" actId="478"/>
          <ac:spMkLst>
            <pc:docMk/>
            <pc:sldMk cId="3218587579" sldId="363"/>
            <ac:spMk id="4" creationId="{60735DC8-A105-4BD0-A57F-2FFC38AECE84}"/>
          </ac:spMkLst>
        </pc:spChg>
        <pc:spChg chg="mod">
          <ac:chgData name="Stuart C Wilde MBE" userId="effe1fc91cccb1d5" providerId="LiveId" clId="{0B7434C0-F6C9-5341-B016-8AA67EE59543}" dt="2023-12-07T16:37:35.044" v="1809" actId="1076"/>
          <ac:spMkLst>
            <pc:docMk/>
            <pc:sldMk cId="3218587579" sldId="363"/>
            <ac:spMk id="7" creationId="{ED32C3CB-8B69-771D-DF53-0347743EB955}"/>
          </ac:spMkLst>
        </pc:spChg>
        <pc:spChg chg="mod">
          <ac:chgData name="Stuart C Wilde MBE" userId="effe1fc91cccb1d5" providerId="LiveId" clId="{0B7434C0-F6C9-5341-B016-8AA67EE59543}" dt="2023-12-07T16:37:35.044" v="1809" actId="1076"/>
          <ac:spMkLst>
            <pc:docMk/>
            <pc:sldMk cId="3218587579" sldId="363"/>
            <ac:spMk id="13" creationId="{D2E67903-6E89-FA31-6DDD-B7093C3D207A}"/>
          </ac:spMkLst>
        </pc:spChg>
        <pc:spChg chg="del">
          <ac:chgData name="Stuart C Wilde MBE" userId="effe1fc91cccb1d5" providerId="LiveId" clId="{0B7434C0-F6C9-5341-B016-8AA67EE59543}" dt="2023-12-05T19:57:18.061" v="455" actId="478"/>
          <ac:spMkLst>
            <pc:docMk/>
            <pc:sldMk cId="3218587579" sldId="363"/>
            <ac:spMk id="14" creationId="{8F43C2BE-FC11-4556-86F2-8EE2FBBF10D2}"/>
          </ac:spMkLst>
        </pc:spChg>
        <pc:spChg chg="mod">
          <ac:chgData name="Stuart C Wilde MBE" userId="effe1fc91cccb1d5" providerId="LiveId" clId="{0B7434C0-F6C9-5341-B016-8AA67EE59543}" dt="2023-12-07T16:37:35.044" v="1809" actId="1076"/>
          <ac:spMkLst>
            <pc:docMk/>
            <pc:sldMk cId="3218587579" sldId="363"/>
            <ac:spMk id="15" creationId="{4027B758-8F6E-0F94-CDA7-59225B12126D}"/>
          </ac:spMkLst>
        </pc:spChg>
        <pc:spChg chg="mod">
          <ac:chgData name="Stuart C Wilde MBE" userId="effe1fc91cccb1d5" providerId="LiveId" clId="{0B7434C0-F6C9-5341-B016-8AA67EE59543}" dt="2023-12-07T16:37:35.044" v="1809" actId="1076"/>
          <ac:spMkLst>
            <pc:docMk/>
            <pc:sldMk cId="3218587579" sldId="363"/>
            <ac:spMk id="18" creationId="{790F3E24-9C80-AD5C-3265-BBF197F5188B}"/>
          </ac:spMkLst>
        </pc:spChg>
        <pc:spChg chg="mod">
          <ac:chgData name="Stuart C Wilde MBE" userId="effe1fc91cccb1d5" providerId="LiveId" clId="{0B7434C0-F6C9-5341-B016-8AA67EE59543}" dt="2023-12-07T16:37:35.044" v="1809" actId="1076"/>
          <ac:spMkLst>
            <pc:docMk/>
            <pc:sldMk cId="3218587579" sldId="363"/>
            <ac:spMk id="19" creationId="{B1923E49-F255-A859-CC30-8EBD35203AA7}"/>
          </ac:spMkLst>
        </pc:spChg>
        <pc:spChg chg="mod">
          <ac:chgData name="Stuart C Wilde MBE" userId="effe1fc91cccb1d5" providerId="LiveId" clId="{0B7434C0-F6C9-5341-B016-8AA67EE59543}" dt="2023-12-07T16:37:35.044" v="1809" actId="1076"/>
          <ac:spMkLst>
            <pc:docMk/>
            <pc:sldMk cId="3218587579" sldId="363"/>
            <ac:spMk id="24" creationId="{60C1A710-6651-B4A1-2450-1DA7DD5FB1CF}"/>
          </ac:spMkLst>
        </pc:spChg>
        <pc:spChg chg="del">
          <ac:chgData name="Stuart C Wilde MBE" userId="effe1fc91cccb1d5" providerId="LiveId" clId="{0B7434C0-F6C9-5341-B016-8AA67EE59543}" dt="2023-12-05T19:57:18.061" v="455" actId="478"/>
          <ac:spMkLst>
            <pc:docMk/>
            <pc:sldMk cId="3218587579" sldId="363"/>
            <ac:spMk id="25" creationId="{F54BD576-CC82-43DA-A008-C28EF60A448A}"/>
          </ac:spMkLst>
        </pc:spChg>
        <pc:spChg chg="del">
          <ac:chgData name="Stuart C Wilde MBE" userId="effe1fc91cccb1d5" providerId="LiveId" clId="{0B7434C0-F6C9-5341-B016-8AA67EE59543}" dt="2023-12-05T20:18:18.432" v="1068" actId="478"/>
          <ac:spMkLst>
            <pc:docMk/>
            <pc:sldMk cId="3218587579" sldId="363"/>
            <ac:spMk id="29" creationId="{C5A8C257-B6E4-D850-0685-E36894744DCB}"/>
          </ac:spMkLst>
        </pc:spChg>
        <pc:spChg chg="mod">
          <ac:chgData name="Stuart C Wilde MBE" userId="effe1fc91cccb1d5" providerId="LiveId" clId="{0B7434C0-F6C9-5341-B016-8AA67EE59543}" dt="2023-12-07T16:37:35.044" v="1809" actId="1076"/>
          <ac:spMkLst>
            <pc:docMk/>
            <pc:sldMk cId="3218587579" sldId="363"/>
            <ac:spMk id="32" creationId="{47B50740-B03F-6180-653E-2D3D73856BC0}"/>
          </ac:spMkLst>
        </pc:spChg>
        <pc:spChg chg="mod">
          <ac:chgData name="Stuart C Wilde MBE" userId="effe1fc91cccb1d5" providerId="LiveId" clId="{0B7434C0-F6C9-5341-B016-8AA67EE59543}" dt="2023-12-07T16:37:35.044" v="1809" actId="1076"/>
          <ac:spMkLst>
            <pc:docMk/>
            <pc:sldMk cId="3218587579" sldId="363"/>
            <ac:spMk id="33" creationId="{B749898E-10C6-7550-74BB-861FACCBA093}"/>
          </ac:spMkLst>
        </pc:spChg>
        <pc:picChg chg="mod">
          <ac:chgData name="Stuart C Wilde MBE" userId="effe1fc91cccb1d5" providerId="LiveId" clId="{0B7434C0-F6C9-5341-B016-8AA67EE59543}" dt="2023-12-07T16:37:35.044" v="1809" actId="1076"/>
          <ac:picMkLst>
            <pc:docMk/>
            <pc:sldMk cId="3218587579" sldId="363"/>
            <ac:picMk id="12" creationId="{44238FED-41A6-B38A-877A-587320024675}"/>
          </ac:picMkLst>
        </pc:picChg>
        <pc:cxnChg chg="del">
          <ac:chgData name="Stuart C Wilde MBE" userId="effe1fc91cccb1d5" providerId="LiveId" clId="{0B7434C0-F6C9-5341-B016-8AA67EE59543}" dt="2023-12-05T19:57:18.061" v="455" actId="478"/>
          <ac:cxnSpMkLst>
            <pc:docMk/>
            <pc:sldMk cId="3218587579" sldId="363"/>
            <ac:cxnSpMk id="8" creationId="{50060E80-F1C3-4E50-B873-7CFDEEA90049}"/>
          </ac:cxnSpMkLst>
        </pc:cxnChg>
        <pc:cxnChg chg="del">
          <ac:chgData name="Stuart C Wilde MBE" userId="effe1fc91cccb1d5" providerId="LiveId" clId="{0B7434C0-F6C9-5341-B016-8AA67EE59543}" dt="2023-12-05T19:57:18.061" v="455" actId="478"/>
          <ac:cxnSpMkLst>
            <pc:docMk/>
            <pc:sldMk cId="3218587579" sldId="363"/>
            <ac:cxnSpMk id="9" creationId="{01C52B09-2839-4160-A3C1-6BB201E5D53A}"/>
          </ac:cxnSpMkLst>
        </pc:cxnChg>
        <pc:cxnChg chg="del">
          <ac:chgData name="Stuart C Wilde MBE" userId="effe1fc91cccb1d5" providerId="LiveId" clId="{0B7434C0-F6C9-5341-B016-8AA67EE59543}" dt="2023-12-05T19:57:18.061" v="455" actId="478"/>
          <ac:cxnSpMkLst>
            <pc:docMk/>
            <pc:sldMk cId="3218587579" sldId="363"/>
            <ac:cxnSpMk id="10" creationId="{FC6C2AB6-E695-4520-9F38-6B6A0DE36B04}"/>
          </ac:cxnSpMkLst>
        </pc:cxnChg>
        <pc:cxnChg chg="del">
          <ac:chgData name="Stuart C Wilde MBE" userId="effe1fc91cccb1d5" providerId="LiveId" clId="{0B7434C0-F6C9-5341-B016-8AA67EE59543}" dt="2023-12-05T19:57:18.061" v="455" actId="478"/>
          <ac:cxnSpMkLst>
            <pc:docMk/>
            <pc:sldMk cId="3218587579" sldId="363"/>
            <ac:cxnSpMk id="11" creationId="{8F28B946-C7F6-4BF4-9E0C-3FACB97B07C7}"/>
          </ac:cxnSpMkLst>
        </pc:cxnChg>
        <pc:cxnChg chg="mod">
          <ac:chgData name="Stuart C Wilde MBE" userId="effe1fc91cccb1d5" providerId="LiveId" clId="{0B7434C0-F6C9-5341-B016-8AA67EE59543}" dt="2023-12-07T16:37:35.044" v="1809" actId="1076"/>
          <ac:cxnSpMkLst>
            <pc:docMk/>
            <pc:sldMk cId="3218587579" sldId="363"/>
            <ac:cxnSpMk id="17" creationId="{BADF8A79-7197-873D-3C88-6AED871FBA4A}"/>
          </ac:cxnSpMkLst>
        </pc:cxnChg>
        <pc:cxnChg chg="mod">
          <ac:chgData name="Stuart C Wilde MBE" userId="effe1fc91cccb1d5" providerId="LiveId" clId="{0B7434C0-F6C9-5341-B016-8AA67EE59543}" dt="2023-12-07T16:37:35.044" v="1809" actId="1076"/>
          <ac:cxnSpMkLst>
            <pc:docMk/>
            <pc:sldMk cId="3218587579" sldId="363"/>
            <ac:cxnSpMk id="22" creationId="{A33CE7AF-698A-B0A0-4310-24288F5CFAC1}"/>
          </ac:cxnSpMkLst>
        </pc:cxnChg>
        <pc:cxnChg chg="mod">
          <ac:chgData name="Stuart C Wilde MBE" userId="effe1fc91cccb1d5" providerId="LiveId" clId="{0B7434C0-F6C9-5341-B016-8AA67EE59543}" dt="2023-12-07T16:37:35.044" v="1809" actId="1076"/>
          <ac:cxnSpMkLst>
            <pc:docMk/>
            <pc:sldMk cId="3218587579" sldId="363"/>
            <ac:cxnSpMk id="26" creationId="{D7DA43C8-91A0-B4F2-2920-D4D0C7442FA1}"/>
          </ac:cxnSpMkLst>
        </pc:cxnChg>
        <pc:cxnChg chg="mod">
          <ac:chgData name="Stuart C Wilde MBE" userId="effe1fc91cccb1d5" providerId="LiveId" clId="{0B7434C0-F6C9-5341-B016-8AA67EE59543}" dt="2023-12-07T16:37:35.044" v="1809" actId="1076"/>
          <ac:cxnSpMkLst>
            <pc:docMk/>
            <pc:sldMk cId="3218587579" sldId="363"/>
            <ac:cxnSpMk id="34" creationId="{3FC43055-81B7-7BC8-4C98-461BB33989E0}"/>
          </ac:cxnSpMkLst>
        </pc:cxnChg>
      </pc:sldChg>
      <pc:sldChg chg="addSp delSp modSp mod">
        <pc:chgData name="Stuart C Wilde MBE" userId="effe1fc91cccb1d5" providerId="LiveId" clId="{0B7434C0-F6C9-5341-B016-8AA67EE59543}" dt="2023-12-07T16:37:54.861" v="1810" actId="1076"/>
        <pc:sldMkLst>
          <pc:docMk/>
          <pc:sldMk cId="1050240978" sldId="364"/>
        </pc:sldMkLst>
        <pc:spChg chg="add mod">
          <ac:chgData name="Stuart C Wilde MBE" userId="effe1fc91cccb1d5" providerId="LiveId" clId="{0B7434C0-F6C9-5341-B016-8AA67EE59543}" dt="2023-12-05T20:18:35.384" v="1074" actId="20577"/>
          <ac:spMkLst>
            <pc:docMk/>
            <pc:sldMk cId="1050240978" sldId="364"/>
            <ac:spMk id="2" creationId="{B9762B29-13EF-218A-9AA0-6CB5554C0851}"/>
          </ac:spMkLst>
        </pc:spChg>
        <pc:spChg chg="mod">
          <ac:chgData name="Stuart C Wilde MBE" userId="effe1fc91cccb1d5" providerId="LiveId" clId="{0B7434C0-F6C9-5341-B016-8AA67EE59543}" dt="2023-12-07T16:37:54.861" v="1810" actId="1076"/>
          <ac:spMkLst>
            <pc:docMk/>
            <pc:sldMk cId="1050240978" sldId="364"/>
            <ac:spMk id="3" creationId="{AF6CAB3C-3692-1A85-E648-2E1FF26DC909}"/>
          </ac:spMkLst>
        </pc:spChg>
        <pc:spChg chg="del">
          <ac:chgData name="Stuart C Wilde MBE" userId="effe1fc91cccb1d5" providerId="LiveId" clId="{0B7434C0-F6C9-5341-B016-8AA67EE59543}" dt="2023-12-05T19:57:25.680" v="456" actId="478"/>
          <ac:spMkLst>
            <pc:docMk/>
            <pc:sldMk cId="1050240978" sldId="364"/>
            <ac:spMk id="4" creationId="{60735DC8-A105-4BD0-A57F-2FFC38AECE84}"/>
          </ac:spMkLst>
        </pc:spChg>
        <pc:spChg chg="mod">
          <ac:chgData name="Stuart C Wilde MBE" userId="effe1fc91cccb1d5" providerId="LiveId" clId="{0B7434C0-F6C9-5341-B016-8AA67EE59543}" dt="2023-12-07T16:37:54.861" v="1810" actId="1076"/>
          <ac:spMkLst>
            <pc:docMk/>
            <pc:sldMk cId="1050240978" sldId="364"/>
            <ac:spMk id="5" creationId="{36E265FC-1AB6-5F0A-6FBE-F225DC5FEEB5}"/>
          </ac:spMkLst>
        </pc:spChg>
        <pc:spChg chg="mod">
          <ac:chgData name="Stuart C Wilde MBE" userId="effe1fc91cccb1d5" providerId="LiveId" clId="{0B7434C0-F6C9-5341-B016-8AA67EE59543}" dt="2023-12-07T16:37:54.861" v="1810" actId="1076"/>
          <ac:spMkLst>
            <pc:docMk/>
            <pc:sldMk cId="1050240978" sldId="364"/>
            <ac:spMk id="7" creationId="{DF6C21E9-4E85-387C-A2DB-5A3E51BF4AA8}"/>
          </ac:spMkLst>
        </pc:spChg>
        <pc:spChg chg="del">
          <ac:chgData name="Stuart C Wilde MBE" userId="effe1fc91cccb1d5" providerId="LiveId" clId="{0B7434C0-F6C9-5341-B016-8AA67EE59543}" dt="2023-12-05T19:57:25.680" v="456" actId="478"/>
          <ac:spMkLst>
            <pc:docMk/>
            <pc:sldMk cId="1050240978" sldId="364"/>
            <ac:spMk id="14" creationId="{8F43C2BE-FC11-4556-86F2-8EE2FBBF10D2}"/>
          </ac:spMkLst>
        </pc:spChg>
        <pc:spChg chg="mod">
          <ac:chgData name="Stuart C Wilde MBE" userId="effe1fc91cccb1d5" providerId="LiveId" clId="{0B7434C0-F6C9-5341-B016-8AA67EE59543}" dt="2023-12-07T16:37:54.861" v="1810" actId="1076"/>
          <ac:spMkLst>
            <pc:docMk/>
            <pc:sldMk cId="1050240978" sldId="364"/>
            <ac:spMk id="15" creationId="{8D4A7A7D-A573-4A6F-7E04-A8A8720CC2B1}"/>
          </ac:spMkLst>
        </pc:spChg>
        <pc:spChg chg="mod">
          <ac:chgData name="Stuart C Wilde MBE" userId="effe1fc91cccb1d5" providerId="LiveId" clId="{0B7434C0-F6C9-5341-B016-8AA67EE59543}" dt="2023-12-07T16:37:54.861" v="1810" actId="1076"/>
          <ac:spMkLst>
            <pc:docMk/>
            <pc:sldMk cId="1050240978" sldId="364"/>
            <ac:spMk id="16" creationId="{BE251791-87D9-7C9A-B066-9881B555CBE3}"/>
          </ac:spMkLst>
        </pc:spChg>
        <pc:spChg chg="del">
          <ac:chgData name="Stuart C Wilde MBE" userId="effe1fc91cccb1d5" providerId="LiveId" clId="{0B7434C0-F6C9-5341-B016-8AA67EE59543}" dt="2023-12-05T19:57:25.680" v="456" actId="478"/>
          <ac:spMkLst>
            <pc:docMk/>
            <pc:sldMk cId="1050240978" sldId="364"/>
            <ac:spMk id="25" creationId="{F54BD576-CC82-43DA-A008-C28EF60A448A}"/>
          </ac:spMkLst>
        </pc:spChg>
        <pc:spChg chg="mod">
          <ac:chgData name="Stuart C Wilde MBE" userId="effe1fc91cccb1d5" providerId="LiveId" clId="{0B7434C0-F6C9-5341-B016-8AA67EE59543}" dt="2023-12-07T16:37:54.861" v="1810" actId="1076"/>
          <ac:spMkLst>
            <pc:docMk/>
            <pc:sldMk cId="1050240978" sldId="364"/>
            <ac:spMk id="27" creationId="{8B30C0E9-99C8-CB54-6641-E085E466CEC1}"/>
          </ac:spMkLst>
        </pc:spChg>
        <pc:spChg chg="mod">
          <ac:chgData name="Stuart C Wilde MBE" userId="effe1fc91cccb1d5" providerId="LiveId" clId="{0B7434C0-F6C9-5341-B016-8AA67EE59543}" dt="2023-12-07T16:37:54.861" v="1810" actId="1076"/>
          <ac:spMkLst>
            <pc:docMk/>
            <pc:sldMk cId="1050240978" sldId="364"/>
            <ac:spMk id="28" creationId="{EBCFA625-2AD8-A43D-EA79-DCB51BE1B12F}"/>
          </ac:spMkLst>
        </pc:spChg>
        <pc:spChg chg="del">
          <ac:chgData name="Stuart C Wilde MBE" userId="effe1fc91cccb1d5" providerId="LiveId" clId="{0B7434C0-F6C9-5341-B016-8AA67EE59543}" dt="2023-12-05T20:18:39.577" v="1075" actId="478"/>
          <ac:spMkLst>
            <pc:docMk/>
            <pc:sldMk cId="1050240978" sldId="364"/>
            <ac:spMk id="29" creationId="{C5A8C257-B6E4-D850-0685-E36894744DCB}"/>
          </ac:spMkLst>
        </pc:spChg>
        <pc:spChg chg="mod">
          <ac:chgData name="Stuart C Wilde MBE" userId="effe1fc91cccb1d5" providerId="LiveId" clId="{0B7434C0-F6C9-5341-B016-8AA67EE59543}" dt="2023-12-07T16:37:54.861" v="1810" actId="1076"/>
          <ac:spMkLst>
            <pc:docMk/>
            <pc:sldMk cId="1050240978" sldId="364"/>
            <ac:spMk id="30" creationId="{4D8D5AFA-0350-0BBC-34DF-7366CDAE1A9C}"/>
          </ac:spMkLst>
        </pc:spChg>
        <pc:spChg chg="mod">
          <ac:chgData name="Stuart C Wilde MBE" userId="effe1fc91cccb1d5" providerId="LiveId" clId="{0B7434C0-F6C9-5341-B016-8AA67EE59543}" dt="2023-12-07T16:37:54.861" v="1810" actId="1076"/>
          <ac:spMkLst>
            <pc:docMk/>
            <pc:sldMk cId="1050240978" sldId="364"/>
            <ac:spMk id="37" creationId="{BA33F891-B096-7A06-A22B-7E618A032543}"/>
          </ac:spMkLst>
        </pc:spChg>
        <pc:spChg chg="mod">
          <ac:chgData name="Stuart C Wilde MBE" userId="effe1fc91cccb1d5" providerId="LiveId" clId="{0B7434C0-F6C9-5341-B016-8AA67EE59543}" dt="2023-12-07T16:37:54.861" v="1810" actId="1076"/>
          <ac:spMkLst>
            <pc:docMk/>
            <pc:sldMk cId="1050240978" sldId="364"/>
            <ac:spMk id="38" creationId="{3A596117-91C4-15E0-F8C8-091CEC5C9FB0}"/>
          </ac:spMkLst>
        </pc:spChg>
        <pc:spChg chg="mod">
          <ac:chgData name="Stuart C Wilde MBE" userId="effe1fc91cccb1d5" providerId="LiveId" clId="{0B7434C0-F6C9-5341-B016-8AA67EE59543}" dt="2023-12-07T16:37:54.861" v="1810" actId="1076"/>
          <ac:spMkLst>
            <pc:docMk/>
            <pc:sldMk cId="1050240978" sldId="364"/>
            <ac:spMk id="42" creationId="{F4EEF875-373A-FF7F-368B-75E88C0279AD}"/>
          </ac:spMkLst>
        </pc:spChg>
        <pc:spChg chg="mod">
          <ac:chgData name="Stuart C Wilde MBE" userId="effe1fc91cccb1d5" providerId="LiveId" clId="{0B7434C0-F6C9-5341-B016-8AA67EE59543}" dt="2023-12-07T16:37:54.861" v="1810" actId="1076"/>
          <ac:spMkLst>
            <pc:docMk/>
            <pc:sldMk cId="1050240978" sldId="364"/>
            <ac:spMk id="43" creationId="{28BC7700-3ADE-6A99-4343-5770626EC25B}"/>
          </ac:spMkLst>
        </pc:spChg>
        <pc:picChg chg="mod">
          <ac:chgData name="Stuart C Wilde MBE" userId="effe1fc91cccb1d5" providerId="LiveId" clId="{0B7434C0-F6C9-5341-B016-8AA67EE59543}" dt="2023-12-07T16:37:54.861" v="1810" actId="1076"/>
          <ac:picMkLst>
            <pc:docMk/>
            <pc:sldMk cId="1050240978" sldId="364"/>
            <ac:picMk id="6" creationId="{2AA051E3-F903-9E27-1F5D-385090642765}"/>
          </ac:picMkLst>
        </pc:picChg>
        <pc:picChg chg="mod">
          <ac:chgData name="Stuart C Wilde MBE" userId="effe1fc91cccb1d5" providerId="LiveId" clId="{0B7434C0-F6C9-5341-B016-8AA67EE59543}" dt="2023-12-07T16:37:54.861" v="1810" actId="1076"/>
          <ac:picMkLst>
            <pc:docMk/>
            <pc:sldMk cId="1050240978" sldId="364"/>
            <ac:picMk id="46" creationId="{2A8505C9-119F-CF3E-AB7E-0CCC6F7F04EF}"/>
          </ac:picMkLst>
        </pc:picChg>
        <pc:cxnChg chg="del">
          <ac:chgData name="Stuart C Wilde MBE" userId="effe1fc91cccb1d5" providerId="LiveId" clId="{0B7434C0-F6C9-5341-B016-8AA67EE59543}" dt="2023-12-05T19:57:25.680" v="456" actId="478"/>
          <ac:cxnSpMkLst>
            <pc:docMk/>
            <pc:sldMk cId="1050240978" sldId="364"/>
            <ac:cxnSpMk id="8" creationId="{50060E80-F1C3-4E50-B873-7CFDEEA90049}"/>
          </ac:cxnSpMkLst>
        </pc:cxnChg>
        <pc:cxnChg chg="del">
          <ac:chgData name="Stuart C Wilde MBE" userId="effe1fc91cccb1d5" providerId="LiveId" clId="{0B7434C0-F6C9-5341-B016-8AA67EE59543}" dt="2023-12-05T19:57:25.680" v="456" actId="478"/>
          <ac:cxnSpMkLst>
            <pc:docMk/>
            <pc:sldMk cId="1050240978" sldId="364"/>
            <ac:cxnSpMk id="9" creationId="{01C52B09-2839-4160-A3C1-6BB201E5D53A}"/>
          </ac:cxnSpMkLst>
        </pc:cxnChg>
        <pc:cxnChg chg="del">
          <ac:chgData name="Stuart C Wilde MBE" userId="effe1fc91cccb1d5" providerId="LiveId" clId="{0B7434C0-F6C9-5341-B016-8AA67EE59543}" dt="2023-12-05T19:57:25.680" v="456" actId="478"/>
          <ac:cxnSpMkLst>
            <pc:docMk/>
            <pc:sldMk cId="1050240978" sldId="364"/>
            <ac:cxnSpMk id="10" creationId="{FC6C2AB6-E695-4520-9F38-6B6A0DE36B04}"/>
          </ac:cxnSpMkLst>
        </pc:cxnChg>
        <pc:cxnChg chg="del">
          <ac:chgData name="Stuart C Wilde MBE" userId="effe1fc91cccb1d5" providerId="LiveId" clId="{0B7434C0-F6C9-5341-B016-8AA67EE59543}" dt="2023-12-05T19:57:25.680" v="456" actId="478"/>
          <ac:cxnSpMkLst>
            <pc:docMk/>
            <pc:sldMk cId="1050240978" sldId="364"/>
            <ac:cxnSpMk id="11" creationId="{8F28B946-C7F6-4BF4-9E0C-3FACB97B07C7}"/>
          </ac:cxnSpMkLst>
        </pc:cxnChg>
        <pc:cxnChg chg="mod">
          <ac:chgData name="Stuart C Wilde MBE" userId="effe1fc91cccb1d5" providerId="LiveId" clId="{0B7434C0-F6C9-5341-B016-8AA67EE59543}" dt="2023-12-07T16:37:54.861" v="1810" actId="1076"/>
          <ac:cxnSpMkLst>
            <pc:docMk/>
            <pc:sldMk cId="1050240978" sldId="364"/>
            <ac:cxnSpMk id="12" creationId="{A561BBA1-67E5-D0FE-EA04-D055BEC7EC76}"/>
          </ac:cxnSpMkLst>
        </pc:cxnChg>
        <pc:cxnChg chg="mod">
          <ac:chgData name="Stuart C Wilde MBE" userId="effe1fc91cccb1d5" providerId="LiveId" clId="{0B7434C0-F6C9-5341-B016-8AA67EE59543}" dt="2023-12-07T16:37:54.861" v="1810" actId="1076"/>
          <ac:cxnSpMkLst>
            <pc:docMk/>
            <pc:sldMk cId="1050240978" sldId="364"/>
            <ac:cxnSpMk id="17" creationId="{4FE1DF26-5D94-185B-DB6C-A51EBA72C4D6}"/>
          </ac:cxnSpMkLst>
        </pc:cxnChg>
        <pc:cxnChg chg="mod">
          <ac:chgData name="Stuart C Wilde MBE" userId="effe1fc91cccb1d5" providerId="LiveId" clId="{0B7434C0-F6C9-5341-B016-8AA67EE59543}" dt="2023-12-07T16:37:54.861" v="1810" actId="1076"/>
          <ac:cxnSpMkLst>
            <pc:docMk/>
            <pc:sldMk cId="1050240978" sldId="364"/>
            <ac:cxnSpMk id="18" creationId="{8C1DFF27-100B-7A27-4DCB-902FE828E2C8}"/>
          </ac:cxnSpMkLst>
        </pc:cxnChg>
        <pc:cxnChg chg="mod">
          <ac:chgData name="Stuart C Wilde MBE" userId="effe1fc91cccb1d5" providerId="LiveId" clId="{0B7434C0-F6C9-5341-B016-8AA67EE59543}" dt="2023-12-07T16:37:54.861" v="1810" actId="1076"/>
          <ac:cxnSpMkLst>
            <pc:docMk/>
            <pc:sldMk cId="1050240978" sldId="364"/>
            <ac:cxnSpMk id="31" creationId="{D3D7AFBC-BFA2-D55A-49D0-89B4271FC9B8}"/>
          </ac:cxnSpMkLst>
        </pc:cxnChg>
        <pc:cxnChg chg="mod">
          <ac:chgData name="Stuart C Wilde MBE" userId="effe1fc91cccb1d5" providerId="LiveId" clId="{0B7434C0-F6C9-5341-B016-8AA67EE59543}" dt="2023-12-07T16:37:54.861" v="1810" actId="1076"/>
          <ac:cxnSpMkLst>
            <pc:docMk/>
            <pc:sldMk cId="1050240978" sldId="364"/>
            <ac:cxnSpMk id="39" creationId="{6921499D-B97D-8D00-2400-80D62FD4559A}"/>
          </ac:cxnSpMkLst>
        </pc:cxnChg>
        <pc:cxnChg chg="mod">
          <ac:chgData name="Stuart C Wilde MBE" userId="effe1fc91cccb1d5" providerId="LiveId" clId="{0B7434C0-F6C9-5341-B016-8AA67EE59543}" dt="2023-12-07T16:37:54.861" v="1810" actId="1076"/>
          <ac:cxnSpMkLst>
            <pc:docMk/>
            <pc:sldMk cId="1050240978" sldId="364"/>
            <ac:cxnSpMk id="44" creationId="{AC3A6A3E-F106-E53F-EC1F-C9BEC6310F69}"/>
          </ac:cxnSpMkLst>
        </pc:cxnChg>
        <pc:cxnChg chg="mod">
          <ac:chgData name="Stuart C Wilde MBE" userId="effe1fc91cccb1d5" providerId="LiveId" clId="{0B7434C0-F6C9-5341-B016-8AA67EE59543}" dt="2023-12-07T16:37:54.861" v="1810" actId="1076"/>
          <ac:cxnSpMkLst>
            <pc:docMk/>
            <pc:sldMk cId="1050240978" sldId="364"/>
            <ac:cxnSpMk id="47" creationId="{F1E3525D-B73D-A7F9-16A8-106910AAD9F0}"/>
          </ac:cxnSpMkLst>
        </pc:cxnChg>
      </pc:sldChg>
      <pc:sldChg chg="addSp delSp modSp mod">
        <pc:chgData name="Stuart C Wilde MBE" userId="effe1fc91cccb1d5" providerId="LiveId" clId="{0B7434C0-F6C9-5341-B016-8AA67EE59543}" dt="2023-12-05T20:18:54.388" v="1081" actId="20577"/>
        <pc:sldMkLst>
          <pc:docMk/>
          <pc:sldMk cId="3149811312" sldId="365"/>
        </pc:sldMkLst>
        <pc:spChg chg="del">
          <ac:chgData name="Stuart C Wilde MBE" userId="effe1fc91cccb1d5" providerId="LiveId" clId="{0B7434C0-F6C9-5341-B016-8AA67EE59543}" dt="2023-12-05T19:57:31.730" v="457" actId="478"/>
          <ac:spMkLst>
            <pc:docMk/>
            <pc:sldMk cId="3149811312" sldId="365"/>
            <ac:spMk id="4" creationId="{60735DC8-A105-4BD0-A57F-2FFC38AECE84}"/>
          </ac:spMkLst>
        </pc:spChg>
        <pc:spChg chg="add del mod">
          <ac:chgData name="Stuart C Wilde MBE" userId="effe1fc91cccb1d5" providerId="LiveId" clId="{0B7434C0-F6C9-5341-B016-8AA67EE59543}" dt="2023-12-05T20:18:49.293" v="1078" actId="478"/>
          <ac:spMkLst>
            <pc:docMk/>
            <pc:sldMk cId="3149811312" sldId="365"/>
            <ac:spMk id="5" creationId="{CF5EEC04-733D-43C4-7F2F-C1731195FFAF}"/>
          </ac:spMkLst>
        </pc:spChg>
        <pc:spChg chg="add mod">
          <ac:chgData name="Stuart C Wilde MBE" userId="effe1fc91cccb1d5" providerId="LiveId" clId="{0B7434C0-F6C9-5341-B016-8AA67EE59543}" dt="2023-12-05T20:18:54.388" v="1081" actId="20577"/>
          <ac:spMkLst>
            <pc:docMk/>
            <pc:sldMk cId="3149811312" sldId="365"/>
            <ac:spMk id="6" creationId="{04A3AD26-47AD-A2EF-B098-54433C5F6B44}"/>
          </ac:spMkLst>
        </pc:spChg>
        <pc:spChg chg="del">
          <ac:chgData name="Stuart C Wilde MBE" userId="effe1fc91cccb1d5" providerId="LiveId" clId="{0B7434C0-F6C9-5341-B016-8AA67EE59543}" dt="2023-12-05T20:18:44.461" v="1076" actId="478"/>
          <ac:spMkLst>
            <pc:docMk/>
            <pc:sldMk cId="3149811312" sldId="365"/>
            <ac:spMk id="12" creationId="{F60E1612-525C-D4C8-2C7A-6CF018DEA99C}"/>
          </ac:spMkLst>
        </pc:spChg>
        <pc:spChg chg="del">
          <ac:chgData name="Stuart C Wilde MBE" userId="effe1fc91cccb1d5" providerId="LiveId" clId="{0B7434C0-F6C9-5341-B016-8AA67EE59543}" dt="2023-12-05T19:57:31.730" v="457" actId="478"/>
          <ac:spMkLst>
            <pc:docMk/>
            <pc:sldMk cId="3149811312" sldId="365"/>
            <ac:spMk id="14" creationId="{8F43C2BE-FC11-4556-86F2-8EE2FBBF10D2}"/>
          </ac:spMkLst>
        </pc:spChg>
        <pc:spChg chg="del">
          <ac:chgData name="Stuart C Wilde MBE" userId="effe1fc91cccb1d5" providerId="LiveId" clId="{0B7434C0-F6C9-5341-B016-8AA67EE59543}" dt="2023-12-05T19:57:31.730" v="457" actId="478"/>
          <ac:spMkLst>
            <pc:docMk/>
            <pc:sldMk cId="3149811312" sldId="365"/>
            <ac:spMk id="25" creationId="{F54BD576-CC82-43DA-A008-C28EF60A448A}"/>
          </ac:spMkLst>
        </pc:spChg>
        <pc:cxnChg chg="del">
          <ac:chgData name="Stuart C Wilde MBE" userId="effe1fc91cccb1d5" providerId="LiveId" clId="{0B7434C0-F6C9-5341-B016-8AA67EE59543}" dt="2023-12-05T19:57:31.730" v="457" actId="478"/>
          <ac:cxnSpMkLst>
            <pc:docMk/>
            <pc:sldMk cId="3149811312" sldId="365"/>
            <ac:cxnSpMk id="8" creationId="{50060E80-F1C3-4E50-B873-7CFDEEA90049}"/>
          </ac:cxnSpMkLst>
        </pc:cxnChg>
        <pc:cxnChg chg="del">
          <ac:chgData name="Stuart C Wilde MBE" userId="effe1fc91cccb1d5" providerId="LiveId" clId="{0B7434C0-F6C9-5341-B016-8AA67EE59543}" dt="2023-12-05T19:57:31.730" v="457" actId="478"/>
          <ac:cxnSpMkLst>
            <pc:docMk/>
            <pc:sldMk cId="3149811312" sldId="365"/>
            <ac:cxnSpMk id="9" creationId="{01C52B09-2839-4160-A3C1-6BB201E5D53A}"/>
          </ac:cxnSpMkLst>
        </pc:cxnChg>
        <pc:cxnChg chg="del">
          <ac:chgData name="Stuart C Wilde MBE" userId="effe1fc91cccb1d5" providerId="LiveId" clId="{0B7434C0-F6C9-5341-B016-8AA67EE59543}" dt="2023-12-05T19:57:31.730" v="457" actId="478"/>
          <ac:cxnSpMkLst>
            <pc:docMk/>
            <pc:sldMk cId="3149811312" sldId="365"/>
            <ac:cxnSpMk id="10" creationId="{FC6C2AB6-E695-4520-9F38-6B6A0DE36B04}"/>
          </ac:cxnSpMkLst>
        </pc:cxnChg>
        <pc:cxnChg chg="del">
          <ac:chgData name="Stuart C Wilde MBE" userId="effe1fc91cccb1d5" providerId="LiveId" clId="{0B7434C0-F6C9-5341-B016-8AA67EE59543}" dt="2023-12-05T19:57:31.730" v="457" actId="478"/>
          <ac:cxnSpMkLst>
            <pc:docMk/>
            <pc:sldMk cId="3149811312" sldId="365"/>
            <ac:cxnSpMk id="11" creationId="{8F28B946-C7F6-4BF4-9E0C-3FACB97B07C7}"/>
          </ac:cxnSpMkLst>
        </pc:cxnChg>
      </pc:sldChg>
      <pc:sldChg chg="addSp delSp modSp mod">
        <pc:chgData name="Stuart C Wilde MBE" userId="effe1fc91cccb1d5" providerId="LiveId" clId="{0B7434C0-F6C9-5341-B016-8AA67EE59543}" dt="2023-12-05T20:19:07.504" v="1087" actId="20577"/>
        <pc:sldMkLst>
          <pc:docMk/>
          <pc:sldMk cId="67876459" sldId="366"/>
        </pc:sldMkLst>
        <pc:spChg chg="del">
          <ac:chgData name="Stuart C Wilde MBE" userId="effe1fc91cccb1d5" providerId="LiveId" clId="{0B7434C0-F6C9-5341-B016-8AA67EE59543}" dt="2023-12-05T19:57:36.409" v="458" actId="478"/>
          <ac:spMkLst>
            <pc:docMk/>
            <pc:sldMk cId="67876459" sldId="366"/>
            <ac:spMk id="4" creationId="{60735DC8-A105-4BD0-A57F-2FFC38AECE84}"/>
          </ac:spMkLst>
        </pc:spChg>
        <pc:spChg chg="add del mod">
          <ac:chgData name="Stuart C Wilde MBE" userId="effe1fc91cccb1d5" providerId="LiveId" clId="{0B7434C0-F6C9-5341-B016-8AA67EE59543}" dt="2023-12-05T20:19:02.344" v="1084" actId="478"/>
          <ac:spMkLst>
            <pc:docMk/>
            <pc:sldMk cId="67876459" sldId="366"/>
            <ac:spMk id="5" creationId="{F1B96A02-7A1A-CF86-8977-35BAAE8835E4}"/>
          </ac:spMkLst>
        </pc:spChg>
        <pc:spChg chg="add mod">
          <ac:chgData name="Stuart C Wilde MBE" userId="effe1fc91cccb1d5" providerId="LiveId" clId="{0B7434C0-F6C9-5341-B016-8AA67EE59543}" dt="2023-12-05T20:19:07.504" v="1087" actId="20577"/>
          <ac:spMkLst>
            <pc:docMk/>
            <pc:sldMk cId="67876459" sldId="366"/>
            <ac:spMk id="6" creationId="{FF32778A-1A89-1FC3-E414-3E51C5D1FD56}"/>
          </ac:spMkLst>
        </pc:spChg>
        <pc:spChg chg="del">
          <ac:chgData name="Stuart C Wilde MBE" userId="effe1fc91cccb1d5" providerId="LiveId" clId="{0B7434C0-F6C9-5341-B016-8AA67EE59543}" dt="2023-12-05T20:18:58.687" v="1082" actId="478"/>
          <ac:spMkLst>
            <pc:docMk/>
            <pc:sldMk cId="67876459" sldId="366"/>
            <ac:spMk id="12" creationId="{F60E1612-525C-D4C8-2C7A-6CF018DEA99C}"/>
          </ac:spMkLst>
        </pc:spChg>
        <pc:spChg chg="del">
          <ac:chgData name="Stuart C Wilde MBE" userId="effe1fc91cccb1d5" providerId="LiveId" clId="{0B7434C0-F6C9-5341-B016-8AA67EE59543}" dt="2023-12-05T19:57:36.409" v="458" actId="478"/>
          <ac:spMkLst>
            <pc:docMk/>
            <pc:sldMk cId="67876459" sldId="366"/>
            <ac:spMk id="14" creationId="{8F43C2BE-FC11-4556-86F2-8EE2FBBF10D2}"/>
          </ac:spMkLst>
        </pc:spChg>
        <pc:spChg chg="del">
          <ac:chgData name="Stuart C Wilde MBE" userId="effe1fc91cccb1d5" providerId="LiveId" clId="{0B7434C0-F6C9-5341-B016-8AA67EE59543}" dt="2023-12-05T19:57:36.409" v="458" actId="478"/>
          <ac:spMkLst>
            <pc:docMk/>
            <pc:sldMk cId="67876459" sldId="366"/>
            <ac:spMk id="25" creationId="{F54BD576-CC82-43DA-A008-C28EF60A448A}"/>
          </ac:spMkLst>
        </pc:spChg>
        <pc:cxnChg chg="del">
          <ac:chgData name="Stuart C Wilde MBE" userId="effe1fc91cccb1d5" providerId="LiveId" clId="{0B7434C0-F6C9-5341-B016-8AA67EE59543}" dt="2023-12-05T19:57:36.409" v="458" actId="478"/>
          <ac:cxnSpMkLst>
            <pc:docMk/>
            <pc:sldMk cId="67876459" sldId="366"/>
            <ac:cxnSpMk id="8" creationId="{50060E80-F1C3-4E50-B873-7CFDEEA90049}"/>
          </ac:cxnSpMkLst>
        </pc:cxnChg>
        <pc:cxnChg chg="del">
          <ac:chgData name="Stuart C Wilde MBE" userId="effe1fc91cccb1d5" providerId="LiveId" clId="{0B7434C0-F6C9-5341-B016-8AA67EE59543}" dt="2023-12-05T19:57:36.409" v="458" actId="478"/>
          <ac:cxnSpMkLst>
            <pc:docMk/>
            <pc:sldMk cId="67876459" sldId="366"/>
            <ac:cxnSpMk id="9" creationId="{01C52B09-2839-4160-A3C1-6BB201E5D53A}"/>
          </ac:cxnSpMkLst>
        </pc:cxnChg>
        <pc:cxnChg chg="del">
          <ac:chgData name="Stuart C Wilde MBE" userId="effe1fc91cccb1d5" providerId="LiveId" clId="{0B7434C0-F6C9-5341-B016-8AA67EE59543}" dt="2023-12-05T19:57:36.409" v="458" actId="478"/>
          <ac:cxnSpMkLst>
            <pc:docMk/>
            <pc:sldMk cId="67876459" sldId="366"/>
            <ac:cxnSpMk id="10" creationId="{FC6C2AB6-E695-4520-9F38-6B6A0DE36B04}"/>
          </ac:cxnSpMkLst>
        </pc:cxnChg>
        <pc:cxnChg chg="del">
          <ac:chgData name="Stuart C Wilde MBE" userId="effe1fc91cccb1d5" providerId="LiveId" clId="{0B7434C0-F6C9-5341-B016-8AA67EE59543}" dt="2023-12-05T19:57:36.409" v="458" actId="478"/>
          <ac:cxnSpMkLst>
            <pc:docMk/>
            <pc:sldMk cId="67876459" sldId="366"/>
            <ac:cxnSpMk id="11" creationId="{8F28B946-C7F6-4BF4-9E0C-3FACB97B07C7}"/>
          </ac:cxnSpMkLst>
        </pc:cxnChg>
      </pc:sldChg>
      <pc:sldChg chg="addSp delSp modSp mod">
        <pc:chgData name="Stuart C Wilde MBE" userId="effe1fc91cccb1d5" providerId="LiveId" clId="{0B7434C0-F6C9-5341-B016-8AA67EE59543}" dt="2023-12-07T16:38:30.343" v="1812" actId="1076"/>
        <pc:sldMkLst>
          <pc:docMk/>
          <pc:sldMk cId="3112061195" sldId="367"/>
        </pc:sldMkLst>
        <pc:spChg chg="mod">
          <ac:chgData name="Stuart C Wilde MBE" userId="effe1fc91cccb1d5" providerId="LiveId" clId="{0B7434C0-F6C9-5341-B016-8AA67EE59543}" dt="2023-12-07T16:38:30.343" v="1812" actId="1076"/>
          <ac:spMkLst>
            <pc:docMk/>
            <pc:sldMk cId="3112061195" sldId="367"/>
            <ac:spMk id="2" creationId="{B1829252-3D33-364C-DE7B-BB53233C8F14}"/>
          </ac:spMkLst>
        </pc:spChg>
        <pc:spChg chg="mod">
          <ac:chgData name="Stuart C Wilde MBE" userId="effe1fc91cccb1d5" providerId="LiveId" clId="{0B7434C0-F6C9-5341-B016-8AA67EE59543}" dt="2023-12-07T16:38:30.343" v="1812" actId="1076"/>
          <ac:spMkLst>
            <pc:docMk/>
            <pc:sldMk cId="3112061195" sldId="367"/>
            <ac:spMk id="3" creationId="{5C602819-3C34-4BE8-D9B6-0CED2E47CF70}"/>
          </ac:spMkLst>
        </pc:spChg>
        <pc:spChg chg="del">
          <ac:chgData name="Stuart C Wilde MBE" userId="effe1fc91cccb1d5" providerId="LiveId" clId="{0B7434C0-F6C9-5341-B016-8AA67EE59543}" dt="2023-12-05T19:57:46.532" v="460" actId="478"/>
          <ac:spMkLst>
            <pc:docMk/>
            <pc:sldMk cId="3112061195" sldId="367"/>
            <ac:spMk id="4" creationId="{60735DC8-A105-4BD0-A57F-2FFC38AECE84}"/>
          </ac:spMkLst>
        </pc:spChg>
        <pc:spChg chg="mod">
          <ac:chgData name="Stuart C Wilde MBE" userId="effe1fc91cccb1d5" providerId="LiveId" clId="{0B7434C0-F6C9-5341-B016-8AA67EE59543}" dt="2023-12-07T16:38:30.343" v="1812" actId="1076"/>
          <ac:spMkLst>
            <pc:docMk/>
            <pc:sldMk cId="3112061195" sldId="367"/>
            <ac:spMk id="6" creationId="{945B4608-41DD-27E4-0B76-BBBAC52810E5}"/>
          </ac:spMkLst>
        </pc:spChg>
        <pc:spChg chg="add mod">
          <ac:chgData name="Stuart C Wilde MBE" userId="effe1fc91cccb1d5" providerId="LiveId" clId="{0B7434C0-F6C9-5341-B016-8AA67EE59543}" dt="2023-12-05T20:19:27.258" v="1095" actId="20577"/>
          <ac:spMkLst>
            <pc:docMk/>
            <pc:sldMk cId="3112061195" sldId="367"/>
            <ac:spMk id="12" creationId="{0EA8E12A-78E3-4CFA-5B92-C6A23965CE87}"/>
          </ac:spMkLst>
        </pc:spChg>
        <pc:spChg chg="del">
          <ac:chgData name="Stuart C Wilde MBE" userId="effe1fc91cccb1d5" providerId="LiveId" clId="{0B7434C0-F6C9-5341-B016-8AA67EE59543}" dt="2023-12-05T19:57:46.532" v="460" actId="478"/>
          <ac:spMkLst>
            <pc:docMk/>
            <pc:sldMk cId="3112061195" sldId="367"/>
            <ac:spMk id="14" creationId="{8F43C2BE-FC11-4556-86F2-8EE2FBBF10D2}"/>
          </ac:spMkLst>
        </pc:spChg>
        <pc:spChg chg="mod">
          <ac:chgData name="Stuart C Wilde MBE" userId="effe1fc91cccb1d5" providerId="LiveId" clId="{0B7434C0-F6C9-5341-B016-8AA67EE59543}" dt="2023-12-07T16:38:30.343" v="1812" actId="1076"/>
          <ac:spMkLst>
            <pc:docMk/>
            <pc:sldMk cId="3112061195" sldId="367"/>
            <ac:spMk id="16" creationId="{395723AF-B544-148D-7E4D-187D0FAE0B6E}"/>
          </ac:spMkLst>
        </pc:spChg>
        <pc:spChg chg="mod">
          <ac:chgData name="Stuart C Wilde MBE" userId="effe1fc91cccb1d5" providerId="LiveId" clId="{0B7434C0-F6C9-5341-B016-8AA67EE59543}" dt="2023-12-07T16:38:30.343" v="1812" actId="1076"/>
          <ac:spMkLst>
            <pc:docMk/>
            <pc:sldMk cId="3112061195" sldId="367"/>
            <ac:spMk id="24" creationId="{92CDCC6A-AFB8-0A7F-B668-E6585BAC4EB5}"/>
          </ac:spMkLst>
        </pc:spChg>
        <pc:spChg chg="del">
          <ac:chgData name="Stuart C Wilde MBE" userId="effe1fc91cccb1d5" providerId="LiveId" clId="{0B7434C0-F6C9-5341-B016-8AA67EE59543}" dt="2023-12-05T19:57:46.532" v="460" actId="478"/>
          <ac:spMkLst>
            <pc:docMk/>
            <pc:sldMk cId="3112061195" sldId="367"/>
            <ac:spMk id="25" creationId="{F54BD576-CC82-43DA-A008-C28EF60A448A}"/>
          </ac:spMkLst>
        </pc:spChg>
        <pc:spChg chg="mod">
          <ac:chgData name="Stuart C Wilde MBE" userId="effe1fc91cccb1d5" providerId="LiveId" clId="{0B7434C0-F6C9-5341-B016-8AA67EE59543}" dt="2023-12-07T16:38:30.343" v="1812" actId="1076"/>
          <ac:spMkLst>
            <pc:docMk/>
            <pc:sldMk cId="3112061195" sldId="367"/>
            <ac:spMk id="26" creationId="{92CDCC6A-AFB8-0A7F-B668-E6585BAC4EB5}"/>
          </ac:spMkLst>
        </pc:spChg>
        <pc:spChg chg="del">
          <ac:chgData name="Stuart C Wilde MBE" userId="effe1fc91cccb1d5" providerId="LiveId" clId="{0B7434C0-F6C9-5341-B016-8AA67EE59543}" dt="2023-12-05T20:19:22.975" v="1092" actId="478"/>
          <ac:spMkLst>
            <pc:docMk/>
            <pc:sldMk cId="3112061195" sldId="367"/>
            <ac:spMk id="29" creationId="{C5A8C257-B6E4-D850-0685-E36894744DCB}"/>
          </ac:spMkLst>
        </pc:spChg>
        <pc:spChg chg="mod">
          <ac:chgData name="Stuart C Wilde MBE" userId="effe1fc91cccb1d5" providerId="LiveId" clId="{0B7434C0-F6C9-5341-B016-8AA67EE59543}" dt="2023-12-07T16:38:30.343" v="1812" actId="1076"/>
          <ac:spMkLst>
            <pc:docMk/>
            <pc:sldMk cId="3112061195" sldId="367"/>
            <ac:spMk id="36" creationId="{D350326A-ACFD-44EB-64AC-9C91BA571016}"/>
          </ac:spMkLst>
        </pc:spChg>
        <pc:picChg chg="mod">
          <ac:chgData name="Stuart C Wilde MBE" userId="effe1fc91cccb1d5" providerId="LiveId" clId="{0B7434C0-F6C9-5341-B016-8AA67EE59543}" dt="2023-12-07T16:38:30.343" v="1812" actId="1076"/>
          <ac:picMkLst>
            <pc:docMk/>
            <pc:sldMk cId="3112061195" sldId="367"/>
            <ac:picMk id="5" creationId="{1818CFE8-0740-A271-399F-9879BEDEC729}"/>
          </ac:picMkLst>
        </pc:picChg>
        <pc:picChg chg="mod">
          <ac:chgData name="Stuart C Wilde MBE" userId="effe1fc91cccb1d5" providerId="LiveId" clId="{0B7434C0-F6C9-5341-B016-8AA67EE59543}" dt="2023-12-07T16:38:30.343" v="1812" actId="1076"/>
          <ac:picMkLst>
            <pc:docMk/>
            <pc:sldMk cId="3112061195" sldId="367"/>
            <ac:picMk id="13" creationId="{8C0BF198-EF0C-F8D5-D191-66A7131434DE}"/>
          </ac:picMkLst>
        </pc:picChg>
        <pc:picChg chg="mod">
          <ac:chgData name="Stuart C Wilde MBE" userId="effe1fc91cccb1d5" providerId="LiveId" clId="{0B7434C0-F6C9-5341-B016-8AA67EE59543}" dt="2023-12-07T16:38:30.343" v="1812" actId="1076"/>
          <ac:picMkLst>
            <pc:docMk/>
            <pc:sldMk cId="3112061195" sldId="367"/>
            <ac:picMk id="27" creationId="{5BF89BD6-4B2C-66D9-3531-ED24A38EE4C7}"/>
          </ac:picMkLst>
        </pc:picChg>
        <pc:cxnChg chg="mod">
          <ac:chgData name="Stuart C Wilde MBE" userId="effe1fc91cccb1d5" providerId="LiveId" clId="{0B7434C0-F6C9-5341-B016-8AA67EE59543}" dt="2023-12-07T16:38:30.343" v="1812" actId="1076"/>
          <ac:cxnSpMkLst>
            <pc:docMk/>
            <pc:sldMk cId="3112061195" sldId="367"/>
            <ac:cxnSpMk id="7" creationId="{6740D305-56D4-0A08-FE4C-1958192029D0}"/>
          </ac:cxnSpMkLst>
        </pc:cxnChg>
        <pc:cxnChg chg="del">
          <ac:chgData name="Stuart C Wilde MBE" userId="effe1fc91cccb1d5" providerId="LiveId" clId="{0B7434C0-F6C9-5341-B016-8AA67EE59543}" dt="2023-12-05T19:57:46.532" v="460" actId="478"/>
          <ac:cxnSpMkLst>
            <pc:docMk/>
            <pc:sldMk cId="3112061195" sldId="367"/>
            <ac:cxnSpMk id="8" creationId="{50060E80-F1C3-4E50-B873-7CFDEEA90049}"/>
          </ac:cxnSpMkLst>
        </pc:cxnChg>
        <pc:cxnChg chg="del">
          <ac:chgData name="Stuart C Wilde MBE" userId="effe1fc91cccb1d5" providerId="LiveId" clId="{0B7434C0-F6C9-5341-B016-8AA67EE59543}" dt="2023-12-05T19:57:46.532" v="460" actId="478"/>
          <ac:cxnSpMkLst>
            <pc:docMk/>
            <pc:sldMk cId="3112061195" sldId="367"/>
            <ac:cxnSpMk id="9" creationId="{01C52B09-2839-4160-A3C1-6BB201E5D53A}"/>
          </ac:cxnSpMkLst>
        </pc:cxnChg>
        <pc:cxnChg chg="del">
          <ac:chgData name="Stuart C Wilde MBE" userId="effe1fc91cccb1d5" providerId="LiveId" clId="{0B7434C0-F6C9-5341-B016-8AA67EE59543}" dt="2023-12-05T19:57:46.532" v="460" actId="478"/>
          <ac:cxnSpMkLst>
            <pc:docMk/>
            <pc:sldMk cId="3112061195" sldId="367"/>
            <ac:cxnSpMk id="10" creationId="{FC6C2AB6-E695-4520-9F38-6B6A0DE36B04}"/>
          </ac:cxnSpMkLst>
        </pc:cxnChg>
        <pc:cxnChg chg="del">
          <ac:chgData name="Stuart C Wilde MBE" userId="effe1fc91cccb1d5" providerId="LiveId" clId="{0B7434C0-F6C9-5341-B016-8AA67EE59543}" dt="2023-12-05T19:57:46.532" v="460" actId="478"/>
          <ac:cxnSpMkLst>
            <pc:docMk/>
            <pc:sldMk cId="3112061195" sldId="367"/>
            <ac:cxnSpMk id="11" creationId="{8F28B946-C7F6-4BF4-9E0C-3FACB97B07C7}"/>
          </ac:cxnSpMkLst>
        </pc:cxnChg>
        <pc:cxnChg chg="mod">
          <ac:chgData name="Stuart C Wilde MBE" userId="effe1fc91cccb1d5" providerId="LiveId" clId="{0B7434C0-F6C9-5341-B016-8AA67EE59543}" dt="2023-12-07T16:38:30.343" v="1812" actId="1076"/>
          <ac:cxnSpMkLst>
            <pc:docMk/>
            <pc:sldMk cId="3112061195" sldId="367"/>
            <ac:cxnSpMk id="17" creationId="{24E66A12-F3F5-DD8C-2E02-C47E80BA91CA}"/>
          </ac:cxnSpMkLst>
        </pc:cxnChg>
        <pc:cxnChg chg="mod">
          <ac:chgData name="Stuart C Wilde MBE" userId="effe1fc91cccb1d5" providerId="LiveId" clId="{0B7434C0-F6C9-5341-B016-8AA67EE59543}" dt="2023-12-07T16:38:30.343" v="1812" actId="1076"/>
          <ac:cxnSpMkLst>
            <pc:docMk/>
            <pc:sldMk cId="3112061195" sldId="367"/>
            <ac:cxnSpMk id="22" creationId="{E1CBCB0D-38F7-8934-B7DF-27C12151898A}"/>
          </ac:cxnSpMkLst>
        </pc:cxnChg>
        <pc:cxnChg chg="mod">
          <ac:chgData name="Stuart C Wilde MBE" userId="effe1fc91cccb1d5" providerId="LiveId" clId="{0B7434C0-F6C9-5341-B016-8AA67EE59543}" dt="2023-12-07T16:38:30.343" v="1812" actId="1076"/>
          <ac:cxnSpMkLst>
            <pc:docMk/>
            <pc:sldMk cId="3112061195" sldId="367"/>
            <ac:cxnSpMk id="33" creationId="{F47AB8A5-4733-04E2-92FE-6E0124FB0DEC}"/>
          </ac:cxnSpMkLst>
        </pc:cxnChg>
        <pc:cxnChg chg="mod">
          <ac:chgData name="Stuart C Wilde MBE" userId="effe1fc91cccb1d5" providerId="LiveId" clId="{0B7434C0-F6C9-5341-B016-8AA67EE59543}" dt="2023-12-07T16:38:30.343" v="1812" actId="1076"/>
          <ac:cxnSpMkLst>
            <pc:docMk/>
            <pc:sldMk cId="3112061195" sldId="367"/>
            <ac:cxnSpMk id="37" creationId="{BC678FE9-FAC6-09E7-6D5B-5521E169E9C9}"/>
          </ac:cxnSpMkLst>
        </pc:cxnChg>
      </pc:sldChg>
      <pc:sldChg chg="addSp delSp modSp mod">
        <pc:chgData name="Stuart C Wilde MBE" userId="effe1fc91cccb1d5" providerId="LiveId" clId="{0B7434C0-F6C9-5341-B016-8AA67EE59543}" dt="2023-12-07T16:38:40.673" v="1813" actId="1076"/>
        <pc:sldMkLst>
          <pc:docMk/>
          <pc:sldMk cId="781333668" sldId="368"/>
        </pc:sldMkLst>
        <pc:spChg chg="add mod">
          <ac:chgData name="Stuart C Wilde MBE" userId="effe1fc91cccb1d5" providerId="LiveId" clId="{0B7434C0-F6C9-5341-B016-8AA67EE59543}" dt="2023-12-05T20:19:36.831" v="1099" actId="20577"/>
          <ac:spMkLst>
            <pc:docMk/>
            <pc:sldMk cId="781333668" sldId="368"/>
            <ac:spMk id="2" creationId="{21E47A8C-F000-9321-70D6-C5D6C0B2AA70}"/>
          </ac:spMkLst>
        </pc:spChg>
        <pc:spChg chg="del">
          <ac:chgData name="Stuart C Wilde MBE" userId="effe1fc91cccb1d5" providerId="LiveId" clId="{0B7434C0-F6C9-5341-B016-8AA67EE59543}" dt="2023-12-05T19:57:51.404" v="461" actId="478"/>
          <ac:spMkLst>
            <pc:docMk/>
            <pc:sldMk cId="781333668" sldId="368"/>
            <ac:spMk id="4" creationId="{60735DC8-A105-4BD0-A57F-2FFC38AECE84}"/>
          </ac:spMkLst>
        </pc:spChg>
        <pc:spChg chg="mod">
          <ac:chgData name="Stuart C Wilde MBE" userId="effe1fc91cccb1d5" providerId="LiveId" clId="{0B7434C0-F6C9-5341-B016-8AA67EE59543}" dt="2023-12-07T16:38:40.673" v="1813" actId="1076"/>
          <ac:spMkLst>
            <pc:docMk/>
            <pc:sldMk cId="781333668" sldId="368"/>
            <ac:spMk id="5" creationId="{EAEAE9E2-8636-FE11-48AD-CF57EB3660EC}"/>
          </ac:spMkLst>
        </pc:spChg>
        <pc:spChg chg="mod">
          <ac:chgData name="Stuart C Wilde MBE" userId="effe1fc91cccb1d5" providerId="LiveId" clId="{0B7434C0-F6C9-5341-B016-8AA67EE59543}" dt="2023-12-07T16:38:40.673" v="1813" actId="1076"/>
          <ac:spMkLst>
            <pc:docMk/>
            <pc:sldMk cId="781333668" sldId="368"/>
            <ac:spMk id="12" creationId="{A3BB9C3F-43C3-860A-9C65-84B8AD6BE990}"/>
          </ac:spMkLst>
        </pc:spChg>
        <pc:spChg chg="mod">
          <ac:chgData name="Stuart C Wilde MBE" userId="effe1fc91cccb1d5" providerId="LiveId" clId="{0B7434C0-F6C9-5341-B016-8AA67EE59543}" dt="2023-12-07T16:38:40.673" v="1813" actId="1076"/>
          <ac:spMkLst>
            <pc:docMk/>
            <pc:sldMk cId="781333668" sldId="368"/>
            <ac:spMk id="13" creationId="{B773A3A9-133B-B7E4-912A-002CFD960D3A}"/>
          </ac:spMkLst>
        </pc:spChg>
        <pc:spChg chg="del">
          <ac:chgData name="Stuart C Wilde MBE" userId="effe1fc91cccb1d5" providerId="LiveId" clId="{0B7434C0-F6C9-5341-B016-8AA67EE59543}" dt="2023-12-05T19:57:51.404" v="461" actId="478"/>
          <ac:spMkLst>
            <pc:docMk/>
            <pc:sldMk cId="781333668" sldId="368"/>
            <ac:spMk id="14" creationId="{8F43C2BE-FC11-4556-86F2-8EE2FBBF10D2}"/>
          </ac:spMkLst>
        </pc:spChg>
        <pc:spChg chg="mod">
          <ac:chgData name="Stuart C Wilde MBE" userId="effe1fc91cccb1d5" providerId="LiveId" clId="{0B7434C0-F6C9-5341-B016-8AA67EE59543}" dt="2023-12-07T16:38:40.673" v="1813" actId="1076"/>
          <ac:spMkLst>
            <pc:docMk/>
            <pc:sldMk cId="781333668" sldId="368"/>
            <ac:spMk id="15" creationId="{B1829252-3D33-364C-DE7B-BB53233C8F14}"/>
          </ac:spMkLst>
        </pc:spChg>
        <pc:spChg chg="mod">
          <ac:chgData name="Stuart C Wilde MBE" userId="effe1fc91cccb1d5" providerId="LiveId" clId="{0B7434C0-F6C9-5341-B016-8AA67EE59543}" dt="2023-12-07T16:38:40.673" v="1813" actId="1076"/>
          <ac:spMkLst>
            <pc:docMk/>
            <pc:sldMk cId="781333668" sldId="368"/>
            <ac:spMk id="17" creationId="{B773A3A9-133B-B7E4-912A-002CFD960D3A}"/>
          </ac:spMkLst>
        </pc:spChg>
        <pc:spChg chg="mod">
          <ac:chgData name="Stuart C Wilde MBE" userId="effe1fc91cccb1d5" providerId="LiveId" clId="{0B7434C0-F6C9-5341-B016-8AA67EE59543}" dt="2023-12-07T16:38:40.673" v="1813" actId="1076"/>
          <ac:spMkLst>
            <pc:docMk/>
            <pc:sldMk cId="781333668" sldId="368"/>
            <ac:spMk id="18" creationId="{B773A3A9-133B-B7E4-912A-002CFD960D3A}"/>
          </ac:spMkLst>
        </pc:spChg>
        <pc:spChg chg="mod">
          <ac:chgData name="Stuart C Wilde MBE" userId="effe1fc91cccb1d5" providerId="LiveId" clId="{0B7434C0-F6C9-5341-B016-8AA67EE59543}" dt="2023-12-07T16:38:40.673" v="1813" actId="1076"/>
          <ac:spMkLst>
            <pc:docMk/>
            <pc:sldMk cId="781333668" sldId="368"/>
            <ac:spMk id="19" creationId="{B773A3A9-133B-B7E4-912A-002CFD960D3A}"/>
          </ac:spMkLst>
        </pc:spChg>
        <pc:spChg chg="mod">
          <ac:chgData name="Stuart C Wilde MBE" userId="effe1fc91cccb1d5" providerId="LiveId" clId="{0B7434C0-F6C9-5341-B016-8AA67EE59543}" dt="2023-12-07T16:38:40.673" v="1813" actId="1076"/>
          <ac:spMkLst>
            <pc:docMk/>
            <pc:sldMk cId="781333668" sldId="368"/>
            <ac:spMk id="20" creationId="{B3FCEEF5-E907-7E6E-9435-2EC6B5DDF70B}"/>
          </ac:spMkLst>
        </pc:spChg>
        <pc:spChg chg="mod">
          <ac:chgData name="Stuart C Wilde MBE" userId="effe1fc91cccb1d5" providerId="LiveId" clId="{0B7434C0-F6C9-5341-B016-8AA67EE59543}" dt="2023-12-07T16:38:40.673" v="1813" actId="1076"/>
          <ac:spMkLst>
            <pc:docMk/>
            <pc:sldMk cId="781333668" sldId="368"/>
            <ac:spMk id="22" creationId="{EBB640C4-68FA-24D4-56EB-B40B804E23C6}"/>
          </ac:spMkLst>
        </pc:spChg>
        <pc:spChg chg="del">
          <ac:chgData name="Stuart C Wilde MBE" userId="effe1fc91cccb1d5" providerId="LiveId" clId="{0B7434C0-F6C9-5341-B016-8AA67EE59543}" dt="2023-12-05T19:57:51.404" v="461" actId="478"/>
          <ac:spMkLst>
            <pc:docMk/>
            <pc:sldMk cId="781333668" sldId="368"/>
            <ac:spMk id="25" creationId="{F54BD576-CC82-43DA-A008-C28EF60A448A}"/>
          </ac:spMkLst>
        </pc:spChg>
        <pc:spChg chg="del">
          <ac:chgData name="Stuart C Wilde MBE" userId="effe1fc91cccb1d5" providerId="LiveId" clId="{0B7434C0-F6C9-5341-B016-8AA67EE59543}" dt="2023-12-05T20:19:32.040" v="1096" actId="478"/>
          <ac:spMkLst>
            <pc:docMk/>
            <pc:sldMk cId="781333668" sldId="368"/>
            <ac:spMk id="29" creationId="{C5A8C257-B6E4-D850-0685-E36894744DCB}"/>
          </ac:spMkLst>
        </pc:spChg>
        <pc:spChg chg="mod">
          <ac:chgData name="Stuart C Wilde MBE" userId="effe1fc91cccb1d5" providerId="LiveId" clId="{0B7434C0-F6C9-5341-B016-8AA67EE59543}" dt="2023-12-07T16:38:40.673" v="1813" actId="1076"/>
          <ac:spMkLst>
            <pc:docMk/>
            <pc:sldMk cId="781333668" sldId="368"/>
            <ac:spMk id="45" creationId="{5D869CC5-43F1-3F47-1185-378F45032E72}"/>
          </ac:spMkLst>
        </pc:spChg>
        <pc:spChg chg="mod">
          <ac:chgData name="Stuart C Wilde MBE" userId="effe1fc91cccb1d5" providerId="LiveId" clId="{0B7434C0-F6C9-5341-B016-8AA67EE59543}" dt="2023-12-07T16:38:40.673" v="1813" actId="1076"/>
          <ac:spMkLst>
            <pc:docMk/>
            <pc:sldMk cId="781333668" sldId="368"/>
            <ac:spMk id="59" creationId="{2F8F999E-EF4D-FEA2-87D7-30204193A90B}"/>
          </ac:spMkLst>
        </pc:spChg>
        <pc:spChg chg="mod">
          <ac:chgData name="Stuart C Wilde MBE" userId="effe1fc91cccb1d5" providerId="LiveId" clId="{0B7434C0-F6C9-5341-B016-8AA67EE59543}" dt="2023-12-07T16:38:40.673" v="1813" actId="1076"/>
          <ac:spMkLst>
            <pc:docMk/>
            <pc:sldMk cId="781333668" sldId="368"/>
            <ac:spMk id="61" creationId="{3DA28632-352C-B195-8B8F-6C426BFED4EB}"/>
          </ac:spMkLst>
        </pc:spChg>
        <pc:spChg chg="mod">
          <ac:chgData name="Stuart C Wilde MBE" userId="effe1fc91cccb1d5" providerId="LiveId" clId="{0B7434C0-F6C9-5341-B016-8AA67EE59543}" dt="2023-12-07T16:38:40.673" v="1813" actId="1076"/>
          <ac:spMkLst>
            <pc:docMk/>
            <pc:sldMk cId="781333668" sldId="368"/>
            <ac:spMk id="68" creationId="{45DDA4CD-D502-FAD2-DDA8-234D21CD9992}"/>
          </ac:spMkLst>
        </pc:spChg>
        <pc:spChg chg="mod">
          <ac:chgData name="Stuart C Wilde MBE" userId="effe1fc91cccb1d5" providerId="LiveId" clId="{0B7434C0-F6C9-5341-B016-8AA67EE59543}" dt="2023-12-07T16:38:40.673" v="1813" actId="1076"/>
          <ac:spMkLst>
            <pc:docMk/>
            <pc:sldMk cId="781333668" sldId="368"/>
            <ac:spMk id="75" creationId="{856FDA80-0DD7-6E56-646A-BBD5991D7840}"/>
          </ac:spMkLst>
        </pc:spChg>
        <pc:picChg chg="mod">
          <ac:chgData name="Stuart C Wilde MBE" userId="effe1fc91cccb1d5" providerId="LiveId" clId="{0B7434C0-F6C9-5341-B016-8AA67EE59543}" dt="2023-12-07T16:38:40.673" v="1813" actId="1076"/>
          <ac:picMkLst>
            <pc:docMk/>
            <pc:sldMk cId="781333668" sldId="368"/>
            <ac:picMk id="7" creationId="{DC8D9B9A-240E-0008-9621-EE1272F0993D}"/>
          </ac:picMkLst>
        </pc:picChg>
        <pc:picChg chg="mod">
          <ac:chgData name="Stuart C Wilde MBE" userId="effe1fc91cccb1d5" providerId="LiveId" clId="{0B7434C0-F6C9-5341-B016-8AA67EE59543}" dt="2023-12-07T16:38:40.673" v="1813" actId="1076"/>
          <ac:picMkLst>
            <pc:docMk/>
            <pc:sldMk cId="781333668" sldId="368"/>
            <ac:picMk id="42" creationId="{39FE44E4-07EE-8E7A-AF61-70828D9B0510}"/>
          </ac:picMkLst>
        </pc:picChg>
        <pc:picChg chg="mod">
          <ac:chgData name="Stuart C Wilde MBE" userId="effe1fc91cccb1d5" providerId="LiveId" clId="{0B7434C0-F6C9-5341-B016-8AA67EE59543}" dt="2023-12-07T16:38:40.673" v="1813" actId="1076"/>
          <ac:picMkLst>
            <pc:docMk/>
            <pc:sldMk cId="781333668" sldId="368"/>
            <ac:picMk id="47" creationId="{DBA96575-0498-5CD0-0AE5-11142FBE737F}"/>
          </ac:picMkLst>
        </pc:picChg>
        <pc:cxnChg chg="mod">
          <ac:chgData name="Stuart C Wilde MBE" userId="effe1fc91cccb1d5" providerId="LiveId" clId="{0B7434C0-F6C9-5341-B016-8AA67EE59543}" dt="2023-12-07T16:38:40.673" v="1813" actId="1076"/>
          <ac:cxnSpMkLst>
            <pc:docMk/>
            <pc:sldMk cId="781333668" sldId="368"/>
            <ac:cxnSpMk id="6" creationId="{FF957B6F-701B-7F5D-71EB-B3BCCA4A24A6}"/>
          </ac:cxnSpMkLst>
        </pc:cxnChg>
        <pc:cxnChg chg="del">
          <ac:chgData name="Stuart C Wilde MBE" userId="effe1fc91cccb1d5" providerId="LiveId" clId="{0B7434C0-F6C9-5341-B016-8AA67EE59543}" dt="2023-12-05T19:57:51.404" v="461" actId="478"/>
          <ac:cxnSpMkLst>
            <pc:docMk/>
            <pc:sldMk cId="781333668" sldId="368"/>
            <ac:cxnSpMk id="8" creationId="{50060E80-F1C3-4E50-B873-7CFDEEA90049}"/>
          </ac:cxnSpMkLst>
        </pc:cxnChg>
        <pc:cxnChg chg="del">
          <ac:chgData name="Stuart C Wilde MBE" userId="effe1fc91cccb1d5" providerId="LiveId" clId="{0B7434C0-F6C9-5341-B016-8AA67EE59543}" dt="2023-12-05T19:57:51.404" v="461" actId="478"/>
          <ac:cxnSpMkLst>
            <pc:docMk/>
            <pc:sldMk cId="781333668" sldId="368"/>
            <ac:cxnSpMk id="9" creationId="{01C52B09-2839-4160-A3C1-6BB201E5D53A}"/>
          </ac:cxnSpMkLst>
        </pc:cxnChg>
        <pc:cxnChg chg="del">
          <ac:chgData name="Stuart C Wilde MBE" userId="effe1fc91cccb1d5" providerId="LiveId" clId="{0B7434C0-F6C9-5341-B016-8AA67EE59543}" dt="2023-12-05T19:57:51.404" v="461" actId="478"/>
          <ac:cxnSpMkLst>
            <pc:docMk/>
            <pc:sldMk cId="781333668" sldId="368"/>
            <ac:cxnSpMk id="10" creationId="{FC6C2AB6-E695-4520-9F38-6B6A0DE36B04}"/>
          </ac:cxnSpMkLst>
        </pc:cxnChg>
        <pc:cxnChg chg="del">
          <ac:chgData name="Stuart C Wilde MBE" userId="effe1fc91cccb1d5" providerId="LiveId" clId="{0B7434C0-F6C9-5341-B016-8AA67EE59543}" dt="2023-12-05T19:57:51.404" v="461" actId="478"/>
          <ac:cxnSpMkLst>
            <pc:docMk/>
            <pc:sldMk cId="781333668" sldId="368"/>
            <ac:cxnSpMk id="11" creationId="{8F28B946-C7F6-4BF4-9E0C-3FACB97B07C7}"/>
          </ac:cxnSpMkLst>
        </pc:cxnChg>
        <pc:cxnChg chg="mod">
          <ac:chgData name="Stuart C Wilde MBE" userId="effe1fc91cccb1d5" providerId="LiveId" clId="{0B7434C0-F6C9-5341-B016-8AA67EE59543}" dt="2023-12-07T16:38:40.673" v="1813" actId="1076"/>
          <ac:cxnSpMkLst>
            <pc:docMk/>
            <pc:sldMk cId="781333668" sldId="368"/>
            <ac:cxnSpMk id="16" creationId="{DDEA2ED4-9027-3439-1F2D-31C8E0FF02FB}"/>
          </ac:cxnSpMkLst>
        </pc:cxnChg>
        <pc:cxnChg chg="mod">
          <ac:chgData name="Stuart C Wilde MBE" userId="effe1fc91cccb1d5" providerId="LiveId" clId="{0B7434C0-F6C9-5341-B016-8AA67EE59543}" dt="2023-12-07T16:38:40.673" v="1813" actId="1076"/>
          <ac:cxnSpMkLst>
            <pc:docMk/>
            <pc:sldMk cId="781333668" sldId="368"/>
            <ac:cxnSpMk id="21" creationId="{A1FBE321-2CCA-5801-6CEC-0886C605AAD3}"/>
          </ac:cxnSpMkLst>
        </pc:cxnChg>
        <pc:cxnChg chg="mod">
          <ac:chgData name="Stuart C Wilde MBE" userId="effe1fc91cccb1d5" providerId="LiveId" clId="{0B7434C0-F6C9-5341-B016-8AA67EE59543}" dt="2023-12-07T16:38:40.673" v="1813" actId="1076"/>
          <ac:cxnSpMkLst>
            <pc:docMk/>
            <pc:sldMk cId="781333668" sldId="368"/>
            <ac:cxnSpMk id="26" creationId="{6B94156E-D18B-603A-83A9-0EB283D4EDE0}"/>
          </ac:cxnSpMkLst>
        </pc:cxnChg>
        <pc:cxnChg chg="mod">
          <ac:chgData name="Stuart C Wilde MBE" userId="effe1fc91cccb1d5" providerId="LiveId" clId="{0B7434C0-F6C9-5341-B016-8AA67EE59543}" dt="2023-12-07T16:38:40.673" v="1813" actId="1076"/>
          <ac:cxnSpMkLst>
            <pc:docMk/>
            <pc:sldMk cId="781333668" sldId="368"/>
            <ac:cxnSpMk id="34" creationId="{8B60A81D-D7AD-92EE-BF90-22813BC44182}"/>
          </ac:cxnSpMkLst>
        </pc:cxnChg>
        <pc:cxnChg chg="mod">
          <ac:chgData name="Stuart C Wilde MBE" userId="effe1fc91cccb1d5" providerId="LiveId" clId="{0B7434C0-F6C9-5341-B016-8AA67EE59543}" dt="2023-12-07T16:38:40.673" v="1813" actId="1076"/>
          <ac:cxnSpMkLst>
            <pc:docMk/>
            <pc:sldMk cId="781333668" sldId="368"/>
            <ac:cxnSpMk id="49" creationId="{87849E23-BA3B-DE89-A067-D4A7DE69352C}"/>
          </ac:cxnSpMkLst>
        </pc:cxnChg>
        <pc:cxnChg chg="mod">
          <ac:chgData name="Stuart C Wilde MBE" userId="effe1fc91cccb1d5" providerId="LiveId" clId="{0B7434C0-F6C9-5341-B016-8AA67EE59543}" dt="2023-12-07T16:38:40.673" v="1813" actId="1076"/>
          <ac:cxnSpMkLst>
            <pc:docMk/>
            <pc:sldMk cId="781333668" sldId="368"/>
            <ac:cxnSpMk id="50" creationId="{2A000163-4484-5CE8-288F-32FBE8635264}"/>
          </ac:cxnSpMkLst>
        </pc:cxnChg>
        <pc:cxnChg chg="mod">
          <ac:chgData name="Stuart C Wilde MBE" userId="effe1fc91cccb1d5" providerId="LiveId" clId="{0B7434C0-F6C9-5341-B016-8AA67EE59543}" dt="2023-12-07T16:38:40.673" v="1813" actId="1076"/>
          <ac:cxnSpMkLst>
            <pc:docMk/>
            <pc:sldMk cId="781333668" sldId="368"/>
            <ac:cxnSpMk id="53" creationId="{772BC02D-C2FB-0B09-D44F-937A0C2CB39B}"/>
          </ac:cxnSpMkLst>
        </pc:cxnChg>
        <pc:cxnChg chg="mod">
          <ac:chgData name="Stuart C Wilde MBE" userId="effe1fc91cccb1d5" providerId="LiveId" clId="{0B7434C0-F6C9-5341-B016-8AA67EE59543}" dt="2023-12-07T16:38:40.673" v="1813" actId="1076"/>
          <ac:cxnSpMkLst>
            <pc:docMk/>
            <pc:sldMk cId="781333668" sldId="368"/>
            <ac:cxnSpMk id="56" creationId="{2B339052-1E24-335D-A214-FDA260A2A827}"/>
          </ac:cxnSpMkLst>
        </pc:cxnChg>
      </pc:sldChg>
      <pc:sldChg chg="addSp delSp modSp mod">
        <pc:chgData name="Stuart C Wilde MBE" userId="effe1fc91cccb1d5" providerId="LiveId" clId="{0B7434C0-F6C9-5341-B016-8AA67EE59543}" dt="2023-12-05T20:20:01.558" v="1109" actId="20577"/>
        <pc:sldMkLst>
          <pc:docMk/>
          <pc:sldMk cId="3208151322" sldId="369"/>
        </pc:sldMkLst>
        <pc:spChg chg="add mod">
          <ac:chgData name="Stuart C Wilde MBE" userId="effe1fc91cccb1d5" providerId="LiveId" clId="{0B7434C0-F6C9-5341-B016-8AA67EE59543}" dt="2023-12-05T20:20:01.558" v="1109" actId="20577"/>
          <ac:spMkLst>
            <pc:docMk/>
            <pc:sldMk cId="3208151322" sldId="369"/>
            <ac:spMk id="2" creationId="{CB710F9E-4B27-7B01-0030-8FB8E5F18230}"/>
          </ac:spMkLst>
        </pc:spChg>
        <pc:spChg chg="del">
          <ac:chgData name="Stuart C Wilde MBE" userId="effe1fc91cccb1d5" providerId="LiveId" clId="{0B7434C0-F6C9-5341-B016-8AA67EE59543}" dt="2023-12-05T19:58:01.620" v="463" actId="478"/>
          <ac:spMkLst>
            <pc:docMk/>
            <pc:sldMk cId="3208151322" sldId="369"/>
            <ac:spMk id="4" creationId="{60735DC8-A105-4BD0-A57F-2FFC38AECE84}"/>
          </ac:spMkLst>
        </pc:spChg>
        <pc:spChg chg="del">
          <ac:chgData name="Stuart C Wilde MBE" userId="effe1fc91cccb1d5" providerId="LiveId" clId="{0B7434C0-F6C9-5341-B016-8AA67EE59543}" dt="2023-12-05T19:58:01.620" v="463" actId="478"/>
          <ac:spMkLst>
            <pc:docMk/>
            <pc:sldMk cId="3208151322" sldId="369"/>
            <ac:spMk id="14" creationId="{8F43C2BE-FC11-4556-86F2-8EE2FBBF10D2}"/>
          </ac:spMkLst>
        </pc:spChg>
        <pc:spChg chg="del">
          <ac:chgData name="Stuart C Wilde MBE" userId="effe1fc91cccb1d5" providerId="LiveId" clId="{0B7434C0-F6C9-5341-B016-8AA67EE59543}" dt="2023-12-05T19:58:01.620" v="463" actId="478"/>
          <ac:spMkLst>
            <pc:docMk/>
            <pc:sldMk cId="3208151322" sldId="369"/>
            <ac:spMk id="25" creationId="{F54BD576-CC82-43DA-A008-C28EF60A448A}"/>
          </ac:spMkLst>
        </pc:spChg>
        <pc:spChg chg="del">
          <ac:chgData name="Stuart C Wilde MBE" userId="effe1fc91cccb1d5" providerId="LiveId" clId="{0B7434C0-F6C9-5341-B016-8AA67EE59543}" dt="2023-12-05T20:19:57.531" v="1106" actId="478"/>
          <ac:spMkLst>
            <pc:docMk/>
            <pc:sldMk cId="3208151322" sldId="369"/>
            <ac:spMk id="29" creationId="{C5A8C257-B6E4-D850-0685-E36894744DCB}"/>
          </ac:spMkLst>
        </pc:spChg>
        <pc:cxnChg chg="del">
          <ac:chgData name="Stuart C Wilde MBE" userId="effe1fc91cccb1d5" providerId="LiveId" clId="{0B7434C0-F6C9-5341-B016-8AA67EE59543}" dt="2023-12-05T19:58:01.620" v="463" actId="478"/>
          <ac:cxnSpMkLst>
            <pc:docMk/>
            <pc:sldMk cId="3208151322" sldId="369"/>
            <ac:cxnSpMk id="8" creationId="{50060E80-F1C3-4E50-B873-7CFDEEA90049}"/>
          </ac:cxnSpMkLst>
        </pc:cxnChg>
        <pc:cxnChg chg="del">
          <ac:chgData name="Stuart C Wilde MBE" userId="effe1fc91cccb1d5" providerId="LiveId" clId="{0B7434C0-F6C9-5341-B016-8AA67EE59543}" dt="2023-12-05T19:58:01.620" v="463" actId="478"/>
          <ac:cxnSpMkLst>
            <pc:docMk/>
            <pc:sldMk cId="3208151322" sldId="369"/>
            <ac:cxnSpMk id="9" creationId="{01C52B09-2839-4160-A3C1-6BB201E5D53A}"/>
          </ac:cxnSpMkLst>
        </pc:cxnChg>
        <pc:cxnChg chg="del">
          <ac:chgData name="Stuart C Wilde MBE" userId="effe1fc91cccb1d5" providerId="LiveId" clId="{0B7434C0-F6C9-5341-B016-8AA67EE59543}" dt="2023-12-05T19:58:01.620" v="463" actId="478"/>
          <ac:cxnSpMkLst>
            <pc:docMk/>
            <pc:sldMk cId="3208151322" sldId="369"/>
            <ac:cxnSpMk id="10" creationId="{FC6C2AB6-E695-4520-9F38-6B6A0DE36B04}"/>
          </ac:cxnSpMkLst>
        </pc:cxnChg>
        <pc:cxnChg chg="del">
          <ac:chgData name="Stuart C Wilde MBE" userId="effe1fc91cccb1d5" providerId="LiveId" clId="{0B7434C0-F6C9-5341-B016-8AA67EE59543}" dt="2023-12-05T19:58:01.620" v="463" actId="478"/>
          <ac:cxnSpMkLst>
            <pc:docMk/>
            <pc:sldMk cId="3208151322" sldId="369"/>
            <ac:cxnSpMk id="11" creationId="{8F28B946-C7F6-4BF4-9E0C-3FACB97B07C7}"/>
          </ac:cxnSpMkLst>
        </pc:cxnChg>
      </pc:sldChg>
      <pc:sldChg chg="addSp delSp modSp mod">
        <pc:chgData name="Stuart C Wilde MBE" userId="effe1fc91cccb1d5" providerId="LiveId" clId="{0B7434C0-F6C9-5341-B016-8AA67EE59543}" dt="2023-12-07T16:39:11.095" v="1815" actId="1076"/>
        <pc:sldMkLst>
          <pc:docMk/>
          <pc:sldMk cId="824395005" sldId="370"/>
        </pc:sldMkLst>
        <pc:spChg chg="mod">
          <ac:chgData name="Stuart C Wilde MBE" userId="effe1fc91cccb1d5" providerId="LiveId" clId="{0B7434C0-F6C9-5341-B016-8AA67EE59543}" dt="2023-12-07T16:39:11.095" v="1815" actId="1076"/>
          <ac:spMkLst>
            <pc:docMk/>
            <pc:sldMk cId="824395005" sldId="370"/>
            <ac:spMk id="2" creationId="{376FA634-7533-D0BC-4841-7F62A9F9921E}"/>
          </ac:spMkLst>
        </pc:spChg>
        <pc:spChg chg="add mod">
          <ac:chgData name="Stuart C Wilde MBE" userId="effe1fc91cccb1d5" providerId="LiveId" clId="{0B7434C0-F6C9-5341-B016-8AA67EE59543}" dt="2023-12-05T20:20:10.986" v="1113" actId="20577"/>
          <ac:spMkLst>
            <pc:docMk/>
            <pc:sldMk cId="824395005" sldId="370"/>
            <ac:spMk id="3" creationId="{B01CF80E-71F3-0A2C-62D9-CF0847A59245}"/>
          </ac:spMkLst>
        </pc:spChg>
        <pc:spChg chg="del">
          <ac:chgData name="Stuart C Wilde MBE" userId="effe1fc91cccb1d5" providerId="LiveId" clId="{0B7434C0-F6C9-5341-B016-8AA67EE59543}" dt="2023-12-05T19:58:06.537" v="464" actId="478"/>
          <ac:spMkLst>
            <pc:docMk/>
            <pc:sldMk cId="824395005" sldId="370"/>
            <ac:spMk id="4" creationId="{60735DC8-A105-4BD0-A57F-2FFC38AECE84}"/>
          </ac:spMkLst>
        </pc:spChg>
        <pc:spChg chg="mod">
          <ac:chgData name="Stuart C Wilde MBE" userId="effe1fc91cccb1d5" providerId="LiveId" clId="{0B7434C0-F6C9-5341-B016-8AA67EE59543}" dt="2023-12-07T16:39:11.095" v="1815" actId="1076"/>
          <ac:spMkLst>
            <pc:docMk/>
            <pc:sldMk cId="824395005" sldId="370"/>
            <ac:spMk id="6" creationId="{1B6CF98A-CD03-234B-D470-C575DB8B156D}"/>
          </ac:spMkLst>
        </pc:spChg>
        <pc:spChg chg="mod">
          <ac:chgData name="Stuart C Wilde MBE" userId="effe1fc91cccb1d5" providerId="LiveId" clId="{0B7434C0-F6C9-5341-B016-8AA67EE59543}" dt="2023-12-07T16:39:11.095" v="1815" actId="1076"/>
          <ac:spMkLst>
            <pc:docMk/>
            <pc:sldMk cId="824395005" sldId="370"/>
            <ac:spMk id="12" creationId="{4704B9B3-98D9-D422-6910-32FE943B9121}"/>
          </ac:spMkLst>
        </pc:spChg>
        <pc:spChg chg="mod">
          <ac:chgData name="Stuart C Wilde MBE" userId="effe1fc91cccb1d5" providerId="LiveId" clId="{0B7434C0-F6C9-5341-B016-8AA67EE59543}" dt="2023-12-07T16:39:11.095" v="1815" actId="1076"/>
          <ac:spMkLst>
            <pc:docMk/>
            <pc:sldMk cId="824395005" sldId="370"/>
            <ac:spMk id="13" creationId="{3F7DC142-A3E5-184F-74C0-F7258C8B0EF0}"/>
          </ac:spMkLst>
        </pc:spChg>
        <pc:spChg chg="del">
          <ac:chgData name="Stuart C Wilde MBE" userId="effe1fc91cccb1d5" providerId="LiveId" clId="{0B7434C0-F6C9-5341-B016-8AA67EE59543}" dt="2023-12-05T19:58:06.537" v="464" actId="478"/>
          <ac:spMkLst>
            <pc:docMk/>
            <pc:sldMk cId="824395005" sldId="370"/>
            <ac:spMk id="14" creationId="{8F43C2BE-FC11-4556-86F2-8EE2FBBF10D2}"/>
          </ac:spMkLst>
        </pc:spChg>
        <pc:spChg chg="mod">
          <ac:chgData name="Stuart C Wilde MBE" userId="effe1fc91cccb1d5" providerId="LiveId" clId="{0B7434C0-F6C9-5341-B016-8AA67EE59543}" dt="2023-12-07T16:39:11.095" v="1815" actId="1076"/>
          <ac:spMkLst>
            <pc:docMk/>
            <pc:sldMk cId="824395005" sldId="370"/>
            <ac:spMk id="19" creationId="{226D1B19-CDC4-120C-B9A6-86BDA70D8874}"/>
          </ac:spMkLst>
        </pc:spChg>
        <pc:spChg chg="mod">
          <ac:chgData name="Stuart C Wilde MBE" userId="effe1fc91cccb1d5" providerId="LiveId" clId="{0B7434C0-F6C9-5341-B016-8AA67EE59543}" dt="2023-12-07T16:39:11.095" v="1815" actId="1076"/>
          <ac:spMkLst>
            <pc:docMk/>
            <pc:sldMk cId="824395005" sldId="370"/>
            <ac:spMk id="20" creationId="{7B25BC3B-FDCC-4393-1348-E53490CB04F2}"/>
          </ac:spMkLst>
        </pc:spChg>
        <pc:spChg chg="del">
          <ac:chgData name="Stuart C Wilde MBE" userId="effe1fc91cccb1d5" providerId="LiveId" clId="{0B7434C0-F6C9-5341-B016-8AA67EE59543}" dt="2023-12-05T19:58:06.537" v="464" actId="478"/>
          <ac:spMkLst>
            <pc:docMk/>
            <pc:sldMk cId="824395005" sldId="370"/>
            <ac:spMk id="25" creationId="{F54BD576-CC82-43DA-A008-C28EF60A448A}"/>
          </ac:spMkLst>
        </pc:spChg>
        <pc:spChg chg="mod">
          <ac:chgData name="Stuart C Wilde MBE" userId="effe1fc91cccb1d5" providerId="LiveId" clId="{0B7434C0-F6C9-5341-B016-8AA67EE59543}" dt="2023-12-07T16:39:11.095" v="1815" actId="1076"/>
          <ac:spMkLst>
            <pc:docMk/>
            <pc:sldMk cId="824395005" sldId="370"/>
            <ac:spMk id="28" creationId="{E416BEDA-B0BA-9442-EA12-E8ECBB5980D0}"/>
          </ac:spMkLst>
        </pc:spChg>
        <pc:spChg chg="del">
          <ac:chgData name="Stuart C Wilde MBE" userId="effe1fc91cccb1d5" providerId="LiveId" clId="{0B7434C0-F6C9-5341-B016-8AA67EE59543}" dt="2023-12-05T20:20:06.499" v="1110" actId="478"/>
          <ac:spMkLst>
            <pc:docMk/>
            <pc:sldMk cId="824395005" sldId="370"/>
            <ac:spMk id="29" creationId="{C5A8C257-B6E4-D850-0685-E36894744DCB}"/>
          </ac:spMkLst>
        </pc:spChg>
        <pc:spChg chg="mod">
          <ac:chgData name="Stuart C Wilde MBE" userId="effe1fc91cccb1d5" providerId="LiveId" clId="{0B7434C0-F6C9-5341-B016-8AA67EE59543}" dt="2023-12-07T16:39:11.095" v="1815" actId="1076"/>
          <ac:spMkLst>
            <pc:docMk/>
            <pc:sldMk cId="824395005" sldId="370"/>
            <ac:spMk id="32" creationId="{83C0613E-9B1C-70BF-B27A-258C11FFAF86}"/>
          </ac:spMkLst>
        </pc:spChg>
        <pc:spChg chg="mod">
          <ac:chgData name="Stuart C Wilde MBE" userId="effe1fc91cccb1d5" providerId="LiveId" clId="{0B7434C0-F6C9-5341-B016-8AA67EE59543}" dt="2023-12-07T16:39:11.095" v="1815" actId="1076"/>
          <ac:spMkLst>
            <pc:docMk/>
            <pc:sldMk cId="824395005" sldId="370"/>
            <ac:spMk id="34" creationId="{53520E7C-BE5A-303B-F399-2A36DDD91831}"/>
          </ac:spMkLst>
        </pc:spChg>
        <pc:spChg chg="mod">
          <ac:chgData name="Stuart C Wilde MBE" userId="effe1fc91cccb1d5" providerId="LiveId" clId="{0B7434C0-F6C9-5341-B016-8AA67EE59543}" dt="2023-12-07T16:39:11.095" v="1815" actId="1076"/>
          <ac:spMkLst>
            <pc:docMk/>
            <pc:sldMk cId="824395005" sldId="370"/>
            <ac:spMk id="40" creationId="{C24F2F02-C64E-C4B0-1AE6-4E2D4CDE2608}"/>
          </ac:spMkLst>
        </pc:spChg>
        <pc:spChg chg="mod">
          <ac:chgData name="Stuart C Wilde MBE" userId="effe1fc91cccb1d5" providerId="LiveId" clId="{0B7434C0-F6C9-5341-B016-8AA67EE59543}" dt="2023-12-07T16:39:11.095" v="1815" actId="1076"/>
          <ac:spMkLst>
            <pc:docMk/>
            <pc:sldMk cId="824395005" sldId="370"/>
            <ac:spMk id="46" creationId="{CADA3A85-C15D-45CE-484D-3BA3B6C01DF8}"/>
          </ac:spMkLst>
        </pc:spChg>
        <pc:spChg chg="mod">
          <ac:chgData name="Stuart C Wilde MBE" userId="effe1fc91cccb1d5" providerId="LiveId" clId="{0B7434C0-F6C9-5341-B016-8AA67EE59543}" dt="2023-12-07T16:39:11.095" v="1815" actId="1076"/>
          <ac:spMkLst>
            <pc:docMk/>
            <pc:sldMk cId="824395005" sldId="370"/>
            <ac:spMk id="55" creationId="{4722C274-FC6E-BB56-24FD-12D595715D58}"/>
          </ac:spMkLst>
        </pc:spChg>
        <pc:picChg chg="mod">
          <ac:chgData name="Stuart C Wilde MBE" userId="effe1fc91cccb1d5" providerId="LiveId" clId="{0B7434C0-F6C9-5341-B016-8AA67EE59543}" dt="2023-12-07T16:39:11.095" v="1815" actId="1076"/>
          <ac:picMkLst>
            <pc:docMk/>
            <pc:sldMk cId="824395005" sldId="370"/>
            <ac:picMk id="18" creationId="{353DB110-C748-4013-6601-61AA62B150DA}"/>
          </ac:picMkLst>
        </pc:picChg>
        <pc:picChg chg="mod">
          <ac:chgData name="Stuart C Wilde MBE" userId="effe1fc91cccb1d5" providerId="LiveId" clId="{0B7434C0-F6C9-5341-B016-8AA67EE59543}" dt="2023-12-07T16:39:11.095" v="1815" actId="1076"/>
          <ac:picMkLst>
            <pc:docMk/>
            <pc:sldMk cId="824395005" sldId="370"/>
            <ac:picMk id="22" creationId="{C62D9E7F-D113-5514-CA8F-98524BAD59DB}"/>
          </ac:picMkLst>
        </pc:picChg>
        <pc:picChg chg="mod">
          <ac:chgData name="Stuart C Wilde MBE" userId="effe1fc91cccb1d5" providerId="LiveId" clId="{0B7434C0-F6C9-5341-B016-8AA67EE59543}" dt="2023-12-07T16:39:11.095" v="1815" actId="1076"/>
          <ac:picMkLst>
            <pc:docMk/>
            <pc:sldMk cId="824395005" sldId="370"/>
            <ac:picMk id="33" creationId="{953140A2-D454-912C-9A63-81D73A73C034}"/>
          </ac:picMkLst>
        </pc:picChg>
        <pc:cxnChg chg="del">
          <ac:chgData name="Stuart C Wilde MBE" userId="effe1fc91cccb1d5" providerId="LiveId" clId="{0B7434C0-F6C9-5341-B016-8AA67EE59543}" dt="2023-12-05T19:58:06.537" v="464" actId="478"/>
          <ac:cxnSpMkLst>
            <pc:docMk/>
            <pc:sldMk cId="824395005" sldId="370"/>
            <ac:cxnSpMk id="8" creationId="{50060E80-F1C3-4E50-B873-7CFDEEA90049}"/>
          </ac:cxnSpMkLst>
        </pc:cxnChg>
        <pc:cxnChg chg="del">
          <ac:chgData name="Stuart C Wilde MBE" userId="effe1fc91cccb1d5" providerId="LiveId" clId="{0B7434C0-F6C9-5341-B016-8AA67EE59543}" dt="2023-12-05T19:58:06.537" v="464" actId="478"/>
          <ac:cxnSpMkLst>
            <pc:docMk/>
            <pc:sldMk cId="824395005" sldId="370"/>
            <ac:cxnSpMk id="9" creationId="{01C52B09-2839-4160-A3C1-6BB201E5D53A}"/>
          </ac:cxnSpMkLst>
        </pc:cxnChg>
        <pc:cxnChg chg="del">
          <ac:chgData name="Stuart C Wilde MBE" userId="effe1fc91cccb1d5" providerId="LiveId" clId="{0B7434C0-F6C9-5341-B016-8AA67EE59543}" dt="2023-12-05T19:58:06.537" v="464" actId="478"/>
          <ac:cxnSpMkLst>
            <pc:docMk/>
            <pc:sldMk cId="824395005" sldId="370"/>
            <ac:cxnSpMk id="10" creationId="{FC6C2AB6-E695-4520-9F38-6B6A0DE36B04}"/>
          </ac:cxnSpMkLst>
        </pc:cxnChg>
        <pc:cxnChg chg="del">
          <ac:chgData name="Stuart C Wilde MBE" userId="effe1fc91cccb1d5" providerId="LiveId" clId="{0B7434C0-F6C9-5341-B016-8AA67EE59543}" dt="2023-12-05T19:58:06.537" v="464" actId="478"/>
          <ac:cxnSpMkLst>
            <pc:docMk/>
            <pc:sldMk cId="824395005" sldId="370"/>
            <ac:cxnSpMk id="11" creationId="{8F28B946-C7F6-4BF4-9E0C-3FACB97B07C7}"/>
          </ac:cxnSpMkLst>
        </pc:cxnChg>
        <pc:cxnChg chg="mod">
          <ac:chgData name="Stuart C Wilde MBE" userId="effe1fc91cccb1d5" providerId="LiveId" clId="{0B7434C0-F6C9-5341-B016-8AA67EE59543}" dt="2023-12-07T16:39:11.095" v="1815" actId="1076"/>
          <ac:cxnSpMkLst>
            <pc:docMk/>
            <pc:sldMk cId="824395005" sldId="370"/>
            <ac:cxnSpMk id="15" creationId="{D9299D57-FB23-909E-E68B-BD72972F33E9}"/>
          </ac:cxnSpMkLst>
        </pc:cxnChg>
        <pc:cxnChg chg="mod">
          <ac:chgData name="Stuart C Wilde MBE" userId="effe1fc91cccb1d5" providerId="LiveId" clId="{0B7434C0-F6C9-5341-B016-8AA67EE59543}" dt="2023-12-07T16:39:11.095" v="1815" actId="1076"/>
          <ac:cxnSpMkLst>
            <pc:docMk/>
            <pc:sldMk cId="824395005" sldId="370"/>
            <ac:cxnSpMk id="16" creationId="{44BAA5BA-2F0B-C6B8-3AB6-43E5BC2D2243}"/>
          </ac:cxnSpMkLst>
        </pc:cxnChg>
        <pc:cxnChg chg="mod">
          <ac:chgData name="Stuart C Wilde MBE" userId="effe1fc91cccb1d5" providerId="LiveId" clId="{0B7434C0-F6C9-5341-B016-8AA67EE59543}" dt="2023-12-07T16:39:11.095" v="1815" actId="1076"/>
          <ac:cxnSpMkLst>
            <pc:docMk/>
            <pc:sldMk cId="824395005" sldId="370"/>
            <ac:cxnSpMk id="21" creationId="{090FD3B9-1DED-1AAE-2E7B-431CE69BED50}"/>
          </ac:cxnSpMkLst>
        </pc:cxnChg>
        <pc:cxnChg chg="mod">
          <ac:chgData name="Stuart C Wilde MBE" userId="effe1fc91cccb1d5" providerId="LiveId" clId="{0B7434C0-F6C9-5341-B016-8AA67EE59543}" dt="2023-12-07T16:39:11.095" v="1815" actId="1076"/>
          <ac:cxnSpMkLst>
            <pc:docMk/>
            <pc:sldMk cId="824395005" sldId="370"/>
            <ac:cxnSpMk id="24" creationId="{60A7F8AC-8125-C4D8-AC12-159CFF1C2BFD}"/>
          </ac:cxnSpMkLst>
        </pc:cxnChg>
        <pc:cxnChg chg="mod">
          <ac:chgData name="Stuart C Wilde MBE" userId="effe1fc91cccb1d5" providerId="LiveId" clId="{0B7434C0-F6C9-5341-B016-8AA67EE59543}" dt="2023-12-07T16:39:11.095" v="1815" actId="1076"/>
          <ac:cxnSpMkLst>
            <pc:docMk/>
            <pc:sldMk cId="824395005" sldId="370"/>
            <ac:cxnSpMk id="26" creationId="{4D19FEFC-ADD8-7183-B510-518571CBF144}"/>
          </ac:cxnSpMkLst>
        </pc:cxnChg>
        <pc:cxnChg chg="mod">
          <ac:chgData name="Stuart C Wilde MBE" userId="effe1fc91cccb1d5" providerId="LiveId" clId="{0B7434C0-F6C9-5341-B016-8AA67EE59543}" dt="2023-12-07T16:39:11.095" v="1815" actId="1076"/>
          <ac:cxnSpMkLst>
            <pc:docMk/>
            <pc:sldMk cId="824395005" sldId="370"/>
            <ac:cxnSpMk id="30" creationId="{504000F1-BFCE-4201-54D0-B5F5F81591D2}"/>
          </ac:cxnSpMkLst>
        </pc:cxnChg>
        <pc:cxnChg chg="mod">
          <ac:chgData name="Stuart C Wilde MBE" userId="effe1fc91cccb1d5" providerId="LiveId" clId="{0B7434C0-F6C9-5341-B016-8AA67EE59543}" dt="2023-12-07T16:39:11.095" v="1815" actId="1076"/>
          <ac:cxnSpMkLst>
            <pc:docMk/>
            <pc:sldMk cId="824395005" sldId="370"/>
            <ac:cxnSpMk id="35" creationId="{9705AF95-F58B-5626-4EDA-CBC1C48D15C6}"/>
          </ac:cxnSpMkLst>
        </pc:cxnChg>
        <pc:cxnChg chg="mod">
          <ac:chgData name="Stuart C Wilde MBE" userId="effe1fc91cccb1d5" providerId="LiveId" clId="{0B7434C0-F6C9-5341-B016-8AA67EE59543}" dt="2023-12-07T16:39:11.095" v="1815" actId="1076"/>
          <ac:cxnSpMkLst>
            <pc:docMk/>
            <pc:sldMk cId="824395005" sldId="370"/>
            <ac:cxnSpMk id="38" creationId="{BC84B935-BC90-82F5-F4AB-14842C901E41}"/>
          </ac:cxnSpMkLst>
        </pc:cxnChg>
        <pc:cxnChg chg="mod">
          <ac:chgData name="Stuart C Wilde MBE" userId="effe1fc91cccb1d5" providerId="LiveId" clId="{0B7434C0-F6C9-5341-B016-8AA67EE59543}" dt="2023-12-07T16:39:11.095" v="1815" actId="1076"/>
          <ac:cxnSpMkLst>
            <pc:docMk/>
            <pc:sldMk cId="824395005" sldId="370"/>
            <ac:cxnSpMk id="39" creationId="{8109D552-8381-A83C-2849-5B7E97B66DFF}"/>
          </ac:cxnSpMkLst>
        </pc:cxnChg>
        <pc:cxnChg chg="mod">
          <ac:chgData name="Stuart C Wilde MBE" userId="effe1fc91cccb1d5" providerId="LiveId" clId="{0B7434C0-F6C9-5341-B016-8AA67EE59543}" dt="2023-12-07T16:39:11.095" v="1815" actId="1076"/>
          <ac:cxnSpMkLst>
            <pc:docMk/>
            <pc:sldMk cId="824395005" sldId="370"/>
            <ac:cxnSpMk id="41" creationId="{2EEE4207-0004-82DA-DCBB-9C602FB3E343}"/>
          </ac:cxnSpMkLst>
        </pc:cxnChg>
        <pc:cxnChg chg="mod">
          <ac:chgData name="Stuart C Wilde MBE" userId="effe1fc91cccb1d5" providerId="LiveId" clId="{0B7434C0-F6C9-5341-B016-8AA67EE59543}" dt="2023-12-07T16:39:11.095" v="1815" actId="1076"/>
          <ac:cxnSpMkLst>
            <pc:docMk/>
            <pc:sldMk cId="824395005" sldId="370"/>
            <ac:cxnSpMk id="56" creationId="{A0BC5B1A-6A0B-FD3D-CD35-1CD3BEDCBDC3}"/>
          </ac:cxnSpMkLst>
        </pc:cxnChg>
      </pc:sldChg>
      <pc:sldChg chg="addSp delSp modSp mod">
        <pc:chgData name="Stuart C Wilde MBE" userId="effe1fc91cccb1d5" providerId="LiveId" clId="{0B7434C0-F6C9-5341-B016-8AA67EE59543}" dt="2023-12-05T20:20:20.255" v="1117" actId="20577"/>
        <pc:sldMkLst>
          <pc:docMk/>
          <pc:sldMk cId="3980503395" sldId="371"/>
        </pc:sldMkLst>
        <pc:spChg chg="add mod">
          <ac:chgData name="Stuart C Wilde MBE" userId="effe1fc91cccb1d5" providerId="LiveId" clId="{0B7434C0-F6C9-5341-B016-8AA67EE59543}" dt="2023-12-05T20:20:20.255" v="1117" actId="20577"/>
          <ac:spMkLst>
            <pc:docMk/>
            <pc:sldMk cId="3980503395" sldId="371"/>
            <ac:spMk id="3" creationId="{505C6E03-125D-49DA-7BF9-449F221A26EB}"/>
          </ac:spMkLst>
        </pc:spChg>
        <pc:spChg chg="del">
          <ac:chgData name="Stuart C Wilde MBE" userId="effe1fc91cccb1d5" providerId="LiveId" clId="{0B7434C0-F6C9-5341-B016-8AA67EE59543}" dt="2023-12-05T19:58:14.243" v="465" actId="478"/>
          <ac:spMkLst>
            <pc:docMk/>
            <pc:sldMk cId="3980503395" sldId="371"/>
            <ac:spMk id="4" creationId="{60735DC8-A105-4BD0-A57F-2FFC38AECE84}"/>
          </ac:spMkLst>
        </pc:spChg>
        <pc:spChg chg="del">
          <ac:chgData name="Stuart C Wilde MBE" userId="effe1fc91cccb1d5" providerId="LiveId" clId="{0B7434C0-F6C9-5341-B016-8AA67EE59543}" dt="2023-12-05T19:58:14.243" v="465" actId="478"/>
          <ac:spMkLst>
            <pc:docMk/>
            <pc:sldMk cId="3980503395" sldId="371"/>
            <ac:spMk id="14" creationId="{8F43C2BE-FC11-4556-86F2-8EE2FBBF10D2}"/>
          </ac:spMkLst>
        </pc:spChg>
        <pc:spChg chg="del">
          <ac:chgData name="Stuart C Wilde MBE" userId="effe1fc91cccb1d5" providerId="LiveId" clId="{0B7434C0-F6C9-5341-B016-8AA67EE59543}" dt="2023-12-05T19:58:14.243" v="465" actId="478"/>
          <ac:spMkLst>
            <pc:docMk/>
            <pc:sldMk cId="3980503395" sldId="371"/>
            <ac:spMk id="25" creationId="{F54BD576-CC82-43DA-A008-C28EF60A448A}"/>
          </ac:spMkLst>
        </pc:spChg>
        <pc:spChg chg="del">
          <ac:chgData name="Stuart C Wilde MBE" userId="effe1fc91cccb1d5" providerId="LiveId" clId="{0B7434C0-F6C9-5341-B016-8AA67EE59543}" dt="2023-12-05T20:20:15.676" v="1114" actId="478"/>
          <ac:spMkLst>
            <pc:docMk/>
            <pc:sldMk cId="3980503395" sldId="371"/>
            <ac:spMk id="29" creationId="{C5A8C257-B6E4-D850-0685-E36894744DCB}"/>
          </ac:spMkLst>
        </pc:spChg>
        <pc:cxnChg chg="del">
          <ac:chgData name="Stuart C Wilde MBE" userId="effe1fc91cccb1d5" providerId="LiveId" clId="{0B7434C0-F6C9-5341-B016-8AA67EE59543}" dt="2023-12-05T19:58:14.243" v="465" actId="478"/>
          <ac:cxnSpMkLst>
            <pc:docMk/>
            <pc:sldMk cId="3980503395" sldId="371"/>
            <ac:cxnSpMk id="8" creationId="{50060E80-F1C3-4E50-B873-7CFDEEA90049}"/>
          </ac:cxnSpMkLst>
        </pc:cxnChg>
        <pc:cxnChg chg="del">
          <ac:chgData name="Stuart C Wilde MBE" userId="effe1fc91cccb1d5" providerId="LiveId" clId="{0B7434C0-F6C9-5341-B016-8AA67EE59543}" dt="2023-12-05T19:58:14.243" v="465" actId="478"/>
          <ac:cxnSpMkLst>
            <pc:docMk/>
            <pc:sldMk cId="3980503395" sldId="371"/>
            <ac:cxnSpMk id="9" creationId="{01C52B09-2839-4160-A3C1-6BB201E5D53A}"/>
          </ac:cxnSpMkLst>
        </pc:cxnChg>
        <pc:cxnChg chg="del">
          <ac:chgData name="Stuart C Wilde MBE" userId="effe1fc91cccb1d5" providerId="LiveId" clId="{0B7434C0-F6C9-5341-B016-8AA67EE59543}" dt="2023-12-05T19:58:14.243" v="465" actId="478"/>
          <ac:cxnSpMkLst>
            <pc:docMk/>
            <pc:sldMk cId="3980503395" sldId="371"/>
            <ac:cxnSpMk id="10" creationId="{FC6C2AB6-E695-4520-9F38-6B6A0DE36B04}"/>
          </ac:cxnSpMkLst>
        </pc:cxnChg>
        <pc:cxnChg chg="del">
          <ac:chgData name="Stuart C Wilde MBE" userId="effe1fc91cccb1d5" providerId="LiveId" clId="{0B7434C0-F6C9-5341-B016-8AA67EE59543}" dt="2023-12-05T19:58:14.243" v="465" actId="478"/>
          <ac:cxnSpMkLst>
            <pc:docMk/>
            <pc:sldMk cId="3980503395" sldId="371"/>
            <ac:cxnSpMk id="11" creationId="{8F28B946-C7F6-4BF4-9E0C-3FACB97B07C7}"/>
          </ac:cxnSpMkLst>
        </pc:cxnChg>
      </pc:sldChg>
      <pc:sldChg chg="addSp delSp modSp mod">
        <pc:chgData name="Stuart C Wilde MBE" userId="effe1fc91cccb1d5" providerId="LiveId" clId="{0B7434C0-F6C9-5341-B016-8AA67EE59543}" dt="2023-12-07T16:39:27.189" v="1816" actId="1076"/>
        <pc:sldMkLst>
          <pc:docMk/>
          <pc:sldMk cId="1116954973" sldId="372"/>
        </pc:sldMkLst>
        <pc:spChg chg="add mod">
          <ac:chgData name="Stuart C Wilde MBE" userId="effe1fc91cccb1d5" providerId="LiveId" clId="{0B7434C0-F6C9-5341-B016-8AA67EE59543}" dt="2023-12-05T20:20:29.581" v="1121" actId="20577"/>
          <ac:spMkLst>
            <pc:docMk/>
            <pc:sldMk cId="1116954973" sldId="372"/>
            <ac:spMk id="2" creationId="{A040F126-E8FD-1BD8-0BE7-0896C5217AB8}"/>
          </ac:spMkLst>
        </pc:spChg>
        <pc:spChg chg="del">
          <ac:chgData name="Stuart C Wilde MBE" userId="effe1fc91cccb1d5" providerId="LiveId" clId="{0B7434C0-F6C9-5341-B016-8AA67EE59543}" dt="2023-12-05T19:58:19.417" v="466" actId="478"/>
          <ac:spMkLst>
            <pc:docMk/>
            <pc:sldMk cId="1116954973" sldId="372"/>
            <ac:spMk id="4" creationId="{60735DC8-A105-4BD0-A57F-2FFC38AECE84}"/>
          </ac:spMkLst>
        </pc:spChg>
        <pc:spChg chg="mod">
          <ac:chgData name="Stuart C Wilde MBE" userId="effe1fc91cccb1d5" providerId="LiveId" clId="{0B7434C0-F6C9-5341-B016-8AA67EE59543}" dt="2023-12-07T16:39:27.189" v="1816" actId="1076"/>
          <ac:spMkLst>
            <pc:docMk/>
            <pc:sldMk cId="1116954973" sldId="372"/>
            <ac:spMk id="12" creationId="{FB8385FB-0435-5AA6-CFBF-1D4A60D83BBE}"/>
          </ac:spMkLst>
        </pc:spChg>
        <pc:spChg chg="del">
          <ac:chgData name="Stuart C Wilde MBE" userId="effe1fc91cccb1d5" providerId="LiveId" clId="{0B7434C0-F6C9-5341-B016-8AA67EE59543}" dt="2023-12-05T19:58:19.417" v="466" actId="478"/>
          <ac:spMkLst>
            <pc:docMk/>
            <pc:sldMk cId="1116954973" sldId="372"/>
            <ac:spMk id="14" creationId="{8F43C2BE-FC11-4556-86F2-8EE2FBBF10D2}"/>
          </ac:spMkLst>
        </pc:spChg>
        <pc:spChg chg="del">
          <ac:chgData name="Stuart C Wilde MBE" userId="effe1fc91cccb1d5" providerId="LiveId" clId="{0B7434C0-F6C9-5341-B016-8AA67EE59543}" dt="2023-12-05T19:58:19.417" v="466" actId="478"/>
          <ac:spMkLst>
            <pc:docMk/>
            <pc:sldMk cId="1116954973" sldId="372"/>
            <ac:spMk id="25" creationId="{F54BD576-CC82-43DA-A008-C28EF60A448A}"/>
          </ac:spMkLst>
        </pc:spChg>
        <pc:spChg chg="del">
          <ac:chgData name="Stuart C Wilde MBE" userId="effe1fc91cccb1d5" providerId="LiveId" clId="{0B7434C0-F6C9-5341-B016-8AA67EE59543}" dt="2023-12-05T20:20:25.260" v="1118" actId="478"/>
          <ac:spMkLst>
            <pc:docMk/>
            <pc:sldMk cId="1116954973" sldId="372"/>
            <ac:spMk id="29" creationId="{C5A8C257-B6E4-D850-0685-E36894744DCB}"/>
          </ac:spMkLst>
        </pc:spChg>
        <pc:picChg chg="mod">
          <ac:chgData name="Stuart C Wilde MBE" userId="effe1fc91cccb1d5" providerId="LiveId" clId="{0B7434C0-F6C9-5341-B016-8AA67EE59543}" dt="2023-12-07T16:39:27.189" v="1816" actId="1076"/>
          <ac:picMkLst>
            <pc:docMk/>
            <pc:sldMk cId="1116954973" sldId="372"/>
            <ac:picMk id="7" creationId="{FB000369-8B4F-3174-97F0-63BBA2886864}"/>
          </ac:picMkLst>
        </pc:picChg>
        <pc:cxnChg chg="del">
          <ac:chgData name="Stuart C Wilde MBE" userId="effe1fc91cccb1d5" providerId="LiveId" clId="{0B7434C0-F6C9-5341-B016-8AA67EE59543}" dt="2023-12-05T19:58:19.417" v="466" actId="478"/>
          <ac:cxnSpMkLst>
            <pc:docMk/>
            <pc:sldMk cId="1116954973" sldId="372"/>
            <ac:cxnSpMk id="8" creationId="{50060E80-F1C3-4E50-B873-7CFDEEA90049}"/>
          </ac:cxnSpMkLst>
        </pc:cxnChg>
        <pc:cxnChg chg="del">
          <ac:chgData name="Stuart C Wilde MBE" userId="effe1fc91cccb1d5" providerId="LiveId" clId="{0B7434C0-F6C9-5341-B016-8AA67EE59543}" dt="2023-12-05T19:58:19.417" v="466" actId="478"/>
          <ac:cxnSpMkLst>
            <pc:docMk/>
            <pc:sldMk cId="1116954973" sldId="372"/>
            <ac:cxnSpMk id="9" creationId="{01C52B09-2839-4160-A3C1-6BB201E5D53A}"/>
          </ac:cxnSpMkLst>
        </pc:cxnChg>
        <pc:cxnChg chg="del">
          <ac:chgData name="Stuart C Wilde MBE" userId="effe1fc91cccb1d5" providerId="LiveId" clId="{0B7434C0-F6C9-5341-B016-8AA67EE59543}" dt="2023-12-05T19:58:19.417" v="466" actId="478"/>
          <ac:cxnSpMkLst>
            <pc:docMk/>
            <pc:sldMk cId="1116954973" sldId="372"/>
            <ac:cxnSpMk id="10" creationId="{FC6C2AB6-E695-4520-9F38-6B6A0DE36B04}"/>
          </ac:cxnSpMkLst>
        </pc:cxnChg>
        <pc:cxnChg chg="del">
          <ac:chgData name="Stuart C Wilde MBE" userId="effe1fc91cccb1d5" providerId="LiveId" clId="{0B7434C0-F6C9-5341-B016-8AA67EE59543}" dt="2023-12-05T19:58:19.417" v="466" actId="478"/>
          <ac:cxnSpMkLst>
            <pc:docMk/>
            <pc:sldMk cId="1116954973" sldId="372"/>
            <ac:cxnSpMk id="11" creationId="{8F28B946-C7F6-4BF4-9E0C-3FACB97B07C7}"/>
          </ac:cxnSpMkLst>
        </pc:cxnChg>
      </pc:sldChg>
      <pc:sldChg chg="addSp delSp modSp mod">
        <pc:chgData name="Stuart C Wilde MBE" userId="effe1fc91cccb1d5" providerId="LiveId" clId="{0B7434C0-F6C9-5341-B016-8AA67EE59543}" dt="2023-12-07T16:39:38.143" v="1817" actId="1076"/>
        <pc:sldMkLst>
          <pc:docMk/>
          <pc:sldMk cId="666556267" sldId="373"/>
        </pc:sldMkLst>
        <pc:spChg chg="mod">
          <ac:chgData name="Stuart C Wilde MBE" userId="effe1fc91cccb1d5" providerId="LiveId" clId="{0B7434C0-F6C9-5341-B016-8AA67EE59543}" dt="2023-12-07T16:39:38.143" v="1817" actId="1076"/>
          <ac:spMkLst>
            <pc:docMk/>
            <pc:sldMk cId="666556267" sldId="373"/>
            <ac:spMk id="2" creationId="{89800A8C-28D2-DB83-F4BA-020EEA793FE5}"/>
          </ac:spMkLst>
        </pc:spChg>
        <pc:spChg chg="add mod">
          <ac:chgData name="Stuart C Wilde MBE" userId="effe1fc91cccb1d5" providerId="LiveId" clId="{0B7434C0-F6C9-5341-B016-8AA67EE59543}" dt="2023-12-05T20:20:37.981" v="1124" actId="20577"/>
          <ac:spMkLst>
            <pc:docMk/>
            <pc:sldMk cId="666556267" sldId="373"/>
            <ac:spMk id="3" creationId="{CD49D518-41C2-2E36-C706-B7D7789454C3}"/>
          </ac:spMkLst>
        </pc:spChg>
        <pc:spChg chg="del">
          <ac:chgData name="Stuart C Wilde MBE" userId="effe1fc91cccb1d5" providerId="LiveId" clId="{0B7434C0-F6C9-5341-B016-8AA67EE59543}" dt="2023-12-05T19:58:24.585" v="467" actId="478"/>
          <ac:spMkLst>
            <pc:docMk/>
            <pc:sldMk cId="666556267" sldId="373"/>
            <ac:spMk id="4" creationId="{60735DC8-A105-4BD0-A57F-2FFC38AECE84}"/>
          </ac:spMkLst>
        </pc:spChg>
        <pc:spChg chg="mod">
          <ac:chgData name="Stuart C Wilde MBE" userId="effe1fc91cccb1d5" providerId="LiveId" clId="{0B7434C0-F6C9-5341-B016-8AA67EE59543}" dt="2023-12-07T16:39:38.143" v="1817" actId="1076"/>
          <ac:spMkLst>
            <pc:docMk/>
            <pc:sldMk cId="666556267" sldId="373"/>
            <ac:spMk id="6" creationId="{90CC0A86-806A-052B-FD58-37297F1B666F}"/>
          </ac:spMkLst>
        </pc:spChg>
        <pc:spChg chg="mod">
          <ac:chgData name="Stuart C Wilde MBE" userId="effe1fc91cccb1d5" providerId="LiveId" clId="{0B7434C0-F6C9-5341-B016-8AA67EE59543}" dt="2023-12-07T16:39:38.143" v="1817" actId="1076"/>
          <ac:spMkLst>
            <pc:docMk/>
            <pc:sldMk cId="666556267" sldId="373"/>
            <ac:spMk id="12" creationId="{DF6AD73E-73D9-ADB1-3232-5CABF6DBA212}"/>
          </ac:spMkLst>
        </pc:spChg>
        <pc:spChg chg="mod">
          <ac:chgData name="Stuart C Wilde MBE" userId="effe1fc91cccb1d5" providerId="LiveId" clId="{0B7434C0-F6C9-5341-B016-8AA67EE59543}" dt="2023-12-07T16:39:38.143" v="1817" actId="1076"/>
          <ac:spMkLst>
            <pc:docMk/>
            <pc:sldMk cId="666556267" sldId="373"/>
            <ac:spMk id="13" creationId="{4981925B-D017-6EBC-0347-E0DA3ED8F225}"/>
          </ac:spMkLst>
        </pc:spChg>
        <pc:spChg chg="del">
          <ac:chgData name="Stuart C Wilde MBE" userId="effe1fc91cccb1d5" providerId="LiveId" clId="{0B7434C0-F6C9-5341-B016-8AA67EE59543}" dt="2023-12-05T19:58:24.585" v="467" actId="478"/>
          <ac:spMkLst>
            <pc:docMk/>
            <pc:sldMk cId="666556267" sldId="373"/>
            <ac:spMk id="14" creationId="{8F43C2BE-FC11-4556-86F2-8EE2FBBF10D2}"/>
          </ac:spMkLst>
        </pc:spChg>
        <pc:spChg chg="mod">
          <ac:chgData name="Stuart C Wilde MBE" userId="effe1fc91cccb1d5" providerId="LiveId" clId="{0B7434C0-F6C9-5341-B016-8AA67EE59543}" dt="2023-12-07T16:39:38.143" v="1817" actId="1076"/>
          <ac:spMkLst>
            <pc:docMk/>
            <pc:sldMk cId="666556267" sldId="373"/>
            <ac:spMk id="15" creationId="{19235A20-F567-CB2A-AED6-FECE6E796332}"/>
          </ac:spMkLst>
        </pc:spChg>
        <pc:spChg chg="mod">
          <ac:chgData name="Stuart C Wilde MBE" userId="effe1fc91cccb1d5" providerId="LiveId" clId="{0B7434C0-F6C9-5341-B016-8AA67EE59543}" dt="2023-12-07T16:39:38.143" v="1817" actId="1076"/>
          <ac:spMkLst>
            <pc:docMk/>
            <pc:sldMk cId="666556267" sldId="373"/>
            <ac:spMk id="17" creationId="{25F5AF51-7C63-7A5E-A252-70C6247B13C2}"/>
          </ac:spMkLst>
        </pc:spChg>
        <pc:spChg chg="mod">
          <ac:chgData name="Stuart C Wilde MBE" userId="effe1fc91cccb1d5" providerId="LiveId" clId="{0B7434C0-F6C9-5341-B016-8AA67EE59543}" dt="2023-12-07T16:39:38.143" v="1817" actId="1076"/>
          <ac:spMkLst>
            <pc:docMk/>
            <pc:sldMk cId="666556267" sldId="373"/>
            <ac:spMk id="21" creationId="{75A5E468-510F-80EC-47E4-1B58F5F85F74}"/>
          </ac:spMkLst>
        </pc:spChg>
        <pc:spChg chg="mod">
          <ac:chgData name="Stuart C Wilde MBE" userId="effe1fc91cccb1d5" providerId="LiveId" clId="{0B7434C0-F6C9-5341-B016-8AA67EE59543}" dt="2023-12-07T16:39:38.143" v="1817" actId="1076"/>
          <ac:spMkLst>
            <pc:docMk/>
            <pc:sldMk cId="666556267" sldId="373"/>
            <ac:spMk id="23" creationId="{7A9BEF2F-42EB-7067-EFC5-C30A5E96658B}"/>
          </ac:spMkLst>
        </pc:spChg>
        <pc:spChg chg="del">
          <ac:chgData name="Stuart C Wilde MBE" userId="effe1fc91cccb1d5" providerId="LiveId" clId="{0B7434C0-F6C9-5341-B016-8AA67EE59543}" dt="2023-12-05T19:58:24.585" v="467" actId="478"/>
          <ac:spMkLst>
            <pc:docMk/>
            <pc:sldMk cId="666556267" sldId="373"/>
            <ac:spMk id="25" creationId="{F54BD576-CC82-43DA-A008-C28EF60A448A}"/>
          </ac:spMkLst>
        </pc:spChg>
        <pc:spChg chg="del">
          <ac:chgData name="Stuart C Wilde MBE" userId="effe1fc91cccb1d5" providerId="LiveId" clId="{0B7434C0-F6C9-5341-B016-8AA67EE59543}" dt="2023-12-05T20:20:40.969" v="1125" actId="478"/>
          <ac:spMkLst>
            <pc:docMk/>
            <pc:sldMk cId="666556267" sldId="373"/>
            <ac:spMk id="29" creationId="{C5A8C257-B6E4-D850-0685-E36894744DCB}"/>
          </ac:spMkLst>
        </pc:spChg>
        <pc:spChg chg="mod">
          <ac:chgData name="Stuart C Wilde MBE" userId="effe1fc91cccb1d5" providerId="LiveId" clId="{0B7434C0-F6C9-5341-B016-8AA67EE59543}" dt="2023-12-07T16:39:38.143" v="1817" actId="1076"/>
          <ac:spMkLst>
            <pc:docMk/>
            <pc:sldMk cId="666556267" sldId="373"/>
            <ac:spMk id="44" creationId="{537BD8D2-3EF1-F3FE-D13A-77DD32FBC937}"/>
          </ac:spMkLst>
        </pc:spChg>
        <pc:picChg chg="mod">
          <ac:chgData name="Stuart C Wilde MBE" userId="effe1fc91cccb1d5" providerId="LiveId" clId="{0B7434C0-F6C9-5341-B016-8AA67EE59543}" dt="2023-12-07T16:39:38.143" v="1817" actId="1076"/>
          <ac:picMkLst>
            <pc:docMk/>
            <pc:sldMk cId="666556267" sldId="373"/>
            <ac:picMk id="5" creationId="{C39C7DBF-39C0-6D61-BC67-E948692852DC}"/>
          </ac:picMkLst>
        </pc:picChg>
        <pc:picChg chg="mod">
          <ac:chgData name="Stuart C Wilde MBE" userId="effe1fc91cccb1d5" providerId="LiveId" clId="{0B7434C0-F6C9-5341-B016-8AA67EE59543}" dt="2023-12-07T16:39:38.143" v="1817" actId="1076"/>
          <ac:picMkLst>
            <pc:docMk/>
            <pc:sldMk cId="666556267" sldId="373"/>
            <ac:picMk id="28" creationId="{F8FF0275-1E28-E28C-B350-C9908CFE1BA4}"/>
          </ac:picMkLst>
        </pc:picChg>
        <pc:cxnChg chg="mod">
          <ac:chgData name="Stuart C Wilde MBE" userId="effe1fc91cccb1d5" providerId="LiveId" clId="{0B7434C0-F6C9-5341-B016-8AA67EE59543}" dt="2023-12-07T16:39:38.143" v="1817" actId="1076"/>
          <ac:cxnSpMkLst>
            <pc:docMk/>
            <pc:sldMk cId="666556267" sldId="373"/>
            <ac:cxnSpMk id="7" creationId="{41A22047-D561-03E7-3BB3-4A00D00700B3}"/>
          </ac:cxnSpMkLst>
        </pc:cxnChg>
        <pc:cxnChg chg="del">
          <ac:chgData name="Stuart C Wilde MBE" userId="effe1fc91cccb1d5" providerId="LiveId" clId="{0B7434C0-F6C9-5341-B016-8AA67EE59543}" dt="2023-12-05T19:58:24.585" v="467" actId="478"/>
          <ac:cxnSpMkLst>
            <pc:docMk/>
            <pc:sldMk cId="666556267" sldId="373"/>
            <ac:cxnSpMk id="8" creationId="{50060E80-F1C3-4E50-B873-7CFDEEA90049}"/>
          </ac:cxnSpMkLst>
        </pc:cxnChg>
        <pc:cxnChg chg="del">
          <ac:chgData name="Stuart C Wilde MBE" userId="effe1fc91cccb1d5" providerId="LiveId" clId="{0B7434C0-F6C9-5341-B016-8AA67EE59543}" dt="2023-12-05T19:58:24.585" v="467" actId="478"/>
          <ac:cxnSpMkLst>
            <pc:docMk/>
            <pc:sldMk cId="666556267" sldId="373"/>
            <ac:cxnSpMk id="9" creationId="{01C52B09-2839-4160-A3C1-6BB201E5D53A}"/>
          </ac:cxnSpMkLst>
        </pc:cxnChg>
        <pc:cxnChg chg="del">
          <ac:chgData name="Stuart C Wilde MBE" userId="effe1fc91cccb1d5" providerId="LiveId" clId="{0B7434C0-F6C9-5341-B016-8AA67EE59543}" dt="2023-12-05T19:58:24.585" v="467" actId="478"/>
          <ac:cxnSpMkLst>
            <pc:docMk/>
            <pc:sldMk cId="666556267" sldId="373"/>
            <ac:cxnSpMk id="10" creationId="{FC6C2AB6-E695-4520-9F38-6B6A0DE36B04}"/>
          </ac:cxnSpMkLst>
        </pc:cxnChg>
        <pc:cxnChg chg="del">
          <ac:chgData name="Stuart C Wilde MBE" userId="effe1fc91cccb1d5" providerId="LiveId" clId="{0B7434C0-F6C9-5341-B016-8AA67EE59543}" dt="2023-12-05T19:58:24.585" v="467" actId="478"/>
          <ac:cxnSpMkLst>
            <pc:docMk/>
            <pc:sldMk cId="666556267" sldId="373"/>
            <ac:cxnSpMk id="11" creationId="{8F28B946-C7F6-4BF4-9E0C-3FACB97B07C7}"/>
          </ac:cxnSpMkLst>
        </pc:cxnChg>
        <pc:cxnChg chg="mod">
          <ac:chgData name="Stuart C Wilde MBE" userId="effe1fc91cccb1d5" providerId="LiveId" clId="{0B7434C0-F6C9-5341-B016-8AA67EE59543}" dt="2023-12-07T16:39:38.143" v="1817" actId="1076"/>
          <ac:cxnSpMkLst>
            <pc:docMk/>
            <pc:sldMk cId="666556267" sldId="373"/>
            <ac:cxnSpMk id="16" creationId="{A566DDD1-E6F0-D6AC-B3C9-49A9E2F2FFE4}"/>
          </ac:cxnSpMkLst>
        </pc:cxnChg>
        <pc:cxnChg chg="mod">
          <ac:chgData name="Stuart C Wilde MBE" userId="effe1fc91cccb1d5" providerId="LiveId" clId="{0B7434C0-F6C9-5341-B016-8AA67EE59543}" dt="2023-12-07T16:39:38.143" v="1817" actId="1076"/>
          <ac:cxnSpMkLst>
            <pc:docMk/>
            <pc:sldMk cId="666556267" sldId="373"/>
            <ac:cxnSpMk id="18" creationId="{2EE35BE5-4F63-690F-831F-BB1E6A923E73}"/>
          </ac:cxnSpMkLst>
        </pc:cxnChg>
        <pc:cxnChg chg="mod">
          <ac:chgData name="Stuart C Wilde MBE" userId="effe1fc91cccb1d5" providerId="LiveId" clId="{0B7434C0-F6C9-5341-B016-8AA67EE59543}" dt="2023-12-07T16:39:38.143" v="1817" actId="1076"/>
          <ac:cxnSpMkLst>
            <pc:docMk/>
            <pc:sldMk cId="666556267" sldId="373"/>
            <ac:cxnSpMk id="20" creationId="{6FA50149-67EE-5E85-E368-9D2E7DD83C89}"/>
          </ac:cxnSpMkLst>
        </pc:cxnChg>
        <pc:cxnChg chg="mod">
          <ac:chgData name="Stuart C Wilde MBE" userId="effe1fc91cccb1d5" providerId="LiveId" clId="{0B7434C0-F6C9-5341-B016-8AA67EE59543}" dt="2023-12-07T16:39:38.143" v="1817" actId="1076"/>
          <ac:cxnSpMkLst>
            <pc:docMk/>
            <pc:sldMk cId="666556267" sldId="373"/>
            <ac:cxnSpMk id="22" creationId="{A4912836-9D59-99D1-6D14-8E6B948DDE38}"/>
          </ac:cxnSpMkLst>
        </pc:cxnChg>
      </pc:sldChg>
      <pc:sldChg chg="addSp delSp modSp mod">
        <pc:chgData name="Stuart C Wilde MBE" userId="effe1fc91cccb1d5" providerId="LiveId" clId="{0B7434C0-F6C9-5341-B016-8AA67EE59543}" dt="2023-12-07T16:39:48.546" v="1818" actId="1076"/>
        <pc:sldMkLst>
          <pc:docMk/>
          <pc:sldMk cId="2642729713" sldId="374"/>
        </pc:sldMkLst>
        <pc:spChg chg="mod">
          <ac:chgData name="Stuart C Wilde MBE" userId="effe1fc91cccb1d5" providerId="LiveId" clId="{0B7434C0-F6C9-5341-B016-8AA67EE59543}" dt="2023-12-07T16:39:48.546" v="1818" actId="1076"/>
          <ac:spMkLst>
            <pc:docMk/>
            <pc:sldMk cId="2642729713" sldId="374"/>
            <ac:spMk id="2" creationId="{B1829252-3D33-364C-DE7B-BB53233C8F14}"/>
          </ac:spMkLst>
        </pc:spChg>
        <pc:spChg chg="mod">
          <ac:chgData name="Stuart C Wilde MBE" userId="effe1fc91cccb1d5" providerId="LiveId" clId="{0B7434C0-F6C9-5341-B016-8AA67EE59543}" dt="2023-12-07T16:39:48.546" v="1818" actId="1076"/>
          <ac:spMkLst>
            <pc:docMk/>
            <pc:sldMk cId="2642729713" sldId="374"/>
            <ac:spMk id="3" creationId="{5C602819-3C34-4BE8-D9B6-0CED2E47CF70}"/>
          </ac:spMkLst>
        </pc:spChg>
        <pc:spChg chg="del">
          <ac:chgData name="Stuart C Wilde MBE" userId="effe1fc91cccb1d5" providerId="LiveId" clId="{0B7434C0-F6C9-5341-B016-8AA67EE59543}" dt="2023-12-05T19:58:28.922" v="468" actId="478"/>
          <ac:spMkLst>
            <pc:docMk/>
            <pc:sldMk cId="2642729713" sldId="374"/>
            <ac:spMk id="4" creationId="{60735DC8-A105-4BD0-A57F-2FFC38AECE84}"/>
          </ac:spMkLst>
        </pc:spChg>
        <pc:spChg chg="add mod">
          <ac:chgData name="Stuart C Wilde MBE" userId="effe1fc91cccb1d5" providerId="LiveId" clId="{0B7434C0-F6C9-5341-B016-8AA67EE59543}" dt="2023-12-05T20:21:29.777" v="1129" actId="20577"/>
          <ac:spMkLst>
            <pc:docMk/>
            <pc:sldMk cId="2642729713" sldId="374"/>
            <ac:spMk id="5" creationId="{F30F70A5-B485-279A-6CCC-D9DABFA9113D}"/>
          </ac:spMkLst>
        </pc:spChg>
        <pc:spChg chg="mod">
          <ac:chgData name="Stuart C Wilde MBE" userId="effe1fc91cccb1d5" providerId="LiveId" clId="{0B7434C0-F6C9-5341-B016-8AA67EE59543}" dt="2023-12-07T16:39:48.546" v="1818" actId="1076"/>
          <ac:spMkLst>
            <pc:docMk/>
            <pc:sldMk cId="2642729713" sldId="374"/>
            <ac:spMk id="6" creationId="{945B4608-41DD-27E4-0B76-BBBAC52810E5}"/>
          </ac:spMkLst>
        </pc:spChg>
        <pc:spChg chg="del">
          <ac:chgData name="Stuart C Wilde MBE" userId="effe1fc91cccb1d5" providerId="LiveId" clId="{0B7434C0-F6C9-5341-B016-8AA67EE59543}" dt="2023-12-05T19:58:28.922" v="468" actId="478"/>
          <ac:spMkLst>
            <pc:docMk/>
            <pc:sldMk cId="2642729713" sldId="374"/>
            <ac:spMk id="14" creationId="{8F43C2BE-FC11-4556-86F2-8EE2FBBF10D2}"/>
          </ac:spMkLst>
        </pc:spChg>
        <pc:spChg chg="mod">
          <ac:chgData name="Stuart C Wilde MBE" userId="effe1fc91cccb1d5" providerId="LiveId" clId="{0B7434C0-F6C9-5341-B016-8AA67EE59543}" dt="2023-12-07T16:39:48.546" v="1818" actId="1076"/>
          <ac:spMkLst>
            <pc:docMk/>
            <pc:sldMk cId="2642729713" sldId="374"/>
            <ac:spMk id="16" creationId="{395723AF-B544-148D-7E4D-187D0FAE0B6E}"/>
          </ac:spMkLst>
        </pc:spChg>
        <pc:spChg chg="mod">
          <ac:chgData name="Stuart C Wilde MBE" userId="effe1fc91cccb1d5" providerId="LiveId" clId="{0B7434C0-F6C9-5341-B016-8AA67EE59543}" dt="2023-12-07T16:39:48.546" v="1818" actId="1076"/>
          <ac:spMkLst>
            <pc:docMk/>
            <pc:sldMk cId="2642729713" sldId="374"/>
            <ac:spMk id="24" creationId="{92CDCC6A-AFB8-0A7F-B668-E6585BAC4EB5}"/>
          </ac:spMkLst>
        </pc:spChg>
        <pc:spChg chg="del">
          <ac:chgData name="Stuart C Wilde MBE" userId="effe1fc91cccb1d5" providerId="LiveId" clId="{0B7434C0-F6C9-5341-B016-8AA67EE59543}" dt="2023-12-05T19:58:28.922" v="468" actId="478"/>
          <ac:spMkLst>
            <pc:docMk/>
            <pc:sldMk cId="2642729713" sldId="374"/>
            <ac:spMk id="25" creationId="{F54BD576-CC82-43DA-A008-C28EF60A448A}"/>
          </ac:spMkLst>
        </pc:spChg>
        <pc:spChg chg="mod">
          <ac:chgData name="Stuart C Wilde MBE" userId="effe1fc91cccb1d5" providerId="LiveId" clId="{0B7434C0-F6C9-5341-B016-8AA67EE59543}" dt="2023-12-07T16:39:48.546" v="1818" actId="1076"/>
          <ac:spMkLst>
            <pc:docMk/>
            <pc:sldMk cId="2642729713" sldId="374"/>
            <ac:spMk id="26" creationId="{92CDCC6A-AFB8-0A7F-B668-E6585BAC4EB5}"/>
          </ac:spMkLst>
        </pc:spChg>
        <pc:spChg chg="del">
          <ac:chgData name="Stuart C Wilde MBE" userId="effe1fc91cccb1d5" providerId="LiveId" clId="{0B7434C0-F6C9-5341-B016-8AA67EE59543}" dt="2023-12-05T20:20:46.872" v="1126" actId="478"/>
          <ac:spMkLst>
            <pc:docMk/>
            <pc:sldMk cId="2642729713" sldId="374"/>
            <ac:spMk id="29" creationId="{C5A8C257-B6E4-D850-0685-E36894744DCB}"/>
          </ac:spMkLst>
        </pc:spChg>
        <pc:spChg chg="mod">
          <ac:chgData name="Stuart C Wilde MBE" userId="effe1fc91cccb1d5" providerId="LiveId" clId="{0B7434C0-F6C9-5341-B016-8AA67EE59543}" dt="2023-12-07T16:39:48.546" v="1818" actId="1076"/>
          <ac:spMkLst>
            <pc:docMk/>
            <pc:sldMk cId="2642729713" sldId="374"/>
            <ac:spMk id="36" creationId="{D350326A-ACFD-44EB-64AC-9C91BA571016}"/>
          </ac:spMkLst>
        </pc:spChg>
        <pc:picChg chg="mod">
          <ac:chgData name="Stuart C Wilde MBE" userId="effe1fc91cccb1d5" providerId="LiveId" clId="{0B7434C0-F6C9-5341-B016-8AA67EE59543}" dt="2023-12-07T16:39:48.546" v="1818" actId="1076"/>
          <ac:picMkLst>
            <pc:docMk/>
            <pc:sldMk cId="2642729713" sldId="374"/>
            <ac:picMk id="15" creationId="{0E7412FE-76BC-8F34-ACCD-1B6C5CF3A6AD}"/>
          </ac:picMkLst>
        </pc:picChg>
        <pc:picChg chg="mod">
          <ac:chgData name="Stuart C Wilde MBE" userId="effe1fc91cccb1d5" providerId="LiveId" clId="{0B7434C0-F6C9-5341-B016-8AA67EE59543}" dt="2023-12-07T16:39:48.546" v="1818" actId="1076"/>
          <ac:picMkLst>
            <pc:docMk/>
            <pc:sldMk cId="2642729713" sldId="374"/>
            <ac:picMk id="19" creationId="{9A4D3102-3722-31F9-A042-D07A4A4DFE86}"/>
          </ac:picMkLst>
        </pc:picChg>
        <pc:picChg chg="mod">
          <ac:chgData name="Stuart C Wilde MBE" userId="effe1fc91cccb1d5" providerId="LiveId" clId="{0B7434C0-F6C9-5341-B016-8AA67EE59543}" dt="2023-12-07T16:39:48.546" v="1818" actId="1076"/>
          <ac:picMkLst>
            <pc:docMk/>
            <pc:sldMk cId="2642729713" sldId="374"/>
            <ac:picMk id="27" creationId="{5BF89BD6-4B2C-66D9-3531-ED24A38EE4C7}"/>
          </ac:picMkLst>
        </pc:picChg>
        <pc:cxnChg chg="mod">
          <ac:chgData name="Stuart C Wilde MBE" userId="effe1fc91cccb1d5" providerId="LiveId" clId="{0B7434C0-F6C9-5341-B016-8AA67EE59543}" dt="2023-12-07T16:39:48.546" v="1818" actId="1076"/>
          <ac:cxnSpMkLst>
            <pc:docMk/>
            <pc:sldMk cId="2642729713" sldId="374"/>
            <ac:cxnSpMk id="7" creationId="{6740D305-56D4-0A08-FE4C-1958192029D0}"/>
          </ac:cxnSpMkLst>
        </pc:cxnChg>
        <pc:cxnChg chg="del">
          <ac:chgData name="Stuart C Wilde MBE" userId="effe1fc91cccb1d5" providerId="LiveId" clId="{0B7434C0-F6C9-5341-B016-8AA67EE59543}" dt="2023-12-05T19:58:28.922" v="468" actId="478"/>
          <ac:cxnSpMkLst>
            <pc:docMk/>
            <pc:sldMk cId="2642729713" sldId="374"/>
            <ac:cxnSpMk id="8" creationId="{50060E80-F1C3-4E50-B873-7CFDEEA90049}"/>
          </ac:cxnSpMkLst>
        </pc:cxnChg>
        <pc:cxnChg chg="del">
          <ac:chgData name="Stuart C Wilde MBE" userId="effe1fc91cccb1d5" providerId="LiveId" clId="{0B7434C0-F6C9-5341-B016-8AA67EE59543}" dt="2023-12-05T19:58:28.922" v="468" actId="478"/>
          <ac:cxnSpMkLst>
            <pc:docMk/>
            <pc:sldMk cId="2642729713" sldId="374"/>
            <ac:cxnSpMk id="9" creationId="{01C52B09-2839-4160-A3C1-6BB201E5D53A}"/>
          </ac:cxnSpMkLst>
        </pc:cxnChg>
        <pc:cxnChg chg="del">
          <ac:chgData name="Stuart C Wilde MBE" userId="effe1fc91cccb1d5" providerId="LiveId" clId="{0B7434C0-F6C9-5341-B016-8AA67EE59543}" dt="2023-12-05T19:58:28.922" v="468" actId="478"/>
          <ac:cxnSpMkLst>
            <pc:docMk/>
            <pc:sldMk cId="2642729713" sldId="374"/>
            <ac:cxnSpMk id="10" creationId="{FC6C2AB6-E695-4520-9F38-6B6A0DE36B04}"/>
          </ac:cxnSpMkLst>
        </pc:cxnChg>
        <pc:cxnChg chg="del">
          <ac:chgData name="Stuart C Wilde MBE" userId="effe1fc91cccb1d5" providerId="LiveId" clId="{0B7434C0-F6C9-5341-B016-8AA67EE59543}" dt="2023-12-05T19:58:28.922" v="468" actId="478"/>
          <ac:cxnSpMkLst>
            <pc:docMk/>
            <pc:sldMk cId="2642729713" sldId="374"/>
            <ac:cxnSpMk id="11" creationId="{8F28B946-C7F6-4BF4-9E0C-3FACB97B07C7}"/>
          </ac:cxnSpMkLst>
        </pc:cxnChg>
        <pc:cxnChg chg="mod">
          <ac:chgData name="Stuart C Wilde MBE" userId="effe1fc91cccb1d5" providerId="LiveId" clId="{0B7434C0-F6C9-5341-B016-8AA67EE59543}" dt="2023-12-07T16:39:48.546" v="1818" actId="1076"/>
          <ac:cxnSpMkLst>
            <pc:docMk/>
            <pc:sldMk cId="2642729713" sldId="374"/>
            <ac:cxnSpMk id="17" creationId="{24E66A12-F3F5-DD8C-2E02-C47E80BA91CA}"/>
          </ac:cxnSpMkLst>
        </pc:cxnChg>
        <pc:cxnChg chg="mod">
          <ac:chgData name="Stuart C Wilde MBE" userId="effe1fc91cccb1d5" providerId="LiveId" clId="{0B7434C0-F6C9-5341-B016-8AA67EE59543}" dt="2023-12-07T16:39:48.546" v="1818" actId="1076"/>
          <ac:cxnSpMkLst>
            <pc:docMk/>
            <pc:sldMk cId="2642729713" sldId="374"/>
            <ac:cxnSpMk id="22" creationId="{E1CBCB0D-38F7-8934-B7DF-27C12151898A}"/>
          </ac:cxnSpMkLst>
        </pc:cxnChg>
        <pc:cxnChg chg="mod">
          <ac:chgData name="Stuart C Wilde MBE" userId="effe1fc91cccb1d5" providerId="LiveId" clId="{0B7434C0-F6C9-5341-B016-8AA67EE59543}" dt="2023-12-07T16:39:48.546" v="1818" actId="1076"/>
          <ac:cxnSpMkLst>
            <pc:docMk/>
            <pc:sldMk cId="2642729713" sldId="374"/>
            <ac:cxnSpMk id="33" creationId="{F47AB8A5-4733-04E2-92FE-6E0124FB0DEC}"/>
          </ac:cxnSpMkLst>
        </pc:cxnChg>
        <pc:cxnChg chg="mod">
          <ac:chgData name="Stuart C Wilde MBE" userId="effe1fc91cccb1d5" providerId="LiveId" clId="{0B7434C0-F6C9-5341-B016-8AA67EE59543}" dt="2023-12-07T16:39:48.546" v="1818" actId="1076"/>
          <ac:cxnSpMkLst>
            <pc:docMk/>
            <pc:sldMk cId="2642729713" sldId="374"/>
            <ac:cxnSpMk id="37" creationId="{BC678FE9-FAC6-09E7-6D5B-5521E169E9C9}"/>
          </ac:cxnSpMkLst>
        </pc:cxnChg>
      </pc:sldChg>
      <pc:sldChg chg="addSp delSp modSp mod">
        <pc:chgData name="Stuart C Wilde MBE" userId="effe1fc91cccb1d5" providerId="LiveId" clId="{0B7434C0-F6C9-5341-B016-8AA67EE59543}" dt="2023-12-07T16:40:04.595" v="1819" actId="1076"/>
        <pc:sldMkLst>
          <pc:docMk/>
          <pc:sldMk cId="3791068597" sldId="375"/>
        </pc:sldMkLst>
        <pc:spChg chg="mod">
          <ac:chgData name="Stuart C Wilde MBE" userId="effe1fc91cccb1d5" providerId="LiveId" clId="{0B7434C0-F6C9-5341-B016-8AA67EE59543}" dt="2023-12-07T16:40:04.595" v="1819" actId="1076"/>
          <ac:spMkLst>
            <pc:docMk/>
            <pc:sldMk cId="3791068597" sldId="375"/>
            <ac:spMk id="2" creationId="{5A93B09E-7111-B24C-76E8-E33E4C71FF27}"/>
          </ac:spMkLst>
        </pc:spChg>
        <pc:spChg chg="mod">
          <ac:chgData name="Stuart C Wilde MBE" userId="effe1fc91cccb1d5" providerId="LiveId" clId="{0B7434C0-F6C9-5341-B016-8AA67EE59543}" dt="2023-12-07T16:40:04.595" v="1819" actId="1076"/>
          <ac:spMkLst>
            <pc:docMk/>
            <pc:sldMk cId="3791068597" sldId="375"/>
            <ac:spMk id="3" creationId="{F33F70EC-3CF5-F744-FA00-A2CCE49C7382}"/>
          </ac:spMkLst>
        </pc:spChg>
        <pc:spChg chg="del">
          <ac:chgData name="Stuart C Wilde MBE" userId="effe1fc91cccb1d5" providerId="LiveId" clId="{0B7434C0-F6C9-5341-B016-8AA67EE59543}" dt="2023-12-05T19:58:33.985" v="469" actId="478"/>
          <ac:spMkLst>
            <pc:docMk/>
            <pc:sldMk cId="3791068597" sldId="375"/>
            <ac:spMk id="4" creationId="{60735DC8-A105-4BD0-A57F-2FFC38AECE84}"/>
          </ac:spMkLst>
        </pc:spChg>
        <pc:spChg chg="add mod">
          <ac:chgData name="Stuart C Wilde MBE" userId="effe1fc91cccb1d5" providerId="LiveId" clId="{0B7434C0-F6C9-5341-B016-8AA67EE59543}" dt="2023-12-05T20:21:40.240" v="1133" actId="20577"/>
          <ac:spMkLst>
            <pc:docMk/>
            <pc:sldMk cId="3791068597" sldId="375"/>
            <ac:spMk id="7" creationId="{989C9679-EBF1-5CAC-825D-EC963B35BB83}"/>
          </ac:spMkLst>
        </pc:spChg>
        <pc:spChg chg="mod">
          <ac:chgData name="Stuart C Wilde MBE" userId="effe1fc91cccb1d5" providerId="LiveId" clId="{0B7434C0-F6C9-5341-B016-8AA67EE59543}" dt="2023-12-07T16:40:04.595" v="1819" actId="1076"/>
          <ac:spMkLst>
            <pc:docMk/>
            <pc:sldMk cId="3791068597" sldId="375"/>
            <ac:spMk id="13" creationId="{B773A3A9-133B-B7E4-912A-002CFD960D3A}"/>
          </ac:spMkLst>
        </pc:spChg>
        <pc:spChg chg="del">
          <ac:chgData name="Stuart C Wilde MBE" userId="effe1fc91cccb1d5" providerId="LiveId" clId="{0B7434C0-F6C9-5341-B016-8AA67EE59543}" dt="2023-12-05T19:58:33.985" v="469" actId="478"/>
          <ac:spMkLst>
            <pc:docMk/>
            <pc:sldMk cId="3791068597" sldId="375"/>
            <ac:spMk id="14" creationId="{8F43C2BE-FC11-4556-86F2-8EE2FBBF10D2}"/>
          </ac:spMkLst>
        </pc:spChg>
        <pc:spChg chg="mod">
          <ac:chgData name="Stuart C Wilde MBE" userId="effe1fc91cccb1d5" providerId="LiveId" clId="{0B7434C0-F6C9-5341-B016-8AA67EE59543}" dt="2023-12-07T16:40:04.595" v="1819" actId="1076"/>
          <ac:spMkLst>
            <pc:docMk/>
            <pc:sldMk cId="3791068597" sldId="375"/>
            <ac:spMk id="15" creationId="{B1829252-3D33-364C-DE7B-BB53233C8F14}"/>
          </ac:spMkLst>
        </pc:spChg>
        <pc:spChg chg="mod">
          <ac:chgData name="Stuart C Wilde MBE" userId="effe1fc91cccb1d5" providerId="LiveId" clId="{0B7434C0-F6C9-5341-B016-8AA67EE59543}" dt="2023-12-07T16:40:04.595" v="1819" actId="1076"/>
          <ac:spMkLst>
            <pc:docMk/>
            <pc:sldMk cId="3791068597" sldId="375"/>
            <ac:spMk id="17" creationId="{B773A3A9-133B-B7E4-912A-002CFD960D3A}"/>
          </ac:spMkLst>
        </pc:spChg>
        <pc:spChg chg="mod">
          <ac:chgData name="Stuart C Wilde MBE" userId="effe1fc91cccb1d5" providerId="LiveId" clId="{0B7434C0-F6C9-5341-B016-8AA67EE59543}" dt="2023-12-07T16:40:04.595" v="1819" actId="1076"/>
          <ac:spMkLst>
            <pc:docMk/>
            <pc:sldMk cId="3791068597" sldId="375"/>
            <ac:spMk id="18" creationId="{B773A3A9-133B-B7E4-912A-002CFD960D3A}"/>
          </ac:spMkLst>
        </pc:spChg>
        <pc:spChg chg="mod">
          <ac:chgData name="Stuart C Wilde MBE" userId="effe1fc91cccb1d5" providerId="LiveId" clId="{0B7434C0-F6C9-5341-B016-8AA67EE59543}" dt="2023-12-07T16:40:04.595" v="1819" actId="1076"/>
          <ac:spMkLst>
            <pc:docMk/>
            <pc:sldMk cId="3791068597" sldId="375"/>
            <ac:spMk id="19" creationId="{B773A3A9-133B-B7E4-912A-002CFD960D3A}"/>
          </ac:spMkLst>
        </pc:spChg>
        <pc:spChg chg="mod">
          <ac:chgData name="Stuart C Wilde MBE" userId="effe1fc91cccb1d5" providerId="LiveId" clId="{0B7434C0-F6C9-5341-B016-8AA67EE59543}" dt="2023-12-07T16:40:04.595" v="1819" actId="1076"/>
          <ac:spMkLst>
            <pc:docMk/>
            <pc:sldMk cId="3791068597" sldId="375"/>
            <ac:spMk id="21" creationId="{172ACC77-9E80-C056-5103-E5C4FE3B4832}"/>
          </ac:spMkLst>
        </pc:spChg>
        <pc:spChg chg="mod">
          <ac:chgData name="Stuart C Wilde MBE" userId="effe1fc91cccb1d5" providerId="LiveId" clId="{0B7434C0-F6C9-5341-B016-8AA67EE59543}" dt="2023-12-07T16:40:04.595" v="1819" actId="1076"/>
          <ac:spMkLst>
            <pc:docMk/>
            <pc:sldMk cId="3791068597" sldId="375"/>
            <ac:spMk id="22" creationId="{24248694-A22C-680E-D9F5-337848D88447}"/>
          </ac:spMkLst>
        </pc:spChg>
        <pc:spChg chg="mod">
          <ac:chgData name="Stuart C Wilde MBE" userId="effe1fc91cccb1d5" providerId="LiveId" clId="{0B7434C0-F6C9-5341-B016-8AA67EE59543}" dt="2023-12-07T16:40:04.595" v="1819" actId="1076"/>
          <ac:spMkLst>
            <pc:docMk/>
            <pc:sldMk cId="3791068597" sldId="375"/>
            <ac:spMk id="23" creationId="{E86CE374-F8D9-1D63-DBD3-6C4B3141C361}"/>
          </ac:spMkLst>
        </pc:spChg>
        <pc:spChg chg="del">
          <ac:chgData name="Stuart C Wilde MBE" userId="effe1fc91cccb1d5" providerId="LiveId" clId="{0B7434C0-F6C9-5341-B016-8AA67EE59543}" dt="2023-12-05T19:58:33.985" v="469" actId="478"/>
          <ac:spMkLst>
            <pc:docMk/>
            <pc:sldMk cId="3791068597" sldId="375"/>
            <ac:spMk id="25" creationId="{F54BD576-CC82-43DA-A008-C28EF60A448A}"/>
          </ac:spMkLst>
        </pc:spChg>
        <pc:spChg chg="del">
          <ac:chgData name="Stuart C Wilde MBE" userId="effe1fc91cccb1d5" providerId="LiveId" clId="{0B7434C0-F6C9-5341-B016-8AA67EE59543}" dt="2023-12-05T20:21:34.938" v="1130" actId="478"/>
          <ac:spMkLst>
            <pc:docMk/>
            <pc:sldMk cId="3791068597" sldId="375"/>
            <ac:spMk id="29" creationId="{C5A8C257-B6E4-D850-0685-E36894744DCB}"/>
          </ac:spMkLst>
        </pc:spChg>
        <pc:spChg chg="mod">
          <ac:chgData name="Stuart C Wilde MBE" userId="effe1fc91cccb1d5" providerId="LiveId" clId="{0B7434C0-F6C9-5341-B016-8AA67EE59543}" dt="2023-12-07T16:40:04.595" v="1819" actId="1076"/>
          <ac:spMkLst>
            <pc:docMk/>
            <pc:sldMk cId="3791068597" sldId="375"/>
            <ac:spMk id="30" creationId="{02943B4E-10B1-9A6A-6C30-1613D380FB2C}"/>
          </ac:spMkLst>
        </pc:spChg>
        <pc:spChg chg="mod">
          <ac:chgData name="Stuart C Wilde MBE" userId="effe1fc91cccb1d5" providerId="LiveId" clId="{0B7434C0-F6C9-5341-B016-8AA67EE59543}" dt="2023-12-07T16:40:04.595" v="1819" actId="1076"/>
          <ac:spMkLst>
            <pc:docMk/>
            <pc:sldMk cId="3791068597" sldId="375"/>
            <ac:spMk id="39" creationId="{6144C97A-1A13-61DC-CEC4-CD18FF7F7607}"/>
          </ac:spMkLst>
        </pc:spChg>
        <pc:spChg chg="mod">
          <ac:chgData name="Stuart C Wilde MBE" userId="effe1fc91cccb1d5" providerId="LiveId" clId="{0B7434C0-F6C9-5341-B016-8AA67EE59543}" dt="2023-12-07T16:40:04.595" v="1819" actId="1076"/>
          <ac:spMkLst>
            <pc:docMk/>
            <pc:sldMk cId="3791068597" sldId="375"/>
            <ac:spMk id="45" creationId="{5D869CC5-43F1-3F47-1185-378F45032E72}"/>
          </ac:spMkLst>
        </pc:spChg>
        <pc:spChg chg="mod">
          <ac:chgData name="Stuart C Wilde MBE" userId="effe1fc91cccb1d5" providerId="LiveId" clId="{0B7434C0-F6C9-5341-B016-8AA67EE59543}" dt="2023-12-07T16:40:04.595" v="1819" actId="1076"/>
          <ac:spMkLst>
            <pc:docMk/>
            <pc:sldMk cId="3791068597" sldId="375"/>
            <ac:spMk id="46" creationId="{806136B2-7339-8D63-DB4E-76F0808BFF0F}"/>
          </ac:spMkLst>
        </pc:spChg>
        <pc:spChg chg="mod">
          <ac:chgData name="Stuart C Wilde MBE" userId="effe1fc91cccb1d5" providerId="LiveId" clId="{0B7434C0-F6C9-5341-B016-8AA67EE59543}" dt="2023-12-07T16:40:04.595" v="1819" actId="1076"/>
          <ac:spMkLst>
            <pc:docMk/>
            <pc:sldMk cId="3791068597" sldId="375"/>
            <ac:spMk id="58" creationId="{C14F99BF-AD13-F5A7-1A23-1BEE00C1A682}"/>
          </ac:spMkLst>
        </pc:spChg>
        <pc:spChg chg="mod">
          <ac:chgData name="Stuart C Wilde MBE" userId="effe1fc91cccb1d5" providerId="LiveId" clId="{0B7434C0-F6C9-5341-B016-8AA67EE59543}" dt="2023-12-07T16:40:04.595" v="1819" actId="1076"/>
          <ac:spMkLst>
            <pc:docMk/>
            <pc:sldMk cId="3791068597" sldId="375"/>
            <ac:spMk id="59" creationId="{2F8F999E-EF4D-FEA2-87D7-30204193A90B}"/>
          </ac:spMkLst>
        </pc:spChg>
        <pc:spChg chg="mod">
          <ac:chgData name="Stuart C Wilde MBE" userId="effe1fc91cccb1d5" providerId="LiveId" clId="{0B7434C0-F6C9-5341-B016-8AA67EE59543}" dt="2023-12-07T16:40:04.595" v="1819" actId="1076"/>
          <ac:spMkLst>
            <pc:docMk/>
            <pc:sldMk cId="3791068597" sldId="375"/>
            <ac:spMk id="61" creationId="{3DA28632-352C-B195-8B8F-6C426BFED4EB}"/>
          </ac:spMkLst>
        </pc:spChg>
        <pc:spChg chg="mod">
          <ac:chgData name="Stuart C Wilde MBE" userId="effe1fc91cccb1d5" providerId="LiveId" clId="{0B7434C0-F6C9-5341-B016-8AA67EE59543}" dt="2023-12-07T16:40:04.595" v="1819" actId="1076"/>
          <ac:spMkLst>
            <pc:docMk/>
            <pc:sldMk cId="3791068597" sldId="375"/>
            <ac:spMk id="62" creationId="{F16A2DD9-E13B-55EF-0021-76658351D81C}"/>
          </ac:spMkLst>
        </pc:spChg>
        <pc:spChg chg="mod">
          <ac:chgData name="Stuart C Wilde MBE" userId="effe1fc91cccb1d5" providerId="LiveId" clId="{0B7434C0-F6C9-5341-B016-8AA67EE59543}" dt="2023-12-07T16:40:04.595" v="1819" actId="1076"/>
          <ac:spMkLst>
            <pc:docMk/>
            <pc:sldMk cId="3791068597" sldId="375"/>
            <ac:spMk id="66" creationId="{CF77086D-43B3-91E5-6CC8-E30EE5E6ED21}"/>
          </ac:spMkLst>
        </pc:spChg>
        <pc:spChg chg="mod">
          <ac:chgData name="Stuart C Wilde MBE" userId="effe1fc91cccb1d5" providerId="LiveId" clId="{0B7434C0-F6C9-5341-B016-8AA67EE59543}" dt="2023-12-07T16:40:04.595" v="1819" actId="1076"/>
          <ac:spMkLst>
            <pc:docMk/>
            <pc:sldMk cId="3791068597" sldId="375"/>
            <ac:spMk id="68" creationId="{45DDA4CD-D502-FAD2-DDA8-234D21CD9992}"/>
          </ac:spMkLst>
        </pc:spChg>
        <pc:spChg chg="mod">
          <ac:chgData name="Stuart C Wilde MBE" userId="effe1fc91cccb1d5" providerId="LiveId" clId="{0B7434C0-F6C9-5341-B016-8AA67EE59543}" dt="2023-12-07T16:40:04.595" v="1819" actId="1076"/>
          <ac:spMkLst>
            <pc:docMk/>
            <pc:sldMk cId="3791068597" sldId="375"/>
            <ac:spMk id="75" creationId="{856FDA80-0DD7-6E56-646A-BBD5991D7840}"/>
          </ac:spMkLst>
        </pc:spChg>
        <pc:picChg chg="mod">
          <ac:chgData name="Stuart C Wilde MBE" userId="effe1fc91cccb1d5" providerId="LiveId" clId="{0B7434C0-F6C9-5341-B016-8AA67EE59543}" dt="2023-12-07T16:40:04.595" v="1819" actId="1076"/>
          <ac:picMkLst>
            <pc:docMk/>
            <pc:sldMk cId="3791068597" sldId="375"/>
            <ac:picMk id="6" creationId="{C3007169-00E8-A529-A18F-E4B557618222}"/>
          </ac:picMkLst>
        </pc:picChg>
        <pc:picChg chg="mod">
          <ac:chgData name="Stuart C Wilde MBE" userId="effe1fc91cccb1d5" providerId="LiveId" clId="{0B7434C0-F6C9-5341-B016-8AA67EE59543}" dt="2023-12-07T16:40:04.595" v="1819" actId="1076"/>
          <ac:picMkLst>
            <pc:docMk/>
            <pc:sldMk cId="3791068597" sldId="375"/>
            <ac:picMk id="12" creationId="{F649CAAB-DF1C-86FF-C8EE-2F9A952EC7E5}"/>
          </ac:picMkLst>
        </pc:picChg>
        <pc:picChg chg="mod">
          <ac:chgData name="Stuart C Wilde MBE" userId="effe1fc91cccb1d5" providerId="LiveId" clId="{0B7434C0-F6C9-5341-B016-8AA67EE59543}" dt="2023-12-07T16:40:04.595" v="1819" actId="1076"/>
          <ac:picMkLst>
            <pc:docMk/>
            <pc:sldMk cId="3791068597" sldId="375"/>
            <ac:picMk id="36" creationId="{FA0876B9-5ACE-0863-9C02-7361B26BFF9A}"/>
          </ac:picMkLst>
        </pc:picChg>
        <pc:picChg chg="mod">
          <ac:chgData name="Stuart C Wilde MBE" userId="effe1fc91cccb1d5" providerId="LiveId" clId="{0B7434C0-F6C9-5341-B016-8AA67EE59543}" dt="2023-12-07T16:40:04.595" v="1819" actId="1076"/>
          <ac:picMkLst>
            <pc:docMk/>
            <pc:sldMk cId="3791068597" sldId="375"/>
            <ac:picMk id="57" creationId="{00FEF779-4131-76FA-74B4-DA1B9FD91E00}"/>
          </ac:picMkLst>
        </pc:picChg>
        <pc:cxnChg chg="mod">
          <ac:chgData name="Stuart C Wilde MBE" userId="effe1fc91cccb1d5" providerId="LiveId" clId="{0B7434C0-F6C9-5341-B016-8AA67EE59543}" dt="2023-12-07T16:40:04.595" v="1819" actId="1076"/>
          <ac:cxnSpMkLst>
            <pc:docMk/>
            <pc:sldMk cId="3791068597" sldId="375"/>
            <ac:cxnSpMk id="5" creationId="{057A2C25-7116-C9B9-23BA-F1A0EA443AD3}"/>
          </ac:cxnSpMkLst>
        </pc:cxnChg>
        <pc:cxnChg chg="del">
          <ac:chgData name="Stuart C Wilde MBE" userId="effe1fc91cccb1d5" providerId="LiveId" clId="{0B7434C0-F6C9-5341-B016-8AA67EE59543}" dt="2023-12-05T19:58:33.985" v="469" actId="478"/>
          <ac:cxnSpMkLst>
            <pc:docMk/>
            <pc:sldMk cId="3791068597" sldId="375"/>
            <ac:cxnSpMk id="8" creationId="{50060E80-F1C3-4E50-B873-7CFDEEA90049}"/>
          </ac:cxnSpMkLst>
        </pc:cxnChg>
        <pc:cxnChg chg="del">
          <ac:chgData name="Stuart C Wilde MBE" userId="effe1fc91cccb1d5" providerId="LiveId" clId="{0B7434C0-F6C9-5341-B016-8AA67EE59543}" dt="2023-12-05T19:58:33.985" v="469" actId="478"/>
          <ac:cxnSpMkLst>
            <pc:docMk/>
            <pc:sldMk cId="3791068597" sldId="375"/>
            <ac:cxnSpMk id="9" creationId="{01C52B09-2839-4160-A3C1-6BB201E5D53A}"/>
          </ac:cxnSpMkLst>
        </pc:cxnChg>
        <pc:cxnChg chg="del">
          <ac:chgData name="Stuart C Wilde MBE" userId="effe1fc91cccb1d5" providerId="LiveId" clId="{0B7434C0-F6C9-5341-B016-8AA67EE59543}" dt="2023-12-05T19:58:33.985" v="469" actId="478"/>
          <ac:cxnSpMkLst>
            <pc:docMk/>
            <pc:sldMk cId="3791068597" sldId="375"/>
            <ac:cxnSpMk id="10" creationId="{FC6C2AB6-E695-4520-9F38-6B6A0DE36B04}"/>
          </ac:cxnSpMkLst>
        </pc:cxnChg>
        <pc:cxnChg chg="del">
          <ac:chgData name="Stuart C Wilde MBE" userId="effe1fc91cccb1d5" providerId="LiveId" clId="{0B7434C0-F6C9-5341-B016-8AA67EE59543}" dt="2023-12-05T19:58:33.985" v="469" actId="478"/>
          <ac:cxnSpMkLst>
            <pc:docMk/>
            <pc:sldMk cId="3791068597" sldId="375"/>
            <ac:cxnSpMk id="11" creationId="{8F28B946-C7F6-4BF4-9E0C-3FACB97B07C7}"/>
          </ac:cxnSpMkLst>
        </pc:cxnChg>
        <pc:cxnChg chg="mod">
          <ac:chgData name="Stuart C Wilde MBE" userId="effe1fc91cccb1d5" providerId="LiveId" clId="{0B7434C0-F6C9-5341-B016-8AA67EE59543}" dt="2023-12-07T16:40:04.595" v="1819" actId="1076"/>
          <ac:cxnSpMkLst>
            <pc:docMk/>
            <pc:sldMk cId="3791068597" sldId="375"/>
            <ac:cxnSpMk id="24" creationId="{C393A126-80D7-5645-3BC8-CDDD43816457}"/>
          </ac:cxnSpMkLst>
        </pc:cxnChg>
        <pc:cxnChg chg="mod">
          <ac:chgData name="Stuart C Wilde MBE" userId="effe1fc91cccb1d5" providerId="LiveId" clId="{0B7434C0-F6C9-5341-B016-8AA67EE59543}" dt="2023-12-07T16:40:04.595" v="1819" actId="1076"/>
          <ac:cxnSpMkLst>
            <pc:docMk/>
            <pc:sldMk cId="3791068597" sldId="375"/>
            <ac:cxnSpMk id="26" creationId="{415236CA-11BE-7ED9-50E3-C14FEB7146A3}"/>
          </ac:cxnSpMkLst>
        </pc:cxnChg>
        <pc:cxnChg chg="mod">
          <ac:chgData name="Stuart C Wilde MBE" userId="effe1fc91cccb1d5" providerId="LiveId" clId="{0B7434C0-F6C9-5341-B016-8AA67EE59543}" dt="2023-12-07T16:40:04.595" v="1819" actId="1076"/>
          <ac:cxnSpMkLst>
            <pc:docMk/>
            <pc:sldMk cId="3791068597" sldId="375"/>
            <ac:cxnSpMk id="27" creationId="{0328067B-70D8-93BB-FE42-BBC636E2BCC0}"/>
          </ac:cxnSpMkLst>
        </pc:cxnChg>
        <pc:cxnChg chg="mod">
          <ac:chgData name="Stuart C Wilde MBE" userId="effe1fc91cccb1d5" providerId="LiveId" clId="{0B7434C0-F6C9-5341-B016-8AA67EE59543}" dt="2023-12-07T16:40:04.595" v="1819" actId="1076"/>
          <ac:cxnSpMkLst>
            <pc:docMk/>
            <pc:sldMk cId="3791068597" sldId="375"/>
            <ac:cxnSpMk id="41" creationId="{A82DE0C9-0D14-8BB7-6E50-62785F2CAF55}"/>
          </ac:cxnSpMkLst>
        </pc:cxnChg>
        <pc:cxnChg chg="mod">
          <ac:chgData name="Stuart C Wilde MBE" userId="effe1fc91cccb1d5" providerId="LiveId" clId="{0B7434C0-F6C9-5341-B016-8AA67EE59543}" dt="2023-12-07T16:40:04.595" v="1819" actId="1076"/>
          <ac:cxnSpMkLst>
            <pc:docMk/>
            <pc:sldMk cId="3791068597" sldId="375"/>
            <ac:cxnSpMk id="42" creationId="{3E42474D-8060-5A47-55D6-8D735B0FBECD}"/>
          </ac:cxnSpMkLst>
        </pc:cxnChg>
        <pc:cxnChg chg="mod">
          <ac:chgData name="Stuart C Wilde MBE" userId="effe1fc91cccb1d5" providerId="LiveId" clId="{0B7434C0-F6C9-5341-B016-8AA67EE59543}" dt="2023-12-07T16:40:04.595" v="1819" actId="1076"/>
          <ac:cxnSpMkLst>
            <pc:docMk/>
            <pc:sldMk cId="3791068597" sldId="375"/>
            <ac:cxnSpMk id="48" creationId="{9897AFA2-6BBC-7220-F4E2-DEBF91600438}"/>
          </ac:cxnSpMkLst>
        </pc:cxnChg>
        <pc:cxnChg chg="mod">
          <ac:chgData name="Stuart C Wilde MBE" userId="effe1fc91cccb1d5" providerId="LiveId" clId="{0B7434C0-F6C9-5341-B016-8AA67EE59543}" dt="2023-12-07T16:40:04.595" v="1819" actId="1076"/>
          <ac:cxnSpMkLst>
            <pc:docMk/>
            <pc:sldMk cId="3791068597" sldId="375"/>
            <ac:cxnSpMk id="49" creationId="{87849E23-BA3B-DE89-A067-D4A7DE69352C}"/>
          </ac:cxnSpMkLst>
        </pc:cxnChg>
        <pc:cxnChg chg="mod">
          <ac:chgData name="Stuart C Wilde MBE" userId="effe1fc91cccb1d5" providerId="LiveId" clId="{0B7434C0-F6C9-5341-B016-8AA67EE59543}" dt="2023-12-07T16:40:04.595" v="1819" actId="1076"/>
          <ac:cxnSpMkLst>
            <pc:docMk/>
            <pc:sldMk cId="3791068597" sldId="375"/>
            <ac:cxnSpMk id="50" creationId="{2A000163-4484-5CE8-288F-32FBE8635264}"/>
          </ac:cxnSpMkLst>
        </pc:cxnChg>
        <pc:cxnChg chg="mod">
          <ac:chgData name="Stuart C Wilde MBE" userId="effe1fc91cccb1d5" providerId="LiveId" clId="{0B7434C0-F6C9-5341-B016-8AA67EE59543}" dt="2023-12-07T16:40:04.595" v="1819" actId="1076"/>
          <ac:cxnSpMkLst>
            <pc:docMk/>
            <pc:sldMk cId="3791068597" sldId="375"/>
            <ac:cxnSpMk id="53" creationId="{772BC02D-C2FB-0B09-D44F-937A0C2CB39B}"/>
          </ac:cxnSpMkLst>
        </pc:cxnChg>
        <pc:cxnChg chg="mod">
          <ac:chgData name="Stuart C Wilde MBE" userId="effe1fc91cccb1d5" providerId="LiveId" clId="{0B7434C0-F6C9-5341-B016-8AA67EE59543}" dt="2023-12-07T16:40:04.595" v="1819" actId="1076"/>
          <ac:cxnSpMkLst>
            <pc:docMk/>
            <pc:sldMk cId="3791068597" sldId="375"/>
            <ac:cxnSpMk id="56" creationId="{2B339052-1E24-335D-A214-FDA260A2A827}"/>
          </ac:cxnSpMkLst>
        </pc:cxnChg>
        <pc:cxnChg chg="mod">
          <ac:chgData name="Stuart C Wilde MBE" userId="effe1fc91cccb1d5" providerId="LiveId" clId="{0B7434C0-F6C9-5341-B016-8AA67EE59543}" dt="2023-12-07T16:40:04.595" v="1819" actId="1076"/>
          <ac:cxnSpMkLst>
            <pc:docMk/>
            <pc:sldMk cId="3791068597" sldId="375"/>
            <ac:cxnSpMk id="63" creationId="{B6A81C12-D96D-73B7-75D1-8377AF059B24}"/>
          </ac:cxnSpMkLst>
        </pc:cxnChg>
        <pc:cxnChg chg="mod">
          <ac:chgData name="Stuart C Wilde MBE" userId="effe1fc91cccb1d5" providerId="LiveId" clId="{0B7434C0-F6C9-5341-B016-8AA67EE59543}" dt="2023-12-07T16:40:04.595" v="1819" actId="1076"/>
          <ac:cxnSpMkLst>
            <pc:docMk/>
            <pc:sldMk cId="3791068597" sldId="375"/>
            <ac:cxnSpMk id="67" creationId="{64C75240-5F31-3DD2-4C6D-71C1F10B8DD3}"/>
          </ac:cxnSpMkLst>
        </pc:cxnChg>
      </pc:sldChg>
      <pc:sldChg chg="addSp delSp modSp mod">
        <pc:chgData name="Stuart C Wilde MBE" userId="effe1fc91cccb1d5" providerId="LiveId" clId="{0B7434C0-F6C9-5341-B016-8AA67EE59543}" dt="2023-12-07T16:40:16.009" v="1820" actId="1076"/>
        <pc:sldMkLst>
          <pc:docMk/>
          <pc:sldMk cId="1616356028" sldId="376"/>
        </pc:sldMkLst>
        <pc:spChg chg="add mod">
          <ac:chgData name="Stuart C Wilde MBE" userId="effe1fc91cccb1d5" providerId="LiveId" clId="{0B7434C0-F6C9-5341-B016-8AA67EE59543}" dt="2023-12-05T20:21:51.390" v="1137" actId="20577"/>
          <ac:spMkLst>
            <pc:docMk/>
            <pc:sldMk cId="1616356028" sldId="376"/>
            <ac:spMk id="2" creationId="{B56F3456-8C7E-EB9B-80D8-D92C6312896F}"/>
          </ac:spMkLst>
        </pc:spChg>
        <pc:spChg chg="del">
          <ac:chgData name="Stuart C Wilde MBE" userId="effe1fc91cccb1d5" providerId="LiveId" clId="{0B7434C0-F6C9-5341-B016-8AA67EE59543}" dt="2023-12-05T19:58:39.159" v="470" actId="478"/>
          <ac:spMkLst>
            <pc:docMk/>
            <pc:sldMk cId="1616356028" sldId="376"/>
            <ac:spMk id="4" creationId="{60735DC8-A105-4BD0-A57F-2FFC38AECE84}"/>
          </ac:spMkLst>
        </pc:spChg>
        <pc:spChg chg="del">
          <ac:chgData name="Stuart C Wilde MBE" userId="effe1fc91cccb1d5" providerId="LiveId" clId="{0B7434C0-F6C9-5341-B016-8AA67EE59543}" dt="2023-12-05T19:58:39.159" v="470" actId="478"/>
          <ac:spMkLst>
            <pc:docMk/>
            <pc:sldMk cId="1616356028" sldId="376"/>
            <ac:spMk id="14" creationId="{8F43C2BE-FC11-4556-86F2-8EE2FBBF10D2}"/>
          </ac:spMkLst>
        </pc:spChg>
        <pc:spChg chg="mod">
          <ac:chgData name="Stuart C Wilde MBE" userId="effe1fc91cccb1d5" providerId="LiveId" clId="{0B7434C0-F6C9-5341-B016-8AA67EE59543}" dt="2023-12-07T16:40:16.009" v="1820" actId="1076"/>
          <ac:spMkLst>
            <pc:docMk/>
            <pc:sldMk cId="1616356028" sldId="376"/>
            <ac:spMk id="21" creationId="{E2440B21-776F-4403-7783-2D6FC5529CB8}"/>
          </ac:spMkLst>
        </pc:spChg>
        <pc:spChg chg="mod">
          <ac:chgData name="Stuart C Wilde MBE" userId="effe1fc91cccb1d5" providerId="LiveId" clId="{0B7434C0-F6C9-5341-B016-8AA67EE59543}" dt="2023-12-07T16:40:16.009" v="1820" actId="1076"/>
          <ac:spMkLst>
            <pc:docMk/>
            <pc:sldMk cId="1616356028" sldId="376"/>
            <ac:spMk id="23" creationId="{8C7B37ED-DA24-4951-EBBE-C72548E7C878}"/>
          </ac:spMkLst>
        </pc:spChg>
        <pc:spChg chg="del">
          <ac:chgData name="Stuart C Wilde MBE" userId="effe1fc91cccb1d5" providerId="LiveId" clId="{0B7434C0-F6C9-5341-B016-8AA67EE59543}" dt="2023-12-05T19:58:39.159" v="470" actId="478"/>
          <ac:spMkLst>
            <pc:docMk/>
            <pc:sldMk cId="1616356028" sldId="376"/>
            <ac:spMk id="25" creationId="{F54BD576-CC82-43DA-A008-C28EF60A448A}"/>
          </ac:spMkLst>
        </pc:spChg>
        <pc:spChg chg="del">
          <ac:chgData name="Stuart C Wilde MBE" userId="effe1fc91cccb1d5" providerId="LiveId" clId="{0B7434C0-F6C9-5341-B016-8AA67EE59543}" dt="2023-12-05T20:21:45.778" v="1134" actId="478"/>
          <ac:spMkLst>
            <pc:docMk/>
            <pc:sldMk cId="1616356028" sldId="376"/>
            <ac:spMk id="29" creationId="{C5A8C257-B6E4-D850-0685-E36894744DCB}"/>
          </ac:spMkLst>
        </pc:spChg>
        <pc:spChg chg="mod">
          <ac:chgData name="Stuart C Wilde MBE" userId="effe1fc91cccb1d5" providerId="LiveId" clId="{0B7434C0-F6C9-5341-B016-8AA67EE59543}" dt="2023-12-07T16:40:16.009" v="1820" actId="1076"/>
          <ac:spMkLst>
            <pc:docMk/>
            <pc:sldMk cId="1616356028" sldId="376"/>
            <ac:spMk id="35" creationId="{D4E60ECF-ED3A-8F26-FDF2-97495D89D7C5}"/>
          </ac:spMkLst>
        </pc:spChg>
        <pc:spChg chg="mod">
          <ac:chgData name="Stuart C Wilde MBE" userId="effe1fc91cccb1d5" providerId="LiveId" clId="{0B7434C0-F6C9-5341-B016-8AA67EE59543}" dt="2023-12-07T16:40:16.009" v="1820" actId="1076"/>
          <ac:spMkLst>
            <pc:docMk/>
            <pc:sldMk cId="1616356028" sldId="376"/>
            <ac:spMk id="72" creationId="{877555A3-AF51-6C4F-7C59-931F3A3BE833}"/>
          </ac:spMkLst>
        </pc:spChg>
        <pc:spChg chg="mod">
          <ac:chgData name="Stuart C Wilde MBE" userId="effe1fc91cccb1d5" providerId="LiveId" clId="{0B7434C0-F6C9-5341-B016-8AA67EE59543}" dt="2023-12-07T16:40:16.009" v="1820" actId="1076"/>
          <ac:spMkLst>
            <pc:docMk/>
            <pc:sldMk cId="1616356028" sldId="376"/>
            <ac:spMk id="73" creationId="{68601C61-44F3-102E-A6F7-86DF164B3287}"/>
          </ac:spMkLst>
        </pc:spChg>
        <pc:spChg chg="mod">
          <ac:chgData name="Stuart C Wilde MBE" userId="effe1fc91cccb1d5" providerId="LiveId" clId="{0B7434C0-F6C9-5341-B016-8AA67EE59543}" dt="2023-12-07T16:40:16.009" v="1820" actId="1076"/>
          <ac:spMkLst>
            <pc:docMk/>
            <pc:sldMk cId="1616356028" sldId="376"/>
            <ac:spMk id="77" creationId="{90A80714-BB48-F1F5-D722-7EE8E86E59A3}"/>
          </ac:spMkLst>
        </pc:spChg>
        <pc:spChg chg="mod">
          <ac:chgData name="Stuart C Wilde MBE" userId="effe1fc91cccb1d5" providerId="LiveId" clId="{0B7434C0-F6C9-5341-B016-8AA67EE59543}" dt="2023-12-07T16:40:16.009" v="1820" actId="1076"/>
          <ac:spMkLst>
            <pc:docMk/>
            <pc:sldMk cId="1616356028" sldId="376"/>
            <ac:spMk id="78" creationId="{17095F75-FDB2-2A81-1067-A4BBCA872E0F}"/>
          </ac:spMkLst>
        </pc:spChg>
        <pc:spChg chg="mod">
          <ac:chgData name="Stuart C Wilde MBE" userId="effe1fc91cccb1d5" providerId="LiveId" clId="{0B7434C0-F6C9-5341-B016-8AA67EE59543}" dt="2023-12-07T16:40:16.009" v="1820" actId="1076"/>
          <ac:spMkLst>
            <pc:docMk/>
            <pc:sldMk cId="1616356028" sldId="376"/>
            <ac:spMk id="79" creationId="{9B91D9F0-9FED-3234-2C2A-BD65AF9A292D}"/>
          </ac:spMkLst>
        </pc:spChg>
        <pc:spChg chg="mod">
          <ac:chgData name="Stuart C Wilde MBE" userId="effe1fc91cccb1d5" providerId="LiveId" clId="{0B7434C0-F6C9-5341-B016-8AA67EE59543}" dt="2023-12-07T16:40:16.009" v="1820" actId="1076"/>
          <ac:spMkLst>
            <pc:docMk/>
            <pc:sldMk cId="1616356028" sldId="376"/>
            <ac:spMk id="80" creationId="{895044CD-BFB8-9F29-26BF-71B408CAAAAB}"/>
          </ac:spMkLst>
        </pc:spChg>
        <pc:spChg chg="mod">
          <ac:chgData name="Stuart C Wilde MBE" userId="effe1fc91cccb1d5" providerId="LiveId" clId="{0B7434C0-F6C9-5341-B016-8AA67EE59543}" dt="2023-12-07T16:40:16.009" v="1820" actId="1076"/>
          <ac:spMkLst>
            <pc:docMk/>
            <pc:sldMk cId="1616356028" sldId="376"/>
            <ac:spMk id="81" creationId="{AD738CEA-100A-42A9-CA36-6C3271CFD2D6}"/>
          </ac:spMkLst>
        </pc:spChg>
        <pc:spChg chg="mod">
          <ac:chgData name="Stuart C Wilde MBE" userId="effe1fc91cccb1d5" providerId="LiveId" clId="{0B7434C0-F6C9-5341-B016-8AA67EE59543}" dt="2023-12-07T16:40:16.009" v="1820" actId="1076"/>
          <ac:spMkLst>
            <pc:docMk/>
            <pc:sldMk cId="1616356028" sldId="376"/>
            <ac:spMk id="82" creationId="{C2196C63-B20D-D664-B58B-6A22F8A8D3E7}"/>
          </ac:spMkLst>
        </pc:spChg>
        <pc:spChg chg="mod">
          <ac:chgData name="Stuart C Wilde MBE" userId="effe1fc91cccb1d5" providerId="LiveId" clId="{0B7434C0-F6C9-5341-B016-8AA67EE59543}" dt="2023-12-07T16:40:16.009" v="1820" actId="1076"/>
          <ac:spMkLst>
            <pc:docMk/>
            <pc:sldMk cId="1616356028" sldId="376"/>
            <ac:spMk id="87" creationId="{A687E4D5-1D0F-FC83-C4C8-5E44CFCD2BE1}"/>
          </ac:spMkLst>
        </pc:spChg>
        <pc:picChg chg="mod">
          <ac:chgData name="Stuart C Wilde MBE" userId="effe1fc91cccb1d5" providerId="LiveId" clId="{0B7434C0-F6C9-5341-B016-8AA67EE59543}" dt="2023-12-07T16:40:16.009" v="1820" actId="1076"/>
          <ac:picMkLst>
            <pc:docMk/>
            <pc:sldMk cId="1616356028" sldId="376"/>
            <ac:picMk id="5" creationId="{1AB79D03-7932-DB69-1070-3DDF48C1FCA5}"/>
          </ac:picMkLst>
        </pc:picChg>
        <pc:picChg chg="mod">
          <ac:chgData name="Stuart C Wilde MBE" userId="effe1fc91cccb1d5" providerId="LiveId" clId="{0B7434C0-F6C9-5341-B016-8AA67EE59543}" dt="2023-12-07T16:40:16.009" v="1820" actId="1076"/>
          <ac:picMkLst>
            <pc:docMk/>
            <pc:sldMk cId="1616356028" sldId="376"/>
            <ac:picMk id="6" creationId="{7F9F6630-6D05-656C-BC0E-3EE110D61543}"/>
          </ac:picMkLst>
        </pc:picChg>
        <pc:picChg chg="mod">
          <ac:chgData name="Stuart C Wilde MBE" userId="effe1fc91cccb1d5" providerId="LiveId" clId="{0B7434C0-F6C9-5341-B016-8AA67EE59543}" dt="2023-12-07T16:40:16.009" v="1820" actId="1076"/>
          <ac:picMkLst>
            <pc:docMk/>
            <pc:sldMk cId="1616356028" sldId="376"/>
            <ac:picMk id="7" creationId="{D7FB575F-3EF3-4771-D26A-D12809AD4EFF}"/>
          </ac:picMkLst>
        </pc:picChg>
        <pc:picChg chg="mod">
          <ac:chgData name="Stuart C Wilde MBE" userId="effe1fc91cccb1d5" providerId="LiveId" clId="{0B7434C0-F6C9-5341-B016-8AA67EE59543}" dt="2023-12-07T16:40:16.009" v="1820" actId="1076"/>
          <ac:picMkLst>
            <pc:docMk/>
            <pc:sldMk cId="1616356028" sldId="376"/>
            <ac:picMk id="12" creationId="{40E876D1-C782-9916-ADA1-F40C64CDA58C}"/>
          </ac:picMkLst>
        </pc:picChg>
        <pc:picChg chg="mod">
          <ac:chgData name="Stuart C Wilde MBE" userId="effe1fc91cccb1d5" providerId="LiveId" clId="{0B7434C0-F6C9-5341-B016-8AA67EE59543}" dt="2023-12-07T16:40:16.009" v="1820" actId="1076"/>
          <ac:picMkLst>
            <pc:docMk/>
            <pc:sldMk cId="1616356028" sldId="376"/>
            <ac:picMk id="70" creationId="{22F7EE63-1BD1-8D25-71C1-6B35D72AB696}"/>
          </ac:picMkLst>
        </pc:picChg>
        <pc:cxnChg chg="del">
          <ac:chgData name="Stuart C Wilde MBE" userId="effe1fc91cccb1d5" providerId="LiveId" clId="{0B7434C0-F6C9-5341-B016-8AA67EE59543}" dt="2023-12-05T19:58:39.159" v="470" actId="478"/>
          <ac:cxnSpMkLst>
            <pc:docMk/>
            <pc:sldMk cId="1616356028" sldId="376"/>
            <ac:cxnSpMk id="8" creationId="{50060E80-F1C3-4E50-B873-7CFDEEA90049}"/>
          </ac:cxnSpMkLst>
        </pc:cxnChg>
        <pc:cxnChg chg="del">
          <ac:chgData name="Stuart C Wilde MBE" userId="effe1fc91cccb1d5" providerId="LiveId" clId="{0B7434C0-F6C9-5341-B016-8AA67EE59543}" dt="2023-12-05T19:58:39.159" v="470" actId="478"/>
          <ac:cxnSpMkLst>
            <pc:docMk/>
            <pc:sldMk cId="1616356028" sldId="376"/>
            <ac:cxnSpMk id="9" creationId="{01C52B09-2839-4160-A3C1-6BB201E5D53A}"/>
          </ac:cxnSpMkLst>
        </pc:cxnChg>
        <pc:cxnChg chg="del">
          <ac:chgData name="Stuart C Wilde MBE" userId="effe1fc91cccb1d5" providerId="LiveId" clId="{0B7434C0-F6C9-5341-B016-8AA67EE59543}" dt="2023-12-05T19:58:39.159" v="470" actId="478"/>
          <ac:cxnSpMkLst>
            <pc:docMk/>
            <pc:sldMk cId="1616356028" sldId="376"/>
            <ac:cxnSpMk id="10" creationId="{FC6C2AB6-E695-4520-9F38-6B6A0DE36B04}"/>
          </ac:cxnSpMkLst>
        </pc:cxnChg>
        <pc:cxnChg chg="del">
          <ac:chgData name="Stuart C Wilde MBE" userId="effe1fc91cccb1d5" providerId="LiveId" clId="{0B7434C0-F6C9-5341-B016-8AA67EE59543}" dt="2023-12-05T19:58:39.159" v="470" actId="478"/>
          <ac:cxnSpMkLst>
            <pc:docMk/>
            <pc:sldMk cId="1616356028" sldId="376"/>
            <ac:cxnSpMk id="11" creationId="{8F28B946-C7F6-4BF4-9E0C-3FACB97B07C7}"/>
          </ac:cxnSpMkLst>
        </pc:cxnChg>
        <pc:cxnChg chg="mod">
          <ac:chgData name="Stuart C Wilde MBE" userId="effe1fc91cccb1d5" providerId="LiveId" clId="{0B7434C0-F6C9-5341-B016-8AA67EE59543}" dt="2023-12-07T16:40:16.009" v="1820" actId="1076"/>
          <ac:cxnSpMkLst>
            <pc:docMk/>
            <pc:sldMk cId="1616356028" sldId="376"/>
            <ac:cxnSpMk id="24" creationId="{1414D701-0C3A-4827-98B7-6358222CA845}"/>
          </ac:cxnSpMkLst>
        </pc:cxnChg>
        <pc:cxnChg chg="mod">
          <ac:chgData name="Stuart C Wilde MBE" userId="effe1fc91cccb1d5" providerId="LiveId" clId="{0B7434C0-F6C9-5341-B016-8AA67EE59543}" dt="2023-12-07T16:40:16.009" v="1820" actId="1076"/>
          <ac:cxnSpMkLst>
            <pc:docMk/>
            <pc:sldMk cId="1616356028" sldId="376"/>
            <ac:cxnSpMk id="40" creationId="{ACF28678-7046-9E52-504F-1169733BAA57}"/>
          </ac:cxnSpMkLst>
        </pc:cxnChg>
        <pc:cxnChg chg="mod">
          <ac:chgData name="Stuart C Wilde MBE" userId="effe1fc91cccb1d5" providerId="LiveId" clId="{0B7434C0-F6C9-5341-B016-8AA67EE59543}" dt="2023-12-07T16:40:16.009" v="1820" actId="1076"/>
          <ac:cxnSpMkLst>
            <pc:docMk/>
            <pc:sldMk cId="1616356028" sldId="376"/>
            <ac:cxnSpMk id="55" creationId="{ED8AF2CC-7E39-3A04-C4F5-A28CD016549C}"/>
          </ac:cxnSpMkLst>
        </pc:cxnChg>
        <pc:cxnChg chg="mod">
          <ac:chgData name="Stuart C Wilde MBE" userId="effe1fc91cccb1d5" providerId="LiveId" clId="{0B7434C0-F6C9-5341-B016-8AA67EE59543}" dt="2023-12-07T16:40:16.009" v="1820" actId="1076"/>
          <ac:cxnSpMkLst>
            <pc:docMk/>
            <pc:sldMk cId="1616356028" sldId="376"/>
            <ac:cxnSpMk id="74" creationId="{98AAF103-5E5C-216B-CE41-C1803D3A4828}"/>
          </ac:cxnSpMkLst>
        </pc:cxnChg>
        <pc:cxnChg chg="mod">
          <ac:chgData name="Stuart C Wilde MBE" userId="effe1fc91cccb1d5" providerId="LiveId" clId="{0B7434C0-F6C9-5341-B016-8AA67EE59543}" dt="2023-12-07T16:40:16.009" v="1820" actId="1076"/>
          <ac:cxnSpMkLst>
            <pc:docMk/>
            <pc:sldMk cId="1616356028" sldId="376"/>
            <ac:cxnSpMk id="76" creationId="{66969764-317A-A5C8-026C-3C1743E2C913}"/>
          </ac:cxnSpMkLst>
        </pc:cxnChg>
        <pc:cxnChg chg="mod">
          <ac:chgData name="Stuart C Wilde MBE" userId="effe1fc91cccb1d5" providerId="LiveId" clId="{0B7434C0-F6C9-5341-B016-8AA67EE59543}" dt="2023-12-07T16:40:16.009" v="1820" actId="1076"/>
          <ac:cxnSpMkLst>
            <pc:docMk/>
            <pc:sldMk cId="1616356028" sldId="376"/>
            <ac:cxnSpMk id="83" creationId="{BB7A4EBF-A23D-66A4-3580-136C8334EA6E}"/>
          </ac:cxnSpMkLst>
        </pc:cxnChg>
        <pc:cxnChg chg="mod">
          <ac:chgData name="Stuart C Wilde MBE" userId="effe1fc91cccb1d5" providerId="LiveId" clId="{0B7434C0-F6C9-5341-B016-8AA67EE59543}" dt="2023-12-07T16:40:16.009" v="1820" actId="1076"/>
          <ac:cxnSpMkLst>
            <pc:docMk/>
            <pc:sldMk cId="1616356028" sldId="376"/>
            <ac:cxnSpMk id="84" creationId="{6CA430B8-B20C-AD7B-9235-1DC184CBAFAC}"/>
          </ac:cxnSpMkLst>
        </pc:cxnChg>
        <pc:cxnChg chg="mod">
          <ac:chgData name="Stuart C Wilde MBE" userId="effe1fc91cccb1d5" providerId="LiveId" clId="{0B7434C0-F6C9-5341-B016-8AA67EE59543}" dt="2023-12-07T16:40:16.009" v="1820" actId="1076"/>
          <ac:cxnSpMkLst>
            <pc:docMk/>
            <pc:sldMk cId="1616356028" sldId="376"/>
            <ac:cxnSpMk id="85" creationId="{9FCB6355-8ADE-61D7-8FE0-3708E16530F9}"/>
          </ac:cxnSpMkLst>
        </pc:cxnChg>
        <pc:cxnChg chg="mod">
          <ac:chgData name="Stuart C Wilde MBE" userId="effe1fc91cccb1d5" providerId="LiveId" clId="{0B7434C0-F6C9-5341-B016-8AA67EE59543}" dt="2023-12-07T16:40:16.009" v="1820" actId="1076"/>
          <ac:cxnSpMkLst>
            <pc:docMk/>
            <pc:sldMk cId="1616356028" sldId="376"/>
            <ac:cxnSpMk id="86" creationId="{0DE1B354-4888-A59E-7D45-5FF729D3F678}"/>
          </ac:cxnSpMkLst>
        </pc:cxnChg>
        <pc:cxnChg chg="mod">
          <ac:chgData name="Stuart C Wilde MBE" userId="effe1fc91cccb1d5" providerId="LiveId" clId="{0B7434C0-F6C9-5341-B016-8AA67EE59543}" dt="2023-12-07T16:40:16.009" v="1820" actId="1076"/>
          <ac:cxnSpMkLst>
            <pc:docMk/>
            <pc:sldMk cId="1616356028" sldId="376"/>
            <ac:cxnSpMk id="88" creationId="{80798E84-DFF6-846F-7364-FD80368426D8}"/>
          </ac:cxnSpMkLst>
        </pc:cxnChg>
        <pc:cxnChg chg="mod">
          <ac:chgData name="Stuart C Wilde MBE" userId="effe1fc91cccb1d5" providerId="LiveId" clId="{0B7434C0-F6C9-5341-B016-8AA67EE59543}" dt="2023-12-07T16:40:16.009" v="1820" actId="1076"/>
          <ac:cxnSpMkLst>
            <pc:docMk/>
            <pc:sldMk cId="1616356028" sldId="376"/>
            <ac:cxnSpMk id="89" creationId="{4EBC6EDC-376A-D9E2-0ADC-14806341FF2C}"/>
          </ac:cxnSpMkLst>
        </pc:cxnChg>
      </pc:sldChg>
      <pc:sldChg chg="addSp delSp modSp mod">
        <pc:chgData name="Stuart C Wilde MBE" userId="effe1fc91cccb1d5" providerId="LiveId" clId="{0B7434C0-F6C9-5341-B016-8AA67EE59543}" dt="2023-12-07T16:40:25.240" v="1821" actId="1076"/>
        <pc:sldMkLst>
          <pc:docMk/>
          <pc:sldMk cId="1120530520" sldId="377"/>
        </pc:sldMkLst>
        <pc:spChg chg="mod">
          <ac:chgData name="Stuart C Wilde MBE" userId="effe1fc91cccb1d5" providerId="LiveId" clId="{0B7434C0-F6C9-5341-B016-8AA67EE59543}" dt="2023-12-07T16:40:25.240" v="1821" actId="1076"/>
          <ac:spMkLst>
            <pc:docMk/>
            <pc:sldMk cId="1120530520" sldId="377"/>
            <ac:spMk id="2" creationId="{C58EDE75-F3B9-5FD3-AC29-97381C9A2279}"/>
          </ac:spMkLst>
        </pc:spChg>
        <pc:spChg chg="add mod">
          <ac:chgData name="Stuart C Wilde MBE" userId="effe1fc91cccb1d5" providerId="LiveId" clId="{0B7434C0-F6C9-5341-B016-8AA67EE59543}" dt="2023-12-05T20:22:01.314" v="1141" actId="20577"/>
          <ac:spMkLst>
            <pc:docMk/>
            <pc:sldMk cId="1120530520" sldId="377"/>
            <ac:spMk id="3" creationId="{87F7798C-394B-38E8-DA77-A5B7BF93F626}"/>
          </ac:spMkLst>
        </pc:spChg>
        <pc:spChg chg="del">
          <ac:chgData name="Stuart C Wilde MBE" userId="effe1fc91cccb1d5" providerId="LiveId" clId="{0B7434C0-F6C9-5341-B016-8AA67EE59543}" dt="2023-12-05T19:58:43.648" v="471" actId="478"/>
          <ac:spMkLst>
            <pc:docMk/>
            <pc:sldMk cId="1120530520" sldId="377"/>
            <ac:spMk id="4" creationId="{60735DC8-A105-4BD0-A57F-2FFC38AECE84}"/>
          </ac:spMkLst>
        </pc:spChg>
        <pc:spChg chg="mod">
          <ac:chgData name="Stuart C Wilde MBE" userId="effe1fc91cccb1d5" providerId="LiveId" clId="{0B7434C0-F6C9-5341-B016-8AA67EE59543}" dt="2023-12-07T16:40:25.240" v="1821" actId="1076"/>
          <ac:spMkLst>
            <pc:docMk/>
            <pc:sldMk cId="1120530520" sldId="377"/>
            <ac:spMk id="5" creationId="{DDDD6205-AE4D-A74E-FA52-09FF9DF59BDB}"/>
          </ac:spMkLst>
        </pc:spChg>
        <pc:spChg chg="del">
          <ac:chgData name="Stuart C Wilde MBE" userId="effe1fc91cccb1d5" providerId="LiveId" clId="{0B7434C0-F6C9-5341-B016-8AA67EE59543}" dt="2023-12-05T19:58:43.648" v="471" actId="478"/>
          <ac:spMkLst>
            <pc:docMk/>
            <pc:sldMk cId="1120530520" sldId="377"/>
            <ac:spMk id="14" creationId="{8F43C2BE-FC11-4556-86F2-8EE2FBBF10D2}"/>
          </ac:spMkLst>
        </pc:spChg>
        <pc:spChg chg="mod">
          <ac:chgData name="Stuart C Wilde MBE" userId="effe1fc91cccb1d5" providerId="LiveId" clId="{0B7434C0-F6C9-5341-B016-8AA67EE59543}" dt="2023-12-07T16:40:25.240" v="1821" actId="1076"/>
          <ac:spMkLst>
            <pc:docMk/>
            <pc:sldMk cId="1120530520" sldId="377"/>
            <ac:spMk id="15" creationId="{D6485B91-1E1B-7CB3-5B45-9F3D4D0BE785}"/>
          </ac:spMkLst>
        </pc:spChg>
        <pc:spChg chg="mod">
          <ac:chgData name="Stuart C Wilde MBE" userId="effe1fc91cccb1d5" providerId="LiveId" clId="{0B7434C0-F6C9-5341-B016-8AA67EE59543}" dt="2023-12-07T16:40:25.240" v="1821" actId="1076"/>
          <ac:spMkLst>
            <pc:docMk/>
            <pc:sldMk cId="1120530520" sldId="377"/>
            <ac:spMk id="19" creationId="{D639D14E-5BDB-D72B-3E38-85EEC82B7BCB}"/>
          </ac:spMkLst>
        </pc:spChg>
        <pc:spChg chg="mod">
          <ac:chgData name="Stuart C Wilde MBE" userId="effe1fc91cccb1d5" providerId="LiveId" clId="{0B7434C0-F6C9-5341-B016-8AA67EE59543}" dt="2023-12-07T16:40:25.240" v="1821" actId="1076"/>
          <ac:spMkLst>
            <pc:docMk/>
            <pc:sldMk cId="1120530520" sldId="377"/>
            <ac:spMk id="24" creationId="{F6F13A57-D1BE-0425-7249-6C783511F78F}"/>
          </ac:spMkLst>
        </pc:spChg>
        <pc:spChg chg="del">
          <ac:chgData name="Stuart C Wilde MBE" userId="effe1fc91cccb1d5" providerId="LiveId" clId="{0B7434C0-F6C9-5341-B016-8AA67EE59543}" dt="2023-12-05T19:58:43.648" v="471" actId="478"/>
          <ac:spMkLst>
            <pc:docMk/>
            <pc:sldMk cId="1120530520" sldId="377"/>
            <ac:spMk id="25" creationId="{F54BD576-CC82-43DA-A008-C28EF60A448A}"/>
          </ac:spMkLst>
        </pc:spChg>
        <pc:spChg chg="mod">
          <ac:chgData name="Stuart C Wilde MBE" userId="effe1fc91cccb1d5" providerId="LiveId" clId="{0B7434C0-F6C9-5341-B016-8AA67EE59543}" dt="2023-12-07T16:40:25.240" v="1821" actId="1076"/>
          <ac:spMkLst>
            <pc:docMk/>
            <pc:sldMk cId="1120530520" sldId="377"/>
            <ac:spMk id="26" creationId="{5C17C401-3BC1-7F0C-AEFA-BE706A8A6FD0}"/>
          </ac:spMkLst>
        </pc:spChg>
        <pc:spChg chg="del">
          <ac:chgData name="Stuart C Wilde MBE" userId="effe1fc91cccb1d5" providerId="LiveId" clId="{0B7434C0-F6C9-5341-B016-8AA67EE59543}" dt="2023-12-05T20:21:56.458" v="1138" actId="478"/>
          <ac:spMkLst>
            <pc:docMk/>
            <pc:sldMk cId="1120530520" sldId="377"/>
            <ac:spMk id="29" creationId="{C5A8C257-B6E4-D850-0685-E36894744DCB}"/>
          </ac:spMkLst>
        </pc:spChg>
        <pc:spChg chg="mod">
          <ac:chgData name="Stuart C Wilde MBE" userId="effe1fc91cccb1d5" providerId="LiveId" clId="{0B7434C0-F6C9-5341-B016-8AA67EE59543}" dt="2023-12-07T16:40:25.240" v="1821" actId="1076"/>
          <ac:spMkLst>
            <pc:docMk/>
            <pc:sldMk cId="1120530520" sldId="377"/>
            <ac:spMk id="31" creationId="{C2EC6B3F-A2CE-DCA1-AE65-D9A5534ECCA0}"/>
          </ac:spMkLst>
        </pc:spChg>
        <pc:spChg chg="mod">
          <ac:chgData name="Stuart C Wilde MBE" userId="effe1fc91cccb1d5" providerId="LiveId" clId="{0B7434C0-F6C9-5341-B016-8AA67EE59543}" dt="2023-12-07T16:40:25.240" v="1821" actId="1076"/>
          <ac:spMkLst>
            <pc:docMk/>
            <pc:sldMk cId="1120530520" sldId="377"/>
            <ac:spMk id="32" creationId="{26D650E0-721A-7977-DDCC-F3D602B5865B}"/>
          </ac:spMkLst>
        </pc:spChg>
        <pc:spChg chg="mod">
          <ac:chgData name="Stuart C Wilde MBE" userId="effe1fc91cccb1d5" providerId="LiveId" clId="{0B7434C0-F6C9-5341-B016-8AA67EE59543}" dt="2023-12-07T16:40:25.240" v="1821" actId="1076"/>
          <ac:spMkLst>
            <pc:docMk/>
            <pc:sldMk cId="1120530520" sldId="377"/>
            <ac:spMk id="34" creationId="{D5A24772-EC8B-1A87-D16E-A127A2154017}"/>
          </ac:spMkLst>
        </pc:spChg>
        <pc:picChg chg="mod">
          <ac:chgData name="Stuart C Wilde MBE" userId="effe1fc91cccb1d5" providerId="LiveId" clId="{0B7434C0-F6C9-5341-B016-8AA67EE59543}" dt="2023-12-07T16:40:25.240" v="1821" actId="1076"/>
          <ac:picMkLst>
            <pc:docMk/>
            <pc:sldMk cId="1120530520" sldId="377"/>
            <ac:picMk id="6" creationId="{6E7DCB19-96B5-F933-1E76-48541667EFE4}"/>
          </ac:picMkLst>
        </pc:picChg>
        <pc:picChg chg="mod">
          <ac:chgData name="Stuart C Wilde MBE" userId="effe1fc91cccb1d5" providerId="LiveId" clId="{0B7434C0-F6C9-5341-B016-8AA67EE59543}" dt="2023-12-07T16:40:25.240" v="1821" actId="1076"/>
          <ac:picMkLst>
            <pc:docMk/>
            <pc:sldMk cId="1120530520" sldId="377"/>
            <ac:picMk id="12" creationId="{AB05EAF0-DBF9-059C-EEE9-48F979E890CF}"/>
          </ac:picMkLst>
        </pc:picChg>
        <pc:cxnChg chg="del">
          <ac:chgData name="Stuart C Wilde MBE" userId="effe1fc91cccb1d5" providerId="LiveId" clId="{0B7434C0-F6C9-5341-B016-8AA67EE59543}" dt="2023-12-05T19:58:43.648" v="471" actId="478"/>
          <ac:cxnSpMkLst>
            <pc:docMk/>
            <pc:sldMk cId="1120530520" sldId="377"/>
            <ac:cxnSpMk id="8" creationId="{50060E80-F1C3-4E50-B873-7CFDEEA90049}"/>
          </ac:cxnSpMkLst>
        </pc:cxnChg>
        <pc:cxnChg chg="del">
          <ac:chgData name="Stuart C Wilde MBE" userId="effe1fc91cccb1d5" providerId="LiveId" clId="{0B7434C0-F6C9-5341-B016-8AA67EE59543}" dt="2023-12-05T19:58:43.648" v="471" actId="478"/>
          <ac:cxnSpMkLst>
            <pc:docMk/>
            <pc:sldMk cId="1120530520" sldId="377"/>
            <ac:cxnSpMk id="9" creationId="{01C52B09-2839-4160-A3C1-6BB201E5D53A}"/>
          </ac:cxnSpMkLst>
        </pc:cxnChg>
        <pc:cxnChg chg="del">
          <ac:chgData name="Stuart C Wilde MBE" userId="effe1fc91cccb1d5" providerId="LiveId" clId="{0B7434C0-F6C9-5341-B016-8AA67EE59543}" dt="2023-12-05T19:58:43.648" v="471" actId="478"/>
          <ac:cxnSpMkLst>
            <pc:docMk/>
            <pc:sldMk cId="1120530520" sldId="377"/>
            <ac:cxnSpMk id="10" creationId="{FC6C2AB6-E695-4520-9F38-6B6A0DE36B04}"/>
          </ac:cxnSpMkLst>
        </pc:cxnChg>
        <pc:cxnChg chg="del">
          <ac:chgData name="Stuart C Wilde MBE" userId="effe1fc91cccb1d5" providerId="LiveId" clId="{0B7434C0-F6C9-5341-B016-8AA67EE59543}" dt="2023-12-05T19:58:43.648" v="471" actId="478"/>
          <ac:cxnSpMkLst>
            <pc:docMk/>
            <pc:sldMk cId="1120530520" sldId="377"/>
            <ac:cxnSpMk id="11" creationId="{8F28B946-C7F6-4BF4-9E0C-3FACB97B07C7}"/>
          </ac:cxnSpMkLst>
        </pc:cxnChg>
        <pc:cxnChg chg="mod">
          <ac:chgData name="Stuart C Wilde MBE" userId="effe1fc91cccb1d5" providerId="LiveId" clId="{0B7434C0-F6C9-5341-B016-8AA67EE59543}" dt="2023-12-07T16:40:25.240" v="1821" actId="1076"/>
          <ac:cxnSpMkLst>
            <pc:docMk/>
            <pc:sldMk cId="1120530520" sldId="377"/>
            <ac:cxnSpMk id="18" creationId="{B87A427D-7A91-5CE1-B1B0-C77E25E2A667}"/>
          </ac:cxnSpMkLst>
        </pc:cxnChg>
        <pc:cxnChg chg="mod">
          <ac:chgData name="Stuart C Wilde MBE" userId="effe1fc91cccb1d5" providerId="LiveId" clId="{0B7434C0-F6C9-5341-B016-8AA67EE59543}" dt="2023-12-07T16:40:25.240" v="1821" actId="1076"/>
          <ac:cxnSpMkLst>
            <pc:docMk/>
            <pc:sldMk cId="1120530520" sldId="377"/>
            <ac:cxnSpMk id="27" creationId="{117FB8E8-0C54-5313-46FE-868FD93F3900}"/>
          </ac:cxnSpMkLst>
        </pc:cxnChg>
        <pc:cxnChg chg="mod">
          <ac:chgData name="Stuart C Wilde MBE" userId="effe1fc91cccb1d5" providerId="LiveId" clId="{0B7434C0-F6C9-5341-B016-8AA67EE59543}" dt="2023-12-07T16:40:25.240" v="1821" actId="1076"/>
          <ac:cxnSpMkLst>
            <pc:docMk/>
            <pc:sldMk cId="1120530520" sldId="377"/>
            <ac:cxnSpMk id="35" creationId="{E508BAB2-9831-B90D-BE31-9BA4E5D5FA43}"/>
          </ac:cxnSpMkLst>
        </pc:cxnChg>
      </pc:sldChg>
      <pc:sldChg chg="addSp delSp modSp mod">
        <pc:chgData name="Stuart C Wilde MBE" userId="effe1fc91cccb1d5" providerId="LiveId" clId="{0B7434C0-F6C9-5341-B016-8AA67EE59543}" dt="2023-12-07T16:40:35.393" v="1822" actId="1076"/>
        <pc:sldMkLst>
          <pc:docMk/>
          <pc:sldMk cId="947407128" sldId="378"/>
        </pc:sldMkLst>
        <pc:spChg chg="mod">
          <ac:chgData name="Stuart C Wilde MBE" userId="effe1fc91cccb1d5" providerId="LiveId" clId="{0B7434C0-F6C9-5341-B016-8AA67EE59543}" dt="2023-12-07T16:40:35.393" v="1822" actId="1076"/>
          <ac:spMkLst>
            <pc:docMk/>
            <pc:sldMk cId="947407128" sldId="378"/>
            <ac:spMk id="2" creationId="{B8009144-C510-B141-6A41-524AB94BE83A}"/>
          </ac:spMkLst>
        </pc:spChg>
        <pc:spChg chg="add mod">
          <ac:chgData name="Stuart C Wilde MBE" userId="effe1fc91cccb1d5" providerId="LiveId" clId="{0B7434C0-F6C9-5341-B016-8AA67EE59543}" dt="2023-12-05T20:22:09.165" v="1146" actId="20577"/>
          <ac:spMkLst>
            <pc:docMk/>
            <pc:sldMk cId="947407128" sldId="378"/>
            <ac:spMk id="3" creationId="{5F48B77E-164D-13C9-88BE-E27716AD8D02}"/>
          </ac:spMkLst>
        </pc:spChg>
        <pc:spChg chg="del">
          <ac:chgData name="Stuart C Wilde MBE" userId="effe1fc91cccb1d5" providerId="LiveId" clId="{0B7434C0-F6C9-5341-B016-8AA67EE59543}" dt="2023-12-05T19:58:48.474" v="472" actId="478"/>
          <ac:spMkLst>
            <pc:docMk/>
            <pc:sldMk cId="947407128" sldId="378"/>
            <ac:spMk id="4" creationId="{60735DC8-A105-4BD0-A57F-2FFC38AECE84}"/>
          </ac:spMkLst>
        </pc:spChg>
        <pc:spChg chg="mod">
          <ac:chgData name="Stuart C Wilde MBE" userId="effe1fc91cccb1d5" providerId="LiveId" clId="{0B7434C0-F6C9-5341-B016-8AA67EE59543}" dt="2023-12-07T16:40:35.393" v="1822" actId="1076"/>
          <ac:spMkLst>
            <pc:docMk/>
            <pc:sldMk cId="947407128" sldId="378"/>
            <ac:spMk id="5" creationId="{2EBEEBD8-5DA4-EB24-02DB-95F3FFD3EBDF}"/>
          </ac:spMkLst>
        </pc:spChg>
        <pc:spChg chg="del">
          <ac:chgData name="Stuart C Wilde MBE" userId="effe1fc91cccb1d5" providerId="LiveId" clId="{0B7434C0-F6C9-5341-B016-8AA67EE59543}" dt="2023-12-05T19:58:48.474" v="472" actId="478"/>
          <ac:spMkLst>
            <pc:docMk/>
            <pc:sldMk cId="947407128" sldId="378"/>
            <ac:spMk id="14" creationId="{8F43C2BE-FC11-4556-86F2-8EE2FBBF10D2}"/>
          </ac:spMkLst>
        </pc:spChg>
        <pc:spChg chg="mod">
          <ac:chgData name="Stuart C Wilde MBE" userId="effe1fc91cccb1d5" providerId="LiveId" clId="{0B7434C0-F6C9-5341-B016-8AA67EE59543}" dt="2023-12-07T16:40:35.393" v="1822" actId="1076"/>
          <ac:spMkLst>
            <pc:docMk/>
            <pc:sldMk cId="947407128" sldId="378"/>
            <ac:spMk id="16" creationId="{E6734E52-6C5E-3C9B-9241-5EDA63320EF7}"/>
          </ac:spMkLst>
        </pc:spChg>
        <pc:spChg chg="del">
          <ac:chgData name="Stuart C Wilde MBE" userId="effe1fc91cccb1d5" providerId="LiveId" clId="{0B7434C0-F6C9-5341-B016-8AA67EE59543}" dt="2023-12-05T19:58:48.474" v="472" actId="478"/>
          <ac:spMkLst>
            <pc:docMk/>
            <pc:sldMk cId="947407128" sldId="378"/>
            <ac:spMk id="25" creationId="{F54BD576-CC82-43DA-A008-C28EF60A448A}"/>
          </ac:spMkLst>
        </pc:spChg>
        <pc:spChg chg="del">
          <ac:chgData name="Stuart C Wilde MBE" userId="effe1fc91cccb1d5" providerId="LiveId" clId="{0B7434C0-F6C9-5341-B016-8AA67EE59543}" dt="2023-12-05T20:22:12.813" v="1147" actId="478"/>
          <ac:spMkLst>
            <pc:docMk/>
            <pc:sldMk cId="947407128" sldId="378"/>
            <ac:spMk id="29" creationId="{C5A8C257-B6E4-D850-0685-E36894744DCB}"/>
          </ac:spMkLst>
        </pc:spChg>
        <pc:spChg chg="mod">
          <ac:chgData name="Stuart C Wilde MBE" userId="effe1fc91cccb1d5" providerId="LiveId" clId="{0B7434C0-F6C9-5341-B016-8AA67EE59543}" dt="2023-12-07T16:40:35.393" v="1822" actId="1076"/>
          <ac:spMkLst>
            <pc:docMk/>
            <pc:sldMk cId="947407128" sldId="378"/>
            <ac:spMk id="35" creationId="{6602C970-853E-5AE5-A73A-07CEF4A5CDE9}"/>
          </ac:spMkLst>
        </pc:spChg>
        <pc:spChg chg="mod">
          <ac:chgData name="Stuart C Wilde MBE" userId="effe1fc91cccb1d5" providerId="LiveId" clId="{0B7434C0-F6C9-5341-B016-8AA67EE59543}" dt="2023-12-07T16:40:35.393" v="1822" actId="1076"/>
          <ac:spMkLst>
            <pc:docMk/>
            <pc:sldMk cId="947407128" sldId="378"/>
            <ac:spMk id="36" creationId="{A723FE4C-2517-9FFB-B190-D828B29E0EA1}"/>
          </ac:spMkLst>
        </pc:spChg>
        <pc:spChg chg="mod">
          <ac:chgData name="Stuart C Wilde MBE" userId="effe1fc91cccb1d5" providerId="LiveId" clId="{0B7434C0-F6C9-5341-B016-8AA67EE59543}" dt="2023-12-07T16:40:35.393" v="1822" actId="1076"/>
          <ac:spMkLst>
            <pc:docMk/>
            <pc:sldMk cId="947407128" sldId="378"/>
            <ac:spMk id="44" creationId="{328F8215-DD11-66A1-E7B9-F7EA168AF713}"/>
          </ac:spMkLst>
        </pc:spChg>
        <pc:spChg chg="mod">
          <ac:chgData name="Stuart C Wilde MBE" userId="effe1fc91cccb1d5" providerId="LiveId" clId="{0B7434C0-F6C9-5341-B016-8AA67EE59543}" dt="2023-12-07T16:40:35.393" v="1822" actId="1076"/>
          <ac:spMkLst>
            <pc:docMk/>
            <pc:sldMk cId="947407128" sldId="378"/>
            <ac:spMk id="49" creationId="{C146DBDF-8993-1A80-3B66-52EE6D0E09F4}"/>
          </ac:spMkLst>
        </pc:spChg>
        <pc:spChg chg="mod">
          <ac:chgData name="Stuart C Wilde MBE" userId="effe1fc91cccb1d5" providerId="LiveId" clId="{0B7434C0-F6C9-5341-B016-8AA67EE59543}" dt="2023-12-07T16:40:35.393" v="1822" actId="1076"/>
          <ac:spMkLst>
            <pc:docMk/>
            <pc:sldMk cId="947407128" sldId="378"/>
            <ac:spMk id="50" creationId="{63E2D3DE-EF80-221D-FCC0-985763670C59}"/>
          </ac:spMkLst>
        </pc:spChg>
        <pc:spChg chg="mod">
          <ac:chgData name="Stuart C Wilde MBE" userId="effe1fc91cccb1d5" providerId="LiveId" clId="{0B7434C0-F6C9-5341-B016-8AA67EE59543}" dt="2023-12-07T16:40:35.393" v="1822" actId="1076"/>
          <ac:spMkLst>
            <pc:docMk/>
            <pc:sldMk cId="947407128" sldId="378"/>
            <ac:spMk id="65" creationId="{3C9ED9F8-EC5F-5BCD-E5D9-D3B06718C111}"/>
          </ac:spMkLst>
        </pc:spChg>
        <pc:picChg chg="mod">
          <ac:chgData name="Stuart C Wilde MBE" userId="effe1fc91cccb1d5" providerId="LiveId" clId="{0B7434C0-F6C9-5341-B016-8AA67EE59543}" dt="2023-12-07T16:40:35.393" v="1822" actId="1076"/>
          <ac:picMkLst>
            <pc:docMk/>
            <pc:sldMk cId="947407128" sldId="378"/>
            <ac:picMk id="7" creationId="{3882CD70-4E4D-E049-64FB-EABA0E1317E9}"/>
          </ac:picMkLst>
        </pc:picChg>
        <pc:picChg chg="mod">
          <ac:chgData name="Stuart C Wilde MBE" userId="effe1fc91cccb1d5" providerId="LiveId" clId="{0B7434C0-F6C9-5341-B016-8AA67EE59543}" dt="2023-12-07T16:40:35.393" v="1822" actId="1076"/>
          <ac:picMkLst>
            <pc:docMk/>
            <pc:sldMk cId="947407128" sldId="378"/>
            <ac:picMk id="13" creationId="{44F5FEC1-6C3E-3C0E-9155-CE3ECF521A4F}"/>
          </ac:picMkLst>
        </pc:picChg>
        <pc:picChg chg="mod">
          <ac:chgData name="Stuart C Wilde MBE" userId="effe1fc91cccb1d5" providerId="LiveId" clId="{0B7434C0-F6C9-5341-B016-8AA67EE59543}" dt="2023-12-07T16:40:35.393" v="1822" actId="1076"/>
          <ac:picMkLst>
            <pc:docMk/>
            <pc:sldMk cId="947407128" sldId="378"/>
            <ac:picMk id="19" creationId="{5BFB21F9-E600-91E4-47C1-6C4DE5068885}"/>
          </ac:picMkLst>
        </pc:picChg>
        <pc:cxnChg chg="mod">
          <ac:chgData name="Stuart C Wilde MBE" userId="effe1fc91cccb1d5" providerId="LiveId" clId="{0B7434C0-F6C9-5341-B016-8AA67EE59543}" dt="2023-12-07T16:40:35.393" v="1822" actId="1076"/>
          <ac:cxnSpMkLst>
            <pc:docMk/>
            <pc:sldMk cId="947407128" sldId="378"/>
            <ac:cxnSpMk id="6" creationId="{0BB7AD36-0C11-D13D-821A-9C03A2D743CD}"/>
          </ac:cxnSpMkLst>
        </pc:cxnChg>
        <pc:cxnChg chg="del">
          <ac:chgData name="Stuart C Wilde MBE" userId="effe1fc91cccb1d5" providerId="LiveId" clId="{0B7434C0-F6C9-5341-B016-8AA67EE59543}" dt="2023-12-05T19:58:48.474" v="472" actId="478"/>
          <ac:cxnSpMkLst>
            <pc:docMk/>
            <pc:sldMk cId="947407128" sldId="378"/>
            <ac:cxnSpMk id="8" creationId="{50060E80-F1C3-4E50-B873-7CFDEEA90049}"/>
          </ac:cxnSpMkLst>
        </pc:cxnChg>
        <pc:cxnChg chg="del">
          <ac:chgData name="Stuart C Wilde MBE" userId="effe1fc91cccb1d5" providerId="LiveId" clId="{0B7434C0-F6C9-5341-B016-8AA67EE59543}" dt="2023-12-05T19:58:48.474" v="472" actId="478"/>
          <ac:cxnSpMkLst>
            <pc:docMk/>
            <pc:sldMk cId="947407128" sldId="378"/>
            <ac:cxnSpMk id="9" creationId="{01C52B09-2839-4160-A3C1-6BB201E5D53A}"/>
          </ac:cxnSpMkLst>
        </pc:cxnChg>
        <pc:cxnChg chg="del">
          <ac:chgData name="Stuart C Wilde MBE" userId="effe1fc91cccb1d5" providerId="LiveId" clId="{0B7434C0-F6C9-5341-B016-8AA67EE59543}" dt="2023-12-05T19:58:48.474" v="472" actId="478"/>
          <ac:cxnSpMkLst>
            <pc:docMk/>
            <pc:sldMk cId="947407128" sldId="378"/>
            <ac:cxnSpMk id="10" creationId="{FC6C2AB6-E695-4520-9F38-6B6A0DE36B04}"/>
          </ac:cxnSpMkLst>
        </pc:cxnChg>
        <pc:cxnChg chg="del">
          <ac:chgData name="Stuart C Wilde MBE" userId="effe1fc91cccb1d5" providerId="LiveId" clId="{0B7434C0-F6C9-5341-B016-8AA67EE59543}" dt="2023-12-05T19:58:48.474" v="472" actId="478"/>
          <ac:cxnSpMkLst>
            <pc:docMk/>
            <pc:sldMk cId="947407128" sldId="378"/>
            <ac:cxnSpMk id="11" creationId="{8F28B946-C7F6-4BF4-9E0C-3FACB97B07C7}"/>
          </ac:cxnSpMkLst>
        </pc:cxnChg>
        <pc:cxnChg chg="mod">
          <ac:chgData name="Stuart C Wilde MBE" userId="effe1fc91cccb1d5" providerId="LiveId" clId="{0B7434C0-F6C9-5341-B016-8AA67EE59543}" dt="2023-12-07T16:40:35.393" v="1822" actId="1076"/>
          <ac:cxnSpMkLst>
            <pc:docMk/>
            <pc:sldMk cId="947407128" sldId="378"/>
            <ac:cxnSpMk id="17" creationId="{FAD899C3-3736-A822-2C7A-E2373DBE3E4C}"/>
          </ac:cxnSpMkLst>
        </pc:cxnChg>
        <pc:cxnChg chg="mod">
          <ac:chgData name="Stuart C Wilde MBE" userId="effe1fc91cccb1d5" providerId="LiveId" clId="{0B7434C0-F6C9-5341-B016-8AA67EE59543}" dt="2023-12-07T16:40:35.393" v="1822" actId="1076"/>
          <ac:cxnSpMkLst>
            <pc:docMk/>
            <pc:sldMk cId="947407128" sldId="378"/>
            <ac:cxnSpMk id="23" creationId="{DB54F811-7344-878F-B5C8-703E478ED839}"/>
          </ac:cxnSpMkLst>
        </pc:cxnChg>
        <pc:cxnChg chg="mod">
          <ac:chgData name="Stuart C Wilde MBE" userId="effe1fc91cccb1d5" providerId="LiveId" clId="{0B7434C0-F6C9-5341-B016-8AA67EE59543}" dt="2023-12-07T16:40:35.393" v="1822" actId="1076"/>
          <ac:cxnSpMkLst>
            <pc:docMk/>
            <pc:sldMk cId="947407128" sldId="378"/>
            <ac:cxnSpMk id="37" creationId="{C00C10AE-2F8E-B793-91D4-246DD9057C55}"/>
          </ac:cxnSpMkLst>
        </pc:cxnChg>
        <pc:cxnChg chg="mod">
          <ac:chgData name="Stuart C Wilde MBE" userId="effe1fc91cccb1d5" providerId="LiveId" clId="{0B7434C0-F6C9-5341-B016-8AA67EE59543}" dt="2023-12-07T16:40:35.393" v="1822" actId="1076"/>
          <ac:cxnSpMkLst>
            <pc:docMk/>
            <pc:sldMk cId="947407128" sldId="378"/>
            <ac:cxnSpMk id="45" creationId="{8A5793D2-EE8B-98B0-50B4-7B4D62A72CC0}"/>
          </ac:cxnSpMkLst>
        </pc:cxnChg>
        <pc:cxnChg chg="mod">
          <ac:chgData name="Stuart C Wilde MBE" userId="effe1fc91cccb1d5" providerId="LiveId" clId="{0B7434C0-F6C9-5341-B016-8AA67EE59543}" dt="2023-12-07T16:40:35.393" v="1822" actId="1076"/>
          <ac:cxnSpMkLst>
            <pc:docMk/>
            <pc:sldMk cId="947407128" sldId="378"/>
            <ac:cxnSpMk id="53" creationId="{3A77BCC8-04DC-E160-3C89-B46DA9E23545}"/>
          </ac:cxnSpMkLst>
        </pc:cxnChg>
        <pc:cxnChg chg="mod">
          <ac:chgData name="Stuart C Wilde MBE" userId="effe1fc91cccb1d5" providerId="LiveId" clId="{0B7434C0-F6C9-5341-B016-8AA67EE59543}" dt="2023-12-07T16:40:35.393" v="1822" actId="1076"/>
          <ac:cxnSpMkLst>
            <pc:docMk/>
            <pc:sldMk cId="947407128" sldId="378"/>
            <ac:cxnSpMk id="54" creationId="{DB039A65-5C49-15FE-EE55-057A4468B8DD}"/>
          </ac:cxnSpMkLst>
        </pc:cxnChg>
      </pc:sldChg>
      <pc:sldChg chg="addSp delSp modSp mod">
        <pc:chgData name="Stuart C Wilde MBE" userId="effe1fc91cccb1d5" providerId="LiveId" clId="{0B7434C0-F6C9-5341-B016-8AA67EE59543}" dt="2023-12-07T16:40:49.142" v="1823" actId="1076"/>
        <pc:sldMkLst>
          <pc:docMk/>
          <pc:sldMk cId="3649043335" sldId="379"/>
        </pc:sldMkLst>
        <pc:spChg chg="mod">
          <ac:chgData name="Stuart C Wilde MBE" userId="effe1fc91cccb1d5" providerId="LiveId" clId="{0B7434C0-F6C9-5341-B016-8AA67EE59543}" dt="2023-12-07T16:40:49.142" v="1823" actId="1076"/>
          <ac:spMkLst>
            <pc:docMk/>
            <pc:sldMk cId="3649043335" sldId="379"/>
            <ac:spMk id="2" creationId="{BDBC2153-78AD-9988-ECF6-B48E4E6F6233}"/>
          </ac:spMkLst>
        </pc:spChg>
        <pc:spChg chg="del">
          <ac:chgData name="Stuart C Wilde MBE" userId="effe1fc91cccb1d5" providerId="LiveId" clId="{0B7434C0-F6C9-5341-B016-8AA67EE59543}" dt="2023-12-05T19:58:52.633" v="473" actId="478"/>
          <ac:spMkLst>
            <pc:docMk/>
            <pc:sldMk cId="3649043335" sldId="379"/>
            <ac:spMk id="4" creationId="{60735DC8-A105-4BD0-A57F-2FFC38AECE84}"/>
          </ac:spMkLst>
        </pc:spChg>
        <pc:spChg chg="mod">
          <ac:chgData name="Stuart C Wilde MBE" userId="effe1fc91cccb1d5" providerId="LiveId" clId="{0B7434C0-F6C9-5341-B016-8AA67EE59543}" dt="2023-12-07T16:40:49.142" v="1823" actId="1076"/>
          <ac:spMkLst>
            <pc:docMk/>
            <pc:sldMk cId="3649043335" sldId="379"/>
            <ac:spMk id="5" creationId="{DB0754F9-9EF8-A4CA-1BD4-7F0CF981ED70}"/>
          </ac:spMkLst>
        </pc:spChg>
        <pc:spChg chg="mod">
          <ac:chgData name="Stuart C Wilde MBE" userId="effe1fc91cccb1d5" providerId="LiveId" clId="{0B7434C0-F6C9-5341-B016-8AA67EE59543}" dt="2023-12-07T16:40:49.142" v="1823" actId="1076"/>
          <ac:spMkLst>
            <pc:docMk/>
            <pc:sldMk cId="3649043335" sldId="379"/>
            <ac:spMk id="6" creationId="{1B6CF98A-CD03-234B-D470-C575DB8B156D}"/>
          </ac:spMkLst>
        </pc:spChg>
        <pc:spChg chg="mod">
          <ac:chgData name="Stuart C Wilde MBE" userId="effe1fc91cccb1d5" providerId="LiveId" clId="{0B7434C0-F6C9-5341-B016-8AA67EE59543}" dt="2023-12-07T16:40:49.142" v="1823" actId="1076"/>
          <ac:spMkLst>
            <pc:docMk/>
            <pc:sldMk cId="3649043335" sldId="379"/>
            <ac:spMk id="7" creationId="{861283C2-4894-457F-7FF6-47EA5DA6A114}"/>
          </ac:spMkLst>
        </pc:spChg>
        <pc:spChg chg="mod">
          <ac:chgData name="Stuart C Wilde MBE" userId="effe1fc91cccb1d5" providerId="LiveId" clId="{0B7434C0-F6C9-5341-B016-8AA67EE59543}" dt="2023-12-07T16:40:49.142" v="1823" actId="1076"/>
          <ac:spMkLst>
            <pc:docMk/>
            <pc:sldMk cId="3649043335" sldId="379"/>
            <ac:spMk id="12" creationId="{4704B9B3-98D9-D422-6910-32FE943B9121}"/>
          </ac:spMkLst>
        </pc:spChg>
        <pc:spChg chg="add mod">
          <ac:chgData name="Stuart C Wilde MBE" userId="effe1fc91cccb1d5" providerId="LiveId" clId="{0B7434C0-F6C9-5341-B016-8AA67EE59543}" dt="2023-12-05T20:22:19.820" v="1152" actId="20577"/>
          <ac:spMkLst>
            <pc:docMk/>
            <pc:sldMk cId="3649043335" sldId="379"/>
            <ac:spMk id="13" creationId="{CC4DE96E-5313-0E4A-9BC8-B6DB10C6F4A1}"/>
          </ac:spMkLst>
        </pc:spChg>
        <pc:spChg chg="del">
          <ac:chgData name="Stuart C Wilde MBE" userId="effe1fc91cccb1d5" providerId="LiveId" clId="{0B7434C0-F6C9-5341-B016-8AA67EE59543}" dt="2023-12-05T19:58:52.633" v="473" actId="478"/>
          <ac:spMkLst>
            <pc:docMk/>
            <pc:sldMk cId="3649043335" sldId="379"/>
            <ac:spMk id="14" creationId="{8F43C2BE-FC11-4556-86F2-8EE2FBBF10D2}"/>
          </ac:spMkLst>
        </pc:spChg>
        <pc:spChg chg="mod">
          <ac:chgData name="Stuart C Wilde MBE" userId="effe1fc91cccb1d5" providerId="LiveId" clId="{0B7434C0-F6C9-5341-B016-8AA67EE59543}" dt="2023-12-07T16:40:49.142" v="1823" actId="1076"/>
          <ac:spMkLst>
            <pc:docMk/>
            <pc:sldMk cId="3649043335" sldId="379"/>
            <ac:spMk id="17" creationId="{3D5A0CDD-461B-D543-F7B9-6E93C3852939}"/>
          </ac:spMkLst>
        </pc:spChg>
        <pc:spChg chg="mod">
          <ac:chgData name="Stuart C Wilde MBE" userId="effe1fc91cccb1d5" providerId="LiveId" clId="{0B7434C0-F6C9-5341-B016-8AA67EE59543}" dt="2023-12-07T16:40:49.142" v="1823" actId="1076"/>
          <ac:spMkLst>
            <pc:docMk/>
            <pc:sldMk cId="3649043335" sldId="379"/>
            <ac:spMk id="19" creationId="{C0E7DC62-F311-22C3-4919-F48719CDEB84}"/>
          </ac:spMkLst>
        </pc:spChg>
        <pc:spChg chg="mod">
          <ac:chgData name="Stuart C Wilde MBE" userId="effe1fc91cccb1d5" providerId="LiveId" clId="{0B7434C0-F6C9-5341-B016-8AA67EE59543}" dt="2023-12-07T16:40:49.142" v="1823" actId="1076"/>
          <ac:spMkLst>
            <pc:docMk/>
            <pc:sldMk cId="3649043335" sldId="379"/>
            <ac:spMk id="20" creationId="{67CD049E-CD08-0FFD-D7B9-7C8D1D9592F4}"/>
          </ac:spMkLst>
        </pc:spChg>
        <pc:spChg chg="mod">
          <ac:chgData name="Stuart C Wilde MBE" userId="effe1fc91cccb1d5" providerId="LiveId" clId="{0B7434C0-F6C9-5341-B016-8AA67EE59543}" dt="2023-12-07T16:40:49.142" v="1823" actId="1076"/>
          <ac:spMkLst>
            <pc:docMk/>
            <pc:sldMk cId="3649043335" sldId="379"/>
            <ac:spMk id="22" creationId="{B139D584-9E4A-6319-98E0-32524F067D80}"/>
          </ac:spMkLst>
        </pc:spChg>
        <pc:spChg chg="del">
          <ac:chgData name="Stuart C Wilde MBE" userId="effe1fc91cccb1d5" providerId="LiveId" clId="{0B7434C0-F6C9-5341-B016-8AA67EE59543}" dt="2023-12-05T19:58:52.633" v="473" actId="478"/>
          <ac:spMkLst>
            <pc:docMk/>
            <pc:sldMk cId="3649043335" sldId="379"/>
            <ac:spMk id="25" creationId="{F54BD576-CC82-43DA-A008-C28EF60A448A}"/>
          </ac:spMkLst>
        </pc:spChg>
        <pc:spChg chg="mod">
          <ac:chgData name="Stuart C Wilde MBE" userId="effe1fc91cccb1d5" providerId="LiveId" clId="{0B7434C0-F6C9-5341-B016-8AA67EE59543}" dt="2023-12-07T16:40:49.142" v="1823" actId="1076"/>
          <ac:spMkLst>
            <pc:docMk/>
            <pc:sldMk cId="3649043335" sldId="379"/>
            <ac:spMk id="28" creationId="{FD705154-B2CF-6F50-5078-1B4F1F2A8E60}"/>
          </ac:spMkLst>
        </pc:spChg>
        <pc:spChg chg="del">
          <ac:chgData name="Stuart C Wilde MBE" userId="effe1fc91cccb1d5" providerId="LiveId" clId="{0B7434C0-F6C9-5341-B016-8AA67EE59543}" dt="2023-12-05T20:22:23.350" v="1153" actId="478"/>
          <ac:spMkLst>
            <pc:docMk/>
            <pc:sldMk cId="3649043335" sldId="379"/>
            <ac:spMk id="29" creationId="{C5A8C257-B6E4-D850-0685-E36894744DCB}"/>
          </ac:spMkLst>
        </pc:spChg>
        <pc:spChg chg="mod">
          <ac:chgData name="Stuart C Wilde MBE" userId="effe1fc91cccb1d5" providerId="LiveId" clId="{0B7434C0-F6C9-5341-B016-8AA67EE59543}" dt="2023-12-07T16:40:49.142" v="1823" actId="1076"/>
          <ac:spMkLst>
            <pc:docMk/>
            <pc:sldMk cId="3649043335" sldId="379"/>
            <ac:spMk id="31" creationId="{E069754E-1FE7-75F5-478C-87730FFD434C}"/>
          </ac:spMkLst>
        </pc:spChg>
        <pc:picChg chg="mod">
          <ac:chgData name="Stuart C Wilde MBE" userId="effe1fc91cccb1d5" providerId="LiveId" clId="{0B7434C0-F6C9-5341-B016-8AA67EE59543}" dt="2023-12-07T16:40:49.142" v="1823" actId="1076"/>
          <ac:picMkLst>
            <pc:docMk/>
            <pc:sldMk cId="3649043335" sldId="379"/>
            <ac:picMk id="3" creationId="{0FDA67B4-64B3-0FD4-0516-35ECC12A9FCB}"/>
          </ac:picMkLst>
        </pc:picChg>
        <pc:picChg chg="mod">
          <ac:chgData name="Stuart C Wilde MBE" userId="effe1fc91cccb1d5" providerId="LiveId" clId="{0B7434C0-F6C9-5341-B016-8AA67EE59543}" dt="2023-12-07T16:40:49.142" v="1823" actId="1076"/>
          <ac:picMkLst>
            <pc:docMk/>
            <pc:sldMk cId="3649043335" sldId="379"/>
            <ac:picMk id="18" creationId="{353DB110-C748-4013-6601-61AA62B150DA}"/>
          </ac:picMkLst>
        </pc:picChg>
        <pc:picChg chg="mod">
          <ac:chgData name="Stuart C Wilde MBE" userId="effe1fc91cccb1d5" providerId="LiveId" clId="{0B7434C0-F6C9-5341-B016-8AA67EE59543}" dt="2023-12-07T16:40:49.142" v="1823" actId="1076"/>
          <ac:picMkLst>
            <pc:docMk/>
            <pc:sldMk cId="3649043335" sldId="379"/>
            <ac:picMk id="30" creationId="{A70E32A2-8478-973B-598D-B84B3212E13C}"/>
          </ac:picMkLst>
        </pc:picChg>
        <pc:cxnChg chg="del">
          <ac:chgData name="Stuart C Wilde MBE" userId="effe1fc91cccb1d5" providerId="LiveId" clId="{0B7434C0-F6C9-5341-B016-8AA67EE59543}" dt="2023-12-05T19:58:52.633" v="473" actId="478"/>
          <ac:cxnSpMkLst>
            <pc:docMk/>
            <pc:sldMk cId="3649043335" sldId="379"/>
            <ac:cxnSpMk id="8" creationId="{50060E80-F1C3-4E50-B873-7CFDEEA90049}"/>
          </ac:cxnSpMkLst>
        </pc:cxnChg>
        <pc:cxnChg chg="del">
          <ac:chgData name="Stuart C Wilde MBE" userId="effe1fc91cccb1d5" providerId="LiveId" clId="{0B7434C0-F6C9-5341-B016-8AA67EE59543}" dt="2023-12-05T19:58:52.633" v="473" actId="478"/>
          <ac:cxnSpMkLst>
            <pc:docMk/>
            <pc:sldMk cId="3649043335" sldId="379"/>
            <ac:cxnSpMk id="9" creationId="{01C52B09-2839-4160-A3C1-6BB201E5D53A}"/>
          </ac:cxnSpMkLst>
        </pc:cxnChg>
        <pc:cxnChg chg="del">
          <ac:chgData name="Stuart C Wilde MBE" userId="effe1fc91cccb1d5" providerId="LiveId" clId="{0B7434C0-F6C9-5341-B016-8AA67EE59543}" dt="2023-12-05T19:58:52.633" v="473" actId="478"/>
          <ac:cxnSpMkLst>
            <pc:docMk/>
            <pc:sldMk cId="3649043335" sldId="379"/>
            <ac:cxnSpMk id="10" creationId="{FC6C2AB6-E695-4520-9F38-6B6A0DE36B04}"/>
          </ac:cxnSpMkLst>
        </pc:cxnChg>
        <pc:cxnChg chg="del">
          <ac:chgData name="Stuart C Wilde MBE" userId="effe1fc91cccb1d5" providerId="LiveId" clId="{0B7434C0-F6C9-5341-B016-8AA67EE59543}" dt="2023-12-05T19:58:52.633" v="473" actId="478"/>
          <ac:cxnSpMkLst>
            <pc:docMk/>
            <pc:sldMk cId="3649043335" sldId="379"/>
            <ac:cxnSpMk id="11" creationId="{8F28B946-C7F6-4BF4-9E0C-3FACB97B07C7}"/>
          </ac:cxnSpMkLst>
        </pc:cxnChg>
        <pc:cxnChg chg="mod">
          <ac:chgData name="Stuart C Wilde MBE" userId="effe1fc91cccb1d5" providerId="LiveId" clId="{0B7434C0-F6C9-5341-B016-8AA67EE59543}" dt="2023-12-07T16:40:49.142" v="1823" actId="1076"/>
          <ac:cxnSpMkLst>
            <pc:docMk/>
            <pc:sldMk cId="3649043335" sldId="379"/>
            <ac:cxnSpMk id="15" creationId="{D9299D57-FB23-909E-E68B-BD72972F33E9}"/>
          </ac:cxnSpMkLst>
        </pc:cxnChg>
        <pc:cxnChg chg="mod">
          <ac:chgData name="Stuart C Wilde MBE" userId="effe1fc91cccb1d5" providerId="LiveId" clId="{0B7434C0-F6C9-5341-B016-8AA67EE59543}" dt="2023-12-07T16:40:49.142" v="1823" actId="1076"/>
          <ac:cxnSpMkLst>
            <pc:docMk/>
            <pc:sldMk cId="3649043335" sldId="379"/>
            <ac:cxnSpMk id="16" creationId="{44BAA5BA-2F0B-C6B8-3AB6-43E5BC2D2243}"/>
          </ac:cxnSpMkLst>
        </pc:cxnChg>
        <pc:cxnChg chg="mod">
          <ac:chgData name="Stuart C Wilde MBE" userId="effe1fc91cccb1d5" providerId="LiveId" clId="{0B7434C0-F6C9-5341-B016-8AA67EE59543}" dt="2023-12-07T16:40:49.142" v="1823" actId="1076"/>
          <ac:cxnSpMkLst>
            <pc:docMk/>
            <pc:sldMk cId="3649043335" sldId="379"/>
            <ac:cxnSpMk id="21" creationId="{149C6423-8A9D-E6B8-CBF4-0CA93857644A}"/>
          </ac:cxnSpMkLst>
        </pc:cxnChg>
        <pc:cxnChg chg="mod">
          <ac:chgData name="Stuart C Wilde MBE" userId="effe1fc91cccb1d5" providerId="LiveId" clId="{0B7434C0-F6C9-5341-B016-8AA67EE59543}" dt="2023-12-07T16:40:49.142" v="1823" actId="1076"/>
          <ac:cxnSpMkLst>
            <pc:docMk/>
            <pc:sldMk cId="3649043335" sldId="379"/>
            <ac:cxnSpMk id="23" creationId="{51448591-BC47-7F06-1761-7FB7795F77D5}"/>
          </ac:cxnSpMkLst>
        </pc:cxnChg>
        <pc:cxnChg chg="mod">
          <ac:chgData name="Stuart C Wilde MBE" userId="effe1fc91cccb1d5" providerId="LiveId" clId="{0B7434C0-F6C9-5341-B016-8AA67EE59543}" dt="2023-12-07T16:40:49.142" v="1823" actId="1076"/>
          <ac:cxnSpMkLst>
            <pc:docMk/>
            <pc:sldMk cId="3649043335" sldId="379"/>
            <ac:cxnSpMk id="24" creationId="{510E6C87-B692-C266-2D41-3BC1911F5A8A}"/>
          </ac:cxnSpMkLst>
        </pc:cxnChg>
        <pc:cxnChg chg="mod">
          <ac:chgData name="Stuart C Wilde MBE" userId="effe1fc91cccb1d5" providerId="LiveId" clId="{0B7434C0-F6C9-5341-B016-8AA67EE59543}" dt="2023-12-07T16:40:49.142" v="1823" actId="1076"/>
          <ac:cxnSpMkLst>
            <pc:docMk/>
            <pc:sldMk cId="3649043335" sldId="379"/>
            <ac:cxnSpMk id="27" creationId="{513A502E-2DFD-C63B-9A83-9FE79F2291EA}"/>
          </ac:cxnSpMkLst>
        </pc:cxnChg>
      </pc:sldChg>
      <pc:sldChg chg="addSp delSp modSp mod">
        <pc:chgData name="Stuart C Wilde MBE" userId="effe1fc91cccb1d5" providerId="LiveId" clId="{0B7434C0-F6C9-5341-B016-8AA67EE59543}" dt="2023-12-05T20:22:33.301" v="1159" actId="20577"/>
        <pc:sldMkLst>
          <pc:docMk/>
          <pc:sldMk cId="513143195" sldId="380"/>
        </pc:sldMkLst>
        <pc:spChg chg="del">
          <ac:chgData name="Stuart C Wilde MBE" userId="effe1fc91cccb1d5" providerId="LiveId" clId="{0B7434C0-F6C9-5341-B016-8AA67EE59543}" dt="2023-12-05T19:58:57.935" v="474" actId="478"/>
          <ac:spMkLst>
            <pc:docMk/>
            <pc:sldMk cId="513143195" sldId="380"/>
            <ac:spMk id="4" creationId="{60735DC8-A105-4BD0-A57F-2FFC38AECE84}"/>
          </ac:spMkLst>
        </pc:spChg>
        <pc:spChg chg="add mod">
          <ac:chgData name="Stuart C Wilde MBE" userId="effe1fc91cccb1d5" providerId="LiveId" clId="{0B7434C0-F6C9-5341-B016-8AA67EE59543}" dt="2023-12-05T20:22:33.301" v="1159" actId="20577"/>
          <ac:spMkLst>
            <pc:docMk/>
            <pc:sldMk cId="513143195" sldId="380"/>
            <ac:spMk id="6" creationId="{FCF4C4B7-F856-BEC5-0255-1A3640A74B72}"/>
          </ac:spMkLst>
        </pc:spChg>
        <pc:spChg chg="del">
          <ac:chgData name="Stuart C Wilde MBE" userId="effe1fc91cccb1d5" providerId="LiveId" clId="{0B7434C0-F6C9-5341-B016-8AA67EE59543}" dt="2023-12-05T19:58:57.935" v="474" actId="478"/>
          <ac:spMkLst>
            <pc:docMk/>
            <pc:sldMk cId="513143195" sldId="380"/>
            <ac:spMk id="14" creationId="{8F43C2BE-FC11-4556-86F2-8EE2FBBF10D2}"/>
          </ac:spMkLst>
        </pc:spChg>
        <pc:spChg chg="del">
          <ac:chgData name="Stuart C Wilde MBE" userId="effe1fc91cccb1d5" providerId="LiveId" clId="{0B7434C0-F6C9-5341-B016-8AA67EE59543}" dt="2023-12-05T19:58:57.935" v="474" actId="478"/>
          <ac:spMkLst>
            <pc:docMk/>
            <pc:sldMk cId="513143195" sldId="380"/>
            <ac:spMk id="25" creationId="{F54BD576-CC82-43DA-A008-C28EF60A448A}"/>
          </ac:spMkLst>
        </pc:spChg>
        <pc:spChg chg="del">
          <ac:chgData name="Stuart C Wilde MBE" userId="effe1fc91cccb1d5" providerId="LiveId" clId="{0B7434C0-F6C9-5341-B016-8AA67EE59543}" dt="2023-12-05T20:22:28.401" v="1154" actId="478"/>
          <ac:spMkLst>
            <pc:docMk/>
            <pc:sldMk cId="513143195" sldId="380"/>
            <ac:spMk id="29" creationId="{C5A8C257-B6E4-D850-0685-E36894744DCB}"/>
          </ac:spMkLst>
        </pc:spChg>
        <pc:cxnChg chg="del">
          <ac:chgData name="Stuart C Wilde MBE" userId="effe1fc91cccb1d5" providerId="LiveId" clId="{0B7434C0-F6C9-5341-B016-8AA67EE59543}" dt="2023-12-05T19:58:57.935" v="474" actId="478"/>
          <ac:cxnSpMkLst>
            <pc:docMk/>
            <pc:sldMk cId="513143195" sldId="380"/>
            <ac:cxnSpMk id="8" creationId="{50060E80-F1C3-4E50-B873-7CFDEEA90049}"/>
          </ac:cxnSpMkLst>
        </pc:cxnChg>
        <pc:cxnChg chg="del">
          <ac:chgData name="Stuart C Wilde MBE" userId="effe1fc91cccb1d5" providerId="LiveId" clId="{0B7434C0-F6C9-5341-B016-8AA67EE59543}" dt="2023-12-05T19:58:57.935" v="474" actId="478"/>
          <ac:cxnSpMkLst>
            <pc:docMk/>
            <pc:sldMk cId="513143195" sldId="380"/>
            <ac:cxnSpMk id="9" creationId="{01C52B09-2839-4160-A3C1-6BB201E5D53A}"/>
          </ac:cxnSpMkLst>
        </pc:cxnChg>
        <pc:cxnChg chg="del">
          <ac:chgData name="Stuart C Wilde MBE" userId="effe1fc91cccb1d5" providerId="LiveId" clId="{0B7434C0-F6C9-5341-B016-8AA67EE59543}" dt="2023-12-05T19:58:57.935" v="474" actId="478"/>
          <ac:cxnSpMkLst>
            <pc:docMk/>
            <pc:sldMk cId="513143195" sldId="380"/>
            <ac:cxnSpMk id="10" creationId="{FC6C2AB6-E695-4520-9F38-6B6A0DE36B04}"/>
          </ac:cxnSpMkLst>
        </pc:cxnChg>
        <pc:cxnChg chg="del">
          <ac:chgData name="Stuart C Wilde MBE" userId="effe1fc91cccb1d5" providerId="LiveId" clId="{0B7434C0-F6C9-5341-B016-8AA67EE59543}" dt="2023-12-05T19:58:57.935" v="474" actId="478"/>
          <ac:cxnSpMkLst>
            <pc:docMk/>
            <pc:sldMk cId="513143195" sldId="380"/>
            <ac:cxnSpMk id="11" creationId="{8F28B946-C7F6-4BF4-9E0C-3FACB97B07C7}"/>
          </ac:cxnSpMkLst>
        </pc:cxnChg>
      </pc:sldChg>
      <pc:sldChg chg="addSp delSp modSp mod">
        <pc:chgData name="Stuart C Wilde MBE" userId="effe1fc91cccb1d5" providerId="LiveId" clId="{0B7434C0-F6C9-5341-B016-8AA67EE59543}" dt="2023-12-07T16:41:05.060" v="1824" actId="1076"/>
        <pc:sldMkLst>
          <pc:docMk/>
          <pc:sldMk cId="120992318" sldId="381"/>
        </pc:sldMkLst>
        <pc:spChg chg="add mod">
          <ac:chgData name="Stuart C Wilde MBE" userId="effe1fc91cccb1d5" providerId="LiveId" clId="{0B7434C0-F6C9-5341-B016-8AA67EE59543}" dt="2023-12-05T20:22:44.313" v="1164" actId="20577"/>
          <ac:spMkLst>
            <pc:docMk/>
            <pc:sldMk cId="120992318" sldId="381"/>
            <ac:spMk id="2" creationId="{FB4C9961-A773-DF7C-21E6-9B012B247BF3}"/>
          </ac:spMkLst>
        </pc:spChg>
        <pc:spChg chg="del">
          <ac:chgData name="Stuart C Wilde MBE" userId="effe1fc91cccb1d5" providerId="LiveId" clId="{0B7434C0-F6C9-5341-B016-8AA67EE59543}" dt="2023-12-05T19:59:03.981" v="475" actId="478"/>
          <ac:spMkLst>
            <pc:docMk/>
            <pc:sldMk cId="120992318" sldId="381"/>
            <ac:spMk id="4" creationId="{60735DC8-A105-4BD0-A57F-2FFC38AECE84}"/>
          </ac:spMkLst>
        </pc:spChg>
        <pc:spChg chg="del">
          <ac:chgData name="Stuart C Wilde MBE" userId="effe1fc91cccb1d5" providerId="LiveId" clId="{0B7434C0-F6C9-5341-B016-8AA67EE59543}" dt="2023-12-05T19:59:03.981" v="475" actId="478"/>
          <ac:spMkLst>
            <pc:docMk/>
            <pc:sldMk cId="120992318" sldId="381"/>
            <ac:spMk id="14" creationId="{8F43C2BE-FC11-4556-86F2-8EE2FBBF10D2}"/>
          </ac:spMkLst>
        </pc:spChg>
        <pc:spChg chg="del">
          <ac:chgData name="Stuart C Wilde MBE" userId="effe1fc91cccb1d5" providerId="LiveId" clId="{0B7434C0-F6C9-5341-B016-8AA67EE59543}" dt="2023-12-05T19:59:03.981" v="475" actId="478"/>
          <ac:spMkLst>
            <pc:docMk/>
            <pc:sldMk cId="120992318" sldId="381"/>
            <ac:spMk id="25" creationId="{F54BD576-CC82-43DA-A008-C28EF60A448A}"/>
          </ac:spMkLst>
        </pc:spChg>
        <pc:spChg chg="del">
          <ac:chgData name="Stuart C Wilde MBE" userId="effe1fc91cccb1d5" providerId="LiveId" clId="{0B7434C0-F6C9-5341-B016-8AA67EE59543}" dt="2023-12-05T20:22:47.682" v="1165" actId="478"/>
          <ac:spMkLst>
            <pc:docMk/>
            <pc:sldMk cId="120992318" sldId="381"/>
            <ac:spMk id="29" creationId="{C5A8C257-B6E4-D850-0685-E36894744DCB}"/>
          </ac:spMkLst>
        </pc:spChg>
        <pc:spChg chg="mod">
          <ac:chgData name="Stuart C Wilde MBE" userId="effe1fc91cccb1d5" providerId="LiveId" clId="{0B7434C0-F6C9-5341-B016-8AA67EE59543}" dt="2023-12-07T16:41:05.060" v="1824" actId="1076"/>
          <ac:spMkLst>
            <pc:docMk/>
            <pc:sldMk cId="120992318" sldId="381"/>
            <ac:spMk id="34" creationId="{F39B82A2-98F7-3F4A-193F-61F94E2C7B55}"/>
          </ac:spMkLst>
        </pc:spChg>
        <pc:spChg chg="mod">
          <ac:chgData name="Stuart C Wilde MBE" userId="effe1fc91cccb1d5" providerId="LiveId" clId="{0B7434C0-F6C9-5341-B016-8AA67EE59543}" dt="2023-12-07T16:41:05.060" v="1824" actId="1076"/>
          <ac:spMkLst>
            <pc:docMk/>
            <pc:sldMk cId="120992318" sldId="381"/>
            <ac:spMk id="36" creationId="{E789CD33-EC32-3C96-8C41-48DD966930E3}"/>
          </ac:spMkLst>
        </pc:spChg>
        <pc:spChg chg="mod">
          <ac:chgData name="Stuart C Wilde MBE" userId="effe1fc91cccb1d5" providerId="LiveId" clId="{0B7434C0-F6C9-5341-B016-8AA67EE59543}" dt="2023-12-07T16:41:05.060" v="1824" actId="1076"/>
          <ac:spMkLst>
            <pc:docMk/>
            <pc:sldMk cId="120992318" sldId="381"/>
            <ac:spMk id="37" creationId="{0C51A8FA-B340-95D9-E9ED-528C5D9E65A4}"/>
          </ac:spMkLst>
        </pc:spChg>
        <pc:spChg chg="mod">
          <ac:chgData name="Stuart C Wilde MBE" userId="effe1fc91cccb1d5" providerId="LiveId" clId="{0B7434C0-F6C9-5341-B016-8AA67EE59543}" dt="2023-12-07T16:41:05.060" v="1824" actId="1076"/>
          <ac:spMkLst>
            <pc:docMk/>
            <pc:sldMk cId="120992318" sldId="381"/>
            <ac:spMk id="38" creationId="{9B31B61D-BE9E-EE52-18F9-5643F9CFE5B8}"/>
          </ac:spMkLst>
        </pc:spChg>
        <pc:spChg chg="mod">
          <ac:chgData name="Stuart C Wilde MBE" userId="effe1fc91cccb1d5" providerId="LiveId" clId="{0B7434C0-F6C9-5341-B016-8AA67EE59543}" dt="2023-12-07T16:41:05.060" v="1824" actId="1076"/>
          <ac:spMkLst>
            <pc:docMk/>
            <pc:sldMk cId="120992318" sldId="381"/>
            <ac:spMk id="40" creationId="{4DC46FBE-3E3B-1B75-4C42-05DF481DCD7A}"/>
          </ac:spMkLst>
        </pc:spChg>
        <pc:spChg chg="mod">
          <ac:chgData name="Stuart C Wilde MBE" userId="effe1fc91cccb1d5" providerId="LiveId" clId="{0B7434C0-F6C9-5341-B016-8AA67EE59543}" dt="2023-12-07T16:41:05.060" v="1824" actId="1076"/>
          <ac:spMkLst>
            <pc:docMk/>
            <pc:sldMk cId="120992318" sldId="381"/>
            <ac:spMk id="42" creationId="{FC082836-8652-A762-54D9-DEF849D4A8B4}"/>
          </ac:spMkLst>
        </pc:spChg>
        <pc:spChg chg="mod">
          <ac:chgData name="Stuart C Wilde MBE" userId="effe1fc91cccb1d5" providerId="LiveId" clId="{0B7434C0-F6C9-5341-B016-8AA67EE59543}" dt="2023-12-07T16:41:05.060" v="1824" actId="1076"/>
          <ac:spMkLst>
            <pc:docMk/>
            <pc:sldMk cId="120992318" sldId="381"/>
            <ac:spMk id="43" creationId="{051CF95C-B4DD-F873-E984-89936E9F670A}"/>
          </ac:spMkLst>
        </pc:spChg>
        <pc:spChg chg="mod">
          <ac:chgData name="Stuart C Wilde MBE" userId="effe1fc91cccb1d5" providerId="LiveId" clId="{0B7434C0-F6C9-5341-B016-8AA67EE59543}" dt="2023-12-07T16:41:05.060" v="1824" actId="1076"/>
          <ac:spMkLst>
            <pc:docMk/>
            <pc:sldMk cId="120992318" sldId="381"/>
            <ac:spMk id="46" creationId="{49F596C9-9C7C-38A3-13E0-43979BF9ED10}"/>
          </ac:spMkLst>
        </pc:spChg>
        <pc:spChg chg="mod">
          <ac:chgData name="Stuart C Wilde MBE" userId="effe1fc91cccb1d5" providerId="LiveId" clId="{0B7434C0-F6C9-5341-B016-8AA67EE59543}" dt="2023-12-07T16:41:05.060" v="1824" actId="1076"/>
          <ac:spMkLst>
            <pc:docMk/>
            <pc:sldMk cId="120992318" sldId="381"/>
            <ac:spMk id="48" creationId="{0959EA2D-D3CD-E98E-51E5-78E357B4C44E}"/>
          </ac:spMkLst>
        </pc:spChg>
        <pc:picChg chg="mod">
          <ac:chgData name="Stuart C Wilde MBE" userId="effe1fc91cccb1d5" providerId="LiveId" clId="{0B7434C0-F6C9-5341-B016-8AA67EE59543}" dt="2023-12-07T16:41:05.060" v="1824" actId="1076"/>
          <ac:picMkLst>
            <pc:docMk/>
            <pc:sldMk cId="120992318" sldId="381"/>
            <ac:picMk id="3" creationId="{AA2D7FD8-CF7C-DE5A-AC38-030163798154}"/>
          </ac:picMkLst>
        </pc:picChg>
        <pc:picChg chg="mod">
          <ac:chgData name="Stuart C Wilde MBE" userId="effe1fc91cccb1d5" providerId="LiveId" clId="{0B7434C0-F6C9-5341-B016-8AA67EE59543}" dt="2023-12-07T16:41:05.060" v="1824" actId="1076"/>
          <ac:picMkLst>
            <pc:docMk/>
            <pc:sldMk cId="120992318" sldId="381"/>
            <ac:picMk id="44" creationId="{27B2B104-3F44-DA8E-66EA-78B84B6BBF4E}"/>
          </ac:picMkLst>
        </pc:picChg>
        <pc:cxnChg chg="del">
          <ac:chgData name="Stuart C Wilde MBE" userId="effe1fc91cccb1d5" providerId="LiveId" clId="{0B7434C0-F6C9-5341-B016-8AA67EE59543}" dt="2023-12-05T19:59:03.981" v="475" actId="478"/>
          <ac:cxnSpMkLst>
            <pc:docMk/>
            <pc:sldMk cId="120992318" sldId="381"/>
            <ac:cxnSpMk id="8" creationId="{50060E80-F1C3-4E50-B873-7CFDEEA90049}"/>
          </ac:cxnSpMkLst>
        </pc:cxnChg>
        <pc:cxnChg chg="del">
          <ac:chgData name="Stuart C Wilde MBE" userId="effe1fc91cccb1d5" providerId="LiveId" clId="{0B7434C0-F6C9-5341-B016-8AA67EE59543}" dt="2023-12-05T19:59:03.981" v="475" actId="478"/>
          <ac:cxnSpMkLst>
            <pc:docMk/>
            <pc:sldMk cId="120992318" sldId="381"/>
            <ac:cxnSpMk id="9" creationId="{01C52B09-2839-4160-A3C1-6BB201E5D53A}"/>
          </ac:cxnSpMkLst>
        </pc:cxnChg>
        <pc:cxnChg chg="del">
          <ac:chgData name="Stuart C Wilde MBE" userId="effe1fc91cccb1d5" providerId="LiveId" clId="{0B7434C0-F6C9-5341-B016-8AA67EE59543}" dt="2023-12-05T19:59:03.981" v="475" actId="478"/>
          <ac:cxnSpMkLst>
            <pc:docMk/>
            <pc:sldMk cId="120992318" sldId="381"/>
            <ac:cxnSpMk id="10" creationId="{FC6C2AB6-E695-4520-9F38-6B6A0DE36B04}"/>
          </ac:cxnSpMkLst>
        </pc:cxnChg>
        <pc:cxnChg chg="del">
          <ac:chgData name="Stuart C Wilde MBE" userId="effe1fc91cccb1d5" providerId="LiveId" clId="{0B7434C0-F6C9-5341-B016-8AA67EE59543}" dt="2023-12-05T19:59:03.981" v="475" actId="478"/>
          <ac:cxnSpMkLst>
            <pc:docMk/>
            <pc:sldMk cId="120992318" sldId="381"/>
            <ac:cxnSpMk id="11" creationId="{8F28B946-C7F6-4BF4-9E0C-3FACB97B07C7}"/>
          </ac:cxnSpMkLst>
        </pc:cxnChg>
        <pc:cxnChg chg="mod">
          <ac:chgData name="Stuart C Wilde MBE" userId="effe1fc91cccb1d5" providerId="LiveId" clId="{0B7434C0-F6C9-5341-B016-8AA67EE59543}" dt="2023-12-07T16:41:05.060" v="1824" actId="1076"/>
          <ac:cxnSpMkLst>
            <pc:docMk/>
            <pc:sldMk cId="120992318" sldId="381"/>
            <ac:cxnSpMk id="35" creationId="{998A6682-ADDF-9ED2-474A-8956911065BE}"/>
          </ac:cxnSpMkLst>
        </pc:cxnChg>
        <pc:cxnChg chg="mod">
          <ac:chgData name="Stuart C Wilde MBE" userId="effe1fc91cccb1d5" providerId="LiveId" clId="{0B7434C0-F6C9-5341-B016-8AA67EE59543}" dt="2023-12-07T16:41:05.060" v="1824" actId="1076"/>
          <ac:cxnSpMkLst>
            <pc:docMk/>
            <pc:sldMk cId="120992318" sldId="381"/>
            <ac:cxnSpMk id="39" creationId="{344EDEB0-089E-A38C-068D-DF699921CAFF}"/>
          </ac:cxnSpMkLst>
        </pc:cxnChg>
        <pc:cxnChg chg="mod">
          <ac:chgData name="Stuart C Wilde MBE" userId="effe1fc91cccb1d5" providerId="LiveId" clId="{0B7434C0-F6C9-5341-B016-8AA67EE59543}" dt="2023-12-07T16:41:05.060" v="1824" actId="1076"/>
          <ac:cxnSpMkLst>
            <pc:docMk/>
            <pc:sldMk cId="120992318" sldId="381"/>
            <ac:cxnSpMk id="41" creationId="{03F1D256-5E5F-5596-40AB-AE4A1F1BD8D1}"/>
          </ac:cxnSpMkLst>
        </pc:cxnChg>
        <pc:cxnChg chg="mod">
          <ac:chgData name="Stuart C Wilde MBE" userId="effe1fc91cccb1d5" providerId="LiveId" clId="{0B7434C0-F6C9-5341-B016-8AA67EE59543}" dt="2023-12-07T16:41:05.060" v="1824" actId="1076"/>
          <ac:cxnSpMkLst>
            <pc:docMk/>
            <pc:sldMk cId="120992318" sldId="381"/>
            <ac:cxnSpMk id="45" creationId="{1F1D83C9-E297-4681-A418-561B59E66EC2}"/>
          </ac:cxnSpMkLst>
        </pc:cxnChg>
        <pc:cxnChg chg="mod">
          <ac:chgData name="Stuart C Wilde MBE" userId="effe1fc91cccb1d5" providerId="LiveId" clId="{0B7434C0-F6C9-5341-B016-8AA67EE59543}" dt="2023-12-07T16:41:05.060" v="1824" actId="1076"/>
          <ac:cxnSpMkLst>
            <pc:docMk/>
            <pc:sldMk cId="120992318" sldId="381"/>
            <ac:cxnSpMk id="47" creationId="{4DAA1230-E04A-CDBA-5366-B9C87A34AA57}"/>
          </ac:cxnSpMkLst>
        </pc:cxnChg>
      </pc:sldChg>
      <pc:sldChg chg="addSp delSp modSp mod">
        <pc:chgData name="Stuart C Wilde MBE" userId="effe1fc91cccb1d5" providerId="LiveId" clId="{0B7434C0-F6C9-5341-B016-8AA67EE59543}" dt="2023-12-07T16:41:16.642" v="1825" actId="1076"/>
        <pc:sldMkLst>
          <pc:docMk/>
          <pc:sldMk cId="2585281830" sldId="382"/>
        </pc:sldMkLst>
        <pc:spChg chg="mod">
          <ac:chgData name="Stuart C Wilde MBE" userId="effe1fc91cccb1d5" providerId="LiveId" clId="{0B7434C0-F6C9-5341-B016-8AA67EE59543}" dt="2023-12-07T16:41:16.642" v="1825" actId="1076"/>
          <ac:spMkLst>
            <pc:docMk/>
            <pc:sldMk cId="2585281830" sldId="382"/>
            <ac:spMk id="2" creationId="{B1829252-3D33-364C-DE7B-BB53233C8F14}"/>
          </ac:spMkLst>
        </pc:spChg>
        <pc:spChg chg="mod">
          <ac:chgData name="Stuart C Wilde MBE" userId="effe1fc91cccb1d5" providerId="LiveId" clId="{0B7434C0-F6C9-5341-B016-8AA67EE59543}" dt="2023-12-07T16:41:16.642" v="1825" actId="1076"/>
          <ac:spMkLst>
            <pc:docMk/>
            <pc:sldMk cId="2585281830" sldId="382"/>
            <ac:spMk id="3" creationId="{5C602819-3C34-4BE8-D9B6-0CED2E47CF70}"/>
          </ac:spMkLst>
        </pc:spChg>
        <pc:spChg chg="del">
          <ac:chgData name="Stuart C Wilde MBE" userId="effe1fc91cccb1d5" providerId="LiveId" clId="{0B7434C0-F6C9-5341-B016-8AA67EE59543}" dt="2023-12-05T19:59:11.596" v="476" actId="478"/>
          <ac:spMkLst>
            <pc:docMk/>
            <pc:sldMk cId="2585281830" sldId="382"/>
            <ac:spMk id="4" creationId="{60735DC8-A105-4BD0-A57F-2FFC38AECE84}"/>
          </ac:spMkLst>
        </pc:spChg>
        <pc:spChg chg="add mod">
          <ac:chgData name="Stuart C Wilde MBE" userId="effe1fc91cccb1d5" providerId="LiveId" clId="{0B7434C0-F6C9-5341-B016-8AA67EE59543}" dt="2023-12-05T20:22:58.866" v="1171" actId="20577"/>
          <ac:spMkLst>
            <pc:docMk/>
            <pc:sldMk cId="2585281830" sldId="382"/>
            <ac:spMk id="5" creationId="{C98380C3-5D86-A404-EF9D-E086F4745BAC}"/>
          </ac:spMkLst>
        </pc:spChg>
        <pc:spChg chg="mod">
          <ac:chgData name="Stuart C Wilde MBE" userId="effe1fc91cccb1d5" providerId="LiveId" clId="{0B7434C0-F6C9-5341-B016-8AA67EE59543}" dt="2023-12-07T16:41:16.642" v="1825" actId="1076"/>
          <ac:spMkLst>
            <pc:docMk/>
            <pc:sldMk cId="2585281830" sldId="382"/>
            <ac:spMk id="6" creationId="{945B4608-41DD-27E4-0B76-BBBAC52810E5}"/>
          </ac:spMkLst>
        </pc:spChg>
        <pc:spChg chg="del">
          <ac:chgData name="Stuart C Wilde MBE" userId="effe1fc91cccb1d5" providerId="LiveId" clId="{0B7434C0-F6C9-5341-B016-8AA67EE59543}" dt="2023-12-05T19:59:11.596" v="476" actId="478"/>
          <ac:spMkLst>
            <pc:docMk/>
            <pc:sldMk cId="2585281830" sldId="382"/>
            <ac:spMk id="14" creationId="{8F43C2BE-FC11-4556-86F2-8EE2FBBF10D2}"/>
          </ac:spMkLst>
        </pc:spChg>
        <pc:spChg chg="mod">
          <ac:chgData name="Stuart C Wilde MBE" userId="effe1fc91cccb1d5" providerId="LiveId" clId="{0B7434C0-F6C9-5341-B016-8AA67EE59543}" dt="2023-12-07T16:41:16.642" v="1825" actId="1076"/>
          <ac:spMkLst>
            <pc:docMk/>
            <pc:sldMk cId="2585281830" sldId="382"/>
            <ac:spMk id="16" creationId="{395723AF-B544-148D-7E4D-187D0FAE0B6E}"/>
          </ac:spMkLst>
        </pc:spChg>
        <pc:spChg chg="mod">
          <ac:chgData name="Stuart C Wilde MBE" userId="effe1fc91cccb1d5" providerId="LiveId" clId="{0B7434C0-F6C9-5341-B016-8AA67EE59543}" dt="2023-12-07T16:41:16.642" v="1825" actId="1076"/>
          <ac:spMkLst>
            <pc:docMk/>
            <pc:sldMk cId="2585281830" sldId="382"/>
            <ac:spMk id="24" creationId="{92CDCC6A-AFB8-0A7F-B668-E6585BAC4EB5}"/>
          </ac:spMkLst>
        </pc:spChg>
        <pc:spChg chg="del">
          <ac:chgData name="Stuart C Wilde MBE" userId="effe1fc91cccb1d5" providerId="LiveId" clId="{0B7434C0-F6C9-5341-B016-8AA67EE59543}" dt="2023-12-05T19:59:11.596" v="476" actId="478"/>
          <ac:spMkLst>
            <pc:docMk/>
            <pc:sldMk cId="2585281830" sldId="382"/>
            <ac:spMk id="25" creationId="{F54BD576-CC82-43DA-A008-C28EF60A448A}"/>
          </ac:spMkLst>
        </pc:spChg>
        <pc:spChg chg="mod">
          <ac:chgData name="Stuart C Wilde MBE" userId="effe1fc91cccb1d5" providerId="LiveId" clId="{0B7434C0-F6C9-5341-B016-8AA67EE59543}" dt="2023-12-07T16:41:16.642" v="1825" actId="1076"/>
          <ac:spMkLst>
            <pc:docMk/>
            <pc:sldMk cId="2585281830" sldId="382"/>
            <ac:spMk id="26" creationId="{92CDCC6A-AFB8-0A7F-B668-E6585BAC4EB5}"/>
          </ac:spMkLst>
        </pc:spChg>
        <pc:spChg chg="del">
          <ac:chgData name="Stuart C Wilde MBE" userId="effe1fc91cccb1d5" providerId="LiveId" clId="{0B7434C0-F6C9-5341-B016-8AA67EE59543}" dt="2023-12-05T20:22:52.406" v="1166" actId="478"/>
          <ac:spMkLst>
            <pc:docMk/>
            <pc:sldMk cId="2585281830" sldId="382"/>
            <ac:spMk id="29" creationId="{C5A8C257-B6E4-D850-0685-E36894744DCB}"/>
          </ac:spMkLst>
        </pc:spChg>
        <pc:spChg chg="mod">
          <ac:chgData name="Stuart C Wilde MBE" userId="effe1fc91cccb1d5" providerId="LiveId" clId="{0B7434C0-F6C9-5341-B016-8AA67EE59543}" dt="2023-12-07T16:41:16.642" v="1825" actId="1076"/>
          <ac:spMkLst>
            <pc:docMk/>
            <pc:sldMk cId="2585281830" sldId="382"/>
            <ac:spMk id="36" creationId="{D350326A-ACFD-44EB-64AC-9C91BA571016}"/>
          </ac:spMkLst>
        </pc:spChg>
        <pc:picChg chg="mod">
          <ac:chgData name="Stuart C Wilde MBE" userId="effe1fc91cccb1d5" providerId="LiveId" clId="{0B7434C0-F6C9-5341-B016-8AA67EE59543}" dt="2023-12-07T16:41:16.642" v="1825" actId="1076"/>
          <ac:picMkLst>
            <pc:docMk/>
            <pc:sldMk cId="2585281830" sldId="382"/>
            <ac:picMk id="13" creationId="{533D8A30-6F73-21BB-5D5B-90194D3EFA32}"/>
          </ac:picMkLst>
        </pc:picChg>
        <pc:picChg chg="mod">
          <ac:chgData name="Stuart C Wilde MBE" userId="effe1fc91cccb1d5" providerId="LiveId" clId="{0B7434C0-F6C9-5341-B016-8AA67EE59543}" dt="2023-12-07T16:41:16.642" v="1825" actId="1076"/>
          <ac:picMkLst>
            <pc:docMk/>
            <pc:sldMk cId="2585281830" sldId="382"/>
            <ac:picMk id="20" creationId="{8E6A0B18-55E6-C1A4-5097-85CE8419BAD6}"/>
          </ac:picMkLst>
        </pc:picChg>
        <pc:picChg chg="mod">
          <ac:chgData name="Stuart C Wilde MBE" userId="effe1fc91cccb1d5" providerId="LiveId" clId="{0B7434C0-F6C9-5341-B016-8AA67EE59543}" dt="2023-12-07T16:41:16.642" v="1825" actId="1076"/>
          <ac:picMkLst>
            <pc:docMk/>
            <pc:sldMk cId="2585281830" sldId="382"/>
            <ac:picMk id="27" creationId="{5BF89BD6-4B2C-66D9-3531-ED24A38EE4C7}"/>
          </ac:picMkLst>
        </pc:picChg>
        <pc:cxnChg chg="mod">
          <ac:chgData name="Stuart C Wilde MBE" userId="effe1fc91cccb1d5" providerId="LiveId" clId="{0B7434C0-F6C9-5341-B016-8AA67EE59543}" dt="2023-12-07T16:41:16.642" v="1825" actId="1076"/>
          <ac:cxnSpMkLst>
            <pc:docMk/>
            <pc:sldMk cId="2585281830" sldId="382"/>
            <ac:cxnSpMk id="7" creationId="{6740D305-56D4-0A08-FE4C-1958192029D0}"/>
          </ac:cxnSpMkLst>
        </pc:cxnChg>
        <pc:cxnChg chg="del">
          <ac:chgData name="Stuart C Wilde MBE" userId="effe1fc91cccb1d5" providerId="LiveId" clId="{0B7434C0-F6C9-5341-B016-8AA67EE59543}" dt="2023-12-05T19:59:11.596" v="476" actId="478"/>
          <ac:cxnSpMkLst>
            <pc:docMk/>
            <pc:sldMk cId="2585281830" sldId="382"/>
            <ac:cxnSpMk id="8" creationId="{50060E80-F1C3-4E50-B873-7CFDEEA90049}"/>
          </ac:cxnSpMkLst>
        </pc:cxnChg>
        <pc:cxnChg chg="del">
          <ac:chgData name="Stuart C Wilde MBE" userId="effe1fc91cccb1d5" providerId="LiveId" clId="{0B7434C0-F6C9-5341-B016-8AA67EE59543}" dt="2023-12-05T19:59:11.596" v="476" actId="478"/>
          <ac:cxnSpMkLst>
            <pc:docMk/>
            <pc:sldMk cId="2585281830" sldId="382"/>
            <ac:cxnSpMk id="9" creationId="{01C52B09-2839-4160-A3C1-6BB201E5D53A}"/>
          </ac:cxnSpMkLst>
        </pc:cxnChg>
        <pc:cxnChg chg="del">
          <ac:chgData name="Stuart C Wilde MBE" userId="effe1fc91cccb1d5" providerId="LiveId" clId="{0B7434C0-F6C9-5341-B016-8AA67EE59543}" dt="2023-12-05T19:59:11.596" v="476" actId="478"/>
          <ac:cxnSpMkLst>
            <pc:docMk/>
            <pc:sldMk cId="2585281830" sldId="382"/>
            <ac:cxnSpMk id="10" creationId="{FC6C2AB6-E695-4520-9F38-6B6A0DE36B04}"/>
          </ac:cxnSpMkLst>
        </pc:cxnChg>
        <pc:cxnChg chg="del">
          <ac:chgData name="Stuart C Wilde MBE" userId="effe1fc91cccb1d5" providerId="LiveId" clId="{0B7434C0-F6C9-5341-B016-8AA67EE59543}" dt="2023-12-05T19:59:11.596" v="476" actId="478"/>
          <ac:cxnSpMkLst>
            <pc:docMk/>
            <pc:sldMk cId="2585281830" sldId="382"/>
            <ac:cxnSpMk id="11" creationId="{8F28B946-C7F6-4BF4-9E0C-3FACB97B07C7}"/>
          </ac:cxnSpMkLst>
        </pc:cxnChg>
        <pc:cxnChg chg="mod">
          <ac:chgData name="Stuart C Wilde MBE" userId="effe1fc91cccb1d5" providerId="LiveId" clId="{0B7434C0-F6C9-5341-B016-8AA67EE59543}" dt="2023-12-07T16:41:16.642" v="1825" actId="1076"/>
          <ac:cxnSpMkLst>
            <pc:docMk/>
            <pc:sldMk cId="2585281830" sldId="382"/>
            <ac:cxnSpMk id="17" creationId="{24E66A12-F3F5-DD8C-2E02-C47E80BA91CA}"/>
          </ac:cxnSpMkLst>
        </pc:cxnChg>
        <pc:cxnChg chg="mod">
          <ac:chgData name="Stuart C Wilde MBE" userId="effe1fc91cccb1d5" providerId="LiveId" clId="{0B7434C0-F6C9-5341-B016-8AA67EE59543}" dt="2023-12-07T16:41:16.642" v="1825" actId="1076"/>
          <ac:cxnSpMkLst>
            <pc:docMk/>
            <pc:sldMk cId="2585281830" sldId="382"/>
            <ac:cxnSpMk id="22" creationId="{E1CBCB0D-38F7-8934-B7DF-27C12151898A}"/>
          </ac:cxnSpMkLst>
        </pc:cxnChg>
        <pc:cxnChg chg="mod">
          <ac:chgData name="Stuart C Wilde MBE" userId="effe1fc91cccb1d5" providerId="LiveId" clId="{0B7434C0-F6C9-5341-B016-8AA67EE59543}" dt="2023-12-07T16:41:16.642" v="1825" actId="1076"/>
          <ac:cxnSpMkLst>
            <pc:docMk/>
            <pc:sldMk cId="2585281830" sldId="382"/>
            <ac:cxnSpMk id="33" creationId="{F47AB8A5-4733-04E2-92FE-6E0124FB0DEC}"/>
          </ac:cxnSpMkLst>
        </pc:cxnChg>
        <pc:cxnChg chg="mod">
          <ac:chgData name="Stuart C Wilde MBE" userId="effe1fc91cccb1d5" providerId="LiveId" clId="{0B7434C0-F6C9-5341-B016-8AA67EE59543}" dt="2023-12-07T16:41:16.642" v="1825" actId="1076"/>
          <ac:cxnSpMkLst>
            <pc:docMk/>
            <pc:sldMk cId="2585281830" sldId="382"/>
            <ac:cxnSpMk id="37" creationId="{BC678FE9-FAC6-09E7-6D5B-5521E169E9C9}"/>
          </ac:cxnSpMkLst>
        </pc:cxnChg>
      </pc:sldChg>
      <pc:sldChg chg="addSp delSp modSp mod">
        <pc:chgData name="Stuart C Wilde MBE" userId="effe1fc91cccb1d5" providerId="LiveId" clId="{0B7434C0-F6C9-5341-B016-8AA67EE59543}" dt="2023-12-07T16:41:29.181" v="1826" actId="1076"/>
        <pc:sldMkLst>
          <pc:docMk/>
          <pc:sldMk cId="1794018066" sldId="383"/>
        </pc:sldMkLst>
        <pc:spChg chg="mod">
          <ac:chgData name="Stuart C Wilde MBE" userId="effe1fc91cccb1d5" providerId="LiveId" clId="{0B7434C0-F6C9-5341-B016-8AA67EE59543}" dt="2023-12-07T16:41:29.181" v="1826" actId="1076"/>
          <ac:spMkLst>
            <pc:docMk/>
            <pc:sldMk cId="1794018066" sldId="383"/>
            <ac:spMk id="3" creationId="{0401035E-729A-8CFB-7E8E-276D0EF27C4C}"/>
          </ac:spMkLst>
        </pc:spChg>
        <pc:spChg chg="del">
          <ac:chgData name="Stuart C Wilde MBE" userId="effe1fc91cccb1d5" providerId="LiveId" clId="{0B7434C0-F6C9-5341-B016-8AA67EE59543}" dt="2023-12-05T19:59:17.072" v="477" actId="478"/>
          <ac:spMkLst>
            <pc:docMk/>
            <pc:sldMk cId="1794018066" sldId="383"/>
            <ac:spMk id="4" creationId="{60735DC8-A105-4BD0-A57F-2FFC38AECE84}"/>
          </ac:spMkLst>
        </pc:spChg>
        <pc:spChg chg="mod">
          <ac:chgData name="Stuart C Wilde MBE" userId="effe1fc91cccb1d5" providerId="LiveId" clId="{0B7434C0-F6C9-5341-B016-8AA67EE59543}" dt="2023-12-07T16:41:29.181" v="1826" actId="1076"/>
          <ac:spMkLst>
            <pc:docMk/>
            <pc:sldMk cId="1794018066" sldId="383"/>
            <ac:spMk id="5" creationId="{5ECD1170-C890-9687-D5C4-5624DA6A76D7}"/>
          </ac:spMkLst>
        </pc:spChg>
        <pc:spChg chg="mod">
          <ac:chgData name="Stuart C Wilde MBE" userId="effe1fc91cccb1d5" providerId="LiveId" clId="{0B7434C0-F6C9-5341-B016-8AA67EE59543}" dt="2023-12-07T16:41:29.181" v="1826" actId="1076"/>
          <ac:spMkLst>
            <pc:docMk/>
            <pc:sldMk cId="1794018066" sldId="383"/>
            <ac:spMk id="7" creationId="{EA474F1C-B846-2081-5274-10C91EDC71A4}"/>
          </ac:spMkLst>
        </pc:spChg>
        <pc:spChg chg="mod">
          <ac:chgData name="Stuart C Wilde MBE" userId="effe1fc91cccb1d5" providerId="LiveId" clId="{0B7434C0-F6C9-5341-B016-8AA67EE59543}" dt="2023-12-07T16:41:29.181" v="1826" actId="1076"/>
          <ac:spMkLst>
            <pc:docMk/>
            <pc:sldMk cId="1794018066" sldId="383"/>
            <ac:spMk id="13" creationId="{B773A3A9-133B-B7E4-912A-002CFD960D3A}"/>
          </ac:spMkLst>
        </pc:spChg>
        <pc:spChg chg="del">
          <ac:chgData name="Stuart C Wilde MBE" userId="effe1fc91cccb1d5" providerId="LiveId" clId="{0B7434C0-F6C9-5341-B016-8AA67EE59543}" dt="2023-12-05T19:59:17.072" v="477" actId="478"/>
          <ac:spMkLst>
            <pc:docMk/>
            <pc:sldMk cId="1794018066" sldId="383"/>
            <ac:spMk id="14" creationId="{8F43C2BE-FC11-4556-86F2-8EE2FBBF10D2}"/>
          </ac:spMkLst>
        </pc:spChg>
        <pc:spChg chg="mod">
          <ac:chgData name="Stuart C Wilde MBE" userId="effe1fc91cccb1d5" providerId="LiveId" clId="{0B7434C0-F6C9-5341-B016-8AA67EE59543}" dt="2023-12-07T16:41:29.181" v="1826" actId="1076"/>
          <ac:spMkLst>
            <pc:docMk/>
            <pc:sldMk cId="1794018066" sldId="383"/>
            <ac:spMk id="15" creationId="{B1829252-3D33-364C-DE7B-BB53233C8F14}"/>
          </ac:spMkLst>
        </pc:spChg>
        <pc:spChg chg="mod">
          <ac:chgData name="Stuart C Wilde MBE" userId="effe1fc91cccb1d5" providerId="LiveId" clId="{0B7434C0-F6C9-5341-B016-8AA67EE59543}" dt="2023-12-07T16:41:29.181" v="1826" actId="1076"/>
          <ac:spMkLst>
            <pc:docMk/>
            <pc:sldMk cId="1794018066" sldId="383"/>
            <ac:spMk id="16" creationId="{45E95D07-A32A-1393-AEEF-2E1FEFE292CD}"/>
          </ac:spMkLst>
        </pc:spChg>
        <pc:spChg chg="mod">
          <ac:chgData name="Stuart C Wilde MBE" userId="effe1fc91cccb1d5" providerId="LiveId" clId="{0B7434C0-F6C9-5341-B016-8AA67EE59543}" dt="2023-12-07T16:41:29.181" v="1826" actId="1076"/>
          <ac:spMkLst>
            <pc:docMk/>
            <pc:sldMk cId="1794018066" sldId="383"/>
            <ac:spMk id="17" creationId="{B773A3A9-133B-B7E4-912A-002CFD960D3A}"/>
          </ac:spMkLst>
        </pc:spChg>
        <pc:spChg chg="mod">
          <ac:chgData name="Stuart C Wilde MBE" userId="effe1fc91cccb1d5" providerId="LiveId" clId="{0B7434C0-F6C9-5341-B016-8AA67EE59543}" dt="2023-12-07T16:41:29.181" v="1826" actId="1076"/>
          <ac:spMkLst>
            <pc:docMk/>
            <pc:sldMk cId="1794018066" sldId="383"/>
            <ac:spMk id="18" creationId="{B773A3A9-133B-B7E4-912A-002CFD960D3A}"/>
          </ac:spMkLst>
        </pc:spChg>
        <pc:spChg chg="mod">
          <ac:chgData name="Stuart C Wilde MBE" userId="effe1fc91cccb1d5" providerId="LiveId" clId="{0B7434C0-F6C9-5341-B016-8AA67EE59543}" dt="2023-12-07T16:41:29.181" v="1826" actId="1076"/>
          <ac:spMkLst>
            <pc:docMk/>
            <pc:sldMk cId="1794018066" sldId="383"/>
            <ac:spMk id="19" creationId="{B773A3A9-133B-B7E4-912A-002CFD960D3A}"/>
          </ac:spMkLst>
        </pc:spChg>
        <pc:spChg chg="mod">
          <ac:chgData name="Stuart C Wilde MBE" userId="effe1fc91cccb1d5" providerId="LiveId" clId="{0B7434C0-F6C9-5341-B016-8AA67EE59543}" dt="2023-12-07T16:41:29.181" v="1826" actId="1076"/>
          <ac:spMkLst>
            <pc:docMk/>
            <pc:sldMk cId="1794018066" sldId="383"/>
            <ac:spMk id="22" creationId="{24248694-A22C-680E-D9F5-337848D88447}"/>
          </ac:spMkLst>
        </pc:spChg>
        <pc:spChg chg="add mod">
          <ac:chgData name="Stuart C Wilde MBE" userId="effe1fc91cccb1d5" providerId="LiveId" clId="{0B7434C0-F6C9-5341-B016-8AA67EE59543}" dt="2023-12-05T20:23:09.154" v="1177" actId="20577"/>
          <ac:spMkLst>
            <pc:docMk/>
            <pc:sldMk cId="1794018066" sldId="383"/>
            <ac:spMk id="23" creationId="{8D735AAB-3BD8-8E70-7189-A69D6360401B}"/>
          </ac:spMkLst>
        </pc:spChg>
        <pc:spChg chg="del">
          <ac:chgData name="Stuart C Wilde MBE" userId="effe1fc91cccb1d5" providerId="LiveId" clId="{0B7434C0-F6C9-5341-B016-8AA67EE59543}" dt="2023-12-05T19:59:17.072" v="477" actId="478"/>
          <ac:spMkLst>
            <pc:docMk/>
            <pc:sldMk cId="1794018066" sldId="383"/>
            <ac:spMk id="25" creationId="{F54BD576-CC82-43DA-A008-C28EF60A448A}"/>
          </ac:spMkLst>
        </pc:spChg>
        <pc:spChg chg="del">
          <ac:chgData name="Stuart C Wilde MBE" userId="effe1fc91cccb1d5" providerId="LiveId" clId="{0B7434C0-F6C9-5341-B016-8AA67EE59543}" dt="2023-12-05T20:23:03.847" v="1172" actId="478"/>
          <ac:spMkLst>
            <pc:docMk/>
            <pc:sldMk cId="1794018066" sldId="383"/>
            <ac:spMk id="29" creationId="{C5A8C257-B6E4-D850-0685-E36894744DCB}"/>
          </ac:spMkLst>
        </pc:spChg>
        <pc:spChg chg="mod">
          <ac:chgData name="Stuart C Wilde MBE" userId="effe1fc91cccb1d5" providerId="LiveId" clId="{0B7434C0-F6C9-5341-B016-8AA67EE59543}" dt="2023-12-07T16:41:29.181" v="1826" actId="1076"/>
          <ac:spMkLst>
            <pc:docMk/>
            <pc:sldMk cId="1794018066" sldId="383"/>
            <ac:spMk id="38" creationId="{87719B2B-1730-6521-58EA-D56985DF2043}"/>
          </ac:spMkLst>
        </pc:spChg>
        <pc:spChg chg="mod">
          <ac:chgData name="Stuart C Wilde MBE" userId="effe1fc91cccb1d5" providerId="LiveId" clId="{0B7434C0-F6C9-5341-B016-8AA67EE59543}" dt="2023-12-07T16:41:29.181" v="1826" actId="1076"/>
          <ac:spMkLst>
            <pc:docMk/>
            <pc:sldMk cId="1794018066" sldId="383"/>
            <ac:spMk id="40" creationId="{D4401640-E54B-8E44-6A23-F26D47D14C13}"/>
          </ac:spMkLst>
        </pc:spChg>
        <pc:spChg chg="mod">
          <ac:chgData name="Stuart C Wilde MBE" userId="effe1fc91cccb1d5" providerId="LiveId" clId="{0B7434C0-F6C9-5341-B016-8AA67EE59543}" dt="2023-12-07T16:41:29.181" v="1826" actId="1076"/>
          <ac:spMkLst>
            <pc:docMk/>
            <pc:sldMk cId="1794018066" sldId="383"/>
            <ac:spMk id="43" creationId="{051E9875-516A-7A2E-49FA-E9DA88865D1D}"/>
          </ac:spMkLst>
        </pc:spChg>
        <pc:spChg chg="mod">
          <ac:chgData name="Stuart C Wilde MBE" userId="effe1fc91cccb1d5" providerId="LiveId" clId="{0B7434C0-F6C9-5341-B016-8AA67EE59543}" dt="2023-12-07T16:41:29.181" v="1826" actId="1076"/>
          <ac:spMkLst>
            <pc:docMk/>
            <pc:sldMk cId="1794018066" sldId="383"/>
            <ac:spMk id="45" creationId="{5D869CC5-43F1-3F47-1185-378F45032E72}"/>
          </ac:spMkLst>
        </pc:spChg>
        <pc:spChg chg="mod">
          <ac:chgData name="Stuart C Wilde MBE" userId="effe1fc91cccb1d5" providerId="LiveId" clId="{0B7434C0-F6C9-5341-B016-8AA67EE59543}" dt="2023-12-07T16:41:29.181" v="1826" actId="1076"/>
          <ac:spMkLst>
            <pc:docMk/>
            <pc:sldMk cId="1794018066" sldId="383"/>
            <ac:spMk id="51" creationId="{1AE0473F-1D83-8132-0ED9-5E1138D8972E}"/>
          </ac:spMkLst>
        </pc:spChg>
        <pc:spChg chg="mod">
          <ac:chgData name="Stuart C Wilde MBE" userId="effe1fc91cccb1d5" providerId="LiveId" clId="{0B7434C0-F6C9-5341-B016-8AA67EE59543}" dt="2023-12-07T16:41:29.181" v="1826" actId="1076"/>
          <ac:spMkLst>
            <pc:docMk/>
            <pc:sldMk cId="1794018066" sldId="383"/>
            <ac:spMk id="64" creationId="{6976D020-64A0-E388-8CBF-497C469FC009}"/>
          </ac:spMkLst>
        </pc:spChg>
        <pc:spChg chg="mod">
          <ac:chgData name="Stuart C Wilde MBE" userId="effe1fc91cccb1d5" providerId="LiveId" clId="{0B7434C0-F6C9-5341-B016-8AA67EE59543}" dt="2023-12-07T16:41:29.181" v="1826" actId="1076"/>
          <ac:spMkLst>
            <pc:docMk/>
            <pc:sldMk cId="1794018066" sldId="383"/>
            <ac:spMk id="65" creationId="{189750CF-D350-201B-0AD2-53CAA26014A5}"/>
          </ac:spMkLst>
        </pc:spChg>
        <pc:spChg chg="mod">
          <ac:chgData name="Stuart C Wilde MBE" userId="effe1fc91cccb1d5" providerId="LiveId" clId="{0B7434C0-F6C9-5341-B016-8AA67EE59543}" dt="2023-12-07T16:41:29.181" v="1826" actId="1076"/>
          <ac:spMkLst>
            <pc:docMk/>
            <pc:sldMk cId="1794018066" sldId="383"/>
            <ac:spMk id="69" creationId="{11104081-25D0-848A-A6F3-6E7C2E1D1514}"/>
          </ac:spMkLst>
        </pc:spChg>
        <pc:spChg chg="mod">
          <ac:chgData name="Stuart C Wilde MBE" userId="effe1fc91cccb1d5" providerId="LiveId" clId="{0B7434C0-F6C9-5341-B016-8AA67EE59543}" dt="2023-12-07T16:41:29.181" v="1826" actId="1076"/>
          <ac:spMkLst>
            <pc:docMk/>
            <pc:sldMk cId="1794018066" sldId="383"/>
            <ac:spMk id="75" creationId="{856FDA80-0DD7-6E56-646A-BBD5991D7840}"/>
          </ac:spMkLst>
        </pc:spChg>
        <pc:spChg chg="mod">
          <ac:chgData name="Stuart C Wilde MBE" userId="effe1fc91cccb1d5" providerId="LiveId" clId="{0B7434C0-F6C9-5341-B016-8AA67EE59543}" dt="2023-12-07T16:41:29.181" v="1826" actId="1076"/>
          <ac:spMkLst>
            <pc:docMk/>
            <pc:sldMk cId="1794018066" sldId="383"/>
            <ac:spMk id="90" creationId="{6630D0F5-A1BF-6017-4CAF-3E71A2A70877}"/>
          </ac:spMkLst>
        </pc:spChg>
        <pc:spChg chg="mod">
          <ac:chgData name="Stuart C Wilde MBE" userId="effe1fc91cccb1d5" providerId="LiveId" clId="{0B7434C0-F6C9-5341-B016-8AA67EE59543}" dt="2023-12-07T16:41:29.181" v="1826" actId="1076"/>
          <ac:spMkLst>
            <pc:docMk/>
            <pc:sldMk cId="1794018066" sldId="383"/>
            <ac:spMk id="91" creationId="{26E64545-2531-40F9-C772-F89B0FB6A41A}"/>
          </ac:spMkLst>
        </pc:spChg>
        <pc:picChg chg="mod">
          <ac:chgData name="Stuart C Wilde MBE" userId="effe1fc91cccb1d5" providerId="LiveId" clId="{0B7434C0-F6C9-5341-B016-8AA67EE59543}" dt="2023-12-07T16:41:29.181" v="1826" actId="1076"/>
          <ac:picMkLst>
            <pc:docMk/>
            <pc:sldMk cId="1794018066" sldId="383"/>
            <ac:picMk id="20" creationId="{8B192BBF-7CFD-374A-A6A9-6038BEE7536A}"/>
          </ac:picMkLst>
        </pc:picChg>
        <pc:picChg chg="mod">
          <ac:chgData name="Stuart C Wilde MBE" userId="effe1fc91cccb1d5" providerId="LiveId" clId="{0B7434C0-F6C9-5341-B016-8AA67EE59543}" dt="2023-12-07T16:41:29.181" v="1826" actId="1076"/>
          <ac:picMkLst>
            <pc:docMk/>
            <pc:sldMk cId="1794018066" sldId="383"/>
            <ac:picMk id="24" creationId="{7C1F4D44-F62A-5D76-D498-FC85AFC67BDC}"/>
          </ac:picMkLst>
        </pc:picChg>
        <pc:cxnChg chg="mod">
          <ac:chgData name="Stuart C Wilde MBE" userId="effe1fc91cccb1d5" providerId="LiveId" clId="{0B7434C0-F6C9-5341-B016-8AA67EE59543}" dt="2023-12-07T16:41:29.181" v="1826" actId="1076"/>
          <ac:cxnSpMkLst>
            <pc:docMk/>
            <pc:sldMk cId="1794018066" sldId="383"/>
            <ac:cxnSpMk id="2" creationId="{30259250-AEEC-653B-FE9D-C39DA5B012AE}"/>
          </ac:cxnSpMkLst>
        </pc:cxnChg>
        <pc:cxnChg chg="mod">
          <ac:chgData name="Stuart C Wilde MBE" userId="effe1fc91cccb1d5" providerId="LiveId" clId="{0B7434C0-F6C9-5341-B016-8AA67EE59543}" dt="2023-12-07T16:41:29.181" v="1826" actId="1076"/>
          <ac:cxnSpMkLst>
            <pc:docMk/>
            <pc:sldMk cId="1794018066" sldId="383"/>
            <ac:cxnSpMk id="6" creationId="{638E85BB-5130-5CB9-4A77-B55F38B6FAF6}"/>
          </ac:cxnSpMkLst>
        </pc:cxnChg>
        <pc:cxnChg chg="del">
          <ac:chgData name="Stuart C Wilde MBE" userId="effe1fc91cccb1d5" providerId="LiveId" clId="{0B7434C0-F6C9-5341-B016-8AA67EE59543}" dt="2023-12-05T19:59:17.072" v="477" actId="478"/>
          <ac:cxnSpMkLst>
            <pc:docMk/>
            <pc:sldMk cId="1794018066" sldId="383"/>
            <ac:cxnSpMk id="8" creationId="{50060E80-F1C3-4E50-B873-7CFDEEA90049}"/>
          </ac:cxnSpMkLst>
        </pc:cxnChg>
        <pc:cxnChg chg="del">
          <ac:chgData name="Stuart C Wilde MBE" userId="effe1fc91cccb1d5" providerId="LiveId" clId="{0B7434C0-F6C9-5341-B016-8AA67EE59543}" dt="2023-12-05T19:59:17.072" v="477" actId="478"/>
          <ac:cxnSpMkLst>
            <pc:docMk/>
            <pc:sldMk cId="1794018066" sldId="383"/>
            <ac:cxnSpMk id="9" creationId="{01C52B09-2839-4160-A3C1-6BB201E5D53A}"/>
          </ac:cxnSpMkLst>
        </pc:cxnChg>
        <pc:cxnChg chg="del">
          <ac:chgData name="Stuart C Wilde MBE" userId="effe1fc91cccb1d5" providerId="LiveId" clId="{0B7434C0-F6C9-5341-B016-8AA67EE59543}" dt="2023-12-05T19:59:17.072" v="477" actId="478"/>
          <ac:cxnSpMkLst>
            <pc:docMk/>
            <pc:sldMk cId="1794018066" sldId="383"/>
            <ac:cxnSpMk id="10" creationId="{FC6C2AB6-E695-4520-9F38-6B6A0DE36B04}"/>
          </ac:cxnSpMkLst>
        </pc:cxnChg>
        <pc:cxnChg chg="del">
          <ac:chgData name="Stuart C Wilde MBE" userId="effe1fc91cccb1d5" providerId="LiveId" clId="{0B7434C0-F6C9-5341-B016-8AA67EE59543}" dt="2023-12-05T19:59:17.072" v="477" actId="478"/>
          <ac:cxnSpMkLst>
            <pc:docMk/>
            <pc:sldMk cId="1794018066" sldId="383"/>
            <ac:cxnSpMk id="11" creationId="{8F28B946-C7F6-4BF4-9E0C-3FACB97B07C7}"/>
          </ac:cxnSpMkLst>
        </pc:cxnChg>
        <pc:cxnChg chg="mod">
          <ac:chgData name="Stuart C Wilde MBE" userId="effe1fc91cccb1d5" providerId="LiveId" clId="{0B7434C0-F6C9-5341-B016-8AA67EE59543}" dt="2023-12-07T16:41:29.181" v="1826" actId="1076"/>
          <ac:cxnSpMkLst>
            <pc:docMk/>
            <pc:sldMk cId="1794018066" sldId="383"/>
            <ac:cxnSpMk id="12" creationId="{56B3ABD5-1399-28A4-F629-C5D31CDD3EF9}"/>
          </ac:cxnSpMkLst>
        </pc:cxnChg>
        <pc:cxnChg chg="mod">
          <ac:chgData name="Stuart C Wilde MBE" userId="effe1fc91cccb1d5" providerId="LiveId" clId="{0B7434C0-F6C9-5341-B016-8AA67EE59543}" dt="2023-12-07T16:41:29.181" v="1826" actId="1076"/>
          <ac:cxnSpMkLst>
            <pc:docMk/>
            <pc:sldMk cId="1794018066" sldId="383"/>
            <ac:cxnSpMk id="21" creationId="{E32A380C-0411-7473-3033-87D1ED95CDF2}"/>
          </ac:cxnSpMkLst>
        </pc:cxnChg>
        <pc:cxnChg chg="mod">
          <ac:chgData name="Stuart C Wilde MBE" userId="effe1fc91cccb1d5" providerId="LiveId" clId="{0B7434C0-F6C9-5341-B016-8AA67EE59543}" dt="2023-12-07T16:41:29.181" v="1826" actId="1076"/>
          <ac:cxnSpMkLst>
            <pc:docMk/>
            <pc:sldMk cId="1794018066" sldId="383"/>
            <ac:cxnSpMk id="47" creationId="{7D4704CB-8E1F-7100-37E6-88C1C22183BF}"/>
          </ac:cxnSpMkLst>
        </pc:cxnChg>
        <pc:cxnChg chg="mod">
          <ac:chgData name="Stuart C Wilde MBE" userId="effe1fc91cccb1d5" providerId="LiveId" clId="{0B7434C0-F6C9-5341-B016-8AA67EE59543}" dt="2023-12-07T16:41:29.181" v="1826" actId="1076"/>
          <ac:cxnSpMkLst>
            <pc:docMk/>
            <pc:sldMk cId="1794018066" sldId="383"/>
            <ac:cxnSpMk id="49" creationId="{87849E23-BA3B-DE89-A067-D4A7DE69352C}"/>
          </ac:cxnSpMkLst>
        </pc:cxnChg>
        <pc:cxnChg chg="mod">
          <ac:chgData name="Stuart C Wilde MBE" userId="effe1fc91cccb1d5" providerId="LiveId" clId="{0B7434C0-F6C9-5341-B016-8AA67EE59543}" dt="2023-12-07T16:41:29.181" v="1826" actId="1076"/>
          <ac:cxnSpMkLst>
            <pc:docMk/>
            <pc:sldMk cId="1794018066" sldId="383"/>
            <ac:cxnSpMk id="50" creationId="{2A000163-4484-5CE8-288F-32FBE8635264}"/>
          </ac:cxnSpMkLst>
        </pc:cxnChg>
        <pc:cxnChg chg="mod">
          <ac:chgData name="Stuart C Wilde MBE" userId="effe1fc91cccb1d5" providerId="LiveId" clId="{0B7434C0-F6C9-5341-B016-8AA67EE59543}" dt="2023-12-07T16:41:29.181" v="1826" actId="1076"/>
          <ac:cxnSpMkLst>
            <pc:docMk/>
            <pc:sldMk cId="1794018066" sldId="383"/>
            <ac:cxnSpMk id="53" creationId="{772BC02D-C2FB-0B09-D44F-937A0C2CB39B}"/>
          </ac:cxnSpMkLst>
        </pc:cxnChg>
        <pc:cxnChg chg="mod">
          <ac:chgData name="Stuart C Wilde MBE" userId="effe1fc91cccb1d5" providerId="LiveId" clId="{0B7434C0-F6C9-5341-B016-8AA67EE59543}" dt="2023-12-07T16:41:29.181" v="1826" actId="1076"/>
          <ac:cxnSpMkLst>
            <pc:docMk/>
            <pc:sldMk cId="1794018066" sldId="383"/>
            <ac:cxnSpMk id="56" creationId="{2B339052-1E24-335D-A214-FDA260A2A827}"/>
          </ac:cxnSpMkLst>
        </pc:cxnChg>
        <pc:cxnChg chg="mod">
          <ac:chgData name="Stuart C Wilde MBE" userId="effe1fc91cccb1d5" providerId="LiveId" clId="{0B7434C0-F6C9-5341-B016-8AA67EE59543}" dt="2023-12-07T16:41:29.181" v="1826" actId="1076"/>
          <ac:cxnSpMkLst>
            <pc:docMk/>
            <pc:sldMk cId="1794018066" sldId="383"/>
            <ac:cxnSpMk id="72" creationId="{568CA9D5-9151-3582-F281-2EB5C2C8B50E}"/>
          </ac:cxnSpMkLst>
        </pc:cxnChg>
        <pc:cxnChg chg="mod">
          <ac:chgData name="Stuart C Wilde MBE" userId="effe1fc91cccb1d5" providerId="LiveId" clId="{0B7434C0-F6C9-5341-B016-8AA67EE59543}" dt="2023-12-07T16:41:29.181" v="1826" actId="1076"/>
          <ac:cxnSpMkLst>
            <pc:docMk/>
            <pc:sldMk cId="1794018066" sldId="383"/>
            <ac:cxnSpMk id="93" creationId="{755DB889-6E55-A8A8-3B36-D288F6B14AB0}"/>
          </ac:cxnSpMkLst>
        </pc:cxnChg>
      </pc:sldChg>
      <pc:sldChg chg="addSp delSp modSp mod">
        <pc:chgData name="Stuart C Wilde MBE" userId="effe1fc91cccb1d5" providerId="LiveId" clId="{0B7434C0-F6C9-5341-B016-8AA67EE59543}" dt="2023-12-07T16:41:52.394" v="1827" actId="1076"/>
        <pc:sldMkLst>
          <pc:docMk/>
          <pc:sldMk cId="3604343314" sldId="384"/>
        </pc:sldMkLst>
        <pc:spChg chg="mod">
          <ac:chgData name="Stuart C Wilde MBE" userId="effe1fc91cccb1d5" providerId="LiveId" clId="{0B7434C0-F6C9-5341-B016-8AA67EE59543}" dt="2023-12-07T16:41:52.394" v="1827" actId="1076"/>
          <ac:spMkLst>
            <pc:docMk/>
            <pc:sldMk cId="3604343314" sldId="384"/>
            <ac:spMk id="2" creationId="{ED86E1B3-5299-2DDA-0108-6C03CD36B2A0}"/>
          </ac:spMkLst>
        </pc:spChg>
        <pc:spChg chg="add mod">
          <ac:chgData name="Stuart C Wilde MBE" userId="effe1fc91cccb1d5" providerId="LiveId" clId="{0B7434C0-F6C9-5341-B016-8AA67EE59543}" dt="2023-12-05T20:23:19.294" v="1182" actId="20577"/>
          <ac:spMkLst>
            <pc:docMk/>
            <pc:sldMk cId="3604343314" sldId="384"/>
            <ac:spMk id="3" creationId="{DCEF5A4D-93AF-28C9-4B2F-79A1E1B31122}"/>
          </ac:spMkLst>
        </pc:spChg>
        <pc:spChg chg="del">
          <ac:chgData name="Stuart C Wilde MBE" userId="effe1fc91cccb1d5" providerId="LiveId" clId="{0B7434C0-F6C9-5341-B016-8AA67EE59543}" dt="2023-12-05T19:59:22.562" v="478" actId="478"/>
          <ac:spMkLst>
            <pc:docMk/>
            <pc:sldMk cId="3604343314" sldId="384"/>
            <ac:spMk id="4" creationId="{60735DC8-A105-4BD0-A57F-2FFC38AECE84}"/>
          </ac:spMkLst>
        </pc:spChg>
        <pc:spChg chg="del">
          <ac:chgData name="Stuart C Wilde MBE" userId="effe1fc91cccb1d5" providerId="LiveId" clId="{0B7434C0-F6C9-5341-B016-8AA67EE59543}" dt="2023-12-05T19:59:22.562" v="478" actId="478"/>
          <ac:spMkLst>
            <pc:docMk/>
            <pc:sldMk cId="3604343314" sldId="384"/>
            <ac:spMk id="14" creationId="{8F43C2BE-FC11-4556-86F2-8EE2FBBF10D2}"/>
          </ac:spMkLst>
        </pc:spChg>
        <pc:spChg chg="mod">
          <ac:chgData name="Stuart C Wilde MBE" userId="effe1fc91cccb1d5" providerId="LiveId" clId="{0B7434C0-F6C9-5341-B016-8AA67EE59543}" dt="2023-12-07T16:41:52.394" v="1827" actId="1076"/>
          <ac:spMkLst>
            <pc:docMk/>
            <pc:sldMk cId="3604343314" sldId="384"/>
            <ac:spMk id="21" creationId="{6796E07F-58A3-7E82-16E2-C5D9FAEDF865}"/>
          </ac:spMkLst>
        </pc:spChg>
        <pc:spChg chg="mod">
          <ac:chgData name="Stuart C Wilde MBE" userId="effe1fc91cccb1d5" providerId="LiveId" clId="{0B7434C0-F6C9-5341-B016-8AA67EE59543}" dt="2023-12-07T16:41:52.394" v="1827" actId="1076"/>
          <ac:spMkLst>
            <pc:docMk/>
            <pc:sldMk cId="3604343314" sldId="384"/>
            <ac:spMk id="24" creationId="{430C8730-1BA1-45E2-4A2E-17AD7F100680}"/>
          </ac:spMkLst>
        </pc:spChg>
        <pc:spChg chg="del">
          <ac:chgData name="Stuart C Wilde MBE" userId="effe1fc91cccb1d5" providerId="LiveId" clId="{0B7434C0-F6C9-5341-B016-8AA67EE59543}" dt="2023-12-05T19:59:22.562" v="478" actId="478"/>
          <ac:spMkLst>
            <pc:docMk/>
            <pc:sldMk cId="3604343314" sldId="384"/>
            <ac:spMk id="25" creationId="{F54BD576-CC82-43DA-A008-C28EF60A448A}"/>
          </ac:spMkLst>
        </pc:spChg>
        <pc:spChg chg="mod">
          <ac:chgData name="Stuart C Wilde MBE" userId="effe1fc91cccb1d5" providerId="LiveId" clId="{0B7434C0-F6C9-5341-B016-8AA67EE59543}" dt="2023-12-07T16:41:52.394" v="1827" actId="1076"/>
          <ac:spMkLst>
            <pc:docMk/>
            <pc:sldMk cId="3604343314" sldId="384"/>
            <ac:spMk id="26" creationId="{E6412317-FF4D-7B98-BFB0-2DEC41EBABE9}"/>
          </ac:spMkLst>
        </pc:spChg>
        <pc:spChg chg="del">
          <ac:chgData name="Stuart C Wilde MBE" userId="effe1fc91cccb1d5" providerId="LiveId" clId="{0B7434C0-F6C9-5341-B016-8AA67EE59543}" dt="2023-12-05T20:23:23.058" v="1183" actId="478"/>
          <ac:spMkLst>
            <pc:docMk/>
            <pc:sldMk cId="3604343314" sldId="384"/>
            <ac:spMk id="29" creationId="{C5A8C257-B6E4-D850-0685-E36894744DCB}"/>
          </ac:spMkLst>
        </pc:spChg>
        <pc:spChg chg="mod">
          <ac:chgData name="Stuart C Wilde MBE" userId="effe1fc91cccb1d5" providerId="LiveId" clId="{0B7434C0-F6C9-5341-B016-8AA67EE59543}" dt="2023-12-07T16:41:52.394" v="1827" actId="1076"/>
          <ac:spMkLst>
            <pc:docMk/>
            <pc:sldMk cId="3604343314" sldId="384"/>
            <ac:spMk id="30" creationId="{8E882EE3-9A4E-BC6C-DC0A-2418C0C6F23C}"/>
          </ac:spMkLst>
        </pc:spChg>
        <pc:spChg chg="mod">
          <ac:chgData name="Stuart C Wilde MBE" userId="effe1fc91cccb1d5" providerId="LiveId" clId="{0B7434C0-F6C9-5341-B016-8AA67EE59543}" dt="2023-12-07T16:41:52.394" v="1827" actId="1076"/>
          <ac:spMkLst>
            <pc:docMk/>
            <pc:sldMk cId="3604343314" sldId="384"/>
            <ac:spMk id="31" creationId="{0BFAE169-3C91-1F99-B459-80A5EFDFBF37}"/>
          </ac:spMkLst>
        </pc:spChg>
        <pc:spChg chg="mod">
          <ac:chgData name="Stuart C Wilde MBE" userId="effe1fc91cccb1d5" providerId="LiveId" clId="{0B7434C0-F6C9-5341-B016-8AA67EE59543}" dt="2023-12-07T16:41:52.394" v="1827" actId="1076"/>
          <ac:spMkLst>
            <pc:docMk/>
            <pc:sldMk cId="3604343314" sldId="384"/>
            <ac:spMk id="32" creationId="{FBB0537F-7580-CCE6-3CCD-96FC9118B7A2}"/>
          </ac:spMkLst>
        </pc:spChg>
        <pc:spChg chg="mod">
          <ac:chgData name="Stuart C Wilde MBE" userId="effe1fc91cccb1d5" providerId="LiveId" clId="{0B7434C0-F6C9-5341-B016-8AA67EE59543}" dt="2023-12-07T16:41:52.394" v="1827" actId="1076"/>
          <ac:spMkLst>
            <pc:docMk/>
            <pc:sldMk cId="3604343314" sldId="384"/>
            <ac:spMk id="34" creationId="{EA92525F-3B63-F04D-E342-111542073914}"/>
          </ac:spMkLst>
        </pc:spChg>
        <pc:spChg chg="mod">
          <ac:chgData name="Stuart C Wilde MBE" userId="effe1fc91cccb1d5" providerId="LiveId" clId="{0B7434C0-F6C9-5341-B016-8AA67EE59543}" dt="2023-12-07T16:41:52.394" v="1827" actId="1076"/>
          <ac:spMkLst>
            <pc:docMk/>
            <pc:sldMk cId="3604343314" sldId="384"/>
            <ac:spMk id="35" creationId="{6602C970-853E-5AE5-A73A-07CEF4A5CDE9}"/>
          </ac:spMkLst>
        </pc:spChg>
        <pc:spChg chg="mod">
          <ac:chgData name="Stuart C Wilde MBE" userId="effe1fc91cccb1d5" providerId="LiveId" clId="{0B7434C0-F6C9-5341-B016-8AA67EE59543}" dt="2023-12-07T16:41:52.394" v="1827" actId="1076"/>
          <ac:spMkLst>
            <pc:docMk/>
            <pc:sldMk cId="3604343314" sldId="384"/>
            <ac:spMk id="36" creationId="{A723FE4C-2517-9FFB-B190-D828B29E0EA1}"/>
          </ac:spMkLst>
        </pc:spChg>
        <pc:spChg chg="mod">
          <ac:chgData name="Stuart C Wilde MBE" userId="effe1fc91cccb1d5" providerId="LiveId" clId="{0B7434C0-F6C9-5341-B016-8AA67EE59543}" dt="2023-12-07T16:41:52.394" v="1827" actId="1076"/>
          <ac:spMkLst>
            <pc:docMk/>
            <pc:sldMk cId="3604343314" sldId="384"/>
            <ac:spMk id="40" creationId="{D97FA519-DD0E-5BEA-F8D7-4C3A5B320619}"/>
          </ac:spMkLst>
        </pc:spChg>
        <pc:spChg chg="mod">
          <ac:chgData name="Stuart C Wilde MBE" userId="effe1fc91cccb1d5" providerId="LiveId" clId="{0B7434C0-F6C9-5341-B016-8AA67EE59543}" dt="2023-12-07T16:41:52.394" v="1827" actId="1076"/>
          <ac:spMkLst>
            <pc:docMk/>
            <pc:sldMk cId="3604343314" sldId="384"/>
            <ac:spMk id="42" creationId="{E6106545-9C0A-1135-1293-CDFF43943E11}"/>
          </ac:spMkLst>
        </pc:spChg>
        <pc:spChg chg="mod">
          <ac:chgData name="Stuart C Wilde MBE" userId="effe1fc91cccb1d5" providerId="LiveId" clId="{0B7434C0-F6C9-5341-B016-8AA67EE59543}" dt="2023-12-07T16:41:52.394" v="1827" actId="1076"/>
          <ac:spMkLst>
            <pc:docMk/>
            <pc:sldMk cId="3604343314" sldId="384"/>
            <ac:spMk id="44" creationId="{328F8215-DD11-66A1-E7B9-F7EA168AF713}"/>
          </ac:spMkLst>
        </pc:spChg>
        <pc:spChg chg="mod">
          <ac:chgData name="Stuart C Wilde MBE" userId="effe1fc91cccb1d5" providerId="LiveId" clId="{0B7434C0-F6C9-5341-B016-8AA67EE59543}" dt="2023-12-07T16:41:52.394" v="1827" actId="1076"/>
          <ac:spMkLst>
            <pc:docMk/>
            <pc:sldMk cId="3604343314" sldId="384"/>
            <ac:spMk id="49" creationId="{C146DBDF-8993-1A80-3B66-52EE6D0E09F4}"/>
          </ac:spMkLst>
        </pc:spChg>
        <pc:spChg chg="mod">
          <ac:chgData name="Stuart C Wilde MBE" userId="effe1fc91cccb1d5" providerId="LiveId" clId="{0B7434C0-F6C9-5341-B016-8AA67EE59543}" dt="2023-12-07T16:41:52.394" v="1827" actId="1076"/>
          <ac:spMkLst>
            <pc:docMk/>
            <pc:sldMk cId="3604343314" sldId="384"/>
            <ac:spMk id="50" creationId="{63E2D3DE-EF80-221D-FCC0-985763670C59}"/>
          </ac:spMkLst>
        </pc:spChg>
        <pc:picChg chg="mod">
          <ac:chgData name="Stuart C Wilde MBE" userId="effe1fc91cccb1d5" providerId="LiveId" clId="{0B7434C0-F6C9-5341-B016-8AA67EE59543}" dt="2023-12-07T16:41:52.394" v="1827" actId="1076"/>
          <ac:picMkLst>
            <pc:docMk/>
            <pc:sldMk cId="3604343314" sldId="384"/>
            <ac:picMk id="5" creationId="{72DD0EF9-D571-0A3D-FDF2-51D0785CDF0F}"/>
          </ac:picMkLst>
        </pc:picChg>
        <pc:picChg chg="mod">
          <ac:chgData name="Stuart C Wilde MBE" userId="effe1fc91cccb1d5" providerId="LiveId" clId="{0B7434C0-F6C9-5341-B016-8AA67EE59543}" dt="2023-12-07T16:41:52.394" v="1827" actId="1076"/>
          <ac:picMkLst>
            <pc:docMk/>
            <pc:sldMk cId="3604343314" sldId="384"/>
            <ac:picMk id="7" creationId="{3882CD70-4E4D-E049-64FB-EABA0E1317E9}"/>
          </ac:picMkLst>
        </pc:picChg>
        <pc:picChg chg="mod">
          <ac:chgData name="Stuart C Wilde MBE" userId="effe1fc91cccb1d5" providerId="LiveId" clId="{0B7434C0-F6C9-5341-B016-8AA67EE59543}" dt="2023-12-07T16:41:52.394" v="1827" actId="1076"/>
          <ac:picMkLst>
            <pc:docMk/>
            <pc:sldMk cId="3604343314" sldId="384"/>
            <ac:picMk id="12" creationId="{C391463F-F75B-1855-A939-C9AA6E1F291B}"/>
          </ac:picMkLst>
        </pc:picChg>
        <pc:cxnChg chg="del">
          <ac:chgData name="Stuart C Wilde MBE" userId="effe1fc91cccb1d5" providerId="LiveId" clId="{0B7434C0-F6C9-5341-B016-8AA67EE59543}" dt="2023-12-05T19:59:22.562" v="478" actId="478"/>
          <ac:cxnSpMkLst>
            <pc:docMk/>
            <pc:sldMk cId="3604343314" sldId="384"/>
            <ac:cxnSpMk id="8" creationId="{50060E80-F1C3-4E50-B873-7CFDEEA90049}"/>
          </ac:cxnSpMkLst>
        </pc:cxnChg>
        <pc:cxnChg chg="del">
          <ac:chgData name="Stuart C Wilde MBE" userId="effe1fc91cccb1d5" providerId="LiveId" clId="{0B7434C0-F6C9-5341-B016-8AA67EE59543}" dt="2023-12-05T19:59:22.562" v="478" actId="478"/>
          <ac:cxnSpMkLst>
            <pc:docMk/>
            <pc:sldMk cId="3604343314" sldId="384"/>
            <ac:cxnSpMk id="9" creationId="{01C52B09-2839-4160-A3C1-6BB201E5D53A}"/>
          </ac:cxnSpMkLst>
        </pc:cxnChg>
        <pc:cxnChg chg="del">
          <ac:chgData name="Stuart C Wilde MBE" userId="effe1fc91cccb1d5" providerId="LiveId" clId="{0B7434C0-F6C9-5341-B016-8AA67EE59543}" dt="2023-12-05T19:59:22.562" v="478" actId="478"/>
          <ac:cxnSpMkLst>
            <pc:docMk/>
            <pc:sldMk cId="3604343314" sldId="384"/>
            <ac:cxnSpMk id="10" creationId="{FC6C2AB6-E695-4520-9F38-6B6A0DE36B04}"/>
          </ac:cxnSpMkLst>
        </pc:cxnChg>
        <pc:cxnChg chg="del">
          <ac:chgData name="Stuart C Wilde MBE" userId="effe1fc91cccb1d5" providerId="LiveId" clId="{0B7434C0-F6C9-5341-B016-8AA67EE59543}" dt="2023-12-05T19:59:22.562" v="478" actId="478"/>
          <ac:cxnSpMkLst>
            <pc:docMk/>
            <pc:sldMk cId="3604343314" sldId="384"/>
            <ac:cxnSpMk id="11" creationId="{8F28B946-C7F6-4BF4-9E0C-3FACB97B07C7}"/>
          </ac:cxnSpMkLst>
        </pc:cxnChg>
        <pc:cxnChg chg="mod">
          <ac:chgData name="Stuart C Wilde MBE" userId="effe1fc91cccb1d5" providerId="LiveId" clId="{0B7434C0-F6C9-5341-B016-8AA67EE59543}" dt="2023-12-07T16:41:52.394" v="1827" actId="1076"/>
          <ac:cxnSpMkLst>
            <pc:docMk/>
            <pc:sldMk cId="3604343314" sldId="384"/>
            <ac:cxnSpMk id="19" creationId="{CCA9E3E9-AD86-E782-FB2B-866E64FB3348}"/>
          </ac:cxnSpMkLst>
        </pc:cxnChg>
        <pc:cxnChg chg="mod">
          <ac:chgData name="Stuart C Wilde MBE" userId="effe1fc91cccb1d5" providerId="LiveId" clId="{0B7434C0-F6C9-5341-B016-8AA67EE59543}" dt="2023-12-07T16:41:52.394" v="1827" actId="1076"/>
          <ac:cxnSpMkLst>
            <pc:docMk/>
            <pc:sldMk cId="3604343314" sldId="384"/>
            <ac:cxnSpMk id="20" creationId="{5F6F5A29-6B5C-B3E2-F815-D3F39B06FAFF}"/>
          </ac:cxnSpMkLst>
        </pc:cxnChg>
        <pc:cxnChg chg="mod">
          <ac:chgData name="Stuart C Wilde MBE" userId="effe1fc91cccb1d5" providerId="LiveId" clId="{0B7434C0-F6C9-5341-B016-8AA67EE59543}" dt="2023-12-07T16:41:52.394" v="1827" actId="1076"/>
          <ac:cxnSpMkLst>
            <pc:docMk/>
            <pc:sldMk cId="3604343314" sldId="384"/>
            <ac:cxnSpMk id="23" creationId="{DB54F811-7344-878F-B5C8-703E478ED839}"/>
          </ac:cxnSpMkLst>
        </pc:cxnChg>
        <pc:cxnChg chg="mod">
          <ac:chgData name="Stuart C Wilde MBE" userId="effe1fc91cccb1d5" providerId="LiveId" clId="{0B7434C0-F6C9-5341-B016-8AA67EE59543}" dt="2023-12-07T16:41:52.394" v="1827" actId="1076"/>
          <ac:cxnSpMkLst>
            <pc:docMk/>
            <pc:sldMk cId="3604343314" sldId="384"/>
            <ac:cxnSpMk id="33" creationId="{B5B9710B-ECEF-A303-404E-4AE2F2D2FBB8}"/>
          </ac:cxnSpMkLst>
        </pc:cxnChg>
        <pc:cxnChg chg="mod">
          <ac:chgData name="Stuart C Wilde MBE" userId="effe1fc91cccb1d5" providerId="LiveId" clId="{0B7434C0-F6C9-5341-B016-8AA67EE59543}" dt="2023-12-07T16:41:52.394" v="1827" actId="1076"/>
          <ac:cxnSpMkLst>
            <pc:docMk/>
            <pc:sldMk cId="3604343314" sldId="384"/>
            <ac:cxnSpMk id="37" creationId="{C00C10AE-2F8E-B793-91D4-246DD9057C55}"/>
          </ac:cxnSpMkLst>
        </pc:cxnChg>
        <pc:cxnChg chg="mod">
          <ac:chgData name="Stuart C Wilde MBE" userId="effe1fc91cccb1d5" providerId="LiveId" clId="{0B7434C0-F6C9-5341-B016-8AA67EE59543}" dt="2023-12-07T16:41:52.394" v="1827" actId="1076"/>
          <ac:cxnSpMkLst>
            <pc:docMk/>
            <pc:sldMk cId="3604343314" sldId="384"/>
            <ac:cxnSpMk id="39" creationId="{0974F1FC-9051-3E05-7DD7-341700C0EBC8}"/>
          </ac:cxnSpMkLst>
        </pc:cxnChg>
        <pc:cxnChg chg="mod">
          <ac:chgData name="Stuart C Wilde MBE" userId="effe1fc91cccb1d5" providerId="LiveId" clId="{0B7434C0-F6C9-5341-B016-8AA67EE59543}" dt="2023-12-07T16:41:52.394" v="1827" actId="1076"/>
          <ac:cxnSpMkLst>
            <pc:docMk/>
            <pc:sldMk cId="3604343314" sldId="384"/>
            <ac:cxnSpMk id="43" creationId="{037591A5-75D9-D35B-6721-9944A465ED01}"/>
          </ac:cxnSpMkLst>
        </pc:cxnChg>
        <pc:cxnChg chg="mod">
          <ac:chgData name="Stuart C Wilde MBE" userId="effe1fc91cccb1d5" providerId="LiveId" clId="{0B7434C0-F6C9-5341-B016-8AA67EE59543}" dt="2023-12-07T16:41:52.394" v="1827" actId="1076"/>
          <ac:cxnSpMkLst>
            <pc:docMk/>
            <pc:sldMk cId="3604343314" sldId="384"/>
            <ac:cxnSpMk id="45" creationId="{A569AAEC-98D3-5BF2-121F-9C0FFC46B0D0}"/>
          </ac:cxnSpMkLst>
        </pc:cxnChg>
        <pc:cxnChg chg="mod">
          <ac:chgData name="Stuart C Wilde MBE" userId="effe1fc91cccb1d5" providerId="LiveId" clId="{0B7434C0-F6C9-5341-B016-8AA67EE59543}" dt="2023-12-07T16:41:52.394" v="1827" actId="1076"/>
          <ac:cxnSpMkLst>
            <pc:docMk/>
            <pc:sldMk cId="3604343314" sldId="384"/>
            <ac:cxnSpMk id="53" creationId="{3A77BCC8-04DC-E160-3C89-B46DA9E23545}"/>
          </ac:cxnSpMkLst>
        </pc:cxnChg>
        <pc:cxnChg chg="mod">
          <ac:chgData name="Stuart C Wilde MBE" userId="effe1fc91cccb1d5" providerId="LiveId" clId="{0B7434C0-F6C9-5341-B016-8AA67EE59543}" dt="2023-12-07T16:41:52.394" v="1827" actId="1076"/>
          <ac:cxnSpMkLst>
            <pc:docMk/>
            <pc:sldMk cId="3604343314" sldId="384"/>
            <ac:cxnSpMk id="54" creationId="{DB039A65-5C49-15FE-EE55-057A4468B8DD}"/>
          </ac:cxnSpMkLst>
        </pc:cxnChg>
      </pc:sldChg>
      <pc:sldChg chg="addSp delSp modSp mod">
        <pc:chgData name="Stuart C Wilde MBE" userId="effe1fc91cccb1d5" providerId="LiveId" clId="{0B7434C0-F6C9-5341-B016-8AA67EE59543}" dt="2023-12-07T16:42:02.769" v="1828" actId="1076"/>
        <pc:sldMkLst>
          <pc:docMk/>
          <pc:sldMk cId="1650756802" sldId="385"/>
        </pc:sldMkLst>
        <pc:spChg chg="add mod">
          <ac:chgData name="Stuart C Wilde MBE" userId="effe1fc91cccb1d5" providerId="LiveId" clId="{0B7434C0-F6C9-5341-B016-8AA67EE59543}" dt="2023-12-05T20:23:30.493" v="1188" actId="20577"/>
          <ac:spMkLst>
            <pc:docMk/>
            <pc:sldMk cId="1650756802" sldId="385"/>
            <ac:spMk id="2" creationId="{8DCCD8EF-A1DC-2982-9141-68F27A7B847D}"/>
          </ac:spMkLst>
        </pc:spChg>
        <pc:spChg chg="del">
          <ac:chgData name="Stuart C Wilde MBE" userId="effe1fc91cccb1d5" providerId="LiveId" clId="{0B7434C0-F6C9-5341-B016-8AA67EE59543}" dt="2023-12-05T19:59:28.020" v="479" actId="478"/>
          <ac:spMkLst>
            <pc:docMk/>
            <pc:sldMk cId="1650756802" sldId="385"/>
            <ac:spMk id="4" creationId="{60735DC8-A105-4BD0-A57F-2FFC38AECE84}"/>
          </ac:spMkLst>
        </pc:spChg>
        <pc:spChg chg="mod">
          <ac:chgData name="Stuart C Wilde MBE" userId="effe1fc91cccb1d5" providerId="LiveId" clId="{0B7434C0-F6C9-5341-B016-8AA67EE59543}" dt="2023-12-07T16:42:02.769" v="1828" actId="1076"/>
          <ac:spMkLst>
            <pc:docMk/>
            <pc:sldMk cId="1650756802" sldId="385"/>
            <ac:spMk id="5" creationId="{40C750C2-6C34-6D0A-E29E-67151AAED46A}"/>
          </ac:spMkLst>
        </pc:spChg>
        <pc:spChg chg="mod">
          <ac:chgData name="Stuart C Wilde MBE" userId="effe1fc91cccb1d5" providerId="LiveId" clId="{0B7434C0-F6C9-5341-B016-8AA67EE59543}" dt="2023-12-07T16:42:02.769" v="1828" actId="1076"/>
          <ac:spMkLst>
            <pc:docMk/>
            <pc:sldMk cId="1650756802" sldId="385"/>
            <ac:spMk id="6" creationId="{D2F5D688-3463-A6A1-F17B-12BD59CEE4F9}"/>
          </ac:spMkLst>
        </pc:spChg>
        <pc:spChg chg="del">
          <ac:chgData name="Stuart C Wilde MBE" userId="effe1fc91cccb1d5" providerId="LiveId" clId="{0B7434C0-F6C9-5341-B016-8AA67EE59543}" dt="2023-12-05T19:59:28.020" v="479" actId="478"/>
          <ac:spMkLst>
            <pc:docMk/>
            <pc:sldMk cId="1650756802" sldId="385"/>
            <ac:spMk id="14" creationId="{8F43C2BE-FC11-4556-86F2-8EE2FBBF10D2}"/>
          </ac:spMkLst>
        </pc:spChg>
        <pc:spChg chg="mod">
          <ac:chgData name="Stuart C Wilde MBE" userId="effe1fc91cccb1d5" providerId="LiveId" clId="{0B7434C0-F6C9-5341-B016-8AA67EE59543}" dt="2023-12-07T16:42:02.769" v="1828" actId="1076"/>
          <ac:spMkLst>
            <pc:docMk/>
            <pc:sldMk cId="1650756802" sldId="385"/>
            <ac:spMk id="17" creationId="{E8A9D655-C691-76C1-D5DF-65A27A06942C}"/>
          </ac:spMkLst>
        </pc:spChg>
        <pc:spChg chg="mod">
          <ac:chgData name="Stuart C Wilde MBE" userId="effe1fc91cccb1d5" providerId="LiveId" clId="{0B7434C0-F6C9-5341-B016-8AA67EE59543}" dt="2023-12-07T16:42:02.769" v="1828" actId="1076"/>
          <ac:spMkLst>
            <pc:docMk/>
            <pc:sldMk cId="1650756802" sldId="385"/>
            <ac:spMk id="19" creationId="{0ECBBFC6-C84E-B722-79B2-59AEA83F1A26}"/>
          </ac:spMkLst>
        </pc:spChg>
        <pc:spChg chg="del">
          <ac:chgData name="Stuart C Wilde MBE" userId="effe1fc91cccb1d5" providerId="LiveId" clId="{0B7434C0-F6C9-5341-B016-8AA67EE59543}" dt="2023-12-05T19:59:28.020" v="479" actId="478"/>
          <ac:spMkLst>
            <pc:docMk/>
            <pc:sldMk cId="1650756802" sldId="385"/>
            <ac:spMk id="25" creationId="{F54BD576-CC82-43DA-A008-C28EF60A448A}"/>
          </ac:spMkLst>
        </pc:spChg>
        <pc:spChg chg="del">
          <ac:chgData name="Stuart C Wilde MBE" userId="effe1fc91cccb1d5" providerId="LiveId" clId="{0B7434C0-F6C9-5341-B016-8AA67EE59543}" dt="2023-12-05T20:23:34.088" v="1189" actId="478"/>
          <ac:spMkLst>
            <pc:docMk/>
            <pc:sldMk cId="1650756802" sldId="385"/>
            <ac:spMk id="29" creationId="{C5A8C257-B6E4-D850-0685-E36894744DCB}"/>
          </ac:spMkLst>
        </pc:spChg>
        <pc:spChg chg="mod">
          <ac:chgData name="Stuart C Wilde MBE" userId="effe1fc91cccb1d5" providerId="LiveId" clId="{0B7434C0-F6C9-5341-B016-8AA67EE59543}" dt="2023-12-07T16:42:02.769" v="1828" actId="1076"/>
          <ac:spMkLst>
            <pc:docMk/>
            <pc:sldMk cId="1650756802" sldId="385"/>
            <ac:spMk id="41" creationId="{A2D36557-B401-A0FD-AF0A-79AA78A1E0CF}"/>
          </ac:spMkLst>
        </pc:spChg>
        <pc:spChg chg="mod">
          <ac:chgData name="Stuart C Wilde MBE" userId="effe1fc91cccb1d5" providerId="LiveId" clId="{0B7434C0-F6C9-5341-B016-8AA67EE59543}" dt="2023-12-07T16:42:02.769" v="1828" actId="1076"/>
          <ac:spMkLst>
            <pc:docMk/>
            <pc:sldMk cId="1650756802" sldId="385"/>
            <ac:spMk id="45" creationId="{F225C90E-36BF-4601-0BA1-2894F589D3A8}"/>
          </ac:spMkLst>
        </pc:spChg>
        <pc:spChg chg="mod">
          <ac:chgData name="Stuart C Wilde MBE" userId="effe1fc91cccb1d5" providerId="LiveId" clId="{0B7434C0-F6C9-5341-B016-8AA67EE59543}" dt="2023-12-07T16:42:02.769" v="1828" actId="1076"/>
          <ac:spMkLst>
            <pc:docMk/>
            <pc:sldMk cId="1650756802" sldId="385"/>
            <ac:spMk id="51" creationId="{E0F52605-1D37-3325-4055-2E4A14881D0C}"/>
          </ac:spMkLst>
        </pc:spChg>
        <pc:spChg chg="mod">
          <ac:chgData name="Stuart C Wilde MBE" userId="effe1fc91cccb1d5" providerId="LiveId" clId="{0B7434C0-F6C9-5341-B016-8AA67EE59543}" dt="2023-12-07T16:42:02.769" v="1828" actId="1076"/>
          <ac:spMkLst>
            <pc:docMk/>
            <pc:sldMk cId="1650756802" sldId="385"/>
            <ac:spMk id="56" creationId="{CCE9BE7F-32BD-868C-41E8-B06106389749}"/>
          </ac:spMkLst>
        </pc:spChg>
        <pc:spChg chg="mod">
          <ac:chgData name="Stuart C Wilde MBE" userId="effe1fc91cccb1d5" providerId="LiveId" clId="{0B7434C0-F6C9-5341-B016-8AA67EE59543}" dt="2023-12-07T16:42:02.769" v="1828" actId="1076"/>
          <ac:spMkLst>
            <pc:docMk/>
            <pc:sldMk cId="1650756802" sldId="385"/>
            <ac:spMk id="57" creationId="{46C1ACA5-ECFB-137E-A0E4-AE3AD1627309}"/>
          </ac:spMkLst>
        </pc:spChg>
        <pc:spChg chg="mod">
          <ac:chgData name="Stuart C Wilde MBE" userId="effe1fc91cccb1d5" providerId="LiveId" clId="{0B7434C0-F6C9-5341-B016-8AA67EE59543}" dt="2023-12-07T16:42:02.769" v="1828" actId="1076"/>
          <ac:spMkLst>
            <pc:docMk/>
            <pc:sldMk cId="1650756802" sldId="385"/>
            <ac:spMk id="58" creationId="{8EEC0281-0DF1-F3CD-C936-5CA65EA6A1DD}"/>
          </ac:spMkLst>
        </pc:spChg>
        <pc:spChg chg="mod">
          <ac:chgData name="Stuart C Wilde MBE" userId="effe1fc91cccb1d5" providerId="LiveId" clId="{0B7434C0-F6C9-5341-B016-8AA67EE59543}" dt="2023-12-07T16:42:02.769" v="1828" actId="1076"/>
          <ac:spMkLst>
            <pc:docMk/>
            <pc:sldMk cId="1650756802" sldId="385"/>
            <ac:spMk id="67" creationId="{182422DD-E01E-37C0-20DF-6E6122EA580D}"/>
          </ac:spMkLst>
        </pc:spChg>
        <pc:spChg chg="mod">
          <ac:chgData name="Stuart C Wilde MBE" userId="effe1fc91cccb1d5" providerId="LiveId" clId="{0B7434C0-F6C9-5341-B016-8AA67EE59543}" dt="2023-12-07T16:42:02.769" v="1828" actId="1076"/>
          <ac:spMkLst>
            <pc:docMk/>
            <pc:sldMk cId="1650756802" sldId="385"/>
            <ac:spMk id="68" creationId="{C84CF2E5-629F-E478-A31B-ECCB27979946}"/>
          </ac:spMkLst>
        </pc:spChg>
        <pc:spChg chg="mod">
          <ac:chgData name="Stuart C Wilde MBE" userId="effe1fc91cccb1d5" providerId="LiveId" clId="{0B7434C0-F6C9-5341-B016-8AA67EE59543}" dt="2023-12-07T16:42:02.769" v="1828" actId="1076"/>
          <ac:spMkLst>
            <pc:docMk/>
            <pc:sldMk cId="1650756802" sldId="385"/>
            <ac:spMk id="69" creationId="{419EE2FF-9EBC-6B49-FD4F-59B83891AF95}"/>
          </ac:spMkLst>
        </pc:spChg>
        <pc:picChg chg="mod">
          <ac:chgData name="Stuart C Wilde MBE" userId="effe1fc91cccb1d5" providerId="LiveId" clId="{0B7434C0-F6C9-5341-B016-8AA67EE59543}" dt="2023-12-07T16:42:02.769" v="1828" actId="1076"/>
          <ac:picMkLst>
            <pc:docMk/>
            <pc:sldMk cId="1650756802" sldId="385"/>
            <ac:picMk id="13" creationId="{13A35E38-2D23-E1CF-0557-5159D19856CB}"/>
          </ac:picMkLst>
        </pc:picChg>
        <pc:cxnChg chg="del">
          <ac:chgData name="Stuart C Wilde MBE" userId="effe1fc91cccb1d5" providerId="LiveId" clId="{0B7434C0-F6C9-5341-B016-8AA67EE59543}" dt="2023-12-05T19:59:28.020" v="479" actId="478"/>
          <ac:cxnSpMkLst>
            <pc:docMk/>
            <pc:sldMk cId="1650756802" sldId="385"/>
            <ac:cxnSpMk id="8" creationId="{50060E80-F1C3-4E50-B873-7CFDEEA90049}"/>
          </ac:cxnSpMkLst>
        </pc:cxnChg>
        <pc:cxnChg chg="del">
          <ac:chgData name="Stuart C Wilde MBE" userId="effe1fc91cccb1d5" providerId="LiveId" clId="{0B7434C0-F6C9-5341-B016-8AA67EE59543}" dt="2023-12-05T19:59:28.020" v="479" actId="478"/>
          <ac:cxnSpMkLst>
            <pc:docMk/>
            <pc:sldMk cId="1650756802" sldId="385"/>
            <ac:cxnSpMk id="9" creationId="{01C52B09-2839-4160-A3C1-6BB201E5D53A}"/>
          </ac:cxnSpMkLst>
        </pc:cxnChg>
        <pc:cxnChg chg="del">
          <ac:chgData name="Stuart C Wilde MBE" userId="effe1fc91cccb1d5" providerId="LiveId" clId="{0B7434C0-F6C9-5341-B016-8AA67EE59543}" dt="2023-12-05T19:59:28.020" v="479" actId="478"/>
          <ac:cxnSpMkLst>
            <pc:docMk/>
            <pc:sldMk cId="1650756802" sldId="385"/>
            <ac:cxnSpMk id="10" creationId="{FC6C2AB6-E695-4520-9F38-6B6A0DE36B04}"/>
          </ac:cxnSpMkLst>
        </pc:cxnChg>
        <pc:cxnChg chg="del">
          <ac:chgData name="Stuart C Wilde MBE" userId="effe1fc91cccb1d5" providerId="LiveId" clId="{0B7434C0-F6C9-5341-B016-8AA67EE59543}" dt="2023-12-05T19:59:28.020" v="479" actId="478"/>
          <ac:cxnSpMkLst>
            <pc:docMk/>
            <pc:sldMk cId="1650756802" sldId="385"/>
            <ac:cxnSpMk id="11" creationId="{8F28B946-C7F6-4BF4-9E0C-3FACB97B07C7}"/>
          </ac:cxnSpMkLst>
        </pc:cxnChg>
        <pc:cxnChg chg="mod">
          <ac:chgData name="Stuart C Wilde MBE" userId="effe1fc91cccb1d5" providerId="LiveId" clId="{0B7434C0-F6C9-5341-B016-8AA67EE59543}" dt="2023-12-07T16:42:02.769" v="1828" actId="1076"/>
          <ac:cxnSpMkLst>
            <pc:docMk/>
            <pc:sldMk cId="1650756802" sldId="385"/>
            <ac:cxnSpMk id="12" creationId="{CB2F5647-4B9D-1C51-EAA7-CD0E9243332F}"/>
          </ac:cxnSpMkLst>
        </pc:cxnChg>
        <pc:cxnChg chg="mod">
          <ac:chgData name="Stuart C Wilde MBE" userId="effe1fc91cccb1d5" providerId="LiveId" clId="{0B7434C0-F6C9-5341-B016-8AA67EE59543}" dt="2023-12-07T16:42:02.769" v="1828" actId="1076"/>
          <ac:cxnSpMkLst>
            <pc:docMk/>
            <pc:sldMk cId="1650756802" sldId="385"/>
            <ac:cxnSpMk id="15" creationId="{D3353F93-EACF-A14B-FF6B-3B07DBA0CF8C}"/>
          </ac:cxnSpMkLst>
        </pc:cxnChg>
        <pc:cxnChg chg="mod">
          <ac:chgData name="Stuart C Wilde MBE" userId="effe1fc91cccb1d5" providerId="LiveId" clId="{0B7434C0-F6C9-5341-B016-8AA67EE59543}" dt="2023-12-07T16:42:02.769" v="1828" actId="1076"/>
          <ac:cxnSpMkLst>
            <pc:docMk/>
            <pc:sldMk cId="1650756802" sldId="385"/>
            <ac:cxnSpMk id="20" creationId="{DF181F8E-576F-D4E4-4B3B-E351BC3AA9FE}"/>
          </ac:cxnSpMkLst>
        </pc:cxnChg>
        <pc:cxnChg chg="mod">
          <ac:chgData name="Stuart C Wilde MBE" userId="effe1fc91cccb1d5" providerId="LiveId" clId="{0B7434C0-F6C9-5341-B016-8AA67EE59543}" dt="2023-12-07T16:42:02.769" v="1828" actId="1076"/>
          <ac:cxnSpMkLst>
            <pc:docMk/>
            <pc:sldMk cId="1650756802" sldId="385"/>
            <ac:cxnSpMk id="34" creationId="{8074A202-2DBB-7083-F9C3-590004B4E7C0}"/>
          </ac:cxnSpMkLst>
        </pc:cxnChg>
        <pc:cxnChg chg="mod">
          <ac:chgData name="Stuart C Wilde MBE" userId="effe1fc91cccb1d5" providerId="LiveId" clId="{0B7434C0-F6C9-5341-B016-8AA67EE59543}" dt="2023-12-07T16:42:02.769" v="1828" actId="1076"/>
          <ac:cxnSpMkLst>
            <pc:docMk/>
            <pc:sldMk cId="1650756802" sldId="385"/>
            <ac:cxnSpMk id="46" creationId="{D90792B3-29D7-9721-0F83-7258A50BDD80}"/>
          </ac:cxnSpMkLst>
        </pc:cxnChg>
        <pc:cxnChg chg="mod">
          <ac:chgData name="Stuart C Wilde MBE" userId="effe1fc91cccb1d5" providerId="LiveId" clId="{0B7434C0-F6C9-5341-B016-8AA67EE59543}" dt="2023-12-07T16:42:02.769" v="1828" actId="1076"/>
          <ac:cxnSpMkLst>
            <pc:docMk/>
            <pc:sldMk cId="1650756802" sldId="385"/>
            <ac:cxnSpMk id="55" creationId="{12F36622-E610-45D3-8DF2-708EB8955E54}"/>
          </ac:cxnSpMkLst>
        </pc:cxnChg>
      </pc:sldChg>
      <pc:sldChg chg="addSp delSp modSp mod">
        <pc:chgData name="Stuart C Wilde MBE" userId="effe1fc91cccb1d5" providerId="LiveId" clId="{0B7434C0-F6C9-5341-B016-8AA67EE59543}" dt="2023-12-07T16:42:13.457" v="1829" actId="1076"/>
        <pc:sldMkLst>
          <pc:docMk/>
          <pc:sldMk cId="2228229035" sldId="386"/>
        </pc:sldMkLst>
        <pc:spChg chg="add mod">
          <ac:chgData name="Stuart C Wilde MBE" userId="effe1fc91cccb1d5" providerId="LiveId" clId="{0B7434C0-F6C9-5341-B016-8AA67EE59543}" dt="2023-12-05T20:23:41.552" v="1194" actId="20577"/>
          <ac:spMkLst>
            <pc:docMk/>
            <pc:sldMk cId="2228229035" sldId="386"/>
            <ac:spMk id="2" creationId="{1B71E2A6-CA89-22BA-3628-2B7F7DFDAA60}"/>
          </ac:spMkLst>
        </pc:spChg>
        <pc:spChg chg="del">
          <ac:chgData name="Stuart C Wilde MBE" userId="effe1fc91cccb1d5" providerId="LiveId" clId="{0B7434C0-F6C9-5341-B016-8AA67EE59543}" dt="2023-12-05T19:59:33.272" v="480" actId="478"/>
          <ac:spMkLst>
            <pc:docMk/>
            <pc:sldMk cId="2228229035" sldId="386"/>
            <ac:spMk id="4" creationId="{60735DC8-A105-4BD0-A57F-2FFC38AECE84}"/>
          </ac:spMkLst>
        </pc:spChg>
        <pc:spChg chg="del">
          <ac:chgData name="Stuart C Wilde MBE" userId="effe1fc91cccb1d5" providerId="LiveId" clId="{0B7434C0-F6C9-5341-B016-8AA67EE59543}" dt="2023-12-05T19:59:33.272" v="480" actId="478"/>
          <ac:spMkLst>
            <pc:docMk/>
            <pc:sldMk cId="2228229035" sldId="386"/>
            <ac:spMk id="14" creationId="{8F43C2BE-FC11-4556-86F2-8EE2FBBF10D2}"/>
          </ac:spMkLst>
        </pc:spChg>
        <pc:spChg chg="mod">
          <ac:chgData name="Stuart C Wilde MBE" userId="effe1fc91cccb1d5" providerId="LiveId" clId="{0B7434C0-F6C9-5341-B016-8AA67EE59543}" dt="2023-12-07T16:42:13.457" v="1829" actId="1076"/>
          <ac:spMkLst>
            <pc:docMk/>
            <pc:sldMk cId="2228229035" sldId="386"/>
            <ac:spMk id="21" creationId="{E36FAD76-F9D2-8D05-2117-E83844F36BD4}"/>
          </ac:spMkLst>
        </pc:spChg>
        <pc:spChg chg="mod">
          <ac:chgData name="Stuart C Wilde MBE" userId="effe1fc91cccb1d5" providerId="LiveId" clId="{0B7434C0-F6C9-5341-B016-8AA67EE59543}" dt="2023-12-07T16:42:13.457" v="1829" actId="1076"/>
          <ac:spMkLst>
            <pc:docMk/>
            <pc:sldMk cId="2228229035" sldId="386"/>
            <ac:spMk id="23" creationId="{EA9782F0-DF88-B713-1452-3C91C0220341}"/>
          </ac:spMkLst>
        </pc:spChg>
        <pc:spChg chg="del">
          <ac:chgData name="Stuart C Wilde MBE" userId="effe1fc91cccb1d5" providerId="LiveId" clId="{0B7434C0-F6C9-5341-B016-8AA67EE59543}" dt="2023-12-05T19:59:33.272" v="480" actId="478"/>
          <ac:spMkLst>
            <pc:docMk/>
            <pc:sldMk cId="2228229035" sldId="386"/>
            <ac:spMk id="25" creationId="{F54BD576-CC82-43DA-A008-C28EF60A448A}"/>
          </ac:spMkLst>
        </pc:spChg>
        <pc:spChg chg="mod">
          <ac:chgData name="Stuart C Wilde MBE" userId="effe1fc91cccb1d5" providerId="LiveId" clId="{0B7434C0-F6C9-5341-B016-8AA67EE59543}" dt="2023-12-07T16:42:13.457" v="1829" actId="1076"/>
          <ac:spMkLst>
            <pc:docMk/>
            <pc:sldMk cId="2228229035" sldId="386"/>
            <ac:spMk id="26" creationId="{CE70C69A-9AFC-784D-17BB-0DC6B6DB9AF5}"/>
          </ac:spMkLst>
        </pc:spChg>
        <pc:spChg chg="mod">
          <ac:chgData name="Stuart C Wilde MBE" userId="effe1fc91cccb1d5" providerId="LiveId" clId="{0B7434C0-F6C9-5341-B016-8AA67EE59543}" dt="2023-12-07T16:42:13.457" v="1829" actId="1076"/>
          <ac:spMkLst>
            <pc:docMk/>
            <pc:sldMk cId="2228229035" sldId="386"/>
            <ac:spMk id="27" creationId="{00D6E22C-6132-1FEE-4418-48FC6CFB781C}"/>
          </ac:spMkLst>
        </pc:spChg>
        <pc:spChg chg="del">
          <ac:chgData name="Stuart C Wilde MBE" userId="effe1fc91cccb1d5" providerId="LiveId" clId="{0B7434C0-F6C9-5341-B016-8AA67EE59543}" dt="2023-12-05T20:23:45.488" v="1195" actId="478"/>
          <ac:spMkLst>
            <pc:docMk/>
            <pc:sldMk cId="2228229035" sldId="386"/>
            <ac:spMk id="29" creationId="{C5A8C257-B6E4-D850-0685-E36894744DCB}"/>
          </ac:spMkLst>
        </pc:spChg>
        <pc:spChg chg="mod">
          <ac:chgData name="Stuart C Wilde MBE" userId="effe1fc91cccb1d5" providerId="LiveId" clId="{0B7434C0-F6C9-5341-B016-8AA67EE59543}" dt="2023-12-07T16:42:13.457" v="1829" actId="1076"/>
          <ac:spMkLst>
            <pc:docMk/>
            <pc:sldMk cId="2228229035" sldId="386"/>
            <ac:spMk id="31" creationId="{F19CAE10-B863-6AD1-AF64-8071169A7F5D}"/>
          </ac:spMkLst>
        </pc:spChg>
        <pc:spChg chg="mod">
          <ac:chgData name="Stuart C Wilde MBE" userId="effe1fc91cccb1d5" providerId="LiveId" clId="{0B7434C0-F6C9-5341-B016-8AA67EE59543}" dt="2023-12-07T16:42:13.457" v="1829" actId="1076"/>
          <ac:spMkLst>
            <pc:docMk/>
            <pc:sldMk cId="2228229035" sldId="386"/>
            <ac:spMk id="32" creationId="{D8809D51-13B7-6C6C-4878-38E01CC17280}"/>
          </ac:spMkLst>
        </pc:spChg>
        <pc:spChg chg="mod">
          <ac:chgData name="Stuart C Wilde MBE" userId="effe1fc91cccb1d5" providerId="LiveId" clId="{0B7434C0-F6C9-5341-B016-8AA67EE59543}" dt="2023-12-07T16:42:13.457" v="1829" actId="1076"/>
          <ac:spMkLst>
            <pc:docMk/>
            <pc:sldMk cId="2228229035" sldId="386"/>
            <ac:spMk id="33" creationId="{14AC4A16-F8C1-B59A-0271-CC93AB53D790}"/>
          </ac:spMkLst>
        </pc:spChg>
        <pc:spChg chg="mod">
          <ac:chgData name="Stuart C Wilde MBE" userId="effe1fc91cccb1d5" providerId="LiveId" clId="{0B7434C0-F6C9-5341-B016-8AA67EE59543}" dt="2023-12-07T16:42:13.457" v="1829" actId="1076"/>
          <ac:spMkLst>
            <pc:docMk/>
            <pc:sldMk cId="2228229035" sldId="386"/>
            <ac:spMk id="36" creationId="{DFD15DC3-8758-3070-95C2-9611428CABCE}"/>
          </ac:spMkLst>
        </pc:spChg>
        <pc:spChg chg="mod">
          <ac:chgData name="Stuart C Wilde MBE" userId="effe1fc91cccb1d5" providerId="LiveId" clId="{0B7434C0-F6C9-5341-B016-8AA67EE59543}" dt="2023-12-07T16:42:13.457" v="1829" actId="1076"/>
          <ac:spMkLst>
            <pc:docMk/>
            <pc:sldMk cId="2228229035" sldId="386"/>
            <ac:spMk id="37" creationId="{1C704CCF-B3F0-D1B4-3FC9-07BA88FC7469}"/>
          </ac:spMkLst>
        </pc:spChg>
        <pc:spChg chg="mod">
          <ac:chgData name="Stuart C Wilde MBE" userId="effe1fc91cccb1d5" providerId="LiveId" clId="{0B7434C0-F6C9-5341-B016-8AA67EE59543}" dt="2023-12-07T16:42:13.457" v="1829" actId="1076"/>
          <ac:spMkLst>
            <pc:docMk/>
            <pc:sldMk cId="2228229035" sldId="386"/>
            <ac:spMk id="38" creationId="{54BBBDC1-6B52-C436-ACB4-A7B5D8A81689}"/>
          </ac:spMkLst>
        </pc:spChg>
        <pc:spChg chg="mod">
          <ac:chgData name="Stuart C Wilde MBE" userId="effe1fc91cccb1d5" providerId="LiveId" clId="{0B7434C0-F6C9-5341-B016-8AA67EE59543}" dt="2023-12-07T16:42:13.457" v="1829" actId="1076"/>
          <ac:spMkLst>
            <pc:docMk/>
            <pc:sldMk cId="2228229035" sldId="386"/>
            <ac:spMk id="39" creationId="{B4CA7C82-0808-AFC7-670A-AE08AC525335}"/>
          </ac:spMkLst>
        </pc:spChg>
        <pc:spChg chg="mod">
          <ac:chgData name="Stuart C Wilde MBE" userId="effe1fc91cccb1d5" providerId="LiveId" clId="{0B7434C0-F6C9-5341-B016-8AA67EE59543}" dt="2023-12-07T16:42:13.457" v="1829" actId="1076"/>
          <ac:spMkLst>
            <pc:docMk/>
            <pc:sldMk cId="2228229035" sldId="386"/>
            <ac:spMk id="40" creationId="{0681EC30-64A2-CCA5-9EB8-A61C9ACB8717}"/>
          </ac:spMkLst>
        </pc:spChg>
        <pc:spChg chg="mod">
          <ac:chgData name="Stuart C Wilde MBE" userId="effe1fc91cccb1d5" providerId="LiveId" clId="{0B7434C0-F6C9-5341-B016-8AA67EE59543}" dt="2023-12-07T16:42:13.457" v="1829" actId="1076"/>
          <ac:spMkLst>
            <pc:docMk/>
            <pc:sldMk cId="2228229035" sldId="386"/>
            <ac:spMk id="42" creationId="{9D0BCF66-CDBA-F9CA-9C73-AE0F14A96D16}"/>
          </ac:spMkLst>
        </pc:spChg>
        <pc:picChg chg="mod">
          <ac:chgData name="Stuart C Wilde MBE" userId="effe1fc91cccb1d5" providerId="LiveId" clId="{0B7434C0-F6C9-5341-B016-8AA67EE59543}" dt="2023-12-07T16:42:13.457" v="1829" actId="1076"/>
          <ac:picMkLst>
            <pc:docMk/>
            <pc:sldMk cId="2228229035" sldId="386"/>
            <ac:picMk id="20" creationId="{7D4260C8-C615-AA94-0703-26BEAE8B480D}"/>
          </ac:picMkLst>
        </pc:picChg>
        <pc:cxnChg chg="del">
          <ac:chgData name="Stuart C Wilde MBE" userId="effe1fc91cccb1d5" providerId="LiveId" clId="{0B7434C0-F6C9-5341-B016-8AA67EE59543}" dt="2023-12-05T19:59:33.272" v="480" actId="478"/>
          <ac:cxnSpMkLst>
            <pc:docMk/>
            <pc:sldMk cId="2228229035" sldId="386"/>
            <ac:cxnSpMk id="8" creationId="{50060E80-F1C3-4E50-B873-7CFDEEA90049}"/>
          </ac:cxnSpMkLst>
        </pc:cxnChg>
        <pc:cxnChg chg="del">
          <ac:chgData name="Stuart C Wilde MBE" userId="effe1fc91cccb1d5" providerId="LiveId" clId="{0B7434C0-F6C9-5341-B016-8AA67EE59543}" dt="2023-12-05T19:59:33.272" v="480" actId="478"/>
          <ac:cxnSpMkLst>
            <pc:docMk/>
            <pc:sldMk cId="2228229035" sldId="386"/>
            <ac:cxnSpMk id="9" creationId="{01C52B09-2839-4160-A3C1-6BB201E5D53A}"/>
          </ac:cxnSpMkLst>
        </pc:cxnChg>
        <pc:cxnChg chg="del">
          <ac:chgData name="Stuart C Wilde MBE" userId="effe1fc91cccb1d5" providerId="LiveId" clId="{0B7434C0-F6C9-5341-B016-8AA67EE59543}" dt="2023-12-05T19:59:33.272" v="480" actId="478"/>
          <ac:cxnSpMkLst>
            <pc:docMk/>
            <pc:sldMk cId="2228229035" sldId="386"/>
            <ac:cxnSpMk id="10" creationId="{FC6C2AB6-E695-4520-9F38-6B6A0DE36B04}"/>
          </ac:cxnSpMkLst>
        </pc:cxnChg>
        <pc:cxnChg chg="del">
          <ac:chgData name="Stuart C Wilde MBE" userId="effe1fc91cccb1d5" providerId="LiveId" clId="{0B7434C0-F6C9-5341-B016-8AA67EE59543}" dt="2023-12-05T19:59:33.272" v="480" actId="478"/>
          <ac:cxnSpMkLst>
            <pc:docMk/>
            <pc:sldMk cId="2228229035" sldId="386"/>
            <ac:cxnSpMk id="11" creationId="{8F28B946-C7F6-4BF4-9E0C-3FACB97B07C7}"/>
          </ac:cxnSpMkLst>
        </pc:cxnChg>
        <pc:cxnChg chg="mod">
          <ac:chgData name="Stuart C Wilde MBE" userId="effe1fc91cccb1d5" providerId="LiveId" clId="{0B7434C0-F6C9-5341-B016-8AA67EE59543}" dt="2023-12-07T16:42:13.457" v="1829" actId="1076"/>
          <ac:cxnSpMkLst>
            <pc:docMk/>
            <pc:sldMk cId="2228229035" sldId="386"/>
            <ac:cxnSpMk id="24" creationId="{619C6BA0-C3B0-5EB1-25DF-5D932336F96B}"/>
          </ac:cxnSpMkLst>
        </pc:cxnChg>
        <pc:cxnChg chg="mod">
          <ac:chgData name="Stuart C Wilde MBE" userId="effe1fc91cccb1d5" providerId="LiveId" clId="{0B7434C0-F6C9-5341-B016-8AA67EE59543}" dt="2023-12-07T16:42:13.457" v="1829" actId="1076"/>
          <ac:cxnSpMkLst>
            <pc:docMk/>
            <pc:sldMk cId="2228229035" sldId="386"/>
            <ac:cxnSpMk id="28" creationId="{2F28E489-6814-2944-E755-C7D2A8D4E22C}"/>
          </ac:cxnSpMkLst>
        </pc:cxnChg>
        <pc:cxnChg chg="mod">
          <ac:chgData name="Stuart C Wilde MBE" userId="effe1fc91cccb1d5" providerId="LiveId" clId="{0B7434C0-F6C9-5341-B016-8AA67EE59543}" dt="2023-12-07T16:42:13.457" v="1829" actId="1076"/>
          <ac:cxnSpMkLst>
            <pc:docMk/>
            <pc:sldMk cId="2228229035" sldId="386"/>
            <ac:cxnSpMk id="30" creationId="{E4553E1C-6139-7017-3C60-BA3C8F7798FA}"/>
          </ac:cxnSpMkLst>
        </pc:cxnChg>
        <pc:cxnChg chg="mod">
          <ac:chgData name="Stuart C Wilde MBE" userId="effe1fc91cccb1d5" providerId="LiveId" clId="{0B7434C0-F6C9-5341-B016-8AA67EE59543}" dt="2023-12-07T16:42:13.457" v="1829" actId="1076"/>
          <ac:cxnSpMkLst>
            <pc:docMk/>
            <pc:sldMk cId="2228229035" sldId="386"/>
            <ac:cxnSpMk id="35" creationId="{85C19D93-7A20-EEAE-84C2-B4D4FEEC3E1A}"/>
          </ac:cxnSpMkLst>
        </pc:cxnChg>
        <pc:cxnChg chg="mod">
          <ac:chgData name="Stuart C Wilde MBE" userId="effe1fc91cccb1d5" providerId="LiveId" clId="{0B7434C0-F6C9-5341-B016-8AA67EE59543}" dt="2023-12-07T16:42:13.457" v="1829" actId="1076"/>
          <ac:cxnSpMkLst>
            <pc:docMk/>
            <pc:sldMk cId="2228229035" sldId="386"/>
            <ac:cxnSpMk id="43" creationId="{914560F5-7498-F182-D813-3C73CB743D9E}"/>
          </ac:cxnSpMkLst>
        </pc:cxnChg>
        <pc:cxnChg chg="mod">
          <ac:chgData name="Stuart C Wilde MBE" userId="effe1fc91cccb1d5" providerId="LiveId" clId="{0B7434C0-F6C9-5341-B016-8AA67EE59543}" dt="2023-12-07T16:42:13.457" v="1829" actId="1076"/>
          <ac:cxnSpMkLst>
            <pc:docMk/>
            <pc:sldMk cId="2228229035" sldId="386"/>
            <ac:cxnSpMk id="44" creationId="{3A8515E4-DC26-72E0-81B5-71D6353D6576}"/>
          </ac:cxnSpMkLst>
        </pc:cxnChg>
      </pc:sldChg>
      <pc:sldChg chg="addSp delSp modSp mod">
        <pc:chgData name="Stuart C Wilde MBE" userId="effe1fc91cccb1d5" providerId="LiveId" clId="{0B7434C0-F6C9-5341-B016-8AA67EE59543}" dt="2023-12-07T16:42:23.390" v="1830" actId="1076"/>
        <pc:sldMkLst>
          <pc:docMk/>
          <pc:sldMk cId="907565346" sldId="387"/>
        </pc:sldMkLst>
        <pc:spChg chg="add mod">
          <ac:chgData name="Stuart C Wilde MBE" userId="effe1fc91cccb1d5" providerId="LiveId" clId="{0B7434C0-F6C9-5341-B016-8AA67EE59543}" dt="2023-12-05T20:23:56.138" v="1201" actId="20577"/>
          <ac:spMkLst>
            <pc:docMk/>
            <pc:sldMk cId="907565346" sldId="387"/>
            <ac:spMk id="3" creationId="{74A57E54-76C8-73B3-1F24-EE57A2D51C13}"/>
          </ac:spMkLst>
        </pc:spChg>
        <pc:spChg chg="del">
          <ac:chgData name="Stuart C Wilde MBE" userId="effe1fc91cccb1d5" providerId="LiveId" clId="{0B7434C0-F6C9-5341-B016-8AA67EE59543}" dt="2023-12-05T19:59:38.588" v="481" actId="478"/>
          <ac:spMkLst>
            <pc:docMk/>
            <pc:sldMk cId="907565346" sldId="387"/>
            <ac:spMk id="4" creationId="{60735DC8-A105-4BD0-A57F-2FFC38AECE84}"/>
          </ac:spMkLst>
        </pc:spChg>
        <pc:spChg chg="mod">
          <ac:chgData name="Stuart C Wilde MBE" userId="effe1fc91cccb1d5" providerId="LiveId" clId="{0B7434C0-F6C9-5341-B016-8AA67EE59543}" dt="2023-12-07T16:42:23.390" v="1830" actId="1076"/>
          <ac:spMkLst>
            <pc:docMk/>
            <pc:sldMk cId="907565346" sldId="387"/>
            <ac:spMk id="5" creationId="{C217F29F-4288-DD35-C46C-5D8C9B57D003}"/>
          </ac:spMkLst>
        </pc:spChg>
        <pc:spChg chg="mod">
          <ac:chgData name="Stuart C Wilde MBE" userId="effe1fc91cccb1d5" providerId="LiveId" clId="{0B7434C0-F6C9-5341-B016-8AA67EE59543}" dt="2023-12-07T16:42:23.390" v="1830" actId="1076"/>
          <ac:spMkLst>
            <pc:docMk/>
            <pc:sldMk cId="907565346" sldId="387"/>
            <ac:spMk id="6" creationId="{BFFFE975-1266-D318-97B2-6C8931604A30}"/>
          </ac:spMkLst>
        </pc:spChg>
        <pc:spChg chg="mod">
          <ac:chgData name="Stuart C Wilde MBE" userId="effe1fc91cccb1d5" providerId="LiveId" clId="{0B7434C0-F6C9-5341-B016-8AA67EE59543}" dt="2023-12-07T16:42:23.390" v="1830" actId="1076"/>
          <ac:spMkLst>
            <pc:docMk/>
            <pc:sldMk cId="907565346" sldId="387"/>
            <ac:spMk id="12" creationId="{B1986CCA-48DE-9213-4E61-D2B9654C70B6}"/>
          </ac:spMkLst>
        </pc:spChg>
        <pc:spChg chg="mod">
          <ac:chgData name="Stuart C Wilde MBE" userId="effe1fc91cccb1d5" providerId="LiveId" clId="{0B7434C0-F6C9-5341-B016-8AA67EE59543}" dt="2023-12-07T16:42:23.390" v="1830" actId="1076"/>
          <ac:spMkLst>
            <pc:docMk/>
            <pc:sldMk cId="907565346" sldId="387"/>
            <ac:spMk id="13" creationId="{C6B66BCD-AF33-9F09-FECB-051DF4B7BF3E}"/>
          </ac:spMkLst>
        </pc:spChg>
        <pc:spChg chg="del">
          <ac:chgData name="Stuart C Wilde MBE" userId="effe1fc91cccb1d5" providerId="LiveId" clId="{0B7434C0-F6C9-5341-B016-8AA67EE59543}" dt="2023-12-05T19:59:38.588" v="481" actId="478"/>
          <ac:spMkLst>
            <pc:docMk/>
            <pc:sldMk cId="907565346" sldId="387"/>
            <ac:spMk id="14" creationId="{8F43C2BE-FC11-4556-86F2-8EE2FBBF10D2}"/>
          </ac:spMkLst>
        </pc:spChg>
        <pc:spChg chg="del">
          <ac:chgData name="Stuart C Wilde MBE" userId="effe1fc91cccb1d5" providerId="LiveId" clId="{0B7434C0-F6C9-5341-B016-8AA67EE59543}" dt="2023-12-05T19:59:38.588" v="481" actId="478"/>
          <ac:spMkLst>
            <pc:docMk/>
            <pc:sldMk cId="907565346" sldId="387"/>
            <ac:spMk id="25" creationId="{F54BD576-CC82-43DA-A008-C28EF60A448A}"/>
          </ac:spMkLst>
        </pc:spChg>
        <pc:spChg chg="del">
          <ac:chgData name="Stuart C Wilde MBE" userId="effe1fc91cccb1d5" providerId="LiveId" clId="{0B7434C0-F6C9-5341-B016-8AA67EE59543}" dt="2023-12-05T20:23:51.567" v="1196" actId="478"/>
          <ac:spMkLst>
            <pc:docMk/>
            <pc:sldMk cId="907565346" sldId="387"/>
            <ac:spMk id="29" creationId="{C5A8C257-B6E4-D850-0685-E36894744DCB}"/>
          </ac:spMkLst>
        </pc:spChg>
        <pc:spChg chg="mod">
          <ac:chgData name="Stuart C Wilde MBE" userId="effe1fc91cccb1d5" providerId="LiveId" clId="{0B7434C0-F6C9-5341-B016-8AA67EE59543}" dt="2023-12-07T16:42:23.390" v="1830" actId="1076"/>
          <ac:spMkLst>
            <pc:docMk/>
            <pc:sldMk cId="907565346" sldId="387"/>
            <ac:spMk id="40" creationId="{E2AE5FED-A5D9-6860-8265-73305330B88C}"/>
          </ac:spMkLst>
        </pc:spChg>
        <pc:spChg chg="mod">
          <ac:chgData name="Stuart C Wilde MBE" userId="effe1fc91cccb1d5" providerId="LiveId" clId="{0B7434C0-F6C9-5341-B016-8AA67EE59543}" dt="2023-12-07T16:42:23.390" v="1830" actId="1076"/>
          <ac:spMkLst>
            <pc:docMk/>
            <pc:sldMk cId="907565346" sldId="387"/>
            <ac:spMk id="41" creationId="{BEDA3476-04C4-D026-92DC-EDD08A76E757}"/>
          </ac:spMkLst>
        </pc:spChg>
        <pc:spChg chg="mod">
          <ac:chgData name="Stuart C Wilde MBE" userId="effe1fc91cccb1d5" providerId="LiveId" clId="{0B7434C0-F6C9-5341-B016-8AA67EE59543}" dt="2023-12-07T16:42:23.390" v="1830" actId="1076"/>
          <ac:spMkLst>
            <pc:docMk/>
            <pc:sldMk cId="907565346" sldId="387"/>
            <ac:spMk id="43" creationId="{A39002EA-319D-8049-419D-C33D38AE2428}"/>
          </ac:spMkLst>
        </pc:spChg>
        <pc:spChg chg="mod">
          <ac:chgData name="Stuart C Wilde MBE" userId="effe1fc91cccb1d5" providerId="LiveId" clId="{0B7434C0-F6C9-5341-B016-8AA67EE59543}" dt="2023-12-07T16:42:23.390" v="1830" actId="1076"/>
          <ac:spMkLst>
            <pc:docMk/>
            <pc:sldMk cId="907565346" sldId="387"/>
            <ac:spMk id="44" creationId="{D67B0294-B4D9-EA68-7E7C-55BCE39A9A7A}"/>
          </ac:spMkLst>
        </pc:spChg>
        <pc:spChg chg="mod">
          <ac:chgData name="Stuart C Wilde MBE" userId="effe1fc91cccb1d5" providerId="LiveId" clId="{0B7434C0-F6C9-5341-B016-8AA67EE59543}" dt="2023-12-07T16:42:23.390" v="1830" actId="1076"/>
          <ac:spMkLst>
            <pc:docMk/>
            <pc:sldMk cId="907565346" sldId="387"/>
            <ac:spMk id="48" creationId="{C61CD2B0-299F-27A1-0A46-28D495665324}"/>
          </ac:spMkLst>
        </pc:spChg>
        <pc:spChg chg="mod">
          <ac:chgData name="Stuart C Wilde MBE" userId="effe1fc91cccb1d5" providerId="LiveId" clId="{0B7434C0-F6C9-5341-B016-8AA67EE59543}" dt="2023-12-07T16:42:23.390" v="1830" actId="1076"/>
          <ac:spMkLst>
            <pc:docMk/>
            <pc:sldMk cId="907565346" sldId="387"/>
            <ac:spMk id="52" creationId="{E8ADFE03-EBE8-FAA2-0C46-AEBF6F06150F}"/>
          </ac:spMkLst>
        </pc:spChg>
        <pc:spChg chg="mod">
          <ac:chgData name="Stuart C Wilde MBE" userId="effe1fc91cccb1d5" providerId="LiveId" clId="{0B7434C0-F6C9-5341-B016-8AA67EE59543}" dt="2023-12-07T16:42:23.390" v="1830" actId="1076"/>
          <ac:spMkLst>
            <pc:docMk/>
            <pc:sldMk cId="907565346" sldId="387"/>
            <ac:spMk id="53" creationId="{63834E2D-10A7-76FA-8B0D-60100D9D2E34}"/>
          </ac:spMkLst>
        </pc:spChg>
        <pc:spChg chg="mod">
          <ac:chgData name="Stuart C Wilde MBE" userId="effe1fc91cccb1d5" providerId="LiveId" clId="{0B7434C0-F6C9-5341-B016-8AA67EE59543}" dt="2023-12-07T16:42:23.390" v="1830" actId="1076"/>
          <ac:spMkLst>
            <pc:docMk/>
            <pc:sldMk cId="907565346" sldId="387"/>
            <ac:spMk id="54" creationId="{5A0E801D-08C6-5410-C1EA-003554C78EA6}"/>
          </ac:spMkLst>
        </pc:spChg>
        <pc:picChg chg="mod">
          <ac:chgData name="Stuart C Wilde MBE" userId="effe1fc91cccb1d5" providerId="LiveId" clId="{0B7434C0-F6C9-5341-B016-8AA67EE59543}" dt="2023-12-07T16:42:23.390" v="1830" actId="1076"/>
          <ac:picMkLst>
            <pc:docMk/>
            <pc:sldMk cId="907565346" sldId="387"/>
            <ac:picMk id="2" creationId="{794B1F14-5DDD-05C7-1FE2-7DAC4F7CAC11}"/>
          </ac:picMkLst>
        </pc:picChg>
        <pc:picChg chg="mod">
          <ac:chgData name="Stuart C Wilde MBE" userId="effe1fc91cccb1d5" providerId="LiveId" clId="{0B7434C0-F6C9-5341-B016-8AA67EE59543}" dt="2023-12-07T16:42:23.390" v="1830" actId="1076"/>
          <ac:picMkLst>
            <pc:docMk/>
            <pc:sldMk cId="907565346" sldId="387"/>
            <ac:picMk id="16" creationId="{1E7DC158-7EA1-F406-BD87-8C40B0ECC82B}"/>
          </ac:picMkLst>
        </pc:picChg>
        <pc:cxnChg chg="del">
          <ac:chgData name="Stuart C Wilde MBE" userId="effe1fc91cccb1d5" providerId="LiveId" clId="{0B7434C0-F6C9-5341-B016-8AA67EE59543}" dt="2023-12-05T19:59:38.588" v="481" actId="478"/>
          <ac:cxnSpMkLst>
            <pc:docMk/>
            <pc:sldMk cId="907565346" sldId="387"/>
            <ac:cxnSpMk id="8" creationId="{50060E80-F1C3-4E50-B873-7CFDEEA90049}"/>
          </ac:cxnSpMkLst>
        </pc:cxnChg>
        <pc:cxnChg chg="del">
          <ac:chgData name="Stuart C Wilde MBE" userId="effe1fc91cccb1d5" providerId="LiveId" clId="{0B7434C0-F6C9-5341-B016-8AA67EE59543}" dt="2023-12-05T19:59:38.588" v="481" actId="478"/>
          <ac:cxnSpMkLst>
            <pc:docMk/>
            <pc:sldMk cId="907565346" sldId="387"/>
            <ac:cxnSpMk id="9" creationId="{01C52B09-2839-4160-A3C1-6BB201E5D53A}"/>
          </ac:cxnSpMkLst>
        </pc:cxnChg>
        <pc:cxnChg chg="del">
          <ac:chgData name="Stuart C Wilde MBE" userId="effe1fc91cccb1d5" providerId="LiveId" clId="{0B7434C0-F6C9-5341-B016-8AA67EE59543}" dt="2023-12-05T19:59:38.588" v="481" actId="478"/>
          <ac:cxnSpMkLst>
            <pc:docMk/>
            <pc:sldMk cId="907565346" sldId="387"/>
            <ac:cxnSpMk id="10" creationId="{FC6C2AB6-E695-4520-9F38-6B6A0DE36B04}"/>
          </ac:cxnSpMkLst>
        </pc:cxnChg>
        <pc:cxnChg chg="del">
          <ac:chgData name="Stuart C Wilde MBE" userId="effe1fc91cccb1d5" providerId="LiveId" clId="{0B7434C0-F6C9-5341-B016-8AA67EE59543}" dt="2023-12-05T19:59:38.588" v="481" actId="478"/>
          <ac:cxnSpMkLst>
            <pc:docMk/>
            <pc:sldMk cId="907565346" sldId="387"/>
            <ac:cxnSpMk id="11" creationId="{8F28B946-C7F6-4BF4-9E0C-3FACB97B07C7}"/>
          </ac:cxnSpMkLst>
        </pc:cxnChg>
        <pc:cxnChg chg="mod">
          <ac:chgData name="Stuart C Wilde MBE" userId="effe1fc91cccb1d5" providerId="LiveId" clId="{0B7434C0-F6C9-5341-B016-8AA67EE59543}" dt="2023-12-07T16:42:23.390" v="1830" actId="1076"/>
          <ac:cxnSpMkLst>
            <pc:docMk/>
            <pc:sldMk cId="907565346" sldId="387"/>
            <ac:cxnSpMk id="21" creationId="{E80290BB-D6A7-BE1E-CE5C-A5D13A590405}"/>
          </ac:cxnSpMkLst>
        </pc:cxnChg>
        <pc:cxnChg chg="mod">
          <ac:chgData name="Stuart C Wilde MBE" userId="effe1fc91cccb1d5" providerId="LiveId" clId="{0B7434C0-F6C9-5341-B016-8AA67EE59543}" dt="2023-12-07T16:42:23.390" v="1830" actId="1076"/>
          <ac:cxnSpMkLst>
            <pc:docMk/>
            <pc:sldMk cId="907565346" sldId="387"/>
            <ac:cxnSpMk id="45" creationId="{6E9C802B-D42B-8BE7-0470-C1D74F513860}"/>
          </ac:cxnSpMkLst>
        </pc:cxnChg>
        <pc:cxnChg chg="mod">
          <ac:chgData name="Stuart C Wilde MBE" userId="effe1fc91cccb1d5" providerId="LiveId" clId="{0B7434C0-F6C9-5341-B016-8AA67EE59543}" dt="2023-12-07T16:42:23.390" v="1830" actId="1076"/>
          <ac:cxnSpMkLst>
            <pc:docMk/>
            <pc:sldMk cId="907565346" sldId="387"/>
            <ac:cxnSpMk id="49" creationId="{24748D91-2840-D507-0D8A-87FBE30237D8}"/>
          </ac:cxnSpMkLst>
        </pc:cxnChg>
        <pc:cxnChg chg="mod">
          <ac:chgData name="Stuart C Wilde MBE" userId="effe1fc91cccb1d5" providerId="LiveId" clId="{0B7434C0-F6C9-5341-B016-8AA67EE59543}" dt="2023-12-07T16:42:23.390" v="1830" actId="1076"/>
          <ac:cxnSpMkLst>
            <pc:docMk/>
            <pc:sldMk cId="907565346" sldId="387"/>
            <ac:cxnSpMk id="56" creationId="{EB0A5581-A258-31A6-29C8-C0D907D97635}"/>
          </ac:cxnSpMkLst>
        </pc:cxnChg>
      </pc:sldChg>
      <pc:sldChg chg="addSp delSp modSp mod">
        <pc:chgData name="Stuart C Wilde MBE" userId="effe1fc91cccb1d5" providerId="LiveId" clId="{0B7434C0-F6C9-5341-B016-8AA67EE59543}" dt="2023-12-07T16:42:41.843" v="1831" actId="1076"/>
        <pc:sldMkLst>
          <pc:docMk/>
          <pc:sldMk cId="3424524000" sldId="388"/>
        </pc:sldMkLst>
        <pc:spChg chg="del">
          <ac:chgData name="Stuart C Wilde MBE" userId="effe1fc91cccb1d5" providerId="LiveId" clId="{0B7434C0-F6C9-5341-B016-8AA67EE59543}" dt="2023-12-05T19:59:45.651" v="482" actId="478"/>
          <ac:spMkLst>
            <pc:docMk/>
            <pc:sldMk cId="3424524000" sldId="388"/>
            <ac:spMk id="4" creationId="{60735DC8-A105-4BD0-A57F-2FFC38AECE84}"/>
          </ac:spMkLst>
        </pc:spChg>
        <pc:spChg chg="mod">
          <ac:chgData name="Stuart C Wilde MBE" userId="effe1fc91cccb1d5" providerId="LiveId" clId="{0B7434C0-F6C9-5341-B016-8AA67EE59543}" dt="2023-12-07T16:42:41.843" v="1831" actId="1076"/>
          <ac:spMkLst>
            <pc:docMk/>
            <pc:sldMk cId="3424524000" sldId="388"/>
            <ac:spMk id="5" creationId="{B14C02CD-897B-6730-B290-80A7A09749D3}"/>
          </ac:spMkLst>
        </pc:spChg>
        <pc:spChg chg="mod">
          <ac:chgData name="Stuart C Wilde MBE" userId="effe1fc91cccb1d5" providerId="LiveId" clId="{0B7434C0-F6C9-5341-B016-8AA67EE59543}" dt="2023-12-07T16:42:41.843" v="1831" actId="1076"/>
          <ac:spMkLst>
            <pc:docMk/>
            <pc:sldMk cId="3424524000" sldId="388"/>
            <ac:spMk id="6" creationId="{B5233852-B715-917C-CC3A-2D99F7BF5125}"/>
          </ac:spMkLst>
        </pc:spChg>
        <pc:spChg chg="mod">
          <ac:chgData name="Stuart C Wilde MBE" userId="effe1fc91cccb1d5" providerId="LiveId" clId="{0B7434C0-F6C9-5341-B016-8AA67EE59543}" dt="2023-12-07T16:42:41.843" v="1831" actId="1076"/>
          <ac:spMkLst>
            <pc:docMk/>
            <pc:sldMk cId="3424524000" sldId="388"/>
            <ac:spMk id="12" creationId="{84F41F20-0F89-728D-7F59-5B566DE941F1}"/>
          </ac:spMkLst>
        </pc:spChg>
        <pc:spChg chg="add mod">
          <ac:chgData name="Stuart C Wilde MBE" userId="effe1fc91cccb1d5" providerId="LiveId" clId="{0B7434C0-F6C9-5341-B016-8AA67EE59543}" dt="2023-12-05T20:24:05.071" v="1207" actId="20577"/>
          <ac:spMkLst>
            <pc:docMk/>
            <pc:sldMk cId="3424524000" sldId="388"/>
            <ac:spMk id="13" creationId="{1ED8325B-37AB-525A-8D35-7B01A048F1E9}"/>
          </ac:spMkLst>
        </pc:spChg>
        <pc:spChg chg="del">
          <ac:chgData name="Stuart C Wilde MBE" userId="effe1fc91cccb1d5" providerId="LiveId" clId="{0B7434C0-F6C9-5341-B016-8AA67EE59543}" dt="2023-12-05T19:59:45.651" v="482" actId="478"/>
          <ac:spMkLst>
            <pc:docMk/>
            <pc:sldMk cId="3424524000" sldId="388"/>
            <ac:spMk id="14" creationId="{8F43C2BE-FC11-4556-86F2-8EE2FBBF10D2}"/>
          </ac:spMkLst>
        </pc:spChg>
        <pc:spChg chg="mod">
          <ac:chgData name="Stuart C Wilde MBE" userId="effe1fc91cccb1d5" providerId="LiveId" clId="{0B7434C0-F6C9-5341-B016-8AA67EE59543}" dt="2023-12-07T16:42:41.843" v="1831" actId="1076"/>
          <ac:spMkLst>
            <pc:docMk/>
            <pc:sldMk cId="3424524000" sldId="388"/>
            <ac:spMk id="23" creationId="{69E14D99-A306-B43E-6C4C-0C71B75C9AB6}"/>
          </ac:spMkLst>
        </pc:spChg>
        <pc:spChg chg="mod">
          <ac:chgData name="Stuart C Wilde MBE" userId="effe1fc91cccb1d5" providerId="LiveId" clId="{0B7434C0-F6C9-5341-B016-8AA67EE59543}" dt="2023-12-07T16:42:41.843" v="1831" actId="1076"/>
          <ac:spMkLst>
            <pc:docMk/>
            <pc:sldMk cId="3424524000" sldId="388"/>
            <ac:spMk id="24" creationId="{D906E27B-F783-1929-FA8A-3511A629A8D3}"/>
          </ac:spMkLst>
        </pc:spChg>
        <pc:spChg chg="del">
          <ac:chgData name="Stuart C Wilde MBE" userId="effe1fc91cccb1d5" providerId="LiveId" clId="{0B7434C0-F6C9-5341-B016-8AA67EE59543}" dt="2023-12-05T19:59:45.651" v="482" actId="478"/>
          <ac:spMkLst>
            <pc:docMk/>
            <pc:sldMk cId="3424524000" sldId="388"/>
            <ac:spMk id="25" creationId="{F54BD576-CC82-43DA-A008-C28EF60A448A}"/>
          </ac:spMkLst>
        </pc:spChg>
        <pc:spChg chg="mod">
          <ac:chgData name="Stuart C Wilde MBE" userId="effe1fc91cccb1d5" providerId="LiveId" clId="{0B7434C0-F6C9-5341-B016-8AA67EE59543}" dt="2023-12-07T16:42:41.843" v="1831" actId="1076"/>
          <ac:spMkLst>
            <pc:docMk/>
            <pc:sldMk cId="3424524000" sldId="388"/>
            <ac:spMk id="26" creationId="{8E33478C-F8EC-BA5D-78F7-BB58B721902B}"/>
          </ac:spMkLst>
        </pc:spChg>
        <pc:spChg chg="mod">
          <ac:chgData name="Stuart C Wilde MBE" userId="effe1fc91cccb1d5" providerId="LiveId" clId="{0B7434C0-F6C9-5341-B016-8AA67EE59543}" dt="2023-12-07T16:42:41.843" v="1831" actId="1076"/>
          <ac:spMkLst>
            <pc:docMk/>
            <pc:sldMk cId="3424524000" sldId="388"/>
            <ac:spMk id="28" creationId="{5059F2B4-B8DE-CB9B-4EF1-A6411416F566}"/>
          </ac:spMkLst>
        </pc:spChg>
        <pc:spChg chg="del">
          <ac:chgData name="Stuart C Wilde MBE" userId="effe1fc91cccb1d5" providerId="LiveId" clId="{0B7434C0-F6C9-5341-B016-8AA67EE59543}" dt="2023-12-05T20:24:08.705" v="1208" actId="478"/>
          <ac:spMkLst>
            <pc:docMk/>
            <pc:sldMk cId="3424524000" sldId="388"/>
            <ac:spMk id="29" creationId="{C5A8C257-B6E4-D850-0685-E36894744DCB}"/>
          </ac:spMkLst>
        </pc:spChg>
        <pc:spChg chg="mod">
          <ac:chgData name="Stuart C Wilde MBE" userId="effe1fc91cccb1d5" providerId="LiveId" clId="{0B7434C0-F6C9-5341-B016-8AA67EE59543}" dt="2023-12-07T16:42:41.843" v="1831" actId="1076"/>
          <ac:spMkLst>
            <pc:docMk/>
            <pc:sldMk cId="3424524000" sldId="388"/>
            <ac:spMk id="30" creationId="{FF0AFF40-5789-2645-E83C-9302A4C38037}"/>
          </ac:spMkLst>
        </pc:spChg>
        <pc:spChg chg="mod">
          <ac:chgData name="Stuart C Wilde MBE" userId="effe1fc91cccb1d5" providerId="LiveId" clId="{0B7434C0-F6C9-5341-B016-8AA67EE59543}" dt="2023-12-07T16:42:41.843" v="1831" actId="1076"/>
          <ac:spMkLst>
            <pc:docMk/>
            <pc:sldMk cId="3424524000" sldId="388"/>
            <ac:spMk id="31" creationId="{ED07A490-A0A3-5B52-9335-A419389E44D9}"/>
          </ac:spMkLst>
        </pc:spChg>
        <pc:spChg chg="mod">
          <ac:chgData name="Stuart C Wilde MBE" userId="effe1fc91cccb1d5" providerId="LiveId" clId="{0B7434C0-F6C9-5341-B016-8AA67EE59543}" dt="2023-12-07T16:42:41.843" v="1831" actId="1076"/>
          <ac:spMkLst>
            <pc:docMk/>
            <pc:sldMk cId="3424524000" sldId="388"/>
            <ac:spMk id="32" creationId="{2F379BEC-B528-7E7B-5237-33366BF7386F}"/>
          </ac:spMkLst>
        </pc:spChg>
        <pc:spChg chg="mod">
          <ac:chgData name="Stuart C Wilde MBE" userId="effe1fc91cccb1d5" providerId="LiveId" clId="{0B7434C0-F6C9-5341-B016-8AA67EE59543}" dt="2023-12-07T16:42:41.843" v="1831" actId="1076"/>
          <ac:spMkLst>
            <pc:docMk/>
            <pc:sldMk cId="3424524000" sldId="388"/>
            <ac:spMk id="33" creationId="{740B44DA-ACAD-6395-8F57-8B65EE0AE91B}"/>
          </ac:spMkLst>
        </pc:spChg>
        <pc:spChg chg="mod">
          <ac:chgData name="Stuart C Wilde MBE" userId="effe1fc91cccb1d5" providerId="LiveId" clId="{0B7434C0-F6C9-5341-B016-8AA67EE59543}" dt="2023-12-07T16:42:41.843" v="1831" actId="1076"/>
          <ac:spMkLst>
            <pc:docMk/>
            <pc:sldMk cId="3424524000" sldId="388"/>
            <ac:spMk id="35" creationId="{01D1621E-677D-63FE-68A2-0AD6E7F2CA9C}"/>
          </ac:spMkLst>
        </pc:spChg>
        <pc:picChg chg="mod">
          <ac:chgData name="Stuart C Wilde MBE" userId="effe1fc91cccb1d5" providerId="LiveId" clId="{0B7434C0-F6C9-5341-B016-8AA67EE59543}" dt="2023-12-07T16:42:41.843" v="1831" actId="1076"/>
          <ac:picMkLst>
            <pc:docMk/>
            <pc:sldMk cId="3424524000" sldId="388"/>
            <ac:picMk id="2" creationId="{794B1F14-5DDD-05C7-1FE2-7DAC4F7CAC11}"/>
          </ac:picMkLst>
        </pc:picChg>
        <pc:picChg chg="mod">
          <ac:chgData name="Stuart C Wilde MBE" userId="effe1fc91cccb1d5" providerId="LiveId" clId="{0B7434C0-F6C9-5341-B016-8AA67EE59543}" dt="2023-12-07T16:42:41.843" v="1831" actId="1076"/>
          <ac:picMkLst>
            <pc:docMk/>
            <pc:sldMk cId="3424524000" sldId="388"/>
            <ac:picMk id="3" creationId="{C73645FA-43AB-E426-E20B-CCD8B846BF1E}"/>
          </ac:picMkLst>
        </pc:picChg>
        <pc:picChg chg="mod">
          <ac:chgData name="Stuart C Wilde MBE" userId="effe1fc91cccb1d5" providerId="LiveId" clId="{0B7434C0-F6C9-5341-B016-8AA67EE59543}" dt="2023-12-07T16:42:41.843" v="1831" actId="1076"/>
          <ac:picMkLst>
            <pc:docMk/>
            <pc:sldMk cId="3424524000" sldId="388"/>
            <ac:picMk id="7" creationId="{90961E61-6014-D134-D464-4D1123534405}"/>
          </ac:picMkLst>
        </pc:picChg>
        <pc:picChg chg="mod">
          <ac:chgData name="Stuart C Wilde MBE" userId="effe1fc91cccb1d5" providerId="LiveId" clId="{0B7434C0-F6C9-5341-B016-8AA67EE59543}" dt="2023-12-07T16:42:41.843" v="1831" actId="1076"/>
          <ac:picMkLst>
            <pc:docMk/>
            <pc:sldMk cId="3424524000" sldId="388"/>
            <ac:picMk id="16" creationId="{1E7DC158-7EA1-F406-BD87-8C40B0ECC82B}"/>
          </ac:picMkLst>
        </pc:picChg>
        <pc:picChg chg="mod">
          <ac:chgData name="Stuart C Wilde MBE" userId="effe1fc91cccb1d5" providerId="LiveId" clId="{0B7434C0-F6C9-5341-B016-8AA67EE59543}" dt="2023-12-07T16:42:41.843" v="1831" actId="1076"/>
          <ac:picMkLst>
            <pc:docMk/>
            <pc:sldMk cId="3424524000" sldId="388"/>
            <ac:picMk id="18" creationId="{94E9DC4F-2508-4E93-341D-87CE416FB110}"/>
          </ac:picMkLst>
        </pc:picChg>
        <pc:picChg chg="mod">
          <ac:chgData name="Stuart C Wilde MBE" userId="effe1fc91cccb1d5" providerId="LiveId" clId="{0B7434C0-F6C9-5341-B016-8AA67EE59543}" dt="2023-12-07T16:42:41.843" v="1831" actId="1076"/>
          <ac:picMkLst>
            <pc:docMk/>
            <pc:sldMk cId="3424524000" sldId="388"/>
            <ac:picMk id="20" creationId="{5066C6ED-F615-12A0-E768-4F19F51D0E04}"/>
          </ac:picMkLst>
        </pc:picChg>
        <pc:picChg chg="mod">
          <ac:chgData name="Stuart C Wilde MBE" userId="effe1fc91cccb1d5" providerId="LiveId" clId="{0B7434C0-F6C9-5341-B016-8AA67EE59543}" dt="2023-12-07T16:42:41.843" v="1831" actId="1076"/>
          <ac:picMkLst>
            <pc:docMk/>
            <pc:sldMk cId="3424524000" sldId="388"/>
            <ac:picMk id="37" creationId="{84BAC2BF-7126-5FDE-C901-BAFFE658C7E2}"/>
          </ac:picMkLst>
        </pc:picChg>
        <pc:picChg chg="mod">
          <ac:chgData name="Stuart C Wilde MBE" userId="effe1fc91cccb1d5" providerId="LiveId" clId="{0B7434C0-F6C9-5341-B016-8AA67EE59543}" dt="2023-12-07T16:42:41.843" v="1831" actId="1076"/>
          <ac:picMkLst>
            <pc:docMk/>
            <pc:sldMk cId="3424524000" sldId="388"/>
            <ac:picMk id="42" creationId="{0984184D-3D31-096F-1C36-47223A5EEA1C}"/>
          </ac:picMkLst>
        </pc:picChg>
        <pc:cxnChg chg="del">
          <ac:chgData name="Stuart C Wilde MBE" userId="effe1fc91cccb1d5" providerId="LiveId" clId="{0B7434C0-F6C9-5341-B016-8AA67EE59543}" dt="2023-12-05T19:59:45.651" v="482" actId="478"/>
          <ac:cxnSpMkLst>
            <pc:docMk/>
            <pc:sldMk cId="3424524000" sldId="388"/>
            <ac:cxnSpMk id="8" creationId="{50060E80-F1C3-4E50-B873-7CFDEEA90049}"/>
          </ac:cxnSpMkLst>
        </pc:cxnChg>
        <pc:cxnChg chg="del">
          <ac:chgData name="Stuart C Wilde MBE" userId="effe1fc91cccb1d5" providerId="LiveId" clId="{0B7434C0-F6C9-5341-B016-8AA67EE59543}" dt="2023-12-05T19:59:45.651" v="482" actId="478"/>
          <ac:cxnSpMkLst>
            <pc:docMk/>
            <pc:sldMk cId="3424524000" sldId="388"/>
            <ac:cxnSpMk id="9" creationId="{01C52B09-2839-4160-A3C1-6BB201E5D53A}"/>
          </ac:cxnSpMkLst>
        </pc:cxnChg>
        <pc:cxnChg chg="del">
          <ac:chgData name="Stuart C Wilde MBE" userId="effe1fc91cccb1d5" providerId="LiveId" clId="{0B7434C0-F6C9-5341-B016-8AA67EE59543}" dt="2023-12-05T19:59:45.651" v="482" actId="478"/>
          <ac:cxnSpMkLst>
            <pc:docMk/>
            <pc:sldMk cId="3424524000" sldId="388"/>
            <ac:cxnSpMk id="10" creationId="{FC6C2AB6-E695-4520-9F38-6B6A0DE36B04}"/>
          </ac:cxnSpMkLst>
        </pc:cxnChg>
        <pc:cxnChg chg="del">
          <ac:chgData name="Stuart C Wilde MBE" userId="effe1fc91cccb1d5" providerId="LiveId" clId="{0B7434C0-F6C9-5341-B016-8AA67EE59543}" dt="2023-12-05T19:59:45.651" v="482" actId="478"/>
          <ac:cxnSpMkLst>
            <pc:docMk/>
            <pc:sldMk cId="3424524000" sldId="388"/>
            <ac:cxnSpMk id="11" creationId="{8F28B946-C7F6-4BF4-9E0C-3FACB97B07C7}"/>
          </ac:cxnSpMkLst>
        </pc:cxnChg>
        <pc:cxnChg chg="mod">
          <ac:chgData name="Stuart C Wilde MBE" userId="effe1fc91cccb1d5" providerId="LiveId" clId="{0B7434C0-F6C9-5341-B016-8AA67EE59543}" dt="2023-12-07T16:42:41.843" v="1831" actId="1076"/>
          <ac:cxnSpMkLst>
            <pc:docMk/>
            <pc:sldMk cId="3424524000" sldId="388"/>
            <ac:cxnSpMk id="15" creationId="{F66834E2-7924-18B5-E20F-E82024F19540}"/>
          </ac:cxnSpMkLst>
        </pc:cxnChg>
        <pc:cxnChg chg="mod">
          <ac:chgData name="Stuart C Wilde MBE" userId="effe1fc91cccb1d5" providerId="LiveId" clId="{0B7434C0-F6C9-5341-B016-8AA67EE59543}" dt="2023-12-07T16:42:41.843" v="1831" actId="1076"/>
          <ac:cxnSpMkLst>
            <pc:docMk/>
            <pc:sldMk cId="3424524000" sldId="388"/>
            <ac:cxnSpMk id="27" creationId="{18550F02-8A8B-7C73-2B49-1FCB8218A570}"/>
          </ac:cxnSpMkLst>
        </pc:cxnChg>
        <pc:cxnChg chg="mod">
          <ac:chgData name="Stuart C Wilde MBE" userId="effe1fc91cccb1d5" providerId="LiveId" clId="{0B7434C0-F6C9-5341-B016-8AA67EE59543}" dt="2023-12-07T16:42:41.843" v="1831" actId="1076"/>
          <ac:cxnSpMkLst>
            <pc:docMk/>
            <pc:sldMk cId="3424524000" sldId="388"/>
            <ac:cxnSpMk id="38" creationId="{5BFBE2EA-3EB6-5186-7C7C-618A04EDAD79}"/>
          </ac:cxnSpMkLst>
        </pc:cxnChg>
      </pc:sldChg>
      <pc:sldChg chg="addSp delSp modSp mod">
        <pc:chgData name="Stuart C Wilde MBE" userId="effe1fc91cccb1d5" providerId="LiveId" clId="{0B7434C0-F6C9-5341-B016-8AA67EE59543}" dt="2023-12-07T16:42:53.135" v="1832" actId="1076"/>
        <pc:sldMkLst>
          <pc:docMk/>
          <pc:sldMk cId="1670981793" sldId="389"/>
        </pc:sldMkLst>
        <pc:spChg chg="mod">
          <ac:chgData name="Stuart C Wilde MBE" userId="effe1fc91cccb1d5" providerId="LiveId" clId="{0B7434C0-F6C9-5341-B016-8AA67EE59543}" dt="2023-12-07T16:42:53.135" v="1832" actId="1076"/>
          <ac:spMkLst>
            <pc:docMk/>
            <pc:sldMk cId="1670981793" sldId="389"/>
            <ac:spMk id="2" creationId="{D2CA27B4-5A1C-27C1-593F-CB2B6B857822}"/>
          </ac:spMkLst>
        </pc:spChg>
        <pc:spChg chg="mod">
          <ac:chgData name="Stuart C Wilde MBE" userId="effe1fc91cccb1d5" providerId="LiveId" clId="{0B7434C0-F6C9-5341-B016-8AA67EE59543}" dt="2023-12-07T16:42:53.135" v="1832" actId="1076"/>
          <ac:spMkLst>
            <pc:docMk/>
            <pc:sldMk cId="1670981793" sldId="389"/>
            <ac:spMk id="3" creationId="{5DA1AEBF-09C5-C4E2-8003-A2F2DED67D70}"/>
          </ac:spMkLst>
        </pc:spChg>
        <pc:spChg chg="del">
          <ac:chgData name="Stuart C Wilde MBE" userId="effe1fc91cccb1d5" providerId="LiveId" clId="{0B7434C0-F6C9-5341-B016-8AA67EE59543}" dt="2023-12-05T19:59:54.951" v="483" actId="478"/>
          <ac:spMkLst>
            <pc:docMk/>
            <pc:sldMk cId="1670981793" sldId="389"/>
            <ac:spMk id="4" creationId="{60735DC8-A105-4BD0-A57F-2FFC38AECE84}"/>
          </ac:spMkLst>
        </pc:spChg>
        <pc:spChg chg="add mod">
          <ac:chgData name="Stuart C Wilde MBE" userId="effe1fc91cccb1d5" providerId="LiveId" clId="{0B7434C0-F6C9-5341-B016-8AA67EE59543}" dt="2023-12-05T20:24:19.893" v="1215" actId="20577"/>
          <ac:spMkLst>
            <pc:docMk/>
            <pc:sldMk cId="1670981793" sldId="389"/>
            <ac:spMk id="5" creationId="{4EDA874D-BC2B-7C18-C4B6-6F170F43F9E0}"/>
          </ac:spMkLst>
        </pc:spChg>
        <pc:spChg chg="mod">
          <ac:chgData name="Stuart C Wilde MBE" userId="effe1fc91cccb1d5" providerId="LiveId" clId="{0B7434C0-F6C9-5341-B016-8AA67EE59543}" dt="2023-12-07T16:42:53.135" v="1832" actId="1076"/>
          <ac:spMkLst>
            <pc:docMk/>
            <pc:sldMk cId="1670981793" sldId="389"/>
            <ac:spMk id="7" creationId="{A649C158-062C-834C-3F71-9054504636A5}"/>
          </ac:spMkLst>
        </pc:spChg>
        <pc:spChg chg="mod">
          <ac:chgData name="Stuart C Wilde MBE" userId="effe1fc91cccb1d5" providerId="LiveId" clId="{0B7434C0-F6C9-5341-B016-8AA67EE59543}" dt="2023-12-07T16:42:53.135" v="1832" actId="1076"/>
          <ac:spMkLst>
            <pc:docMk/>
            <pc:sldMk cId="1670981793" sldId="389"/>
            <ac:spMk id="12" creationId="{C4ACEC63-24BD-25CD-95A8-E3EE2BEC1371}"/>
          </ac:spMkLst>
        </pc:spChg>
        <pc:spChg chg="mod">
          <ac:chgData name="Stuart C Wilde MBE" userId="effe1fc91cccb1d5" providerId="LiveId" clId="{0B7434C0-F6C9-5341-B016-8AA67EE59543}" dt="2023-12-07T16:42:53.135" v="1832" actId="1076"/>
          <ac:spMkLst>
            <pc:docMk/>
            <pc:sldMk cId="1670981793" sldId="389"/>
            <ac:spMk id="13" creationId="{6DDFEFE8-237F-C86B-3A59-F261A4C15183}"/>
          </ac:spMkLst>
        </pc:spChg>
        <pc:spChg chg="del">
          <ac:chgData name="Stuart C Wilde MBE" userId="effe1fc91cccb1d5" providerId="LiveId" clId="{0B7434C0-F6C9-5341-B016-8AA67EE59543}" dt="2023-12-05T19:59:54.951" v="483" actId="478"/>
          <ac:spMkLst>
            <pc:docMk/>
            <pc:sldMk cId="1670981793" sldId="389"/>
            <ac:spMk id="14" creationId="{8F43C2BE-FC11-4556-86F2-8EE2FBBF10D2}"/>
          </ac:spMkLst>
        </pc:spChg>
        <pc:spChg chg="mod">
          <ac:chgData name="Stuart C Wilde MBE" userId="effe1fc91cccb1d5" providerId="LiveId" clId="{0B7434C0-F6C9-5341-B016-8AA67EE59543}" dt="2023-12-07T16:42:53.135" v="1832" actId="1076"/>
          <ac:spMkLst>
            <pc:docMk/>
            <pc:sldMk cId="1670981793" sldId="389"/>
            <ac:spMk id="18" creationId="{083EB522-0A12-CACD-998F-2A7F48C8D474}"/>
          </ac:spMkLst>
        </pc:spChg>
        <pc:spChg chg="del">
          <ac:chgData name="Stuart C Wilde MBE" userId="effe1fc91cccb1d5" providerId="LiveId" clId="{0B7434C0-F6C9-5341-B016-8AA67EE59543}" dt="2023-12-05T19:59:54.951" v="483" actId="478"/>
          <ac:spMkLst>
            <pc:docMk/>
            <pc:sldMk cId="1670981793" sldId="389"/>
            <ac:spMk id="25" creationId="{F54BD576-CC82-43DA-A008-C28EF60A448A}"/>
          </ac:spMkLst>
        </pc:spChg>
        <pc:spChg chg="mod">
          <ac:chgData name="Stuart C Wilde MBE" userId="effe1fc91cccb1d5" providerId="LiveId" clId="{0B7434C0-F6C9-5341-B016-8AA67EE59543}" dt="2023-12-07T16:42:53.135" v="1832" actId="1076"/>
          <ac:spMkLst>
            <pc:docMk/>
            <pc:sldMk cId="1670981793" sldId="389"/>
            <ac:spMk id="26" creationId="{9627EA0A-15FA-4A7E-227C-2904087DB9A5}"/>
          </ac:spMkLst>
        </pc:spChg>
        <pc:spChg chg="del">
          <ac:chgData name="Stuart C Wilde MBE" userId="effe1fc91cccb1d5" providerId="LiveId" clId="{0B7434C0-F6C9-5341-B016-8AA67EE59543}" dt="2023-12-05T20:24:15.187" v="1209" actId="478"/>
          <ac:spMkLst>
            <pc:docMk/>
            <pc:sldMk cId="1670981793" sldId="389"/>
            <ac:spMk id="29" creationId="{C5A8C257-B6E4-D850-0685-E36894744DCB}"/>
          </ac:spMkLst>
        </pc:spChg>
        <pc:spChg chg="mod">
          <ac:chgData name="Stuart C Wilde MBE" userId="effe1fc91cccb1d5" providerId="LiveId" clId="{0B7434C0-F6C9-5341-B016-8AA67EE59543}" dt="2023-12-07T16:42:53.135" v="1832" actId="1076"/>
          <ac:spMkLst>
            <pc:docMk/>
            <pc:sldMk cId="1670981793" sldId="389"/>
            <ac:spMk id="30" creationId="{5B4AA294-14CA-6EE4-5FA3-4D4D64159001}"/>
          </ac:spMkLst>
        </pc:spChg>
        <pc:spChg chg="mod">
          <ac:chgData name="Stuart C Wilde MBE" userId="effe1fc91cccb1d5" providerId="LiveId" clId="{0B7434C0-F6C9-5341-B016-8AA67EE59543}" dt="2023-12-07T16:42:53.135" v="1832" actId="1076"/>
          <ac:spMkLst>
            <pc:docMk/>
            <pc:sldMk cId="1670981793" sldId="389"/>
            <ac:spMk id="31" creationId="{E96DFB16-87B3-80AE-CBA0-01F0F6BC2ECD}"/>
          </ac:spMkLst>
        </pc:spChg>
        <pc:picChg chg="mod">
          <ac:chgData name="Stuart C Wilde MBE" userId="effe1fc91cccb1d5" providerId="LiveId" clId="{0B7434C0-F6C9-5341-B016-8AA67EE59543}" dt="2023-12-07T16:42:53.135" v="1832" actId="1076"/>
          <ac:picMkLst>
            <pc:docMk/>
            <pc:sldMk cId="1670981793" sldId="389"/>
            <ac:picMk id="16" creationId="{771A5204-F49E-3037-A570-7A428585048D}"/>
          </ac:picMkLst>
        </pc:picChg>
        <pc:cxnChg chg="del">
          <ac:chgData name="Stuart C Wilde MBE" userId="effe1fc91cccb1d5" providerId="LiveId" clId="{0B7434C0-F6C9-5341-B016-8AA67EE59543}" dt="2023-12-05T19:59:54.951" v="483" actId="478"/>
          <ac:cxnSpMkLst>
            <pc:docMk/>
            <pc:sldMk cId="1670981793" sldId="389"/>
            <ac:cxnSpMk id="8" creationId="{50060E80-F1C3-4E50-B873-7CFDEEA90049}"/>
          </ac:cxnSpMkLst>
        </pc:cxnChg>
        <pc:cxnChg chg="del">
          <ac:chgData name="Stuart C Wilde MBE" userId="effe1fc91cccb1d5" providerId="LiveId" clId="{0B7434C0-F6C9-5341-B016-8AA67EE59543}" dt="2023-12-05T19:59:54.951" v="483" actId="478"/>
          <ac:cxnSpMkLst>
            <pc:docMk/>
            <pc:sldMk cId="1670981793" sldId="389"/>
            <ac:cxnSpMk id="9" creationId="{01C52B09-2839-4160-A3C1-6BB201E5D53A}"/>
          </ac:cxnSpMkLst>
        </pc:cxnChg>
        <pc:cxnChg chg="del">
          <ac:chgData name="Stuart C Wilde MBE" userId="effe1fc91cccb1d5" providerId="LiveId" clId="{0B7434C0-F6C9-5341-B016-8AA67EE59543}" dt="2023-12-05T19:59:54.951" v="483" actId="478"/>
          <ac:cxnSpMkLst>
            <pc:docMk/>
            <pc:sldMk cId="1670981793" sldId="389"/>
            <ac:cxnSpMk id="10" creationId="{FC6C2AB6-E695-4520-9F38-6B6A0DE36B04}"/>
          </ac:cxnSpMkLst>
        </pc:cxnChg>
        <pc:cxnChg chg="del">
          <ac:chgData name="Stuart C Wilde MBE" userId="effe1fc91cccb1d5" providerId="LiveId" clId="{0B7434C0-F6C9-5341-B016-8AA67EE59543}" dt="2023-12-05T19:59:54.951" v="483" actId="478"/>
          <ac:cxnSpMkLst>
            <pc:docMk/>
            <pc:sldMk cId="1670981793" sldId="389"/>
            <ac:cxnSpMk id="11" creationId="{8F28B946-C7F6-4BF4-9E0C-3FACB97B07C7}"/>
          </ac:cxnSpMkLst>
        </pc:cxnChg>
        <pc:cxnChg chg="mod">
          <ac:chgData name="Stuart C Wilde MBE" userId="effe1fc91cccb1d5" providerId="LiveId" clId="{0B7434C0-F6C9-5341-B016-8AA67EE59543}" dt="2023-12-07T16:42:53.135" v="1832" actId="1076"/>
          <ac:cxnSpMkLst>
            <pc:docMk/>
            <pc:sldMk cId="1670981793" sldId="389"/>
            <ac:cxnSpMk id="15" creationId="{1CEE9E26-0450-43E2-7D35-77DAA8382930}"/>
          </ac:cxnSpMkLst>
        </pc:cxnChg>
        <pc:cxnChg chg="mod">
          <ac:chgData name="Stuart C Wilde MBE" userId="effe1fc91cccb1d5" providerId="LiveId" clId="{0B7434C0-F6C9-5341-B016-8AA67EE59543}" dt="2023-12-07T16:42:53.135" v="1832" actId="1076"/>
          <ac:cxnSpMkLst>
            <pc:docMk/>
            <pc:sldMk cId="1670981793" sldId="389"/>
            <ac:cxnSpMk id="19" creationId="{4B5D830B-CBD7-BDE1-DB80-8F2F11C291C6}"/>
          </ac:cxnSpMkLst>
        </pc:cxnChg>
        <pc:cxnChg chg="mod">
          <ac:chgData name="Stuart C Wilde MBE" userId="effe1fc91cccb1d5" providerId="LiveId" clId="{0B7434C0-F6C9-5341-B016-8AA67EE59543}" dt="2023-12-07T16:42:53.135" v="1832" actId="1076"/>
          <ac:cxnSpMkLst>
            <pc:docMk/>
            <pc:sldMk cId="1670981793" sldId="389"/>
            <ac:cxnSpMk id="22" creationId="{E6B7B211-9F6E-66F5-10C9-3DA34D8D5394}"/>
          </ac:cxnSpMkLst>
        </pc:cxnChg>
      </pc:sldChg>
      <pc:sldChg chg="addSp delSp modSp mod">
        <pc:chgData name="Stuart C Wilde MBE" userId="effe1fc91cccb1d5" providerId="LiveId" clId="{0B7434C0-F6C9-5341-B016-8AA67EE59543}" dt="2023-12-07T16:43:03.037" v="1833" actId="1076"/>
        <pc:sldMkLst>
          <pc:docMk/>
          <pc:sldMk cId="997945314" sldId="390"/>
        </pc:sldMkLst>
        <pc:spChg chg="add mod">
          <ac:chgData name="Stuart C Wilde MBE" userId="effe1fc91cccb1d5" providerId="LiveId" clId="{0B7434C0-F6C9-5341-B016-8AA67EE59543}" dt="2023-12-05T20:24:34.282" v="1230" actId="20577"/>
          <ac:spMkLst>
            <pc:docMk/>
            <pc:sldMk cId="997945314" sldId="390"/>
            <ac:spMk id="2" creationId="{DFB3D053-D90F-210C-DA6E-B137B5401095}"/>
          </ac:spMkLst>
        </pc:spChg>
        <pc:spChg chg="del">
          <ac:chgData name="Stuart C Wilde MBE" userId="effe1fc91cccb1d5" providerId="LiveId" clId="{0B7434C0-F6C9-5341-B016-8AA67EE59543}" dt="2023-12-05T20:00:00.169" v="484" actId="478"/>
          <ac:spMkLst>
            <pc:docMk/>
            <pc:sldMk cId="997945314" sldId="390"/>
            <ac:spMk id="4" creationId="{60735DC8-A105-4BD0-A57F-2FFC38AECE84}"/>
          </ac:spMkLst>
        </pc:spChg>
        <pc:spChg chg="mod">
          <ac:chgData name="Stuart C Wilde MBE" userId="effe1fc91cccb1d5" providerId="LiveId" clId="{0B7434C0-F6C9-5341-B016-8AA67EE59543}" dt="2023-12-07T16:43:03.037" v="1833" actId="1076"/>
          <ac:spMkLst>
            <pc:docMk/>
            <pc:sldMk cId="997945314" sldId="390"/>
            <ac:spMk id="13" creationId="{77378084-C3B9-095F-E405-14897A814CA2}"/>
          </ac:spMkLst>
        </pc:spChg>
        <pc:spChg chg="del">
          <ac:chgData name="Stuart C Wilde MBE" userId="effe1fc91cccb1d5" providerId="LiveId" clId="{0B7434C0-F6C9-5341-B016-8AA67EE59543}" dt="2023-12-05T20:00:00.169" v="484" actId="478"/>
          <ac:spMkLst>
            <pc:docMk/>
            <pc:sldMk cId="997945314" sldId="390"/>
            <ac:spMk id="14" creationId="{8F43C2BE-FC11-4556-86F2-8EE2FBBF10D2}"/>
          </ac:spMkLst>
        </pc:spChg>
        <pc:spChg chg="del">
          <ac:chgData name="Stuart C Wilde MBE" userId="effe1fc91cccb1d5" providerId="LiveId" clId="{0B7434C0-F6C9-5341-B016-8AA67EE59543}" dt="2023-12-05T20:00:00.169" v="484" actId="478"/>
          <ac:spMkLst>
            <pc:docMk/>
            <pc:sldMk cId="997945314" sldId="390"/>
            <ac:spMk id="25" creationId="{F54BD576-CC82-43DA-A008-C28EF60A448A}"/>
          </ac:spMkLst>
        </pc:spChg>
        <pc:spChg chg="del">
          <ac:chgData name="Stuart C Wilde MBE" userId="effe1fc91cccb1d5" providerId="LiveId" clId="{0B7434C0-F6C9-5341-B016-8AA67EE59543}" dt="2023-12-05T20:24:25.452" v="1216" actId="478"/>
          <ac:spMkLst>
            <pc:docMk/>
            <pc:sldMk cId="997945314" sldId="390"/>
            <ac:spMk id="29" creationId="{C5A8C257-B6E4-D850-0685-E36894744DCB}"/>
          </ac:spMkLst>
        </pc:spChg>
        <pc:picChg chg="mod">
          <ac:chgData name="Stuart C Wilde MBE" userId="effe1fc91cccb1d5" providerId="LiveId" clId="{0B7434C0-F6C9-5341-B016-8AA67EE59543}" dt="2023-12-07T16:43:03.037" v="1833" actId="1076"/>
          <ac:picMkLst>
            <pc:docMk/>
            <pc:sldMk cId="997945314" sldId="390"/>
            <ac:picMk id="12" creationId="{D4AE7994-6DAA-EA4C-A095-9E4B10B5F078}"/>
          </ac:picMkLst>
        </pc:picChg>
        <pc:cxnChg chg="del">
          <ac:chgData name="Stuart C Wilde MBE" userId="effe1fc91cccb1d5" providerId="LiveId" clId="{0B7434C0-F6C9-5341-B016-8AA67EE59543}" dt="2023-12-05T20:00:00.169" v="484" actId="478"/>
          <ac:cxnSpMkLst>
            <pc:docMk/>
            <pc:sldMk cId="997945314" sldId="390"/>
            <ac:cxnSpMk id="8" creationId="{50060E80-F1C3-4E50-B873-7CFDEEA90049}"/>
          </ac:cxnSpMkLst>
        </pc:cxnChg>
        <pc:cxnChg chg="del">
          <ac:chgData name="Stuart C Wilde MBE" userId="effe1fc91cccb1d5" providerId="LiveId" clId="{0B7434C0-F6C9-5341-B016-8AA67EE59543}" dt="2023-12-05T20:00:00.169" v="484" actId="478"/>
          <ac:cxnSpMkLst>
            <pc:docMk/>
            <pc:sldMk cId="997945314" sldId="390"/>
            <ac:cxnSpMk id="9" creationId="{01C52B09-2839-4160-A3C1-6BB201E5D53A}"/>
          </ac:cxnSpMkLst>
        </pc:cxnChg>
        <pc:cxnChg chg="del">
          <ac:chgData name="Stuart C Wilde MBE" userId="effe1fc91cccb1d5" providerId="LiveId" clId="{0B7434C0-F6C9-5341-B016-8AA67EE59543}" dt="2023-12-05T20:00:00.169" v="484" actId="478"/>
          <ac:cxnSpMkLst>
            <pc:docMk/>
            <pc:sldMk cId="997945314" sldId="390"/>
            <ac:cxnSpMk id="10" creationId="{FC6C2AB6-E695-4520-9F38-6B6A0DE36B04}"/>
          </ac:cxnSpMkLst>
        </pc:cxnChg>
        <pc:cxnChg chg="del">
          <ac:chgData name="Stuart C Wilde MBE" userId="effe1fc91cccb1d5" providerId="LiveId" clId="{0B7434C0-F6C9-5341-B016-8AA67EE59543}" dt="2023-12-05T20:00:00.169" v="484" actId="478"/>
          <ac:cxnSpMkLst>
            <pc:docMk/>
            <pc:sldMk cId="997945314" sldId="390"/>
            <ac:cxnSpMk id="11" creationId="{8F28B946-C7F6-4BF4-9E0C-3FACB97B07C7}"/>
          </ac:cxnSpMkLst>
        </pc:cxnChg>
      </pc:sldChg>
      <pc:sldChg chg="addSp delSp modSp mod">
        <pc:chgData name="Stuart C Wilde MBE" userId="effe1fc91cccb1d5" providerId="LiveId" clId="{0B7434C0-F6C9-5341-B016-8AA67EE59543}" dt="2023-12-07T16:43:12.659" v="1834" actId="1076"/>
        <pc:sldMkLst>
          <pc:docMk/>
          <pc:sldMk cId="1305525641" sldId="391"/>
        </pc:sldMkLst>
        <pc:spChg chg="add mod">
          <ac:chgData name="Stuart C Wilde MBE" userId="effe1fc91cccb1d5" providerId="LiveId" clId="{0B7434C0-F6C9-5341-B016-8AA67EE59543}" dt="2023-12-05T20:24:46.110" v="1236" actId="20577"/>
          <ac:spMkLst>
            <pc:docMk/>
            <pc:sldMk cId="1305525641" sldId="391"/>
            <ac:spMk id="2" creationId="{3DC3B576-7548-C5C9-2EF1-3EB3EA215EB9}"/>
          </ac:spMkLst>
        </pc:spChg>
        <pc:spChg chg="del">
          <ac:chgData name="Stuart C Wilde MBE" userId="effe1fc91cccb1d5" providerId="LiveId" clId="{0B7434C0-F6C9-5341-B016-8AA67EE59543}" dt="2023-12-05T20:00:05.468" v="485" actId="478"/>
          <ac:spMkLst>
            <pc:docMk/>
            <pc:sldMk cId="1305525641" sldId="391"/>
            <ac:spMk id="4" creationId="{60735DC8-A105-4BD0-A57F-2FFC38AECE84}"/>
          </ac:spMkLst>
        </pc:spChg>
        <pc:spChg chg="del">
          <ac:chgData name="Stuart C Wilde MBE" userId="effe1fc91cccb1d5" providerId="LiveId" clId="{0B7434C0-F6C9-5341-B016-8AA67EE59543}" dt="2023-12-05T20:00:05.468" v="485" actId="478"/>
          <ac:spMkLst>
            <pc:docMk/>
            <pc:sldMk cId="1305525641" sldId="391"/>
            <ac:spMk id="14" creationId="{8F43C2BE-FC11-4556-86F2-8EE2FBBF10D2}"/>
          </ac:spMkLst>
        </pc:spChg>
        <pc:spChg chg="del">
          <ac:chgData name="Stuart C Wilde MBE" userId="effe1fc91cccb1d5" providerId="LiveId" clId="{0B7434C0-F6C9-5341-B016-8AA67EE59543}" dt="2023-12-05T20:00:05.468" v="485" actId="478"/>
          <ac:spMkLst>
            <pc:docMk/>
            <pc:sldMk cId="1305525641" sldId="391"/>
            <ac:spMk id="25" creationId="{F54BD576-CC82-43DA-A008-C28EF60A448A}"/>
          </ac:spMkLst>
        </pc:spChg>
        <pc:spChg chg="del">
          <ac:chgData name="Stuart C Wilde MBE" userId="effe1fc91cccb1d5" providerId="LiveId" clId="{0B7434C0-F6C9-5341-B016-8AA67EE59543}" dt="2023-12-05T20:24:49.815" v="1237" actId="478"/>
          <ac:spMkLst>
            <pc:docMk/>
            <pc:sldMk cId="1305525641" sldId="391"/>
            <ac:spMk id="29" creationId="{C5A8C257-B6E4-D850-0685-E36894744DCB}"/>
          </ac:spMkLst>
        </pc:spChg>
        <pc:spChg chg="mod">
          <ac:chgData name="Stuart C Wilde MBE" userId="effe1fc91cccb1d5" providerId="LiveId" clId="{0B7434C0-F6C9-5341-B016-8AA67EE59543}" dt="2023-12-07T16:43:12.659" v="1834" actId="1076"/>
          <ac:spMkLst>
            <pc:docMk/>
            <pc:sldMk cId="1305525641" sldId="391"/>
            <ac:spMk id="34" creationId="{F39B82A2-98F7-3F4A-193F-61F94E2C7B55}"/>
          </ac:spMkLst>
        </pc:spChg>
        <pc:spChg chg="mod">
          <ac:chgData name="Stuart C Wilde MBE" userId="effe1fc91cccb1d5" providerId="LiveId" clId="{0B7434C0-F6C9-5341-B016-8AA67EE59543}" dt="2023-12-07T16:43:12.659" v="1834" actId="1076"/>
          <ac:spMkLst>
            <pc:docMk/>
            <pc:sldMk cId="1305525641" sldId="391"/>
            <ac:spMk id="36" creationId="{E789CD33-EC32-3C96-8C41-48DD966930E3}"/>
          </ac:spMkLst>
        </pc:spChg>
        <pc:spChg chg="mod">
          <ac:chgData name="Stuart C Wilde MBE" userId="effe1fc91cccb1d5" providerId="LiveId" clId="{0B7434C0-F6C9-5341-B016-8AA67EE59543}" dt="2023-12-07T16:43:12.659" v="1834" actId="1076"/>
          <ac:spMkLst>
            <pc:docMk/>
            <pc:sldMk cId="1305525641" sldId="391"/>
            <ac:spMk id="37" creationId="{0C51A8FA-B340-95D9-E9ED-528C5D9E65A4}"/>
          </ac:spMkLst>
        </pc:spChg>
        <pc:spChg chg="mod">
          <ac:chgData name="Stuart C Wilde MBE" userId="effe1fc91cccb1d5" providerId="LiveId" clId="{0B7434C0-F6C9-5341-B016-8AA67EE59543}" dt="2023-12-07T16:43:12.659" v="1834" actId="1076"/>
          <ac:spMkLst>
            <pc:docMk/>
            <pc:sldMk cId="1305525641" sldId="391"/>
            <ac:spMk id="38" creationId="{9B31B61D-BE9E-EE52-18F9-5643F9CFE5B8}"/>
          </ac:spMkLst>
        </pc:spChg>
        <pc:spChg chg="mod">
          <ac:chgData name="Stuart C Wilde MBE" userId="effe1fc91cccb1d5" providerId="LiveId" clId="{0B7434C0-F6C9-5341-B016-8AA67EE59543}" dt="2023-12-07T16:43:12.659" v="1834" actId="1076"/>
          <ac:spMkLst>
            <pc:docMk/>
            <pc:sldMk cId="1305525641" sldId="391"/>
            <ac:spMk id="40" creationId="{4DC46FBE-3E3B-1B75-4C42-05DF481DCD7A}"/>
          </ac:spMkLst>
        </pc:spChg>
        <pc:spChg chg="mod">
          <ac:chgData name="Stuart C Wilde MBE" userId="effe1fc91cccb1d5" providerId="LiveId" clId="{0B7434C0-F6C9-5341-B016-8AA67EE59543}" dt="2023-12-07T16:43:12.659" v="1834" actId="1076"/>
          <ac:spMkLst>
            <pc:docMk/>
            <pc:sldMk cId="1305525641" sldId="391"/>
            <ac:spMk id="42" creationId="{FC082836-8652-A762-54D9-DEF849D4A8B4}"/>
          </ac:spMkLst>
        </pc:spChg>
        <pc:spChg chg="mod">
          <ac:chgData name="Stuart C Wilde MBE" userId="effe1fc91cccb1d5" providerId="LiveId" clId="{0B7434C0-F6C9-5341-B016-8AA67EE59543}" dt="2023-12-07T16:43:12.659" v="1834" actId="1076"/>
          <ac:spMkLst>
            <pc:docMk/>
            <pc:sldMk cId="1305525641" sldId="391"/>
            <ac:spMk id="46" creationId="{49F596C9-9C7C-38A3-13E0-43979BF9ED10}"/>
          </ac:spMkLst>
        </pc:spChg>
        <pc:spChg chg="mod">
          <ac:chgData name="Stuart C Wilde MBE" userId="effe1fc91cccb1d5" providerId="LiveId" clId="{0B7434C0-F6C9-5341-B016-8AA67EE59543}" dt="2023-12-07T16:43:12.659" v="1834" actId="1076"/>
          <ac:spMkLst>
            <pc:docMk/>
            <pc:sldMk cId="1305525641" sldId="391"/>
            <ac:spMk id="48" creationId="{0959EA2D-D3CD-E98E-51E5-78E357B4C44E}"/>
          </ac:spMkLst>
        </pc:spChg>
        <pc:picChg chg="mod">
          <ac:chgData name="Stuart C Wilde MBE" userId="effe1fc91cccb1d5" providerId="LiveId" clId="{0B7434C0-F6C9-5341-B016-8AA67EE59543}" dt="2023-12-07T16:43:12.659" v="1834" actId="1076"/>
          <ac:picMkLst>
            <pc:docMk/>
            <pc:sldMk cId="1305525641" sldId="391"/>
            <ac:picMk id="7" creationId="{2763E5C2-B061-FB6C-E8B9-1B5879AE9BFC}"/>
          </ac:picMkLst>
        </pc:picChg>
        <pc:picChg chg="mod">
          <ac:chgData name="Stuart C Wilde MBE" userId="effe1fc91cccb1d5" providerId="LiveId" clId="{0B7434C0-F6C9-5341-B016-8AA67EE59543}" dt="2023-12-07T16:43:12.659" v="1834" actId="1076"/>
          <ac:picMkLst>
            <pc:docMk/>
            <pc:sldMk cId="1305525641" sldId="391"/>
            <ac:picMk id="44" creationId="{27B2B104-3F44-DA8E-66EA-78B84B6BBF4E}"/>
          </ac:picMkLst>
        </pc:picChg>
        <pc:cxnChg chg="del">
          <ac:chgData name="Stuart C Wilde MBE" userId="effe1fc91cccb1d5" providerId="LiveId" clId="{0B7434C0-F6C9-5341-B016-8AA67EE59543}" dt="2023-12-05T20:00:05.468" v="485" actId="478"/>
          <ac:cxnSpMkLst>
            <pc:docMk/>
            <pc:sldMk cId="1305525641" sldId="391"/>
            <ac:cxnSpMk id="8" creationId="{50060E80-F1C3-4E50-B873-7CFDEEA90049}"/>
          </ac:cxnSpMkLst>
        </pc:cxnChg>
        <pc:cxnChg chg="del">
          <ac:chgData name="Stuart C Wilde MBE" userId="effe1fc91cccb1d5" providerId="LiveId" clId="{0B7434C0-F6C9-5341-B016-8AA67EE59543}" dt="2023-12-05T20:00:05.468" v="485" actId="478"/>
          <ac:cxnSpMkLst>
            <pc:docMk/>
            <pc:sldMk cId="1305525641" sldId="391"/>
            <ac:cxnSpMk id="9" creationId="{01C52B09-2839-4160-A3C1-6BB201E5D53A}"/>
          </ac:cxnSpMkLst>
        </pc:cxnChg>
        <pc:cxnChg chg="del">
          <ac:chgData name="Stuart C Wilde MBE" userId="effe1fc91cccb1d5" providerId="LiveId" clId="{0B7434C0-F6C9-5341-B016-8AA67EE59543}" dt="2023-12-05T20:00:05.468" v="485" actId="478"/>
          <ac:cxnSpMkLst>
            <pc:docMk/>
            <pc:sldMk cId="1305525641" sldId="391"/>
            <ac:cxnSpMk id="10" creationId="{FC6C2AB6-E695-4520-9F38-6B6A0DE36B04}"/>
          </ac:cxnSpMkLst>
        </pc:cxnChg>
        <pc:cxnChg chg="del">
          <ac:chgData name="Stuart C Wilde MBE" userId="effe1fc91cccb1d5" providerId="LiveId" clId="{0B7434C0-F6C9-5341-B016-8AA67EE59543}" dt="2023-12-05T20:00:05.468" v="485" actId="478"/>
          <ac:cxnSpMkLst>
            <pc:docMk/>
            <pc:sldMk cId="1305525641" sldId="391"/>
            <ac:cxnSpMk id="11" creationId="{8F28B946-C7F6-4BF4-9E0C-3FACB97B07C7}"/>
          </ac:cxnSpMkLst>
        </pc:cxnChg>
        <pc:cxnChg chg="mod">
          <ac:chgData name="Stuart C Wilde MBE" userId="effe1fc91cccb1d5" providerId="LiveId" clId="{0B7434C0-F6C9-5341-B016-8AA67EE59543}" dt="2023-12-07T16:43:12.659" v="1834" actId="1076"/>
          <ac:cxnSpMkLst>
            <pc:docMk/>
            <pc:sldMk cId="1305525641" sldId="391"/>
            <ac:cxnSpMk id="35" creationId="{998A6682-ADDF-9ED2-474A-8956911065BE}"/>
          </ac:cxnSpMkLst>
        </pc:cxnChg>
        <pc:cxnChg chg="mod">
          <ac:chgData name="Stuart C Wilde MBE" userId="effe1fc91cccb1d5" providerId="LiveId" clId="{0B7434C0-F6C9-5341-B016-8AA67EE59543}" dt="2023-12-07T16:43:12.659" v="1834" actId="1076"/>
          <ac:cxnSpMkLst>
            <pc:docMk/>
            <pc:sldMk cId="1305525641" sldId="391"/>
            <ac:cxnSpMk id="39" creationId="{344EDEB0-089E-A38C-068D-DF699921CAFF}"/>
          </ac:cxnSpMkLst>
        </pc:cxnChg>
        <pc:cxnChg chg="mod">
          <ac:chgData name="Stuart C Wilde MBE" userId="effe1fc91cccb1d5" providerId="LiveId" clId="{0B7434C0-F6C9-5341-B016-8AA67EE59543}" dt="2023-12-07T16:43:12.659" v="1834" actId="1076"/>
          <ac:cxnSpMkLst>
            <pc:docMk/>
            <pc:sldMk cId="1305525641" sldId="391"/>
            <ac:cxnSpMk id="41" creationId="{03F1D256-5E5F-5596-40AB-AE4A1F1BD8D1}"/>
          </ac:cxnSpMkLst>
        </pc:cxnChg>
        <pc:cxnChg chg="mod">
          <ac:chgData name="Stuart C Wilde MBE" userId="effe1fc91cccb1d5" providerId="LiveId" clId="{0B7434C0-F6C9-5341-B016-8AA67EE59543}" dt="2023-12-07T16:43:12.659" v="1834" actId="1076"/>
          <ac:cxnSpMkLst>
            <pc:docMk/>
            <pc:sldMk cId="1305525641" sldId="391"/>
            <ac:cxnSpMk id="45" creationId="{1F1D83C9-E297-4681-A418-561B59E66EC2}"/>
          </ac:cxnSpMkLst>
        </pc:cxnChg>
        <pc:cxnChg chg="mod">
          <ac:chgData name="Stuart C Wilde MBE" userId="effe1fc91cccb1d5" providerId="LiveId" clId="{0B7434C0-F6C9-5341-B016-8AA67EE59543}" dt="2023-12-07T16:43:12.659" v="1834" actId="1076"/>
          <ac:cxnSpMkLst>
            <pc:docMk/>
            <pc:sldMk cId="1305525641" sldId="391"/>
            <ac:cxnSpMk id="47" creationId="{4DAA1230-E04A-CDBA-5366-B9C87A34AA57}"/>
          </ac:cxnSpMkLst>
        </pc:cxnChg>
      </pc:sldChg>
      <pc:sldChg chg="addSp delSp modSp mod">
        <pc:chgData name="Stuart C Wilde MBE" userId="effe1fc91cccb1d5" providerId="LiveId" clId="{0B7434C0-F6C9-5341-B016-8AA67EE59543}" dt="2023-12-07T16:43:26.711" v="1835" actId="1076"/>
        <pc:sldMkLst>
          <pc:docMk/>
          <pc:sldMk cId="3298533295" sldId="392"/>
        </pc:sldMkLst>
        <pc:spChg chg="mod">
          <ac:chgData name="Stuart C Wilde MBE" userId="effe1fc91cccb1d5" providerId="LiveId" clId="{0B7434C0-F6C9-5341-B016-8AA67EE59543}" dt="2023-12-07T16:43:26.711" v="1835" actId="1076"/>
          <ac:spMkLst>
            <pc:docMk/>
            <pc:sldMk cId="3298533295" sldId="392"/>
            <ac:spMk id="2" creationId="{B1829252-3D33-364C-DE7B-BB53233C8F14}"/>
          </ac:spMkLst>
        </pc:spChg>
        <pc:spChg chg="mod">
          <ac:chgData name="Stuart C Wilde MBE" userId="effe1fc91cccb1d5" providerId="LiveId" clId="{0B7434C0-F6C9-5341-B016-8AA67EE59543}" dt="2023-12-07T16:43:26.711" v="1835" actId="1076"/>
          <ac:spMkLst>
            <pc:docMk/>
            <pc:sldMk cId="3298533295" sldId="392"/>
            <ac:spMk id="3" creationId="{5C602819-3C34-4BE8-D9B6-0CED2E47CF70}"/>
          </ac:spMkLst>
        </pc:spChg>
        <pc:spChg chg="del">
          <ac:chgData name="Stuart C Wilde MBE" userId="effe1fc91cccb1d5" providerId="LiveId" clId="{0B7434C0-F6C9-5341-B016-8AA67EE59543}" dt="2023-12-05T20:00:11.453" v="486" actId="478"/>
          <ac:spMkLst>
            <pc:docMk/>
            <pc:sldMk cId="3298533295" sldId="392"/>
            <ac:spMk id="4" creationId="{60735DC8-A105-4BD0-A57F-2FFC38AECE84}"/>
          </ac:spMkLst>
        </pc:spChg>
        <pc:spChg chg="add mod">
          <ac:chgData name="Stuart C Wilde MBE" userId="effe1fc91cccb1d5" providerId="LiveId" clId="{0B7434C0-F6C9-5341-B016-8AA67EE59543}" dt="2023-12-05T20:24:58.935" v="1243" actId="20577"/>
          <ac:spMkLst>
            <pc:docMk/>
            <pc:sldMk cId="3298533295" sldId="392"/>
            <ac:spMk id="5" creationId="{FB7D11E4-11F2-F98B-123E-CDFD9F4BA805}"/>
          </ac:spMkLst>
        </pc:spChg>
        <pc:spChg chg="mod">
          <ac:chgData name="Stuart C Wilde MBE" userId="effe1fc91cccb1d5" providerId="LiveId" clId="{0B7434C0-F6C9-5341-B016-8AA67EE59543}" dt="2023-12-07T16:43:26.711" v="1835" actId="1076"/>
          <ac:spMkLst>
            <pc:docMk/>
            <pc:sldMk cId="3298533295" sldId="392"/>
            <ac:spMk id="6" creationId="{945B4608-41DD-27E4-0B76-BBBAC52810E5}"/>
          </ac:spMkLst>
        </pc:spChg>
        <pc:spChg chg="del">
          <ac:chgData name="Stuart C Wilde MBE" userId="effe1fc91cccb1d5" providerId="LiveId" clId="{0B7434C0-F6C9-5341-B016-8AA67EE59543}" dt="2023-12-05T20:00:11.453" v="486" actId="478"/>
          <ac:spMkLst>
            <pc:docMk/>
            <pc:sldMk cId="3298533295" sldId="392"/>
            <ac:spMk id="14" creationId="{8F43C2BE-FC11-4556-86F2-8EE2FBBF10D2}"/>
          </ac:spMkLst>
        </pc:spChg>
        <pc:spChg chg="mod">
          <ac:chgData name="Stuart C Wilde MBE" userId="effe1fc91cccb1d5" providerId="LiveId" clId="{0B7434C0-F6C9-5341-B016-8AA67EE59543}" dt="2023-12-07T16:43:26.711" v="1835" actId="1076"/>
          <ac:spMkLst>
            <pc:docMk/>
            <pc:sldMk cId="3298533295" sldId="392"/>
            <ac:spMk id="16" creationId="{395723AF-B544-148D-7E4D-187D0FAE0B6E}"/>
          </ac:spMkLst>
        </pc:spChg>
        <pc:spChg chg="mod">
          <ac:chgData name="Stuart C Wilde MBE" userId="effe1fc91cccb1d5" providerId="LiveId" clId="{0B7434C0-F6C9-5341-B016-8AA67EE59543}" dt="2023-12-07T16:43:26.711" v="1835" actId="1076"/>
          <ac:spMkLst>
            <pc:docMk/>
            <pc:sldMk cId="3298533295" sldId="392"/>
            <ac:spMk id="24" creationId="{92CDCC6A-AFB8-0A7F-B668-E6585BAC4EB5}"/>
          </ac:spMkLst>
        </pc:spChg>
        <pc:spChg chg="del">
          <ac:chgData name="Stuart C Wilde MBE" userId="effe1fc91cccb1d5" providerId="LiveId" clId="{0B7434C0-F6C9-5341-B016-8AA67EE59543}" dt="2023-12-05T20:00:11.453" v="486" actId="478"/>
          <ac:spMkLst>
            <pc:docMk/>
            <pc:sldMk cId="3298533295" sldId="392"/>
            <ac:spMk id="25" creationId="{F54BD576-CC82-43DA-A008-C28EF60A448A}"/>
          </ac:spMkLst>
        </pc:spChg>
        <pc:spChg chg="mod">
          <ac:chgData name="Stuart C Wilde MBE" userId="effe1fc91cccb1d5" providerId="LiveId" clId="{0B7434C0-F6C9-5341-B016-8AA67EE59543}" dt="2023-12-07T16:43:26.711" v="1835" actId="1076"/>
          <ac:spMkLst>
            <pc:docMk/>
            <pc:sldMk cId="3298533295" sldId="392"/>
            <ac:spMk id="26" creationId="{92CDCC6A-AFB8-0A7F-B668-E6585BAC4EB5}"/>
          </ac:spMkLst>
        </pc:spChg>
        <pc:spChg chg="mod">
          <ac:chgData name="Stuart C Wilde MBE" userId="effe1fc91cccb1d5" providerId="LiveId" clId="{0B7434C0-F6C9-5341-B016-8AA67EE59543}" dt="2023-12-07T16:43:26.711" v="1835" actId="1076"/>
          <ac:spMkLst>
            <pc:docMk/>
            <pc:sldMk cId="3298533295" sldId="392"/>
            <ac:spMk id="28" creationId="{6EAF7817-7F6D-E28B-CC70-B0A4A638D464}"/>
          </ac:spMkLst>
        </pc:spChg>
        <pc:spChg chg="del">
          <ac:chgData name="Stuart C Wilde MBE" userId="effe1fc91cccb1d5" providerId="LiveId" clId="{0B7434C0-F6C9-5341-B016-8AA67EE59543}" dt="2023-12-05T20:25:02.511" v="1244" actId="478"/>
          <ac:spMkLst>
            <pc:docMk/>
            <pc:sldMk cId="3298533295" sldId="392"/>
            <ac:spMk id="29" creationId="{C5A8C257-B6E4-D850-0685-E36894744DCB}"/>
          </ac:spMkLst>
        </pc:spChg>
        <pc:spChg chg="mod">
          <ac:chgData name="Stuart C Wilde MBE" userId="effe1fc91cccb1d5" providerId="LiveId" clId="{0B7434C0-F6C9-5341-B016-8AA67EE59543}" dt="2023-12-07T16:43:26.711" v="1835" actId="1076"/>
          <ac:spMkLst>
            <pc:docMk/>
            <pc:sldMk cId="3298533295" sldId="392"/>
            <ac:spMk id="30" creationId="{BDD2CD49-32ED-1DA8-1FA1-7F0BFF816746}"/>
          </ac:spMkLst>
        </pc:spChg>
        <pc:spChg chg="mod">
          <ac:chgData name="Stuart C Wilde MBE" userId="effe1fc91cccb1d5" providerId="LiveId" clId="{0B7434C0-F6C9-5341-B016-8AA67EE59543}" dt="2023-12-07T16:43:26.711" v="1835" actId="1076"/>
          <ac:spMkLst>
            <pc:docMk/>
            <pc:sldMk cId="3298533295" sldId="392"/>
            <ac:spMk id="32" creationId="{6D985FE2-E8ED-C05D-1479-0A384DC561C2}"/>
          </ac:spMkLst>
        </pc:spChg>
        <pc:spChg chg="mod">
          <ac:chgData name="Stuart C Wilde MBE" userId="effe1fc91cccb1d5" providerId="LiveId" clId="{0B7434C0-F6C9-5341-B016-8AA67EE59543}" dt="2023-12-07T16:43:26.711" v="1835" actId="1076"/>
          <ac:spMkLst>
            <pc:docMk/>
            <pc:sldMk cId="3298533295" sldId="392"/>
            <ac:spMk id="34" creationId="{4B3F1F7C-D2EE-B4F8-A697-73405EA9D217}"/>
          </ac:spMkLst>
        </pc:spChg>
        <pc:spChg chg="mod">
          <ac:chgData name="Stuart C Wilde MBE" userId="effe1fc91cccb1d5" providerId="LiveId" clId="{0B7434C0-F6C9-5341-B016-8AA67EE59543}" dt="2023-12-07T16:43:26.711" v="1835" actId="1076"/>
          <ac:spMkLst>
            <pc:docMk/>
            <pc:sldMk cId="3298533295" sldId="392"/>
            <ac:spMk id="36" creationId="{D350326A-ACFD-44EB-64AC-9C91BA571016}"/>
          </ac:spMkLst>
        </pc:spChg>
        <pc:spChg chg="mod">
          <ac:chgData name="Stuart C Wilde MBE" userId="effe1fc91cccb1d5" providerId="LiveId" clId="{0B7434C0-F6C9-5341-B016-8AA67EE59543}" dt="2023-12-07T16:43:26.711" v="1835" actId="1076"/>
          <ac:spMkLst>
            <pc:docMk/>
            <pc:sldMk cId="3298533295" sldId="392"/>
            <ac:spMk id="38" creationId="{D16EA17D-F350-04A1-B789-C4F99F0AA043}"/>
          </ac:spMkLst>
        </pc:spChg>
        <pc:spChg chg="mod">
          <ac:chgData name="Stuart C Wilde MBE" userId="effe1fc91cccb1d5" providerId="LiveId" clId="{0B7434C0-F6C9-5341-B016-8AA67EE59543}" dt="2023-12-07T16:43:26.711" v="1835" actId="1076"/>
          <ac:spMkLst>
            <pc:docMk/>
            <pc:sldMk cId="3298533295" sldId="392"/>
            <ac:spMk id="51" creationId="{6FCFE9C3-5DC1-EA2E-E8A8-58A711273B3F}"/>
          </ac:spMkLst>
        </pc:spChg>
        <pc:spChg chg="mod">
          <ac:chgData name="Stuart C Wilde MBE" userId="effe1fc91cccb1d5" providerId="LiveId" clId="{0B7434C0-F6C9-5341-B016-8AA67EE59543}" dt="2023-12-07T16:43:26.711" v="1835" actId="1076"/>
          <ac:spMkLst>
            <pc:docMk/>
            <pc:sldMk cId="3298533295" sldId="392"/>
            <ac:spMk id="52" creationId="{F37EAA08-CC28-8FC6-A306-A9702D5F65C3}"/>
          </ac:spMkLst>
        </pc:spChg>
        <pc:spChg chg="mod">
          <ac:chgData name="Stuart C Wilde MBE" userId="effe1fc91cccb1d5" providerId="LiveId" clId="{0B7434C0-F6C9-5341-B016-8AA67EE59543}" dt="2023-12-07T16:43:26.711" v="1835" actId="1076"/>
          <ac:spMkLst>
            <pc:docMk/>
            <pc:sldMk cId="3298533295" sldId="392"/>
            <ac:spMk id="53" creationId="{6A39D8EA-BD42-43DE-FA13-59F4CA1F60A5}"/>
          </ac:spMkLst>
        </pc:spChg>
        <pc:spChg chg="mod">
          <ac:chgData name="Stuart C Wilde MBE" userId="effe1fc91cccb1d5" providerId="LiveId" clId="{0B7434C0-F6C9-5341-B016-8AA67EE59543}" dt="2023-12-07T16:43:26.711" v="1835" actId="1076"/>
          <ac:spMkLst>
            <pc:docMk/>
            <pc:sldMk cId="3298533295" sldId="392"/>
            <ac:spMk id="54" creationId="{6C181ACD-4BCF-FFF9-02F0-B366193E482C}"/>
          </ac:spMkLst>
        </pc:spChg>
        <pc:spChg chg="mod">
          <ac:chgData name="Stuart C Wilde MBE" userId="effe1fc91cccb1d5" providerId="LiveId" clId="{0B7434C0-F6C9-5341-B016-8AA67EE59543}" dt="2023-12-07T16:43:26.711" v="1835" actId="1076"/>
          <ac:spMkLst>
            <pc:docMk/>
            <pc:sldMk cId="3298533295" sldId="392"/>
            <ac:spMk id="55" creationId="{8A47D990-6DF5-FEEB-7D09-602DF8EEF491}"/>
          </ac:spMkLst>
        </pc:spChg>
        <pc:spChg chg="mod">
          <ac:chgData name="Stuart C Wilde MBE" userId="effe1fc91cccb1d5" providerId="LiveId" clId="{0B7434C0-F6C9-5341-B016-8AA67EE59543}" dt="2023-12-07T16:43:26.711" v="1835" actId="1076"/>
          <ac:spMkLst>
            <pc:docMk/>
            <pc:sldMk cId="3298533295" sldId="392"/>
            <ac:spMk id="56" creationId="{E824F850-D1EB-62F8-3D5B-8BC1843D1F74}"/>
          </ac:spMkLst>
        </pc:spChg>
        <pc:spChg chg="mod">
          <ac:chgData name="Stuart C Wilde MBE" userId="effe1fc91cccb1d5" providerId="LiveId" clId="{0B7434C0-F6C9-5341-B016-8AA67EE59543}" dt="2023-12-07T16:43:26.711" v="1835" actId="1076"/>
          <ac:spMkLst>
            <pc:docMk/>
            <pc:sldMk cId="3298533295" sldId="392"/>
            <ac:spMk id="57" creationId="{060FB6B1-444E-4036-C8B4-4D00B76E9A8D}"/>
          </ac:spMkLst>
        </pc:spChg>
        <pc:spChg chg="mod">
          <ac:chgData name="Stuart C Wilde MBE" userId="effe1fc91cccb1d5" providerId="LiveId" clId="{0B7434C0-F6C9-5341-B016-8AA67EE59543}" dt="2023-12-07T16:43:26.711" v="1835" actId="1076"/>
          <ac:spMkLst>
            <pc:docMk/>
            <pc:sldMk cId="3298533295" sldId="392"/>
            <ac:spMk id="58" creationId="{F956F8A8-6C34-FA38-392E-50A90B4781A2}"/>
          </ac:spMkLst>
        </pc:spChg>
        <pc:spChg chg="mod">
          <ac:chgData name="Stuart C Wilde MBE" userId="effe1fc91cccb1d5" providerId="LiveId" clId="{0B7434C0-F6C9-5341-B016-8AA67EE59543}" dt="2023-12-07T16:43:26.711" v="1835" actId="1076"/>
          <ac:spMkLst>
            <pc:docMk/>
            <pc:sldMk cId="3298533295" sldId="392"/>
            <ac:spMk id="59" creationId="{DAD28689-E302-07CF-C60F-C44F9D23BAED}"/>
          </ac:spMkLst>
        </pc:spChg>
        <pc:picChg chg="mod">
          <ac:chgData name="Stuart C Wilde MBE" userId="effe1fc91cccb1d5" providerId="LiveId" clId="{0B7434C0-F6C9-5341-B016-8AA67EE59543}" dt="2023-12-07T16:43:26.711" v="1835" actId="1076"/>
          <ac:picMkLst>
            <pc:docMk/>
            <pc:sldMk cId="3298533295" sldId="392"/>
            <ac:picMk id="18" creationId="{06F528A8-E87F-DAD9-C51A-32219DD292A8}"/>
          </ac:picMkLst>
        </pc:picChg>
        <pc:picChg chg="mod">
          <ac:chgData name="Stuart C Wilde MBE" userId="effe1fc91cccb1d5" providerId="LiveId" clId="{0B7434C0-F6C9-5341-B016-8AA67EE59543}" dt="2023-12-07T16:43:26.711" v="1835" actId="1076"/>
          <ac:picMkLst>
            <pc:docMk/>
            <pc:sldMk cId="3298533295" sldId="392"/>
            <ac:picMk id="20" creationId="{4B77E7EF-0AAD-7ACB-0BE9-B5EA058897ED}"/>
          </ac:picMkLst>
        </pc:picChg>
        <pc:picChg chg="mod">
          <ac:chgData name="Stuart C Wilde MBE" userId="effe1fc91cccb1d5" providerId="LiveId" clId="{0B7434C0-F6C9-5341-B016-8AA67EE59543}" dt="2023-12-07T16:43:26.711" v="1835" actId="1076"/>
          <ac:picMkLst>
            <pc:docMk/>
            <pc:sldMk cId="3298533295" sldId="392"/>
            <ac:picMk id="27" creationId="{5BF89BD6-4B2C-66D9-3531-ED24A38EE4C7}"/>
          </ac:picMkLst>
        </pc:picChg>
        <pc:cxnChg chg="mod">
          <ac:chgData name="Stuart C Wilde MBE" userId="effe1fc91cccb1d5" providerId="LiveId" clId="{0B7434C0-F6C9-5341-B016-8AA67EE59543}" dt="2023-12-07T16:43:26.711" v="1835" actId="1076"/>
          <ac:cxnSpMkLst>
            <pc:docMk/>
            <pc:sldMk cId="3298533295" sldId="392"/>
            <ac:cxnSpMk id="7" creationId="{6740D305-56D4-0A08-FE4C-1958192029D0}"/>
          </ac:cxnSpMkLst>
        </pc:cxnChg>
        <pc:cxnChg chg="del">
          <ac:chgData name="Stuart C Wilde MBE" userId="effe1fc91cccb1d5" providerId="LiveId" clId="{0B7434C0-F6C9-5341-B016-8AA67EE59543}" dt="2023-12-05T20:00:11.453" v="486" actId="478"/>
          <ac:cxnSpMkLst>
            <pc:docMk/>
            <pc:sldMk cId="3298533295" sldId="392"/>
            <ac:cxnSpMk id="8" creationId="{50060E80-F1C3-4E50-B873-7CFDEEA90049}"/>
          </ac:cxnSpMkLst>
        </pc:cxnChg>
        <pc:cxnChg chg="del">
          <ac:chgData name="Stuart C Wilde MBE" userId="effe1fc91cccb1d5" providerId="LiveId" clId="{0B7434C0-F6C9-5341-B016-8AA67EE59543}" dt="2023-12-05T20:00:11.453" v="486" actId="478"/>
          <ac:cxnSpMkLst>
            <pc:docMk/>
            <pc:sldMk cId="3298533295" sldId="392"/>
            <ac:cxnSpMk id="9" creationId="{01C52B09-2839-4160-A3C1-6BB201E5D53A}"/>
          </ac:cxnSpMkLst>
        </pc:cxnChg>
        <pc:cxnChg chg="del">
          <ac:chgData name="Stuart C Wilde MBE" userId="effe1fc91cccb1d5" providerId="LiveId" clId="{0B7434C0-F6C9-5341-B016-8AA67EE59543}" dt="2023-12-05T20:00:11.453" v="486" actId="478"/>
          <ac:cxnSpMkLst>
            <pc:docMk/>
            <pc:sldMk cId="3298533295" sldId="392"/>
            <ac:cxnSpMk id="10" creationId="{FC6C2AB6-E695-4520-9F38-6B6A0DE36B04}"/>
          </ac:cxnSpMkLst>
        </pc:cxnChg>
        <pc:cxnChg chg="del">
          <ac:chgData name="Stuart C Wilde MBE" userId="effe1fc91cccb1d5" providerId="LiveId" clId="{0B7434C0-F6C9-5341-B016-8AA67EE59543}" dt="2023-12-05T20:00:11.453" v="486" actId="478"/>
          <ac:cxnSpMkLst>
            <pc:docMk/>
            <pc:sldMk cId="3298533295" sldId="392"/>
            <ac:cxnSpMk id="11" creationId="{8F28B946-C7F6-4BF4-9E0C-3FACB97B07C7}"/>
          </ac:cxnSpMkLst>
        </pc:cxnChg>
        <pc:cxnChg chg="mod">
          <ac:chgData name="Stuart C Wilde MBE" userId="effe1fc91cccb1d5" providerId="LiveId" clId="{0B7434C0-F6C9-5341-B016-8AA67EE59543}" dt="2023-12-07T16:43:26.711" v="1835" actId="1076"/>
          <ac:cxnSpMkLst>
            <pc:docMk/>
            <pc:sldMk cId="3298533295" sldId="392"/>
            <ac:cxnSpMk id="17" creationId="{24E66A12-F3F5-DD8C-2E02-C47E80BA91CA}"/>
          </ac:cxnSpMkLst>
        </pc:cxnChg>
        <pc:cxnChg chg="mod">
          <ac:chgData name="Stuart C Wilde MBE" userId="effe1fc91cccb1d5" providerId="LiveId" clId="{0B7434C0-F6C9-5341-B016-8AA67EE59543}" dt="2023-12-07T16:43:26.711" v="1835" actId="1076"/>
          <ac:cxnSpMkLst>
            <pc:docMk/>
            <pc:sldMk cId="3298533295" sldId="392"/>
            <ac:cxnSpMk id="22" creationId="{E1CBCB0D-38F7-8934-B7DF-27C12151898A}"/>
          </ac:cxnSpMkLst>
        </pc:cxnChg>
        <pc:cxnChg chg="mod">
          <ac:chgData name="Stuart C Wilde MBE" userId="effe1fc91cccb1d5" providerId="LiveId" clId="{0B7434C0-F6C9-5341-B016-8AA67EE59543}" dt="2023-12-07T16:43:26.711" v="1835" actId="1076"/>
          <ac:cxnSpMkLst>
            <pc:docMk/>
            <pc:sldMk cId="3298533295" sldId="392"/>
            <ac:cxnSpMk id="33" creationId="{F47AB8A5-4733-04E2-92FE-6E0124FB0DEC}"/>
          </ac:cxnSpMkLst>
        </pc:cxnChg>
        <pc:cxnChg chg="mod">
          <ac:chgData name="Stuart C Wilde MBE" userId="effe1fc91cccb1d5" providerId="LiveId" clId="{0B7434C0-F6C9-5341-B016-8AA67EE59543}" dt="2023-12-07T16:43:26.711" v="1835" actId="1076"/>
          <ac:cxnSpMkLst>
            <pc:docMk/>
            <pc:sldMk cId="3298533295" sldId="392"/>
            <ac:cxnSpMk id="37" creationId="{BC678FE9-FAC6-09E7-6D5B-5521E169E9C9}"/>
          </ac:cxnSpMkLst>
        </pc:cxnChg>
      </pc:sldChg>
      <pc:sldChg chg="addSp delSp modSp mod">
        <pc:chgData name="Stuart C Wilde MBE" userId="effe1fc91cccb1d5" providerId="LiveId" clId="{0B7434C0-F6C9-5341-B016-8AA67EE59543}" dt="2023-12-07T16:43:37.687" v="1836" actId="1076"/>
        <pc:sldMkLst>
          <pc:docMk/>
          <pc:sldMk cId="3632034598" sldId="393"/>
        </pc:sldMkLst>
        <pc:spChg chg="add mod">
          <ac:chgData name="Stuart C Wilde MBE" userId="effe1fc91cccb1d5" providerId="LiveId" clId="{0B7434C0-F6C9-5341-B016-8AA67EE59543}" dt="2023-12-05T20:25:13.031" v="1251" actId="20577"/>
          <ac:spMkLst>
            <pc:docMk/>
            <pc:sldMk cId="3632034598" sldId="393"/>
            <ac:spMk id="2" creationId="{43D94617-4F42-2605-A9D8-9FF64A22D307}"/>
          </ac:spMkLst>
        </pc:spChg>
        <pc:spChg chg="del">
          <ac:chgData name="Stuart C Wilde MBE" userId="effe1fc91cccb1d5" providerId="LiveId" clId="{0B7434C0-F6C9-5341-B016-8AA67EE59543}" dt="2023-12-05T20:00:16.012" v="487" actId="478"/>
          <ac:spMkLst>
            <pc:docMk/>
            <pc:sldMk cId="3632034598" sldId="393"/>
            <ac:spMk id="4" creationId="{60735DC8-A105-4BD0-A57F-2FFC38AECE84}"/>
          </ac:spMkLst>
        </pc:spChg>
        <pc:spChg chg="mod">
          <ac:chgData name="Stuart C Wilde MBE" userId="effe1fc91cccb1d5" providerId="LiveId" clId="{0B7434C0-F6C9-5341-B016-8AA67EE59543}" dt="2023-12-07T16:43:37.687" v="1836" actId="1076"/>
          <ac:spMkLst>
            <pc:docMk/>
            <pc:sldMk cId="3632034598" sldId="393"/>
            <ac:spMk id="5" creationId="{5ECD1170-C890-9687-D5C4-5624DA6A76D7}"/>
          </ac:spMkLst>
        </pc:spChg>
        <pc:spChg chg="mod">
          <ac:chgData name="Stuart C Wilde MBE" userId="effe1fc91cccb1d5" providerId="LiveId" clId="{0B7434C0-F6C9-5341-B016-8AA67EE59543}" dt="2023-12-07T16:43:37.687" v="1836" actId="1076"/>
          <ac:spMkLst>
            <pc:docMk/>
            <pc:sldMk cId="3632034598" sldId="393"/>
            <ac:spMk id="7" creationId="{EA474F1C-B846-2081-5274-10C91EDC71A4}"/>
          </ac:spMkLst>
        </pc:spChg>
        <pc:spChg chg="mod">
          <ac:chgData name="Stuart C Wilde MBE" userId="effe1fc91cccb1d5" providerId="LiveId" clId="{0B7434C0-F6C9-5341-B016-8AA67EE59543}" dt="2023-12-07T16:43:37.687" v="1836" actId="1076"/>
          <ac:spMkLst>
            <pc:docMk/>
            <pc:sldMk cId="3632034598" sldId="393"/>
            <ac:spMk id="13" creationId="{B773A3A9-133B-B7E4-912A-002CFD960D3A}"/>
          </ac:spMkLst>
        </pc:spChg>
        <pc:spChg chg="del">
          <ac:chgData name="Stuart C Wilde MBE" userId="effe1fc91cccb1d5" providerId="LiveId" clId="{0B7434C0-F6C9-5341-B016-8AA67EE59543}" dt="2023-12-05T20:00:16.012" v="487" actId="478"/>
          <ac:spMkLst>
            <pc:docMk/>
            <pc:sldMk cId="3632034598" sldId="393"/>
            <ac:spMk id="14" creationId="{8F43C2BE-FC11-4556-86F2-8EE2FBBF10D2}"/>
          </ac:spMkLst>
        </pc:spChg>
        <pc:spChg chg="mod">
          <ac:chgData name="Stuart C Wilde MBE" userId="effe1fc91cccb1d5" providerId="LiveId" clId="{0B7434C0-F6C9-5341-B016-8AA67EE59543}" dt="2023-12-07T16:43:37.687" v="1836" actId="1076"/>
          <ac:spMkLst>
            <pc:docMk/>
            <pc:sldMk cId="3632034598" sldId="393"/>
            <ac:spMk id="16" creationId="{45E95D07-A32A-1393-AEEF-2E1FEFE292CD}"/>
          </ac:spMkLst>
        </pc:spChg>
        <pc:spChg chg="mod">
          <ac:chgData name="Stuart C Wilde MBE" userId="effe1fc91cccb1d5" providerId="LiveId" clId="{0B7434C0-F6C9-5341-B016-8AA67EE59543}" dt="2023-12-07T16:43:37.687" v="1836" actId="1076"/>
          <ac:spMkLst>
            <pc:docMk/>
            <pc:sldMk cId="3632034598" sldId="393"/>
            <ac:spMk id="17" creationId="{B773A3A9-133B-B7E4-912A-002CFD960D3A}"/>
          </ac:spMkLst>
        </pc:spChg>
        <pc:spChg chg="mod">
          <ac:chgData name="Stuart C Wilde MBE" userId="effe1fc91cccb1d5" providerId="LiveId" clId="{0B7434C0-F6C9-5341-B016-8AA67EE59543}" dt="2023-12-07T16:43:37.687" v="1836" actId="1076"/>
          <ac:spMkLst>
            <pc:docMk/>
            <pc:sldMk cId="3632034598" sldId="393"/>
            <ac:spMk id="18" creationId="{B773A3A9-133B-B7E4-912A-002CFD960D3A}"/>
          </ac:spMkLst>
        </pc:spChg>
        <pc:spChg chg="mod">
          <ac:chgData name="Stuart C Wilde MBE" userId="effe1fc91cccb1d5" providerId="LiveId" clId="{0B7434C0-F6C9-5341-B016-8AA67EE59543}" dt="2023-12-07T16:43:37.687" v="1836" actId="1076"/>
          <ac:spMkLst>
            <pc:docMk/>
            <pc:sldMk cId="3632034598" sldId="393"/>
            <ac:spMk id="19" creationId="{B773A3A9-133B-B7E4-912A-002CFD960D3A}"/>
          </ac:spMkLst>
        </pc:spChg>
        <pc:spChg chg="del">
          <ac:chgData name="Stuart C Wilde MBE" userId="effe1fc91cccb1d5" providerId="LiveId" clId="{0B7434C0-F6C9-5341-B016-8AA67EE59543}" dt="2023-12-05T20:00:16.012" v="487" actId="478"/>
          <ac:spMkLst>
            <pc:docMk/>
            <pc:sldMk cId="3632034598" sldId="393"/>
            <ac:spMk id="25" creationId="{F54BD576-CC82-43DA-A008-C28EF60A448A}"/>
          </ac:spMkLst>
        </pc:spChg>
        <pc:spChg chg="del">
          <ac:chgData name="Stuart C Wilde MBE" userId="effe1fc91cccb1d5" providerId="LiveId" clId="{0B7434C0-F6C9-5341-B016-8AA67EE59543}" dt="2023-12-05T20:25:07.852" v="1245" actId="478"/>
          <ac:spMkLst>
            <pc:docMk/>
            <pc:sldMk cId="3632034598" sldId="393"/>
            <ac:spMk id="29" creationId="{C5A8C257-B6E4-D850-0685-E36894744DCB}"/>
          </ac:spMkLst>
        </pc:spChg>
        <pc:spChg chg="mod">
          <ac:chgData name="Stuart C Wilde MBE" userId="effe1fc91cccb1d5" providerId="LiveId" clId="{0B7434C0-F6C9-5341-B016-8AA67EE59543}" dt="2023-12-07T16:43:37.687" v="1836" actId="1076"/>
          <ac:spMkLst>
            <pc:docMk/>
            <pc:sldMk cId="3632034598" sldId="393"/>
            <ac:spMk id="45" creationId="{5D869CC5-43F1-3F47-1185-378F45032E72}"/>
          </ac:spMkLst>
        </pc:spChg>
        <pc:spChg chg="mod">
          <ac:chgData name="Stuart C Wilde MBE" userId="effe1fc91cccb1d5" providerId="LiveId" clId="{0B7434C0-F6C9-5341-B016-8AA67EE59543}" dt="2023-12-07T16:43:37.687" v="1836" actId="1076"/>
          <ac:spMkLst>
            <pc:docMk/>
            <pc:sldMk cId="3632034598" sldId="393"/>
            <ac:spMk id="75" creationId="{856FDA80-0DD7-6E56-646A-BBD5991D7840}"/>
          </ac:spMkLst>
        </pc:spChg>
        <pc:picChg chg="mod">
          <ac:chgData name="Stuart C Wilde MBE" userId="effe1fc91cccb1d5" providerId="LiveId" clId="{0B7434C0-F6C9-5341-B016-8AA67EE59543}" dt="2023-12-07T16:43:37.687" v="1836" actId="1076"/>
          <ac:picMkLst>
            <pc:docMk/>
            <pc:sldMk cId="3632034598" sldId="393"/>
            <ac:picMk id="30" creationId="{2E6875ED-957E-270B-8087-CB90279F80BB}"/>
          </ac:picMkLst>
        </pc:picChg>
        <pc:picChg chg="mod">
          <ac:chgData name="Stuart C Wilde MBE" userId="effe1fc91cccb1d5" providerId="LiveId" clId="{0B7434C0-F6C9-5341-B016-8AA67EE59543}" dt="2023-12-07T16:43:37.687" v="1836" actId="1076"/>
          <ac:picMkLst>
            <pc:docMk/>
            <pc:sldMk cId="3632034598" sldId="393"/>
            <ac:picMk id="55" creationId="{B3B94189-8456-77B8-27B7-9E41A672AC39}"/>
          </ac:picMkLst>
        </pc:picChg>
        <pc:cxnChg chg="mod">
          <ac:chgData name="Stuart C Wilde MBE" userId="effe1fc91cccb1d5" providerId="LiveId" clId="{0B7434C0-F6C9-5341-B016-8AA67EE59543}" dt="2023-12-07T16:43:37.687" v="1836" actId="1076"/>
          <ac:cxnSpMkLst>
            <pc:docMk/>
            <pc:sldMk cId="3632034598" sldId="393"/>
            <ac:cxnSpMk id="6" creationId="{638E85BB-5130-5CB9-4A77-B55F38B6FAF6}"/>
          </ac:cxnSpMkLst>
        </pc:cxnChg>
        <pc:cxnChg chg="del">
          <ac:chgData name="Stuart C Wilde MBE" userId="effe1fc91cccb1d5" providerId="LiveId" clId="{0B7434C0-F6C9-5341-B016-8AA67EE59543}" dt="2023-12-05T20:00:16.012" v="487" actId="478"/>
          <ac:cxnSpMkLst>
            <pc:docMk/>
            <pc:sldMk cId="3632034598" sldId="393"/>
            <ac:cxnSpMk id="8" creationId="{50060E80-F1C3-4E50-B873-7CFDEEA90049}"/>
          </ac:cxnSpMkLst>
        </pc:cxnChg>
        <pc:cxnChg chg="del">
          <ac:chgData name="Stuart C Wilde MBE" userId="effe1fc91cccb1d5" providerId="LiveId" clId="{0B7434C0-F6C9-5341-B016-8AA67EE59543}" dt="2023-12-05T20:00:16.012" v="487" actId="478"/>
          <ac:cxnSpMkLst>
            <pc:docMk/>
            <pc:sldMk cId="3632034598" sldId="393"/>
            <ac:cxnSpMk id="9" creationId="{01C52B09-2839-4160-A3C1-6BB201E5D53A}"/>
          </ac:cxnSpMkLst>
        </pc:cxnChg>
        <pc:cxnChg chg="del">
          <ac:chgData name="Stuart C Wilde MBE" userId="effe1fc91cccb1d5" providerId="LiveId" clId="{0B7434C0-F6C9-5341-B016-8AA67EE59543}" dt="2023-12-05T20:00:16.012" v="487" actId="478"/>
          <ac:cxnSpMkLst>
            <pc:docMk/>
            <pc:sldMk cId="3632034598" sldId="393"/>
            <ac:cxnSpMk id="10" creationId="{FC6C2AB6-E695-4520-9F38-6B6A0DE36B04}"/>
          </ac:cxnSpMkLst>
        </pc:cxnChg>
        <pc:cxnChg chg="del">
          <ac:chgData name="Stuart C Wilde MBE" userId="effe1fc91cccb1d5" providerId="LiveId" clId="{0B7434C0-F6C9-5341-B016-8AA67EE59543}" dt="2023-12-05T20:00:16.012" v="487" actId="478"/>
          <ac:cxnSpMkLst>
            <pc:docMk/>
            <pc:sldMk cId="3632034598" sldId="393"/>
            <ac:cxnSpMk id="11" creationId="{8F28B946-C7F6-4BF4-9E0C-3FACB97B07C7}"/>
          </ac:cxnSpMkLst>
        </pc:cxnChg>
        <pc:cxnChg chg="mod">
          <ac:chgData name="Stuart C Wilde MBE" userId="effe1fc91cccb1d5" providerId="LiveId" clId="{0B7434C0-F6C9-5341-B016-8AA67EE59543}" dt="2023-12-07T16:43:37.687" v="1836" actId="1076"/>
          <ac:cxnSpMkLst>
            <pc:docMk/>
            <pc:sldMk cId="3632034598" sldId="393"/>
            <ac:cxnSpMk id="12" creationId="{56B3ABD5-1399-28A4-F629-C5D31CDD3EF9}"/>
          </ac:cxnSpMkLst>
        </pc:cxnChg>
        <pc:cxnChg chg="mod">
          <ac:chgData name="Stuart C Wilde MBE" userId="effe1fc91cccb1d5" providerId="LiveId" clId="{0B7434C0-F6C9-5341-B016-8AA67EE59543}" dt="2023-12-07T16:43:37.687" v="1836" actId="1076"/>
          <ac:cxnSpMkLst>
            <pc:docMk/>
            <pc:sldMk cId="3632034598" sldId="393"/>
            <ac:cxnSpMk id="21" creationId="{E32A380C-0411-7473-3033-87D1ED95CDF2}"/>
          </ac:cxnSpMkLst>
        </pc:cxnChg>
        <pc:cxnChg chg="mod">
          <ac:chgData name="Stuart C Wilde MBE" userId="effe1fc91cccb1d5" providerId="LiveId" clId="{0B7434C0-F6C9-5341-B016-8AA67EE59543}" dt="2023-12-07T16:43:37.687" v="1836" actId="1076"/>
          <ac:cxnSpMkLst>
            <pc:docMk/>
            <pc:sldMk cId="3632034598" sldId="393"/>
            <ac:cxnSpMk id="49" creationId="{87849E23-BA3B-DE89-A067-D4A7DE69352C}"/>
          </ac:cxnSpMkLst>
        </pc:cxnChg>
        <pc:cxnChg chg="mod">
          <ac:chgData name="Stuart C Wilde MBE" userId="effe1fc91cccb1d5" providerId="LiveId" clId="{0B7434C0-F6C9-5341-B016-8AA67EE59543}" dt="2023-12-07T16:43:37.687" v="1836" actId="1076"/>
          <ac:cxnSpMkLst>
            <pc:docMk/>
            <pc:sldMk cId="3632034598" sldId="393"/>
            <ac:cxnSpMk id="50" creationId="{2A000163-4484-5CE8-288F-32FBE8635264}"/>
          </ac:cxnSpMkLst>
        </pc:cxnChg>
        <pc:cxnChg chg="mod">
          <ac:chgData name="Stuart C Wilde MBE" userId="effe1fc91cccb1d5" providerId="LiveId" clId="{0B7434C0-F6C9-5341-B016-8AA67EE59543}" dt="2023-12-07T16:43:37.687" v="1836" actId="1076"/>
          <ac:cxnSpMkLst>
            <pc:docMk/>
            <pc:sldMk cId="3632034598" sldId="393"/>
            <ac:cxnSpMk id="56" creationId="{2B339052-1E24-335D-A214-FDA260A2A827}"/>
          </ac:cxnSpMkLst>
        </pc:cxnChg>
      </pc:sldChg>
      <pc:sldChg chg="addSp delSp modSp mod">
        <pc:chgData name="Stuart C Wilde MBE" userId="effe1fc91cccb1d5" providerId="LiveId" clId="{0B7434C0-F6C9-5341-B016-8AA67EE59543}" dt="2023-12-07T16:43:50.040" v="1837" actId="1076"/>
        <pc:sldMkLst>
          <pc:docMk/>
          <pc:sldMk cId="3486815691" sldId="394"/>
        </pc:sldMkLst>
        <pc:spChg chg="add mod">
          <ac:chgData name="Stuart C Wilde MBE" userId="effe1fc91cccb1d5" providerId="LiveId" clId="{0B7434C0-F6C9-5341-B016-8AA67EE59543}" dt="2023-12-05T20:25:22.209" v="1257" actId="20577"/>
          <ac:spMkLst>
            <pc:docMk/>
            <pc:sldMk cId="3486815691" sldId="394"/>
            <ac:spMk id="2" creationId="{2A01AA02-7F7F-1764-B23A-08ACD30AF6B4}"/>
          </ac:spMkLst>
        </pc:spChg>
        <pc:spChg chg="del">
          <ac:chgData name="Stuart C Wilde MBE" userId="effe1fc91cccb1d5" providerId="LiveId" clId="{0B7434C0-F6C9-5341-B016-8AA67EE59543}" dt="2023-12-05T20:00:22.185" v="488" actId="478"/>
          <ac:spMkLst>
            <pc:docMk/>
            <pc:sldMk cId="3486815691" sldId="394"/>
            <ac:spMk id="4" creationId="{60735DC8-A105-4BD0-A57F-2FFC38AECE84}"/>
          </ac:spMkLst>
        </pc:spChg>
        <pc:spChg chg="mod">
          <ac:chgData name="Stuart C Wilde MBE" userId="effe1fc91cccb1d5" providerId="LiveId" clId="{0B7434C0-F6C9-5341-B016-8AA67EE59543}" dt="2023-12-07T16:43:50.040" v="1837" actId="1076"/>
          <ac:spMkLst>
            <pc:docMk/>
            <pc:sldMk cId="3486815691" sldId="394"/>
            <ac:spMk id="13" creationId="{B773A3A9-133B-B7E4-912A-002CFD960D3A}"/>
          </ac:spMkLst>
        </pc:spChg>
        <pc:spChg chg="del">
          <ac:chgData name="Stuart C Wilde MBE" userId="effe1fc91cccb1d5" providerId="LiveId" clId="{0B7434C0-F6C9-5341-B016-8AA67EE59543}" dt="2023-12-05T20:00:22.185" v="488" actId="478"/>
          <ac:spMkLst>
            <pc:docMk/>
            <pc:sldMk cId="3486815691" sldId="394"/>
            <ac:spMk id="14" creationId="{8F43C2BE-FC11-4556-86F2-8EE2FBBF10D2}"/>
          </ac:spMkLst>
        </pc:spChg>
        <pc:spChg chg="mod">
          <ac:chgData name="Stuart C Wilde MBE" userId="effe1fc91cccb1d5" providerId="LiveId" clId="{0B7434C0-F6C9-5341-B016-8AA67EE59543}" dt="2023-12-07T16:43:50.040" v="1837" actId="1076"/>
          <ac:spMkLst>
            <pc:docMk/>
            <pc:sldMk cId="3486815691" sldId="394"/>
            <ac:spMk id="15" creationId="{B1829252-3D33-364C-DE7B-BB53233C8F14}"/>
          </ac:spMkLst>
        </pc:spChg>
        <pc:spChg chg="mod">
          <ac:chgData name="Stuart C Wilde MBE" userId="effe1fc91cccb1d5" providerId="LiveId" clId="{0B7434C0-F6C9-5341-B016-8AA67EE59543}" dt="2023-12-07T16:43:50.040" v="1837" actId="1076"/>
          <ac:spMkLst>
            <pc:docMk/>
            <pc:sldMk cId="3486815691" sldId="394"/>
            <ac:spMk id="24" creationId="{6309C613-92E5-F2EF-C51B-B60B79F81430}"/>
          </ac:spMkLst>
        </pc:spChg>
        <pc:spChg chg="del">
          <ac:chgData name="Stuart C Wilde MBE" userId="effe1fc91cccb1d5" providerId="LiveId" clId="{0B7434C0-F6C9-5341-B016-8AA67EE59543}" dt="2023-12-05T20:00:22.185" v="488" actId="478"/>
          <ac:spMkLst>
            <pc:docMk/>
            <pc:sldMk cId="3486815691" sldId="394"/>
            <ac:spMk id="25" creationId="{F54BD576-CC82-43DA-A008-C28EF60A448A}"/>
          </ac:spMkLst>
        </pc:spChg>
        <pc:spChg chg="mod">
          <ac:chgData name="Stuart C Wilde MBE" userId="effe1fc91cccb1d5" providerId="LiveId" clId="{0B7434C0-F6C9-5341-B016-8AA67EE59543}" dt="2023-12-07T16:43:50.040" v="1837" actId="1076"/>
          <ac:spMkLst>
            <pc:docMk/>
            <pc:sldMk cId="3486815691" sldId="394"/>
            <ac:spMk id="26" creationId="{CC3C1C82-7390-9F39-C8DD-1656CF92954F}"/>
          </ac:spMkLst>
        </pc:spChg>
        <pc:spChg chg="del">
          <ac:chgData name="Stuart C Wilde MBE" userId="effe1fc91cccb1d5" providerId="LiveId" clId="{0B7434C0-F6C9-5341-B016-8AA67EE59543}" dt="2023-12-05T20:25:25.225" v="1258" actId="478"/>
          <ac:spMkLst>
            <pc:docMk/>
            <pc:sldMk cId="3486815691" sldId="394"/>
            <ac:spMk id="29" creationId="{C5A8C257-B6E4-D850-0685-E36894744DCB}"/>
          </ac:spMkLst>
        </pc:spChg>
        <pc:spChg chg="mod">
          <ac:chgData name="Stuart C Wilde MBE" userId="effe1fc91cccb1d5" providerId="LiveId" clId="{0B7434C0-F6C9-5341-B016-8AA67EE59543}" dt="2023-12-07T16:43:50.040" v="1837" actId="1076"/>
          <ac:spMkLst>
            <pc:docMk/>
            <pc:sldMk cId="3486815691" sldId="394"/>
            <ac:spMk id="33" creationId="{C65596E5-4079-6978-3645-503DB3697B3A}"/>
          </ac:spMkLst>
        </pc:spChg>
        <pc:spChg chg="mod">
          <ac:chgData name="Stuart C Wilde MBE" userId="effe1fc91cccb1d5" providerId="LiveId" clId="{0B7434C0-F6C9-5341-B016-8AA67EE59543}" dt="2023-12-07T16:43:50.040" v="1837" actId="1076"/>
          <ac:spMkLst>
            <pc:docMk/>
            <pc:sldMk cId="3486815691" sldId="394"/>
            <ac:spMk id="34" creationId="{B8DFB288-6C16-1336-096F-2F25CBBC9C74}"/>
          </ac:spMkLst>
        </pc:spChg>
        <pc:spChg chg="mod">
          <ac:chgData name="Stuart C Wilde MBE" userId="effe1fc91cccb1d5" providerId="LiveId" clId="{0B7434C0-F6C9-5341-B016-8AA67EE59543}" dt="2023-12-07T16:43:50.040" v="1837" actId="1076"/>
          <ac:spMkLst>
            <pc:docMk/>
            <pc:sldMk cId="3486815691" sldId="394"/>
            <ac:spMk id="41" creationId="{331F4AA5-D6FB-8FCD-2083-9583B08A97C9}"/>
          </ac:spMkLst>
        </pc:spChg>
        <pc:spChg chg="mod">
          <ac:chgData name="Stuart C Wilde MBE" userId="effe1fc91cccb1d5" providerId="LiveId" clId="{0B7434C0-F6C9-5341-B016-8AA67EE59543}" dt="2023-12-07T16:43:50.040" v="1837" actId="1076"/>
          <ac:spMkLst>
            <pc:docMk/>
            <pc:sldMk cId="3486815691" sldId="394"/>
            <ac:spMk id="42" creationId="{F4460B11-E4F7-6C5C-34B7-79D7D6C1E54A}"/>
          </ac:spMkLst>
        </pc:spChg>
        <pc:spChg chg="mod">
          <ac:chgData name="Stuart C Wilde MBE" userId="effe1fc91cccb1d5" providerId="LiveId" clId="{0B7434C0-F6C9-5341-B016-8AA67EE59543}" dt="2023-12-07T16:43:50.040" v="1837" actId="1076"/>
          <ac:spMkLst>
            <pc:docMk/>
            <pc:sldMk cId="3486815691" sldId="394"/>
            <ac:spMk id="52" creationId="{0B401F19-F098-F1AE-49D5-CF342126B2F2}"/>
          </ac:spMkLst>
        </pc:spChg>
        <pc:spChg chg="mod">
          <ac:chgData name="Stuart C Wilde MBE" userId="effe1fc91cccb1d5" providerId="LiveId" clId="{0B7434C0-F6C9-5341-B016-8AA67EE59543}" dt="2023-12-07T16:43:50.040" v="1837" actId="1076"/>
          <ac:spMkLst>
            <pc:docMk/>
            <pc:sldMk cId="3486815691" sldId="394"/>
            <ac:spMk id="53" creationId="{AC975E98-58BF-20D6-B235-8D354B9961DE}"/>
          </ac:spMkLst>
        </pc:spChg>
        <pc:spChg chg="mod">
          <ac:chgData name="Stuart C Wilde MBE" userId="effe1fc91cccb1d5" providerId="LiveId" clId="{0B7434C0-F6C9-5341-B016-8AA67EE59543}" dt="2023-12-07T16:43:50.040" v="1837" actId="1076"/>
          <ac:spMkLst>
            <pc:docMk/>
            <pc:sldMk cId="3486815691" sldId="394"/>
            <ac:spMk id="54" creationId="{98567D14-0028-C0E0-39D0-64E706347B05}"/>
          </ac:spMkLst>
        </pc:spChg>
        <pc:spChg chg="mod">
          <ac:chgData name="Stuart C Wilde MBE" userId="effe1fc91cccb1d5" providerId="LiveId" clId="{0B7434C0-F6C9-5341-B016-8AA67EE59543}" dt="2023-12-07T16:43:50.040" v="1837" actId="1076"/>
          <ac:spMkLst>
            <pc:docMk/>
            <pc:sldMk cId="3486815691" sldId="394"/>
            <ac:spMk id="62" creationId="{0C771306-FC59-394D-30AE-57D66E1B5CBB}"/>
          </ac:spMkLst>
        </pc:spChg>
        <pc:spChg chg="mod">
          <ac:chgData name="Stuart C Wilde MBE" userId="effe1fc91cccb1d5" providerId="LiveId" clId="{0B7434C0-F6C9-5341-B016-8AA67EE59543}" dt="2023-12-07T16:43:50.040" v="1837" actId="1076"/>
          <ac:spMkLst>
            <pc:docMk/>
            <pc:sldMk cId="3486815691" sldId="394"/>
            <ac:spMk id="63" creationId="{2C461BAA-73CB-C0A5-C38B-1668D20C8511}"/>
          </ac:spMkLst>
        </pc:spChg>
        <pc:picChg chg="mod">
          <ac:chgData name="Stuart C Wilde MBE" userId="effe1fc91cccb1d5" providerId="LiveId" clId="{0B7434C0-F6C9-5341-B016-8AA67EE59543}" dt="2023-12-07T16:43:50.040" v="1837" actId="1076"/>
          <ac:picMkLst>
            <pc:docMk/>
            <pc:sldMk cId="3486815691" sldId="394"/>
            <ac:picMk id="3" creationId="{FD979917-B92F-2C71-00EC-D4234924B9A3}"/>
          </ac:picMkLst>
        </pc:picChg>
        <pc:picChg chg="mod">
          <ac:chgData name="Stuart C Wilde MBE" userId="effe1fc91cccb1d5" providerId="LiveId" clId="{0B7434C0-F6C9-5341-B016-8AA67EE59543}" dt="2023-12-07T16:43:50.040" v="1837" actId="1076"/>
          <ac:picMkLst>
            <pc:docMk/>
            <pc:sldMk cId="3486815691" sldId="394"/>
            <ac:picMk id="6" creationId="{FB6797FC-B4D9-EC94-0A42-4E2437B24B91}"/>
          </ac:picMkLst>
        </pc:picChg>
        <pc:picChg chg="mod">
          <ac:chgData name="Stuart C Wilde MBE" userId="effe1fc91cccb1d5" providerId="LiveId" clId="{0B7434C0-F6C9-5341-B016-8AA67EE59543}" dt="2023-12-07T16:43:50.040" v="1837" actId="1076"/>
          <ac:picMkLst>
            <pc:docMk/>
            <pc:sldMk cId="3486815691" sldId="394"/>
            <ac:picMk id="65" creationId="{7DAD35EF-A433-A9DF-4577-C25A51C27A8E}"/>
          </ac:picMkLst>
        </pc:picChg>
        <pc:cxnChg chg="del">
          <ac:chgData name="Stuart C Wilde MBE" userId="effe1fc91cccb1d5" providerId="LiveId" clId="{0B7434C0-F6C9-5341-B016-8AA67EE59543}" dt="2023-12-05T20:00:22.185" v="488" actId="478"/>
          <ac:cxnSpMkLst>
            <pc:docMk/>
            <pc:sldMk cId="3486815691" sldId="394"/>
            <ac:cxnSpMk id="8" creationId="{50060E80-F1C3-4E50-B873-7CFDEEA90049}"/>
          </ac:cxnSpMkLst>
        </pc:cxnChg>
        <pc:cxnChg chg="del">
          <ac:chgData name="Stuart C Wilde MBE" userId="effe1fc91cccb1d5" providerId="LiveId" clId="{0B7434C0-F6C9-5341-B016-8AA67EE59543}" dt="2023-12-05T20:00:22.185" v="488" actId="478"/>
          <ac:cxnSpMkLst>
            <pc:docMk/>
            <pc:sldMk cId="3486815691" sldId="394"/>
            <ac:cxnSpMk id="9" creationId="{01C52B09-2839-4160-A3C1-6BB201E5D53A}"/>
          </ac:cxnSpMkLst>
        </pc:cxnChg>
        <pc:cxnChg chg="del">
          <ac:chgData name="Stuart C Wilde MBE" userId="effe1fc91cccb1d5" providerId="LiveId" clId="{0B7434C0-F6C9-5341-B016-8AA67EE59543}" dt="2023-12-05T20:00:22.185" v="488" actId="478"/>
          <ac:cxnSpMkLst>
            <pc:docMk/>
            <pc:sldMk cId="3486815691" sldId="394"/>
            <ac:cxnSpMk id="10" creationId="{FC6C2AB6-E695-4520-9F38-6B6A0DE36B04}"/>
          </ac:cxnSpMkLst>
        </pc:cxnChg>
        <pc:cxnChg chg="del">
          <ac:chgData name="Stuart C Wilde MBE" userId="effe1fc91cccb1d5" providerId="LiveId" clId="{0B7434C0-F6C9-5341-B016-8AA67EE59543}" dt="2023-12-05T20:00:22.185" v="488" actId="478"/>
          <ac:cxnSpMkLst>
            <pc:docMk/>
            <pc:sldMk cId="3486815691" sldId="394"/>
            <ac:cxnSpMk id="11" creationId="{8F28B946-C7F6-4BF4-9E0C-3FACB97B07C7}"/>
          </ac:cxnSpMkLst>
        </pc:cxnChg>
        <pc:cxnChg chg="mod">
          <ac:chgData name="Stuart C Wilde MBE" userId="effe1fc91cccb1d5" providerId="LiveId" clId="{0B7434C0-F6C9-5341-B016-8AA67EE59543}" dt="2023-12-07T16:43:50.040" v="1837" actId="1076"/>
          <ac:cxnSpMkLst>
            <pc:docMk/>
            <pc:sldMk cId="3486815691" sldId="394"/>
            <ac:cxnSpMk id="20" creationId="{0D480BBC-9203-13FB-F305-E910ADAD3F55}"/>
          </ac:cxnSpMkLst>
        </pc:cxnChg>
        <pc:cxnChg chg="mod">
          <ac:chgData name="Stuart C Wilde MBE" userId="effe1fc91cccb1d5" providerId="LiveId" clId="{0B7434C0-F6C9-5341-B016-8AA67EE59543}" dt="2023-12-07T16:43:50.040" v="1837" actId="1076"/>
          <ac:cxnSpMkLst>
            <pc:docMk/>
            <pc:sldMk cId="3486815691" sldId="394"/>
            <ac:cxnSpMk id="27" creationId="{6E8F9798-504A-ACC0-FDE3-0F78A7972D10}"/>
          </ac:cxnSpMkLst>
        </pc:cxnChg>
        <pc:cxnChg chg="mod">
          <ac:chgData name="Stuart C Wilde MBE" userId="effe1fc91cccb1d5" providerId="LiveId" clId="{0B7434C0-F6C9-5341-B016-8AA67EE59543}" dt="2023-12-07T16:43:50.040" v="1837" actId="1076"/>
          <ac:cxnSpMkLst>
            <pc:docMk/>
            <pc:sldMk cId="3486815691" sldId="394"/>
            <ac:cxnSpMk id="35" creationId="{C5C06A45-DADA-1876-35C6-3C72A08DD70A}"/>
          </ac:cxnSpMkLst>
        </pc:cxnChg>
        <pc:cxnChg chg="mod">
          <ac:chgData name="Stuart C Wilde MBE" userId="effe1fc91cccb1d5" providerId="LiveId" clId="{0B7434C0-F6C9-5341-B016-8AA67EE59543}" dt="2023-12-07T16:43:50.040" v="1837" actId="1076"/>
          <ac:cxnSpMkLst>
            <pc:docMk/>
            <pc:sldMk cId="3486815691" sldId="394"/>
            <ac:cxnSpMk id="43" creationId="{BA5E0C3B-2FBB-D6BC-0C77-C77F932D18F3}"/>
          </ac:cxnSpMkLst>
        </pc:cxnChg>
        <pc:cxnChg chg="mod">
          <ac:chgData name="Stuart C Wilde MBE" userId="effe1fc91cccb1d5" providerId="LiveId" clId="{0B7434C0-F6C9-5341-B016-8AA67EE59543}" dt="2023-12-07T16:43:50.040" v="1837" actId="1076"/>
          <ac:cxnSpMkLst>
            <pc:docMk/>
            <pc:sldMk cId="3486815691" sldId="394"/>
            <ac:cxnSpMk id="57" creationId="{21C9FEB8-D9A9-46AD-9A17-B46BD371E9FF}"/>
          </ac:cxnSpMkLst>
        </pc:cxnChg>
        <pc:cxnChg chg="mod">
          <ac:chgData name="Stuart C Wilde MBE" userId="effe1fc91cccb1d5" providerId="LiveId" clId="{0B7434C0-F6C9-5341-B016-8AA67EE59543}" dt="2023-12-07T16:43:50.040" v="1837" actId="1076"/>
          <ac:cxnSpMkLst>
            <pc:docMk/>
            <pc:sldMk cId="3486815691" sldId="394"/>
            <ac:cxnSpMk id="66" creationId="{9073293C-E2E6-B977-68DC-6371D2774BE2}"/>
          </ac:cxnSpMkLst>
        </pc:cxnChg>
      </pc:sldChg>
      <pc:sldChg chg="addSp delSp modSp mod">
        <pc:chgData name="Stuart C Wilde MBE" userId="effe1fc91cccb1d5" providerId="LiveId" clId="{0B7434C0-F6C9-5341-B016-8AA67EE59543}" dt="2023-12-07T16:43:59.285" v="1838" actId="1076"/>
        <pc:sldMkLst>
          <pc:docMk/>
          <pc:sldMk cId="1116673399" sldId="395"/>
        </pc:sldMkLst>
        <pc:spChg chg="add mod">
          <ac:chgData name="Stuart C Wilde MBE" userId="effe1fc91cccb1d5" providerId="LiveId" clId="{0B7434C0-F6C9-5341-B016-8AA67EE59543}" dt="2023-12-05T20:25:34.651" v="1264" actId="20577"/>
          <ac:spMkLst>
            <pc:docMk/>
            <pc:sldMk cId="1116673399" sldId="395"/>
            <ac:spMk id="2" creationId="{49C6D8A6-8FBB-8493-E62D-C80A59DD0548}"/>
          </ac:spMkLst>
        </pc:spChg>
        <pc:spChg chg="del">
          <ac:chgData name="Stuart C Wilde MBE" userId="effe1fc91cccb1d5" providerId="LiveId" clId="{0B7434C0-F6C9-5341-B016-8AA67EE59543}" dt="2023-12-05T20:00:27.687" v="489" actId="478"/>
          <ac:spMkLst>
            <pc:docMk/>
            <pc:sldMk cId="1116673399" sldId="395"/>
            <ac:spMk id="4" creationId="{60735DC8-A105-4BD0-A57F-2FFC38AECE84}"/>
          </ac:spMkLst>
        </pc:spChg>
        <pc:spChg chg="mod">
          <ac:chgData name="Stuart C Wilde MBE" userId="effe1fc91cccb1d5" providerId="LiveId" clId="{0B7434C0-F6C9-5341-B016-8AA67EE59543}" dt="2023-12-07T16:43:59.285" v="1838" actId="1076"/>
          <ac:spMkLst>
            <pc:docMk/>
            <pc:sldMk cId="1116673399" sldId="395"/>
            <ac:spMk id="13" creationId="{B773A3A9-133B-B7E4-912A-002CFD960D3A}"/>
          </ac:spMkLst>
        </pc:spChg>
        <pc:spChg chg="del">
          <ac:chgData name="Stuart C Wilde MBE" userId="effe1fc91cccb1d5" providerId="LiveId" clId="{0B7434C0-F6C9-5341-B016-8AA67EE59543}" dt="2023-12-05T20:00:27.687" v="489" actId="478"/>
          <ac:spMkLst>
            <pc:docMk/>
            <pc:sldMk cId="1116673399" sldId="395"/>
            <ac:spMk id="14" creationId="{8F43C2BE-FC11-4556-86F2-8EE2FBBF10D2}"/>
          </ac:spMkLst>
        </pc:spChg>
        <pc:spChg chg="mod">
          <ac:chgData name="Stuart C Wilde MBE" userId="effe1fc91cccb1d5" providerId="LiveId" clId="{0B7434C0-F6C9-5341-B016-8AA67EE59543}" dt="2023-12-07T16:43:59.285" v="1838" actId="1076"/>
          <ac:spMkLst>
            <pc:docMk/>
            <pc:sldMk cId="1116673399" sldId="395"/>
            <ac:spMk id="15" creationId="{B1829252-3D33-364C-DE7B-BB53233C8F14}"/>
          </ac:spMkLst>
        </pc:spChg>
        <pc:spChg chg="mod">
          <ac:chgData name="Stuart C Wilde MBE" userId="effe1fc91cccb1d5" providerId="LiveId" clId="{0B7434C0-F6C9-5341-B016-8AA67EE59543}" dt="2023-12-07T16:43:59.285" v="1838" actId="1076"/>
          <ac:spMkLst>
            <pc:docMk/>
            <pc:sldMk cId="1116673399" sldId="395"/>
            <ac:spMk id="18" creationId="{6E1D2791-73E1-26BC-8997-96077EBFBB7B}"/>
          </ac:spMkLst>
        </pc:spChg>
        <pc:spChg chg="mod">
          <ac:chgData name="Stuart C Wilde MBE" userId="effe1fc91cccb1d5" providerId="LiveId" clId="{0B7434C0-F6C9-5341-B016-8AA67EE59543}" dt="2023-12-07T16:43:59.285" v="1838" actId="1076"/>
          <ac:spMkLst>
            <pc:docMk/>
            <pc:sldMk cId="1116673399" sldId="395"/>
            <ac:spMk id="19" creationId="{71A43FF2-6A7A-FC0C-05C1-AFC0B4ABF4F3}"/>
          </ac:spMkLst>
        </pc:spChg>
        <pc:spChg chg="mod">
          <ac:chgData name="Stuart C Wilde MBE" userId="effe1fc91cccb1d5" providerId="LiveId" clId="{0B7434C0-F6C9-5341-B016-8AA67EE59543}" dt="2023-12-07T16:43:59.285" v="1838" actId="1076"/>
          <ac:spMkLst>
            <pc:docMk/>
            <pc:sldMk cId="1116673399" sldId="395"/>
            <ac:spMk id="23" creationId="{9899B22A-0847-3B21-BC73-BCC3F5FC9C64}"/>
          </ac:spMkLst>
        </pc:spChg>
        <pc:spChg chg="mod">
          <ac:chgData name="Stuart C Wilde MBE" userId="effe1fc91cccb1d5" providerId="LiveId" clId="{0B7434C0-F6C9-5341-B016-8AA67EE59543}" dt="2023-12-07T16:43:59.285" v="1838" actId="1076"/>
          <ac:spMkLst>
            <pc:docMk/>
            <pc:sldMk cId="1116673399" sldId="395"/>
            <ac:spMk id="24" creationId="{6309C613-92E5-F2EF-C51B-B60B79F81430}"/>
          </ac:spMkLst>
        </pc:spChg>
        <pc:spChg chg="del">
          <ac:chgData name="Stuart C Wilde MBE" userId="effe1fc91cccb1d5" providerId="LiveId" clId="{0B7434C0-F6C9-5341-B016-8AA67EE59543}" dt="2023-12-05T20:00:27.687" v="489" actId="478"/>
          <ac:spMkLst>
            <pc:docMk/>
            <pc:sldMk cId="1116673399" sldId="395"/>
            <ac:spMk id="25" creationId="{F54BD576-CC82-43DA-A008-C28EF60A448A}"/>
          </ac:spMkLst>
        </pc:spChg>
        <pc:spChg chg="mod">
          <ac:chgData name="Stuart C Wilde MBE" userId="effe1fc91cccb1d5" providerId="LiveId" clId="{0B7434C0-F6C9-5341-B016-8AA67EE59543}" dt="2023-12-07T16:43:59.285" v="1838" actId="1076"/>
          <ac:spMkLst>
            <pc:docMk/>
            <pc:sldMk cId="1116673399" sldId="395"/>
            <ac:spMk id="26" creationId="{CC3C1C82-7390-9F39-C8DD-1656CF92954F}"/>
          </ac:spMkLst>
        </pc:spChg>
        <pc:spChg chg="mod">
          <ac:chgData name="Stuart C Wilde MBE" userId="effe1fc91cccb1d5" providerId="LiveId" clId="{0B7434C0-F6C9-5341-B016-8AA67EE59543}" dt="2023-12-07T16:43:59.285" v="1838" actId="1076"/>
          <ac:spMkLst>
            <pc:docMk/>
            <pc:sldMk cId="1116673399" sldId="395"/>
            <ac:spMk id="28" creationId="{DD661F6A-5BE4-557E-318E-469F6557BB7B}"/>
          </ac:spMkLst>
        </pc:spChg>
        <pc:spChg chg="del">
          <ac:chgData name="Stuart C Wilde MBE" userId="effe1fc91cccb1d5" providerId="LiveId" clId="{0B7434C0-F6C9-5341-B016-8AA67EE59543}" dt="2023-12-05T20:25:37.555" v="1265" actId="478"/>
          <ac:spMkLst>
            <pc:docMk/>
            <pc:sldMk cId="1116673399" sldId="395"/>
            <ac:spMk id="29" creationId="{C5A8C257-B6E4-D850-0685-E36894744DCB}"/>
          </ac:spMkLst>
        </pc:spChg>
        <pc:spChg chg="mod">
          <ac:chgData name="Stuart C Wilde MBE" userId="effe1fc91cccb1d5" providerId="LiveId" clId="{0B7434C0-F6C9-5341-B016-8AA67EE59543}" dt="2023-12-07T16:43:59.285" v="1838" actId="1076"/>
          <ac:spMkLst>
            <pc:docMk/>
            <pc:sldMk cId="1116673399" sldId="395"/>
            <ac:spMk id="31" creationId="{69553A4A-A453-5386-4E07-8505477239FE}"/>
          </ac:spMkLst>
        </pc:spChg>
        <pc:spChg chg="mod">
          <ac:chgData name="Stuart C Wilde MBE" userId="effe1fc91cccb1d5" providerId="LiveId" clId="{0B7434C0-F6C9-5341-B016-8AA67EE59543}" dt="2023-12-07T16:43:59.285" v="1838" actId="1076"/>
          <ac:spMkLst>
            <pc:docMk/>
            <pc:sldMk cId="1116673399" sldId="395"/>
            <ac:spMk id="32" creationId="{E430DEF7-4C85-B10F-0BDF-F83D4BFB612B}"/>
          </ac:spMkLst>
        </pc:spChg>
        <pc:spChg chg="mod">
          <ac:chgData name="Stuart C Wilde MBE" userId="effe1fc91cccb1d5" providerId="LiveId" clId="{0B7434C0-F6C9-5341-B016-8AA67EE59543}" dt="2023-12-07T16:43:59.285" v="1838" actId="1076"/>
          <ac:spMkLst>
            <pc:docMk/>
            <pc:sldMk cId="1116673399" sldId="395"/>
            <ac:spMk id="33" creationId="{C65596E5-4079-6978-3645-503DB3697B3A}"/>
          </ac:spMkLst>
        </pc:spChg>
        <pc:spChg chg="mod">
          <ac:chgData name="Stuart C Wilde MBE" userId="effe1fc91cccb1d5" providerId="LiveId" clId="{0B7434C0-F6C9-5341-B016-8AA67EE59543}" dt="2023-12-07T16:43:59.285" v="1838" actId="1076"/>
          <ac:spMkLst>
            <pc:docMk/>
            <pc:sldMk cId="1116673399" sldId="395"/>
            <ac:spMk id="34" creationId="{B8DFB288-6C16-1336-096F-2F25CBBC9C74}"/>
          </ac:spMkLst>
        </pc:spChg>
        <pc:spChg chg="mod">
          <ac:chgData name="Stuart C Wilde MBE" userId="effe1fc91cccb1d5" providerId="LiveId" clId="{0B7434C0-F6C9-5341-B016-8AA67EE59543}" dt="2023-12-07T16:43:59.285" v="1838" actId="1076"/>
          <ac:spMkLst>
            <pc:docMk/>
            <pc:sldMk cId="1116673399" sldId="395"/>
            <ac:spMk id="36" creationId="{913DF381-1D8E-4DF4-CAA2-E3827F29ADC3}"/>
          </ac:spMkLst>
        </pc:spChg>
        <pc:spChg chg="mod">
          <ac:chgData name="Stuart C Wilde MBE" userId="effe1fc91cccb1d5" providerId="LiveId" clId="{0B7434C0-F6C9-5341-B016-8AA67EE59543}" dt="2023-12-07T16:43:59.285" v="1838" actId="1076"/>
          <ac:spMkLst>
            <pc:docMk/>
            <pc:sldMk cId="1116673399" sldId="395"/>
            <ac:spMk id="37" creationId="{35F63E98-BAB2-FB2A-4759-9C84870237C2}"/>
          </ac:spMkLst>
        </pc:spChg>
        <pc:spChg chg="mod">
          <ac:chgData name="Stuart C Wilde MBE" userId="effe1fc91cccb1d5" providerId="LiveId" clId="{0B7434C0-F6C9-5341-B016-8AA67EE59543}" dt="2023-12-07T16:43:59.285" v="1838" actId="1076"/>
          <ac:spMkLst>
            <pc:docMk/>
            <pc:sldMk cId="1116673399" sldId="395"/>
            <ac:spMk id="46" creationId="{E328E04A-A10F-D9B0-7109-6C1232CBB3A7}"/>
          </ac:spMkLst>
        </pc:spChg>
        <pc:picChg chg="mod">
          <ac:chgData name="Stuart C Wilde MBE" userId="effe1fc91cccb1d5" providerId="LiveId" clId="{0B7434C0-F6C9-5341-B016-8AA67EE59543}" dt="2023-12-07T16:43:59.285" v="1838" actId="1076"/>
          <ac:picMkLst>
            <pc:docMk/>
            <pc:sldMk cId="1116673399" sldId="395"/>
            <ac:picMk id="5" creationId="{CA6DC921-1C03-AA41-DF34-E5B258C97120}"/>
          </ac:picMkLst>
        </pc:picChg>
        <pc:picChg chg="mod">
          <ac:chgData name="Stuart C Wilde MBE" userId="effe1fc91cccb1d5" providerId="LiveId" clId="{0B7434C0-F6C9-5341-B016-8AA67EE59543}" dt="2023-12-07T16:43:59.285" v="1838" actId="1076"/>
          <ac:picMkLst>
            <pc:docMk/>
            <pc:sldMk cId="1116673399" sldId="395"/>
            <ac:picMk id="17" creationId="{A316087F-F884-89F0-6D68-33185AEA6BC3}"/>
          </ac:picMkLst>
        </pc:picChg>
        <pc:picChg chg="mod">
          <ac:chgData name="Stuart C Wilde MBE" userId="effe1fc91cccb1d5" providerId="LiveId" clId="{0B7434C0-F6C9-5341-B016-8AA67EE59543}" dt="2023-12-07T16:43:59.285" v="1838" actId="1076"/>
          <ac:picMkLst>
            <pc:docMk/>
            <pc:sldMk cId="1116673399" sldId="395"/>
            <ac:picMk id="48" creationId="{7B119EA7-AB69-950E-37BC-CF02BD7F8150}"/>
          </ac:picMkLst>
        </pc:picChg>
        <pc:picChg chg="mod">
          <ac:chgData name="Stuart C Wilde MBE" userId="effe1fc91cccb1d5" providerId="LiveId" clId="{0B7434C0-F6C9-5341-B016-8AA67EE59543}" dt="2023-12-07T16:43:59.285" v="1838" actId="1076"/>
          <ac:picMkLst>
            <pc:docMk/>
            <pc:sldMk cId="1116673399" sldId="395"/>
            <ac:picMk id="59" creationId="{68155964-3D19-8930-DF30-49E28663ECB2}"/>
          </ac:picMkLst>
        </pc:picChg>
        <pc:cxnChg chg="del">
          <ac:chgData name="Stuart C Wilde MBE" userId="effe1fc91cccb1d5" providerId="LiveId" clId="{0B7434C0-F6C9-5341-B016-8AA67EE59543}" dt="2023-12-05T20:00:27.687" v="489" actId="478"/>
          <ac:cxnSpMkLst>
            <pc:docMk/>
            <pc:sldMk cId="1116673399" sldId="395"/>
            <ac:cxnSpMk id="8" creationId="{50060E80-F1C3-4E50-B873-7CFDEEA90049}"/>
          </ac:cxnSpMkLst>
        </pc:cxnChg>
        <pc:cxnChg chg="del">
          <ac:chgData name="Stuart C Wilde MBE" userId="effe1fc91cccb1d5" providerId="LiveId" clId="{0B7434C0-F6C9-5341-B016-8AA67EE59543}" dt="2023-12-05T20:00:27.687" v="489" actId="478"/>
          <ac:cxnSpMkLst>
            <pc:docMk/>
            <pc:sldMk cId="1116673399" sldId="395"/>
            <ac:cxnSpMk id="9" creationId="{01C52B09-2839-4160-A3C1-6BB201E5D53A}"/>
          </ac:cxnSpMkLst>
        </pc:cxnChg>
        <pc:cxnChg chg="del">
          <ac:chgData name="Stuart C Wilde MBE" userId="effe1fc91cccb1d5" providerId="LiveId" clId="{0B7434C0-F6C9-5341-B016-8AA67EE59543}" dt="2023-12-05T20:00:27.687" v="489" actId="478"/>
          <ac:cxnSpMkLst>
            <pc:docMk/>
            <pc:sldMk cId="1116673399" sldId="395"/>
            <ac:cxnSpMk id="10" creationId="{FC6C2AB6-E695-4520-9F38-6B6A0DE36B04}"/>
          </ac:cxnSpMkLst>
        </pc:cxnChg>
        <pc:cxnChg chg="del">
          <ac:chgData name="Stuart C Wilde MBE" userId="effe1fc91cccb1d5" providerId="LiveId" clId="{0B7434C0-F6C9-5341-B016-8AA67EE59543}" dt="2023-12-05T20:00:27.687" v="489" actId="478"/>
          <ac:cxnSpMkLst>
            <pc:docMk/>
            <pc:sldMk cId="1116673399" sldId="395"/>
            <ac:cxnSpMk id="11" creationId="{8F28B946-C7F6-4BF4-9E0C-3FACB97B07C7}"/>
          </ac:cxnSpMkLst>
        </pc:cxnChg>
        <pc:cxnChg chg="mod">
          <ac:chgData name="Stuart C Wilde MBE" userId="effe1fc91cccb1d5" providerId="LiveId" clId="{0B7434C0-F6C9-5341-B016-8AA67EE59543}" dt="2023-12-07T16:43:59.285" v="1838" actId="1076"/>
          <ac:cxnSpMkLst>
            <pc:docMk/>
            <pc:sldMk cId="1116673399" sldId="395"/>
            <ac:cxnSpMk id="20" creationId="{0D480BBC-9203-13FB-F305-E910ADAD3F55}"/>
          </ac:cxnSpMkLst>
        </pc:cxnChg>
        <pc:cxnChg chg="mod">
          <ac:chgData name="Stuart C Wilde MBE" userId="effe1fc91cccb1d5" providerId="LiveId" clId="{0B7434C0-F6C9-5341-B016-8AA67EE59543}" dt="2023-12-07T16:43:59.285" v="1838" actId="1076"/>
          <ac:cxnSpMkLst>
            <pc:docMk/>
            <pc:sldMk cId="1116673399" sldId="395"/>
            <ac:cxnSpMk id="21" creationId="{7E3CF850-1FC5-F2BC-0472-35F8A8538391}"/>
          </ac:cxnSpMkLst>
        </pc:cxnChg>
        <pc:cxnChg chg="mod">
          <ac:chgData name="Stuart C Wilde MBE" userId="effe1fc91cccb1d5" providerId="LiveId" clId="{0B7434C0-F6C9-5341-B016-8AA67EE59543}" dt="2023-12-07T16:43:59.285" v="1838" actId="1076"/>
          <ac:cxnSpMkLst>
            <pc:docMk/>
            <pc:sldMk cId="1116673399" sldId="395"/>
            <ac:cxnSpMk id="22" creationId="{20050B47-E700-6066-073D-0603E39F6831}"/>
          </ac:cxnSpMkLst>
        </pc:cxnChg>
        <pc:cxnChg chg="mod">
          <ac:chgData name="Stuart C Wilde MBE" userId="effe1fc91cccb1d5" providerId="LiveId" clId="{0B7434C0-F6C9-5341-B016-8AA67EE59543}" dt="2023-12-07T16:43:59.285" v="1838" actId="1076"/>
          <ac:cxnSpMkLst>
            <pc:docMk/>
            <pc:sldMk cId="1116673399" sldId="395"/>
            <ac:cxnSpMk id="27" creationId="{6E8F9798-504A-ACC0-FDE3-0F78A7972D10}"/>
          </ac:cxnSpMkLst>
        </pc:cxnChg>
        <pc:cxnChg chg="mod">
          <ac:chgData name="Stuart C Wilde MBE" userId="effe1fc91cccb1d5" providerId="LiveId" clId="{0B7434C0-F6C9-5341-B016-8AA67EE59543}" dt="2023-12-07T16:43:59.285" v="1838" actId="1076"/>
          <ac:cxnSpMkLst>
            <pc:docMk/>
            <pc:sldMk cId="1116673399" sldId="395"/>
            <ac:cxnSpMk id="30" creationId="{1401032D-67CE-5F27-413B-8A646DC3C5CE}"/>
          </ac:cxnSpMkLst>
        </pc:cxnChg>
        <pc:cxnChg chg="mod">
          <ac:chgData name="Stuart C Wilde MBE" userId="effe1fc91cccb1d5" providerId="LiveId" clId="{0B7434C0-F6C9-5341-B016-8AA67EE59543}" dt="2023-12-07T16:43:59.285" v="1838" actId="1076"/>
          <ac:cxnSpMkLst>
            <pc:docMk/>
            <pc:sldMk cId="1116673399" sldId="395"/>
            <ac:cxnSpMk id="35" creationId="{C5C06A45-DADA-1876-35C6-3C72A08DD70A}"/>
          </ac:cxnSpMkLst>
        </pc:cxnChg>
        <pc:cxnChg chg="mod">
          <ac:chgData name="Stuart C Wilde MBE" userId="effe1fc91cccb1d5" providerId="LiveId" clId="{0B7434C0-F6C9-5341-B016-8AA67EE59543}" dt="2023-12-07T16:43:59.285" v="1838" actId="1076"/>
          <ac:cxnSpMkLst>
            <pc:docMk/>
            <pc:sldMk cId="1116673399" sldId="395"/>
            <ac:cxnSpMk id="38" creationId="{EBDD8B46-812C-569F-B89F-2F982751400A}"/>
          </ac:cxnSpMkLst>
        </pc:cxnChg>
        <pc:cxnChg chg="mod">
          <ac:chgData name="Stuart C Wilde MBE" userId="effe1fc91cccb1d5" providerId="LiveId" clId="{0B7434C0-F6C9-5341-B016-8AA67EE59543}" dt="2023-12-07T16:43:59.285" v="1838" actId="1076"/>
          <ac:cxnSpMkLst>
            <pc:docMk/>
            <pc:sldMk cId="1116673399" sldId="395"/>
            <ac:cxnSpMk id="39" creationId="{D97D585B-4194-BE04-2E3A-3C91C62B660F}"/>
          </ac:cxnSpMkLst>
        </pc:cxnChg>
        <pc:cxnChg chg="mod">
          <ac:chgData name="Stuart C Wilde MBE" userId="effe1fc91cccb1d5" providerId="LiveId" clId="{0B7434C0-F6C9-5341-B016-8AA67EE59543}" dt="2023-12-07T16:43:59.285" v="1838" actId="1076"/>
          <ac:cxnSpMkLst>
            <pc:docMk/>
            <pc:sldMk cId="1116673399" sldId="395"/>
            <ac:cxnSpMk id="44" creationId="{83110C49-E9F3-B93F-600B-53971493AAC1}"/>
          </ac:cxnSpMkLst>
        </pc:cxnChg>
        <pc:cxnChg chg="mod">
          <ac:chgData name="Stuart C Wilde MBE" userId="effe1fc91cccb1d5" providerId="LiveId" clId="{0B7434C0-F6C9-5341-B016-8AA67EE59543}" dt="2023-12-07T16:43:59.285" v="1838" actId="1076"/>
          <ac:cxnSpMkLst>
            <pc:docMk/>
            <pc:sldMk cId="1116673399" sldId="395"/>
            <ac:cxnSpMk id="45" creationId="{5C51BD23-984B-3BC2-F90F-B232502F2712}"/>
          </ac:cxnSpMkLst>
        </pc:cxnChg>
        <pc:cxnChg chg="mod">
          <ac:chgData name="Stuart C Wilde MBE" userId="effe1fc91cccb1d5" providerId="LiveId" clId="{0B7434C0-F6C9-5341-B016-8AA67EE59543}" dt="2023-12-07T16:43:59.285" v="1838" actId="1076"/>
          <ac:cxnSpMkLst>
            <pc:docMk/>
            <pc:sldMk cId="1116673399" sldId="395"/>
            <ac:cxnSpMk id="47" creationId="{9F8B71D2-D3D3-4DE1-03A4-F599DF948A0B}"/>
          </ac:cxnSpMkLst>
        </pc:cxnChg>
      </pc:sldChg>
      <pc:sldChg chg="addSp delSp modSp mod">
        <pc:chgData name="Stuart C Wilde MBE" userId="effe1fc91cccb1d5" providerId="LiveId" clId="{0B7434C0-F6C9-5341-B016-8AA67EE59543}" dt="2023-12-07T16:44:08.375" v="1839" actId="1076"/>
        <pc:sldMkLst>
          <pc:docMk/>
          <pc:sldMk cId="2203953103" sldId="396"/>
        </pc:sldMkLst>
        <pc:spChg chg="add mod">
          <ac:chgData name="Stuart C Wilde MBE" userId="effe1fc91cccb1d5" providerId="LiveId" clId="{0B7434C0-F6C9-5341-B016-8AA67EE59543}" dt="2023-12-05T20:25:46.209" v="1271" actId="20577"/>
          <ac:spMkLst>
            <pc:docMk/>
            <pc:sldMk cId="2203953103" sldId="396"/>
            <ac:spMk id="2" creationId="{246A0678-2621-5035-144A-DFC834104D9D}"/>
          </ac:spMkLst>
        </pc:spChg>
        <pc:spChg chg="del">
          <ac:chgData name="Stuart C Wilde MBE" userId="effe1fc91cccb1d5" providerId="LiveId" clId="{0B7434C0-F6C9-5341-B016-8AA67EE59543}" dt="2023-12-05T20:00:32.883" v="490" actId="478"/>
          <ac:spMkLst>
            <pc:docMk/>
            <pc:sldMk cId="2203953103" sldId="396"/>
            <ac:spMk id="4" creationId="{60735DC8-A105-4BD0-A57F-2FFC38AECE84}"/>
          </ac:spMkLst>
        </pc:spChg>
        <pc:spChg chg="mod">
          <ac:chgData name="Stuart C Wilde MBE" userId="effe1fc91cccb1d5" providerId="LiveId" clId="{0B7434C0-F6C9-5341-B016-8AA67EE59543}" dt="2023-12-07T16:44:08.375" v="1839" actId="1076"/>
          <ac:spMkLst>
            <pc:docMk/>
            <pc:sldMk cId="2203953103" sldId="396"/>
            <ac:spMk id="12" creationId="{1516020E-B0A6-E6E1-E64E-7429BCFE3F4A}"/>
          </ac:spMkLst>
        </pc:spChg>
        <pc:spChg chg="del">
          <ac:chgData name="Stuart C Wilde MBE" userId="effe1fc91cccb1d5" providerId="LiveId" clId="{0B7434C0-F6C9-5341-B016-8AA67EE59543}" dt="2023-12-05T20:00:32.883" v="490" actId="478"/>
          <ac:spMkLst>
            <pc:docMk/>
            <pc:sldMk cId="2203953103" sldId="396"/>
            <ac:spMk id="14" creationId="{8F43C2BE-FC11-4556-86F2-8EE2FBBF10D2}"/>
          </ac:spMkLst>
        </pc:spChg>
        <pc:spChg chg="mod">
          <ac:chgData name="Stuart C Wilde MBE" userId="effe1fc91cccb1d5" providerId="LiveId" clId="{0B7434C0-F6C9-5341-B016-8AA67EE59543}" dt="2023-12-07T16:44:08.375" v="1839" actId="1076"/>
          <ac:spMkLst>
            <pc:docMk/>
            <pc:sldMk cId="2203953103" sldId="396"/>
            <ac:spMk id="15" creationId="{0F64C21E-16EA-59A8-7101-5460595547D8}"/>
          </ac:spMkLst>
        </pc:spChg>
        <pc:spChg chg="mod">
          <ac:chgData name="Stuart C Wilde MBE" userId="effe1fc91cccb1d5" providerId="LiveId" clId="{0B7434C0-F6C9-5341-B016-8AA67EE59543}" dt="2023-12-07T16:44:08.375" v="1839" actId="1076"/>
          <ac:spMkLst>
            <pc:docMk/>
            <pc:sldMk cId="2203953103" sldId="396"/>
            <ac:spMk id="16" creationId="{56835687-FE39-2D52-E182-0C68D4BD0F0E}"/>
          </ac:spMkLst>
        </pc:spChg>
        <pc:spChg chg="mod">
          <ac:chgData name="Stuart C Wilde MBE" userId="effe1fc91cccb1d5" providerId="LiveId" clId="{0B7434C0-F6C9-5341-B016-8AA67EE59543}" dt="2023-12-07T16:44:08.375" v="1839" actId="1076"/>
          <ac:spMkLst>
            <pc:docMk/>
            <pc:sldMk cId="2203953103" sldId="396"/>
            <ac:spMk id="21" creationId="{89D09E5F-18CC-5DA5-4CBD-623D1090996D}"/>
          </ac:spMkLst>
        </pc:spChg>
        <pc:spChg chg="del">
          <ac:chgData name="Stuart C Wilde MBE" userId="effe1fc91cccb1d5" providerId="LiveId" clId="{0B7434C0-F6C9-5341-B016-8AA67EE59543}" dt="2023-12-05T20:00:32.883" v="490" actId="478"/>
          <ac:spMkLst>
            <pc:docMk/>
            <pc:sldMk cId="2203953103" sldId="396"/>
            <ac:spMk id="25" creationId="{F54BD576-CC82-43DA-A008-C28EF60A448A}"/>
          </ac:spMkLst>
        </pc:spChg>
        <pc:spChg chg="mod">
          <ac:chgData name="Stuart C Wilde MBE" userId="effe1fc91cccb1d5" providerId="LiveId" clId="{0B7434C0-F6C9-5341-B016-8AA67EE59543}" dt="2023-12-07T16:44:08.375" v="1839" actId="1076"/>
          <ac:spMkLst>
            <pc:docMk/>
            <pc:sldMk cId="2203953103" sldId="396"/>
            <ac:spMk id="27" creationId="{0D513DC3-9612-BEE2-9C46-61A858CAC306}"/>
          </ac:spMkLst>
        </pc:spChg>
        <pc:spChg chg="mod">
          <ac:chgData name="Stuart C Wilde MBE" userId="effe1fc91cccb1d5" providerId="LiveId" clId="{0B7434C0-F6C9-5341-B016-8AA67EE59543}" dt="2023-12-07T16:44:08.375" v="1839" actId="1076"/>
          <ac:spMkLst>
            <pc:docMk/>
            <pc:sldMk cId="2203953103" sldId="396"/>
            <ac:spMk id="28" creationId="{D61C5D8B-0C1E-03C6-6F90-7A53509818BA}"/>
          </ac:spMkLst>
        </pc:spChg>
        <pc:spChg chg="del">
          <ac:chgData name="Stuart C Wilde MBE" userId="effe1fc91cccb1d5" providerId="LiveId" clId="{0B7434C0-F6C9-5341-B016-8AA67EE59543}" dt="2023-12-05T20:25:50.855" v="1272" actId="478"/>
          <ac:spMkLst>
            <pc:docMk/>
            <pc:sldMk cId="2203953103" sldId="396"/>
            <ac:spMk id="29" creationId="{C5A8C257-B6E4-D850-0685-E36894744DCB}"/>
          </ac:spMkLst>
        </pc:spChg>
        <pc:spChg chg="mod">
          <ac:chgData name="Stuart C Wilde MBE" userId="effe1fc91cccb1d5" providerId="LiveId" clId="{0B7434C0-F6C9-5341-B016-8AA67EE59543}" dt="2023-12-07T16:44:08.375" v="1839" actId="1076"/>
          <ac:spMkLst>
            <pc:docMk/>
            <pc:sldMk cId="2203953103" sldId="396"/>
            <ac:spMk id="36" creationId="{39D44BEE-AFAF-5714-F8DB-F39DF64438CE}"/>
          </ac:spMkLst>
        </pc:spChg>
        <pc:spChg chg="mod">
          <ac:chgData name="Stuart C Wilde MBE" userId="effe1fc91cccb1d5" providerId="LiveId" clId="{0B7434C0-F6C9-5341-B016-8AA67EE59543}" dt="2023-12-07T16:44:08.375" v="1839" actId="1076"/>
          <ac:spMkLst>
            <pc:docMk/>
            <pc:sldMk cId="2203953103" sldId="396"/>
            <ac:spMk id="37" creationId="{F8D0231F-60C8-227A-DB39-538E99E50EAB}"/>
          </ac:spMkLst>
        </pc:spChg>
        <pc:spChg chg="mod">
          <ac:chgData name="Stuart C Wilde MBE" userId="effe1fc91cccb1d5" providerId="LiveId" clId="{0B7434C0-F6C9-5341-B016-8AA67EE59543}" dt="2023-12-07T16:44:08.375" v="1839" actId="1076"/>
          <ac:spMkLst>
            <pc:docMk/>
            <pc:sldMk cId="2203953103" sldId="396"/>
            <ac:spMk id="38" creationId="{8B4ACCF8-26E3-538F-C922-BB3626D5067E}"/>
          </ac:spMkLst>
        </pc:spChg>
        <pc:picChg chg="mod">
          <ac:chgData name="Stuart C Wilde MBE" userId="effe1fc91cccb1d5" providerId="LiveId" clId="{0B7434C0-F6C9-5341-B016-8AA67EE59543}" dt="2023-12-07T16:44:08.375" v="1839" actId="1076"/>
          <ac:picMkLst>
            <pc:docMk/>
            <pc:sldMk cId="2203953103" sldId="396"/>
            <ac:picMk id="5" creationId="{8C1AAE65-BF4D-5D21-DB90-B951A7657BF4}"/>
          </ac:picMkLst>
        </pc:picChg>
        <pc:picChg chg="mod">
          <ac:chgData name="Stuart C Wilde MBE" userId="effe1fc91cccb1d5" providerId="LiveId" clId="{0B7434C0-F6C9-5341-B016-8AA67EE59543}" dt="2023-12-07T16:44:08.375" v="1839" actId="1076"/>
          <ac:picMkLst>
            <pc:docMk/>
            <pc:sldMk cId="2203953103" sldId="396"/>
            <ac:picMk id="6" creationId="{E9DC46DD-B54E-452A-7312-38147D0E7B97}"/>
          </ac:picMkLst>
        </pc:picChg>
        <pc:picChg chg="mod">
          <ac:chgData name="Stuart C Wilde MBE" userId="effe1fc91cccb1d5" providerId="LiveId" clId="{0B7434C0-F6C9-5341-B016-8AA67EE59543}" dt="2023-12-07T16:44:08.375" v="1839" actId="1076"/>
          <ac:picMkLst>
            <pc:docMk/>
            <pc:sldMk cId="2203953103" sldId="396"/>
            <ac:picMk id="13" creationId="{02B0CAC1-E0A2-CC5E-6507-8422D48154A5}"/>
          </ac:picMkLst>
        </pc:picChg>
        <pc:cxnChg chg="del">
          <ac:chgData name="Stuart C Wilde MBE" userId="effe1fc91cccb1d5" providerId="LiveId" clId="{0B7434C0-F6C9-5341-B016-8AA67EE59543}" dt="2023-12-05T20:00:32.883" v="490" actId="478"/>
          <ac:cxnSpMkLst>
            <pc:docMk/>
            <pc:sldMk cId="2203953103" sldId="396"/>
            <ac:cxnSpMk id="8" creationId="{50060E80-F1C3-4E50-B873-7CFDEEA90049}"/>
          </ac:cxnSpMkLst>
        </pc:cxnChg>
        <pc:cxnChg chg="del">
          <ac:chgData name="Stuart C Wilde MBE" userId="effe1fc91cccb1d5" providerId="LiveId" clId="{0B7434C0-F6C9-5341-B016-8AA67EE59543}" dt="2023-12-05T20:00:32.883" v="490" actId="478"/>
          <ac:cxnSpMkLst>
            <pc:docMk/>
            <pc:sldMk cId="2203953103" sldId="396"/>
            <ac:cxnSpMk id="9" creationId="{01C52B09-2839-4160-A3C1-6BB201E5D53A}"/>
          </ac:cxnSpMkLst>
        </pc:cxnChg>
        <pc:cxnChg chg="del">
          <ac:chgData name="Stuart C Wilde MBE" userId="effe1fc91cccb1d5" providerId="LiveId" clId="{0B7434C0-F6C9-5341-B016-8AA67EE59543}" dt="2023-12-05T20:00:32.883" v="490" actId="478"/>
          <ac:cxnSpMkLst>
            <pc:docMk/>
            <pc:sldMk cId="2203953103" sldId="396"/>
            <ac:cxnSpMk id="10" creationId="{FC6C2AB6-E695-4520-9F38-6B6A0DE36B04}"/>
          </ac:cxnSpMkLst>
        </pc:cxnChg>
        <pc:cxnChg chg="del">
          <ac:chgData name="Stuart C Wilde MBE" userId="effe1fc91cccb1d5" providerId="LiveId" clId="{0B7434C0-F6C9-5341-B016-8AA67EE59543}" dt="2023-12-05T20:00:32.883" v="490" actId="478"/>
          <ac:cxnSpMkLst>
            <pc:docMk/>
            <pc:sldMk cId="2203953103" sldId="396"/>
            <ac:cxnSpMk id="11" creationId="{8F28B946-C7F6-4BF4-9E0C-3FACB97B07C7}"/>
          </ac:cxnSpMkLst>
        </pc:cxnChg>
        <pc:cxnChg chg="mod">
          <ac:chgData name="Stuart C Wilde MBE" userId="effe1fc91cccb1d5" providerId="LiveId" clId="{0B7434C0-F6C9-5341-B016-8AA67EE59543}" dt="2023-12-07T16:44:08.375" v="1839" actId="1076"/>
          <ac:cxnSpMkLst>
            <pc:docMk/>
            <pc:sldMk cId="2203953103" sldId="396"/>
            <ac:cxnSpMk id="17" creationId="{EF9BF419-55DC-7E69-AE4F-B9103E664DF1}"/>
          </ac:cxnSpMkLst>
        </pc:cxnChg>
        <pc:cxnChg chg="mod">
          <ac:chgData name="Stuart C Wilde MBE" userId="effe1fc91cccb1d5" providerId="LiveId" clId="{0B7434C0-F6C9-5341-B016-8AA67EE59543}" dt="2023-12-07T16:44:08.375" v="1839" actId="1076"/>
          <ac:cxnSpMkLst>
            <pc:docMk/>
            <pc:sldMk cId="2203953103" sldId="396"/>
            <ac:cxnSpMk id="22" creationId="{F04268B9-0122-AA27-2099-DFBDA9BB7E28}"/>
          </ac:cxnSpMkLst>
        </pc:cxnChg>
        <pc:cxnChg chg="mod">
          <ac:chgData name="Stuart C Wilde MBE" userId="effe1fc91cccb1d5" providerId="LiveId" clId="{0B7434C0-F6C9-5341-B016-8AA67EE59543}" dt="2023-12-07T16:44:08.375" v="1839" actId="1076"/>
          <ac:cxnSpMkLst>
            <pc:docMk/>
            <pc:sldMk cId="2203953103" sldId="396"/>
            <ac:cxnSpMk id="30" creationId="{C0C800B6-B4A1-D270-EDE7-BBC388AB560B}"/>
          </ac:cxnSpMkLst>
        </pc:cxnChg>
        <pc:cxnChg chg="mod">
          <ac:chgData name="Stuart C Wilde MBE" userId="effe1fc91cccb1d5" providerId="LiveId" clId="{0B7434C0-F6C9-5341-B016-8AA67EE59543}" dt="2023-12-07T16:44:08.375" v="1839" actId="1076"/>
          <ac:cxnSpMkLst>
            <pc:docMk/>
            <pc:sldMk cId="2203953103" sldId="396"/>
            <ac:cxnSpMk id="33" creationId="{15DA8B41-4617-AF8A-92F2-CAE02C69B636}"/>
          </ac:cxnSpMkLst>
        </pc:cxnChg>
        <pc:cxnChg chg="mod">
          <ac:chgData name="Stuart C Wilde MBE" userId="effe1fc91cccb1d5" providerId="LiveId" clId="{0B7434C0-F6C9-5341-B016-8AA67EE59543}" dt="2023-12-07T16:44:08.375" v="1839" actId="1076"/>
          <ac:cxnSpMkLst>
            <pc:docMk/>
            <pc:sldMk cId="2203953103" sldId="396"/>
            <ac:cxnSpMk id="40" creationId="{3E10F5C4-4CFD-9A7E-A3ED-61724F162989}"/>
          </ac:cxnSpMkLst>
        </pc:cxnChg>
      </pc:sldChg>
      <pc:sldChg chg="addSp delSp modSp mod">
        <pc:chgData name="Stuart C Wilde MBE" userId="effe1fc91cccb1d5" providerId="LiveId" clId="{0B7434C0-F6C9-5341-B016-8AA67EE59543}" dt="2023-12-07T16:44:20.489" v="1840" actId="1076"/>
        <pc:sldMkLst>
          <pc:docMk/>
          <pc:sldMk cId="3919662093" sldId="397"/>
        </pc:sldMkLst>
        <pc:spChg chg="add mod">
          <ac:chgData name="Stuart C Wilde MBE" userId="effe1fc91cccb1d5" providerId="LiveId" clId="{0B7434C0-F6C9-5341-B016-8AA67EE59543}" dt="2023-12-05T20:25:59.131" v="1278" actId="20577"/>
          <ac:spMkLst>
            <pc:docMk/>
            <pc:sldMk cId="3919662093" sldId="397"/>
            <ac:spMk id="2" creationId="{26483051-742B-2EAF-619C-9D49F77703D0}"/>
          </ac:spMkLst>
        </pc:spChg>
        <pc:spChg chg="mod">
          <ac:chgData name="Stuart C Wilde MBE" userId="effe1fc91cccb1d5" providerId="LiveId" clId="{0B7434C0-F6C9-5341-B016-8AA67EE59543}" dt="2023-12-07T16:44:20.489" v="1840" actId="1076"/>
          <ac:spMkLst>
            <pc:docMk/>
            <pc:sldMk cId="3919662093" sldId="397"/>
            <ac:spMk id="3" creationId="{CED10BEC-3668-A69A-201B-6A026760F532}"/>
          </ac:spMkLst>
        </pc:spChg>
        <pc:spChg chg="del">
          <ac:chgData name="Stuart C Wilde MBE" userId="effe1fc91cccb1d5" providerId="LiveId" clId="{0B7434C0-F6C9-5341-B016-8AA67EE59543}" dt="2023-12-05T20:00:38.251" v="491" actId="478"/>
          <ac:spMkLst>
            <pc:docMk/>
            <pc:sldMk cId="3919662093" sldId="397"/>
            <ac:spMk id="4" creationId="{60735DC8-A105-4BD0-A57F-2FFC38AECE84}"/>
          </ac:spMkLst>
        </pc:spChg>
        <pc:spChg chg="mod">
          <ac:chgData name="Stuart C Wilde MBE" userId="effe1fc91cccb1d5" providerId="LiveId" clId="{0B7434C0-F6C9-5341-B016-8AA67EE59543}" dt="2023-12-07T16:44:20.489" v="1840" actId="1076"/>
          <ac:spMkLst>
            <pc:docMk/>
            <pc:sldMk cId="3919662093" sldId="397"/>
            <ac:spMk id="7" creationId="{E779BC25-413C-16F4-3A7D-6EEC12B551BB}"/>
          </ac:spMkLst>
        </pc:spChg>
        <pc:spChg chg="mod">
          <ac:chgData name="Stuart C Wilde MBE" userId="effe1fc91cccb1d5" providerId="LiveId" clId="{0B7434C0-F6C9-5341-B016-8AA67EE59543}" dt="2023-12-07T16:44:20.489" v="1840" actId="1076"/>
          <ac:spMkLst>
            <pc:docMk/>
            <pc:sldMk cId="3919662093" sldId="397"/>
            <ac:spMk id="13" creationId="{602AF993-D82A-796E-8272-DAE8C1DF52A5}"/>
          </ac:spMkLst>
        </pc:spChg>
        <pc:spChg chg="del">
          <ac:chgData name="Stuart C Wilde MBE" userId="effe1fc91cccb1d5" providerId="LiveId" clId="{0B7434C0-F6C9-5341-B016-8AA67EE59543}" dt="2023-12-05T20:00:38.251" v="491" actId="478"/>
          <ac:spMkLst>
            <pc:docMk/>
            <pc:sldMk cId="3919662093" sldId="397"/>
            <ac:spMk id="14" creationId="{8F43C2BE-FC11-4556-86F2-8EE2FBBF10D2}"/>
          </ac:spMkLst>
        </pc:spChg>
        <pc:spChg chg="mod">
          <ac:chgData name="Stuart C Wilde MBE" userId="effe1fc91cccb1d5" providerId="LiveId" clId="{0B7434C0-F6C9-5341-B016-8AA67EE59543}" dt="2023-12-07T16:44:20.489" v="1840" actId="1076"/>
          <ac:spMkLst>
            <pc:docMk/>
            <pc:sldMk cId="3919662093" sldId="397"/>
            <ac:spMk id="16" creationId="{34BB6C44-2350-7568-3285-E8256E0CC46A}"/>
          </ac:spMkLst>
        </pc:spChg>
        <pc:spChg chg="mod">
          <ac:chgData name="Stuart C Wilde MBE" userId="effe1fc91cccb1d5" providerId="LiveId" clId="{0B7434C0-F6C9-5341-B016-8AA67EE59543}" dt="2023-12-07T16:44:20.489" v="1840" actId="1076"/>
          <ac:spMkLst>
            <pc:docMk/>
            <pc:sldMk cId="3919662093" sldId="397"/>
            <ac:spMk id="17" creationId="{996EB51D-3770-BF56-2670-950381EFFA21}"/>
          </ac:spMkLst>
        </pc:spChg>
        <pc:spChg chg="mod">
          <ac:chgData name="Stuart C Wilde MBE" userId="effe1fc91cccb1d5" providerId="LiveId" clId="{0B7434C0-F6C9-5341-B016-8AA67EE59543}" dt="2023-12-07T16:44:20.489" v="1840" actId="1076"/>
          <ac:spMkLst>
            <pc:docMk/>
            <pc:sldMk cId="3919662093" sldId="397"/>
            <ac:spMk id="20" creationId="{602C05F2-2690-A107-0A65-035FC2518A25}"/>
          </ac:spMkLst>
        </pc:spChg>
        <pc:spChg chg="mod">
          <ac:chgData name="Stuart C Wilde MBE" userId="effe1fc91cccb1d5" providerId="LiveId" clId="{0B7434C0-F6C9-5341-B016-8AA67EE59543}" dt="2023-12-07T16:44:20.489" v="1840" actId="1076"/>
          <ac:spMkLst>
            <pc:docMk/>
            <pc:sldMk cId="3919662093" sldId="397"/>
            <ac:spMk id="24" creationId="{48B9C425-ADB0-167C-99D9-31CC5FA355B0}"/>
          </ac:spMkLst>
        </pc:spChg>
        <pc:spChg chg="del">
          <ac:chgData name="Stuart C Wilde MBE" userId="effe1fc91cccb1d5" providerId="LiveId" clId="{0B7434C0-F6C9-5341-B016-8AA67EE59543}" dt="2023-12-05T20:00:38.251" v="491" actId="478"/>
          <ac:spMkLst>
            <pc:docMk/>
            <pc:sldMk cId="3919662093" sldId="397"/>
            <ac:spMk id="25" creationId="{F54BD576-CC82-43DA-A008-C28EF60A448A}"/>
          </ac:spMkLst>
        </pc:spChg>
        <pc:spChg chg="mod">
          <ac:chgData name="Stuart C Wilde MBE" userId="effe1fc91cccb1d5" providerId="LiveId" clId="{0B7434C0-F6C9-5341-B016-8AA67EE59543}" dt="2023-12-07T16:44:20.489" v="1840" actId="1076"/>
          <ac:spMkLst>
            <pc:docMk/>
            <pc:sldMk cId="3919662093" sldId="397"/>
            <ac:spMk id="26" creationId="{1F8574AF-966D-9A7F-A1A5-725B45FD83CD}"/>
          </ac:spMkLst>
        </pc:spChg>
        <pc:spChg chg="mod">
          <ac:chgData name="Stuart C Wilde MBE" userId="effe1fc91cccb1d5" providerId="LiveId" clId="{0B7434C0-F6C9-5341-B016-8AA67EE59543}" dt="2023-12-07T16:44:20.489" v="1840" actId="1076"/>
          <ac:spMkLst>
            <pc:docMk/>
            <pc:sldMk cId="3919662093" sldId="397"/>
            <ac:spMk id="28" creationId="{EA2A9D85-987D-1799-3323-EE2F5CB42B3D}"/>
          </ac:spMkLst>
        </pc:spChg>
        <pc:spChg chg="del">
          <ac:chgData name="Stuart C Wilde MBE" userId="effe1fc91cccb1d5" providerId="LiveId" clId="{0B7434C0-F6C9-5341-B016-8AA67EE59543}" dt="2023-12-05T20:26:02.995" v="1279" actId="478"/>
          <ac:spMkLst>
            <pc:docMk/>
            <pc:sldMk cId="3919662093" sldId="397"/>
            <ac:spMk id="29" creationId="{C5A8C257-B6E4-D850-0685-E36894744DCB}"/>
          </ac:spMkLst>
        </pc:spChg>
        <pc:spChg chg="mod">
          <ac:chgData name="Stuart C Wilde MBE" userId="effe1fc91cccb1d5" providerId="LiveId" clId="{0B7434C0-F6C9-5341-B016-8AA67EE59543}" dt="2023-12-07T16:44:20.489" v="1840" actId="1076"/>
          <ac:spMkLst>
            <pc:docMk/>
            <pc:sldMk cId="3919662093" sldId="397"/>
            <ac:spMk id="30" creationId="{96DB36DA-037F-35FA-2DEB-FCF25DCF7CB7}"/>
          </ac:spMkLst>
        </pc:spChg>
        <pc:picChg chg="mod">
          <ac:chgData name="Stuart C Wilde MBE" userId="effe1fc91cccb1d5" providerId="LiveId" clId="{0B7434C0-F6C9-5341-B016-8AA67EE59543}" dt="2023-12-07T16:44:20.489" v="1840" actId="1076"/>
          <ac:picMkLst>
            <pc:docMk/>
            <pc:sldMk cId="3919662093" sldId="397"/>
            <ac:picMk id="19" creationId="{E182E1E4-75CE-05CA-32F4-73CCD111C18A}"/>
          </ac:picMkLst>
        </pc:picChg>
        <pc:picChg chg="mod">
          <ac:chgData name="Stuart C Wilde MBE" userId="effe1fc91cccb1d5" providerId="LiveId" clId="{0B7434C0-F6C9-5341-B016-8AA67EE59543}" dt="2023-12-07T16:44:20.489" v="1840" actId="1076"/>
          <ac:picMkLst>
            <pc:docMk/>
            <pc:sldMk cId="3919662093" sldId="397"/>
            <ac:picMk id="33" creationId="{5DF5BB87-5AF4-2DCE-0325-C4DA76C52A43}"/>
          </ac:picMkLst>
        </pc:picChg>
        <pc:cxnChg chg="mod">
          <ac:chgData name="Stuart C Wilde MBE" userId="effe1fc91cccb1d5" providerId="LiveId" clId="{0B7434C0-F6C9-5341-B016-8AA67EE59543}" dt="2023-12-07T16:44:20.489" v="1840" actId="1076"/>
          <ac:cxnSpMkLst>
            <pc:docMk/>
            <pc:sldMk cId="3919662093" sldId="397"/>
            <ac:cxnSpMk id="5" creationId="{F078BF22-AB43-EDF7-85B5-A818D18142CA}"/>
          </ac:cxnSpMkLst>
        </pc:cxnChg>
        <pc:cxnChg chg="del">
          <ac:chgData name="Stuart C Wilde MBE" userId="effe1fc91cccb1d5" providerId="LiveId" clId="{0B7434C0-F6C9-5341-B016-8AA67EE59543}" dt="2023-12-05T20:00:38.251" v="491" actId="478"/>
          <ac:cxnSpMkLst>
            <pc:docMk/>
            <pc:sldMk cId="3919662093" sldId="397"/>
            <ac:cxnSpMk id="8" creationId="{50060E80-F1C3-4E50-B873-7CFDEEA90049}"/>
          </ac:cxnSpMkLst>
        </pc:cxnChg>
        <pc:cxnChg chg="del">
          <ac:chgData name="Stuart C Wilde MBE" userId="effe1fc91cccb1d5" providerId="LiveId" clId="{0B7434C0-F6C9-5341-B016-8AA67EE59543}" dt="2023-12-05T20:00:38.251" v="491" actId="478"/>
          <ac:cxnSpMkLst>
            <pc:docMk/>
            <pc:sldMk cId="3919662093" sldId="397"/>
            <ac:cxnSpMk id="9" creationId="{01C52B09-2839-4160-A3C1-6BB201E5D53A}"/>
          </ac:cxnSpMkLst>
        </pc:cxnChg>
        <pc:cxnChg chg="del">
          <ac:chgData name="Stuart C Wilde MBE" userId="effe1fc91cccb1d5" providerId="LiveId" clId="{0B7434C0-F6C9-5341-B016-8AA67EE59543}" dt="2023-12-05T20:00:38.251" v="491" actId="478"/>
          <ac:cxnSpMkLst>
            <pc:docMk/>
            <pc:sldMk cId="3919662093" sldId="397"/>
            <ac:cxnSpMk id="10" creationId="{FC6C2AB6-E695-4520-9F38-6B6A0DE36B04}"/>
          </ac:cxnSpMkLst>
        </pc:cxnChg>
        <pc:cxnChg chg="del">
          <ac:chgData name="Stuart C Wilde MBE" userId="effe1fc91cccb1d5" providerId="LiveId" clId="{0B7434C0-F6C9-5341-B016-8AA67EE59543}" dt="2023-12-05T20:00:38.251" v="491" actId="478"/>
          <ac:cxnSpMkLst>
            <pc:docMk/>
            <pc:sldMk cId="3919662093" sldId="397"/>
            <ac:cxnSpMk id="11" creationId="{8F28B946-C7F6-4BF4-9E0C-3FACB97B07C7}"/>
          </ac:cxnSpMkLst>
        </pc:cxnChg>
        <pc:cxnChg chg="mod">
          <ac:chgData name="Stuart C Wilde MBE" userId="effe1fc91cccb1d5" providerId="LiveId" clId="{0B7434C0-F6C9-5341-B016-8AA67EE59543}" dt="2023-12-07T16:44:20.489" v="1840" actId="1076"/>
          <ac:cxnSpMkLst>
            <pc:docMk/>
            <pc:sldMk cId="3919662093" sldId="397"/>
            <ac:cxnSpMk id="15" creationId="{3432C0D1-A08F-95D9-3C9E-6DA7F7B9C6AC}"/>
          </ac:cxnSpMkLst>
        </pc:cxnChg>
        <pc:cxnChg chg="mod">
          <ac:chgData name="Stuart C Wilde MBE" userId="effe1fc91cccb1d5" providerId="LiveId" clId="{0B7434C0-F6C9-5341-B016-8AA67EE59543}" dt="2023-12-07T16:44:20.489" v="1840" actId="1076"/>
          <ac:cxnSpMkLst>
            <pc:docMk/>
            <pc:sldMk cId="3919662093" sldId="397"/>
            <ac:cxnSpMk id="18" creationId="{FCE6FC88-D065-CD46-2160-CA9D76EFBE64}"/>
          </ac:cxnSpMkLst>
        </pc:cxnChg>
        <pc:cxnChg chg="mod">
          <ac:chgData name="Stuart C Wilde MBE" userId="effe1fc91cccb1d5" providerId="LiveId" clId="{0B7434C0-F6C9-5341-B016-8AA67EE59543}" dt="2023-12-07T16:44:20.489" v="1840" actId="1076"/>
          <ac:cxnSpMkLst>
            <pc:docMk/>
            <pc:sldMk cId="3919662093" sldId="397"/>
            <ac:cxnSpMk id="27" creationId="{6C5E8CC1-4729-D76A-FE50-23E67BC7A4C0}"/>
          </ac:cxnSpMkLst>
        </pc:cxnChg>
      </pc:sldChg>
      <pc:sldChg chg="addSp delSp modSp mod">
        <pc:chgData name="Stuart C Wilde MBE" userId="effe1fc91cccb1d5" providerId="LiveId" clId="{0B7434C0-F6C9-5341-B016-8AA67EE59543}" dt="2023-12-07T16:44:30.010" v="1841" actId="1076"/>
        <pc:sldMkLst>
          <pc:docMk/>
          <pc:sldMk cId="3993583602" sldId="398"/>
        </pc:sldMkLst>
        <pc:spChg chg="add mod">
          <ac:chgData name="Stuart C Wilde MBE" userId="effe1fc91cccb1d5" providerId="LiveId" clId="{0B7434C0-F6C9-5341-B016-8AA67EE59543}" dt="2023-12-05T20:26:10.562" v="1285" actId="20577"/>
          <ac:spMkLst>
            <pc:docMk/>
            <pc:sldMk cId="3993583602" sldId="398"/>
            <ac:spMk id="2" creationId="{6B1592FC-201F-063D-653A-F3FB8C657BB5}"/>
          </ac:spMkLst>
        </pc:spChg>
        <pc:spChg chg="del">
          <ac:chgData name="Stuart C Wilde MBE" userId="effe1fc91cccb1d5" providerId="LiveId" clId="{0B7434C0-F6C9-5341-B016-8AA67EE59543}" dt="2023-12-05T20:00:42.964" v="492" actId="478"/>
          <ac:spMkLst>
            <pc:docMk/>
            <pc:sldMk cId="3993583602" sldId="398"/>
            <ac:spMk id="4" creationId="{60735DC8-A105-4BD0-A57F-2FFC38AECE84}"/>
          </ac:spMkLst>
        </pc:spChg>
        <pc:spChg chg="mod">
          <ac:chgData name="Stuart C Wilde MBE" userId="effe1fc91cccb1d5" providerId="LiveId" clId="{0B7434C0-F6C9-5341-B016-8AA67EE59543}" dt="2023-12-07T16:44:30.010" v="1841" actId="1076"/>
          <ac:spMkLst>
            <pc:docMk/>
            <pc:sldMk cId="3993583602" sldId="398"/>
            <ac:spMk id="7" creationId="{17E23DC9-07ED-E96E-98A4-BD85F0999B69}"/>
          </ac:spMkLst>
        </pc:spChg>
        <pc:spChg chg="mod">
          <ac:chgData name="Stuart C Wilde MBE" userId="effe1fc91cccb1d5" providerId="LiveId" clId="{0B7434C0-F6C9-5341-B016-8AA67EE59543}" dt="2023-12-07T16:44:30.010" v="1841" actId="1076"/>
          <ac:spMkLst>
            <pc:docMk/>
            <pc:sldMk cId="3993583602" sldId="398"/>
            <ac:spMk id="13" creationId="{602AF993-D82A-796E-8272-DAE8C1DF52A5}"/>
          </ac:spMkLst>
        </pc:spChg>
        <pc:spChg chg="del">
          <ac:chgData name="Stuart C Wilde MBE" userId="effe1fc91cccb1d5" providerId="LiveId" clId="{0B7434C0-F6C9-5341-B016-8AA67EE59543}" dt="2023-12-05T20:00:42.964" v="492" actId="478"/>
          <ac:spMkLst>
            <pc:docMk/>
            <pc:sldMk cId="3993583602" sldId="398"/>
            <ac:spMk id="14" creationId="{8F43C2BE-FC11-4556-86F2-8EE2FBBF10D2}"/>
          </ac:spMkLst>
        </pc:spChg>
        <pc:spChg chg="mod">
          <ac:chgData name="Stuart C Wilde MBE" userId="effe1fc91cccb1d5" providerId="LiveId" clId="{0B7434C0-F6C9-5341-B016-8AA67EE59543}" dt="2023-12-07T16:44:30.010" v="1841" actId="1076"/>
          <ac:spMkLst>
            <pc:docMk/>
            <pc:sldMk cId="3993583602" sldId="398"/>
            <ac:spMk id="16" creationId="{34BB6C44-2350-7568-3285-E8256E0CC46A}"/>
          </ac:spMkLst>
        </pc:spChg>
        <pc:spChg chg="mod">
          <ac:chgData name="Stuart C Wilde MBE" userId="effe1fc91cccb1d5" providerId="LiveId" clId="{0B7434C0-F6C9-5341-B016-8AA67EE59543}" dt="2023-12-07T16:44:30.010" v="1841" actId="1076"/>
          <ac:spMkLst>
            <pc:docMk/>
            <pc:sldMk cId="3993583602" sldId="398"/>
            <ac:spMk id="17" creationId="{996EB51D-3770-BF56-2670-950381EFFA21}"/>
          </ac:spMkLst>
        </pc:spChg>
        <pc:spChg chg="mod">
          <ac:chgData name="Stuart C Wilde MBE" userId="effe1fc91cccb1d5" providerId="LiveId" clId="{0B7434C0-F6C9-5341-B016-8AA67EE59543}" dt="2023-12-07T16:44:30.010" v="1841" actId="1076"/>
          <ac:spMkLst>
            <pc:docMk/>
            <pc:sldMk cId="3993583602" sldId="398"/>
            <ac:spMk id="20" creationId="{602C05F2-2690-A107-0A65-035FC2518A25}"/>
          </ac:spMkLst>
        </pc:spChg>
        <pc:spChg chg="del">
          <ac:chgData name="Stuart C Wilde MBE" userId="effe1fc91cccb1d5" providerId="LiveId" clId="{0B7434C0-F6C9-5341-B016-8AA67EE59543}" dt="2023-12-05T20:00:42.964" v="492" actId="478"/>
          <ac:spMkLst>
            <pc:docMk/>
            <pc:sldMk cId="3993583602" sldId="398"/>
            <ac:spMk id="25" creationId="{F54BD576-CC82-43DA-A008-C28EF60A448A}"/>
          </ac:spMkLst>
        </pc:spChg>
        <pc:spChg chg="mod">
          <ac:chgData name="Stuart C Wilde MBE" userId="effe1fc91cccb1d5" providerId="LiveId" clId="{0B7434C0-F6C9-5341-B016-8AA67EE59543}" dt="2023-12-07T16:44:30.010" v="1841" actId="1076"/>
          <ac:spMkLst>
            <pc:docMk/>
            <pc:sldMk cId="3993583602" sldId="398"/>
            <ac:spMk id="27" creationId="{170B08FF-2A56-21A1-0CB5-8DD19E902D07}"/>
          </ac:spMkLst>
        </pc:spChg>
        <pc:spChg chg="del">
          <ac:chgData name="Stuart C Wilde MBE" userId="effe1fc91cccb1d5" providerId="LiveId" clId="{0B7434C0-F6C9-5341-B016-8AA67EE59543}" dt="2023-12-05T20:26:14.940" v="1286" actId="478"/>
          <ac:spMkLst>
            <pc:docMk/>
            <pc:sldMk cId="3993583602" sldId="398"/>
            <ac:spMk id="29" creationId="{C5A8C257-B6E4-D850-0685-E36894744DCB}"/>
          </ac:spMkLst>
        </pc:spChg>
        <pc:spChg chg="mod">
          <ac:chgData name="Stuart C Wilde MBE" userId="effe1fc91cccb1d5" providerId="LiveId" clId="{0B7434C0-F6C9-5341-B016-8AA67EE59543}" dt="2023-12-07T16:44:30.010" v="1841" actId="1076"/>
          <ac:spMkLst>
            <pc:docMk/>
            <pc:sldMk cId="3993583602" sldId="398"/>
            <ac:spMk id="31" creationId="{8030EA56-CF26-05C3-6050-AE0732E03343}"/>
          </ac:spMkLst>
        </pc:spChg>
        <pc:spChg chg="mod">
          <ac:chgData name="Stuart C Wilde MBE" userId="effe1fc91cccb1d5" providerId="LiveId" clId="{0B7434C0-F6C9-5341-B016-8AA67EE59543}" dt="2023-12-07T16:44:30.010" v="1841" actId="1076"/>
          <ac:spMkLst>
            <pc:docMk/>
            <pc:sldMk cId="3993583602" sldId="398"/>
            <ac:spMk id="33" creationId="{F2DD9282-165F-DF4E-3402-149A0FBC2352}"/>
          </ac:spMkLst>
        </pc:spChg>
        <pc:spChg chg="mod">
          <ac:chgData name="Stuart C Wilde MBE" userId="effe1fc91cccb1d5" providerId="LiveId" clId="{0B7434C0-F6C9-5341-B016-8AA67EE59543}" dt="2023-12-07T16:44:30.010" v="1841" actId="1076"/>
          <ac:spMkLst>
            <pc:docMk/>
            <pc:sldMk cId="3993583602" sldId="398"/>
            <ac:spMk id="37" creationId="{1F5ABF90-5D8D-E546-9C61-FA587C307F85}"/>
          </ac:spMkLst>
        </pc:spChg>
        <pc:spChg chg="mod">
          <ac:chgData name="Stuart C Wilde MBE" userId="effe1fc91cccb1d5" providerId="LiveId" clId="{0B7434C0-F6C9-5341-B016-8AA67EE59543}" dt="2023-12-07T16:44:30.010" v="1841" actId="1076"/>
          <ac:spMkLst>
            <pc:docMk/>
            <pc:sldMk cId="3993583602" sldId="398"/>
            <ac:spMk id="39" creationId="{1E0DF953-1091-7000-5DC8-757B315C3C8A}"/>
          </ac:spMkLst>
        </pc:spChg>
        <pc:spChg chg="mod">
          <ac:chgData name="Stuart C Wilde MBE" userId="effe1fc91cccb1d5" providerId="LiveId" clId="{0B7434C0-F6C9-5341-B016-8AA67EE59543}" dt="2023-12-07T16:44:30.010" v="1841" actId="1076"/>
          <ac:spMkLst>
            <pc:docMk/>
            <pc:sldMk cId="3993583602" sldId="398"/>
            <ac:spMk id="44" creationId="{4D78967D-8D21-48F2-FB69-8E364F1BF138}"/>
          </ac:spMkLst>
        </pc:spChg>
        <pc:spChg chg="mod">
          <ac:chgData name="Stuart C Wilde MBE" userId="effe1fc91cccb1d5" providerId="LiveId" clId="{0B7434C0-F6C9-5341-B016-8AA67EE59543}" dt="2023-12-07T16:44:30.010" v="1841" actId="1076"/>
          <ac:spMkLst>
            <pc:docMk/>
            <pc:sldMk cId="3993583602" sldId="398"/>
            <ac:spMk id="46" creationId="{0E7004AA-0FD1-0D12-EF67-09C583766902}"/>
          </ac:spMkLst>
        </pc:spChg>
        <pc:spChg chg="mod">
          <ac:chgData name="Stuart C Wilde MBE" userId="effe1fc91cccb1d5" providerId="LiveId" clId="{0B7434C0-F6C9-5341-B016-8AA67EE59543}" dt="2023-12-07T16:44:30.010" v="1841" actId="1076"/>
          <ac:spMkLst>
            <pc:docMk/>
            <pc:sldMk cId="3993583602" sldId="398"/>
            <ac:spMk id="52" creationId="{7E2EF341-2C65-24C1-EADB-02A111F83020}"/>
          </ac:spMkLst>
        </pc:spChg>
        <pc:spChg chg="mod">
          <ac:chgData name="Stuart C Wilde MBE" userId="effe1fc91cccb1d5" providerId="LiveId" clId="{0B7434C0-F6C9-5341-B016-8AA67EE59543}" dt="2023-12-07T16:44:30.010" v="1841" actId="1076"/>
          <ac:spMkLst>
            <pc:docMk/>
            <pc:sldMk cId="3993583602" sldId="398"/>
            <ac:spMk id="54" creationId="{A7A209DF-56DB-34DB-A1FE-29C8E32635AD}"/>
          </ac:spMkLst>
        </pc:spChg>
        <pc:spChg chg="mod">
          <ac:chgData name="Stuart C Wilde MBE" userId="effe1fc91cccb1d5" providerId="LiveId" clId="{0B7434C0-F6C9-5341-B016-8AA67EE59543}" dt="2023-12-07T16:44:30.010" v="1841" actId="1076"/>
          <ac:spMkLst>
            <pc:docMk/>
            <pc:sldMk cId="3993583602" sldId="398"/>
            <ac:spMk id="61" creationId="{1D7DF60D-8170-7CEB-B0E1-CBF4887E3673}"/>
          </ac:spMkLst>
        </pc:spChg>
        <pc:spChg chg="mod">
          <ac:chgData name="Stuart C Wilde MBE" userId="effe1fc91cccb1d5" providerId="LiveId" clId="{0B7434C0-F6C9-5341-B016-8AA67EE59543}" dt="2023-12-07T16:44:30.010" v="1841" actId="1076"/>
          <ac:spMkLst>
            <pc:docMk/>
            <pc:sldMk cId="3993583602" sldId="398"/>
            <ac:spMk id="62" creationId="{48591B9B-3D55-D0B7-0FF6-31D9E4329BEA}"/>
          </ac:spMkLst>
        </pc:spChg>
        <pc:spChg chg="mod">
          <ac:chgData name="Stuart C Wilde MBE" userId="effe1fc91cccb1d5" providerId="LiveId" clId="{0B7434C0-F6C9-5341-B016-8AA67EE59543}" dt="2023-12-07T16:44:30.010" v="1841" actId="1076"/>
          <ac:spMkLst>
            <pc:docMk/>
            <pc:sldMk cId="3993583602" sldId="398"/>
            <ac:spMk id="66" creationId="{C0F59274-5756-3454-88E7-14BB8CFC8A50}"/>
          </ac:spMkLst>
        </pc:spChg>
        <pc:picChg chg="mod">
          <ac:chgData name="Stuart C Wilde MBE" userId="effe1fc91cccb1d5" providerId="LiveId" clId="{0B7434C0-F6C9-5341-B016-8AA67EE59543}" dt="2023-12-07T16:44:30.010" v="1841" actId="1076"/>
          <ac:picMkLst>
            <pc:docMk/>
            <pc:sldMk cId="3993583602" sldId="398"/>
            <ac:picMk id="5" creationId="{CF804FBA-9871-DDA9-0DA7-6A42D80BEB62}"/>
          </ac:picMkLst>
        </pc:picChg>
        <pc:cxnChg chg="del">
          <ac:chgData name="Stuart C Wilde MBE" userId="effe1fc91cccb1d5" providerId="LiveId" clId="{0B7434C0-F6C9-5341-B016-8AA67EE59543}" dt="2023-12-05T20:00:42.964" v="492" actId="478"/>
          <ac:cxnSpMkLst>
            <pc:docMk/>
            <pc:sldMk cId="3993583602" sldId="398"/>
            <ac:cxnSpMk id="8" creationId="{50060E80-F1C3-4E50-B873-7CFDEEA90049}"/>
          </ac:cxnSpMkLst>
        </pc:cxnChg>
        <pc:cxnChg chg="del">
          <ac:chgData name="Stuart C Wilde MBE" userId="effe1fc91cccb1d5" providerId="LiveId" clId="{0B7434C0-F6C9-5341-B016-8AA67EE59543}" dt="2023-12-05T20:00:42.964" v="492" actId="478"/>
          <ac:cxnSpMkLst>
            <pc:docMk/>
            <pc:sldMk cId="3993583602" sldId="398"/>
            <ac:cxnSpMk id="9" creationId="{01C52B09-2839-4160-A3C1-6BB201E5D53A}"/>
          </ac:cxnSpMkLst>
        </pc:cxnChg>
        <pc:cxnChg chg="del">
          <ac:chgData name="Stuart C Wilde MBE" userId="effe1fc91cccb1d5" providerId="LiveId" clId="{0B7434C0-F6C9-5341-B016-8AA67EE59543}" dt="2023-12-05T20:00:42.964" v="492" actId="478"/>
          <ac:cxnSpMkLst>
            <pc:docMk/>
            <pc:sldMk cId="3993583602" sldId="398"/>
            <ac:cxnSpMk id="10" creationId="{FC6C2AB6-E695-4520-9F38-6B6A0DE36B04}"/>
          </ac:cxnSpMkLst>
        </pc:cxnChg>
        <pc:cxnChg chg="del">
          <ac:chgData name="Stuart C Wilde MBE" userId="effe1fc91cccb1d5" providerId="LiveId" clId="{0B7434C0-F6C9-5341-B016-8AA67EE59543}" dt="2023-12-05T20:00:42.964" v="492" actId="478"/>
          <ac:cxnSpMkLst>
            <pc:docMk/>
            <pc:sldMk cId="3993583602" sldId="398"/>
            <ac:cxnSpMk id="11" creationId="{8F28B946-C7F6-4BF4-9E0C-3FACB97B07C7}"/>
          </ac:cxnSpMkLst>
        </pc:cxnChg>
        <pc:cxnChg chg="mod">
          <ac:chgData name="Stuart C Wilde MBE" userId="effe1fc91cccb1d5" providerId="LiveId" clId="{0B7434C0-F6C9-5341-B016-8AA67EE59543}" dt="2023-12-07T16:44:30.010" v="1841" actId="1076"/>
          <ac:cxnSpMkLst>
            <pc:docMk/>
            <pc:sldMk cId="3993583602" sldId="398"/>
            <ac:cxnSpMk id="19" creationId="{0A21A872-EED6-AE38-0337-6635345D707F}"/>
          </ac:cxnSpMkLst>
        </pc:cxnChg>
        <pc:cxnChg chg="mod">
          <ac:chgData name="Stuart C Wilde MBE" userId="effe1fc91cccb1d5" providerId="LiveId" clId="{0B7434C0-F6C9-5341-B016-8AA67EE59543}" dt="2023-12-07T16:44:30.010" v="1841" actId="1076"/>
          <ac:cxnSpMkLst>
            <pc:docMk/>
            <pc:sldMk cId="3993583602" sldId="398"/>
            <ac:cxnSpMk id="24" creationId="{6AC9E4A7-8F9A-8A72-F5F8-45F652277947}"/>
          </ac:cxnSpMkLst>
        </pc:cxnChg>
        <pc:cxnChg chg="mod">
          <ac:chgData name="Stuart C Wilde MBE" userId="effe1fc91cccb1d5" providerId="LiveId" clId="{0B7434C0-F6C9-5341-B016-8AA67EE59543}" dt="2023-12-07T16:44:30.010" v="1841" actId="1076"/>
          <ac:cxnSpMkLst>
            <pc:docMk/>
            <pc:sldMk cId="3993583602" sldId="398"/>
            <ac:cxnSpMk id="28" creationId="{08E3D68F-1EA9-4172-A7FE-3B78EF8C069B}"/>
          </ac:cxnSpMkLst>
        </pc:cxnChg>
        <pc:cxnChg chg="mod">
          <ac:chgData name="Stuart C Wilde MBE" userId="effe1fc91cccb1d5" providerId="LiveId" clId="{0B7434C0-F6C9-5341-B016-8AA67EE59543}" dt="2023-12-07T16:44:30.010" v="1841" actId="1076"/>
          <ac:cxnSpMkLst>
            <pc:docMk/>
            <pc:sldMk cId="3993583602" sldId="398"/>
            <ac:cxnSpMk id="32" creationId="{8DF498C0-307F-1687-9EBF-272BE22090A7}"/>
          </ac:cxnSpMkLst>
        </pc:cxnChg>
        <pc:cxnChg chg="mod">
          <ac:chgData name="Stuart C Wilde MBE" userId="effe1fc91cccb1d5" providerId="LiveId" clId="{0B7434C0-F6C9-5341-B016-8AA67EE59543}" dt="2023-12-07T16:44:30.010" v="1841" actId="1076"/>
          <ac:cxnSpMkLst>
            <pc:docMk/>
            <pc:sldMk cId="3993583602" sldId="398"/>
            <ac:cxnSpMk id="45" creationId="{E013052B-224B-E628-99C1-7C1EE84D7D6E}"/>
          </ac:cxnSpMkLst>
        </pc:cxnChg>
        <pc:cxnChg chg="mod">
          <ac:chgData name="Stuart C Wilde MBE" userId="effe1fc91cccb1d5" providerId="LiveId" clId="{0B7434C0-F6C9-5341-B016-8AA67EE59543}" dt="2023-12-07T16:44:30.010" v="1841" actId="1076"/>
          <ac:cxnSpMkLst>
            <pc:docMk/>
            <pc:sldMk cId="3993583602" sldId="398"/>
            <ac:cxnSpMk id="53" creationId="{D42EDDE1-8760-113F-07E2-7BC196A342A5}"/>
          </ac:cxnSpMkLst>
        </pc:cxnChg>
      </pc:sldChg>
      <pc:sldChg chg="addSp delSp modSp mod">
        <pc:chgData name="Stuart C Wilde MBE" userId="effe1fc91cccb1d5" providerId="LiveId" clId="{0B7434C0-F6C9-5341-B016-8AA67EE59543}" dt="2023-12-07T16:44:42.605" v="1842" actId="1076"/>
        <pc:sldMkLst>
          <pc:docMk/>
          <pc:sldMk cId="3697075112" sldId="399"/>
        </pc:sldMkLst>
        <pc:spChg chg="add mod">
          <ac:chgData name="Stuart C Wilde MBE" userId="effe1fc91cccb1d5" providerId="LiveId" clId="{0B7434C0-F6C9-5341-B016-8AA67EE59543}" dt="2023-12-05T20:26:24.390" v="1293" actId="20577"/>
          <ac:spMkLst>
            <pc:docMk/>
            <pc:sldMk cId="3697075112" sldId="399"/>
            <ac:spMk id="2" creationId="{7B3CB652-E5EC-34CD-151F-DCE2E9FFDD4F}"/>
          </ac:spMkLst>
        </pc:spChg>
        <pc:spChg chg="del">
          <ac:chgData name="Stuart C Wilde MBE" userId="effe1fc91cccb1d5" providerId="LiveId" clId="{0B7434C0-F6C9-5341-B016-8AA67EE59543}" dt="2023-12-05T20:00:47.633" v="493" actId="478"/>
          <ac:spMkLst>
            <pc:docMk/>
            <pc:sldMk cId="3697075112" sldId="399"/>
            <ac:spMk id="4" creationId="{60735DC8-A105-4BD0-A57F-2FFC38AECE84}"/>
          </ac:spMkLst>
        </pc:spChg>
        <pc:spChg chg="mod">
          <ac:chgData name="Stuart C Wilde MBE" userId="effe1fc91cccb1d5" providerId="LiveId" clId="{0B7434C0-F6C9-5341-B016-8AA67EE59543}" dt="2023-12-07T16:44:42.605" v="1842" actId="1076"/>
          <ac:spMkLst>
            <pc:docMk/>
            <pc:sldMk cId="3697075112" sldId="399"/>
            <ac:spMk id="5" creationId="{0AE8CC5A-7A3D-0912-8B97-774440C29285}"/>
          </ac:spMkLst>
        </pc:spChg>
        <pc:spChg chg="del">
          <ac:chgData name="Stuart C Wilde MBE" userId="effe1fc91cccb1d5" providerId="LiveId" clId="{0B7434C0-F6C9-5341-B016-8AA67EE59543}" dt="2023-12-05T20:00:47.633" v="493" actId="478"/>
          <ac:spMkLst>
            <pc:docMk/>
            <pc:sldMk cId="3697075112" sldId="399"/>
            <ac:spMk id="14" creationId="{8F43C2BE-FC11-4556-86F2-8EE2FBBF10D2}"/>
          </ac:spMkLst>
        </pc:spChg>
        <pc:spChg chg="del">
          <ac:chgData name="Stuart C Wilde MBE" userId="effe1fc91cccb1d5" providerId="LiveId" clId="{0B7434C0-F6C9-5341-B016-8AA67EE59543}" dt="2023-12-05T20:00:47.633" v="493" actId="478"/>
          <ac:spMkLst>
            <pc:docMk/>
            <pc:sldMk cId="3697075112" sldId="399"/>
            <ac:spMk id="25" creationId="{F54BD576-CC82-43DA-A008-C28EF60A448A}"/>
          </ac:spMkLst>
        </pc:spChg>
        <pc:spChg chg="del">
          <ac:chgData name="Stuart C Wilde MBE" userId="effe1fc91cccb1d5" providerId="LiveId" clId="{0B7434C0-F6C9-5341-B016-8AA67EE59543}" dt="2023-12-05T20:26:19.301" v="1287" actId="478"/>
          <ac:spMkLst>
            <pc:docMk/>
            <pc:sldMk cId="3697075112" sldId="399"/>
            <ac:spMk id="29" creationId="{C5A8C257-B6E4-D850-0685-E36894744DCB}"/>
          </ac:spMkLst>
        </pc:spChg>
        <pc:picChg chg="mod">
          <ac:chgData name="Stuart C Wilde MBE" userId="effe1fc91cccb1d5" providerId="LiveId" clId="{0B7434C0-F6C9-5341-B016-8AA67EE59543}" dt="2023-12-07T16:44:42.605" v="1842" actId="1076"/>
          <ac:picMkLst>
            <pc:docMk/>
            <pc:sldMk cId="3697075112" sldId="399"/>
            <ac:picMk id="3" creationId="{BCA56EAC-2327-0552-8E78-69D82FB6541D}"/>
          </ac:picMkLst>
        </pc:picChg>
        <pc:cxnChg chg="mod">
          <ac:chgData name="Stuart C Wilde MBE" userId="effe1fc91cccb1d5" providerId="LiveId" clId="{0B7434C0-F6C9-5341-B016-8AA67EE59543}" dt="2023-12-07T16:44:42.605" v="1842" actId="1076"/>
          <ac:cxnSpMkLst>
            <pc:docMk/>
            <pc:sldMk cId="3697075112" sldId="399"/>
            <ac:cxnSpMk id="7" creationId="{1B3E4273-299F-1293-2CAF-A272A93D8DDD}"/>
          </ac:cxnSpMkLst>
        </pc:cxnChg>
        <pc:cxnChg chg="del">
          <ac:chgData name="Stuart C Wilde MBE" userId="effe1fc91cccb1d5" providerId="LiveId" clId="{0B7434C0-F6C9-5341-B016-8AA67EE59543}" dt="2023-12-05T20:00:47.633" v="493" actId="478"/>
          <ac:cxnSpMkLst>
            <pc:docMk/>
            <pc:sldMk cId="3697075112" sldId="399"/>
            <ac:cxnSpMk id="8" creationId="{50060E80-F1C3-4E50-B873-7CFDEEA90049}"/>
          </ac:cxnSpMkLst>
        </pc:cxnChg>
        <pc:cxnChg chg="del">
          <ac:chgData name="Stuart C Wilde MBE" userId="effe1fc91cccb1d5" providerId="LiveId" clId="{0B7434C0-F6C9-5341-B016-8AA67EE59543}" dt="2023-12-05T20:00:47.633" v="493" actId="478"/>
          <ac:cxnSpMkLst>
            <pc:docMk/>
            <pc:sldMk cId="3697075112" sldId="399"/>
            <ac:cxnSpMk id="9" creationId="{01C52B09-2839-4160-A3C1-6BB201E5D53A}"/>
          </ac:cxnSpMkLst>
        </pc:cxnChg>
        <pc:cxnChg chg="del">
          <ac:chgData name="Stuart C Wilde MBE" userId="effe1fc91cccb1d5" providerId="LiveId" clId="{0B7434C0-F6C9-5341-B016-8AA67EE59543}" dt="2023-12-05T20:00:47.633" v="493" actId="478"/>
          <ac:cxnSpMkLst>
            <pc:docMk/>
            <pc:sldMk cId="3697075112" sldId="399"/>
            <ac:cxnSpMk id="10" creationId="{FC6C2AB6-E695-4520-9F38-6B6A0DE36B04}"/>
          </ac:cxnSpMkLst>
        </pc:cxnChg>
        <pc:cxnChg chg="del">
          <ac:chgData name="Stuart C Wilde MBE" userId="effe1fc91cccb1d5" providerId="LiveId" clId="{0B7434C0-F6C9-5341-B016-8AA67EE59543}" dt="2023-12-05T20:00:47.633" v="493" actId="478"/>
          <ac:cxnSpMkLst>
            <pc:docMk/>
            <pc:sldMk cId="3697075112" sldId="399"/>
            <ac:cxnSpMk id="11" creationId="{8F28B946-C7F6-4BF4-9E0C-3FACB97B07C7}"/>
          </ac:cxnSpMkLst>
        </pc:cxnChg>
      </pc:sldChg>
      <pc:sldChg chg="addSp delSp modSp add mod">
        <pc:chgData name="Stuart C Wilde MBE" userId="effe1fc91cccb1d5" providerId="LiveId" clId="{0B7434C0-F6C9-5341-B016-8AA67EE59543}" dt="2023-12-06T20:03:18.582" v="1548" actId="1037"/>
        <pc:sldMkLst>
          <pc:docMk/>
          <pc:sldMk cId="2532549901" sldId="400"/>
        </pc:sldMkLst>
        <pc:spChg chg="del mod">
          <ac:chgData name="Stuart C Wilde MBE" userId="effe1fc91cccb1d5" providerId="LiveId" clId="{0B7434C0-F6C9-5341-B016-8AA67EE59543}" dt="2023-12-05T20:03:51.274" v="583" actId="478"/>
          <ac:spMkLst>
            <pc:docMk/>
            <pc:sldMk cId="2532549901" sldId="400"/>
            <ac:spMk id="2" creationId="{13B32F5F-1909-AD10-508D-6B1D4C02294D}"/>
          </ac:spMkLst>
        </pc:spChg>
        <pc:spChg chg="add mod">
          <ac:chgData name="Stuart C Wilde MBE" userId="effe1fc91cccb1d5" providerId="LiveId" clId="{0B7434C0-F6C9-5341-B016-8AA67EE59543}" dt="2023-12-05T20:03:45.382" v="582" actId="20577"/>
          <ac:spMkLst>
            <pc:docMk/>
            <pc:sldMk cId="2532549901" sldId="400"/>
            <ac:spMk id="3" creationId="{01F6A994-0CA6-BBEC-ACFD-4375341714CE}"/>
          </ac:spMkLst>
        </pc:spChg>
        <pc:spChg chg="del">
          <ac:chgData name="Stuart C Wilde MBE" userId="effe1fc91cccb1d5" providerId="LiveId" clId="{0B7434C0-F6C9-5341-B016-8AA67EE59543}" dt="2023-11-29T14:03:25.460" v="61" actId="478"/>
          <ac:spMkLst>
            <pc:docMk/>
            <pc:sldMk cId="2532549901" sldId="400"/>
            <ac:spMk id="4" creationId="{60735DC8-A105-4BD0-A57F-2FFC38AECE84}"/>
          </ac:spMkLst>
        </pc:spChg>
        <pc:spChg chg="mod">
          <ac:chgData name="Stuart C Wilde MBE" userId="effe1fc91cccb1d5" providerId="LiveId" clId="{0B7434C0-F6C9-5341-B016-8AA67EE59543}" dt="2023-12-06T20:03:18.582" v="1548" actId="1037"/>
          <ac:spMkLst>
            <pc:docMk/>
            <pc:sldMk cId="2532549901" sldId="400"/>
            <ac:spMk id="7" creationId="{25F4AB48-A0D1-DDBE-8BAD-B02DEDC284C1}"/>
          </ac:spMkLst>
        </pc:spChg>
        <pc:spChg chg="del">
          <ac:chgData name="Stuart C Wilde MBE" userId="effe1fc91cccb1d5" providerId="LiveId" clId="{0B7434C0-F6C9-5341-B016-8AA67EE59543}" dt="2023-11-29T14:03:18.899" v="60" actId="478"/>
          <ac:spMkLst>
            <pc:docMk/>
            <pc:sldMk cId="2532549901" sldId="400"/>
            <ac:spMk id="14" creationId="{8F43C2BE-FC11-4556-86F2-8EE2FBBF10D2}"/>
          </ac:spMkLst>
        </pc:spChg>
        <pc:spChg chg="mod">
          <ac:chgData name="Stuart C Wilde MBE" userId="effe1fc91cccb1d5" providerId="LiveId" clId="{0B7434C0-F6C9-5341-B016-8AA67EE59543}" dt="2023-12-06T20:03:18.582" v="1548" actId="1037"/>
          <ac:spMkLst>
            <pc:docMk/>
            <pc:sldMk cId="2532549901" sldId="400"/>
            <ac:spMk id="17" creationId="{1F47861F-9A7A-FA95-833B-C47B6B92A94B}"/>
          </ac:spMkLst>
        </pc:spChg>
        <pc:spChg chg="del">
          <ac:chgData name="Stuart C Wilde MBE" userId="effe1fc91cccb1d5" providerId="LiveId" clId="{0B7434C0-F6C9-5341-B016-8AA67EE59543}" dt="2023-11-29T14:03:25.460" v="61" actId="478"/>
          <ac:spMkLst>
            <pc:docMk/>
            <pc:sldMk cId="2532549901" sldId="400"/>
            <ac:spMk id="25" creationId="{F54BD576-CC82-43DA-A008-C28EF60A448A}"/>
          </ac:spMkLst>
        </pc:spChg>
        <pc:picChg chg="del">
          <ac:chgData name="Stuart C Wilde MBE" userId="effe1fc91cccb1d5" providerId="LiveId" clId="{0B7434C0-F6C9-5341-B016-8AA67EE59543}" dt="2023-11-29T13:59:11.691" v="7" actId="478"/>
          <ac:picMkLst>
            <pc:docMk/>
            <pc:sldMk cId="2532549901" sldId="400"/>
            <ac:picMk id="5" creationId="{BD697733-39F0-5F7A-B603-01F78D28A714}"/>
          </ac:picMkLst>
        </pc:picChg>
        <pc:picChg chg="mod">
          <ac:chgData name="Stuart C Wilde MBE" userId="effe1fc91cccb1d5" providerId="LiveId" clId="{0B7434C0-F6C9-5341-B016-8AA67EE59543}" dt="2023-12-06T20:03:18.582" v="1548" actId="1037"/>
          <ac:picMkLst>
            <pc:docMk/>
            <pc:sldMk cId="2532549901" sldId="400"/>
            <ac:picMk id="6" creationId="{38FD06CB-23E3-5F19-21C5-0C03B20B2F00}"/>
          </ac:picMkLst>
        </pc:picChg>
        <pc:cxnChg chg="del">
          <ac:chgData name="Stuart C Wilde MBE" userId="effe1fc91cccb1d5" providerId="LiveId" clId="{0B7434C0-F6C9-5341-B016-8AA67EE59543}" dt="2023-11-29T14:03:25.460" v="61" actId="478"/>
          <ac:cxnSpMkLst>
            <pc:docMk/>
            <pc:sldMk cId="2532549901" sldId="400"/>
            <ac:cxnSpMk id="8" creationId="{50060E80-F1C3-4E50-B873-7CFDEEA90049}"/>
          </ac:cxnSpMkLst>
        </pc:cxnChg>
        <pc:cxnChg chg="del">
          <ac:chgData name="Stuart C Wilde MBE" userId="effe1fc91cccb1d5" providerId="LiveId" clId="{0B7434C0-F6C9-5341-B016-8AA67EE59543}" dt="2023-11-29T14:03:25.460" v="61" actId="478"/>
          <ac:cxnSpMkLst>
            <pc:docMk/>
            <pc:sldMk cId="2532549901" sldId="400"/>
            <ac:cxnSpMk id="9" creationId="{01C52B09-2839-4160-A3C1-6BB201E5D53A}"/>
          </ac:cxnSpMkLst>
        </pc:cxnChg>
        <pc:cxnChg chg="del">
          <ac:chgData name="Stuart C Wilde MBE" userId="effe1fc91cccb1d5" providerId="LiveId" clId="{0B7434C0-F6C9-5341-B016-8AA67EE59543}" dt="2023-11-29T14:03:25.460" v="61" actId="478"/>
          <ac:cxnSpMkLst>
            <pc:docMk/>
            <pc:sldMk cId="2532549901" sldId="400"/>
            <ac:cxnSpMk id="10" creationId="{FC6C2AB6-E695-4520-9F38-6B6A0DE36B04}"/>
          </ac:cxnSpMkLst>
        </pc:cxnChg>
        <pc:cxnChg chg="del">
          <ac:chgData name="Stuart C Wilde MBE" userId="effe1fc91cccb1d5" providerId="LiveId" clId="{0B7434C0-F6C9-5341-B016-8AA67EE59543}" dt="2023-11-29T14:03:25.460" v="61" actId="478"/>
          <ac:cxnSpMkLst>
            <pc:docMk/>
            <pc:sldMk cId="2532549901" sldId="400"/>
            <ac:cxnSpMk id="11" creationId="{8F28B946-C7F6-4BF4-9E0C-3FACB97B07C7}"/>
          </ac:cxnSpMkLst>
        </pc:cxnChg>
      </pc:sldChg>
    </pc:docChg>
  </pc:docChgLst>
  <pc:docChgLst>
    <pc:chgData name="Stuart C Wilde MBE" userId="effe1fc91cccb1d5" providerId="LiveId" clId="{52953467-E7BB-A146-A87D-2304E7E66E6B}"/>
    <pc:docChg chg="undo redo custSel addSld delSld modSld sldOrd">
      <pc:chgData name="Stuart C Wilde MBE" userId="effe1fc91cccb1d5" providerId="LiveId" clId="{52953467-E7BB-A146-A87D-2304E7E66E6B}" dt="2023-01-05T19:48:00.309" v="35852" actId="2085"/>
      <pc:docMkLst>
        <pc:docMk/>
      </pc:docMkLst>
      <pc:sldChg chg="addSp modSp mod">
        <pc:chgData name="Stuart C Wilde MBE" userId="effe1fc91cccb1d5" providerId="LiveId" clId="{52953467-E7BB-A146-A87D-2304E7E66E6B}" dt="2023-01-03T14:08:19.953" v="35442" actId="114"/>
        <pc:sldMkLst>
          <pc:docMk/>
          <pc:sldMk cId="3690740411" sldId="256"/>
        </pc:sldMkLst>
        <pc:spChg chg="add mod">
          <ac:chgData name="Stuart C Wilde MBE" userId="effe1fc91cccb1d5" providerId="LiveId" clId="{52953467-E7BB-A146-A87D-2304E7E66E6B}" dt="2022-10-26T10:51:15.185" v="4546" actId="20577"/>
          <ac:spMkLst>
            <pc:docMk/>
            <pc:sldMk cId="3690740411" sldId="256"/>
            <ac:spMk id="3" creationId="{919EF9B9-1C21-08E0-2967-DF2818C90857}"/>
          </ac:spMkLst>
        </pc:spChg>
        <pc:spChg chg="mod">
          <ac:chgData name="Stuart C Wilde MBE" userId="effe1fc91cccb1d5" providerId="LiveId" clId="{52953467-E7BB-A146-A87D-2304E7E66E6B}" dt="2023-01-03T14:08:19.953" v="35442" actId="114"/>
          <ac:spMkLst>
            <pc:docMk/>
            <pc:sldMk cId="3690740411" sldId="256"/>
            <ac:spMk id="16" creationId="{050115FC-1347-44A0-978B-7ACA9C318328}"/>
          </ac:spMkLst>
        </pc:spChg>
      </pc:sldChg>
      <pc:sldChg chg="addSp delSp modSp del mod">
        <pc:chgData name="Stuart C Wilde MBE" userId="effe1fc91cccb1d5" providerId="LiveId" clId="{52953467-E7BB-A146-A87D-2304E7E66E6B}" dt="2022-11-09T19:34:50.067" v="23934" actId="2696"/>
        <pc:sldMkLst>
          <pc:docMk/>
          <pc:sldMk cId="620957655" sldId="258"/>
        </pc:sldMkLst>
        <pc:spChg chg="del mod">
          <ac:chgData name="Stuart C Wilde MBE" userId="effe1fc91cccb1d5" providerId="LiveId" clId="{52953467-E7BB-A146-A87D-2304E7E66E6B}" dt="2022-10-27T19:21:37.094" v="6590" actId="478"/>
          <ac:spMkLst>
            <pc:docMk/>
            <pc:sldMk cId="620957655" sldId="258"/>
            <ac:spMk id="2" creationId="{58F877E4-E027-8768-7786-CF108D797C91}"/>
          </ac:spMkLst>
        </pc:spChg>
        <pc:spChg chg="add del mod">
          <ac:chgData name="Stuart C Wilde MBE" userId="effe1fc91cccb1d5" providerId="LiveId" clId="{52953467-E7BB-A146-A87D-2304E7E66E6B}" dt="2022-10-27T19:28:58.616" v="6726" actId="478"/>
          <ac:spMkLst>
            <pc:docMk/>
            <pc:sldMk cId="620957655" sldId="258"/>
            <ac:spMk id="3" creationId="{7493DC4F-F034-C230-6AD7-B3966E3166B0}"/>
          </ac:spMkLst>
        </pc:spChg>
        <pc:spChg chg="del">
          <ac:chgData name="Stuart C Wilde MBE" userId="effe1fc91cccb1d5" providerId="LiveId" clId="{52953467-E7BB-A146-A87D-2304E7E66E6B}" dt="2022-10-26T20:09:54.442" v="5865" actId="478"/>
          <ac:spMkLst>
            <pc:docMk/>
            <pc:sldMk cId="620957655" sldId="258"/>
            <ac:spMk id="3" creationId="{CAE838A7-2F0D-41D2-863A-EF65DC8A6982}"/>
          </ac:spMkLst>
        </pc:spChg>
        <pc:spChg chg="mod">
          <ac:chgData name="Stuart C Wilde MBE" userId="effe1fc91cccb1d5" providerId="LiveId" clId="{52953467-E7BB-A146-A87D-2304E7E66E6B}" dt="2022-11-01T19:12:44.250" v="11124" actId="20577"/>
          <ac:spMkLst>
            <pc:docMk/>
            <pc:sldMk cId="620957655" sldId="258"/>
            <ac:spMk id="5" creationId="{9E1EA045-D621-4A4E-8445-31F43810C0E9}"/>
          </ac:spMkLst>
        </pc:spChg>
        <pc:spChg chg="add mod">
          <ac:chgData name="Stuart C Wilde MBE" userId="effe1fc91cccb1d5" providerId="LiveId" clId="{52953467-E7BB-A146-A87D-2304E7E66E6B}" dt="2022-10-26T20:10:55.599" v="5886" actId="2085"/>
          <ac:spMkLst>
            <pc:docMk/>
            <pc:sldMk cId="620957655" sldId="258"/>
            <ac:spMk id="6" creationId="{31F2D842-E496-5FAD-AC5A-588503007405}"/>
          </ac:spMkLst>
        </pc:spChg>
        <pc:spChg chg="add del mod">
          <ac:chgData name="Stuart C Wilde MBE" userId="effe1fc91cccb1d5" providerId="LiveId" clId="{52953467-E7BB-A146-A87D-2304E7E66E6B}" dt="2022-10-27T19:29:34.861" v="6728" actId="478"/>
          <ac:spMkLst>
            <pc:docMk/>
            <pc:sldMk cId="620957655" sldId="258"/>
            <ac:spMk id="7" creationId="{9777C2D0-1B8A-69C1-7B74-5AA7E73232C7}"/>
          </ac:spMkLst>
        </pc:spChg>
        <pc:spChg chg="add del mod">
          <ac:chgData name="Stuart C Wilde MBE" userId="effe1fc91cccb1d5" providerId="LiveId" clId="{52953467-E7BB-A146-A87D-2304E7E66E6B}" dt="2022-10-26T20:09:57.422" v="5866" actId="478"/>
          <ac:spMkLst>
            <pc:docMk/>
            <pc:sldMk cId="620957655" sldId="258"/>
            <ac:spMk id="12" creationId="{65297170-DB3A-B680-2B86-AE4C8987CEA7}"/>
          </ac:spMkLst>
        </pc:spChg>
      </pc:sldChg>
      <pc:sldChg chg="addSp delSp modSp add mod">
        <pc:chgData name="Stuart C Wilde MBE" userId="effe1fc91cccb1d5" providerId="LiveId" clId="{52953467-E7BB-A146-A87D-2304E7E66E6B}" dt="2023-01-01T19:36:19.661" v="31655" actId="1582"/>
        <pc:sldMkLst>
          <pc:docMk/>
          <pc:sldMk cId="832641308" sldId="261"/>
        </pc:sldMkLst>
        <pc:spChg chg="add mod">
          <ac:chgData name="Stuart C Wilde MBE" userId="effe1fc91cccb1d5" providerId="LiveId" clId="{52953467-E7BB-A146-A87D-2304E7E66E6B}" dt="2022-11-30T23:40:52.937" v="29390" actId="20577"/>
          <ac:spMkLst>
            <pc:docMk/>
            <pc:sldMk cId="832641308" sldId="261"/>
            <ac:spMk id="2" creationId="{0F7DA49C-DD10-E0C4-9A03-C3A5B28BA9B0}"/>
          </ac:spMkLst>
        </pc:spChg>
        <pc:spChg chg="add mod">
          <ac:chgData name="Stuart C Wilde MBE" userId="effe1fc91cccb1d5" providerId="LiveId" clId="{52953467-E7BB-A146-A87D-2304E7E66E6B}" dt="2023-01-01T19:36:19.661" v="31655" actId="1582"/>
          <ac:spMkLst>
            <pc:docMk/>
            <pc:sldMk cId="832641308" sldId="261"/>
            <ac:spMk id="5" creationId="{4C48B27C-BB60-C069-69E2-D74DA0FCEA05}"/>
          </ac:spMkLst>
        </pc:spChg>
        <pc:spChg chg="add mod">
          <ac:chgData name="Stuart C Wilde MBE" userId="effe1fc91cccb1d5" providerId="LiveId" clId="{52953467-E7BB-A146-A87D-2304E7E66E6B}" dt="2023-01-01T19:36:19.661" v="31655" actId="1582"/>
          <ac:spMkLst>
            <pc:docMk/>
            <pc:sldMk cId="832641308" sldId="261"/>
            <ac:spMk id="6" creationId="{F61C0742-9BF7-F384-F861-42A29325F6A7}"/>
          </ac:spMkLst>
        </pc:spChg>
        <pc:spChg chg="add mod">
          <ac:chgData name="Stuart C Wilde MBE" userId="effe1fc91cccb1d5" providerId="LiveId" clId="{52953467-E7BB-A146-A87D-2304E7E66E6B}" dt="2023-01-01T19:36:19.661" v="31655" actId="1582"/>
          <ac:spMkLst>
            <pc:docMk/>
            <pc:sldMk cId="832641308" sldId="261"/>
            <ac:spMk id="7" creationId="{19A14D7A-6FD0-C59F-FACC-1E2091E0A981}"/>
          </ac:spMkLst>
        </pc:spChg>
        <pc:spChg chg="del mod">
          <ac:chgData name="Stuart C Wilde MBE" userId="effe1fc91cccb1d5" providerId="LiveId" clId="{52953467-E7BB-A146-A87D-2304E7E66E6B}" dt="2022-11-17T21:48:54.448" v="26181" actId="478"/>
          <ac:spMkLst>
            <pc:docMk/>
            <pc:sldMk cId="832641308" sldId="261"/>
            <ac:spMk id="12" creationId="{A8E3466C-BCE7-0B76-9B68-E99D942D5045}"/>
          </ac:spMkLst>
        </pc:spChg>
        <pc:spChg chg="del mod">
          <ac:chgData name="Stuart C Wilde MBE" userId="effe1fc91cccb1d5" providerId="LiveId" clId="{52953467-E7BB-A146-A87D-2304E7E66E6B}" dt="2022-11-17T21:48:54.448" v="26181" actId="478"/>
          <ac:spMkLst>
            <pc:docMk/>
            <pc:sldMk cId="832641308" sldId="261"/>
            <ac:spMk id="13" creationId="{63AFC7AD-2143-E24A-5C96-6FAFF9863AF9}"/>
          </ac:spMkLst>
        </pc:spChg>
        <pc:spChg chg="del mod">
          <ac:chgData name="Stuart C Wilde MBE" userId="effe1fc91cccb1d5" providerId="LiveId" clId="{52953467-E7BB-A146-A87D-2304E7E66E6B}" dt="2022-11-17T21:48:54.448" v="26181" actId="478"/>
          <ac:spMkLst>
            <pc:docMk/>
            <pc:sldMk cId="832641308" sldId="261"/>
            <ac:spMk id="15" creationId="{1008C5BB-722B-9CBC-80C3-1744E17A8303}"/>
          </ac:spMkLst>
        </pc:spChg>
        <pc:spChg chg="del mod">
          <ac:chgData name="Stuart C Wilde MBE" userId="effe1fc91cccb1d5" providerId="LiveId" clId="{52953467-E7BB-A146-A87D-2304E7E66E6B}" dt="2022-11-17T21:48:54.448" v="26181" actId="478"/>
          <ac:spMkLst>
            <pc:docMk/>
            <pc:sldMk cId="832641308" sldId="261"/>
            <ac:spMk id="16" creationId="{66C4AEFE-7CC2-75E2-DFD5-D43F0390744A}"/>
          </ac:spMkLst>
        </pc:spChg>
        <pc:spChg chg="del mod">
          <ac:chgData name="Stuart C Wilde MBE" userId="effe1fc91cccb1d5" providerId="LiveId" clId="{52953467-E7BB-A146-A87D-2304E7E66E6B}" dt="2022-11-17T21:48:54.448" v="26181" actId="478"/>
          <ac:spMkLst>
            <pc:docMk/>
            <pc:sldMk cId="832641308" sldId="261"/>
            <ac:spMk id="17" creationId="{62F6787E-1704-8591-F4A2-4F736130DF99}"/>
          </ac:spMkLst>
        </pc:spChg>
        <pc:spChg chg="del mod">
          <ac:chgData name="Stuart C Wilde MBE" userId="effe1fc91cccb1d5" providerId="LiveId" clId="{52953467-E7BB-A146-A87D-2304E7E66E6B}" dt="2022-11-17T21:48:54.448" v="26181" actId="478"/>
          <ac:spMkLst>
            <pc:docMk/>
            <pc:sldMk cId="832641308" sldId="261"/>
            <ac:spMk id="18" creationId="{7865408F-93BD-BA2D-2316-3B95A131A8DF}"/>
          </ac:spMkLst>
        </pc:spChg>
        <pc:spChg chg="add mod">
          <ac:chgData name="Stuart C Wilde MBE" userId="effe1fc91cccb1d5" providerId="LiveId" clId="{52953467-E7BB-A146-A87D-2304E7E66E6B}" dt="2023-01-01T19:36:19.661" v="31655" actId="1582"/>
          <ac:spMkLst>
            <pc:docMk/>
            <pc:sldMk cId="832641308" sldId="261"/>
            <ac:spMk id="19" creationId="{44EEFD8E-3433-84A8-EDD2-9380F38B536F}"/>
          </ac:spMkLst>
        </pc:spChg>
        <pc:spChg chg="add mod">
          <ac:chgData name="Stuart C Wilde MBE" userId="effe1fc91cccb1d5" providerId="LiveId" clId="{52953467-E7BB-A146-A87D-2304E7E66E6B}" dt="2023-01-01T19:36:19.661" v="31655" actId="1582"/>
          <ac:spMkLst>
            <pc:docMk/>
            <pc:sldMk cId="832641308" sldId="261"/>
            <ac:spMk id="20" creationId="{523E384D-B60D-642D-466A-F3676C95B071}"/>
          </ac:spMkLst>
        </pc:spChg>
        <pc:spChg chg="add mod">
          <ac:chgData name="Stuart C Wilde MBE" userId="effe1fc91cccb1d5" providerId="LiveId" clId="{52953467-E7BB-A146-A87D-2304E7E66E6B}" dt="2023-01-01T19:36:19.661" v="31655" actId="1582"/>
          <ac:spMkLst>
            <pc:docMk/>
            <pc:sldMk cId="832641308" sldId="261"/>
            <ac:spMk id="21" creationId="{F5FED702-6B64-6332-B3CF-6B61F97267E9}"/>
          </ac:spMkLst>
        </pc:spChg>
        <pc:graphicFrameChg chg="add del mod modGraphic">
          <ac:chgData name="Stuart C Wilde MBE" userId="effe1fc91cccb1d5" providerId="LiveId" clId="{52953467-E7BB-A146-A87D-2304E7E66E6B}" dt="2022-11-27T18:05:39.530" v="27375" actId="478"/>
          <ac:graphicFrameMkLst>
            <pc:docMk/>
            <pc:sldMk cId="832641308" sldId="261"/>
            <ac:graphicFrameMk id="3" creationId="{FB3F5145-3336-5AF8-E4AE-63B093B1FC6C}"/>
          </ac:graphicFrameMkLst>
        </pc:graphicFrameChg>
        <pc:graphicFrameChg chg="add mod modGraphic">
          <ac:chgData name="Stuart C Wilde MBE" userId="effe1fc91cccb1d5" providerId="LiveId" clId="{52953467-E7BB-A146-A87D-2304E7E66E6B}" dt="2022-11-27T18:05:47.911" v="27408" actId="1035"/>
          <ac:graphicFrameMkLst>
            <pc:docMk/>
            <pc:sldMk cId="832641308" sldId="261"/>
            <ac:graphicFrameMk id="12" creationId="{2D82962A-BA63-E834-7F54-30398B05023A}"/>
          </ac:graphicFrameMkLst>
        </pc:graphicFrameChg>
        <pc:graphicFrameChg chg="del mod">
          <ac:chgData name="Stuart C Wilde MBE" userId="effe1fc91cccb1d5" providerId="LiveId" clId="{52953467-E7BB-A146-A87D-2304E7E66E6B}" dt="2022-11-17T21:48:54.448" v="26181" actId="478"/>
          <ac:graphicFrameMkLst>
            <pc:docMk/>
            <pc:sldMk cId="832641308" sldId="261"/>
            <ac:graphicFrameMk id="22" creationId="{23450F81-6332-92DD-22E5-A1BD597A3B5E}"/>
          </ac:graphicFrameMkLst>
        </pc:graphicFrameChg>
        <pc:graphicFrameChg chg="add del mod modGraphic">
          <ac:chgData name="Stuart C Wilde MBE" userId="effe1fc91cccb1d5" providerId="LiveId" clId="{52953467-E7BB-A146-A87D-2304E7E66E6B}" dt="2022-11-27T17:57:00.741" v="27251" actId="478"/>
          <ac:graphicFrameMkLst>
            <pc:docMk/>
            <pc:sldMk cId="832641308" sldId="261"/>
            <ac:graphicFrameMk id="23" creationId="{A815B1CE-0017-B2FC-814A-67B1882F85EF}"/>
          </ac:graphicFrameMkLst>
        </pc:graphicFrameChg>
        <pc:picChg chg="add del mod">
          <ac:chgData name="Stuart C Wilde MBE" userId="effe1fc91cccb1d5" providerId="LiveId" clId="{52953467-E7BB-A146-A87D-2304E7E66E6B}" dt="2022-11-17T21:49:04.478" v="26183"/>
          <ac:picMkLst>
            <pc:docMk/>
            <pc:sldMk cId="832641308" sldId="261"/>
            <ac:picMk id="3" creationId="{07387E75-A277-B384-244D-CFC25DFD4D7F}"/>
          </ac:picMkLst>
        </pc:picChg>
      </pc:sldChg>
      <pc:sldChg chg="addSp delSp modSp add mod ord">
        <pc:chgData name="Stuart C Wilde MBE" userId="effe1fc91cccb1d5" providerId="LiveId" clId="{52953467-E7BB-A146-A87D-2304E7E66E6B}" dt="2023-01-02T16:55:13.021" v="32853" actId="20578"/>
        <pc:sldMkLst>
          <pc:docMk/>
          <pc:sldMk cId="2060847742" sldId="271"/>
        </pc:sldMkLst>
        <pc:spChg chg="add mod">
          <ac:chgData name="Stuart C Wilde MBE" userId="effe1fc91cccb1d5" providerId="LiveId" clId="{52953467-E7BB-A146-A87D-2304E7E66E6B}" dt="2022-11-30T23:40:41.201" v="29386" actId="20577"/>
          <ac:spMkLst>
            <pc:docMk/>
            <pc:sldMk cId="2060847742" sldId="271"/>
            <ac:spMk id="2" creationId="{13B32F5F-1909-AD10-508D-6B1D4C02294D}"/>
          </ac:spMkLst>
        </pc:spChg>
        <pc:spChg chg="add del mod">
          <ac:chgData name="Stuart C Wilde MBE" userId="effe1fc91cccb1d5" providerId="LiveId" clId="{52953467-E7BB-A146-A87D-2304E7E66E6B}" dt="2022-11-26T21:16:53.505" v="27078" actId="478"/>
          <ac:spMkLst>
            <pc:docMk/>
            <pc:sldMk cId="2060847742" sldId="271"/>
            <ac:spMk id="3" creationId="{3A34D58E-187C-D4B6-0685-DAD9F51A97B5}"/>
          </ac:spMkLst>
        </pc:spChg>
        <pc:spChg chg="del">
          <ac:chgData name="Stuart C Wilde MBE" userId="effe1fc91cccb1d5" providerId="LiveId" clId="{52953467-E7BB-A146-A87D-2304E7E66E6B}" dt="2022-11-11T00:54:29.477" v="24488" actId="478"/>
          <ac:spMkLst>
            <pc:docMk/>
            <pc:sldMk cId="2060847742" sldId="271"/>
            <ac:spMk id="3" creationId="{7FBB9C2C-761A-FFB4-1F48-465B7266754B}"/>
          </ac:spMkLst>
        </pc:spChg>
        <pc:spChg chg="del">
          <ac:chgData name="Stuart C Wilde MBE" userId="effe1fc91cccb1d5" providerId="LiveId" clId="{52953467-E7BB-A146-A87D-2304E7E66E6B}" dt="2022-11-11T00:54:29.477" v="24488" actId="478"/>
          <ac:spMkLst>
            <pc:docMk/>
            <pc:sldMk cId="2060847742" sldId="271"/>
            <ac:spMk id="5" creationId="{6A6E3C88-B00E-A023-EDEC-591E8220E28A}"/>
          </ac:spMkLst>
        </pc:spChg>
        <pc:spChg chg="add del mod">
          <ac:chgData name="Stuart C Wilde MBE" userId="effe1fc91cccb1d5" providerId="LiveId" clId="{52953467-E7BB-A146-A87D-2304E7E66E6B}" dt="2022-11-26T21:16:53.505" v="27078" actId="478"/>
          <ac:spMkLst>
            <pc:docMk/>
            <pc:sldMk cId="2060847742" sldId="271"/>
            <ac:spMk id="5" creationId="{A590BC20-898D-6918-5316-A29CD39EA58D}"/>
          </ac:spMkLst>
        </pc:spChg>
        <pc:spChg chg="add del mod">
          <ac:chgData name="Stuart C Wilde MBE" userId="effe1fc91cccb1d5" providerId="LiveId" clId="{52953467-E7BB-A146-A87D-2304E7E66E6B}" dt="2022-11-26T21:16:53.505" v="27078" actId="478"/>
          <ac:spMkLst>
            <pc:docMk/>
            <pc:sldMk cId="2060847742" sldId="271"/>
            <ac:spMk id="6" creationId="{5ACD7CAF-D061-7623-90DD-6E012B4E63B1}"/>
          </ac:spMkLst>
        </pc:spChg>
        <pc:spChg chg="del">
          <ac:chgData name="Stuart C Wilde MBE" userId="effe1fc91cccb1d5" providerId="LiveId" clId="{52953467-E7BB-A146-A87D-2304E7E66E6B}" dt="2022-11-11T00:54:29.477" v="24488" actId="478"/>
          <ac:spMkLst>
            <pc:docMk/>
            <pc:sldMk cId="2060847742" sldId="271"/>
            <ac:spMk id="6" creationId="{DFE46224-4FDC-3896-8990-DD54E5EC50D0}"/>
          </ac:spMkLst>
        </pc:spChg>
        <pc:spChg chg="add del mod">
          <ac:chgData name="Stuart C Wilde MBE" userId="effe1fc91cccb1d5" providerId="LiveId" clId="{52953467-E7BB-A146-A87D-2304E7E66E6B}" dt="2022-11-26T21:16:53.505" v="27078" actId="478"/>
          <ac:spMkLst>
            <pc:docMk/>
            <pc:sldMk cId="2060847742" sldId="271"/>
            <ac:spMk id="7" creationId="{7E0F52CE-B4EE-C104-A92F-3379C5B20183}"/>
          </ac:spMkLst>
        </pc:spChg>
        <pc:spChg chg="del">
          <ac:chgData name="Stuart C Wilde MBE" userId="effe1fc91cccb1d5" providerId="LiveId" clId="{52953467-E7BB-A146-A87D-2304E7E66E6B}" dt="2022-11-11T00:54:29.477" v="24488" actId="478"/>
          <ac:spMkLst>
            <pc:docMk/>
            <pc:sldMk cId="2060847742" sldId="271"/>
            <ac:spMk id="7" creationId="{AFA6FAC6-9CA3-50F4-65C9-9FC333668CC5}"/>
          </ac:spMkLst>
        </pc:spChg>
        <pc:spChg chg="del">
          <ac:chgData name="Stuart C Wilde MBE" userId="effe1fc91cccb1d5" providerId="LiveId" clId="{52953467-E7BB-A146-A87D-2304E7E66E6B}" dt="2022-11-11T00:54:29.477" v="24488" actId="478"/>
          <ac:spMkLst>
            <pc:docMk/>
            <pc:sldMk cId="2060847742" sldId="271"/>
            <ac:spMk id="12" creationId="{430CDB40-D409-0F23-09D8-D7CA1C94D920}"/>
          </ac:spMkLst>
        </pc:spChg>
        <pc:spChg chg="add del mod">
          <ac:chgData name="Stuart C Wilde MBE" userId="effe1fc91cccb1d5" providerId="LiveId" clId="{52953467-E7BB-A146-A87D-2304E7E66E6B}" dt="2022-11-26T21:16:53.505" v="27078" actId="478"/>
          <ac:spMkLst>
            <pc:docMk/>
            <pc:sldMk cId="2060847742" sldId="271"/>
            <ac:spMk id="12" creationId="{EE11C48C-6561-CD21-E6B2-EF83A7BDDF1F}"/>
          </ac:spMkLst>
        </pc:spChg>
        <pc:spChg chg="add del mod">
          <ac:chgData name="Stuart C Wilde MBE" userId="effe1fc91cccb1d5" providerId="LiveId" clId="{52953467-E7BB-A146-A87D-2304E7E66E6B}" dt="2022-11-26T21:16:53.505" v="27078" actId="478"/>
          <ac:spMkLst>
            <pc:docMk/>
            <pc:sldMk cId="2060847742" sldId="271"/>
            <ac:spMk id="13" creationId="{558FDDB6-C494-D3AC-6285-AFA6DAFC8E6E}"/>
          </ac:spMkLst>
        </pc:spChg>
        <pc:spChg chg="del">
          <ac:chgData name="Stuart C Wilde MBE" userId="effe1fc91cccb1d5" providerId="LiveId" clId="{52953467-E7BB-A146-A87D-2304E7E66E6B}" dt="2022-11-11T00:54:29.477" v="24488" actId="478"/>
          <ac:spMkLst>
            <pc:docMk/>
            <pc:sldMk cId="2060847742" sldId="271"/>
            <ac:spMk id="13" creationId="{FEBE8A54-CF8E-AB40-BAEE-54DB05894C3D}"/>
          </ac:spMkLst>
        </pc:spChg>
        <pc:spChg chg="del">
          <ac:chgData name="Stuart C Wilde MBE" userId="effe1fc91cccb1d5" providerId="LiveId" clId="{52953467-E7BB-A146-A87D-2304E7E66E6B}" dt="2022-11-11T00:54:29.477" v="24488" actId="478"/>
          <ac:spMkLst>
            <pc:docMk/>
            <pc:sldMk cId="2060847742" sldId="271"/>
            <ac:spMk id="15" creationId="{596BB8DF-8D67-42A3-E481-68DC86EF026C}"/>
          </ac:spMkLst>
        </pc:spChg>
        <pc:spChg chg="add del mod">
          <ac:chgData name="Stuart C Wilde MBE" userId="effe1fc91cccb1d5" providerId="LiveId" clId="{52953467-E7BB-A146-A87D-2304E7E66E6B}" dt="2022-11-26T21:16:53.505" v="27078" actId="478"/>
          <ac:spMkLst>
            <pc:docMk/>
            <pc:sldMk cId="2060847742" sldId="271"/>
            <ac:spMk id="15" creationId="{D58A3AE7-F425-9872-2A47-26EBED9BC041}"/>
          </ac:spMkLst>
        </pc:spChg>
        <pc:spChg chg="del">
          <ac:chgData name="Stuart C Wilde MBE" userId="effe1fc91cccb1d5" providerId="LiveId" clId="{52953467-E7BB-A146-A87D-2304E7E66E6B}" dt="2022-11-11T00:54:31.306" v="24489" actId="478"/>
          <ac:spMkLst>
            <pc:docMk/>
            <pc:sldMk cId="2060847742" sldId="271"/>
            <ac:spMk id="16" creationId="{0A6ECBED-692B-C554-64F3-FD9DEE4CAC6C}"/>
          </ac:spMkLst>
        </pc:spChg>
        <pc:spChg chg="add del mod">
          <ac:chgData name="Stuart C Wilde MBE" userId="effe1fc91cccb1d5" providerId="LiveId" clId="{52953467-E7BB-A146-A87D-2304E7E66E6B}" dt="2022-11-26T21:16:53.505" v="27078" actId="478"/>
          <ac:spMkLst>
            <pc:docMk/>
            <pc:sldMk cId="2060847742" sldId="271"/>
            <ac:spMk id="16" creationId="{BC2D79A6-B6A4-247E-7A2F-B42A1CF3344F}"/>
          </ac:spMkLst>
        </pc:spChg>
        <pc:spChg chg="add del mod">
          <ac:chgData name="Stuart C Wilde MBE" userId="effe1fc91cccb1d5" providerId="LiveId" clId="{52953467-E7BB-A146-A87D-2304E7E66E6B}" dt="2022-11-26T21:16:53.505" v="27078" actId="478"/>
          <ac:spMkLst>
            <pc:docMk/>
            <pc:sldMk cId="2060847742" sldId="271"/>
            <ac:spMk id="17" creationId="{37C31173-42C6-C5CC-EFF6-69D05D88B444}"/>
          </ac:spMkLst>
        </pc:spChg>
        <pc:spChg chg="del">
          <ac:chgData name="Stuart C Wilde MBE" userId="effe1fc91cccb1d5" providerId="LiveId" clId="{52953467-E7BB-A146-A87D-2304E7E66E6B}" dt="2022-11-11T00:54:29.477" v="24488" actId="478"/>
          <ac:spMkLst>
            <pc:docMk/>
            <pc:sldMk cId="2060847742" sldId="271"/>
            <ac:spMk id="17" creationId="{B5E394CB-7FAA-D846-6A28-7718F07D9BB9}"/>
          </ac:spMkLst>
        </pc:spChg>
        <pc:spChg chg="add del mod">
          <ac:chgData name="Stuart C Wilde MBE" userId="effe1fc91cccb1d5" providerId="LiveId" clId="{52953467-E7BB-A146-A87D-2304E7E66E6B}" dt="2022-11-26T21:16:53.505" v="27078" actId="478"/>
          <ac:spMkLst>
            <pc:docMk/>
            <pc:sldMk cId="2060847742" sldId="271"/>
            <ac:spMk id="18" creationId="{4297FB17-5282-2124-679F-612880485270}"/>
          </ac:spMkLst>
        </pc:spChg>
        <pc:spChg chg="del">
          <ac:chgData name="Stuart C Wilde MBE" userId="effe1fc91cccb1d5" providerId="LiveId" clId="{52953467-E7BB-A146-A87D-2304E7E66E6B}" dt="2022-11-11T00:54:15.302" v="24485" actId="478"/>
          <ac:spMkLst>
            <pc:docMk/>
            <pc:sldMk cId="2060847742" sldId="271"/>
            <ac:spMk id="18" creationId="{A8904A3B-8518-F55F-93B6-D8D07D033C33}"/>
          </ac:spMkLst>
        </pc:spChg>
        <pc:spChg chg="add del mod">
          <ac:chgData name="Stuart C Wilde MBE" userId="effe1fc91cccb1d5" providerId="LiveId" clId="{52953467-E7BB-A146-A87D-2304E7E66E6B}" dt="2022-11-26T21:16:53.505" v="27078" actId="478"/>
          <ac:spMkLst>
            <pc:docMk/>
            <pc:sldMk cId="2060847742" sldId="271"/>
            <ac:spMk id="20" creationId="{E1A32444-1695-A5D8-F076-717D3B473A1D}"/>
          </ac:spMkLst>
        </pc:spChg>
        <pc:spChg chg="del">
          <ac:chgData name="Stuart C Wilde MBE" userId="effe1fc91cccb1d5" providerId="LiveId" clId="{52953467-E7BB-A146-A87D-2304E7E66E6B}" dt="2022-11-11T00:54:22.930" v="24487" actId="478"/>
          <ac:spMkLst>
            <pc:docMk/>
            <pc:sldMk cId="2060847742" sldId="271"/>
            <ac:spMk id="21" creationId="{55162FF2-D9DB-6881-E93E-F8F17EBC3648}"/>
          </ac:spMkLst>
        </pc:spChg>
        <pc:spChg chg="add del mod">
          <ac:chgData name="Stuart C Wilde MBE" userId="effe1fc91cccb1d5" providerId="LiveId" clId="{52953467-E7BB-A146-A87D-2304E7E66E6B}" dt="2022-11-26T21:16:53.505" v="27078" actId="478"/>
          <ac:spMkLst>
            <pc:docMk/>
            <pc:sldMk cId="2060847742" sldId="271"/>
            <ac:spMk id="21" creationId="{720D2E4B-5FB8-08FE-B97B-FA85B8DAA5D9}"/>
          </ac:spMkLst>
        </pc:spChg>
        <pc:spChg chg="del">
          <ac:chgData name="Stuart C Wilde MBE" userId="effe1fc91cccb1d5" providerId="LiveId" clId="{52953467-E7BB-A146-A87D-2304E7E66E6B}" dt="2022-11-11T00:54:19.091" v="24486" actId="478"/>
          <ac:spMkLst>
            <pc:docMk/>
            <pc:sldMk cId="2060847742" sldId="271"/>
            <ac:spMk id="23" creationId="{A90C5843-709E-4EFF-763E-3E9053452786}"/>
          </ac:spMkLst>
        </pc:spChg>
        <pc:spChg chg="del">
          <ac:chgData name="Stuart C Wilde MBE" userId="effe1fc91cccb1d5" providerId="LiveId" clId="{52953467-E7BB-A146-A87D-2304E7E66E6B}" dt="2022-11-11T00:53:41.653" v="24477" actId="478"/>
          <ac:spMkLst>
            <pc:docMk/>
            <pc:sldMk cId="2060847742" sldId="271"/>
            <ac:spMk id="24" creationId="{B6CE6736-3911-A05C-AEE6-CE5A7DA3D075}"/>
          </ac:spMkLst>
        </pc:spChg>
        <pc:spChg chg="del">
          <ac:chgData name="Stuart C Wilde MBE" userId="effe1fc91cccb1d5" providerId="LiveId" clId="{52953467-E7BB-A146-A87D-2304E7E66E6B}" dt="2022-11-11T00:54:29.477" v="24488" actId="478"/>
          <ac:spMkLst>
            <pc:docMk/>
            <pc:sldMk cId="2060847742" sldId="271"/>
            <ac:spMk id="26" creationId="{CE4602FE-D23E-A880-AD20-3B0BFF2E02D4}"/>
          </ac:spMkLst>
        </pc:spChg>
        <pc:spChg chg="del">
          <ac:chgData name="Stuart C Wilde MBE" userId="effe1fc91cccb1d5" providerId="LiveId" clId="{52953467-E7BB-A146-A87D-2304E7E66E6B}" dt="2022-11-11T00:54:29.477" v="24488" actId="478"/>
          <ac:spMkLst>
            <pc:docMk/>
            <pc:sldMk cId="2060847742" sldId="271"/>
            <ac:spMk id="27" creationId="{B78A56DE-C509-F25E-C4FC-14C001C5CEB0}"/>
          </ac:spMkLst>
        </pc:spChg>
        <pc:spChg chg="del">
          <ac:chgData name="Stuart C Wilde MBE" userId="effe1fc91cccb1d5" providerId="LiveId" clId="{52953467-E7BB-A146-A87D-2304E7E66E6B}" dt="2022-11-11T00:54:29.477" v="24488" actId="478"/>
          <ac:spMkLst>
            <pc:docMk/>
            <pc:sldMk cId="2060847742" sldId="271"/>
            <ac:spMk id="28" creationId="{5E7BA415-584A-0F99-1E4D-4FA0587AD4D2}"/>
          </ac:spMkLst>
        </pc:spChg>
        <pc:picChg chg="add del mod">
          <ac:chgData name="Stuart C Wilde MBE" userId="effe1fc91cccb1d5" providerId="LiveId" clId="{52953467-E7BB-A146-A87D-2304E7E66E6B}" dt="2022-12-24T06:22:09.985" v="30009" actId="478"/>
          <ac:picMkLst>
            <pc:docMk/>
            <pc:sldMk cId="2060847742" sldId="271"/>
            <ac:picMk id="3" creationId="{E87BB25A-5927-1DBE-E720-CB7E917A8C05}"/>
          </ac:picMkLst>
        </pc:picChg>
        <pc:picChg chg="add mod">
          <ac:chgData name="Stuart C Wilde MBE" userId="effe1fc91cccb1d5" providerId="LiveId" clId="{52953467-E7BB-A146-A87D-2304E7E66E6B}" dt="2023-01-01T19:34:53.059" v="31644" actId="1582"/>
          <ac:picMkLst>
            <pc:docMk/>
            <pc:sldMk cId="2060847742" sldId="271"/>
            <ac:picMk id="5" creationId="{5E381476-A63D-6EF2-0C22-9EBFA7548787}"/>
          </ac:picMkLst>
        </pc:picChg>
        <pc:picChg chg="add del mod">
          <ac:chgData name="Stuart C Wilde MBE" userId="effe1fc91cccb1d5" providerId="LiveId" clId="{52953467-E7BB-A146-A87D-2304E7E66E6B}" dt="2022-12-31T11:37:49.514" v="30224" actId="478"/>
          <ac:picMkLst>
            <pc:docMk/>
            <pc:sldMk cId="2060847742" sldId="271"/>
            <ac:picMk id="6" creationId="{48795EC7-91C6-A820-8AC4-3B3CBCFED4C4}"/>
          </ac:picMkLst>
        </pc:picChg>
        <pc:picChg chg="del mod">
          <ac:chgData name="Stuart C Wilde MBE" userId="effe1fc91cccb1d5" providerId="LiveId" clId="{52953467-E7BB-A146-A87D-2304E7E66E6B}" dt="2022-11-22T00:16:35.766" v="26928" actId="478"/>
          <ac:picMkLst>
            <pc:docMk/>
            <pc:sldMk cId="2060847742" sldId="271"/>
            <ac:picMk id="19" creationId="{093E8E10-CECE-5D1F-E781-3FD8B45472C9}"/>
          </ac:picMkLst>
        </pc:picChg>
        <pc:picChg chg="add del mod">
          <ac:chgData name="Stuart C Wilde MBE" userId="effe1fc91cccb1d5" providerId="LiveId" clId="{52953467-E7BB-A146-A87D-2304E7E66E6B}" dt="2022-11-27T17:53:36.960" v="27224" actId="478"/>
          <ac:picMkLst>
            <pc:docMk/>
            <pc:sldMk cId="2060847742" sldId="271"/>
            <ac:picMk id="19" creationId="{4784BAF1-4F29-B52C-E5D3-AFD122DFC156}"/>
          </ac:picMkLst>
        </pc:picChg>
        <pc:picChg chg="add del mod">
          <ac:chgData name="Stuart C Wilde MBE" userId="effe1fc91cccb1d5" providerId="LiveId" clId="{52953467-E7BB-A146-A87D-2304E7E66E6B}" dt="2022-11-26T21:15:54.482" v="27075" actId="478"/>
          <ac:picMkLst>
            <pc:docMk/>
            <pc:sldMk cId="2060847742" sldId="271"/>
            <ac:picMk id="22" creationId="{3A408198-73D8-C898-5901-1B7D00DB2C9F}"/>
          </ac:picMkLst>
        </pc:picChg>
        <pc:cxnChg chg="del mod">
          <ac:chgData name="Stuart C Wilde MBE" userId="effe1fc91cccb1d5" providerId="LiveId" clId="{52953467-E7BB-A146-A87D-2304E7E66E6B}" dt="2022-11-11T00:54:29.477" v="24488" actId="478"/>
          <ac:cxnSpMkLst>
            <pc:docMk/>
            <pc:sldMk cId="2060847742" sldId="271"/>
            <ac:cxnSpMk id="20" creationId="{24783506-4BAB-D41D-FACA-034FE45F5810}"/>
          </ac:cxnSpMkLst>
        </pc:cxnChg>
        <pc:cxnChg chg="del mod">
          <ac:chgData name="Stuart C Wilde MBE" userId="effe1fc91cccb1d5" providerId="LiveId" clId="{52953467-E7BB-A146-A87D-2304E7E66E6B}" dt="2022-11-11T00:54:29.477" v="24488" actId="478"/>
          <ac:cxnSpMkLst>
            <pc:docMk/>
            <pc:sldMk cId="2060847742" sldId="271"/>
            <ac:cxnSpMk id="30" creationId="{2244C755-9197-E829-B0CC-E1D246AEEBA0}"/>
          </ac:cxnSpMkLst>
        </pc:cxnChg>
        <pc:cxnChg chg="del mod">
          <ac:chgData name="Stuart C Wilde MBE" userId="effe1fc91cccb1d5" providerId="LiveId" clId="{52953467-E7BB-A146-A87D-2304E7E66E6B}" dt="2022-11-11T00:54:29.477" v="24488" actId="478"/>
          <ac:cxnSpMkLst>
            <pc:docMk/>
            <pc:sldMk cId="2060847742" sldId="271"/>
            <ac:cxnSpMk id="31" creationId="{207608F8-B291-739A-896F-F742FCF1A149}"/>
          </ac:cxnSpMkLst>
        </pc:cxnChg>
        <pc:cxnChg chg="del mod">
          <ac:chgData name="Stuart C Wilde MBE" userId="effe1fc91cccb1d5" providerId="LiveId" clId="{52953467-E7BB-A146-A87D-2304E7E66E6B}" dt="2022-11-11T00:54:29.477" v="24488" actId="478"/>
          <ac:cxnSpMkLst>
            <pc:docMk/>
            <pc:sldMk cId="2060847742" sldId="271"/>
            <ac:cxnSpMk id="34" creationId="{4904F901-B433-CB46-E56F-30F1CFB97C1F}"/>
          </ac:cxnSpMkLst>
        </pc:cxnChg>
      </pc:sldChg>
      <pc:sldChg chg="del">
        <pc:chgData name="Stuart C Wilde MBE" userId="effe1fc91cccb1d5" providerId="LiveId" clId="{52953467-E7BB-A146-A87D-2304E7E66E6B}" dt="2022-11-12T08:59:01.537" v="24708" actId="2696"/>
        <pc:sldMkLst>
          <pc:docMk/>
          <pc:sldMk cId="4112460443" sldId="272"/>
        </pc:sldMkLst>
      </pc:sldChg>
      <pc:sldChg chg="addSp delSp modSp mod">
        <pc:chgData name="Stuart C Wilde MBE" userId="effe1fc91cccb1d5" providerId="LiveId" clId="{52953467-E7BB-A146-A87D-2304E7E66E6B}" dt="2022-12-06T23:52:16.321" v="29421" actId="478"/>
        <pc:sldMkLst>
          <pc:docMk/>
          <pc:sldMk cId="2060456373" sldId="274"/>
        </pc:sldMkLst>
        <pc:spChg chg="add del mod">
          <ac:chgData name="Stuart C Wilde MBE" userId="effe1fc91cccb1d5" providerId="LiveId" clId="{52953467-E7BB-A146-A87D-2304E7E66E6B}" dt="2022-11-22T20:15:43.253" v="27063" actId="478"/>
          <ac:spMkLst>
            <pc:docMk/>
            <pc:sldMk cId="2060456373" sldId="274"/>
            <ac:spMk id="2" creationId="{69C85A73-BBF2-9E87-589A-7BDD7D9A8806}"/>
          </ac:spMkLst>
        </pc:spChg>
        <pc:spChg chg="del">
          <ac:chgData name="Stuart C Wilde MBE" userId="effe1fc91cccb1d5" providerId="LiveId" clId="{52953467-E7BB-A146-A87D-2304E7E66E6B}" dt="2022-10-27T19:41:04.067" v="6880" actId="478"/>
          <ac:spMkLst>
            <pc:docMk/>
            <pc:sldMk cId="2060456373" sldId="274"/>
            <ac:spMk id="3" creationId="{CAE838A7-2F0D-41D2-863A-EF65DC8A6982}"/>
          </ac:spMkLst>
        </pc:spChg>
        <pc:spChg chg="del mod">
          <ac:chgData name="Stuart C Wilde MBE" userId="effe1fc91cccb1d5" providerId="LiveId" clId="{52953467-E7BB-A146-A87D-2304E7E66E6B}" dt="2022-10-27T19:42:50.240" v="6909" actId="478"/>
          <ac:spMkLst>
            <pc:docMk/>
            <pc:sldMk cId="2060456373" sldId="274"/>
            <ac:spMk id="5" creationId="{9E1EA045-D621-4A4E-8445-31F43810C0E9}"/>
          </ac:spMkLst>
        </pc:spChg>
        <pc:spChg chg="add del mod">
          <ac:chgData name="Stuart C Wilde MBE" userId="effe1fc91cccb1d5" providerId="LiveId" clId="{52953467-E7BB-A146-A87D-2304E7E66E6B}" dt="2022-11-03T21:10:54.383" v="16834" actId="21"/>
          <ac:spMkLst>
            <pc:docMk/>
            <pc:sldMk cId="2060456373" sldId="274"/>
            <ac:spMk id="5" creationId="{BC864F3C-1DC8-CD63-46A8-0FDF181E86AA}"/>
          </ac:spMkLst>
        </pc:spChg>
        <pc:spChg chg="add del mod">
          <ac:chgData name="Stuart C Wilde MBE" userId="effe1fc91cccb1d5" providerId="LiveId" clId="{52953467-E7BB-A146-A87D-2304E7E66E6B}" dt="2022-10-27T19:41:06.555" v="6881" actId="478"/>
          <ac:spMkLst>
            <pc:docMk/>
            <pc:sldMk cId="2060456373" sldId="274"/>
            <ac:spMk id="6" creationId="{34CA8388-EEA7-BED4-AAF1-1634E761CF9E}"/>
          </ac:spMkLst>
        </pc:spChg>
        <pc:spChg chg="add mod">
          <ac:chgData name="Stuart C Wilde MBE" userId="effe1fc91cccb1d5" providerId="LiveId" clId="{52953467-E7BB-A146-A87D-2304E7E66E6B}" dt="2022-10-27T19:42:36.347" v="6908" actId="20577"/>
          <ac:spMkLst>
            <pc:docMk/>
            <pc:sldMk cId="2060456373" sldId="274"/>
            <ac:spMk id="7" creationId="{B7D22470-FEE3-21D0-E879-741EB18633F2}"/>
          </ac:spMkLst>
        </pc:spChg>
        <pc:spChg chg="add del mod">
          <ac:chgData name="Stuart C Wilde MBE" userId="effe1fc91cccb1d5" providerId="LiveId" clId="{52953467-E7BB-A146-A87D-2304E7E66E6B}" dt="2022-10-27T19:42:51.896" v="6910" actId="478"/>
          <ac:spMkLst>
            <pc:docMk/>
            <pc:sldMk cId="2060456373" sldId="274"/>
            <ac:spMk id="13" creationId="{37A1904F-167C-6B7C-1675-7AA88ADEBAEE}"/>
          </ac:spMkLst>
        </pc:spChg>
        <pc:spChg chg="add mod">
          <ac:chgData name="Stuart C Wilde MBE" userId="effe1fc91cccb1d5" providerId="LiveId" clId="{52953467-E7BB-A146-A87D-2304E7E66E6B}" dt="2022-11-22T20:15:23.548" v="27062" actId="20577"/>
          <ac:spMkLst>
            <pc:docMk/>
            <pc:sldMk cId="2060456373" sldId="274"/>
            <ac:spMk id="15" creationId="{4C5927C1-DA78-8366-4F4B-3E43E9A91023}"/>
          </ac:spMkLst>
        </pc:spChg>
        <pc:graphicFrameChg chg="add del mod">
          <ac:chgData name="Stuart C Wilde MBE" userId="effe1fc91cccb1d5" providerId="LiveId" clId="{52953467-E7BB-A146-A87D-2304E7E66E6B}" dt="2022-12-06T23:44:32.906" v="29408"/>
          <ac:graphicFrameMkLst>
            <pc:docMk/>
            <pc:sldMk cId="2060456373" sldId="274"/>
            <ac:graphicFrameMk id="3" creationId="{5196D62B-DEFD-BDDA-2501-5F9F52B1E7AE}"/>
          </ac:graphicFrameMkLst>
        </pc:graphicFrameChg>
        <pc:graphicFrameChg chg="add del mod">
          <ac:chgData name="Stuart C Wilde MBE" userId="effe1fc91cccb1d5" providerId="LiveId" clId="{52953467-E7BB-A146-A87D-2304E7E66E6B}" dt="2022-12-06T23:51:12.191" v="29412"/>
          <ac:graphicFrameMkLst>
            <pc:docMk/>
            <pc:sldMk cId="2060456373" sldId="274"/>
            <ac:graphicFrameMk id="6" creationId="{53957146-74DD-17D5-821D-7D77387651FE}"/>
          </ac:graphicFrameMkLst>
        </pc:graphicFrameChg>
        <pc:graphicFrameChg chg="add del mod modGraphic">
          <ac:chgData name="Stuart C Wilde MBE" userId="effe1fc91cccb1d5" providerId="LiveId" clId="{52953467-E7BB-A146-A87D-2304E7E66E6B}" dt="2022-12-06T23:51:17.670" v="29415" actId="478"/>
          <ac:graphicFrameMkLst>
            <pc:docMk/>
            <pc:sldMk cId="2060456373" sldId="274"/>
            <ac:graphicFrameMk id="12" creationId="{8FE42CE5-8ADE-46F0-1BCD-DC61EE029AA2}"/>
          </ac:graphicFrameMkLst>
        </pc:graphicFrameChg>
        <pc:graphicFrameChg chg="add del mod">
          <ac:chgData name="Stuart C Wilde MBE" userId="effe1fc91cccb1d5" providerId="LiveId" clId="{52953467-E7BB-A146-A87D-2304E7E66E6B}" dt="2022-12-06T23:51:44.979" v="29417"/>
          <ac:graphicFrameMkLst>
            <pc:docMk/>
            <pc:sldMk cId="2060456373" sldId="274"/>
            <ac:graphicFrameMk id="13" creationId="{9E61C3FF-22DD-EA59-C9A8-4132B00E6181}"/>
          </ac:graphicFrameMkLst>
        </pc:graphicFrameChg>
        <pc:graphicFrameChg chg="add del mod">
          <ac:chgData name="Stuart C Wilde MBE" userId="effe1fc91cccb1d5" providerId="LiveId" clId="{52953467-E7BB-A146-A87D-2304E7E66E6B}" dt="2022-12-06T23:52:14.676" v="29420" actId="478"/>
          <ac:graphicFrameMkLst>
            <pc:docMk/>
            <pc:sldMk cId="2060456373" sldId="274"/>
            <ac:graphicFrameMk id="17" creationId="{246236FC-F7D0-02A3-120D-9C208DDEE85E}"/>
          </ac:graphicFrameMkLst>
        </pc:graphicFrameChg>
        <pc:picChg chg="add del">
          <ac:chgData name="Stuart C Wilde MBE" userId="effe1fc91cccb1d5" providerId="LiveId" clId="{52953467-E7BB-A146-A87D-2304E7E66E6B}" dt="2022-12-06T23:39:58.442" v="29406" actId="478"/>
          <ac:picMkLst>
            <pc:docMk/>
            <pc:sldMk cId="2060456373" sldId="274"/>
            <ac:picMk id="2" creationId="{A387329F-D7C4-FD5C-8DB0-4B8438F180B4}"/>
          </ac:picMkLst>
        </pc:picChg>
        <pc:picChg chg="add del">
          <ac:chgData name="Stuart C Wilde MBE" userId="effe1fc91cccb1d5" providerId="LiveId" clId="{52953467-E7BB-A146-A87D-2304E7E66E6B}" dt="2022-12-06T23:44:43.020" v="29410"/>
          <ac:picMkLst>
            <pc:docMk/>
            <pc:sldMk cId="2060456373" sldId="274"/>
            <ac:picMk id="5" creationId="{284883A4-E6D7-E214-F457-8B4DF3820670}"/>
          </ac:picMkLst>
        </pc:picChg>
        <pc:picChg chg="add del mod">
          <ac:chgData name="Stuart C Wilde MBE" userId="effe1fc91cccb1d5" providerId="LiveId" clId="{52953467-E7BB-A146-A87D-2304E7E66E6B}" dt="2022-12-06T23:51:44.979" v="29417"/>
          <ac:picMkLst>
            <pc:docMk/>
            <pc:sldMk cId="2060456373" sldId="274"/>
            <ac:picMk id="16" creationId="{00000000-0008-0000-0000-000003000000}"/>
          </ac:picMkLst>
        </pc:picChg>
        <pc:picChg chg="add del mod">
          <ac:chgData name="Stuart C Wilde MBE" userId="effe1fc91cccb1d5" providerId="LiveId" clId="{52953467-E7BB-A146-A87D-2304E7E66E6B}" dt="2022-12-06T23:52:16.321" v="29421" actId="478"/>
          <ac:picMkLst>
            <pc:docMk/>
            <pc:sldMk cId="2060456373" sldId="274"/>
            <ac:picMk id="18" creationId="{00000000-0008-0000-0000-000003000000}"/>
          </ac:picMkLst>
        </pc:picChg>
      </pc:sldChg>
      <pc:sldChg chg="addSp delSp modSp add mod">
        <pc:chgData name="Stuart C Wilde MBE" userId="effe1fc91cccb1d5" providerId="LiveId" clId="{52953467-E7BB-A146-A87D-2304E7E66E6B}" dt="2023-01-04T21:50:20.010" v="35461" actId="20577"/>
        <pc:sldMkLst>
          <pc:docMk/>
          <pc:sldMk cId="1923896702" sldId="275"/>
        </pc:sldMkLst>
        <pc:spChg chg="add mod">
          <ac:chgData name="Stuart C Wilde MBE" userId="effe1fc91cccb1d5" providerId="LiveId" clId="{52953467-E7BB-A146-A87D-2304E7E66E6B}" dt="2022-11-10T14:44:25.017" v="24258" actId="1037"/>
          <ac:spMkLst>
            <pc:docMk/>
            <pc:sldMk cId="1923896702" sldId="275"/>
            <ac:spMk id="2" creationId="{FAB459E6-167B-6B66-071B-9EE69C209B85}"/>
          </ac:spMkLst>
        </pc:spChg>
        <pc:spChg chg="add mod">
          <ac:chgData name="Stuart C Wilde MBE" userId="effe1fc91cccb1d5" providerId="LiveId" clId="{52953467-E7BB-A146-A87D-2304E7E66E6B}" dt="2022-11-10T14:44:25.017" v="24258" actId="1037"/>
          <ac:spMkLst>
            <pc:docMk/>
            <pc:sldMk cId="1923896702" sldId="275"/>
            <ac:spMk id="3" creationId="{4ACF69E4-3422-1B83-8F6E-C97A31C6E981}"/>
          </ac:spMkLst>
        </pc:spChg>
        <pc:spChg chg="add mod">
          <ac:chgData name="Stuart C Wilde MBE" userId="effe1fc91cccb1d5" providerId="LiveId" clId="{52953467-E7BB-A146-A87D-2304E7E66E6B}" dt="2022-11-10T20:12:40.336" v="24340" actId="14100"/>
          <ac:spMkLst>
            <pc:docMk/>
            <pc:sldMk cId="1923896702" sldId="275"/>
            <ac:spMk id="5" creationId="{32D68624-1E4C-94CE-3B7E-8F59237833EA}"/>
          </ac:spMkLst>
        </pc:spChg>
        <pc:spChg chg="del mod">
          <ac:chgData name="Stuart C Wilde MBE" userId="effe1fc91cccb1d5" providerId="LiveId" clId="{52953467-E7BB-A146-A87D-2304E7E66E6B}" dt="2022-11-09T19:31:07.388" v="23890" actId="478"/>
          <ac:spMkLst>
            <pc:docMk/>
            <pc:sldMk cId="1923896702" sldId="275"/>
            <ac:spMk id="5" creationId="{9E1EA045-D621-4A4E-8445-31F43810C0E9}"/>
          </ac:spMkLst>
        </pc:spChg>
        <pc:spChg chg="del mod">
          <ac:chgData name="Stuart C Wilde MBE" userId="effe1fc91cccb1d5" providerId="LiveId" clId="{52953467-E7BB-A146-A87D-2304E7E66E6B}" dt="2022-11-09T19:31:05.382" v="23889" actId="478"/>
          <ac:spMkLst>
            <pc:docMk/>
            <pc:sldMk cId="1923896702" sldId="275"/>
            <ac:spMk id="6" creationId="{31F2D842-E496-5FAD-AC5A-588503007405}"/>
          </ac:spMkLst>
        </pc:spChg>
        <pc:spChg chg="add mod">
          <ac:chgData name="Stuart C Wilde MBE" userId="effe1fc91cccb1d5" providerId="LiveId" clId="{52953467-E7BB-A146-A87D-2304E7E66E6B}" dt="2022-11-10T14:44:25.017" v="24258" actId="1037"/>
          <ac:spMkLst>
            <pc:docMk/>
            <pc:sldMk cId="1923896702" sldId="275"/>
            <ac:spMk id="7" creationId="{28C18038-3CE3-D588-CE98-5FA1B79886F1}"/>
          </ac:spMkLst>
        </pc:spChg>
        <pc:spChg chg="add mod">
          <ac:chgData name="Stuart C Wilde MBE" userId="effe1fc91cccb1d5" providerId="LiveId" clId="{52953467-E7BB-A146-A87D-2304E7E66E6B}" dt="2022-11-10T14:44:25.017" v="24258" actId="1037"/>
          <ac:spMkLst>
            <pc:docMk/>
            <pc:sldMk cId="1923896702" sldId="275"/>
            <ac:spMk id="12" creationId="{BF1E6822-CAD9-DE91-083B-A70E3DC462F0}"/>
          </ac:spMkLst>
        </pc:spChg>
        <pc:spChg chg="add mod">
          <ac:chgData name="Stuart C Wilde MBE" userId="effe1fc91cccb1d5" providerId="LiveId" clId="{52953467-E7BB-A146-A87D-2304E7E66E6B}" dt="2022-11-10T14:44:25.017" v="24258" actId="1037"/>
          <ac:spMkLst>
            <pc:docMk/>
            <pc:sldMk cId="1923896702" sldId="275"/>
            <ac:spMk id="13" creationId="{8C3B8241-06C4-9331-41A6-977D1DEAE3EA}"/>
          </ac:spMkLst>
        </pc:spChg>
        <pc:spChg chg="add mod">
          <ac:chgData name="Stuart C Wilde MBE" userId="effe1fc91cccb1d5" providerId="LiveId" clId="{52953467-E7BB-A146-A87D-2304E7E66E6B}" dt="2022-11-10T14:44:25.017" v="24258" actId="1037"/>
          <ac:spMkLst>
            <pc:docMk/>
            <pc:sldMk cId="1923896702" sldId="275"/>
            <ac:spMk id="15" creationId="{9948A0A7-B670-9888-2DE0-BC464108C505}"/>
          </ac:spMkLst>
        </pc:spChg>
        <pc:spChg chg="add mod">
          <ac:chgData name="Stuart C Wilde MBE" userId="effe1fc91cccb1d5" providerId="LiveId" clId="{52953467-E7BB-A146-A87D-2304E7E66E6B}" dt="2022-11-10T14:44:25.017" v="24258" actId="1037"/>
          <ac:spMkLst>
            <pc:docMk/>
            <pc:sldMk cId="1923896702" sldId="275"/>
            <ac:spMk id="16" creationId="{71E6EA0F-0A9C-7217-ED8F-E92872379633}"/>
          </ac:spMkLst>
        </pc:spChg>
        <pc:spChg chg="add mod">
          <ac:chgData name="Stuart C Wilde MBE" userId="effe1fc91cccb1d5" providerId="LiveId" clId="{52953467-E7BB-A146-A87D-2304E7E66E6B}" dt="2022-11-10T20:10:48.421" v="24297" actId="20577"/>
          <ac:spMkLst>
            <pc:docMk/>
            <pc:sldMk cId="1923896702" sldId="275"/>
            <ac:spMk id="17" creationId="{437E7A14-AD7B-9569-A0DE-B69033BF3EEA}"/>
          </ac:spMkLst>
        </pc:spChg>
        <pc:spChg chg="add mod">
          <ac:chgData name="Stuart C Wilde MBE" userId="effe1fc91cccb1d5" providerId="LiveId" clId="{52953467-E7BB-A146-A87D-2304E7E66E6B}" dt="2022-11-10T20:11:03.693" v="24309" actId="20577"/>
          <ac:spMkLst>
            <pc:docMk/>
            <pc:sldMk cId="1923896702" sldId="275"/>
            <ac:spMk id="18" creationId="{BABBD544-0D48-C29E-BEDA-9C1A74869D46}"/>
          </ac:spMkLst>
        </pc:spChg>
        <pc:spChg chg="add mod">
          <ac:chgData name="Stuart C Wilde MBE" userId="effe1fc91cccb1d5" providerId="LiveId" clId="{52953467-E7BB-A146-A87D-2304E7E66E6B}" dt="2022-11-10T20:11:13.412" v="24319" actId="20577"/>
          <ac:spMkLst>
            <pc:docMk/>
            <pc:sldMk cId="1923896702" sldId="275"/>
            <ac:spMk id="19" creationId="{E6B94A31-5770-FFA6-48C1-D7682FDEA289}"/>
          </ac:spMkLst>
        </pc:spChg>
        <pc:spChg chg="add mod">
          <ac:chgData name="Stuart C Wilde MBE" userId="effe1fc91cccb1d5" providerId="LiveId" clId="{52953467-E7BB-A146-A87D-2304E7E66E6B}" dt="2022-11-10T20:11:23.425" v="24329" actId="20577"/>
          <ac:spMkLst>
            <pc:docMk/>
            <pc:sldMk cId="1923896702" sldId="275"/>
            <ac:spMk id="20" creationId="{7A57EC5B-F41D-838D-8B04-F6266EF0AD92}"/>
          </ac:spMkLst>
        </pc:spChg>
        <pc:spChg chg="add mod">
          <ac:chgData name="Stuart C Wilde MBE" userId="effe1fc91cccb1d5" providerId="LiveId" clId="{52953467-E7BB-A146-A87D-2304E7E66E6B}" dt="2023-01-04T21:50:20.010" v="35461" actId="20577"/>
          <ac:spMkLst>
            <pc:docMk/>
            <pc:sldMk cId="1923896702" sldId="275"/>
            <ac:spMk id="21" creationId="{70387C76-9514-A5B7-FE46-E3AC18DB9123}"/>
          </ac:spMkLst>
        </pc:spChg>
        <pc:spChg chg="add mod">
          <ac:chgData name="Stuart C Wilde MBE" userId="effe1fc91cccb1d5" providerId="LiveId" clId="{52953467-E7BB-A146-A87D-2304E7E66E6B}" dt="2022-11-10T14:44:25.017" v="24258" actId="1037"/>
          <ac:spMkLst>
            <pc:docMk/>
            <pc:sldMk cId="1923896702" sldId="275"/>
            <ac:spMk id="22" creationId="{F700090F-42BB-963E-9648-CCFF9F507F32}"/>
          </ac:spMkLst>
        </pc:spChg>
        <pc:spChg chg="add mod">
          <ac:chgData name="Stuart C Wilde MBE" userId="effe1fc91cccb1d5" providerId="LiveId" clId="{52953467-E7BB-A146-A87D-2304E7E66E6B}" dt="2022-11-10T14:44:25.017" v="24258" actId="1037"/>
          <ac:spMkLst>
            <pc:docMk/>
            <pc:sldMk cId="1923896702" sldId="275"/>
            <ac:spMk id="23" creationId="{E6190436-B6B1-C532-2969-C530A2706A41}"/>
          </ac:spMkLst>
        </pc:spChg>
        <pc:spChg chg="add del mod">
          <ac:chgData name="Stuart C Wilde MBE" userId="effe1fc91cccb1d5" providerId="LiveId" clId="{52953467-E7BB-A146-A87D-2304E7E66E6B}" dt="2022-10-31T20:41:35.998" v="9110" actId="478"/>
          <ac:spMkLst>
            <pc:docMk/>
            <pc:sldMk cId="1923896702" sldId="275"/>
            <ac:spMk id="24" creationId="{1E46638A-1946-16B3-C404-A567EECA7755}"/>
          </ac:spMkLst>
        </pc:spChg>
        <pc:spChg chg="add mod">
          <ac:chgData name="Stuart C Wilde MBE" userId="effe1fc91cccb1d5" providerId="LiveId" clId="{52953467-E7BB-A146-A87D-2304E7E66E6B}" dt="2022-11-10T14:44:25.017" v="24258" actId="1037"/>
          <ac:spMkLst>
            <pc:docMk/>
            <pc:sldMk cId="1923896702" sldId="275"/>
            <ac:spMk id="24" creationId="{BE1918E3-C288-63A5-14E9-9FD5D902F177}"/>
          </ac:spMkLst>
        </pc:spChg>
        <pc:spChg chg="add del mod">
          <ac:chgData name="Stuart C Wilde MBE" userId="effe1fc91cccb1d5" providerId="LiveId" clId="{52953467-E7BB-A146-A87D-2304E7E66E6B}" dt="2022-10-31T20:42:24.382" v="9116" actId="478"/>
          <ac:spMkLst>
            <pc:docMk/>
            <pc:sldMk cId="1923896702" sldId="275"/>
            <ac:spMk id="26" creationId="{0A26BEC1-D347-9534-A9C0-C5BB12D065D7}"/>
          </ac:spMkLst>
        </pc:spChg>
        <pc:spChg chg="add mod">
          <ac:chgData name="Stuart C Wilde MBE" userId="effe1fc91cccb1d5" providerId="LiveId" clId="{52953467-E7BB-A146-A87D-2304E7E66E6B}" dt="2022-11-10T20:11:45.386" v="24339" actId="20577"/>
          <ac:spMkLst>
            <pc:docMk/>
            <pc:sldMk cId="1923896702" sldId="275"/>
            <ac:spMk id="27" creationId="{25DB5E99-4D4C-A860-9D1D-CF7E450F421B}"/>
          </ac:spMkLst>
        </pc:spChg>
        <pc:spChg chg="add del mod">
          <ac:chgData name="Stuart C Wilde MBE" userId="effe1fc91cccb1d5" providerId="LiveId" clId="{52953467-E7BB-A146-A87D-2304E7E66E6B}" dt="2022-11-09T19:31:10.150" v="23891" actId="478"/>
          <ac:spMkLst>
            <pc:docMk/>
            <pc:sldMk cId="1923896702" sldId="275"/>
            <ac:spMk id="28" creationId="{937A34A3-8593-ADF1-7C7C-91AF76FE0FB3}"/>
          </ac:spMkLst>
        </pc:spChg>
        <pc:spChg chg="add mod">
          <ac:chgData name="Stuart C Wilde MBE" userId="effe1fc91cccb1d5" providerId="LiveId" clId="{52953467-E7BB-A146-A87D-2304E7E66E6B}" dt="2022-11-10T14:39:01.847" v="24163" actId="20577"/>
          <ac:spMkLst>
            <pc:docMk/>
            <pc:sldMk cId="1923896702" sldId="275"/>
            <ac:spMk id="32" creationId="{EA36E209-7A1D-3B86-10DE-9D5C030D419C}"/>
          </ac:spMkLst>
        </pc:spChg>
        <pc:spChg chg="add mod">
          <ac:chgData name="Stuart C Wilde MBE" userId="effe1fc91cccb1d5" providerId="LiveId" clId="{52953467-E7BB-A146-A87D-2304E7E66E6B}" dt="2022-11-10T14:44:25.017" v="24258" actId="1037"/>
          <ac:spMkLst>
            <pc:docMk/>
            <pc:sldMk cId="1923896702" sldId="275"/>
            <ac:spMk id="34" creationId="{7FAAEC8E-C700-035C-484D-D33B6C105B02}"/>
          </ac:spMkLst>
        </pc:spChg>
        <pc:spChg chg="add mod">
          <ac:chgData name="Stuart C Wilde MBE" userId="effe1fc91cccb1d5" providerId="LiveId" clId="{52953467-E7BB-A146-A87D-2304E7E66E6B}" dt="2022-11-10T14:44:25.017" v="24258" actId="1037"/>
          <ac:spMkLst>
            <pc:docMk/>
            <pc:sldMk cId="1923896702" sldId="275"/>
            <ac:spMk id="47" creationId="{742637C3-2C3A-5584-059F-49150CB7EAFC}"/>
          </ac:spMkLst>
        </pc:spChg>
        <pc:spChg chg="add mod">
          <ac:chgData name="Stuart C Wilde MBE" userId="effe1fc91cccb1d5" providerId="LiveId" clId="{52953467-E7BB-A146-A87D-2304E7E66E6B}" dt="2022-11-10T14:44:25.017" v="24258" actId="1037"/>
          <ac:spMkLst>
            <pc:docMk/>
            <pc:sldMk cId="1923896702" sldId="275"/>
            <ac:spMk id="55" creationId="{B41554F2-AFFC-23A6-D3AF-CF41A5AC15AA}"/>
          </ac:spMkLst>
        </pc:spChg>
        <pc:cxnChg chg="del mod">
          <ac:chgData name="Stuart C Wilde MBE" userId="effe1fc91cccb1d5" providerId="LiveId" clId="{52953467-E7BB-A146-A87D-2304E7E66E6B}" dt="2022-11-09T19:32:11.552" v="23932" actId="478"/>
          <ac:cxnSpMkLst>
            <pc:docMk/>
            <pc:sldMk cId="1923896702" sldId="275"/>
            <ac:cxnSpMk id="10" creationId="{FC6C2AB6-E695-4520-9F38-6B6A0DE36B04}"/>
          </ac:cxnSpMkLst>
        </pc:cxnChg>
        <pc:cxnChg chg="add del mod">
          <ac:chgData name="Stuart C Wilde MBE" userId="effe1fc91cccb1d5" providerId="LiveId" clId="{52953467-E7BB-A146-A87D-2304E7E66E6B}" dt="2022-11-01T19:14:15.908" v="11125" actId="478"/>
          <ac:cxnSpMkLst>
            <pc:docMk/>
            <pc:sldMk cId="1923896702" sldId="275"/>
            <ac:cxnSpMk id="26" creationId="{23709698-7046-4CF0-F9A2-94A576791547}"/>
          </ac:cxnSpMkLst>
        </pc:cxnChg>
        <pc:cxnChg chg="add mod">
          <ac:chgData name="Stuart C Wilde MBE" userId="effe1fc91cccb1d5" providerId="LiveId" clId="{52953467-E7BB-A146-A87D-2304E7E66E6B}" dt="2023-01-01T19:41:23.141" v="31676" actId="208"/>
          <ac:cxnSpMkLst>
            <pc:docMk/>
            <pc:sldMk cId="1923896702" sldId="275"/>
            <ac:cxnSpMk id="29" creationId="{0A266774-C373-254E-5A4E-0EB3CDB372AC}"/>
          </ac:cxnSpMkLst>
        </pc:cxnChg>
        <pc:cxnChg chg="add mod">
          <ac:chgData name="Stuart C Wilde MBE" userId="effe1fc91cccb1d5" providerId="LiveId" clId="{52953467-E7BB-A146-A87D-2304E7E66E6B}" dt="2023-01-01T19:41:23.141" v="31676" actId="208"/>
          <ac:cxnSpMkLst>
            <pc:docMk/>
            <pc:sldMk cId="1923896702" sldId="275"/>
            <ac:cxnSpMk id="30" creationId="{62FB7A41-638B-0E03-19CD-EAE858BD8B6B}"/>
          </ac:cxnSpMkLst>
        </pc:cxnChg>
        <pc:cxnChg chg="add mod">
          <ac:chgData name="Stuart C Wilde MBE" userId="effe1fc91cccb1d5" providerId="LiveId" clId="{52953467-E7BB-A146-A87D-2304E7E66E6B}" dt="2023-01-01T19:41:23.141" v="31676" actId="208"/>
          <ac:cxnSpMkLst>
            <pc:docMk/>
            <pc:sldMk cId="1923896702" sldId="275"/>
            <ac:cxnSpMk id="31" creationId="{5DE4D13A-3F20-282F-B558-4021668E868E}"/>
          </ac:cxnSpMkLst>
        </pc:cxnChg>
        <pc:cxnChg chg="add del mod">
          <ac:chgData name="Stuart C Wilde MBE" userId="effe1fc91cccb1d5" providerId="LiveId" clId="{52953467-E7BB-A146-A87D-2304E7E66E6B}" dt="2022-11-01T19:14:15.908" v="11125" actId="478"/>
          <ac:cxnSpMkLst>
            <pc:docMk/>
            <pc:sldMk cId="1923896702" sldId="275"/>
            <ac:cxnSpMk id="32" creationId="{4C9A028C-A663-859F-EC0F-5EDAC7841A91}"/>
          </ac:cxnSpMkLst>
        </pc:cxnChg>
        <pc:cxnChg chg="add mod">
          <ac:chgData name="Stuart C Wilde MBE" userId="effe1fc91cccb1d5" providerId="LiveId" clId="{52953467-E7BB-A146-A87D-2304E7E66E6B}" dt="2023-01-01T19:41:30.108" v="31677" actId="208"/>
          <ac:cxnSpMkLst>
            <pc:docMk/>
            <pc:sldMk cId="1923896702" sldId="275"/>
            <ac:cxnSpMk id="33" creationId="{ECAD12D4-4E67-8308-9BD5-03B26DEF7D22}"/>
          </ac:cxnSpMkLst>
        </pc:cxnChg>
        <pc:cxnChg chg="add mod">
          <ac:chgData name="Stuart C Wilde MBE" userId="effe1fc91cccb1d5" providerId="LiveId" clId="{52953467-E7BB-A146-A87D-2304E7E66E6B}" dt="2022-11-09T19:32:14.601" v="23933"/>
          <ac:cxnSpMkLst>
            <pc:docMk/>
            <pc:sldMk cId="1923896702" sldId="275"/>
            <ac:cxnSpMk id="35" creationId="{F0B96260-56A7-8940-8234-930A497D9C5D}"/>
          </ac:cxnSpMkLst>
        </pc:cxnChg>
        <pc:cxnChg chg="add mod">
          <ac:chgData name="Stuart C Wilde MBE" userId="effe1fc91cccb1d5" providerId="LiveId" clId="{52953467-E7BB-A146-A87D-2304E7E66E6B}" dt="2023-01-01T19:41:30.108" v="31677" actId="208"/>
          <ac:cxnSpMkLst>
            <pc:docMk/>
            <pc:sldMk cId="1923896702" sldId="275"/>
            <ac:cxnSpMk id="37" creationId="{367E9F44-DA02-324F-4C2D-6D97B72D916F}"/>
          </ac:cxnSpMkLst>
        </pc:cxnChg>
        <pc:cxnChg chg="add mod">
          <ac:chgData name="Stuart C Wilde MBE" userId="effe1fc91cccb1d5" providerId="LiveId" clId="{52953467-E7BB-A146-A87D-2304E7E66E6B}" dt="2023-01-01T19:41:23.141" v="31676" actId="208"/>
          <ac:cxnSpMkLst>
            <pc:docMk/>
            <pc:sldMk cId="1923896702" sldId="275"/>
            <ac:cxnSpMk id="39" creationId="{F19C8FA0-6FBA-E59C-72F6-BB007F10FEC8}"/>
          </ac:cxnSpMkLst>
        </pc:cxnChg>
        <pc:cxnChg chg="add mod">
          <ac:chgData name="Stuart C Wilde MBE" userId="effe1fc91cccb1d5" providerId="LiveId" clId="{52953467-E7BB-A146-A87D-2304E7E66E6B}" dt="2023-01-01T19:41:30.108" v="31677" actId="208"/>
          <ac:cxnSpMkLst>
            <pc:docMk/>
            <pc:sldMk cId="1923896702" sldId="275"/>
            <ac:cxnSpMk id="40" creationId="{577C16CA-9D17-61D3-D457-655412994ABC}"/>
          </ac:cxnSpMkLst>
        </pc:cxnChg>
        <pc:cxnChg chg="add mod">
          <ac:chgData name="Stuart C Wilde MBE" userId="effe1fc91cccb1d5" providerId="LiveId" clId="{52953467-E7BB-A146-A87D-2304E7E66E6B}" dt="2023-01-01T19:41:30.108" v="31677" actId="208"/>
          <ac:cxnSpMkLst>
            <pc:docMk/>
            <pc:sldMk cId="1923896702" sldId="275"/>
            <ac:cxnSpMk id="43" creationId="{CD580C7F-E321-4572-72B0-1766E1CF8D4B}"/>
          </ac:cxnSpMkLst>
        </pc:cxnChg>
        <pc:cxnChg chg="add mod">
          <ac:chgData name="Stuart C Wilde MBE" userId="effe1fc91cccb1d5" providerId="LiveId" clId="{52953467-E7BB-A146-A87D-2304E7E66E6B}" dt="2023-01-01T19:41:23.141" v="31676" actId="208"/>
          <ac:cxnSpMkLst>
            <pc:docMk/>
            <pc:sldMk cId="1923896702" sldId="275"/>
            <ac:cxnSpMk id="45" creationId="{E64788FD-8AD8-23B5-E7A9-1C90E6396DA0}"/>
          </ac:cxnSpMkLst>
        </pc:cxnChg>
        <pc:cxnChg chg="add mod">
          <ac:chgData name="Stuart C Wilde MBE" userId="effe1fc91cccb1d5" providerId="LiveId" clId="{52953467-E7BB-A146-A87D-2304E7E66E6B}" dt="2023-01-01T19:41:30.108" v="31677" actId="208"/>
          <ac:cxnSpMkLst>
            <pc:docMk/>
            <pc:sldMk cId="1923896702" sldId="275"/>
            <ac:cxnSpMk id="46" creationId="{46203256-AA6B-BFB0-5890-0A082B97D019}"/>
          </ac:cxnSpMkLst>
        </pc:cxnChg>
        <pc:cxnChg chg="add mod">
          <ac:chgData name="Stuart C Wilde MBE" userId="effe1fc91cccb1d5" providerId="LiveId" clId="{52953467-E7BB-A146-A87D-2304E7E66E6B}" dt="2023-01-01T19:41:23.141" v="31676" actId="208"/>
          <ac:cxnSpMkLst>
            <pc:docMk/>
            <pc:sldMk cId="1923896702" sldId="275"/>
            <ac:cxnSpMk id="50" creationId="{25CFA41A-AB52-07EA-AEAC-6FA922E37702}"/>
          </ac:cxnSpMkLst>
        </pc:cxnChg>
        <pc:cxnChg chg="add mod">
          <ac:chgData name="Stuart C Wilde MBE" userId="effe1fc91cccb1d5" providerId="LiveId" clId="{52953467-E7BB-A146-A87D-2304E7E66E6B}" dt="2023-01-01T19:41:23.141" v="31676" actId="208"/>
          <ac:cxnSpMkLst>
            <pc:docMk/>
            <pc:sldMk cId="1923896702" sldId="275"/>
            <ac:cxnSpMk id="51" creationId="{3EEE57EA-E255-7F04-0BF1-4006EF8DEAAE}"/>
          </ac:cxnSpMkLst>
        </pc:cxnChg>
        <pc:cxnChg chg="add mod">
          <ac:chgData name="Stuart C Wilde MBE" userId="effe1fc91cccb1d5" providerId="LiveId" clId="{52953467-E7BB-A146-A87D-2304E7E66E6B}" dt="2023-01-01T19:41:23.141" v="31676" actId="208"/>
          <ac:cxnSpMkLst>
            <pc:docMk/>
            <pc:sldMk cId="1923896702" sldId="275"/>
            <ac:cxnSpMk id="52" creationId="{982A869F-8DDF-ED27-C86B-A612D99A8E01}"/>
          </ac:cxnSpMkLst>
        </pc:cxnChg>
      </pc:sldChg>
      <pc:sldChg chg="addSp delSp modSp add mod">
        <pc:chgData name="Stuart C Wilde MBE" userId="effe1fc91cccb1d5" providerId="LiveId" clId="{52953467-E7BB-A146-A87D-2304E7E66E6B}" dt="2023-01-02T21:46:45.617" v="33705" actId="1036"/>
        <pc:sldMkLst>
          <pc:docMk/>
          <pc:sldMk cId="4013975366" sldId="276"/>
        </pc:sldMkLst>
        <pc:spChg chg="add del mod">
          <ac:chgData name="Stuart C Wilde MBE" userId="effe1fc91cccb1d5" providerId="LiveId" clId="{52953467-E7BB-A146-A87D-2304E7E66E6B}" dt="2022-11-10T20:36:08.784" v="24389" actId="478"/>
          <ac:spMkLst>
            <pc:docMk/>
            <pc:sldMk cId="4013975366" sldId="276"/>
            <ac:spMk id="2" creationId="{AFDD307D-C9E5-A094-D87A-7136E763BFF7}"/>
          </ac:spMkLst>
        </pc:spChg>
        <pc:spChg chg="add del mod">
          <ac:chgData name="Stuart C Wilde MBE" userId="effe1fc91cccb1d5" providerId="LiveId" clId="{52953467-E7BB-A146-A87D-2304E7E66E6B}" dt="2022-11-01T19:47:08.874" v="11719" actId="478"/>
          <ac:spMkLst>
            <pc:docMk/>
            <pc:sldMk cId="4013975366" sldId="276"/>
            <ac:spMk id="2" creationId="{FAF70FE4-2850-BCFF-5EE5-951A7862566B}"/>
          </ac:spMkLst>
        </pc:spChg>
        <pc:spChg chg="add del mod">
          <ac:chgData name="Stuart C Wilde MBE" userId="effe1fc91cccb1d5" providerId="LiveId" clId="{52953467-E7BB-A146-A87D-2304E7E66E6B}" dt="2022-11-01T19:47:08.874" v="11719" actId="478"/>
          <ac:spMkLst>
            <pc:docMk/>
            <pc:sldMk cId="4013975366" sldId="276"/>
            <ac:spMk id="3" creationId="{CD7E7939-8A55-4407-7072-6ABB141DAB6D}"/>
          </ac:spMkLst>
        </pc:spChg>
        <pc:spChg chg="del mod">
          <ac:chgData name="Stuart C Wilde MBE" userId="effe1fc91cccb1d5" providerId="LiveId" clId="{52953467-E7BB-A146-A87D-2304E7E66E6B}" dt="2022-11-09T19:38:27.149" v="23935" actId="478"/>
          <ac:spMkLst>
            <pc:docMk/>
            <pc:sldMk cId="4013975366" sldId="276"/>
            <ac:spMk id="5" creationId="{9E1EA045-D621-4A4E-8445-31F43810C0E9}"/>
          </ac:spMkLst>
        </pc:spChg>
        <pc:spChg chg="mod">
          <ac:chgData name="Stuart C Wilde MBE" userId="effe1fc91cccb1d5" providerId="LiveId" clId="{52953467-E7BB-A146-A87D-2304E7E66E6B}" dt="2022-11-13T17:57:50.454" v="25654" actId="1076"/>
          <ac:spMkLst>
            <pc:docMk/>
            <pc:sldMk cId="4013975366" sldId="276"/>
            <ac:spMk id="6" creationId="{31F2D842-E496-5FAD-AC5A-588503007405}"/>
          </ac:spMkLst>
        </pc:spChg>
        <pc:spChg chg="add mod">
          <ac:chgData name="Stuart C Wilde MBE" userId="effe1fc91cccb1d5" providerId="LiveId" clId="{52953467-E7BB-A146-A87D-2304E7E66E6B}" dt="2023-01-02T21:46:45.617" v="33705" actId="1036"/>
          <ac:spMkLst>
            <pc:docMk/>
            <pc:sldMk cId="4013975366" sldId="276"/>
            <ac:spMk id="7" creationId="{0A757C18-12BE-56A9-FFAA-5AF6C7116DD4}"/>
          </ac:spMkLst>
        </pc:spChg>
        <pc:spChg chg="add mod">
          <ac:chgData name="Stuart C Wilde MBE" userId="effe1fc91cccb1d5" providerId="LiveId" clId="{52953467-E7BB-A146-A87D-2304E7E66E6B}" dt="2023-01-02T21:46:45.617" v="33705" actId="1036"/>
          <ac:spMkLst>
            <pc:docMk/>
            <pc:sldMk cId="4013975366" sldId="276"/>
            <ac:spMk id="12" creationId="{D8B46059-9CAA-4CBB-06D4-67ED037FBDE4}"/>
          </ac:spMkLst>
        </pc:spChg>
        <pc:spChg chg="add del mod">
          <ac:chgData name="Stuart C Wilde MBE" userId="effe1fc91cccb1d5" providerId="LiveId" clId="{52953467-E7BB-A146-A87D-2304E7E66E6B}" dt="2022-11-09T19:38:29.073" v="23936" actId="478"/>
          <ac:spMkLst>
            <pc:docMk/>
            <pc:sldMk cId="4013975366" sldId="276"/>
            <ac:spMk id="15" creationId="{68061D53-EAA3-8069-EB03-1C7CB435F806}"/>
          </ac:spMkLst>
        </pc:spChg>
        <pc:spChg chg="add del mod">
          <ac:chgData name="Stuart C Wilde MBE" userId="effe1fc91cccb1d5" providerId="LiveId" clId="{52953467-E7BB-A146-A87D-2304E7E66E6B}" dt="2022-11-01T19:47:08.874" v="11719" actId="478"/>
          <ac:spMkLst>
            <pc:docMk/>
            <pc:sldMk cId="4013975366" sldId="276"/>
            <ac:spMk id="15" creationId="{6AAB3059-9404-A247-CE4A-B376A00F6949}"/>
          </ac:spMkLst>
        </pc:spChg>
        <pc:spChg chg="add del mod">
          <ac:chgData name="Stuart C Wilde MBE" userId="effe1fc91cccb1d5" providerId="LiveId" clId="{52953467-E7BB-A146-A87D-2304E7E66E6B}" dt="2022-11-01T19:47:08.874" v="11719" actId="478"/>
          <ac:spMkLst>
            <pc:docMk/>
            <pc:sldMk cId="4013975366" sldId="276"/>
            <ac:spMk id="16" creationId="{A101CDEC-17BE-276C-95E1-2D8842419AB4}"/>
          </ac:spMkLst>
        </pc:spChg>
        <pc:spChg chg="add mod">
          <ac:chgData name="Stuart C Wilde MBE" userId="effe1fc91cccb1d5" providerId="LiveId" clId="{52953467-E7BB-A146-A87D-2304E7E66E6B}" dt="2023-01-02T21:46:45.617" v="33705" actId="1036"/>
          <ac:spMkLst>
            <pc:docMk/>
            <pc:sldMk cId="4013975366" sldId="276"/>
            <ac:spMk id="17" creationId="{FE8C24A3-F141-15B9-0BC4-31ED2A903CE8}"/>
          </ac:spMkLst>
        </pc:spChg>
        <pc:spChg chg="add del mod">
          <ac:chgData name="Stuart C Wilde MBE" userId="effe1fc91cccb1d5" providerId="LiveId" clId="{52953467-E7BB-A146-A87D-2304E7E66E6B}" dt="2022-11-01T20:09:17.470" v="12784" actId="478"/>
          <ac:spMkLst>
            <pc:docMk/>
            <pc:sldMk cId="4013975366" sldId="276"/>
            <ac:spMk id="18" creationId="{89AB5949-6635-C4F9-E702-97706D0B33F5}"/>
          </ac:spMkLst>
        </pc:spChg>
        <pc:spChg chg="add mod">
          <ac:chgData name="Stuart C Wilde MBE" userId="effe1fc91cccb1d5" providerId="LiveId" clId="{52953467-E7BB-A146-A87D-2304E7E66E6B}" dt="2023-01-02T21:46:45.617" v="33705" actId="1036"/>
          <ac:spMkLst>
            <pc:docMk/>
            <pc:sldMk cId="4013975366" sldId="276"/>
            <ac:spMk id="19" creationId="{9241177F-24B1-20FA-077B-26606FBAAB72}"/>
          </ac:spMkLst>
        </pc:spChg>
        <pc:spChg chg="add mod">
          <ac:chgData name="Stuart C Wilde MBE" userId="effe1fc91cccb1d5" providerId="LiveId" clId="{52953467-E7BB-A146-A87D-2304E7E66E6B}" dt="2023-01-02T21:46:45.617" v="33705" actId="1036"/>
          <ac:spMkLst>
            <pc:docMk/>
            <pc:sldMk cId="4013975366" sldId="276"/>
            <ac:spMk id="20" creationId="{D6085842-4267-76EF-660E-1FF2B1F25AAD}"/>
          </ac:spMkLst>
        </pc:spChg>
        <pc:spChg chg="add mod">
          <ac:chgData name="Stuart C Wilde MBE" userId="effe1fc91cccb1d5" providerId="LiveId" clId="{52953467-E7BB-A146-A87D-2304E7E66E6B}" dt="2023-01-02T21:46:45.617" v="33705" actId="1036"/>
          <ac:spMkLst>
            <pc:docMk/>
            <pc:sldMk cId="4013975366" sldId="276"/>
            <ac:spMk id="21" creationId="{ECF05851-2BFB-2F6F-460D-A1BFF054FC13}"/>
          </ac:spMkLst>
        </pc:spChg>
        <pc:spChg chg="add mod">
          <ac:chgData name="Stuart C Wilde MBE" userId="effe1fc91cccb1d5" providerId="LiveId" clId="{52953467-E7BB-A146-A87D-2304E7E66E6B}" dt="2023-01-02T21:46:45.617" v="33705" actId="1036"/>
          <ac:spMkLst>
            <pc:docMk/>
            <pc:sldMk cId="4013975366" sldId="276"/>
            <ac:spMk id="24" creationId="{99FED954-84E8-82B0-DB3E-E685F436C76B}"/>
          </ac:spMkLst>
        </pc:spChg>
        <pc:spChg chg="add del mod">
          <ac:chgData name="Stuart C Wilde MBE" userId="effe1fc91cccb1d5" providerId="LiveId" clId="{52953467-E7BB-A146-A87D-2304E7E66E6B}" dt="2022-11-01T20:09:14.539" v="12783" actId="478"/>
          <ac:spMkLst>
            <pc:docMk/>
            <pc:sldMk cId="4013975366" sldId="276"/>
            <ac:spMk id="27" creationId="{71C70AE0-E3FC-C06F-6320-A43E7A58992E}"/>
          </ac:spMkLst>
        </pc:spChg>
        <pc:spChg chg="add mod">
          <ac:chgData name="Stuart C Wilde MBE" userId="effe1fc91cccb1d5" providerId="LiveId" clId="{52953467-E7BB-A146-A87D-2304E7E66E6B}" dt="2023-01-02T21:46:45.617" v="33705" actId="1036"/>
          <ac:spMkLst>
            <pc:docMk/>
            <pc:sldMk cId="4013975366" sldId="276"/>
            <ac:spMk id="28" creationId="{C0BDB1FA-9E9C-4439-646B-4E13D9EE523C}"/>
          </ac:spMkLst>
        </pc:spChg>
        <pc:spChg chg="add del">
          <ac:chgData name="Stuart C Wilde MBE" userId="effe1fc91cccb1d5" providerId="LiveId" clId="{52953467-E7BB-A146-A87D-2304E7E66E6B}" dt="2022-11-01T20:08:41.520" v="12777" actId="22"/>
          <ac:spMkLst>
            <pc:docMk/>
            <pc:sldMk cId="4013975366" sldId="276"/>
            <ac:spMk id="30" creationId="{425D88E3-CB66-7D72-2D56-08BD296219C7}"/>
          </ac:spMkLst>
        </pc:spChg>
        <pc:spChg chg="add del mod">
          <ac:chgData name="Stuart C Wilde MBE" userId="effe1fc91cccb1d5" providerId="LiveId" clId="{52953467-E7BB-A146-A87D-2304E7E66E6B}" dt="2022-11-01T20:20:17.296" v="13054" actId="478"/>
          <ac:spMkLst>
            <pc:docMk/>
            <pc:sldMk cId="4013975366" sldId="276"/>
            <ac:spMk id="32" creationId="{5A287554-A3AB-44F1-CECC-CBC2CCC88CE1}"/>
          </ac:spMkLst>
        </pc:spChg>
        <pc:spChg chg="add del">
          <ac:chgData name="Stuart C Wilde MBE" userId="effe1fc91cccb1d5" providerId="LiveId" clId="{52953467-E7BB-A146-A87D-2304E7E66E6B}" dt="2022-11-01T20:19:09.318" v="12935" actId="22"/>
          <ac:spMkLst>
            <pc:docMk/>
            <pc:sldMk cId="4013975366" sldId="276"/>
            <ac:spMk id="34" creationId="{9F4B5E44-2BB6-AAFF-F3AD-F8C984F32867}"/>
          </ac:spMkLst>
        </pc:spChg>
        <pc:spChg chg="add mod">
          <ac:chgData name="Stuart C Wilde MBE" userId="effe1fc91cccb1d5" providerId="LiveId" clId="{52953467-E7BB-A146-A87D-2304E7E66E6B}" dt="2023-01-02T21:46:45.617" v="33705" actId="1036"/>
          <ac:spMkLst>
            <pc:docMk/>
            <pc:sldMk cId="4013975366" sldId="276"/>
            <ac:spMk id="35" creationId="{9410DC56-ABCF-F1B5-38EF-035BB3D9779E}"/>
          </ac:spMkLst>
        </pc:spChg>
        <pc:spChg chg="add del mod">
          <ac:chgData name="Stuart C Wilde MBE" userId="effe1fc91cccb1d5" providerId="LiveId" clId="{52953467-E7BB-A146-A87D-2304E7E66E6B}" dt="2022-11-13T17:57:38.554" v="25635" actId="478"/>
          <ac:spMkLst>
            <pc:docMk/>
            <pc:sldMk cId="4013975366" sldId="276"/>
            <ac:spMk id="36" creationId="{86D9DAF8-181A-B365-11CA-F7091003A07B}"/>
          </ac:spMkLst>
        </pc:spChg>
        <pc:spChg chg="add del mod">
          <ac:chgData name="Stuart C Wilde MBE" userId="effe1fc91cccb1d5" providerId="LiveId" clId="{52953467-E7BB-A146-A87D-2304E7E66E6B}" dt="2022-11-01T20:32:05.104" v="13344" actId="478"/>
          <ac:spMkLst>
            <pc:docMk/>
            <pc:sldMk cId="4013975366" sldId="276"/>
            <ac:spMk id="37" creationId="{E92100D1-3AC1-282D-83FE-4965A78EE3BD}"/>
          </ac:spMkLst>
        </pc:spChg>
        <pc:spChg chg="add del mod">
          <ac:chgData name="Stuart C Wilde MBE" userId="effe1fc91cccb1d5" providerId="LiveId" clId="{52953467-E7BB-A146-A87D-2304E7E66E6B}" dt="2022-11-01T20:43:55.050" v="13928" actId="21"/>
          <ac:spMkLst>
            <pc:docMk/>
            <pc:sldMk cId="4013975366" sldId="276"/>
            <ac:spMk id="38" creationId="{62E9D2E3-D778-8E9C-0374-66B1DA2379C3}"/>
          </ac:spMkLst>
        </pc:spChg>
        <pc:spChg chg="add del mod">
          <ac:chgData name="Stuart C Wilde MBE" userId="effe1fc91cccb1d5" providerId="LiveId" clId="{52953467-E7BB-A146-A87D-2304E7E66E6B}" dt="2022-11-01T20:47:35.433" v="14048" actId="478"/>
          <ac:spMkLst>
            <pc:docMk/>
            <pc:sldMk cId="4013975366" sldId="276"/>
            <ac:spMk id="39" creationId="{0EA5DB54-D67C-095C-FB1E-04E547C69D79}"/>
          </ac:spMkLst>
        </pc:spChg>
        <pc:cxnChg chg="add mod">
          <ac:chgData name="Stuart C Wilde MBE" userId="effe1fc91cccb1d5" providerId="LiveId" clId="{52953467-E7BB-A146-A87D-2304E7E66E6B}" dt="2023-01-02T21:46:45.617" v="33705" actId="1036"/>
          <ac:cxnSpMkLst>
            <pc:docMk/>
            <pc:sldMk cId="4013975366" sldId="276"/>
            <ac:cxnSpMk id="3" creationId="{DD7B7534-AE57-2FC8-4FFD-2DE33CF2853C}"/>
          </ac:cxnSpMkLst>
        </pc:cxnChg>
        <pc:cxnChg chg="add del mod">
          <ac:chgData name="Stuart C Wilde MBE" userId="effe1fc91cccb1d5" providerId="LiveId" clId="{52953467-E7BB-A146-A87D-2304E7E66E6B}" dt="2022-11-10T20:36:06.110" v="24388" actId="478"/>
          <ac:cxnSpMkLst>
            <pc:docMk/>
            <pc:sldMk cId="4013975366" sldId="276"/>
            <ac:cxnSpMk id="13" creationId="{2B7142AD-F058-DB41-0594-8DCB29E9CA9F}"/>
          </ac:cxnSpMkLst>
        </pc:cxnChg>
        <pc:cxnChg chg="add del mod">
          <ac:chgData name="Stuart C Wilde MBE" userId="effe1fc91cccb1d5" providerId="LiveId" clId="{52953467-E7BB-A146-A87D-2304E7E66E6B}" dt="2022-11-01T19:47:12.562" v="11720" actId="478"/>
          <ac:cxnSpMkLst>
            <pc:docMk/>
            <pc:sldMk cId="4013975366" sldId="276"/>
            <ac:cxnSpMk id="13" creationId="{94C4309D-DB07-A73F-A900-45D4A9E31DC9}"/>
          </ac:cxnSpMkLst>
        </pc:cxnChg>
        <pc:cxnChg chg="add mod">
          <ac:chgData name="Stuart C Wilde MBE" userId="effe1fc91cccb1d5" providerId="LiveId" clId="{52953467-E7BB-A146-A87D-2304E7E66E6B}" dt="2023-01-02T21:46:45.617" v="33705" actId="1036"/>
          <ac:cxnSpMkLst>
            <pc:docMk/>
            <pc:sldMk cId="4013975366" sldId="276"/>
            <ac:cxnSpMk id="16" creationId="{87002D37-BD32-38C0-08FD-781F96C7E2FC}"/>
          </ac:cxnSpMkLst>
        </pc:cxnChg>
        <pc:cxnChg chg="add del mod">
          <ac:chgData name="Stuart C Wilde MBE" userId="effe1fc91cccb1d5" providerId="LiveId" clId="{52953467-E7BB-A146-A87D-2304E7E66E6B}" dt="2022-11-01T20:08:05.019" v="12767" actId="478"/>
          <ac:cxnSpMkLst>
            <pc:docMk/>
            <pc:sldMk cId="4013975366" sldId="276"/>
            <ac:cxnSpMk id="23" creationId="{C2C7F90C-04B0-D570-DEA3-DD235AE27D3D}"/>
          </ac:cxnSpMkLst>
        </pc:cxnChg>
        <pc:cxnChg chg="add del mod">
          <ac:chgData name="Stuart C Wilde MBE" userId="effe1fc91cccb1d5" providerId="LiveId" clId="{52953467-E7BB-A146-A87D-2304E7E66E6B}" dt="2022-11-01T19:56:50.965" v="12223" actId="478"/>
          <ac:cxnSpMkLst>
            <pc:docMk/>
            <pc:sldMk cId="4013975366" sldId="276"/>
            <ac:cxnSpMk id="26" creationId="{CD051E2C-0A47-5B5C-D56C-F61B5960C533}"/>
          </ac:cxnSpMkLst>
        </pc:cxnChg>
        <pc:cxnChg chg="add del mod">
          <ac:chgData name="Stuart C Wilde MBE" userId="effe1fc91cccb1d5" providerId="LiveId" clId="{52953467-E7BB-A146-A87D-2304E7E66E6B}" dt="2022-11-13T17:46:08.539" v="25105" actId="478"/>
          <ac:cxnSpMkLst>
            <pc:docMk/>
            <pc:sldMk cId="4013975366" sldId="276"/>
            <ac:cxnSpMk id="29" creationId="{03E23370-774B-98B6-F3D1-5C4952EBBC74}"/>
          </ac:cxnSpMkLst>
        </pc:cxnChg>
        <pc:cxnChg chg="add del mod">
          <ac:chgData name="Stuart C Wilde MBE" userId="effe1fc91cccb1d5" providerId="LiveId" clId="{52953467-E7BB-A146-A87D-2304E7E66E6B}" dt="2022-11-01T20:24:52.656" v="13302" actId="478"/>
          <ac:cxnSpMkLst>
            <pc:docMk/>
            <pc:sldMk cId="4013975366" sldId="276"/>
            <ac:cxnSpMk id="36" creationId="{F074F996-2E45-9902-F77E-B4E99B88661E}"/>
          </ac:cxnSpMkLst>
        </pc:cxnChg>
        <pc:cxnChg chg="add mod">
          <ac:chgData name="Stuart C Wilde MBE" userId="effe1fc91cccb1d5" providerId="LiveId" clId="{52953467-E7BB-A146-A87D-2304E7E66E6B}" dt="2023-01-02T21:46:45.617" v="33705" actId="1036"/>
          <ac:cxnSpMkLst>
            <pc:docMk/>
            <pc:sldMk cId="4013975366" sldId="276"/>
            <ac:cxnSpMk id="40" creationId="{66492F33-992B-908D-BDF9-A0962EB655ED}"/>
          </ac:cxnSpMkLst>
        </pc:cxnChg>
        <pc:cxnChg chg="add mod">
          <ac:chgData name="Stuart C Wilde MBE" userId="effe1fc91cccb1d5" providerId="LiveId" clId="{52953467-E7BB-A146-A87D-2304E7E66E6B}" dt="2023-01-02T21:46:45.617" v="33705" actId="1036"/>
          <ac:cxnSpMkLst>
            <pc:docMk/>
            <pc:sldMk cId="4013975366" sldId="276"/>
            <ac:cxnSpMk id="41" creationId="{55FBB00E-FACB-4813-DE11-9D1BE13CE352}"/>
          </ac:cxnSpMkLst>
        </pc:cxnChg>
        <pc:cxnChg chg="add mod">
          <ac:chgData name="Stuart C Wilde MBE" userId="effe1fc91cccb1d5" providerId="LiveId" clId="{52953467-E7BB-A146-A87D-2304E7E66E6B}" dt="2023-01-02T21:46:45.617" v="33705" actId="1036"/>
          <ac:cxnSpMkLst>
            <pc:docMk/>
            <pc:sldMk cId="4013975366" sldId="276"/>
            <ac:cxnSpMk id="42" creationId="{DEB12F1C-5AEB-2B5A-1BA4-AF540E3AEAEF}"/>
          </ac:cxnSpMkLst>
        </pc:cxnChg>
        <pc:cxnChg chg="add mod">
          <ac:chgData name="Stuart C Wilde MBE" userId="effe1fc91cccb1d5" providerId="LiveId" clId="{52953467-E7BB-A146-A87D-2304E7E66E6B}" dt="2023-01-02T21:46:45.617" v="33705" actId="1036"/>
          <ac:cxnSpMkLst>
            <pc:docMk/>
            <pc:sldMk cId="4013975366" sldId="276"/>
            <ac:cxnSpMk id="43" creationId="{BFC1BB0B-3037-A0BA-1C64-B1CB38BE52C3}"/>
          </ac:cxnSpMkLst>
        </pc:cxnChg>
        <pc:cxnChg chg="add mod">
          <ac:chgData name="Stuart C Wilde MBE" userId="effe1fc91cccb1d5" providerId="LiveId" clId="{52953467-E7BB-A146-A87D-2304E7E66E6B}" dt="2023-01-02T21:46:45.617" v="33705" actId="1036"/>
          <ac:cxnSpMkLst>
            <pc:docMk/>
            <pc:sldMk cId="4013975366" sldId="276"/>
            <ac:cxnSpMk id="51" creationId="{5DBE4984-B6C4-672A-09DF-039292016E1D}"/>
          </ac:cxnSpMkLst>
        </pc:cxnChg>
        <pc:cxnChg chg="add mod">
          <ac:chgData name="Stuart C Wilde MBE" userId="effe1fc91cccb1d5" providerId="LiveId" clId="{52953467-E7BB-A146-A87D-2304E7E66E6B}" dt="2023-01-02T21:46:45.617" v="33705" actId="1036"/>
          <ac:cxnSpMkLst>
            <pc:docMk/>
            <pc:sldMk cId="4013975366" sldId="276"/>
            <ac:cxnSpMk id="52" creationId="{6C7D4489-1292-F7BC-7A5B-00A70E663124}"/>
          </ac:cxnSpMkLst>
        </pc:cxnChg>
      </pc:sldChg>
      <pc:sldChg chg="addSp delSp modSp add del mod">
        <pc:chgData name="Stuart C Wilde MBE" userId="effe1fc91cccb1d5" providerId="LiveId" clId="{52953467-E7BB-A146-A87D-2304E7E66E6B}" dt="2022-11-06T20:03:09.360" v="20930" actId="2696"/>
        <pc:sldMkLst>
          <pc:docMk/>
          <pc:sldMk cId="2889502015" sldId="277"/>
        </pc:sldMkLst>
        <pc:spChg chg="add del mod">
          <ac:chgData name="Stuart C Wilde MBE" userId="effe1fc91cccb1d5" providerId="LiveId" clId="{52953467-E7BB-A146-A87D-2304E7E66E6B}" dt="2022-11-06T20:02:42.595" v="20922" actId="478"/>
          <ac:spMkLst>
            <pc:docMk/>
            <pc:sldMk cId="2889502015" sldId="277"/>
            <ac:spMk id="2" creationId="{99E292ED-8914-D6CE-FB2C-04AECBFD5356}"/>
          </ac:spMkLst>
        </pc:spChg>
        <pc:spChg chg="del">
          <ac:chgData name="Stuart C Wilde MBE" userId="effe1fc91cccb1d5" providerId="LiveId" clId="{52953467-E7BB-A146-A87D-2304E7E66E6B}" dt="2022-10-31T23:36:59.187" v="10990" actId="478"/>
          <ac:spMkLst>
            <pc:docMk/>
            <pc:sldMk cId="2889502015" sldId="277"/>
            <ac:spMk id="2" creationId="{FAF70FE4-2850-BCFF-5EE5-951A7862566B}"/>
          </ac:spMkLst>
        </pc:spChg>
        <pc:spChg chg="add del mod">
          <ac:chgData name="Stuart C Wilde MBE" userId="effe1fc91cccb1d5" providerId="LiveId" clId="{52953467-E7BB-A146-A87D-2304E7E66E6B}" dt="2022-11-06T20:02:57.358" v="20926"/>
          <ac:spMkLst>
            <pc:docMk/>
            <pc:sldMk cId="2889502015" sldId="277"/>
            <ac:spMk id="3" creationId="{79D59727-B830-764E-B132-6C10BAC8A9D6}"/>
          </ac:spMkLst>
        </pc:spChg>
        <pc:spChg chg="del">
          <ac:chgData name="Stuart C Wilde MBE" userId="effe1fc91cccb1d5" providerId="LiveId" clId="{52953467-E7BB-A146-A87D-2304E7E66E6B}" dt="2022-10-31T23:36:59.187" v="10990" actId="478"/>
          <ac:spMkLst>
            <pc:docMk/>
            <pc:sldMk cId="2889502015" sldId="277"/>
            <ac:spMk id="3" creationId="{CD7E7939-8A55-4407-7072-6ABB141DAB6D}"/>
          </ac:spMkLst>
        </pc:spChg>
        <pc:spChg chg="del">
          <ac:chgData name="Stuart C Wilde MBE" userId="effe1fc91cccb1d5" providerId="LiveId" clId="{52953467-E7BB-A146-A87D-2304E7E66E6B}" dt="2022-10-31T23:37:04.394" v="10991" actId="478"/>
          <ac:spMkLst>
            <pc:docMk/>
            <pc:sldMk cId="2889502015" sldId="277"/>
            <ac:spMk id="5" creationId="{9E1EA045-D621-4A4E-8445-31F43810C0E9}"/>
          </ac:spMkLst>
        </pc:spChg>
        <pc:spChg chg="add del mod">
          <ac:chgData name="Stuart C Wilde MBE" userId="effe1fc91cccb1d5" providerId="LiveId" clId="{52953467-E7BB-A146-A87D-2304E7E66E6B}" dt="2022-11-03T11:12:36.753" v="14127" actId="478"/>
          <ac:spMkLst>
            <pc:docMk/>
            <pc:sldMk cId="2889502015" sldId="277"/>
            <ac:spMk id="5" creationId="{B092E79F-34CB-D4F0-C7A4-851CC309B38B}"/>
          </ac:spMkLst>
        </pc:spChg>
        <pc:spChg chg="mod">
          <ac:chgData name="Stuart C Wilde MBE" userId="effe1fc91cccb1d5" providerId="LiveId" clId="{52953467-E7BB-A146-A87D-2304E7E66E6B}" dt="2022-11-01T20:52:51.470" v="14121" actId="20577"/>
          <ac:spMkLst>
            <pc:docMk/>
            <pc:sldMk cId="2889502015" sldId="277"/>
            <ac:spMk id="6" creationId="{31F2D842-E496-5FAD-AC5A-588503007405}"/>
          </ac:spMkLst>
        </pc:spChg>
        <pc:spChg chg="del">
          <ac:chgData name="Stuart C Wilde MBE" userId="effe1fc91cccb1d5" providerId="LiveId" clId="{52953467-E7BB-A146-A87D-2304E7E66E6B}" dt="2022-10-31T23:36:59.187" v="10990" actId="478"/>
          <ac:spMkLst>
            <pc:docMk/>
            <pc:sldMk cId="2889502015" sldId="277"/>
            <ac:spMk id="7" creationId="{0A757C18-12BE-56A9-FFAA-5AF6C7116DD4}"/>
          </ac:spMkLst>
        </pc:spChg>
        <pc:spChg chg="del">
          <ac:chgData name="Stuart C Wilde MBE" userId="effe1fc91cccb1d5" providerId="LiveId" clId="{52953467-E7BB-A146-A87D-2304E7E66E6B}" dt="2022-10-31T23:36:59.187" v="10990" actId="478"/>
          <ac:spMkLst>
            <pc:docMk/>
            <pc:sldMk cId="2889502015" sldId="277"/>
            <ac:spMk id="12" creationId="{D8B46059-9CAA-4CBB-06D4-67ED037FBDE4}"/>
          </ac:spMkLst>
        </pc:spChg>
        <pc:spChg chg="del">
          <ac:chgData name="Stuart C Wilde MBE" userId="effe1fc91cccb1d5" providerId="LiveId" clId="{52953467-E7BB-A146-A87D-2304E7E66E6B}" dt="2022-10-31T23:36:59.187" v="10990" actId="478"/>
          <ac:spMkLst>
            <pc:docMk/>
            <pc:sldMk cId="2889502015" sldId="277"/>
            <ac:spMk id="15" creationId="{6AAB3059-9404-A247-CE4A-B376A00F6949}"/>
          </ac:spMkLst>
        </pc:spChg>
        <pc:spChg chg="del">
          <ac:chgData name="Stuart C Wilde MBE" userId="effe1fc91cccb1d5" providerId="LiveId" clId="{52953467-E7BB-A146-A87D-2304E7E66E6B}" dt="2022-10-31T23:36:59.187" v="10990" actId="478"/>
          <ac:spMkLst>
            <pc:docMk/>
            <pc:sldMk cId="2889502015" sldId="277"/>
            <ac:spMk id="16" creationId="{A101CDEC-17BE-276C-95E1-2D8842419AB4}"/>
          </ac:spMkLst>
        </pc:spChg>
        <pc:spChg chg="del">
          <ac:chgData name="Stuart C Wilde MBE" userId="effe1fc91cccb1d5" providerId="LiveId" clId="{52953467-E7BB-A146-A87D-2304E7E66E6B}" dt="2022-10-31T23:37:08.779" v="10993" actId="478"/>
          <ac:spMkLst>
            <pc:docMk/>
            <pc:sldMk cId="2889502015" sldId="277"/>
            <ac:spMk id="18" creationId="{89AB5949-6635-C4F9-E702-97706D0B33F5}"/>
          </ac:spMkLst>
        </pc:spChg>
        <pc:spChg chg="add del mod">
          <ac:chgData name="Stuart C Wilde MBE" userId="effe1fc91cccb1d5" providerId="LiveId" clId="{52953467-E7BB-A146-A87D-2304E7E66E6B}" dt="2022-10-31T23:37:06.478" v="10992" actId="478"/>
          <ac:spMkLst>
            <pc:docMk/>
            <pc:sldMk cId="2889502015" sldId="277"/>
            <ac:spMk id="19" creationId="{8681C974-C1AE-DC1F-5CF1-C8DAD9E4DFA6}"/>
          </ac:spMkLst>
        </pc:spChg>
        <pc:spChg chg="add del mod">
          <ac:chgData name="Stuart C Wilde MBE" userId="effe1fc91cccb1d5" providerId="LiveId" clId="{52953467-E7BB-A146-A87D-2304E7E66E6B}" dt="2022-11-06T20:02:38.678" v="20921" actId="478"/>
          <ac:spMkLst>
            <pc:docMk/>
            <pc:sldMk cId="2889502015" sldId="277"/>
            <ac:spMk id="21" creationId="{8A37191D-ED9D-2680-5D9A-A809BFA2242B}"/>
          </ac:spMkLst>
        </pc:spChg>
        <pc:spChg chg="add del mod">
          <ac:chgData name="Stuart C Wilde MBE" userId="effe1fc91cccb1d5" providerId="LiveId" clId="{52953467-E7BB-A146-A87D-2304E7E66E6B}" dt="2022-11-06T20:00:33.171" v="20872" actId="478"/>
          <ac:spMkLst>
            <pc:docMk/>
            <pc:sldMk cId="2889502015" sldId="277"/>
            <ac:spMk id="22" creationId="{955E3D46-0055-FBEC-E3DB-2DDAE7F77147}"/>
          </ac:spMkLst>
        </pc:spChg>
        <pc:cxnChg chg="del mod">
          <ac:chgData name="Stuart C Wilde MBE" userId="effe1fc91cccb1d5" providerId="LiveId" clId="{52953467-E7BB-A146-A87D-2304E7E66E6B}" dt="2022-10-31T23:36:59.187" v="10990" actId="478"/>
          <ac:cxnSpMkLst>
            <pc:docMk/>
            <pc:sldMk cId="2889502015" sldId="277"/>
            <ac:cxnSpMk id="13" creationId="{94C4309D-DB07-A73F-A900-45D4A9E31DC9}"/>
          </ac:cxnSpMkLst>
        </pc:cxnChg>
      </pc:sldChg>
      <pc:sldChg chg="addSp delSp modSp add del mod">
        <pc:chgData name="Stuart C Wilde MBE" userId="effe1fc91cccb1d5" providerId="LiveId" clId="{52953467-E7BB-A146-A87D-2304E7E66E6B}" dt="2022-11-09T19:42:56.980" v="23996" actId="2696"/>
        <pc:sldMkLst>
          <pc:docMk/>
          <pc:sldMk cId="468432852" sldId="278"/>
        </pc:sldMkLst>
        <pc:spChg chg="add mod">
          <ac:chgData name="Stuart C Wilde MBE" userId="effe1fc91cccb1d5" providerId="LiveId" clId="{52953467-E7BB-A146-A87D-2304E7E66E6B}" dt="2022-11-06T20:10:36.665" v="21033" actId="20577"/>
          <ac:spMkLst>
            <pc:docMk/>
            <pc:sldMk cId="468432852" sldId="278"/>
            <ac:spMk id="2" creationId="{1B91D106-A27D-F52F-3898-A8F078B83ABC}"/>
          </ac:spMkLst>
        </pc:spChg>
        <pc:spChg chg="del">
          <ac:chgData name="Stuart C Wilde MBE" userId="effe1fc91cccb1d5" providerId="LiveId" clId="{52953467-E7BB-A146-A87D-2304E7E66E6B}" dt="2022-11-03T12:05:27.497" v="14242" actId="478"/>
          <ac:spMkLst>
            <pc:docMk/>
            <pc:sldMk cId="468432852" sldId="278"/>
            <ac:spMk id="3" creationId="{79D59727-B830-764E-B132-6C10BAC8A9D6}"/>
          </ac:spMkLst>
        </pc:spChg>
        <pc:spChg chg="del">
          <ac:chgData name="Stuart C Wilde MBE" userId="effe1fc91cccb1d5" providerId="LiveId" clId="{52953467-E7BB-A146-A87D-2304E7E66E6B}" dt="2022-11-03T12:05:21.268" v="14240" actId="478"/>
          <ac:spMkLst>
            <pc:docMk/>
            <pc:sldMk cId="468432852" sldId="278"/>
            <ac:spMk id="21" creationId="{8A37191D-ED9D-2680-5D9A-A809BFA2242B}"/>
          </ac:spMkLst>
        </pc:spChg>
        <pc:spChg chg="del">
          <ac:chgData name="Stuart C Wilde MBE" userId="effe1fc91cccb1d5" providerId="LiveId" clId="{52953467-E7BB-A146-A87D-2304E7E66E6B}" dt="2022-11-03T12:05:24.078" v="14241" actId="478"/>
          <ac:spMkLst>
            <pc:docMk/>
            <pc:sldMk cId="468432852" sldId="278"/>
            <ac:spMk id="22" creationId="{955E3D46-0055-FBEC-E3DB-2DDAE7F77147}"/>
          </ac:spMkLst>
        </pc:spChg>
      </pc:sldChg>
      <pc:sldChg chg="modSp add del mod">
        <pc:chgData name="Stuart C Wilde MBE" userId="effe1fc91cccb1d5" providerId="LiveId" clId="{52953467-E7BB-A146-A87D-2304E7E66E6B}" dt="2022-12-01T00:02:29.832" v="29404" actId="2696"/>
        <pc:sldMkLst>
          <pc:docMk/>
          <pc:sldMk cId="4234383999" sldId="278"/>
        </pc:sldMkLst>
        <pc:spChg chg="mod">
          <ac:chgData name="Stuart C Wilde MBE" userId="effe1fc91cccb1d5" providerId="LiveId" clId="{52953467-E7BB-A146-A87D-2304E7E66E6B}" dt="2022-11-30T22:34:51.429" v="28035" actId="20577"/>
          <ac:spMkLst>
            <pc:docMk/>
            <pc:sldMk cId="4234383999" sldId="278"/>
            <ac:spMk id="20" creationId="{201138C4-D36B-4F11-81F5-4114010CF396}"/>
          </ac:spMkLst>
        </pc:spChg>
      </pc:sldChg>
      <pc:sldChg chg="addSp delSp modSp add del mod">
        <pc:chgData name="Stuart C Wilde MBE" userId="effe1fc91cccb1d5" providerId="LiveId" clId="{52953467-E7BB-A146-A87D-2304E7E66E6B}" dt="2022-11-09T19:50:21.892" v="24004" actId="2696"/>
        <pc:sldMkLst>
          <pc:docMk/>
          <pc:sldMk cId="3001424104" sldId="279"/>
        </pc:sldMkLst>
        <pc:spChg chg="mod">
          <ac:chgData name="Stuart C Wilde MBE" userId="effe1fc91cccb1d5" providerId="LiveId" clId="{52953467-E7BB-A146-A87D-2304E7E66E6B}" dt="2022-11-03T21:18:06.918" v="17019" actId="207"/>
          <ac:spMkLst>
            <pc:docMk/>
            <pc:sldMk cId="3001424104" sldId="279"/>
            <ac:spMk id="2" creationId="{1B91D106-A27D-F52F-3898-A8F078B83ABC}"/>
          </ac:spMkLst>
        </pc:spChg>
        <pc:spChg chg="add del mod">
          <ac:chgData name="Stuart C Wilde MBE" userId="effe1fc91cccb1d5" providerId="LiveId" clId="{52953467-E7BB-A146-A87D-2304E7E66E6B}" dt="2022-11-03T20:26:39.267" v="15538" actId="478"/>
          <ac:spMkLst>
            <pc:docMk/>
            <pc:sldMk cId="3001424104" sldId="279"/>
            <ac:spMk id="3" creationId="{604ABF3B-4871-14CB-4746-DBC85C514D83}"/>
          </ac:spMkLst>
        </pc:spChg>
        <pc:spChg chg="add del mod">
          <ac:chgData name="Stuart C Wilde MBE" userId="effe1fc91cccb1d5" providerId="LiveId" clId="{52953467-E7BB-A146-A87D-2304E7E66E6B}" dt="2022-11-03T20:26:59.562" v="15546" actId="478"/>
          <ac:spMkLst>
            <pc:docMk/>
            <pc:sldMk cId="3001424104" sldId="279"/>
            <ac:spMk id="5" creationId="{635C5C92-B31D-60A1-A883-E7040CDBA538}"/>
          </ac:spMkLst>
        </pc:spChg>
        <pc:spChg chg="mod">
          <ac:chgData name="Stuart C Wilde MBE" userId="effe1fc91cccb1d5" providerId="LiveId" clId="{52953467-E7BB-A146-A87D-2304E7E66E6B}" dt="2022-11-03T21:19:58.443" v="17020" actId="20577"/>
          <ac:spMkLst>
            <pc:docMk/>
            <pc:sldMk cId="3001424104" sldId="279"/>
            <ac:spMk id="6" creationId="{31F2D842-E496-5FAD-AC5A-588503007405}"/>
          </ac:spMkLst>
        </pc:spChg>
        <pc:spChg chg="add del mod">
          <ac:chgData name="Stuart C Wilde MBE" userId="effe1fc91cccb1d5" providerId="LiveId" clId="{52953467-E7BB-A146-A87D-2304E7E66E6B}" dt="2022-11-03T20:27:56.618" v="15553" actId="478"/>
          <ac:spMkLst>
            <pc:docMk/>
            <pc:sldMk cId="3001424104" sldId="279"/>
            <ac:spMk id="7" creationId="{2F85A4B1-B062-F18B-2840-2D8A4CB302C2}"/>
          </ac:spMkLst>
        </pc:spChg>
        <pc:spChg chg="add del mod">
          <ac:chgData name="Stuart C Wilde MBE" userId="effe1fc91cccb1d5" providerId="LiveId" clId="{52953467-E7BB-A146-A87D-2304E7E66E6B}" dt="2022-11-03T20:28:17.006" v="15560" actId="478"/>
          <ac:spMkLst>
            <pc:docMk/>
            <pc:sldMk cId="3001424104" sldId="279"/>
            <ac:spMk id="12" creationId="{D6D6DA26-FD9B-6FA5-64D3-E71F4FB0AA9B}"/>
          </ac:spMkLst>
        </pc:spChg>
        <pc:spChg chg="add del mod">
          <ac:chgData name="Stuart C Wilde MBE" userId="effe1fc91cccb1d5" providerId="LiveId" clId="{52953467-E7BB-A146-A87D-2304E7E66E6B}" dt="2022-11-03T20:28:36.692" v="15569" actId="478"/>
          <ac:spMkLst>
            <pc:docMk/>
            <pc:sldMk cId="3001424104" sldId="279"/>
            <ac:spMk id="13" creationId="{91C2FA13-1DCD-C558-4B8E-9689C026EF53}"/>
          </ac:spMkLst>
        </pc:spChg>
        <pc:spChg chg="add del mod">
          <ac:chgData name="Stuart C Wilde MBE" userId="effe1fc91cccb1d5" providerId="LiveId" clId="{52953467-E7BB-A146-A87D-2304E7E66E6B}" dt="2022-11-03T20:28:54.514" v="15576" actId="478"/>
          <ac:spMkLst>
            <pc:docMk/>
            <pc:sldMk cId="3001424104" sldId="279"/>
            <ac:spMk id="15" creationId="{93E5B051-70F2-7251-39D6-EE4038040A5D}"/>
          </ac:spMkLst>
        </pc:spChg>
        <pc:cxnChg chg="add del mod">
          <ac:chgData name="Stuart C Wilde MBE" userId="effe1fc91cccb1d5" providerId="LiveId" clId="{52953467-E7BB-A146-A87D-2304E7E66E6B}" dt="2022-11-03T20:14:59.318" v="14865" actId="478"/>
          <ac:cxnSpMkLst>
            <pc:docMk/>
            <pc:sldMk cId="3001424104" sldId="279"/>
            <ac:cxnSpMk id="16" creationId="{85AC8863-A089-FEA7-60AE-4CCABB307C29}"/>
          </ac:cxnSpMkLst>
        </pc:cxnChg>
        <pc:cxnChg chg="add del mod">
          <ac:chgData name="Stuart C Wilde MBE" userId="effe1fc91cccb1d5" providerId="LiveId" clId="{52953467-E7BB-A146-A87D-2304E7E66E6B}" dt="2022-11-03T20:15:11.430" v="14868" actId="478"/>
          <ac:cxnSpMkLst>
            <pc:docMk/>
            <pc:sldMk cId="3001424104" sldId="279"/>
            <ac:cxnSpMk id="17" creationId="{30A0BA4B-1AFC-E15B-DB04-C8B1D8B32BC7}"/>
          </ac:cxnSpMkLst>
        </pc:cxnChg>
        <pc:cxnChg chg="add del mod">
          <ac:chgData name="Stuart C Wilde MBE" userId="effe1fc91cccb1d5" providerId="LiveId" clId="{52953467-E7BB-A146-A87D-2304E7E66E6B}" dt="2022-11-03T20:15:13.249" v="14869" actId="478"/>
          <ac:cxnSpMkLst>
            <pc:docMk/>
            <pc:sldMk cId="3001424104" sldId="279"/>
            <ac:cxnSpMk id="18" creationId="{F338BE71-21E6-1443-4BF3-E3B40F0BA44D}"/>
          </ac:cxnSpMkLst>
        </pc:cxnChg>
        <pc:cxnChg chg="add del mod">
          <ac:chgData name="Stuart C Wilde MBE" userId="effe1fc91cccb1d5" providerId="LiveId" clId="{52953467-E7BB-A146-A87D-2304E7E66E6B}" dt="2022-11-03T20:15:14.736" v="14870" actId="478"/>
          <ac:cxnSpMkLst>
            <pc:docMk/>
            <pc:sldMk cId="3001424104" sldId="279"/>
            <ac:cxnSpMk id="19" creationId="{91E0EF4F-41A7-6E6D-150D-AA9BCC448584}"/>
          </ac:cxnSpMkLst>
        </pc:cxnChg>
        <pc:cxnChg chg="add del mod">
          <ac:chgData name="Stuart C Wilde MBE" userId="effe1fc91cccb1d5" providerId="LiveId" clId="{52953467-E7BB-A146-A87D-2304E7E66E6B}" dt="2022-11-03T20:15:16.404" v="14871" actId="478"/>
          <ac:cxnSpMkLst>
            <pc:docMk/>
            <pc:sldMk cId="3001424104" sldId="279"/>
            <ac:cxnSpMk id="20" creationId="{4CD635F0-E67F-B89B-209E-8EBB24762545}"/>
          </ac:cxnSpMkLst>
        </pc:cxnChg>
      </pc:sldChg>
      <pc:sldChg chg="addSp delSp modSp add del mod">
        <pc:chgData name="Stuart C Wilde MBE" userId="effe1fc91cccb1d5" providerId="LiveId" clId="{52953467-E7BB-A146-A87D-2304E7E66E6B}" dt="2022-11-09T19:55:30.318" v="24026" actId="2696"/>
        <pc:sldMkLst>
          <pc:docMk/>
          <pc:sldMk cId="3865559725" sldId="280"/>
        </pc:sldMkLst>
        <pc:spChg chg="del">
          <ac:chgData name="Stuart C Wilde MBE" userId="effe1fc91cccb1d5" providerId="LiveId" clId="{52953467-E7BB-A146-A87D-2304E7E66E6B}" dt="2022-11-05T10:52:20.211" v="17133" actId="478"/>
          <ac:spMkLst>
            <pc:docMk/>
            <pc:sldMk cId="3865559725" sldId="280"/>
            <ac:spMk id="2" creationId="{99E292ED-8914-D6CE-FB2C-04AECBFD5356}"/>
          </ac:spMkLst>
        </pc:spChg>
        <pc:spChg chg="del">
          <ac:chgData name="Stuart C Wilde MBE" userId="effe1fc91cccb1d5" providerId="LiveId" clId="{52953467-E7BB-A146-A87D-2304E7E66E6B}" dt="2022-11-05T10:52:25.588" v="17135" actId="478"/>
          <ac:spMkLst>
            <pc:docMk/>
            <pc:sldMk cId="3865559725" sldId="280"/>
            <ac:spMk id="3" creationId="{79D59727-B830-764E-B132-6C10BAC8A9D6}"/>
          </ac:spMkLst>
        </pc:spChg>
        <pc:spChg chg="add mod">
          <ac:chgData name="Stuart C Wilde MBE" userId="effe1fc91cccb1d5" providerId="LiveId" clId="{52953467-E7BB-A146-A87D-2304E7E66E6B}" dt="2022-11-07T20:12:44.844" v="23731" actId="20577"/>
          <ac:spMkLst>
            <pc:docMk/>
            <pc:sldMk cId="3865559725" sldId="280"/>
            <ac:spMk id="5" creationId="{6919EC3D-B97E-9966-C823-37F9675075BA}"/>
          </ac:spMkLst>
        </pc:spChg>
        <pc:spChg chg="del">
          <ac:chgData name="Stuart C Wilde MBE" userId="effe1fc91cccb1d5" providerId="LiveId" clId="{52953467-E7BB-A146-A87D-2304E7E66E6B}" dt="2022-11-05T10:52:17.337" v="17132" actId="478"/>
          <ac:spMkLst>
            <pc:docMk/>
            <pc:sldMk cId="3865559725" sldId="280"/>
            <ac:spMk id="21" creationId="{8A37191D-ED9D-2680-5D9A-A809BFA2242B}"/>
          </ac:spMkLst>
        </pc:spChg>
        <pc:spChg chg="del">
          <ac:chgData name="Stuart C Wilde MBE" userId="effe1fc91cccb1d5" providerId="LiveId" clId="{52953467-E7BB-A146-A87D-2304E7E66E6B}" dt="2022-11-05T10:52:22.979" v="17134" actId="478"/>
          <ac:spMkLst>
            <pc:docMk/>
            <pc:sldMk cId="3865559725" sldId="280"/>
            <ac:spMk id="22" creationId="{955E3D46-0055-FBEC-E3DB-2DDAE7F77147}"/>
          </ac:spMkLst>
        </pc:spChg>
      </pc:sldChg>
      <pc:sldChg chg="addSp delSp modSp add mod">
        <pc:chgData name="Stuart C Wilde MBE" userId="effe1fc91cccb1d5" providerId="LiveId" clId="{52953467-E7BB-A146-A87D-2304E7E66E6B}" dt="2023-01-01T19:35:20.892" v="31648" actId="1582"/>
        <pc:sldMkLst>
          <pc:docMk/>
          <pc:sldMk cId="2850092434" sldId="281"/>
        </pc:sldMkLst>
        <pc:spChg chg="add mod">
          <ac:chgData name="Stuart C Wilde MBE" userId="effe1fc91cccb1d5" providerId="LiveId" clId="{52953467-E7BB-A146-A87D-2304E7E66E6B}" dt="2022-11-09T19:54:18.534" v="24025" actId="1037"/>
          <ac:spMkLst>
            <pc:docMk/>
            <pc:sldMk cId="2850092434" sldId="281"/>
            <ac:spMk id="2" creationId="{6AC1B4ED-9645-AC5C-9E8B-38DCACD8C592}"/>
          </ac:spMkLst>
        </pc:spChg>
        <pc:spChg chg="add mod">
          <ac:chgData name="Stuart C Wilde MBE" userId="effe1fc91cccb1d5" providerId="LiveId" clId="{52953467-E7BB-A146-A87D-2304E7E66E6B}" dt="2022-11-09T19:54:18.534" v="24025" actId="1037"/>
          <ac:spMkLst>
            <pc:docMk/>
            <pc:sldMk cId="2850092434" sldId="281"/>
            <ac:spMk id="3" creationId="{9DDC82B4-F344-5810-FD44-176D0746E3DC}"/>
          </ac:spMkLst>
        </pc:spChg>
        <pc:spChg chg="del mod">
          <ac:chgData name="Stuart C Wilde MBE" userId="effe1fc91cccb1d5" providerId="LiveId" clId="{52953467-E7BB-A146-A87D-2304E7E66E6B}" dt="2022-11-09T19:54:02.025" v="24005" actId="478"/>
          <ac:spMkLst>
            <pc:docMk/>
            <pc:sldMk cId="2850092434" sldId="281"/>
            <ac:spMk id="5" creationId="{6919EC3D-B97E-9966-C823-37F9675075BA}"/>
          </ac:spMkLst>
        </pc:spChg>
        <pc:spChg chg="add mod">
          <ac:chgData name="Stuart C Wilde MBE" userId="effe1fc91cccb1d5" providerId="LiveId" clId="{52953467-E7BB-A146-A87D-2304E7E66E6B}" dt="2023-01-01T19:35:20.892" v="31648" actId="1582"/>
          <ac:spMkLst>
            <pc:docMk/>
            <pc:sldMk cId="2850092434" sldId="281"/>
            <ac:spMk id="5" creationId="{E38EAF41-21AA-EB86-B3D4-C04D597AA335}"/>
          </ac:spMkLst>
        </pc:spChg>
        <pc:spChg chg="mod">
          <ac:chgData name="Stuart C Wilde MBE" userId="effe1fc91cccb1d5" providerId="LiveId" clId="{52953467-E7BB-A146-A87D-2304E7E66E6B}" dt="2022-11-10T14:39:14.114" v="24173" actId="20577"/>
          <ac:spMkLst>
            <pc:docMk/>
            <pc:sldMk cId="2850092434" sldId="281"/>
            <ac:spMk id="6" creationId="{31F2D842-E496-5FAD-AC5A-588503007405}"/>
          </ac:spMkLst>
        </pc:spChg>
        <pc:spChg chg="add mod">
          <ac:chgData name="Stuart C Wilde MBE" userId="effe1fc91cccb1d5" providerId="LiveId" clId="{52953467-E7BB-A146-A87D-2304E7E66E6B}" dt="2022-11-17T20:59:45.907" v="26165" actId="20577"/>
          <ac:spMkLst>
            <pc:docMk/>
            <pc:sldMk cId="2850092434" sldId="281"/>
            <ac:spMk id="7" creationId="{E6E7F2B1-1892-111D-3FCC-802B7311876E}"/>
          </ac:spMkLst>
        </pc:spChg>
        <pc:spChg chg="add mod">
          <ac:chgData name="Stuart C Wilde MBE" userId="effe1fc91cccb1d5" providerId="LiveId" clId="{52953467-E7BB-A146-A87D-2304E7E66E6B}" dt="2022-11-09T19:54:18.534" v="24025" actId="1037"/>
          <ac:spMkLst>
            <pc:docMk/>
            <pc:sldMk cId="2850092434" sldId="281"/>
            <ac:spMk id="12" creationId="{7493564E-B55B-0E4B-57FF-96CED16851C5}"/>
          </ac:spMkLst>
        </pc:spChg>
        <pc:spChg chg="add mod">
          <ac:chgData name="Stuart C Wilde MBE" userId="effe1fc91cccb1d5" providerId="LiveId" clId="{52953467-E7BB-A146-A87D-2304E7E66E6B}" dt="2022-11-09T19:54:18.534" v="24025" actId="1037"/>
          <ac:spMkLst>
            <pc:docMk/>
            <pc:sldMk cId="2850092434" sldId="281"/>
            <ac:spMk id="13" creationId="{AB94B39E-9F64-6619-8EB4-293097B03AFB}"/>
          </ac:spMkLst>
        </pc:spChg>
        <pc:spChg chg="add mod">
          <ac:chgData name="Stuart C Wilde MBE" userId="effe1fc91cccb1d5" providerId="LiveId" clId="{52953467-E7BB-A146-A87D-2304E7E66E6B}" dt="2022-11-09T19:54:18.534" v="24025" actId="1037"/>
          <ac:spMkLst>
            <pc:docMk/>
            <pc:sldMk cId="2850092434" sldId="281"/>
            <ac:spMk id="15" creationId="{DB148535-4E34-E472-DA00-4091909DDAFD}"/>
          </ac:spMkLst>
        </pc:spChg>
        <pc:spChg chg="add mod">
          <ac:chgData name="Stuart C Wilde MBE" userId="effe1fc91cccb1d5" providerId="LiveId" clId="{52953467-E7BB-A146-A87D-2304E7E66E6B}" dt="2022-11-09T19:54:18.534" v="24025" actId="1037"/>
          <ac:spMkLst>
            <pc:docMk/>
            <pc:sldMk cId="2850092434" sldId="281"/>
            <ac:spMk id="16" creationId="{860FABD2-13B6-208F-5D4B-1508F92D7C2E}"/>
          </ac:spMkLst>
        </pc:spChg>
        <pc:spChg chg="add mod">
          <ac:chgData name="Stuart C Wilde MBE" userId="effe1fc91cccb1d5" providerId="LiveId" clId="{52953467-E7BB-A146-A87D-2304E7E66E6B}" dt="2022-11-09T19:54:18.534" v="24025" actId="1037"/>
          <ac:spMkLst>
            <pc:docMk/>
            <pc:sldMk cId="2850092434" sldId="281"/>
            <ac:spMk id="17" creationId="{F733098C-8AD0-6555-ADB3-21BFEA014E0D}"/>
          </ac:spMkLst>
        </pc:spChg>
        <pc:spChg chg="add mod">
          <ac:chgData name="Stuart C Wilde MBE" userId="effe1fc91cccb1d5" providerId="LiveId" clId="{52953467-E7BB-A146-A87D-2304E7E66E6B}" dt="2022-11-09T19:54:18.534" v="24025" actId="1037"/>
          <ac:spMkLst>
            <pc:docMk/>
            <pc:sldMk cId="2850092434" sldId="281"/>
            <ac:spMk id="18" creationId="{F5001EE8-5620-1EBE-D4E7-C1CFDDC46911}"/>
          </ac:spMkLst>
        </pc:spChg>
        <pc:spChg chg="add del mod">
          <ac:chgData name="Stuart C Wilde MBE" userId="effe1fc91cccb1d5" providerId="LiveId" clId="{52953467-E7BB-A146-A87D-2304E7E66E6B}" dt="2022-11-09T19:54:04.251" v="24006" actId="478"/>
          <ac:spMkLst>
            <pc:docMk/>
            <pc:sldMk cId="2850092434" sldId="281"/>
            <ac:spMk id="20" creationId="{522C9771-DADC-2597-3F6C-B60D89A2DA2E}"/>
          </ac:spMkLst>
        </pc:spChg>
        <pc:spChg chg="add mod">
          <ac:chgData name="Stuart C Wilde MBE" userId="effe1fc91cccb1d5" providerId="LiveId" clId="{52953467-E7BB-A146-A87D-2304E7E66E6B}" dt="2022-11-09T19:54:18.534" v="24025" actId="1037"/>
          <ac:spMkLst>
            <pc:docMk/>
            <pc:sldMk cId="2850092434" sldId="281"/>
            <ac:spMk id="21" creationId="{41A059EB-80B8-B075-1FE1-6A6CFD9F5724}"/>
          </ac:spMkLst>
        </pc:spChg>
        <pc:spChg chg="add mod">
          <ac:chgData name="Stuart C Wilde MBE" userId="effe1fc91cccb1d5" providerId="LiveId" clId="{52953467-E7BB-A146-A87D-2304E7E66E6B}" dt="2022-11-09T19:54:18.534" v="24025" actId="1037"/>
          <ac:spMkLst>
            <pc:docMk/>
            <pc:sldMk cId="2850092434" sldId="281"/>
            <ac:spMk id="22" creationId="{EC13A852-6AB0-0E70-BB4B-2E6B53193879}"/>
          </ac:spMkLst>
        </pc:spChg>
        <pc:spChg chg="add mod">
          <ac:chgData name="Stuart C Wilde MBE" userId="effe1fc91cccb1d5" providerId="LiveId" clId="{52953467-E7BB-A146-A87D-2304E7E66E6B}" dt="2022-11-09T19:54:18.534" v="24025" actId="1037"/>
          <ac:spMkLst>
            <pc:docMk/>
            <pc:sldMk cId="2850092434" sldId="281"/>
            <ac:spMk id="35" creationId="{E0E9F341-FDAB-D001-DB45-5637F27E1E6F}"/>
          </ac:spMkLst>
        </pc:spChg>
        <pc:spChg chg="add del mod">
          <ac:chgData name="Stuart C Wilde MBE" userId="effe1fc91cccb1d5" providerId="LiveId" clId="{52953467-E7BB-A146-A87D-2304E7E66E6B}" dt="2022-11-07T11:49:53.136" v="23142" actId="478"/>
          <ac:spMkLst>
            <pc:docMk/>
            <pc:sldMk cId="2850092434" sldId="281"/>
            <ac:spMk id="40" creationId="{8E9BA150-C465-D77D-EEB4-69DF71267C5E}"/>
          </ac:spMkLst>
        </pc:spChg>
        <pc:spChg chg="add mod">
          <ac:chgData name="Stuart C Wilde MBE" userId="effe1fc91cccb1d5" providerId="LiveId" clId="{52953467-E7BB-A146-A87D-2304E7E66E6B}" dt="2022-11-09T19:54:18.534" v="24025" actId="1037"/>
          <ac:spMkLst>
            <pc:docMk/>
            <pc:sldMk cId="2850092434" sldId="281"/>
            <ac:spMk id="59" creationId="{ECA82C76-ADCC-C1A1-D4CD-6501C95F5155}"/>
          </ac:spMkLst>
        </pc:spChg>
        <pc:spChg chg="add mod">
          <ac:chgData name="Stuart C Wilde MBE" userId="effe1fc91cccb1d5" providerId="LiveId" clId="{52953467-E7BB-A146-A87D-2304E7E66E6B}" dt="2022-11-11T00:10:18.985" v="24444" actId="20577"/>
          <ac:spMkLst>
            <pc:docMk/>
            <pc:sldMk cId="2850092434" sldId="281"/>
            <ac:spMk id="60" creationId="{11B534F5-0811-8663-8640-80D9B4AEC334}"/>
          </ac:spMkLst>
        </pc:spChg>
        <pc:spChg chg="add mod">
          <ac:chgData name="Stuart C Wilde MBE" userId="effe1fc91cccb1d5" providerId="LiveId" clId="{52953467-E7BB-A146-A87D-2304E7E66E6B}" dt="2022-11-11T00:10:43.251" v="24473" actId="1038"/>
          <ac:spMkLst>
            <pc:docMk/>
            <pc:sldMk cId="2850092434" sldId="281"/>
            <ac:spMk id="61" creationId="{1C1E2051-7AEA-89CD-3317-AF7406D7F7FC}"/>
          </ac:spMkLst>
        </pc:spChg>
        <pc:spChg chg="add mod">
          <ac:chgData name="Stuart C Wilde MBE" userId="effe1fc91cccb1d5" providerId="LiveId" clId="{52953467-E7BB-A146-A87D-2304E7E66E6B}" dt="2022-11-11T00:10:50.966" v="24474" actId="1037"/>
          <ac:spMkLst>
            <pc:docMk/>
            <pc:sldMk cId="2850092434" sldId="281"/>
            <ac:spMk id="62" creationId="{2456A4EA-C84E-CAEB-8110-6019A98A3656}"/>
          </ac:spMkLst>
        </pc:spChg>
        <pc:cxnChg chg="add del mod">
          <ac:chgData name="Stuart C Wilde MBE" userId="effe1fc91cccb1d5" providerId="LiveId" clId="{52953467-E7BB-A146-A87D-2304E7E66E6B}" dt="2022-11-07T11:12:53.883" v="22537" actId="478"/>
          <ac:cxnSpMkLst>
            <pc:docMk/>
            <pc:sldMk cId="2850092434" sldId="281"/>
            <ac:cxnSpMk id="18" creationId="{C9A0767D-C151-48B2-2756-8C8D1CF63E17}"/>
          </ac:cxnSpMkLst>
        </pc:cxnChg>
        <pc:cxnChg chg="add del mod">
          <ac:chgData name="Stuart C Wilde MBE" userId="effe1fc91cccb1d5" providerId="LiveId" clId="{52953467-E7BB-A146-A87D-2304E7E66E6B}" dt="2022-11-07T11:12:54.354" v="22538" actId="478"/>
          <ac:cxnSpMkLst>
            <pc:docMk/>
            <pc:sldMk cId="2850092434" sldId="281"/>
            <ac:cxnSpMk id="19" creationId="{E239923F-F816-4184-ECC3-F817436F3CF9}"/>
          </ac:cxnSpMkLst>
        </pc:cxnChg>
        <pc:cxnChg chg="add del mod">
          <ac:chgData name="Stuart C Wilde MBE" userId="effe1fc91cccb1d5" providerId="LiveId" clId="{52953467-E7BB-A146-A87D-2304E7E66E6B}" dt="2022-11-07T11:12:55.633" v="22539" actId="478"/>
          <ac:cxnSpMkLst>
            <pc:docMk/>
            <pc:sldMk cId="2850092434" sldId="281"/>
            <ac:cxnSpMk id="20" creationId="{4DA85799-38CD-2291-8CC2-BA1508528BEA}"/>
          </ac:cxnSpMkLst>
        </pc:cxnChg>
        <pc:cxnChg chg="add mod">
          <ac:chgData name="Stuart C Wilde MBE" userId="effe1fc91cccb1d5" providerId="LiveId" clId="{52953467-E7BB-A146-A87D-2304E7E66E6B}" dt="2022-11-09T19:54:18.534" v="24025" actId="1037"/>
          <ac:cxnSpMkLst>
            <pc:docMk/>
            <pc:sldMk cId="2850092434" sldId="281"/>
            <ac:cxnSpMk id="24" creationId="{7552B6DF-D546-5506-7B1F-15811626A6A0}"/>
          </ac:cxnSpMkLst>
        </pc:cxnChg>
        <pc:cxnChg chg="add mod">
          <ac:chgData name="Stuart C Wilde MBE" userId="effe1fc91cccb1d5" providerId="LiveId" clId="{52953467-E7BB-A146-A87D-2304E7E66E6B}" dt="2022-11-09T19:54:18.534" v="24025" actId="1037"/>
          <ac:cxnSpMkLst>
            <pc:docMk/>
            <pc:sldMk cId="2850092434" sldId="281"/>
            <ac:cxnSpMk id="26" creationId="{19FCF30E-0FE0-5AD9-EEC1-C855E694E200}"/>
          </ac:cxnSpMkLst>
        </pc:cxnChg>
        <pc:cxnChg chg="add mod">
          <ac:chgData name="Stuart C Wilde MBE" userId="effe1fc91cccb1d5" providerId="LiveId" clId="{52953467-E7BB-A146-A87D-2304E7E66E6B}" dt="2022-11-09T19:54:18.534" v="24025" actId="1037"/>
          <ac:cxnSpMkLst>
            <pc:docMk/>
            <pc:sldMk cId="2850092434" sldId="281"/>
            <ac:cxnSpMk id="29" creationId="{3FAA48F5-0ADB-5004-EB95-7DAC4C88475B}"/>
          </ac:cxnSpMkLst>
        </pc:cxnChg>
        <pc:cxnChg chg="add mod">
          <ac:chgData name="Stuart C Wilde MBE" userId="effe1fc91cccb1d5" providerId="LiveId" clId="{52953467-E7BB-A146-A87D-2304E7E66E6B}" dt="2022-11-09T19:54:18.534" v="24025" actId="1037"/>
          <ac:cxnSpMkLst>
            <pc:docMk/>
            <pc:sldMk cId="2850092434" sldId="281"/>
            <ac:cxnSpMk id="30" creationId="{CC2DA8F4-590D-232B-ECCC-DA1FD26544B2}"/>
          </ac:cxnSpMkLst>
        </pc:cxnChg>
        <pc:cxnChg chg="add mod">
          <ac:chgData name="Stuart C Wilde MBE" userId="effe1fc91cccb1d5" providerId="LiveId" clId="{52953467-E7BB-A146-A87D-2304E7E66E6B}" dt="2022-11-09T19:54:18.534" v="24025" actId="1037"/>
          <ac:cxnSpMkLst>
            <pc:docMk/>
            <pc:sldMk cId="2850092434" sldId="281"/>
            <ac:cxnSpMk id="32" creationId="{22AC59DD-F217-0EDE-6737-45828C05C85B}"/>
          </ac:cxnSpMkLst>
        </pc:cxnChg>
        <pc:cxnChg chg="add mod">
          <ac:chgData name="Stuart C Wilde MBE" userId="effe1fc91cccb1d5" providerId="LiveId" clId="{52953467-E7BB-A146-A87D-2304E7E66E6B}" dt="2022-11-09T19:54:18.534" v="24025" actId="1037"/>
          <ac:cxnSpMkLst>
            <pc:docMk/>
            <pc:sldMk cId="2850092434" sldId="281"/>
            <ac:cxnSpMk id="34" creationId="{AB09AD0E-3871-AEDB-050A-05561E7B3A18}"/>
          </ac:cxnSpMkLst>
        </pc:cxnChg>
        <pc:cxnChg chg="add mod">
          <ac:chgData name="Stuart C Wilde MBE" userId="effe1fc91cccb1d5" providerId="LiveId" clId="{52953467-E7BB-A146-A87D-2304E7E66E6B}" dt="2022-11-09T19:54:18.534" v="24025" actId="1037"/>
          <ac:cxnSpMkLst>
            <pc:docMk/>
            <pc:sldMk cId="2850092434" sldId="281"/>
            <ac:cxnSpMk id="36" creationId="{A6D2A13F-90EE-2492-E14C-E06842CFBE0C}"/>
          </ac:cxnSpMkLst>
        </pc:cxnChg>
        <pc:cxnChg chg="add mod">
          <ac:chgData name="Stuart C Wilde MBE" userId="effe1fc91cccb1d5" providerId="LiveId" clId="{52953467-E7BB-A146-A87D-2304E7E66E6B}" dt="2022-11-09T19:54:18.534" v="24025" actId="1037"/>
          <ac:cxnSpMkLst>
            <pc:docMk/>
            <pc:sldMk cId="2850092434" sldId="281"/>
            <ac:cxnSpMk id="39" creationId="{0C9D42C5-B781-01FB-7C76-AAD8D310F506}"/>
          </ac:cxnSpMkLst>
        </pc:cxnChg>
        <pc:cxnChg chg="add mod">
          <ac:chgData name="Stuart C Wilde MBE" userId="effe1fc91cccb1d5" providerId="LiveId" clId="{52953467-E7BB-A146-A87D-2304E7E66E6B}" dt="2022-11-09T19:54:18.534" v="24025" actId="1037"/>
          <ac:cxnSpMkLst>
            <pc:docMk/>
            <pc:sldMk cId="2850092434" sldId="281"/>
            <ac:cxnSpMk id="42" creationId="{FF8CDDB8-41FA-E685-390C-9A787F452A42}"/>
          </ac:cxnSpMkLst>
        </pc:cxnChg>
        <pc:cxnChg chg="add mod">
          <ac:chgData name="Stuart C Wilde MBE" userId="effe1fc91cccb1d5" providerId="LiveId" clId="{52953467-E7BB-A146-A87D-2304E7E66E6B}" dt="2022-11-09T19:54:18.534" v="24025" actId="1037"/>
          <ac:cxnSpMkLst>
            <pc:docMk/>
            <pc:sldMk cId="2850092434" sldId="281"/>
            <ac:cxnSpMk id="45" creationId="{A7E5BA9A-228E-ED6E-395C-91C3BF6E046C}"/>
          </ac:cxnSpMkLst>
        </pc:cxnChg>
        <pc:cxnChg chg="add mod">
          <ac:chgData name="Stuart C Wilde MBE" userId="effe1fc91cccb1d5" providerId="LiveId" clId="{52953467-E7BB-A146-A87D-2304E7E66E6B}" dt="2022-11-09T19:54:18.534" v="24025" actId="1037"/>
          <ac:cxnSpMkLst>
            <pc:docMk/>
            <pc:sldMk cId="2850092434" sldId="281"/>
            <ac:cxnSpMk id="48" creationId="{90A4E233-4322-CA30-52D6-3D5E1220FD54}"/>
          </ac:cxnSpMkLst>
        </pc:cxnChg>
        <pc:cxnChg chg="add mod">
          <ac:chgData name="Stuart C Wilde MBE" userId="effe1fc91cccb1d5" providerId="LiveId" clId="{52953467-E7BB-A146-A87D-2304E7E66E6B}" dt="2022-11-09T19:54:18.534" v="24025" actId="1037"/>
          <ac:cxnSpMkLst>
            <pc:docMk/>
            <pc:sldMk cId="2850092434" sldId="281"/>
            <ac:cxnSpMk id="51" creationId="{A1E50EB1-4B34-AACF-FF79-9D08BB3CF9A5}"/>
          </ac:cxnSpMkLst>
        </pc:cxnChg>
        <pc:cxnChg chg="add mod">
          <ac:chgData name="Stuart C Wilde MBE" userId="effe1fc91cccb1d5" providerId="LiveId" clId="{52953467-E7BB-A146-A87D-2304E7E66E6B}" dt="2022-11-09T19:54:18.534" v="24025" actId="1037"/>
          <ac:cxnSpMkLst>
            <pc:docMk/>
            <pc:sldMk cId="2850092434" sldId="281"/>
            <ac:cxnSpMk id="52" creationId="{A38FF7FC-EEBB-2D90-0440-752FCECDD2EC}"/>
          </ac:cxnSpMkLst>
        </pc:cxnChg>
        <pc:cxnChg chg="add mod">
          <ac:chgData name="Stuart C Wilde MBE" userId="effe1fc91cccb1d5" providerId="LiveId" clId="{52953467-E7BB-A146-A87D-2304E7E66E6B}" dt="2022-11-09T19:54:18.534" v="24025" actId="1037"/>
          <ac:cxnSpMkLst>
            <pc:docMk/>
            <pc:sldMk cId="2850092434" sldId="281"/>
            <ac:cxnSpMk id="53" creationId="{E5F0D54E-300B-530B-EAB9-1E692006CABE}"/>
          </ac:cxnSpMkLst>
        </pc:cxnChg>
      </pc:sldChg>
      <pc:sldChg chg="addSp delSp modSp add mod ord">
        <pc:chgData name="Stuart C Wilde MBE" userId="effe1fc91cccb1d5" providerId="LiveId" clId="{52953467-E7BB-A146-A87D-2304E7E66E6B}" dt="2023-01-02T16:55:51.621" v="32854" actId="20578"/>
        <pc:sldMkLst>
          <pc:docMk/>
          <pc:sldMk cId="3872337077" sldId="282"/>
        </pc:sldMkLst>
        <pc:spChg chg="add mod">
          <ac:chgData name="Stuart C Wilde MBE" userId="effe1fc91cccb1d5" providerId="LiveId" clId="{52953467-E7BB-A146-A87D-2304E7E66E6B}" dt="2022-11-30T23:40:47.950" v="29388" actId="20577"/>
          <ac:spMkLst>
            <pc:docMk/>
            <pc:sldMk cId="3872337077" sldId="282"/>
            <ac:spMk id="2" creationId="{AD5F2398-BC58-C157-2528-0CC5C30843B7}"/>
          </ac:spMkLst>
        </pc:spChg>
        <pc:spChg chg="mod">
          <ac:chgData name="Stuart C Wilde MBE" userId="effe1fc91cccb1d5" providerId="LiveId" clId="{52953467-E7BB-A146-A87D-2304E7E66E6B}" dt="2022-11-11T01:03:14.803" v="24707" actId="1076"/>
          <ac:spMkLst>
            <pc:docMk/>
            <pc:sldMk cId="3872337077" sldId="282"/>
            <ac:spMk id="3" creationId="{7FBB9C2C-761A-FFB4-1F48-465B7266754B}"/>
          </ac:spMkLst>
        </pc:spChg>
        <pc:spChg chg="mod">
          <ac:chgData name="Stuart C Wilde MBE" userId="effe1fc91cccb1d5" providerId="LiveId" clId="{52953467-E7BB-A146-A87D-2304E7E66E6B}" dt="2022-11-11T01:03:14.803" v="24707" actId="1076"/>
          <ac:spMkLst>
            <pc:docMk/>
            <pc:sldMk cId="3872337077" sldId="282"/>
            <ac:spMk id="5" creationId="{6A6E3C88-B00E-A023-EDEC-591E8220E28A}"/>
          </ac:spMkLst>
        </pc:spChg>
        <pc:spChg chg="mod">
          <ac:chgData name="Stuart C Wilde MBE" userId="effe1fc91cccb1d5" providerId="LiveId" clId="{52953467-E7BB-A146-A87D-2304E7E66E6B}" dt="2022-11-11T01:03:14.803" v="24707" actId="1076"/>
          <ac:spMkLst>
            <pc:docMk/>
            <pc:sldMk cId="3872337077" sldId="282"/>
            <ac:spMk id="6" creationId="{DFE46224-4FDC-3896-8990-DD54E5EC50D0}"/>
          </ac:spMkLst>
        </pc:spChg>
        <pc:spChg chg="mod">
          <ac:chgData name="Stuart C Wilde MBE" userId="effe1fc91cccb1d5" providerId="LiveId" clId="{52953467-E7BB-A146-A87D-2304E7E66E6B}" dt="2022-11-11T01:03:14.803" v="24707" actId="1076"/>
          <ac:spMkLst>
            <pc:docMk/>
            <pc:sldMk cId="3872337077" sldId="282"/>
            <ac:spMk id="7" creationId="{AFA6FAC6-9CA3-50F4-65C9-9FC333668CC5}"/>
          </ac:spMkLst>
        </pc:spChg>
        <pc:spChg chg="mod">
          <ac:chgData name="Stuart C Wilde MBE" userId="effe1fc91cccb1d5" providerId="LiveId" clId="{52953467-E7BB-A146-A87D-2304E7E66E6B}" dt="2022-11-11T01:03:14.803" v="24707" actId="1076"/>
          <ac:spMkLst>
            <pc:docMk/>
            <pc:sldMk cId="3872337077" sldId="282"/>
            <ac:spMk id="12" creationId="{430CDB40-D409-0F23-09D8-D7CA1C94D920}"/>
          </ac:spMkLst>
        </pc:spChg>
        <pc:spChg chg="mod">
          <ac:chgData name="Stuart C Wilde MBE" userId="effe1fc91cccb1d5" providerId="LiveId" clId="{52953467-E7BB-A146-A87D-2304E7E66E6B}" dt="2022-11-11T01:03:14.803" v="24707" actId="1076"/>
          <ac:spMkLst>
            <pc:docMk/>
            <pc:sldMk cId="3872337077" sldId="282"/>
            <ac:spMk id="13" creationId="{FEBE8A54-CF8E-AB40-BAEE-54DB05894C3D}"/>
          </ac:spMkLst>
        </pc:spChg>
        <pc:spChg chg="mod">
          <ac:chgData name="Stuart C Wilde MBE" userId="effe1fc91cccb1d5" providerId="LiveId" clId="{52953467-E7BB-A146-A87D-2304E7E66E6B}" dt="2022-11-11T01:03:14.803" v="24707" actId="1076"/>
          <ac:spMkLst>
            <pc:docMk/>
            <pc:sldMk cId="3872337077" sldId="282"/>
            <ac:spMk id="15" creationId="{596BB8DF-8D67-42A3-E481-68DC86EF026C}"/>
          </ac:spMkLst>
        </pc:spChg>
        <pc:spChg chg="mod">
          <ac:chgData name="Stuart C Wilde MBE" userId="effe1fc91cccb1d5" providerId="LiveId" clId="{52953467-E7BB-A146-A87D-2304E7E66E6B}" dt="2022-11-11T01:03:14.803" v="24707" actId="1076"/>
          <ac:spMkLst>
            <pc:docMk/>
            <pc:sldMk cId="3872337077" sldId="282"/>
            <ac:spMk id="16" creationId="{0A6ECBED-692B-C554-64F3-FD9DEE4CAC6C}"/>
          </ac:spMkLst>
        </pc:spChg>
        <pc:spChg chg="del mod">
          <ac:chgData name="Stuart C Wilde MBE" userId="effe1fc91cccb1d5" providerId="LiveId" clId="{52953467-E7BB-A146-A87D-2304E7E66E6B}" dt="2022-11-11T00:56:01.829" v="24498" actId="478"/>
          <ac:spMkLst>
            <pc:docMk/>
            <pc:sldMk cId="3872337077" sldId="282"/>
            <ac:spMk id="17" creationId="{B5E394CB-7FAA-D846-6A28-7718F07D9BB9}"/>
          </ac:spMkLst>
        </pc:spChg>
        <pc:spChg chg="del">
          <ac:chgData name="Stuart C Wilde MBE" userId="effe1fc91cccb1d5" providerId="LiveId" clId="{52953467-E7BB-A146-A87D-2304E7E66E6B}" dt="2022-11-11T00:54:46.499" v="24491" actId="478"/>
          <ac:spMkLst>
            <pc:docMk/>
            <pc:sldMk cId="3872337077" sldId="282"/>
            <ac:spMk id="18" creationId="{A8904A3B-8518-F55F-93B6-D8D07D033C33}"/>
          </ac:spMkLst>
        </pc:spChg>
        <pc:spChg chg="del">
          <ac:chgData name="Stuart C Wilde MBE" userId="effe1fc91cccb1d5" providerId="LiveId" clId="{52953467-E7BB-A146-A87D-2304E7E66E6B}" dt="2022-11-11T00:54:52.865" v="24493" actId="478"/>
          <ac:spMkLst>
            <pc:docMk/>
            <pc:sldMk cId="3872337077" sldId="282"/>
            <ac:spMk id="21" creationId="{55162FF2-D9DB-6881-E93E-F8F17EBC3648}"/>
          </ac:spMkLst>
        </pc:spChg>
        <pc:spChg chg="del">
          <ac:chgData name="Stuart C Wilde MBE" userId="effe1fc91cccb1d5" providerId="LiveId" clId="{52953467-E7BB-A146-A87D-2304E7E66E6B}" dt="2022-11-11T00:54:50.004" v="24492" actId="478"/>
          <ac:spMkLst>
            <pc:docMk/>
            <pc:sldMk cId="3872337077" sldId="282"/>
            <ac:spMk id="23" creationId="{A90C5843-709E-4EFF-763E-3E9053452786}"/>
          </ac:spMkLst>
        </pc:spChg>
        <pc:spChg chg="del">
          <ac:chgData name="Stuart C Wilde MBE" userId="effe1fc91cccb1d5" providerId="LiveId" clId="{52953467-E7BB-A146-A87D-2304E7E66E6B}" dt="2022-11-11T00:53:47.424" v="24478" actId="478"/>
          <ac:spMkLst>
            <pc:docMk/>
            <pc:sldMk cId="3872337077" sldId="282"/>
            <ac:spMk id="24" creationId="{B6CE6736-3911-A05C-AEE6-CE5A7DA3D075}"/>
          </ac:spMkLst>
        </pc:spChg>
        <pc:spChg chg="mod">
          <ac:chgData name="Stuart C Wilde MBE" userId="effe1fc91cccb1d5" providerId="LiveId" clId="{52953467-E7BB-A146-A87D-2304E7E66E6B}" dt="2022-11-11T01:03:14.803" v="24707" actId="1076"/>
          <ac:spMkLst>
            <pc:docMk/>
            <pc:sldMk cId="3872337077" sldId="282"/>
            <ac:spMk id="26" creationId="{CE4602FE-D23E-A880-AD20-3B0BFF2E02D4}"/>
          </ac:spMkLst>
        </pc:spChg>
        <pc:spChg chg="mod">
          <ac:chgData name="Stuart C Wilde MBE" userId="effe1fc91cccb1d5" providerId="LiveId" clId="{52953467-E7BB-A146-A87D-2304E7E66E6B}" dt="2022-11-11T01:03:14.803" v="24707" actId="1076"/>
          <ac:spMkLst>
            <pc:docMk/>
            <pc:sldMk cId="3872337077" sldId="282"/>
            <ac:spMk id="27" creationId="{B78A56DE-C509-F25E-C4FC-14C001C5CEB0}"/>
          </ac:spMkLst>
        </pc:spChg>
        <pc:spChg chg="mod">
          <ac:chgData name="Stuart C Wilde MBE" userId="effe1fc91cccb1d5" providerId="LiveId" clId="{52953467-E7BB-A146-A87D-2304E7E66E6B}" dt="2022-11-11T01:03:14.803" v="24707" actId="1076"/>
          <ac:spMkLst>
            <pc:docMk/>
            <pc:sldMk cId="3872337077" sldId="282"/>
            <ac:spMk id="28" creationId="{5E7BA415-584A-0F99-1E4D-4FA0587AD4D2}"/>
          </ac:spMkLst>
        </pc:spChg>
        <pc:spChg chg="add mod">
          <ac:chgData name="Stuart C Wilde MBE" userId="effe1fc91cccb1d5" providerId="LiveId" clId="{52953467-E7BB-A146-A87D-2304E7E66E6B}" dt="2023-01-01T19:36:00.728" v="31653" actId="1035"/>
          <ac:spMkLst>
            <pc:docMk/>
            <pc:sldMk cId="3872337077" sldId="282"/>
            <ac:spMk id="36" creationId="{B0D5B488-6AAF-E985-B144-753EA7ACA53F}"/>
          </ac:spMkLst>
        </pc:spChg>
        <pc:spChg chg="add mod">
          <ac:chgData name="Stuart C Wilde MBE" userId="effe1fc91cccb1d5" providerId="LiveId" clId="{52953467-E7BB-A146-A87D-2304E7E66E6B}" dt="2023-01-01T19:35:49.025" v="31650" actId="1582"/>
          <ac:spMkLst>
            <pc:docMk/>
            <pc:sldMk cId="3872337077" sldId="282"/>
            <ac:spMk id="37" creationId="{9CA004F7-C32F-9B2C-B553-631427170244}"/>
          </ac:spMkLst>
        </pc:spChg>
        <pc:picChg chg="add del mod">
          <ac:chgData name="Stuart C Wilde MBE" userId="effe1fc91cccb1d5" providerId="LiveId" clId="{52953467-E7BB-A146-A87D-2304E7E66E6B}" dt="2022-12-31T11:41:01.371" v="30230" actId="478"/>
          <ac:picMkLst>
            <pc:docMk/>
            <pc:sldMk cId="3872337077" sldId="282"/>
            <ac:picMk id="17" creationId="{6A607FBF-AC76-6EB6-0DAB-3F016A0E514C}"/>
          </ac:picMkLst>
        </pc:picChg>
        <pc:picChg chg="add del mod">
          <ac:chgData name="Stuart C Wilde MBE" userId="effe1fc91cccb1d5" providerId="LiveId" clId="{52953467-E7BB-A146-A87D-2304E7E66E6B}" dt="2022-11-25T00:19:59.544" v="27066" actId="478"/>
          <ac:picMkLst>
            <pc:docMk/>
            <pc:sldMk cId="3872337077" sldId="282"/>
            <ac:picMk id="17" creationId="{9473839D-A80B-1958-8A4E-B9368575A21C}"/>
          </ac:picMkLst>
        </pc:picChg>
        <pc:picChg chg="add del mod">
          <ac:chgData name="Stuart C Wilde MBE" userId="effe1fc91cccb1d5" providerId="LiveId" clId="{52953467-E7BB-A146-A87D-2304E7E66E6B}" dt="2022-11-27T17:53:51.106" v="27226" actId="478"/>
          <ac:picMkLst>
            <pc:docMk/>
            <pc:sldMk cId="3872337077" sldId="282"/>
            <ac:picMk id="17" creationId="{FA3A2AB0-15E0-9DC8-E290-9751C29DD8F1}"/>
          </ac:picMkLst>
        </pc:picChg>
        <pc:picChg chg="add del mod">
          <ac:chgData name="Stuart C Wilde MBE" userId="effe1fc91cccb1d5" providerId="LiveId" clId="{52953467-E7BB-A146-A87D-2304E7E66E6B}" dt="2022-12-24T06:24:33.613" v="30017" actId="478"/>
          <ac:picMkLst>
            <pc:docMk/>
            <pc:sldMk cId="3872337077" sldId="282"/>
            <ac:picMk id="18" creationId="{0AE4337F-3416-C355-3692-1961DA59E10A}"/>
          </ac:picMkLst>
        </pc:picChg>
        <pc:picChg chg="add del mod">
          <ac:chgData name="Stuart C Wilde MBE" userId="effe1fc91cccb1d5" providerId="LiveId" clId="{52953467-E7BB-A146-A87D-2304E7E66E6B}" dt="2022-11-26T21:17:15.403" v="27080" actId="478"/>
          <ac:picMkLst>
            <pc:docMk/>
            <pc:sldMk cId="3872337077" sldId="282"/>
            <ac:picMk id="18" creationId="{0BE7D0EE-09A3-741E-5DFA-E1E1960F66BC}"/>
          </ac:picMkLst>
        </pc:picChg>
        <pc:picChg chg="add mod">
          <ac:chgData name="Stuart C Wilde MBE" userId="effe1fc91cccb1d5" providerId="LiveId" clId="{52953467-E7BB-A146-A87D-2304E7E66E6B}" dt="2023-01-01T19:35:05.323" v="31646" actId="1582"/>
          <ac:picMkLst>
            <pc:docMk/>
            <pc:sldMk cId="3872337077" sldId="282"/>
            <ac:picMk id="18" creationId="{D372A985-C8C0-D8BA-51F5-B8C856EA44A2}"/>
          </ac:picMkLst>
        </pc:picChg>
        <pc:picChg chg="del mod">
          <ac:chgData name="Stuart C Wilde MBE" userId="effe1fc91cccb1d5" providerId="LiveId" clId="{52953467-E7BB-A146-A87D-2304E7E66E6B}" dt="2022-11-17T21:03:57.966" v="26169" actId="478"/>
          <ac:picMkLst>
            <pc:docMk/>
            <pc:sldMk cId="3872337077" sldId="282"/>
            <ac:picMk id="19" creationId="{093E8E10-CECE-5D1F-E781-3FD8B45472C9}"/>
          </ac:picMkLst>
        </pc:picChg>
        <pc:cxnChg chg="del mod">
          <ac:chgData name="Stuart C Wilde MBE" userId="effe1fc91cccb1d5" providerId="LiveId" clId="{52953467-E7BB-A146-A87D-2304E7E66E6B}" dt="2022-11-11T00:56:10.003" v="24500" actId="478"/>
          <ac:cxnSpMkLst>
            <pc:docMk/>
            <pc:sldMk cId="3872337077" sldId="282"/>
            <ac:cxnSpMk id="20" creationId="{24783506-4BAB-D41D-FACA-034FE45F5810}"/>
          </ac:cxnSpMkLst>
        </pc:cxnChg>
        <pc:cxnChg chg="add mod">
          <ac:chgData name="Stuart C Wilde MBE" userId="effe1fc91cccb1d5" providerId="LiveId" clId="{52953467-E7BB-A146-A87D-2304E7E66E6B}" dt="2023-01-01T19:40:16.357" v="31672" actId="208"/>
          <ac:cxnSpMkLst>
            <pc:docMk/>
            <pc:sldMk cId="3872337077" sldId="282"/>
            <ac:cxnSpMk id="29" creationId="{2CB9614B-91A9-B9DC-F50A-706BC625E0D0}"/>
          </ac:cxnSpMkLst>
        </pc:cxnChg>
        <pc:cxnChg chg="mod">
          <ac:chgData name="Stuart C Wilde MBE" userId="effe1fc91cccb1d5" providerId="LiveId" clId="{52953467-E7BB-A146-A87D-2304E7E66E6B}" dt="2023-01-01T19:40:16.357" v="31672" actId="208"/>
          <ac:cxnSpMkLst>
            <pc:docMk/>
            <pc:sldMk cId="3872337077" sldId="282"/>
            <ac:cxnSpMk id="30" creationId="{2244C755-9197-E829-B0CC-E1D246AEEBA0}"/>
          </ac:cxnSpMkLst>
        </pc:cxnChg>
        <pc:cxnChg chg="mod">
          <ac:chgData name="Stuart C Wilde MBE" userId="effe1fc91cccb1d5" providerId="LiveId" clId="{52953467-E7BB-A146-A87D-2304E7E66E6B}" dt="2023-01-01T19:40:16.357" v="31672" actId="208"/>
          <ac:cxnSpMkLst>
            <pc:docMk/>
            <pc:sldMk cId="3872337077" sldId="282"/>
            <ac:cxnSpMk id="31" creationId="{207608F8-B291-739A-896F-F742FCF1A149}"/>
          </ac:cxnSpMkLst>
        </pc:cxnChg>
        <pc:cxnChg chg="mod">
          <ac:chgData name="Stuart C Wilde MBE" userId="effe1fc91cccb1d5" providerId="LiveId" clId="{52953467-E7BB-A146-A87D-2304E7E66E6B}" dt="2023-01-01T19:40:16.357" v="31672" actId="208"/>
          <ac:cxnSpMkLst>
            <pc:docMk/>
            <pc:sldMk cId="3872337077" sldId="282"/>
            <ac:cxnSpMk id="34" creationId="{4904F901-B433-CB46-E56F-30F1CFB97C1F}"/>
          </ac:cxnSpMkLst>
        </pc:cxnChg>
      </pc:sldChg>
      <pc:sldChg chg="addSp delSp modSp new mod ord">
        <pc:chgData name="Stuart C Wilde MBE" userId="effe1fc91cccb1d5" providerId="LiveId" clId="{52953467-E7BB-A146-A87D-2304E7E66E6B}" dt="2023-01-02T17:04:25.236" v="32858" actId="20578"/>
        <pc:sldMkLst>
          <pc:docMk/>
          <pc:sldMk cId="172241875" sldId="283"/>
        </pc:sldMkLst>
        <pc:spChg chg="del">
          <ac:chgData name="Stuart C Wilde MBE" userId="effe1fc91cccb1d5" providerId="LiveId" clId="{52953467-E7BB-A146-A87D-2304E7E66E6B}" dt="2022-11-16T11:05:03.259" v="25923" actId="478"/>
          <ac:spMkLst>
            <pc:docMk/>
            <pc:sldMk cId="172241875" sldId="283"/>
            <ac:spMk id="2" creationId="{82EA9B33-337B-98CC-BE58-97D5460FC7D8}"/>
          </ac:spMkLst>
        </pc:spChg>
        <pc:spChg chg="add mod">
          <ac:chgData name="Stuart C Wilde MBE" userId="effe1fc91cccb1d5" providerId="LiveId" clId="{52953467-E7BB-A146-A87D-2304E7E66E6B}" dt="2022-11-16T11:41:30.679" v="26160" actId="1035"/>
          <ac:spMkLst>
            <pc:docMk/>
            <pc:sldMk cId="172241875" sldId="283"/>
            <ac:spMk id="3" creationId="{B04F5106-20EF-B501-085C-2DCC07A105FA}"/>
          </ac:spMkLst>
        </pc:spChg>
        <pc:spChg chg="del">
          <ac:chgData name="Stuart C Wilde MBE" userId="effe1fc91cccb1d5" providerId="LiveId" clId="{52953467-E7BB-A146-A87D-2304E7E66E6B}" dt="2022-11-16T11:05:04.726" v="25924" actId="478"/>
          <ac:spMkLst>
            <pc:docMk/>
            <pc:sldMk cId="172241875" sldId="283"/>
            <ac:spMk id="3" creationId="{C50E3309-8E3F-9001-5BC1-813618295EE7}"/>
          </ac:spMkLst>
        </pc:spChg>
        <pc:spChg chg="add mod">
          <ac:chgData name="Stuart C Wilde MBE" userId="effe1fc91cccb1d5" providerId="LiveId" clId="{52953467-E7BB-A146-A87D-2304E7E66E6B}" dt="2022-11-16T11:30:09.967" v="26027" actId="1076"/>
          <ac:spMkLst>
            <pc:docMk/>
            <pc:sldMk cId="172241875" sldId="283"/>
            <ac:spMk id="4" creationId="{8F43C2BE-FC11-4556-86F2-8EE2FBBF10D2}"/>
          </ac:spMkLst>
        </pc:spChg>
        <pc:spChg chg="add mod">
          <ac:chgData name="Stuart C Wilde MBE" userId="effe1fc91cccb1d5" providerId="LiveId" clId="{52953467-E7BB-A146-A87D-2304E7E66E6B}" dt="2022-11-16T11:30:09.967" v="26027" actId="1076"/>
          <ac:spMkLst>
            <pc:docMk/>
            <pc:sldMk cId="172241875" sldId="283"/>
            <ac:spMk id="5" creationId="{60735DC8-A105-4BD0-A57F-2FFC38AECE84}"/>
          </ac:spMkLst>
        </pc:spChg>
        <pc:spChg chg="add mod">
          <ac:chgData name="Stuart C Wilde MBE" userId="effe1fc91cccb1d5" providerId="LiveId" clId="{52953467-E7BB-A146-A87D-2304E7E66E6B}" dt="2022-11-16T11:30:09.967" v="26027" actId="1076"/>
          <ac:spMkLst>
            <pc:docMk/>
            <pc:sldMk cId="172241875" sldId="283"/>
            <ac:spMk id="6" creationId="{F54BD576-CC82-43DA-A008-C28EF60A448A}"/>
          </ac:spMkLst>
        </pc:spChg>
        <pc:spChg chg="add mod">
          <ac:chgData name="Stuart C Wilde MBE" userId="effe1fc91cccb1d5" providerId="LiveId" clId="{52953467-E7BB-A146-A87D-2304E7E66E6B}" dt="2022-11-16T11:40:59.093" v="26158" actId="1076"/>
          <ac:spMkLst>
            <pc:docMk/>
            <pc:sldMk cId="172241875" sldId="283"/>
            <ac:spMk id="12" creationId="{D325DFD5-ACB1-21BA-5A59-EC8B9EEA9E72}"/>
          </ac:spMkLst>
        </pc:spChg>
        <pc:spChg chg="add del mod">
          <ac:chgData name="Stuart C Wilde MBE" userId="effe1fc91cccb1d5" providerId="LiveId" clId="{52953467-E7BB-A146-A87D-2304E7E66E6B}" dt="2022-11-16T11:38:51.255" v="26079" actId="478"/>
          <ac:spMkLst>
            <pc:docMk/>
            <pc:sldMk cId="172241875" sldId="283"/>
            <ac:spMk id="15" creationId="{CEAFE9BB-665A-7F88-0642-FE65F4CF52ED}"/>
          </ac:spMkLst>
        </pc:spChg>
        <pc:spChg chg="add mod">
          <ac:chgData name="Stuart C Wilde MBE" userId="effe1fc91cccb1d5" providerId="LiveId" clId="{52953467-E7BB-A146-A87D-2304E7E66E6B}" dt="2022-11-16T11:41:30.679" v="26160" actId="1035"/>
          <ac:spMkLst>
            <pc:docMk/>
            <pc:sldMk cId="172241875" sldId="283"/>
            <ac:spMk id="16" creationId="{3A962614-FE23-9C53-2CAB-AF5C428A0911}"/>
          </ac:spMkLst>
        </pc:spChg>
        <pc:picChg chg="add del mod">
          <ac:chgData name="Stuart C Wilde MBE" userId="effe1fc91cccb1d5" providerId="LiveId" clId="{52953467-E7BB-A146-A87D-2304E7E66E6B}" dt="2022-11-16T11:25:38.126" v="26005" actId="478"/>
          <ac:picMkLst>
            <pc:docMk/>
            <pc:sldMk cId="172241875" sldId="283"/>
            <ac:picMk id="2" creationId="{E9F75469-A90C-C521-0606-E16A4C59D351}"/>
          </ac:picMkLst>
        </pc:picChg>
        <pc:picChg chg="add mod">
          <ac:chgData name="Stuart C Wilde MBE" userId="effe1fc91cccb1d5" providerId="LiveId" clId="{52953467-E7BB-A146-A87D-2304E7E66E6B}" dt="2022-11-16T11:30:13.849" v="26028" actId="1076"/>
          <ac:picMkLst>
            <pc:docMk/>
            <pc:sldMk cId="172241875" sldId="283"/>
            <ac:picMk id="11" creationId="{74307F84-A33F-92FA-0F08-C3792D2DC35F}"/>
          </ac:picMkLst>
        </pc:picChg>
        <pc:picChg chg="add mod">
          <ac:chgData name="Stuart C Wilde MBE" userId="effe1fc91cccb1d5" providerId="LiveId" clId="{52953467-E7BB-A146-A87D-2304E7E66E6B}" dt="2022-11-16T11:42:00.276" v="26162" actId="1076"/>
          <ac:picMkLst>
            <pc:docMk/>
            <pc:sldMk cId="172241875" sldId="283"/>
            <ac:picMk id="17" creationId="{B3CAAB64-E51E-A997-3176-1524B0ED89DC}"/>
          </ac:picMkLst>
        </pc:picChg>
        <pc:cxnChg chg="add mod">
          <ac:chgData name="Stuart C Wilde MBE" userId="effe1fc91cccb1d5" providerId="LiveId" clId="{52953467-E7BB-A146-A87D-2304E7E66E6B}" dt="2022-11-16T11:30:09.967" v="26027" actId="1076"/>
          <ac:cxnSpMkLst>
            <pc:docMk/>
            <pc:sldMk cId="172241875" sldId="283"/>
            <ac:cxnSpMk id="7" creationId="{50060E80-F1C3-4E50-B873-7CFDEEA90049}"/>
          </ac:cxnSpMkLst>
        </pc:cxnChg>
        <pc:cxnChg chg="add mod">
          <ac:chgData name="Stuart C Wilde MBE" userId="effe1fc91cccb1d5" providerId="LiveId" clId="{52953467-E7BB-A146-A87D-2304E7E66E6B}" dt="2022-11-16T11:30:09.967" v="26027" actId="1076"/>
          <ac:cxnSpMkLst>
            <pc:docMk/>
            <pc:sldMk cId="172241875" sldId="283"/>
            <ac:cxnSpMk id="8" creationId="{01C52B09-2839-4160-A3C1-6BB201E5D53A}"/>
          </ac:cxnSpMkLst>
        </pc:cxnChg>
        <pc:cxnChg chg="add mod">
          <ac:chgData name="Stuart C Wilde MBE" userId="effe1fc91cccb1d5" providerId="LiveId" clId="{52953467-E7BB-A146-A87D-2304E7E66E6B}" dt="2022-11-16T11:30:09.967" v="26027" actId="1076"/>
          <ac:cxnSpMkLst>
            <pc:docMk/>
            <pc:sldMk cId="172241875" sldId="283"/>
            <ac:cxnSpMk id="9" creationId="{FC6C2AB6-E695-4520-9F38-6B6A0DE36B04}"/>
          </ac:cxnSpMkLst>
        </pc:cxnChg>
        <pc:cxnChg chg="add mod">
          <ac:chgData name="Stuart C Wilde MBE" userId="effe1fc91cccb1d5" providerId="LiveId" clId="{52953467-E7BB-A146-A87D-2304E7E66E6B}" dt="2022-11-16T11:30:09.967" v="26027" actId="1076"/>
          <ac:cxnSpMkLst>
            <pc:docMk/>
            <pc:sldMk cId="172241875" sldId="283"/>
            <ac:cxnSpMk id="10" creationId="{8F28B946-C7F6-4BF4-9E0C-3FACB97B07C7}"/>
          </ac:cxnSpMkLst>
        </pc:cxnChg>
        <pc:cxnChg chg="add del mod">
          <ac:chgData name="Stuart C Wilde MBE" userId="effe1fc91cccb1d5" providerId="LiveId" clId="{52953467-E7BB-A146-A87D-2304E7E66E6B}" dt="2022-11-16T11:37:30.731" v="26071" actId="478"/>
          <ac:cxnSpMkLst>
            <pc:docMk/>
            <pc:sldMk cId="172241875" sldId="283"/>
            <ac:cxnSpMk id="14" creationId="{455774F3-BD73-DD81-0354-DFE4438F1F8F}"/>
          </ac:cxnSpMkLst>
        </pc:cxnChg>
      </pc:sldChg>
      <pc:sldChg chg="addSp delSp modSp add del mod">
        <pc:chgData name="Stuart C Wilde MBE" userId="effe1fc91cccb1d5" providerId="LiveId" clId="{52953467-E7BB-A146-A87D-2304E7E66E6B}" dt="2022-11-27T18:01:31.906" v="27359" actId="2696"/>
        <pc:sldMkLst>
          <pc:docMk/>
          <pc:sldMk cId="4122359222" sldId="284"/>
        </pc:sldMkLst>
        <pc:spChg chg="add mod">
          <ac:chgData name="Stuart C Wilde MBE" userId="effe1fc91cccb1d5" providerId="LiveId" clId="{52953467-E7BB-A146-A87D-2304E7E66E6B}" dt="2022-11-17T21:53:46.537" v="26190" actId="20577"/>
          <ac:spMkLst>
            <pc:docMk/>
            <pc:sldMk cId="4122359222" sldId="284"/>
            <ac:spMk id="2" creationId="{2DE434C2-5064-ECE1-0957-EA4F04F2613C}"/>
          </ac:spMkLst>
        </pc:spChg>
        <pc:spChg chg="del mod">
          <ac:chgData name="Stuart C Wilde MBE" userId="effe1fc91cccb1d5" providerId="LiveId" clId="{52953467-E7BB-A146-A87D-2304E7E66E6B}" dt="2022-11-27T17:59:25.741" v="27356" actId="478"/>
          <ac:spMkLst>
            <pc:docMk/>
            <pc:sldMk cId="4122359222" sldId="284"/>
            <ac:spMk id="12" creationId="{A8E3466C-BCE7-0B76-9B68-E99D942D5045}"/>
          </ac:spMkLst>
        </pc:spChg>
        <pc:spChg chg="del mod">
          <ac:chgData name="Stuart C Wilde MBE" userId="effe1fc91cccb1d5" providerId="LiveId" clId="{52953467-E7BB-A146-A87D-2304E7E66E6B}" dt="2022-11-27T17:59:25.741" v="27356" actId="478"/>
          <ac:spMkLst>
            <pc:docMk/>
            <pc:sldMk cId="4122359222" sldId="284"/>
            <ac:spMk id="13" creationId="{63AFC7AD-2143-E24A-5C96-6FAFF9863AF9}"/>
          </ac:spMkLst>
        </pc:spChg>
        <pc:spChg chg="del mod">
          <ac:chgData name="Stuart C Wilde MBE" userId="effe1fc91cccb1d5" providerId="LiveId" clId="{52953467-E7BB-A146-A87D-2304E7E66E6B}" dt="2022-11-27T17:59:25.741" v="27356" actId="478"/>
          <ac:spMkLst>
            <pc:docMk/>
            <pc:sldMk cId="4122359222" sldId="284"/>
            <ac:spMk id="15" creationId="{1008C5BB-722B-9CBC-80C3-1744E17A8303}"/>
          </ac:spMkLst>
        </pc:spChg>
        <pc:spChg chg="del mod">
          <ac:chgData name="Stuart C Wilde MBE" userId="effe1fc91cccb1d5" providerId="LiveId" clId="{52953467-E7BB-A146-A87D-2304E7E66E6B}" dt="2022-11-27T17:59:25.741" v="27356" actId="478"/>
          <ac:spMkLst>
            <pc:docMk/>
            <pc:sldMk cId="4122359222" sldId="284"/>
            <ac:spMk id="16" creationId="{66C4AEFE-7CC2-75E2-DFD5-D43F0390744A}"/>
          </ac:spMkLst>
        </pc:spChg>
        <pc:spChg chg="del mod">
          <ac:chgData name="Stuart C Wilde MBE" userId="effe1fc91cccb1d5" providerId="LiveId" clId="{52953467-E7BB-A146-A87D-2304E7E66E6B}" dt="2022-11-27T17:59:25.741" v="27356" actId="478"/>
          <ac:spMkLst>
            <pc:docMk/>
            <pc:sldMk cId="4122359222" sldId="284"/>
            <ac:spMk id="17" creationId="{62F6787E-1704-8591-F4A2-4F736130DF99}"/>
          </ac:spMkLst>
        </pc:spChg>
        <pc:spChg chg="del mod">
          <ac:chgData name="Stuart C Wilde MBE" userId="effe1fc91cccb1d5" providerId="LiveId" clId="{52953467-E7BB-A146-A87D-2304E7E66E6B}" dt="2022-11-27T17:59:25.741" v="27356" actId="478"/>
          <ac:spMkLst>
            <pc:docMk/>
            <pc:sldMk cId="4122359222" sldId="284"/>
            <ac:spMk id="18" creationId="{7865408F-93BD-BA2D-2316-3B95A131A8DF}"/>
          </ac:spMkLst>
        </pc:spChg>
        <pc:graphicFrameChg chg="del mod modGraphic">
          <ac:chgData name="Stuart C Wilde MBE" userId="effe1fc91cccb1d5" providerId="LiveId" clId="{52953467-E7BB-A146-A87D-2304E7E66E6B}" dt="2022-11-27T17:59:25.741" v="27356" actId="478"/>
          <ac:graphicFrameMkLst>
            <pc:docMk/>
            <pc:sldMk cId="4122359222" sldId="284"/>
            <ac:graphicFrameMk id="7" creationId="{D8C48A14-911F-134D-0370-6BE68275AC56}"/>
          </ac:graphicFrameMkLst>
        </pc:graphicFrameChg>
      </pc:sldChg>
      <pc:sldChg chg="addSp delSp modSp add del mod">
        <pc:chgData name="Stuart C Wilde MBE" userId="effe1fc91cccb1d5" providerId="LiveId" clId="{52953467-E7BB-A146-A87D-2304E7E66E6B}" dt="2022-11-27T18:14:47.984" v="27497" actId="2696"/>
        <pc:sldMkLst>
          <pc:docMk/>
          <pc:sldMk cId="3325216560" sldId="285"/>
        </pc:sldMkLst>
        <pc:spChg chg="mod">
          <ac:chgData name="Stuart C Wilde MBE" userId="effe1fc91cccb1d5" providerId="LiveId" clId="{52953467-E7BB-A146-A87D-2304E7E66E6B}" dt="2022-11-19T18:26:26.526" v="26193" actId="20577"/>
          <ac:spMkLst>
            <pc:docMk/>
            <pc:sldMk cId="3325216560" sldId="285"/>
            <ac:spMk id="2" creationId="{2DE434C2-5064-ECE1-0957-EA4F04F2613C}"/>
          </ac:spMkLst>
        </pc:spChg>
        <pc:graphicFrameChg chg="add mod modGraphic">
          <ac:chgData name="Stuart C Wilde MBE" userId="effe1fc91cccb1d5" providerId="LiveId" clId="{52953467-E7BB-A146-A87D-2304E7E66E6B}" dt="2022-11-21T23:53:12.950" v="26923" actId="122"/>
          <ac:graphicFrameMkLst>
            <pc:docMk/>
            <pc:sldMk cId="3325216560" sldId="285"/>
            <ac:graphicFrameMk id="3" creationId="{5B883628-69DC-FF02-F709-233AE2F15C7F}"/>
          </ac:graphicFrameMkLst>
        </pc:graphicFrameChg>
        <pc:graphicFrameChg chg="add del mod">
          <ac:chgData name="Stuart C Wilde MBE" userId="effe1fc91cccb1d5" providerId="LiveId" clId="{52953467-E7BB-A146-A87D-2304E7E66E6B}" dt="2022-11-19T20:03:55.041" v="26285" actId="478"/>
          <ac:graphicFrameMkLst>
            <pc:docMk/>
            <pc:sldMk cId="3325216560" sldId="285"/>
            <ac:graphicFrameMk id="5" creationId="{668729AF-3318-4D92-688F-E444A7EEF7CE}"/>
          </ac:graphicFrameMkLst>
        </pc:graphicFrameChg>
        <pc:graphicFrameChg chg="del modGraphic">
          <ac:chgData name="Stuart C Wilde MBE" userId="effe1fc91cccb1d5" providerId="LiveId" clId="{52953467-E7BB-A146-A87D-2304E7E66E6B}" dt="2022-11-19T18:32:45.110" v="26230" actId="478"/>
          <ac:graphicFrameMkLst>
            <pc:docMk/>
            <pc:sldMk cId="3325216560" sldId="285"/>
            <ac:graphicFrameMk id="7" creationId="{D8C48A14-911F-134D-0370-6BE68275AC56}"/>
          </ac:graphicFrameMkLst>
        </pc:graphicFrameChg>
      </pc:sldChg>
      <pc:sldChg chg="delSp modSp add del mod">
        <pc:chgData name="Stuart C Wilde MBE" userId="effe1fc91cccb1d5" providerId="LiveId" clId="{52953467-E7BB-A146-A87D-2304E7E66E6B}" dt="2022-11-27T18:16:37.195" v="27534" actId="2696"/>
        <pc:sldMkLst>
          <pc:docMk/>
          <pc:sldMk cId="1839723396" sldId="286"/>
        </pc:sldMkLst>
        <pc:spChg chg="mod">
          <ac:chgData name="Stuart C Wilde MBE" userId="effe1fc91cccb1d5" providerId="LiveId" clId="{52953467-E7BB-A146-A87D-2304E7E66E6B}" dt="2022-11-19T20:06:25.721" v="26351" actId="20577"/>
          <ac:spMkLst>
            <pc:docMk/>
            <pc:sldMk cId="1839723396" sldId="286"/>
            <ac:spMk id="2" creationId="{2DE434C2-5064-ECE1-0957-EA4F04F2613C}"/>
          </ac:spMkLst>
        </pc:spChg>
        <pc:graphicFrameChg chg="del">
          <ac:chgData name="Stuart C Wilde MBE" userId="effe1fc91cccb1d5" providerId="LiveId" clId="{52953467-E7BB-A146-A87D-2304E7E66E6B}" dt="2022-11-19T20:06:08.873" v="26310" actId="478"/>
          <ac:graphicFrameMkLst>
            <pc:docMk/>
            <pc:sldMk cId="1839723396" sldId="286"/>
            <ac:graphicFrameMk id="3" creationId="{5B883628-69DC-FF02-F709-233AE2F15C7F}"/>
          </ac:graphicFrameMkLst>
        </pc:graphicFrameChg>
        <pc:graphicFrameChg chg="mod modGraphic">
          <ac:chgData name="Stuart C Wilde MBE" userId="effe1fc91cccb1d5" providerId="LiveId" clId="{52953467-E7BB-A146-A87D-2304E7E66E6B}" dt="2022-11-21T06:27:15.096" v="26518" actId="207"/>
          <ac:graphicFrameMkLst>
            <pc:docMk/>
            <pc:sldMk cId="1839723396" sldId="286"/>
            <ac:graphicFrameMk id="5" creationId="{668729AF-3318-4D92-688F-E444A7EEF7CE}"/>
          </ac:graphicFrameMkLst>
        </pc:graphicFrameChg>
      </pc:sldChg>
      <pc:sldChg chg="addSp delSp modSp add del mod">
        <pc:chgData name="Stuart C Wilde MBE" userId="effe1fc91cccb1d5" providerId="LiveId" clId="{52953467-E7BB-A146-A87D-2304E7E66E6B}" dt="2022-11-27T18:19:52.755" v="27574" actId="2696"/>
        <pc:sldMkLst>
          <pc:docMk/>
          <pc:sldMk cId="305557092" sldId="287"/>
        </pc:sldMkLst>
        <pc:spChg chg="mod">
          <ac:chgData name="Stuart C Wilde MBE" userId="effe1fc91cccb1d5" providerId="LiveId" clId="{52953467-E7BB-A146-A87D-2304E7E66E6B}" dt="2022-11-21T06:22:57.631" v="26456" actId="20577"/>
          <ac:spMkLst>
            <pc:docMk/>
            <pc:sldMk cId="305557092" sldId="287"/>
            <ac:spMk id="2" creationId="{2DE434C2-5064-ECE1-0957-EA4F04F2613C}"/>
          </ac:spMkLst>
        </pc:spChg>
        <pc:graphicFrameChg chg="add mod modGraphic">
          <ac:chgData name="Stuart C Wilde MBE" userId="effe1fc91cccb1d5" providerId="LiveId" clId="{52953467-E7BB-A146-A87D-2304E7E66E6B}" dt="2022-11-21T23:53:21.603" v="26924" actId="122"/>
          <ac:graphicFrameMkLst>
            <pc:docMk/>
            <pc:sldMk cId="305557092" sldId="287"/>
            <ac:graphicFrameMk id="3" creationId="{4DB0D5F2-7C97-249F-DCFA-E48FF55ABA3A}"/>
          </ac:graphicFrameMkLst>
        </pc:graphicFrameChg>
        <pc:graphicFrameChg chg="add del mod">
          <ac:chgData name="Stuart C Wilde MBE" userId="effe1fc91cccb1d5" providerId="LiveId" clId="{52953467-E7BB-A146-A87D-2304E7E66E6B}" dt="2022-11-21T06:23:39.550" v="26458"/>
          <ac:graphicFrameMkLst>
            <pc:docMk/>
            <pc:sldMk cId="305557092" sldId="287"/>
            <ac:graphicFrameMk id="3" creationId="{BEAA805B-0E46-BBDE-89A7-A72EA8B4AC90}"/>
          </ac:graphicFrameMkLst>
        </pc:graphicFrameChg>
        <pc:graphicFrameChg chg="del">
          <ac:chgData name="Stuart C Wilde MBE" userId="effe1fc91cccb1d5" providerId="LiveId" clId="{52953467-E7BB-A146-A87D-2304E7E66E6B}" dt="2022-11-21T06:26:14.331" v="26473" actId="478"/>
          <ac:graphicFrameMkLst>
            <pc:docMk/>
            <pc:sldMk cId="305557092" sldId="287"/>
            <ac:graphicFrameMk id="5" creationId="{668729AF-3318-4D92-688F-E444A7EEF7CE}"/>
          </ac:graphicFrameMkLst>
        </pc:graphicFrameChg>
        <pc:graphicFrameChg chg="add del mod modGraphic">
          <ac:chgData name="Stuart C Wilde MBE" userId="effe1fc91cccb1d5" providerId="LiveId" clId="{52953467-E7BB-A146-A87D-2304E7E66E6B}" dt="2022-11-21T12:20:39.761" v="26533" actId="478"/>
          <ac:graphicFrameMkLst>
            <pc:docMk/>
            <pc:sldMk cId="305557092" sldId="287"/>
            <ac:graphicFrameMk id="6" creationId="{23EEEDFD-DF04-C8C4-9439-A1C670DE5713}"/>
          </ac:graphicFrameMkLst>
        </pc:graphicFrameChg>
      </pc:sldChg>
      <pc:sldChg chg="addSp delSp modSp add del mod">
        <pc:chgData name="Stuart C Wilde MBE" userId="effe1fc91cccb1d5" providerId="LiveId" clId="{52953467-E7BB-A146-A87D-2304E7E66E6B}" dt="2022-11-27T18:24:24.911" v="27600" actId="2696"/>
        <pc:sldMkLst>
          <pc:docMk/>
          <pc:sldMk cId="2970489476" sldId="288"/>
        </pc:sldMkLst>
        <pc:spChg chg="mod">
          <ac:chgData name="Stuart C Wilde MBE" userId="effe1fc91cccb1d5" providerId="LiveId" clId="{52953467-E7BB-A146-A87D-2304E7E66E6B}" dt="2022-11-21T12:31:51.750" v="26583" actId="20577"/>
          <ac:spMkLst>
            <pc:docMk/>
            <pc:sldMk cId="2970489476" sldId="288"/>
            <ac:spMk id="2" creationId="{2DE434C2-5064-ECE1-0957-EA4F04F2613C}"/>
          </ac:spMkLst>
        </pc:spChg>
        <pc:graphicFrameChg chg="del">
          <ac:chgData name="Stuart C Wilde MBE" userId="effe1fc91cccb1d5" providerId="LiveId" clId="{52953467-E7BB-A146-A87D-2304E7E66E6B}" dt="2022-11-21T12:33:49.798" v="26598" actId="478"/>
          <ac:graphicFrameMkLst>
            <pc:docMk/>
            <pc:sldMk cId="2970489476" sldId="288"/>
            <ac:graphicFrameMk id="3" creationId="{4DB0D5F2-7C97-249F-DCFA-E48FF55ABA3A}"/>
          </ac:graphicFrameMkLst>
        </pc:graphicFrameChg>
        <pc:graphicFrameChg chg="add mod modGraphic">
          <ac:chgData name="Stuart C Wilde MBE" userId="effe1fc91cccb1d5" providerId="LiveId" clId="{52953467-E7BB-A146-A87D-2304E7E66E6B}" dt="2022-11-21T23:53:27.867" v="26925" actId="122"/>
          <ac:graphicFrameMkLst>
            <pc:docMk/>
            <pc:sldMk cId="2970489476" sldId="288"/>
            <ac:graphicFrameMk id="3" creationId="{D9A4EB8C-9DBE-6D6E-866D-D5C56BBE1892}"/>
          </ac:graphicFrameMkLst>
        </pc:graphicFrameChg>
        <pc:graphicFrameChg chg="add del mod">
          <ac:chgData name="Stuart C Wilde MBE" userId="effe1fc91cccb1d5" providerId="LiveId" clId="{52953467-E7BB-A146-A87D-2304E7E66E6B}" dt="2022-11-21T12:32:31.285" v="26585" actId="478"/>
          <ac:graphicFrameMkLst>
            <pc:docMk/>
            <pc:sldMk cId="2970489476" sldId="288"/>
            <ac:graphicFrameMk id="5" creationId="{6F418EFD-5572-8F76-2480-7767678AF1B1}"/>
          </ac:graphicFrameMkLst>
        </pc:graphicFrameChg>
        <pc:graphicFrameChg chg="add del mod modGraphic">
          <ac:chgData name="Stuart C Wilde MBE" userId="effe1fc91cccb1d5" providerId="LiveId" clId="{52953467-E7BB-A146-A87D-2304E7E66E6B}" dt="2022-11-21T23:51:42.861" v="26878" actId="478"/>
          <ac:graphicFrameMkLst>
            <pc:docMk/>
            <pc:sldMk cId="2970489476" sldId="288"/>
            <ac:graphicFrameMk id="6" creationId="{AE9C1B24-F800-DE8A-83B6-168E5F77F4F3}"/>
          </ac:graphicFrameMkLst>
        </pc:graphicFrameChg>
      </pc:sldChg>
      <pc:sldChg chg="add del">
        <pc:chgData name="Stuart C Wilde MBE" userId="effe1fc91cccb1d5" providerId="LiveId" clId="{52953467-E7BB-A146-A87D-2304E7E66E6B}" dt="2022-11-26T21:19:06.172" v="27104" actId="2696"/>
        <pc:sldMkLst>
          <pc:docMk/>
          <pc:sldMk cId="2093633299" sldId="289"/>
        </pc:sldMkLst>
      </pc:sldChg>
      <pc:sldChg chg="addSp delSp modSp add del mod">
        <pc:chgData name="Stuart C Wilde MBE" userId="effe1fc91cccb1d5" providerId="LiveId" clId="{52953467-E7BB-A146-A87D-2304E7E66E6B}" dt="2022-11-27T18:26:20.384" v="27631" actId="2696"/>
        <pc:sldMkLst>
          <pc:docMk/>
          <pc:sldMk cId="3891275345" sldId="290"/>
        </pc:sldMkLst>
        <pc:spChg chg="mod">
          <ac:chgData name="Stuart C Wilde MBE" userId="effe1fc91cccb1d5" providerId="LiveId" clId="{52953467-E7BB-A146-A87D-2304E7E66E6B}" dt="2022-11-26T21:18:54.816" v="27103" actId="20577"/>
          <ac:spMkLst>
            <pc:docMk/>
            <pc:sldMk cId="3891275345" sldId="290"/>
            <ac:spMk id="2" creationId="{2DE434C2-5064-ECE1-0957-EA4F04F2613C}"/>
          </ac:spMkLst>
        </pc:spChg>
        <pc:spChg chg="mod">
          <ac:chgData name="Stuart C Wilde MBE" userId="effe1fc91cccb1d5" providerId="LiveId" clId="{52953467-E7BB-A146-A87D-2304E7E66E6B}" dt="2022-11-26T21:22:26.827" v="27223" actId="1037"/>
          <ac:spMkLst>
            <pc:docMk/>
            <pc:sldMk cId="3891275345" sldId="290"/>
            <ac:spMk id="12" creationId="{A8E3466C-BCE7-0B76-9B68-E99D942D5045}"/>
          </ac:spMkLst>
        </pc:spChg>
        <pc:spChg chg="mod">
          <ac:chgData name="Stuart C Wilde MBE" userId="effe1fc91cccb1d5" providerId="LiveId" clId="{52953467-E7BB-A146-A87D-2304E7E66E6B}" dt="2022-11-26T21:22:18.858" v="27211" actId="1037"/>
          <ac:spMkLst>
            <pc:docMk/>
            <pc:sldMk cId="3891275345" sldId="290"/>
            <ac:spMk id="13" creationId="{63AFC7AD-2143-E24A-5C96-6FAFF9863AF9}"/>
          </ac:spMkLst>
        </pc:spChg>
        <pc:spChg chg="mod">
          <ac:chgData name="Stuart C Wilde MBE" userId="effe1fc91cccb1d5" providerId="LiveId" clId="{52953467-E7BB-A146-A87D-2304E7E66E6B}" dt="2022-11-26T21:22:05.564" v="27190" actId="1038"/>
          <ac:spMkLst>
            <pc:docMk/>
            <pc:sldMk cId="3891275345" sldId="290"/>
            <ac:spMk id="15" creationId="{1008C5BB-722B-9CBC-80C3-1744E17A8303}"/>
          </ac:spMkLst>
        </pc:spChg>
        <pc:graphicFrameChg chg="del">
          <ac:chgData name="Stuart C Wilde MBE" userId="effe1fc91cccb1d5" providerId="LiveId" clId="{52953467-E7BB-A146-A87D-2304E7E66E6B}" dt="2022-11-26T21:21:42.904" v="27107" actId="478"/>
          <ac:graphicFrameMkLst>
            <pc:docMk/>
            <pc:sldMk cId="3891275345" sldId="290"/>
            <ac:graphicFrameMk id="3" creationId="{D9A4EB8C-9DBE-6D6E-866D-D5C56BBE1892}"/>
          </ac:graphicFrameMkLst>
        </pc:graphicFrameChg>
        <pc:graphicFrameChg chg="add mod modGraphic">
          <ac:chgData name="Stuart C Wilde MBE" userId="effe1fc91cccb1d5" providerId="LiveId" clId="{52953467-E7BB-A146-A87D-2304E7E66E6B}" dt="2022-11-26T21:21:48.961" v="27136" actId="1035"/>
          <ac:graphicFrameMkLst>
            <pc:docMk/>
            <pc:sldMk cId="3891275345" sldId="290"/>
            <ac:graphicFrameMk id="5" creationId="{7D59DC00-F418-F509-BC9A-167B4F80EE8C}"/>
          </ac:graphicFrameMkLst>
        </pc:graphicFrameChg>
      </pc:sldChg>
      <pc:sldChg chg="modSp add del mod">
        <pc:chgData name="Stuart C Wilde MBE" userId="effe1fc91cccb1d5" providerId="LiveId" clId="{52953467-E7BB-A146-A87D-2304E7E66E6B}" dt="2022-11-27T18:06:30.967" v="27462" actId="2696"/>
        <pc:sldMkLst>
          <pc:docMk/>
          <pc:sldMk cId="1615069827" sldId="291"/>
        </pc:sldMkLst>
        <pc:spChg chg="mod">
          <ac:chgData name="Stuart C Wilde MBE" userId="effe1fc91cccb1d5" providerId="LiveId" clId="{52953467-E7BB-A146-A87D-2304E7E66E6B}" dt="2022-11-27T18:01:35.427" v="27361" actId="20577"/>
          <ac:spMkLst>
            <pc:docMk/>
            <pc:sldMk cId="1615069827" sldId="291"/>
            <ac:spMk id="2" creationId="{0F7DA49C-DD10-E0C4-9A03-C3A5B28BA9B0}"/>
          </ac:spMkLst>
        </pc:spChg>
      </pc:sldChg>
      <pc:sldChg chg="addSp delSp modSp add mod">
        <pc:chgData name="Stuart C Wilde MBE" userId="effe1fc91cccb1d5" providerId="LiveId" clId="{52953467-E7BB-A146-A87D-2304E7E66E6B}" dt="2023-01-01T19:36:43.994" v="31657" actId="1582"/>
        <pc:sldMkLst>
          <pc:docMk/>
          <pc:sldMk cId="2521993555" sldId="291"/>
        </pc:sldMkLst>
        <pc:spChg chg="mod">
          <ac:chgData name="Stuart C Wilde MBE" userId="effe1fc91cccb1d5" providerId="LiveId" clId="{52953467-E7BB-A146-A87D-2304E7E66E6B}" dt="2022-11-30T23:40:57.228" v="29392" actId="20577"/>
          <ac:spMkLst>
            <pc:docMk/>
            <pc:sldMk cId="2521993555" sldId="291"/>
            <ac:spMk id="2" creationId="{0F7DA49C-DD10-E0C4-9A03-C3A5B28BA9B0}"/>
          </ac:spMkLst>
        </pc:spChg>
        <pc:spChg chg="mod">
          <ac:chgData name="Stuart C Wilde MBE" userId="effe1fc91cccb1d5" providerId="LiveId" clId="{52953467-E7BB-A146-A87D-2304E7E66E6B}" dt="2023-01-01T19:36:43.994" v="31657" actId="1582"/>
          <ac:spMkLst>
            <pc:docMk/>
            <pc:sldMk cId="2521993555" sldId="291"/>
            <ac:spMk id="5" creationId="{4C48B27C-BB60-C069-69E2-D74DA0FCEA05}"/>
          </ac:spMkLst>
        </pc:spChg>
        <pc:spChg chg="mod">
          <ac:chgData name="Stuart C Wilde MBE" userId="effe1fc91cccb1d5" providerId="LiveId" clId="{52953467-E7BB-A146-A87D-2304E7E66E6B}" dt="2023-01-01T19:36:43.994" v="31657" actId="1582"/>
          <ac:spMkLst>
            <pc:docMk/>
            <pc:sldMk cId="2521993555" sldId="291"/>
            <ac:spMk id="6" creationId="{F61C0742-9BF7-F384-F861-42A29325F6A7}"/>
          </ac:spMkLst>
        </pc:spChg>
        <pc:spChg chg="mod">
          <ac:chgData name="Stuart C Wilde MBE" userId="effe1fc91cccb1d5" providerId="LiveId" clId="{52953467-E7BB-A146-A87D-2304E7E66E6B}" dt="2023-01-01T19:36:43.994" v="31657" actId="1582"/>
          <ac:spMkLst>
            <pc:docMk/>
            <pc:sldMk cId="2521993555" sldId="291"/>
            <ac:spMk id="7" creationId="{19A14D7A-6FD0-C59F-FACC-1E2091E0A981}"/>
          </ac:spMkLst>
        </pc:spChg>
        <pc:spChg chg="mod">
          <ac:chgData name="Stuart C Wilde MBE" userId="effe1fc91cccb1d5" providerId="LiveId" clId="{52953467-E7BB-A146-A87D-2304E7E66E6B}" dt="2023-01-01T19:36:43.994" v="31657" actId="1582"/>
          <ac:spMkLst>
            <pc:docMk/>
            <pc:sldMk cId="2521993555" sldId="291"/>
            <ac:spMk id="19" creationId="{44EEFD8E-3433-84A8-EDD2-9380F38B536F}"/>
          </ac:spMkLst>
        </pc:spChg>
        <pc:spChg chg="mod">
          <ac:chgData name="Stuart C Wilde MBE" userId="effe1fc91cccb1d5" providerId="LiveId" clId="{52953467-E7BB-A146-A87D-2304E7E66E6B}" dt="2023-01-01T19:36:43.994" v="31657" actId="1582"/>
          <ac:spMkLst>
            <pc:docMk/>
            <pc:sldMk cId="2521993555" sldId="291"/>
            <ac:spMk id="20" creationId="{523E384D-B60D-642D-466A-F3676C95B071}"/>
          </ac:spMkLst>
        </pc:spChg>
        <pc:spChg chg="mod">
          <ac:chgData name="Stuart C Wilde MBE" userId="effe1fc91cccb1d5" providerId="LiveId" clId="{52953467-E7BB-A146-A87D-2304E7E66E6B}" dt="2023-01-01T19:36:43.994" v="31657" actId="1582"/>
          <ac:spMkLst>
            <pc:docMk/>
            <pc:sldMk cId="2521993555" sldId="291"/>
            <ac:spMk id="21" creationId="{F5FED702-6B64-6332-B3CF-6B61F97267E9}"/>
          </ac:spMkLst>
        </pc:spChg>
        <pc:graphicFrameChg chg="add del mod modGraphic">
          <ac:chgData name="Stuart C Wilde MBE" userId="effe1fc91cccb1d5" providerId="LiveId" clId="{52953467-E7BB-A146-A87D-2304E7E66E6B}" dt="2022-11-27T18:13:28.136" v="27495" actId="478"/>
          <ac:graphicFrameMkLst>
            <pc:docMk/>
            <pc:sldMk cId="2521993555" sldId="291"/>
            <ac:graphicFrameMk id="3" creationId="{7217AE3E-ECCA-7D8E-9A37-36A37AD40254}"/>
          </ac:graphicFrameMkLst>
        </pc:graphicFrameChg>
        <pc:graphicFrameChg chg="del">
          <ac:chgData name="Stuart C Wilde MBE" userId="effe1fc91cccb1d5" providerId="LiveId" clId="{52953467-E7BB-A146-A87D-2304E7E66E6B}" dt="2022-11-27T18:08:41.838" v="27468" actId="478"/>
          <ac:graphicFrameMkLst>
            <pc:docMk/>
            <pc:sldMk cId="2521993555" sldId="291"/>
            <ac:graphicFrameMk id="12" creationId="{2D82962A-BA63-E834-7F54-30398B05023A}"/>
          </ac:graphicFrameMkLst>
        </pc:graphicFrameChg>
        <pc:graphicFrameChg chg="add mod modGraphic">
          <ac:chgData name="Stuart C Wilde MBE" userId="effe1fc91cccb1d5" providerId="LiveId" clId="{52953467-E7BB-A146-A87D-2304E7E66E6B}" dt="2022-11-27T18:13:21.256" v="27494" actId="1035"/>
          <ac:graphicFrameMkLst>
            <pc:docMk/>
            <pc:sldMk cId="2521993555" sldId="291"/>
            <ac:graphicFrameMk id="13" creationId="{D57CDBC7-6AF0-DA75-0677-DCAD5A5BEDF7}"/>
          </ac:graphicFrameMkLst>
        </pc:graphicFrameChg>
      </pc:sldChg>
      <pc:sldChg chg="addSp delSp modSp add mod">
        <pc:chgData name="Stuart C Wilde MBE" userId="effe1fc91cccb1d5" providerId="LiveId" clId="{52953467-E7BB-A146-A87D-2304E7E66E6B}" dt="2023-01-01T19:36:57.693" v="31659" actId="1582"/>
        <pc:sldMkLst>
          <pc:docMk/>
          <pc:sldMk cId="3108548141" sldId="292"/>
        </pc:sldMkLst>
        <pc:spChg chg="mod">
          <ac:chgData name="Stuart C Wilde MBE" userId="effe1fc91cccb1d5" providerId="LiveId" clId="{52953467-E7BB-A146-A87D-2304E7E66E6B}" dt="2022-11-30T23:41:02.682" v="29394" actId="20577"/>
          <ac:spMkLst>
            <pc:docMk/>
            <pc:sldMk cId="3108548141" sldId="292"/>
            <ac:spMk id="2" creationId="{0F7DA49C-DD10-E0C4-9A03-C3A5B28BA9B0}"/>
          </ac:spMkLst>
        </pc:spChg>
        <pc:spChg chg="mod">
          <ac:chgData name="Stuart C Wilde MBE" userId="effe1fc91cccb1d5" providerId="LiveId" clId="{52953467-E7BB-A146-A87D-2304E7E66E6B}" dt="2023-01-01T19:36:57.693" v="31659" actId="1582"/>
          <ac:spMkLst>
            <pc:docMk/>
            <pc:sldMk cId="3108548141" sldId="292"/>
            <ac:spMk id="5" creationId="{4C48B27C-BB60-C069-69E2-D74DA0FCEA05}"/>
          </ac:spMkLst>
        </pc:spChg>
        <pc:spChg chg="mod">
          <ac:chgData name="Stuart C Wilde MBE" userId="effe1fc91cccb1d5" providerId="LiveId" clId="{52953467-E7BB-A146-A87D-2304E7E66E6B}" dt="2023-01-01T19:36:57.693" v="31659" actId="1582"/>
          <ac:spMkLst>
            <pc:docMk/>
            <pc:sldMk cId="3108548141" sldId="292"/>
            <ac:spMk id="6" creationId="{F61C0742-9BF7-F384-F861-42A29325F6A7}"/>
          </ac:spMkLst>
        </pc:spChg>
        <pc:spChg chg="mod">
          <ac:chgData name="Stuart C Wilde MBE" userId="effe1fc91cccb1d5" providerId="LiveId" clId="{52953467-E7BB-A146-A87D-2304E7E66E6B}" dt="2023-01-01T19:36:57.693" v="31659" actId="1582"/>
          <ac:spMkLst>
            <pc:docMk/>
            <pc:sldMk cId="3108548141" sldId="292"/>
            <ac:spMk id="7" creationId="{19A14D7A-6FD0-C59F-FACC-1E2091E0A981}"/>
          </ac:spMkLst>
        </pc:spChg>
        <pc:spChg chg="mod">
          <ac:chgData name="Stuart C Wilde MBE" userId="effe1fc91cccb1d5" providerId="LiveId" clId="{52953467-E7BB-A146-A87D-2304E7E66E6B}" dt="2023-01-01T19:36:57.693" v="31659" actId="1582"/>
          <ac:spMkLst>
            <pc:docMk/>
            <pc:sldMk cId="3108548141" sldId="292"/>
            <ac:spMk id="19" creationId="{44EEFD8E-3433-84A8-EDD2-9380F38B536F}"/>
          </ac:spMkLst>
        </pc:spChg>
        <pc:spChg chg="mod">
          <ac:chgData name="Stuart C Wilde MBE" userId="effe1fc91cccb1d5" providerId="LiveId" clId="{52953467-E7BB-A146-A87D-2304E7E66E6B}" dt="2023-01-01T19:36:57.693" v="31659" actId="1582"/>
          <ac:spMkLst>
            <pc:docMk/>
            <pc:sldMk cId="3108548141" sldId="292"/>
            <ac:spMk id="20" creationId="{523E384D-B60D-642D-466A-F3676C95B071}"/>
          </ac:spMkLst>
        </pc:spChg>
        <pc:spChg chg="mod">
          <ac:chgData name="Stuart C Wilde MBE" userId="effe1fc91cccb1d5" providerId="LiveId" clId="{52953467-E7BB-A146-A87D-2304E7E66E6B}" dt="2023-01-01T19:36:57.693" v="31659" actId="1582"/>
          <ac:spMkLst>
            <pc:docMk/>
            <pc:sldMk cId="3108548141" sldId="292"/>
            <ac:spMk id="21" creationId="{F5FED702-6B64-6332-B3CF-6B61F97267E9}"/>
          </ac:spMkLst>
        </pc:spChg>
        <pc:graphicFrameChg chg="add mod modGraphic">
          <ac:chgData name="Stuart C Wilde MBE" userId="effe1fc91cccb1d5" providerId="LiveId" clId="{52953467-E7BB-A146-A87D-2304E7E66E6B}" dt="2022-11-27T18:15:53.521" v="27530" actId="1035"/>
          <ac:graphicFrameMkLst>
            <pc:docMk/>
            <pc:sldMk cId="3108548141" sldId="292"/>
            <ac:graphicFrameMk id="3" creationId="{10087B22-4599-924C-B880-C16333C9387B}"/>
          </ac:graphicFrameMkLst>
        </pc:graphicFrameChg>
        <pc:graphicFrameChg chg="del">
          <ac:chgData name="Stuart C Wilde MBE" userId="effe1fc91cccb1d5" providerId="LiveId" clId="{52953467-E7BB-A146-A87D-2304E7E66E6B}" dt="2022-11-27T18:15:46.512" v="27502" actId="478"/>
          <ac:graphicFrameMkLst>
            <pc:docMk/>
            <pc:sldMk cId="3108548141" sldId="292"/>
            <ac:graphicFrameMk id="13" creationId="{D57CDBC7-6AF0-DA75-0677-DCAD5A5BEDF7}"/>
          </ac:graphicFrameMkLst>
        </pc:graphicFrameChg>
      </pc:sldChg>
      <pc:sldChg chg="addSp delSp modSp add mod">
        <pc:chgData name="Stuart C Wilde MBE" userId="effe1fc91cccb1d5" providerId="LiveId" clId="{52953467-E7BB-A146-A87D-2304E7E66E6B}" dt="2023-01-01T19:37:09.708" v="31661" actId="1582"/>
        <pc:sldMkLst>
          <pc:docMk/>
          <pc:sldMk cId="3973677040" sldId="293"/>
        </pc:sldMkLst>
        <pc:spChg chg="mod">
          <ac:chgData name="Stuart C Wilde MBE" userId="effe1fc91cccb1d5" providerId="LiveId" clId="{52953467-E7BB-A146-A87D-2304E7E66E6B}" dt="2022-11-30T23:41:08.157" v="29397" actId="20577"/>
          <ac:spMkLst>
            <pc:docMk/>
            <pc:sldMk cId="3973677040" sldId="293"/>
            <ac:spMk id="2" creationId="{0F7DA49C-DD10-E0C4-9A03-C3A5B28BA9B0}"/>
          </ac:spMkLst>
        </pc:spChg>
        <pc:spChg chg="mod">
          <ac:chgData name="Stuart C Wilde MBE" userId="effe1fc91cccb1d5" providerId="LiveId" clId="{52953467-E7BB-A146-A87D-2304E7E66E6B}" dt="2023-01-01T19:37:09.708" v="31661" actId="1582"/>
          <ac:spMkLst>
            <pc:docMk/>
            <pc:sldMk cId="3973677040" sldId="293"/>
            <ac:spMk id="5" creationId="{4C48B27C-BB60-C069-69E2-D74DA0FCEA05}"/>
          </ac:spMkLst>
        </pc:spChg>
        <pc:spChg chg="mod">
          <ac:chgData name="Stuart C Wilde MBE" userId="effe1fc91cccb1d5" providerId="LiveId" clId="{52953467-E7BB-A146-A87D-2304E7E66E6B}" dt="2023-01-01T19:37:09.708" v="31661" actId="1582"/>
          <ac:spMkLst>
            <pc:docMk/>
            <pc:sldMk cId="3973677040" sldId="293"/>
            <ac:spMk id="6" creationId="{F61C0742-9BF7-F384-F861-42A29325F6A7}"/>
          </ac:spMkLst>
        </pc:spChg>
        <pc:spChg chg="mod">
          <ac:chgData name="Stuart C Wilde MBE" userId="effe1fc91cccb1d5" providerId="LiveId" clId="{52953467-E7BB-A146-A87D-2304E7E66E6B}" dt="2023-01-01T19:37:09.708" v="31661" actId="1582"/>
          <ac:spMkLst>
            <pc:docMk/>
            <pc:sldMk cId="3973677040" sldId="293"/>
            <ac:spMk id="7" creationId="{19A14D7A-6FD0-C59F-FACC-1E2091E0A981}"/>
          </ac:spMkLst>
        </pc:spChg>
        <pc:spChg chg="mod">
          <ac:chgData name="Stuart C Wilde MBE" userId="effe1fc91cccb1d5" providerId="LiveId" clId="{52953467-E7BB-A146-A87D-2304E7E66E6B}" dt="2023-01-01T19:37:09.708" v="31661" actId="1582"/>
          <ac:spMkLst>
            <pc:docMk/>
            <pc:sldMk cId="3973677040" sldId="293"/>
            <ac:spMk id="19" creationId="{44EEFD8E-3433-84A8-EDD2-9380F38B536F}"/>
          </ac:spMkLst>
        </pc:spChg>
        <pc:spChg chg="mod">
          <ac:chgData name="Stuart C Wilde MBE" userId="effe1fc91cccb1d5" providerId="LiveId" clId="{52953467-E7BB-A146-A87D-2304E7E66E6B}" dt="2023-01-01T19:37:09.708" v="31661" actId="1582"/>
          <ac:spMkLst>
            <pc:docMk/>
            <pc:sldMk cId="3973677040" sldId="293"/>
            <ac:spMk id="20" creationId="{523E384D-B60D-642D-466A-F3676C95B071}"/>
          </ac:spMkLst>
        </pc:spChg>
        <pc:spChg chg="mod">
          <ac:chgData name="Stuart C Wilde MBE" userId="effe1fc91cccb1d5" providerId="LiveId" clId="{52953467-E7BB-A146-A87D-2304E7E66E6B}" dt="2023-01-01T19:37:09.708" v="31661" actId="1582"/>
          <ac:spMkLst>
            <pc:docMk/>
            <pc:sldMk cId="3973677040" sldId="293"/>
            <ac:spMk id="21" creationId="{F5FED702-6B64-6332-B3CF-6B61F97267E9}"/>
          </ac:spMkLst>
        </pc:spChg>
        <pc:graphicFrameChg chg="del">
          <ac:chgData name="Stuart C Wilde MBE" userId="effe1fc91cccb1d5" providerId="LiveId" clId="{52953467-E7BB-A146-A87D-2304E7E66E6B}" dt="2022-11-27T18:18:23.182" v="27537" actId="478"/>
          <ac:graphicFrameMkLst>
            <pc:docMk/>
            <pc:sldMk cId="3973677040" sldId="293"/>
            <ac:graphicFrameMk id="3" creationId="{10087B22-4599-924C-B880-C16333C9387B}"/>
          </ac:graphicFrameMkLst>
        </pc:graphicFrameChg>
        <pc:graphicFrameChg chg="add mod modGraphic">
          <ac:chgData name="Stuart C Wilde MBE" userId="effe1fc91cccb1d5" providerId="LiveId" clId="{52953467-E7BB-A146-A87D-2304E7E66E6B}" dt="2022-11-27T18:18:31.449" v="27569" actId="1035"/>
          <ac:graphicFrameMkLst>
            <pc:docMk/>
            <pc:sldMk cId="3973677040" sldId="293"/>
            <ac:graphicFrameMk id="12" creationId="{9D34D002-1760-BDE7-7D34-D3FED3DFE613}"/>
          </ac:graphicFrameMkLst>
        </pc:graphicFrameChg>
      </pc:sldChg>
      <pc:sldChg chg="addSp delSp modSp add mod">
        <pc:chgData name="Stuart C Wilde MBE" userId="effe1fc91cccb1d5" providerId="LiveId" clId="{52953467-E7BB-A146-A87D-2304E7E66E6B}" dt="2023-01-01T19:37:29.592" v="31663" actId="1582"/>
        <pc:sldMkLst>
          <pc:docMk/>
          <pc:sldMk cId="3441441052" sldId="294"/>
        </pc:sldMkLst>
        <pc:spChg chg="mod">
          <ac:chgData name="Stuart C Wilde MBE" userId="effe1fc91cccb1d5" providerId="LiveId" clId="{52953467-E7BB-A146-A87D-2304E7E66E6B}" dt="2022-11-30T23:41:12.875" v="29399" actId="20577"/>
          <ac:spMkLst>
            <pc:docMk/>
            <pc:sldMk cId="3441441052" sldId="294"/>
            <ac:spMk id="2" creationId="{0F7DA49C-DD10-E0C4-9A03-C3A5B28BA9B0}"/>
          </ac:spMkLst>
        </pc:spChg>
        <pc:spChg chg="mod">
          <ac:chgData name="Stuart C Wilde MBE" userId="effe1fc91cccb1d5" providerId="LiveId" clId="{52953467-E7BB-A146-A87D-2304E7E66E6B}" dt="2023-01-01T19:37:29.592" v="31663" actId="1582"/>
          <ac:spMkLst>
            <pc:docMk/>
            <pc:sldMk cId="3441441052" sldId="294"/>
            <ac:spMk id="5" creationId="{4C48B27C-BB60-C069-69E2-D74DA0FCEA05}"/>
          </ac:spMkLst>
        </pc:spChg>
        <pc:spChg chg="mod">
          <ac:chgData name="Stuart C Wilde MBE" userId="effe1fc91cccb1d5" providerId="LiveId" clId="{52953467-E7BB-A146-A87D-2304E7E66E6B}" dt="2023-01-01T19:37:29.592" v="31663" actId="1582"/>
          <ac:spMkLst>
            <pc:docMk/>
            <pc:sldMk cId="3441441052" sldId="294"/>
            <ac:spMk id="6" creationId="{F61C0742-9BF7-F384-F861-42A29325F6A7}"/>
          </ac:spMkLst>
        </pc:spChg>
        <pc:spChg chg="mod">
          <ac:chgData name="Stuart C Wilde MBE" userId="effe1fc91cccb1d5" providerId="LiveId" clId="{52953467-E7BB-A146-A87D-2304E7E66E6B}" dt="2023-01-01T19:37:29.592" v="31663" actId="1582"/>
          <ac:spMkLst>
            <pc:docMk/>
            <pc:sldMk cId="3441441052" sldId="294"/>
            <ac:spMk id="7" creationId="{19A14D7A-6FD0-C59F-FACC-1E2091E0A981}"/>
          </ac:spMkLst>
        </pc:spChg>
        <pc:spChg chg="mod">
          <ac:chgData name="Stuart C Wilde MBE" userId="effe1fc91cccb1d5" providerId="LiveId" clId="{52953467-E7BB-A146-A87D-2304E7E66E6B}" dt="2023-01-01T19:37:29.592" v="31663" actId="1582"/>
          <ac:spMkLst>
            <pc:docMk/>
            <pc:sldMk cId="3441441052" sldId="294"/>
            <ac:spMk id="19" creationId="{44EEFD8E-3433-84A8-EDD2-9380F38B536F}"/>
          </ac:spMkLst>
        </pc:spChg>
        <pc:spChg chg="mod">
          <ac:chgData name="Stuart C Wilde MBE" userId="effe1fc91cccb1d5" providerId="LiveId" clId="{52953467-E7BB-A146-A87D-2304E7E66E6B}" dt="2023-01-01T19:37:29.592" v="31663" actId="1582"/>
          <ac:spMkLst>
            <pc:docMk/>
            <pc:sldMk cId="3441441052" sldId="294"/>
            <ac:spMk id="20" creationId="{523E384D-B60D-642D-466A-F3676C95B071}"/>
          </ac:spMkLst>
        </pc:spChg>
        <pc:spChg chg="mod">
          <ac:chgData name="Stuart C Wilde MBE" userId="effe1fc91cccb1d5" providerId="LiveId" clId="{52953467-E7BB-A146-A87D-2304E7E66E6B}" dt="2023-01-01T19:37:29.592" v="31663" actId="1582"/>
          <ac:spMkLst>
            <pc:docMk/>
            <pc:sldMk cId="3441441052" sldId="294"/>
            <ac:spMk id="21" creationId="{F5FED702-6B64-6332-B3CF-6B61F97267E9}"/>
          </ac:spMkLst>
        </pc:spChg>
        <pc:graphicFrameChg chg="add del mod">
          <ac:chgData name="Stuart C Wilde MBE" userId="effe1fc91cccb1d5" providerId="LiveId" clId="{52953467-E7BB-A146-A87D-2304E7E66E6B}" dt="2022-11-27T18:22:35.712" v="27576" actId="478"/>
          <ac:graphicFrameMkLst>
            <pc:docMk/>
            <pc:sldMk cId="3441441052" sldId="294"/>
            <ac:graphicFrameMk id="3" creationId="{AB277723-06E9-9315-5AA2-4FD6ED3B6E97}"/>
          </ac:graphicFrameMkLst>
        </pc:graphicFrameChg>
        <pc:graphicFrameChg chg="del">
          <ac:chgData name="Stuart C Wilde MBE" userId="effe1fc91cccb1d5" providerId="LiveId" clId="{52953467-E7BB-A146-A87D-2304E7E66E6B}" dt="2022-11-27T18:22:52.565" v="27579" actId="478"/>
          <ac:graphicFrameMkLst>
            <pc:docMk/>
            <pc:sldMk cId="3441441052" sldId="294"/>
            <ac:graphicFrameMk id="12" creationId="{9D34D002-1760-BDE7-7D34-D3FED3DFE613}"/>
          </ac:graphicFrameMkLst>
        </pc:graphicFrameChg>
        <pc:graphicFrameChg chg="add mod modGraphic">
          <ac:chgData name="Stuart C Wilde MBE" userId="effe1fc91cccb1d5" providerId="LiveId" clId="{52953467-E7BB-A146-A87D-2304E7E66E6B}" dt="2022-11-27T18:22:58.600" v="27599" actId="1035"/>
          <ac:graphicFrameMkLst>
            <pc:docMk/>
            <pc:sldMk cId="3441441052" sldId="294"/>
            <ac:graphicFrameMk id="13" creationId="{A36DE9D8-CFB1-0AED-FCA3-7E1E7C79267C}"/>
          </ac:graphicFrameMkLst>
        </pc:graphicFrameChg>
      </pc:sldChg>
      <pc:sldChg chg="addSp delSp modSp add mod">
        <pc:chgData name="Stuart C Wilde MBE" userId="effe1fc91cccb1d5" providerId="LiveId" clId="{52953467-E7BB-A146-A87D-2304E7E66E6B}" dt="2023-01-01T19:37:45.505" v="31665" actId="1582"/>
        <pc:sldMkLst>
          <pc:docMk/>
          <pc:sldMk cId="1598427982" sldId="295"/>
        </pc:sldMkLst>
        <pc:spChg chg="mod">
          <ac:chgData name="Stuart C Wilde MBE" userId="effe1fc91cccb1d5" providerId="LiveId" clId="{52953467-E7BB-A146-A87D-2304E7E66E6B}" dt="2022-11-30T23:41:17.249" v="29401" actId="20577"/>
          <ac:spMkLst>
            <pc:docMk/>
            <pc:sldMk cId="1598427982" sldId="295"/>
            <ac:spMk id="2" creationId="{0F7DA49C-DD10-E0C4-9A03-C3A5B28BA9B0}"/>
          </ac:spMkLst>
        </pc:spChg>
        <pc:spChg chg="mod">
          <ac:chgData name="Stuart C Wilde MBE" userId="effe1fc91cccb1d5" providerId="LiveId" clId="{52953467-E7BB-A146-A87D-2304E7E66E6B}" dt="2023-01-01T19:37:45.505" v="31665" actId="1582"/>
          <ac:spMkLst>
            <pc:docMk/>
            <pc:sldMk cId="1598427982" sldId="295"/>
            <ac:spMk id="5" creationId="{4C48B27C-BB60-C069-69E2-D74DA0FCEA05}"/>
          </ac:spMkLst>
        </pc:spChg>
        <pc:spChg chg="mod">
          <ac:chgData name="Stuart C Wilde MBE" userId="effe1fc91cccb1d5" providerId="LiveId" clId="{52953467-E7BB-A146-A87D-2304E7E66E6B}" dt="2023-01-01T19:37:45.505" v="31665" actId="1582"/>
          <ac:spMkLst>
            <pc:docMk/>
            <pc:sldMk cId="1598427982" sldId="295"/>
            <ac:spMk id="6" creationId="{F61C0742-9BF7-F384-F861-42A29325F6A7}"/>
          </ac:spMkLst>
        </pc:spChg>
        <pc:spChg chg="mod">
          <ac:chgData name="Stuart C Wilde MBE" userId="effe1fc91cccb1d5" providerId="LiveId" clId="{52953467-E7BB-A146-A87D-2304E7E66E6B}" dt="2023-01-01T19:37:45.505" v="31665" actId="1582"/>
          <ac:spMkLst>
            <pc:docMk/>
            <pc:sldMk cId="1598427982" sldId="295"/>
            <ac:spMk id="7" creationId="{19A14D7A-6FD0-C59F-FACC-1E2091E0A981}"/>
          </ac:spMkLst>
        </pc:spChg>
        <pc:spChg chg="mod">
          <ac:chgData name="Stuart C Wilde MBE" userId="effe1fc91cccb1d5" providerId="LiveId" clId="{52953467-E7BB-A146-A87D-2304E7E66E6B}" dt="2023-01-01T19:37:45.505" v="31665" actId="1582"/>
          <ac:spMkLst>
            <pc:docMk/>
            <pc:sldMk cId="1598427982" sldId="295"/>
            <ac:spMk id="19" creationId="{44EEFD8E-3433-84A8-EDD2-9380F38B536F}"/>
          </ac:spMkLst>
        </pc:spChg>
        <pc:spChg chg="mod">
          <ac:chgData name="Stuart C Wilde MBE" userId="effe1fc91cccb1d5" providerId="LiveId" clId="{52953467-E7BB-A146-A87D-2304E7E66E6B}" dt="2023-01-01T19:37:45.505" v="31665" actId="1582"/>
          <ac:spMkLst>
            <pc:docMk/>
            <pc:sldMk cId="1598427982" sldId="295"/>
            <ac:spMk id="20" creationId="{523E384D-B60D-642D-466A-F3676C95B071}"/>
          </ac:spMkLst>
        </pc:spChg>
        <pc:spChg chg="mod">
          <ac:chgData name="Stuart C Wilde MBE" userId="effe1fc91cccb1d5" providerId="LiveId" clId="{52953467-E7BB-A146-A87D-2304E7E66E6B}" dt="2023-01-01T19:37:45.505" v="31665" actId="1582"/>
          <ac:spMkLst>
            <pc:docMk/>
            <pc:sldMk cId="1598427982" sldId="295"/>
            <ac:spMk id="21" creationId="{F5FED702-6B64-6332-B3CF-6B61F97267E9}"/>
          </ac:spMkLst>
        </pc:spChg>
        <pc:graphicFrameChg chg="add mod modGraphic">
          <ac:chgData name="Stuart C Wilde MBE" userId="effe1fc91cccb1d5" providerId="LiveId" clId="{52953467-E7BB-A146-A87D-2304E7E66E6B}" dt="2022-11-27T18:25:19.745" v="27630" actId="1035"/>
          <ac:graphicFrameMkLst>
            <pc:docMk/>
            <pc:sldMk cId="1598427982" sldId="295"/>
            <ac:graphicFrameMk id="3" creationId="{EF49BE79-618B-7E8A-7E50-DF6CFAD747FB}"/>
          </ac:graphicFrameMkLst>
        </pc:graphicFrameChg>
        <pc:graphicFrameChg chg="del">
          <ac:chgData name="Stuart C Wilde MBE" userId="effe1fc91cccb1d5" providerId="LiveId" clId="{52953467-E7BB-A146-A87D-2304E7E66E6B}" dt="2022-11-27T18:25:11.862" v="27606" actId="478"/>
          <ac:graphicFrameMkLst>
            <pc:docMk/>
            <pc:sldMk cId="1598427982" sldId="295"/>
            <ac:graphicFrameMk id="13" creationId="{A36DE9D8-CFB1-0AED-FCA3-7E1E7C79267C}"/>
          </ac:graphicFrameMkLst>
        </pc:graphicFrameChg>
      </pc:sldChg>
      <pc:sldChg chg="addSp delSp modSp add mod">
        <pc:chgData name="Stuart C Wilde MBE" userId="effe1fc91cccb1d5" providerId="LiveId" clId="{52953467-E7BB-A146-A87D-2304E7E66E6B}" dt="2023-01-01T19:37:57.658" v="31667" actId="1582"/>
        <pc:sldMkLst>
          <pc:docMk/>
          <pc:sldMk cId="2336736217" sldId="296"/>
        </pc:sldMkLst>
        <pc:spChg chg="mod">
          <ac:chgData name="Stuart C Wilde MBE" userId="effe1fc91cccb1d5" providerId="LiveId" clId="{52953467-E7BB-A146-A87D-2304E7E66E6B}" dt="2022-11-30T23:41:22.557" v="29403" actId="20577"/>
          <ac:spMkLst>
            <pc:docMk/>
            <pc:sldMk cId="2336736217" sldId="296"/>
            <ac:spMk id="2" creationId="{0F7DA49C-DD10-E0C4-9A03-C3A5B28BA9B0}"/>
          </ac:spMkLst>
        </pc:spChg>
        <pc:spChg chg="mod">
          <ac:chgData name="Stuart C Wilde MBE" userId="effe1fc91cccb1d5" providerId="LiveId" clId="{52953467-E7BB-A146-A87D-2304E7E66E6B}" dt="2023-01-01T19:37:57.658" v="31667" actId="1582"/>
          <ac:spMkLst>
            <pc:docMk/>
            <pc:sldMk cId="2336736217" sldId="296"/>
            <ac:spMk id="5" creationId="{4C48B27C-BB60-C069-69E2-D74DA0FCEA05}"/>
          </ac:spMkLst>
        </pc:spChg>
        <pc:spChg chg="mod">
          <ac:chgData name="Stuart C Wilde MBE" userId="effe1fc91cccb1d5" providerId="LiveId" clId="{52953467-E7BB-A146-A87D-2304E7E66E6B}" dt="2023-01-01T19:37:57.658" v="31667" actId="1582"/>
          <ac:spMkLst>
            <pc:docMk/>
            <pc:sldMk cId="2336736217" sldId="296"/>
            <ac:spMk id="6" creationId="{F61C0742-9BF7-F384-F861-42A29325F6A7}"/>
          </ac:spMkLst>
        </pc:spChg>
        <pc:spChg chg="mod">
          <ac:chgData name="Stuart C Wilde MBE" userId="effe1fc91cccb1d5" providerId="LiveId" clId="{52953467-E7BB-A146-A87D-2304E7E66E6B}" dt="2023-01-01T19:37:57.658" v="31667" actId="1582"/>
          <ac:spMkLst>
            <pc:docMk/>
            <pc:sldMk cId="2336736217" sldId="296"/>
            <ac:spMk id="7" creationId="{19A14D7A-6FD0-C59F-FACC-1E2091E0A981}"/>
          </ac:spMkLst>
        </pc:spChg>
        <pc:spChg chg="mod">
          <ac:chgData name="Stuart C Wilde MBE" userId="effe1fc91cccb1d5" providerId="LiveId" clId="{52953467-E7BB-A146-A87D-2304E7E66E6B}" dt="2023-01-01T19:37:57.658" v="31667" actId="1582"/>
          <ac:spMkLst>
            <pc:docMk/>
            <pc:sldMk cId="2336736217" sldId="296"/>
            <ac:spMk id="19" creationId="{44EEFD8E-3433-84A8-EDD2-9380F38B536F}"/>
          </ac:spMkLst>
        </pc:spChg>
        <pc:spChg chg="mod">
          <ac:chgData name="Stuart C Wilde MBE" userId="effe1fc91cccb1d5" providerId="LiveId" clId="{52953467-E7BB-A146-A87D-2304E7E66E6B}" dt="2023-01-01T19:37:57.658" v="31667" actId="1582"/>
          <ac:spMkLst>
            <pc:docMk/>
            <pc:sldMk cId="2336736217" sldId="296"/>
            <ac:spMk id="20" creationId="{523E384D-B60D-642D-466A-F3676C95B071}"/>
          </ac:spMkLst>
        </pc:spChg>
        <pc:spChg chg="mod">
          <ac:chgData name="Stuart C Wilde MBE" userId="effe1fc91cccb1d5" providerId="LiveId" clId="{52953467-E7BB-A146-A87D-2304E7E66E6B}" dt="2023-01-01T19:37:57.658" v="31667" actId="1582"/>
          <ac:spMkLst>
            <pc:docMk/>
            <pc:sldMk cId="2336736217" sldId="296"/>
            <ac:spMk id="21" creationId="{F5FED702-6B64-6332-B3CF-6B61F97267E9}"/>
          </ac:spMkLst>
        </pc:spChg>
        <pc:graphicFrameChg chg="del">
          <ac:chgData name="Stuart C Wilde MBE" userId="effe1fc91cccb1d5" providerId="LiveId" clId="{52953467-E7BB-A146-A87D-2304E7E66E6B}" dt="2022-11-27T18:27:27.479" v="27637" actId="478"/>
          <ac:graphicFrameMkLst>
            <pc:docMk/>
            <pc:sldMk cId="2336736217" sldId="296"/>
            <ac:graphicFrameMk id="3" creationId="{EF49BE79-618B-7E8A-7E50-DF6CFAD747FB}"/>
          </ac:graphicFrameMkLst>
        </pc:graphicFrameChg>
        <pc:graphicFrameChg chg="add mod modGraphic">
          <ac:chgData name="Stuart C Wilde MBE" userId="effe1fc91cccb1d5" providerId="LiveId" clId="{52953467-E7BB-A146-A87D-2304E7E66E6B}" dt="2022-11-27T18:27:33.892" v="27663" actId="1035"/>
          <ac:graphicFrameMkLst>
            <pc:docMk/>
            <pc:sldMk cId="2336736217" sldId="296"/>
            <ac:graphicFrameMk id="12" creationId="{B3B16E02-597B-6ECC-09CD-0D94076F953E}"/>
          </ac:graphicFrameMkLst>
        </pc:graphicFrameChg>
      </pc:sldChg>
      <pc:sldChg chg="addSp delSp modSp add mod ord">
        <pc:chgData name="Stuart C Wilde MBE" userId="effe1fc91cccb1d5" providerId="LiveId" clId="{52953467-E7BB-A146-A87D-2304E7E66E6B}" dt="2023-01-02T17:01:18.872" v="32856" actId="20577"/>
        <pc:sldMkLst>
          <pc:docMk/>
          <pc:sldMk cId="915832190" sldId="297"/>
        </pc:sldMkLst>
        <pc:spChg chg="mod">
          <ac:chgData name="Stuart C Wilde MBE" userId="effe1fc91cccb1d5" providerId="LiveId" clId="{52953467-E7BB-A146-A87D-2304E7E66E6B}" dt="2022-11-30T23:39:22.163" v="29380" actId="1076"/>
          <ac:spMkLst>
            <pc:docMk/>
            <pc:sldMk cId="915832190" sldId="297"/>
            <ac:spMk id="2" creationId="{944108C4-791C-7ABC-846B-850E3EF65086}"/>
          </ac:spMkLst>
        </pc:spChg>
        <pc:spChg chg="del">
          <ac:chgData name="Stuart C Wilde MBE" userId="effe1fc91cccb1d5" providerId="LiveId" clId="{52953467-E7BB-A146-A87D-2304E7E66E6B}" dt="2022-11-30T22:35:48.406" v="28038" actId="478"/>
          <ac:spMkLst>
            <pc:docMk/>
            <pc:sldMk cId="915832190" sldId="297"/>
            <ac:spMk id="3" creationId="{CAE838A7-2F0D-41D2-863A-EF65DC8A6982}"/>
          </ac:spMkLst>
        </pc:spChg>
        <pc:spChg chg="mod">
          <ac:chgData name="Stuart C Wilde MBE" userId="effe1fc91cccb1d5" providerId="LiveId" clId="{52953467-E7BB-A146-A87D-2304E7E66E6B}" dt="2022-11-30T23:39:22.163" v="29380" actId="1076"/>
          <ac:spMkLst>
            <pc:docMk/>
            <pc:sldMk cId="915832190" sldId="297"/>
            <ac:spMk id="6" creationId="{E7203D45-5FA9-9CB9-A286-224C45F1C247}"/>
          </ac:spMkLst>
        </pc:spChg>
        <pc:spChg chg="mod">
          <ac:chgData name="Stuart C Wilde MBE" userId="effe1fc91cccb1d5" providerId="LiveId" clId="{52953467-E7BB-A146-A87D-2304E7E66E6B}" dt="2022-11-30T23:39:22.163" v="29380" actId="1076"/>
          <ac:spMkLst>
            <pc:docMk/>
            <pc:sldMk cId="915832190" sldId="297"/>
            <ac:spMk id="7" creationId="{6556937C-0823-42B5-2BBE-8DBE36431DDA}"/>
          </ac:spMkLst>
        </pc:spChg>
        <pc:spChg chg="mod">
          <ac:chgData name="Stuart C Wilde MBE" userId="effe1fc91cccb1d5" providerId="LiveId" clId="{52953467-E7BB-A146-A87D-2304E7E66E6B}" dt="2022-11-30T23:39:22.163" v="29380" actId="1076"/>
          <ac:spMkLst>
            <pc:docMk/>
            <pc:sldMk cId="915832190" sldId="297"/>
            <ac:spMk id="12" creationId="{4C0DB8A2-72F0-B9B9-F747-46880E0D0B42}"/>
          </ac:spMkLst>
        </pc:spChg>
        <pc:spChg chg="mod">
          <ac:chgData name="Stuart C Wilde MBE" userId="effe1fc91cccb1d5" providerId="LiveId" clId="{52953467-E7BB-A146-A87D-2304E7E66E6B}" dt="2022-11-30T23:39:22.163" v="29380" actId="1076"/>
          <ac:spMkLst>
            <pc:docMk/>
            <pc:sldMk cId="915832190" sldId="297"/>
            <ac:spMk id="13" creationId="{14057341-519D-23C8-4A61-A767472FA94E}"/>
          </ac:spMkLst>
        </pc:spChg>
        <pc:spChg chg="mod">
          <ac:chgData name="Stuart C Wilde MBE" userId="effe1fc91cccb1d5" providerId="LiveId" clId="{52953467-E7BB-A146-A87D-2304E7E66E6B}" dt="2022-11-30T23:39:22.163" v="29380" actId="1076"/>
          <ac:spMkLst>
            <pc:docMk/>
            <pc:sldMk cId="915832190" sldId="297"/>
            <ac:spMk id="15" creationId="{B97E2108-28B3-9FD1-0721-DA337A195D1C}"/>
          </ac:spMkLst>
        </pc:spChg>
        <pc:spChg chg="mod">
          <ac:chgData name="Stuart C Wilde MBE" userId="effe1fc91cccb1d5" providerId="LiveId" clId="{52953467-E7BB-A146-A87D-2304E7E66E6B}" dt="2022-11-30T23:39:22.163" v="29380" actId="1076"/>
          <ac:spMkLst>
            <pc:docMk/>
            <pc:sldMk cId="915832190" sldId="297"/>
            <ac:spMk id="16" creationId="{E651A32C-61D1-5C2F-AC5A-95F9C95C7DE3}"/>
          </ac:spMkLst>
        </pc:spChg>
        <pc:spChg chg="mod">
          <ac:chgData name="Stuart C Wilde MBE" userId="effe1fc91cccb1d5" providerId="LiveId" clId="{52953467-E7BB-A146-A87D-2304E7E66E6B}" dt="2022-11-30T23:39:22.163" v="29380" actId="1076"/>
          <ac:spMkLst>
            <pc:docMk/>
            <pc:sldMk cId="915832190" sldId="297"/>
            <ac:spMk id="17" creationId="{248122A6-CE30-5E4D-345E-2575E309A899}"/>
          </ac:spMkLst>
        </pc:spChg>
        <pc:spChg chg="del">
          <ac:chgData name="Stuart C Wilde MBE" userId="effe1fc91cccb1d5" providerId="LiveId" clId="{52953467-E7BB-A146-A87D-2304E7E66E6B}" dt="2022-11-30T22:35:58.695" v="28041" actId="478"/>
          <ac:spMkLst>
            <pc:docMk/>
            <pc:sldMk cId="915832190" sldId="297"/>
            <ac:spMk id="18" creationId="{A8904A3B-8518-F55F-93B6-D8D07D033C33}"/>
          </ac:spMkLst>
        </pc:spChg>
        <pc:spChg chg="add del mod">
          <ac:chgData name="Stuart C Wilde MBE" userId="effe1fc91cccb1d5" providerId="LiveId" clId="{52953467-E7BB-A146-A87D-2304E7E66E6B}" dt="2022-11-30T22:35:52.438" v="28040" actId="478"/>
          <ac:spMkLst>
            <pc:docMk/>
            <pc:sldMk cId="915832190" sldId="297"/>
            <ac:spMk id="19" creationId="{1EA3017D-CAAC-127E-B021-1BA8702BEE7E}"/>
          </ac:spMkLst>
        </pc:spChg>
        <pc:spChg chg="del">
          <ac:chgData name="Stuart C Wilde MBE" userId="effe1fc91cccb1d5" providerId="LiveId" clId="{52953467-E7BB-A146-A87D-2304E7E66E6B}" dt="2022-11-30T22:35:45.724" v="28037" actId="478"/>
          <ac:spMkLst>
            <pc:docMk/>
            <pc:sldMk cId="915832190" sldId="297"/>
            <ac:spMk id="20" creationId="{201138C4-D36B-4F11-81F5-4114010CF396}"/>
          </ac:spMkLst>
        </pc:spChg>
        <pc:spChg chg="add del mod">
          <ac:chgData name="Stuart C Wilde MBE" userId="effe1fc91cccb1d5" providerId="LiveId" clId="{52953467-E7BB-A146-A87D-2304E7E66E6B}" dt="2022-11-30T22:35:49.953" v="28039" actId="478"/>
          <ac:spMkLst>
            <pc:docMk/>
            <pc:sldMk cId="915832190" sldId="297"/>
            <ac:spMk id="22" creationId="{673BCC5F-2046-680A-7177-BE108C9FBE6B}"/>
          </ac:spMkLst>
        </pc:spChg>
        <pc:spChg chg="add del mod">
          <ac:chgData name="Stuart C Wilde MBE" userId="effe1fc91cccb1d5" providerId="LiveId" clId="{52953467-E7BB-A146-A87D-2304E7E66E6B}" dt="2022-11-30T22:49:00.424" v="28221" actId="478"/>
          <ac:spMkLst>
            <pc:docMk/>
            <pc:sldMk cId="915832190" sldId="297"/>
            <ac:spMk id="24" creationId="{79F037FD-73A3-2D1E-CDAA-4330F0E0E35B}"/>
          </ac:spMkLst>
        </pc:spChg>
        <pc:spChg chg="add del mod">
          <ac:chgData name="Stuart C Wilde MBE" userId="effe1fc91cccb1d5" providerId="LiveId" clId="{52953467-E7BB-A146-A87D-2304E7E66E6B}" dt="2022-11-30T23:01:44.316" v="28303" actId="478"/>
          <ac:spMkLst>
            <pc:docMk/>
            <pc:sldMk cId="915832190" sldId="297"/>
            <ac:spMk id="30" creationId="{EC4A6981-B5D7-9978-9C7D-9B250D61DA55}"/>
          </ac:spMkLst>
        </pc:spChg>
        <pc:spChg chg="add del mod">
          <ac:chgData name="Stuart C Wilde MBE" userId="effe1fc91cccb1d5" providerId="LiveId" clId="{52953467-E7BB-A146-A87D-2304E7E66E6B}" dt="2022-11-30T23:07:44.429" v="28460" actId="478"/>
          <ac:spMkLst>
            <pc:docMk/>
            <pc:sldMk cId="915832190" sldId="297"/>
            <ac:spMk id="32" creationId="{CF0BC0B4-DD98-DEA7-B71D-78159BC43BE9}"/>
          </ac:spMkLst>
        </pc:spChg>
        <pc:spChg chg="add del mod">
          <ac:chgData name="Stuart C Wilde MBE" userId="effe1fc91cccb1d5" providerId="LiveId" clId="{52953467-E7BB-A146-A87D-2304E7E66E6B}" dt="2022-11-30T23:01:48.100" v="28304" actId="478"/>
          <ac:spMkLst>
            <pc:docMk/>
            <pc:sldMk cId="915832190" sldId="297"/>
            <ac:spMk id="35" creationId="{36239CB2-9BD4-FFB3-7A1A-472DBFA9A38D}"/>
          </ac:spMkLst>
        </pc:spChg>
        <pc:spChg chg="del">
          <ac:chgData name="Stuart C Wilde MBE" userId="effe1fc91cccb1d5" providerId="LiveId" clId="{52953467-E7BB-A146-A87D-2304E7E66E6B}" dt="2022-11-30T22:36:00.224" v="28042" actId="478"/>
          <ac:spMkLst>
            <pc:docMk/>
            <pc:sldMk cId="915832190" sldId="297"/>
            <ac:spMk id="38" creationId="{62806559-90F5-5039-9C91-2B343A23FAAC}"/>
          </ac:spMkLst>
        </pc:spChg>
        <pc:spChg chg="add del mod">
          <ac:chgData name="Stuart C Wilde MBE" userId="effe1fc91cccb1d5" providerId="LiveId" clId="{52953467-E7BB-A146-A87D-2304E7E66E6B}" dt="2022-11-30T23:39:15.123" v="29379" actId="478"/>
          <ac:spMkLst>
            <pc:docMk/>
            <pc:sldMk cId="915832190" sldId="297"/>
            <ac:spMk id="39" creationId="{4A736798-B6E1-D390-546C-028A5B023B4A}"/>
          </ac:spMkLst>
        </pc:spChg>
        <pc:spChg chg="add del mod">
          <ac:chgData name="Stuart C Wilde MBE" userId="effe1fc91cccb1d5" providerId="LiveId" clId="{52953467-E7BB-A146-A87D-2304E7E66E6B}" dt="2022-11-30T23:36:40.473" v="29266" actId="478"/>
          <ac:spMkLst>
            <pc:docMk/>
            <pc:sldMk cId="915832190" sldId="297"/>
            <ac:spMk id="42" creationId="{094429CC-09E7-9A51-B126-A2885DB8105B}"/>
          </ac:spMkLst>
        </pc:spChg>
        <pc:spChg chg="add del mod">
          <ac:chgData name="Stuart C Wilde MBE" userId="effe1fc91cccb1d5" providerId="LiveId" clId="{52953467-E7BB-A146-A87D-2304E7E66E6B}" dt="2022-11-30T23:39:11.791" v="29378" actId="478"/>
          <ac:spMkLst>
            <pc:docMk/>
            <pc:sldMk cId="915832190" sldId="297"/>
            <ac:spMk id="43" creationId="{77E1BA3A-7B12-179F-55A0-2211F90BA3C7}"/>
          </ac:spMkLst>
        </pc:spChg>
        <pc:spChg chg="add del mod">
          <ac:chgData name="Stuart C Wilde MBE" userId="effe1fc91cccb1d5" providerId="LiveId" clId="{52953467-E7BB-A146-A87D-2304E7E66E6B}" dt="2022-11-30T23:36:38.097" v="29265" actId="478"/>
          <ac:spMkLst>
            <pc:docMk/>
            <pc:sldMk cId="915832190" sldId="297"/>
            <ac:spMk id="44" creationId="{6374AB38-0730-4DA4-E7A9-DC8F10276036}"/>
          </ac:spMkLst>
        </pc:spChg>
        <pc:spChg chg="add mod">
          <ac:chgData name="Stuart C Wilde MBE" userId="effe1fc91cccb1d5" providerId="LiveId" clId="{52953467-E7BB-A146-A87D-2304E7E66E6B}" dt="2023-01-02T17:01:18.872" v="32856" actId="20577"/>
          <ac:spMkLst>
            <pc:docMk/>
            <pc:sldMk cId="915832190" sldId="297"/>
            <ac:spMk id="45" creationId="{FBB4BAC0-F083-5E88-E4A7-A64FD6C30060}"/>
          </ac:spMkLst>
        </pc:spChg>
        <pc:cxnChg chg="mod">
          <ac:chgData name="Stuart C Wilde MBE" userId="effe1fc91cccb1d5" providerId="LiveId" clId="{52953467-E7BB-A146-A87D-2304E7E66E6B}" dt="2023-01-01T19:40:28.607" v="31673" actId="208"/>
          <ac:cxnSpMkLst>
            <pc:docMk/>
            <pc:sldMk cId="915832190" sldId="297"/>
            <ac:cxnSpMk id="27" creationId="{EE0623CE-DB50-86B1-3D70-B4061C53F90B}"/>
          </ac:cxnSpMkLst>
        </pc:cxnChg>
        <pc:cxnChg chg="mod">
          <ac:chgData name="Stuart C Wilde MBE" userId="effe1fc91cccb1d5" providerId="LiveId" clId="{52953467-E7BB-A146-A87D-2304E7E66E6B}" dt="2023-01-01T19:40:28.607" v="31673" actId="208"/>
          <ac:cxnSpMkLst>
            <pc:docMk/>
            <pc:sldMk cId="915832190" sldId="297"/>
            <ac:cxnSpMk id="28" creationId="{15DF648F-EF37-6FD5-4494-24660713F730}"/>
          </ac:cxnSpMkLst>
        </pc:cxnChg>
        <pc:cxnChg chg="mod">
          <ac:chgData name="Stuart C Wilde MBE" userId="effe1fc91cccb1d5" providerId="LiveId" clId="{52953467-E7BB-A146-A87D-2304E7E66E6B}" dt="2023-01-01T19:40:28.607" v="31673" actId="208"/>
          <ac:cxnSpMkLst>
            <pc:docMk/>
            <pc:sldMk cId="915832190" sldId="297"/>
            <ac:cxnSpMk id="29" creationId="{863CD5CC-31AA-5055-EFF3-E20E66080A85}"/>
          </ac:cxnSpMkLst>
        </pc:cxnChg>
        <pc:cxnChg chg="del mod">
          <ac:chgData name="Stuart C Wilde MBE" userId="effe1fc91cccb1d5" providerId="LiveId" clId="{52953467-E7BB-A146-A87D-2304E7E66E6B}" dt="2022-11-30T22:36:01.304" v="28043" actId="478"/>
          <ac:cxnSpMkLst>
            <pc:docMk/>
            <pc:sldMk cId="915832190" sldId="297"/>
            <ac:cxnSpMk id="34" creationId="{A20E3876-8342-0972-D521-BE068D795298}"/>
          </ac:cxnSpMkLst>
        </pc:cxnChg>
        <pc:cxnChg chg="add del mod">
          <ac:chgData name="Stuart C Wilde MBE" userId="effe1fc91cccb1d5" providerId="LiveId" clId="{52953467-E7BB-A146-A87D-2304E7E66E6B}" dt="2022-11-30T23:39:15.123" v="29379" actId="478"/>
          <ac:cxnSpMkLst>
            <pc:docMk/>
            <pc:sldMk cId="915832190" sldId="297"/>
            <ac:cxnSpMk id="37" creationId="{4149013D-CE94-7A35-1EA2-D7795F9D9A2D}"/>
          </ac:cxnSpMkLst>
        </pc:cxnChg>
        <pc:cxnChg chg="add del mod">
          <ac:chgData name="Stuart C Wilde MBE" userId="effe1fc91cccb1d5" providerId="LiveId" clId="{52953467-E7BB-A146-A87D-2304E7E66E6B}" dt="2022-11-30T23:39:15.123" v="29379" actId="478"/>
          <ac:cxnSpMkLst>
            <pc:docMk/>
            <pc:sldMk cId="915832190" sldId="297"/>
            <ac:cxnSpMk id="40" creationId="{4E8542BE-487D-9864-5F97-2E1FB2AF6864}"/>
          </ac:cxnSpMkLst>
        </pc:cxnChg>
        <pc:cxnChg chg="add del mod">
          <ac:chgData name="Stuart C Wilde MBE" userId="effe1fc91cccb1d5" providerId="LiveId" clId="{52953467-E7BB-A146-A87D-2304E7E66E6B}" dt="2022-11-30T23:14:28.504" v="28822"/>
          <ac:cxnSpMkLst>
            <pc:docMk/>
            <pc:sldMk cId="915832190" sldId="297"/>
            <ac:cxnSpMk id="41" creationId="{B2D19B8E-E802-25FC-11D3-91661CD35E67}"/>
          </ac:cxnSpMkLst>
        </pc:cxnChg>
      </pc:sldChg>
      <pc:sldChg chg="addSp delSp modSp add mod ord">
        <pc:chgData name="Stuart C Wilde MBE" userId="effe1fc91cccb1d5" providerId="LiveId" clId="{52953467-E7BB-A146-A87D-2304E7E66E6B}" dt="2023-01-03T14:02:34.620" v="35426" actId="20577"/>
        <pc:sldMkLst>
          <pc:docMk/>
          <pc:sldMk cId="2413103312" sldId="298"/>
        </pc:sldMkLst>
        <pc:spChg chg="add del mod">
          <ac:chgData name="Stuart C Wilde MBE" userId="effe1fc91cccb1d5" providerId="LiveId" clId="{52953467-E7BB-A146-A87D-2304E7E66E6B}" dt="2023-01-01T19:38:49.701" v="31669" actId="478"/>
          <ac:spMkLst>
            <pc:docMk/>
            <pc:sldMk cId="2413103312" sldId="298"/>
            <ac:spMk id="2" creationId="{ABBBCF5F-8DB1-55EE-61F2-E2D009604855}"/>
          </ac:spMkLst>
        </pc:spChg>
        <pc:spChg chg="add del mod">
          <ac:chgData name="Stuart C Wilde MBE" userId="effe1fc91cccb1d5" providerId="LiveId" clId="{52953467-E7BB-A146-A87D-2304E7E66E6B}" dt="2022-12-06T23:52:26.237" v="29424" actId="478"/>
          <ac:spMkLst>
            <pc:docMk/>
            <pc:sldMk cId="2413103312" sldId="298"/>
            <ac:spMk id="3" creationId="{AA1C9316-B413-5716-D4E5-EC00772F6DC7}"/>
          </ac:spMkLst>
        </pc:spChg>
        <pc:spChg chg="del">
          <ac:chgData name="Stuart C Wilde MBE" userId="effe1fc91cccb1d5" providerId="LiveId" clId="{52953467-E7BB-A146-A87D-2304E7E66E6B}" dt="2022-12-06T23:52:24.441" v="29423" actId="478"/>
          <ac:spMkLst>
            <pc:docMk/>
            <pc:sldMk cId="2413103312" sldId="298"/>
            <ac:spMk id="7" creationId="{B7D22470-FEE3-21D0-E879-741EB18633F2}"/>
          </ac:spMkLst>
        </pc:spChg>
        <pc:spChg chg="add del">
          <ac:chgData name="Stuart C Wilde MBE" userId="effe1fc91cccb1d5" providerId="LiveId" clId="{52953467-E7BB-A146-A87D-2304E7E66E6B}" dt="2022-12-07T00:01:48.771" v="29452" actId="11529"/>
          <ac:spMkLst>
            <pc:docMk/>
            <pc:sldMk cId="2413103312" sldId="298"/>
            <ac:spMk id="13" creationId="{17FCC12C-7482-F3F2-953E-0AEAD3FB3E08}"/>
          </ac:spMkLst>
        </pc:spChg>
        <pc:spChg chg="del">
          <ac:chgData name="Stuart C Wilde MBE" userId="effe1fc91cccb1d5" providerId="LiveId" clId="{52953467-E7BB-A146-A87D-2304E7E66E6B}" dt="2022-12-06T23:52:21.954" v="29422" actId="478"/>
          <ac:spMkLst>
            <pc:docMk/>
            <pc:sldMk cId="2413103312" sldId="298"/>
            <ac:spMk id="15" creationId="{4C5927C1-DA78-8366-4F4B-3E43E9A91023}"/>
          </ac:spMkLst>
        </pc:spChg>
        <pc:spChg chg="add mod">
          <ac:chgData name="Stuart C Wilde MBE" userId="effe1fc91cccb1d5" providerId="LiveId" clId="{52953467-E7BB-A146-A87D-2304E7E66E6B}" dt="2023-01-01T19:39:31.498" v="31671" actId="208"/>
          <ac:spMkLst>
            <pc:docMk/>
            <pc:sldMk cId="2413103312" sldId="298"/>
            <ac:spMk id="16" creationId="{D53F0FFB-0F5D-924D-1C90-A91C6198335F}"/>
          </ac:spMkLst>
        </pc:spChg>
        <pc:spChg chg="add mod">
          <ac:chgData name="Stuart C Wilde MBE" userId="effe1fc91cccb1d5" providerId="LiveId" clId="{52953467-E7BB-A146-A87D-2304E7E66E6B}" dt="2022-12-07T00:03:47.402" v="29557" actId="20577"/>
          <ac:spMkLst>
            <pc:docMk/>
            <pc:sldMk cId="2413103312" sldId="298"/>
            <ac:spMk id="19" creationId="{A15FD7AA-BD8B-2EF6-4E42-98FB76C87285}"/>
          </ac:spMkLst>
        </pc:spChg>
        <pc:spChg chg="add del mod">
          <ac:chgData name="Stuart C Wilde MBE" userId="effe1fc91cccb1d5" providerId="LiveId" clId="{52953467-E7BB-A146-A87D-2304E7E66E6B}" dt="2022-12-07T00:08:42.646" v="29559"/>
          <ac:spMkLst>
            <pc:docMk/>
            <pc:sldMk cId="2413103312" sldId="298"/>
            <ac:spMk id="26" creationId="{0BEE1529-2C5A-5023-4E98-03D4307F3B71}"/>
          </ac:spMkLst>
        </pc:spChg>
        <pc:spChg chg="add del mod">
          <ac:chgData name="Stuart C Wilde MBE" userId="effe1fc91cccb1d5" providerId="LiveId" clId="{52953467-E7BB-A146-A87D-2304E7E66E6B}" dt="2022-12-07T00:08:42.646" v="29559"/>
          <ac:spMkLst>
            <pc:docMk/>
            <pc:sldMk cId="2413103312" sldId="298"/>
            <ac:spMk id="27" creationId="{671FA360-ECD2-CE87-6E81-29A0DE1136AC}"/>
          </ac:spMkLst>
        </pc:spChg>
        <pc:spChg chg="add mod">
          <ac:chgData name="Stuart C Wilde MBE" userId="effe1fc91cccb1d5" providerId="LiveId" clId="{52953467-E7BB-A146-A87D-2304E7E66E6B}" dt="2023-01-03T14:02:34.620" v="35426" actId="20577"/>
          <ac:spMkLst>
            <pc:docMk/>
            <pc:sldMk cId="2413103312" sldId="298"/>
            <ac:spMk id="29" creationId="{C5A8C257-B6E4-D850-0685-E36894744DCB}"/>
          </ac:spMkLst>
        </pc:spChg>
        <pc:graphicFrameChg chg="add mod">
          <ac:chgData name="Stuart C Wilde MBE" userId="effe1fc91cccb1d5" providerId="LiveId" clId="{52953467-E7BB-A146-A87D-2304E7E66E6B}" dt="2022-12-07T00:01:00.202" v="29447" actId="1076"/>
          <ac:graphicFrameMkLst>
            <pc:docMk/>
            <pc:sldMk cId="2413103312" sldId="298"/>
            <ac:graphicFrameMk id="5" creationId="{099FC427-A782-4EAF-7EC0-5E82737B3939}"/>
          </ac:graphicFrameMkLst>
        </pc:graphicFrameChg>
        <pc:graphicFrameChg chg="add mod modGraphic">
          <ac:chgData name="Stuart C Wilde MBE" userId="effe1fc91cccb1d5" providerId="LiveId" clId="{52953467-E7BB-A146-A87D-2304E7E66E6B}" dt="2022-12-07T00:01:18.156" v="29450" actId="1076"/>
          <ac:graphicFrameMkLst>
            <pc:docMk/>
            <pc:sldMk cId="2413103312" sldId="298"/>
            <ac:graphicFrameMk id="12" creationId="{EE1C348D-0657-FA1E-1824-44C3F7960A25}"/>
          </ac:graphicFrameMkLst>
        </pc:graphicFrameChg>
        <pc:graphicFrameChg chg="del mod modGraphic">
          <ac:chgData name="Stuart C Wilde MBE" userId="effe1fc91cccb1d5" providerId="LiveId" clId="{52953467-E7BB-A146-A87D-2304E7E66E6B}" dt="2022-12-06T23:56:41.942" v="29434" actId="478"/>
          <ac:graphicFrameMkLst>
            <pc:docMk/>
            <pc:sldMk cId="2413103312" sldId="298"/>
            <ac:graphicFrameMk id="17" creationId="{246236FC-F7D0-02A3-120D-9C208DDEE85E}"/>
          </ac:graphicFrameMkLst>
        </pc:graphicFrameChg>
        <pc:graphicFrameChg chg="add del mod">
          <ac:chgData name="Stuart C Wilde MBE" userId="effe1fc91cccb1d5" providerId="LiveId" clId="{52953467-E7BB-A146-A87D-2304E7E66E6B}" dt="2022-12-07T00:08:42.646" v="29559"/>
          <ac:graphicFrameMkLst>
            <pc:docMk/>
            <pc:sldMk cId="2413103312" sldId="298"/>
            <ac:graphicFrameMk id="22" creationId="{850A4541-70B5-CAD7-5329-DD791FA71B86}"/>
          </ac:graphicFrameMkLst>
        </pc:graphicFrameChg>
        <pc:graphicFrameChg chg="add del mod">
          <ac:chgData name="Stuart C Wilde MBE" userId="effe1fc91cccb1d5" providerId="LiveId" clId="{52953467-E7BB-A146-A87D-2304E7E66E6B}" dt="2022-12-07T00:08:42.646" v="29559"/>
          <ac:graphicFrameMkLst>
            <pc:docMk/>
            <pc:sldMk cId="2413103312" sldId="298"/>
            <ac:graphicFrameMk id="24" creationId="{D2729424-92E5-F35C-EF18-69ADEB5F6B7B}"/>
          </ac:graphicFrameMkLst>
        </pc:graphicFrameChg>
        <pc:picChg chg="add mod">
          <ac:chgData name="Stuart C Wilde MBE" userId="effe1fc91cccb1d5" providerId="LiveId" clId="{52953467-E7BB-A146-A87D-2304E7E66E6B}" dt="2022-12-07T00:01:00.202" v="29447" actId="1076"/>
          <ac:picMkLst>
            <pc:docMk/>
            <pc:sldMk cId="2413103312" sldId="298"/>
            <ac:picMk id="6" creationId="{00000000-0008-0000-0000-000003000000}"/>
          </ac:picMkLst>
        </pc:picChg>
        <pc:picChg chg="del mod">
          <ac:chgData name="Stuart C Wilde MBE" userId="effe1fc91cccb1d5" providerId="LiveId" clId="{52953467-E7BB-A146-A87D-2304E7E66E6B}" dt="2022-12-06T23:56:43.772" v="29435" actId="478"/>
          <ac:picMkLst>
            <pc:docMk/>
            <pc:sldMk cId="2413103312" sldId="298"/>
            <ac:picMk id="18" creationId="{00000000-0008-0000-0000-000003000000}"/>
          </ac:picMkLst>
        </pc:picChg>
        <pc:picChg chg="add del mod">
          <ac:chgData name="Stuart C Wilde MBE" userId="effe1fc91cccb1d5" providerId="LiveId" clId="{52953467-E7BB-A146-A87D-2304E7E66E6B}" dt="2022-12-07T00:08:42.646" v="29559"/>
          <ac:picMkLst>
            <pc:docMk/>
            <pc:sldMk cId="2413103312" sldId="298"/>
            <ac:picMk id="23" creationId="{B5F3A9FF-1A2F-A991-D975-21CF7F16F824}"/>
          </ac:picMkLst>
        </pc:picChg>
        <pc:cxnChg chg="add mod">
          <ac:chgData name="Stuart C Wilde MBE" userId="effe1fc91cccb1d5" providerId="LiveId" clId="{52953467-E7BB-A146-A87D-2304E7E66E6B}" dt="2023-01-01T19:39:31.498" v="31671" actId="208"/>
          <ac:cxnSpMkLst>
            <pc:docMk/>
            <pc:sldMk cId="2413103312" sldId="298"/>
            <ac:cxnSpMk id="21" creationId="{97572567-282B-3C4E-87C3-CADB2FC51B8C}"/>
          </ac:cxnSpMkLst>
        </pc:cxnChg>
        <pc:cxnChg chg="add del mod">
          <ac:chgData name="Stuart C Wilde MBE" userId="effe1fc91cccb1d5" providerId="LiveId" clId="{52953467-E7BB-A146-A87D-2304E7E66E6B}" dt="2022-12-07T00:08:42.646" v="29559"/>
          <ac:cxnSpMkLst>
            <pc:docMk/>
            <pc:sldMk cId="2413103312" sldId="298"/>
            <ac:cxnSpMk id="28" creationId="{C3AB3C46-6C17-B967-63A2-19F951809DC7}"/>
          </ac:cxnSpMkLst>
        </pc:cxnChg>
      </pc:sldChg>
      <pc:sldChg chg="addSp delSp modSp add mod ord">
        <pc:chgData name="Stuart C Wilde MBE" userId="effe1fc91cccb1d5" providerId="LiveId" clId="{52953467-E7BB-A146-A87D-2304E7E66E6B}" dt="2023-01-03T14:02:39.856" v="35430" actId="20577"/>
        <pc:sldMkLst>
          <pc:docMk/>
          <pc:sldMk cId="2987344521" sldId="299"/>
        </pc:sldMkLst>
        <pc:spChg chg="add mod">
          <ac:chgData name="Stuart C Wilde MBE" userId="effe1fc91cccb1d5" providerId="LiveId" clId="{52953467-E7BB-A146-A87D-2304E7E66E6B}" dt="2022-12-09T12:29:47.462" v="29571"/>
          <ac:spMkLst>
            <pc:docMk/>
            <pc:sldMk cId="2987344521" sldId="299"/>
            <ac:spMk id="2" creationId="{3A83EA31-2159-86F1-5032-EFEFD0697755}"/>
          </ac:spMkLst>
        </pc:spChg>
        <pc:spChg chg="add mod">
          <ac:chgData name="Stuart C Wilde MBE" userId="effe1fc91cccb1d5" providerId="LiveId" clId="{52953467-E7BB-A146-A87D-2304E7E66E6B}" dt="2022-12-09T12:29:47.462" v="29571"/>
          <ac:spMkLst>
            <pc:docMk/>
            <pc:sldMk cId="2987344521" sldId="299"/>
            <ac:spMk id="3" creationId="{31A2DC28-E565-8426-6122-1D8A3220F2E8}"/>
          </ac:spMkLst>
        </pc:spChg>
        <pc:spChg chg="add mod">
          <ac:chgData name="Stuart C Wilde MBE" userId="effe1fc91cccb1d5" providerId="LiveId" clId="{52953467-E7BB-A146-A87D-2304E7E66E6B}" dt="2022-12-09T12:29:47.462" v="29571"/>
          <ac:spMkLst>
            <pc:docMk/>
            <pc:sldMk cId="2987344521" sldId="299"/>
            <ac:spMk id="7" creationId="{A5E33C38-9F40-D9F0-0520-437CFA1D8D97}"/>
          </ac:spMkLst>
        </pc:spChg>
        <pc:spChg chg="add mod">
          <ac:chgData name="Stuart C Wilde MBE" userId="effe1fc91cccb1d5" providerId="LiveId" clId="{52953467-E7BB-A146-A87D-2304E7E66E6B}" dt="2022-12-09T12:29:47.462" v="29571"/>
          <ac:spMkLst>
            <pc:docMk/>
            <pc:sldMk cId="2987344521" sldId="299"/>
            <ac:spMk id="13" creationId="{BAA3A4A2-569D-4AFD-2DA1-091D01368B9D}"/>
          </ac:spMkLst>
        </pc:spChg>
        <pc:spChg chg="add mod">
          <ac:chgData name="Stuart C Wilde MBE" userId="effe1fc91cccb1d5" providerId="LiveId" clId="{52953467-E7BB-A146-A87D-2304E7E66E6B}" dt="2022-12-09T12:29:47.462" v="29571"/>
          <ac:spMkLst>
            <pc:docMk/>
            <pc:sldMk cId="2987344521" sldId="299"/>
            <ac:spMk id="15" creationId="{C372BDBC-8805-CC7D-6DBD-DD4BCCDC14B5}"/>
          </ac:spMkLst>
        </pc:spChg>
        <pc:spChg chg="del">
          <ac:chgData name="Stuart C Wilde MBE" userId="effe1fc91cccb1d5" providerId="LiveId" clId="{52953467-E7BB-A146-A87D-2304E7E66E6B}" dt="2022-12-09T12:29:28.586" v="29570" actId="478"/>
          <ac:spMkLst>
            <pc:docMk/>
            <pc:sldMk cId="2987344521" sldId="299"/>
            <ac:spMk id="16" creationId="{D53F0FFB-0F5D-924D-1C90-A91C6198335F}"/>
          </ac:spMkLst>
        </pc:spChg>
        <pc:spChg chg="add mod">
          <ac:chgData name="Stuart C Wilde MBE" userId="effe1fc91cccb1d5" providerId="LiveId" clId="{52953467-E7BB-A146-A87D-2304E7E66E6B}" dt="2022-12-09T12:29:47.462" v="29571"/>
          <ac:spMkLst>
            <pc:docMk/>
            <pc:sldMk cId="2987344521" sldId="299"/>
            <ac:spMk id="17" creationId="{055C786C-7FF6-ED40-09EC-84447837EDA9}"/>
          </ac:spMkLst>
        </pc:spChg>
        <pc:spChg chg="add mod">
          <ac:chgData name="Stuart C Wilde MBE" userId="effe1fc91cccb1d5" providerId="LiveId" clId="{52953467-E7BB-A146-A87D-2304E7E66E6B}" dt="2022-12-09T12:29:47.462" v="29571"/>
          <ac:spMkLst>
            <pc:docMk/>
            <pc:sldMk cId="2987344521" sldId="299"/>
            <ac:spMk id="18" creationId="{BA385C9D-C53A-2A90-FF71-7EF309733174}"/>
          </ac:spMkLst>
        </pc:spChg>
        <pc:spChg chg="del">
          <ac:chgData name="Stuart C Wilde MBE" userId="effe1fc91cccb1d5" providerId="LiveId" clId="{52953467-E7BB-A146-A87D-2304E7E66E6B}" dt="2022-12-09T12:29:28.586" v="29570" actId="478"/>
          <ac:spMkLst>
            <pc:docMk/>
            <pc:sldMk cId="2987344521" sldId="299"/>
            <ac:spMk id="19" creationId="{A15FD7AA-BD8B-2EF6-4E42-98FB76C87285}"/>
          </ac:spMkLst>
        </pc:spChg>
        <pc:spChg chg="add mod">
          <ac:chgData name="Stuart C Wilde MBE" userId="effe1fc91cccb1d5" providerId="LiveId" clId="{52953467-E7BB-A146-A87D-2304E7E66E6B}" dt="2022-12-09T12:29:47.462" v="29571"/>
          <ac:spMkLst>
            <pc:docMk/>
            <pc:sldMk cId="2987344521" sldId="299"/>
            <ac:spMk id="20" creationId="{EA8979BD-C58B-35B0-F885-1BDA7B323A58}"/>
          </ac:spMkLst>
        </pc:spChg>
        <pc:spChg chg="add mod">
          <ac:chgData name="Stuart C Wilde MBE" userId="effe1fc91cccb1d5" providerId="LiveId" clId="{52953467-E7BB-A146-A87D-2304E7E66E6B}" dt="2022-12-09T12:29:47.462" v="29571"/>
          <ac:spMkLst>
            <pc:docMk/>
            <pc:sldMk cId="2987344521" sldId="299"/>
            <ac:spMk id="22" creationId="{E0C3B681-3B64-D293-6853-43FBFA01976C}"/>
          </ac:spMkLst>
        </pc:spChg>
        <pc:spChg chg="mod">
          <ac:chgData name="Stuart C Wilde MBE" userId="effe1fc91cccb1d5" providerId="LiveId" clId="{52953467-E7BB-A146-A87D-2304E7E66E6B}" dt="2023-01-03T14:02:39.856" v="35430" actId="20577"/>
          <ac:spMkLst>
            <pc:docMk/>
            <pc:sldMk cId="2987344521" sldId="299"/>
            <ac:spMk id="29" creationId="{C5A8C257-B6E4-D850-0685-E36894744DCB}"/>
          </ac:spMkLst>
        </pc:spChg>
        <pc:spChg chg="add mod">
          <ac:chgData name="Stuart C Wilde MBE" userId="effe1fc91cccb1d5" providerId="LiveId" clId="{52953467-E7BB-A146-A87D-2304E7E66E6B}" dt="2022-12-09T12:29:47.462" v="29571"/>
          <ac:spMkLst>
            <pc:docMk/>
            <pc:sldMk cId="2987344521" sldId="299"/>
            <ac:spMk id="36" creationId="{B85BAB28-FED6-488A-BBFE-FF08886D3598}"/>
          </ac:spMkLst>
        </pc:spChg>
        <pc:spChg chg="add mod">
          <ac:chgData name="Stuart C Wilde MBE" userId="effe1fc91cccb1d5" providerId="LiveId" clId="{52953467-E7BB-A146-A87D-2304E7E66E6B}" dt="2022-12-09T12:29:47.462" v="29571"/>
          <ac:spMkLst>
            <pc:docMk/>
            <pc:sldMk cId="2987344521" sldId="299"/>
            <ac:spMk id="39" creationId="{D2A6A40C-9F4E-A2FB-2582-1B8486C15FE5}"/>
          </ac:spMkLst>
        </pc:spChg>
        <pc:spChg chg="add mod">
          <ac:chgData name="Stuart C Wilde MBE" userId="effe1fc91cccb1d5" providerId="LiveId" clId="{52953467-E7BB-A146-A87D-2304E7E66E6B}" dt="2022-12-09T12:29:47.462" v="29571"/>
          <ac:spMkLst>
            <pc:docMk/>
            <pc:sldMk cId="2987344521" sldId="299"/>
            <ac:spMk id="40" creationId="{6F20056D-50C3-9133-4A08-82FD045D6177}"/>
          </ac:spMkLst>
        </pc:spChg>
        <pc:spChg chg="add mod">
          <ac:chgData name="Stuart C Wilde MBE" userId="effe1fc91cccb1d5" providerId="LiveId" clId="{52953467-E7BB-A146-A87D-2304E7E66E6B}" dt="2022-12-09T12:29:47.462" v="29571"/>
          <ac:spMkLst>
            <pc:docMk/>
            <pc:sldMk cId="2987344521" sldId="299"/>
            <ac:spMk id="41" creationId="{9170ACEB-4585-C547-ACD2-D6E0F6F54BFE}"/>
          </ac:spMkLst>
        </pc:spChg>
        <pc:graphicFrameChg chg="del">
          <ac:chgData name="Stuart C Wilde MBE" userId="effe1fc91cccb1d5" providerId="LiveId" clId="{52953467-E7BB-A146-A87D-2304E7E66E6B}" dt="2022-12-09T12:29:22.570" v="29568" actId="478"/>
          <ac:graphicFrameMkLst>
            <pc:docMk/>
            <pc:sldMk cId="2987344521" sldId="299"/>
            <ac:graphicFrameMk id="5" creationId="{099FC427-A782-4EAF-7EC0-5E82737B3939}"/>
          </ac:graphicFrameMkLst>
        </pc:graphicFrameChg>
        <pc:graphicFrameChg chg="del">
          <ac:chgData name="Stuart C Wilde MBE" userId="effe1fc91cccb1d5" providerId="LiveId" clId="{52953467-E7BB-A146-A87D-2304E7E66E6B}" dt="2022-12-09T12:29:28.586" v="29570" actId="478"/>
          <ac:graphicFrameMkLst>
            <pc:docMk/>
            <pc:sldMk cId="2987344521" sldId="299"/>
            <ac:graphicFrameMk id="12" creationId="{EE1C348D-0657-FA1E-1824-44C3F7960A25}"/>
          </ac:graphicFrameMkLst>
        </pc:graphicFrameChg>
        <pc:picChg chg="del">
          <ac:chgData name="Stuart C Wilde MBE" userId="effe1fc91cccb1d5" providerId="LiveId" clId="{52953467-E7BB-A146-A87D-2304E7E66E6B}" dt="2022-12-09T12:29:25.639" v="29569" actId="478"/>
          <ac:picMkLst>
            <pc:docMk/>
            <pc:sldMk cId="2987344521" sldId="299"/>
            <ac:picMk id="6" creationId="{00000000-0008-0000-0000-000003000000}"/>
          </ac:picMkLst>
        </pc:picChg>
        <pc:picChg chg="add mod">
          <ac:chgData name="Stuart C Wilde MBE" userId="effe1fc91cccb1d5" providerId="LiveId" clId="{52953467-E7BB-A146-A87D-2304E7E66E6B}" dt="2022-12-12T14:33:46.844" v="29575" actId="1076"/>
          <ac:picMkLst>
            <pc:docMk/>
            <pc:sldMk cId="2987344521" sldId="299"/>
            <ac:picMk id="6" creationId="{A05373E0-A312-B95B-525C-CA3ED16E6605}"/>
          </ac:picMkLst>
        </pc:picChg>
        <pc:cxnChg chg="del">
          <ac:chgData name="Stuart C Wilde MBE" userId="effe1fc91cccb1d5" providerId="LiveId" clId="{52953467-E7BB-A146-A87D-2304E7E66E6B}" dt="2022-12-09T12:29:28.586" v="29570" actId="478"/>
          <ac:cxnSpMkLst>
            <pc:docMk/>
            <pc:sldMk cId="2987344521" sldId="299"/>
            <ac:cxnSpMk id="21" creationId="{97572567-282B-3C4E-87C3-CADB2FC51B8C}"/>
          </ac:cxnSpMkLst>
        </pc:cxnChg>
        <pc:cxnChg chg="add mod">
          <ac:chgData name="Stuart C Wilde MBE" userId="effe1fc91cccb1d5" providerId="LiveId" clId="{52953467-E7BB-A146-A87D-2304E7E66E6B}" dt="2022-12-09T12:29:47.462" v="29571"/>
          <ac:cxnSpMkLst>
            <pc:docMk/>
            <pc:sldMk cId="2987344521" sldId="299"/>
            <ac:cxnSpMk id="23" creationId="{146BBC36-8E7C-590B-C3A2-907479A77C32}"/>
          </ac:cxnSpMkLst>
        </pc:cxnChg>
        <pc:cxnChg chg="add mod">
          <ac:chgData name="Stuart C Wilde MBE" userId="effe1fc91cccb1d5" providerId="LiveId" clId="{52953467-E7BB-A146-A87D-2304E7E66E6B}" dt="2023-01-01T19:42:20.006" v="31680" actId="208"/>
          <ac:cxnSpMkLst>
            <pc:docMk/>
            <pc:sldMk cId="2987344521" sldId="299"/>
            <ac:cxnSpMk id="24" creationId="{EFFC4126-28BE-2599-B66D-96FB8463A838}"/>
          </ac:cxnSpMkLst>
        </pc:cxnChg>
        <pc:cxnChg chg="add mod">
          <ac:chgData name="Stuart C Wilde MBE" userId="effe1fc91cccb1d5" providerId="LiveId" clId="{52953467-E7BB-A146-A87D-2304E7E66E6B}" dt="2023-01-01T19:42:20.006" v="31680" actId="208"/>
          <ac:cxnSpMkLst>
            <pc:docMk/>
            <pc:sldMk cId="2987344521" sldId="299"/>
            <ac:cxnSpMk id="26" creationId="{045F85AE-7F88-D058-0820-BC51A89E5006}"/>
          </ac:cxnSpMkLst>
        </pc:cxnChg>
        <pc:cxnChg chg="add mod">
          <ac:chgData name="Stuart C Wilde MBE" userId="effe1fc91cccb1d5" providerId="LiveId" clId="{52953467-E7BB-A146-A87D-2304E7E66E6B}" dt="2023-01-01T19:42:20.006" v="31680" actId="208"/>
          <ac:cxnSpMkLst>
            <pc:docMk/>
            <pc:sldMk cId="2987344521" sldId="299"/>
            <ac:cxnSpMk id="27" creationId="{DBE8CD17-89FB-94E3-F45C-11017B57E0E1}"/>
          </ac:cxnSpMkLst>
        </pc:cxnChg>
        <pc:cxnChg chg="add mod">
          <ac:chgData name="Stuart C Wilde MBE" userId="effe1fc91cccb1d5" providerId="LiveId" clId="{52953467-E7BB-A146-A87D-2304E7E66E6B}" dt="2023-01-01T19:42:07.358" v="31678" actId="208"/>
          <ac:cxnSpMkLst>
            <pc:docMk/>
            <pc:sldMk cId="2987344521" sldId="299"/>
            <ac:cxnSpMk id="28" creationId="{45F81DD9-14F3-CB87-21DF-4F68568BBAD7}"/>
          </ac:cxnSpMkLst>
        </pc:cxnChg>
        <pc:cxnChg chg="add mod">
          <ac:chgData name="Stuart C Wilde MBE" userId="effe1fc91cccb1d5" providerId="LiveId" clId="{52953467-E7BB-A146-A87D-2304E7E66E6B}" dt="2023-01-01T19:42:07.358" v="31678" actId="208"/>
          <ac:cxnSpMkLst>
            <pc:docMk/>
            <pc:sldMk cId="2987344521" sldId="299"/>
            <ac:cxnSpMk id="30" creationId="{50A09D81-7175-FF23-F681-4EA1D7353AB7}"/>
          </ac:cxnSpMkLst>
        </pc:cxnChg>
        <pc:cxnChg chg="add mod">
          <ac:chgData name="Stuart C Wilde MBE" userId="effe1fc91cccb1d5" providerId="LiveId" clId="{52953467-E7BB-A146-A87D-2304E7E66E6B}" dt="2023-01-01T19:42:07.358" v="31678" actId="208"/>
          <ac:cxnSpMkLst>
            <pc:docMk/>
            <pc:sldMk cId="2987344521" sldId="299"/>
            <ac:cxnSpMk id="31" creationId="{8DDB4692-F339-1E53-C90F-037362FE120F}"/>
          </ac:cxnSpMkLst>
        </pc:cxnChg>
        <pc:cxnChg chg="add mod">
          <ac:chgData name="Stuart C Wilde MBE" userId="effe1fc91cccb1d5" providerId="LiveId" clId="{52953467-E7BB-A146-A87D-2304E7E66E6B}" dt="2023-01-01T19:42:07.358" v="31678" actId="208"/>
          <ac:cxnSpMkLst>
            <pc:docMk/>
            <pc:sldMk cId="2987344521" sldId="299"/>
            <ac:cxnSpMk id="32" creationId="{FEA568FE-86A7-9542-381D-C8FD6C89261E}"/>
          </ac:cxnSpMkLst>
        </pc:cxnChg>
        <pc:cxnChg chg="add mod">
          <ac:chgData name="Stuart C Wilde MBE" userId="effe1fc91cccb1d5" providerId="LiveId" clId="{52953467-E7BB-A146-A87D-2304E7E66E6B}" dt="2023-01-01T19:42:07.358" v="31678" actId="208"/>
          <ac:cxnSpMkLst>
            <pc:docMk/>
            <pc:sldMk cId="2987344521" sldId="299"/>
            <ac:cxnSpMk id="33" creationId="{CA0C5DCD-C3E9-DF19-0735-3D0B221261BC}"/>
          </ac:cxnSpMkLst>
        </pc:cxnChg>
        <pc:cxnChg chg="add mod">
          <ac:chgData name="Stuart C Wilde MBE" userId="effe1fc91cccb1d5" providerId="LiveId" clId="{52953467-E7BB-A146-A87D-2304E7E66E6B}" dt="2023-01-01T19:42:07.358" v="31678" actId="208"/>
          <ac:cxnSpMkLst>
            <pc:docMk/>
            <pc:sldMk cId="2987344521" sldId="299"/>
            <ac:cxnSpMk id="34" creationId="{E582F271-225D-32A4-185D-F126788E616D}"/>
          </ac:cxnSpMkLst>
        </pc:cxnChg>
        <pc:cxnChg chg="add mod">
          <ac:chgData name="Stuart C Wilde MBE" userId="effe1fc91cccb1d5" providerId="LiveId" clId="{52953467-E7BB-A146-A87D-2304E7E66E6B}" dt="2023-01-01T19:42:07.358" v="31678" actId="208"/>
          <ac:cxnSpMkLst>
            <pc:docMk/>
            <pc:sldMk cId="2987344521" sldId="299"/>
            <ac:cxnSpMk id="35" creationId="{4EF0EB62-58AA-38A4-3797-FB52A0B4AC8B}"/>
          </ac:cxnSpMkLst>
        </pc:cxnChg>
        <pc:cxnChg chg="add mod">
          <ac:chgData name="Stuart C Wilde MBE" userId="effe1fc91cccb1d5" providerId="LiveId" clId="{52953467-E7BB-A146-A87D-2304E7E66E6B}" dt="2023-01-01T19:42:07.358" v="31678" actId="208"/>
          <ac:cxnSpMkLst>
            <pc:docMk/>
            <pc:sldMk cId="2987344521" sldId="299"/>
            <ac:cxnSpMk id="37" creationId="{79B8BAD9-C8B6-3A53-F249-468FE338E1FB}"/>
          </ac:cxnSpMkLst>
        </pc:cxnChg>
        <pc:cxnChg chg="add mod">
          <ac:chgData name="Stuart C Wilde MBE" userId="effe1fc91cccb1d5" providerId="LiveId" clId="{52953467-E7BB-A146-A87D-2304E7E66E6B}" dt="2022-12-09T12:29:47.462" v="29571"/>
          <ac:cxnSpMkLst>
            <pc:docMk/>
            <pc:sldMk cId="2987344521" sldId="299"/>
            <ac:cxnSpMk id="38" creationId="{C4EF46F4-2764-D223-C36F-58DBF696829C}"/>
          </ac:cxnSpMkLst>
        </pc:cxnChg>
        <pc:cxnChg chg="add mod">
          <ac:chgData name="Stuart C Wilde MBE" userId="effe1fc91cccb1d5" providerId="LiveId" clId="{52953467-E7BB-A146-A87D-2304E7E66E6B}" dt="2023-01-01T19:42:11.489" v="31679" actId="208"/>
          <ac:cxnSpMkLst>
            <pc:docMk/>
            <pc:sldMk cId="2987344521" sldId="299"/>
            <ac:cxnSpMk id="42" creationId="{E0166AE5-A252-F02D-91D8-F359EBEB054E}"/>
          </ac:cxnSpMkLst>
        </pc:cxnChg>
      </pc:sldChg>
      <pc:sldChg chg="addSp delSp modSp add mod ord">
        <pc:chgData name="Stuart C Wilde MBE" userId="effe1fc91cccb1d5" providerId="LiveId" clId="{52953467-E7BB-A146-A87D-2304E7E66E6B}" dt="2023-01-02T16:54:46.793" v="32852" actId="20577"/>
        <pc:sldMkLst>
          <pc:docMk/>
          <pc:sldMk cId="2822794169" sldId="300"/>
        </pc:sldMkLst>
        <pc:spChg chg="del">
          <ac:chgData name="Stuart C Wilde MBE" userId="effe1fc91cccb1d5" providerId="LiveId" clId="{52953467-E7BB-A146-A87D-2304E7E66E6B}" dt="2022-12-13T15:18:48.853" v="29579" actId="478"/>
          <ac:spMkLst>
            <pc:docMk/>
            <pc:sldMk cId="2822794169" sldId="300"/>
            <ac:spMk id="2" creationId="{3A83EA31-2159-86F1-5032-EFEFD0697755}"/>
          </ac:spMkLst>
        </pc:spChg>
        <pc:spChg chg="del">
          <ac:chgData name="Stuart C Wilde MBE" userId="effe1fc91cccb1d5" providerId="LiveId" clId="{52953467-E7BB-A146-A87D-2304E7E66E6B}" dt="2022-12-13T15:18:48.853" v="29579" actId="478"/>
          <ac:spMkLst>
            <pc:docMk/>
            <pc:sldMk cId="2822794169" sldId="300"/>
            <ac:spMk id="3" creationId="{31A2DC28-E565-8426-6122-1D8A3220F2E8}"/>
          </ac:spMkLst>
        </pc:spChg>
        <pc:spChg chg="add mod">
          <ac:chgData name="Stuart C Wilde MBE" userId="effe1fc91cccb1d5" providerId="LiveId" clId="{52953467-E7BB-A146-A87D-2304E7E66E6B}" dt="2022-12-18T11:49:01.676" v="29729" actId="113"/>
          <ac:spMkLst>
            <pc:docMk/>
            <pc:sldMk cId="2822794169" sldId="300"/>
            <ac:spMk id="5" creationId="{025CEFB1-244B-283A-01D9-211AAAC3E1E5}"/>
          </ac:spMkLst>
        </pc:spChg>
        <pc:spChg chg="del">
          <ac:chgData name="Stuart C Wilde MBE" userId="effe1fc91cccb1d5" providerId="LiveId" clId="{52953467-E7BB-A146-A87D-2304E7E66E6B}" dt="2022-12-13T15:18:48.853" v="29579" actId="478"/>
          <ac:spMkLst>
            <pc:docMk/>
            <pc:sldMk cId="2822794169" sldId="300"/>
            <ac:spMk id="7" creationId="{A5E33C38-9F40-D9F0-0520-437CFA1D8D97}"/>
          </ac:spMkLst>
        </pc:spChg>
        <pc:spChg chg="add mod">
          <ac:chgData name="Stuart C Wilde MBE" userId="effe1fc91cccb1d5" providerId="LiveId" clId="{52953467-E7BB-A146-A87D-2304E7E66E6B}" dt="2022-12-18T11:49:01.676" v="29729" actId="113"/>
          <ac:spMkLst>
            <pc:docMk/>
            <pc:sldMk cId="2822794169" sldId="300"/>
            <ac:spMk id="12" creationId="{64A35672-BACC-0F15-4CE5-77D7B3B39403}"/>
          </ac:spMkLst>
        </pc:spChg>
        <pc:spChg chg="del">
          <ac:chgData name="Stuart C Wilde MBE" userId="effe1fc91cccb1d5" providerId="LiveId" clId="{52953467-E7BB-A146-A87D-2304E7E66E6B}" dt="2022-12-13T15:18:48.853" v="29579" actId="478"/>
          <ac:spMkLst>
            <pc:docMk/>
            <pc:sldMk cId="2822794169" sldId="300"/>
            <ac:spMk id="13" creationId="{BAA3A4A2-569D-4AFD-2DA1-091D01368B9D}"/>
          </ac:spMkLst>
        </pc:spChg>
        <pc:spChg chg="del">
          <ac:chgData name="Stuart C Wilde MBE" userId="effe1fc91cccb1d5" providerId="LiveId" clId="{52953467-E7BB-A146-A87D-2304E7E66E6B}" dt="2022-12-13T15:18:48.853" v="29579" actId="478"/>
          <ac:spMkLst>
            <pc:docMk/>
            <pc:sldMk cId="2822794169" sldId="300"/>
            <ac:spMk id="15" creationId="{C372BDBC-8805-CC7D-6DBD-DD4BCCDC14B5}"/>
          </ac:spMkLst>
        </pc:spChg>
        <pc:spChg chg="add mod">
          <ac:chgData name="Stuart C Wilde MBE" userId="effe1fc91cccb1d5" providerId="LiveId" clId="{52953467-E7BB-A146-A87D-2304E7E66E6B}" dt="2022-12-18T11:49:01.676" v="29729" actId="113"/>
          <ac:spMkLst>
            <pc:docMk/>
            <pc:sldMk cId="2822794169" sldId="300"/>
            <ac:spMk id="16" creationId="{437BB74F-626E-B0F7-D8D6-8D069B1AA38A}"/>
          </ac:spMkLst>
        </pc:spChg>
        <pc:spChg chg="del">
          <ac:chgData name="Stuart C Wilde MBE" userId="effe1fc91cccb1d5" providerId="LiveId" clId="{52953467-E7BB-A146-A87D-2304E7E66E6B}" dt="2022-12-13T15:18:48.853" v="29579" actId="478"/>
          <ac:spMkLst>
            <pc:docMk/>
            <pc:sldMk cId="2822794169" sldId="300"/>
            <ac:spMk id="17" creationId="{055C786C-7FF6-ED40-09EC-84447837EDA9}"/>
          </ac:spMkLst>
        </pc:spChg>
        <pc:spChg chg="del">
          <ac:chgData name="Stuart C Wilde MBE" userId="effe1fc91cccb1d5" providerId="LiveId" clId="{52953467-E7BB-A146-A87D-2304E7E66E6B}" dt="2022-12-13T15:18:48.853" v="29579" actId="478"/>
          <ac:spMkLst>
            <pc:docMk/>
            <pc:sldMk cId="2822794169" sldId="300"/>
            <ac:spMk id="18" creationId="{BA385C9D-C53A-2A90-FF71-7EF309733174}"/>
          </ac:spMkLst>
        </pc:spChg>
        <pc:spChg chg="add mod">
          <ac:chgData name="Stuart C Wilde MBE" userId="effe1fc91cccb1d5" providerId="LiveId" clId="{52953467-E7BB-A146-A87D-2304E7E66E6B}" dt="2022-12-18T11:49:01.676" v="29729" actId="113"/>
          <ac:spMkLst>
            <pc:docMk/>
            <pc:sldMk cId="2822794169" sldId="300"/>
            <ac:spMk id="19" creationId="{F4963259-B78A-A8A5-21A9-6B2D52712AEC}"/>
          </ac:spMkLst>
        </pc:spChg>
        <pc:spChg chg="del">
          <ac:chgData name="Stuart C Wilde MBE" userId="effe1fc91cccb1d5" providerId="LiveId" clId="{52953467-E7BB-A146-A87D-2304E7E66E6B}" dt="2022-12-13T15:18:48.853" v="29579" actId="478"/>
          <ac:spMkLst>
            <pc:docMk/>
            <pc:sldMk cId="2822794169" sldId="300"/>
            <ac:spMk id="20" creationId="{EA8979BD-C58B-35B0-F885-1BDA7B323A58}"/>
          </ac:spMkLst>
        </pc:spChg>
        <pc:spChg chg="add mod">
          <ac:chgData name="Stuart C Wilde MBE" userId="effe1fc91cccb1d5" providerId="LiveId" clId="{52953467-E7BB-A146-A87D-2304E7E66E6B}" dt="2022-12-18T11:49:01.676" v="29729" actId="113"/>
          <ac:spMkLst>
            <pc:docMk/>
            <pc:sldMk cId="2822794169" sldId="300"/>
            <ac:spMk id="21" creationId="{A6234B48-2110-E38A-5F17-6C17CBDD2605}"/>
          </ac:spMkLst>
        </pc:spChg>
        <pc:spChg chg="del">
          <ac:chgData name="Stuart C Wilde MBE" userId="effe1fc91cccb1d5" providerId="LiveId" clId="{52953467-E7BB-A146-A87D-2304E7E66E6B}" dt="2022-12-13T15:18:48.853" v="29579" actId="478"/>
          <ac:spMkLst>
            <pc:docMk/>
            <pc:sldMk cId="2822794169" sldId="300"/>
            <ac:spMk id="22" creationId="{E0C3B681-3B64-D293-6853-43FBFA01976C}"/>
          </ac:spMkLst>
        </pc:spChg>
        <pc:spChg chg="mod">
          <ac:chgData name="Stuart C Wilde MBE" userId="effe1fc91cccb1d5" providerId="LiveId" clId="{52953467-E7BB-A146-A87D-2304E7E66E6B}" dt="2023-01-02T16:54:46.793" v="32852" actId="20577"/>
          <ac:spMkLst>
            <pc:docMk/>
            <pc:sldMk cId="2822794169" sldId="300"/>
            <ac:spMk id="29" creationId="{C5A8C257-B6E4-D850-0685-E36894744DCB}"/>
          </ac:spMkLst>
        </pc:spChg>
        <pc:spChg chg="del">
          <ac:chgData name="Stuart C Wilde MBE" userId="effe1fc91cccb1d5" providerId="LiveId" clId="{52953467-E7BB-A146-A87D-2304E7E66E6B}" dt="2022-12-13T15:18:48.853" v="29579" actId="478"/>
          <ac:spMkLst>
            <pc:docMk/>
            <pc:sldMk cId="2822794169" sldId="300"/>
            <ac:spMk id="36" creationId="{B85BAB28-FED6-488A-BBFE-FF08886D3598}"/>
          </ac:spMkLst>
        </pc:spChg>
        <pc:spChg chg="del">
          <ac:chgData name="Stuart C Wilde MBE" userId="effe1fc91cccb1d5" providerId="LiveId" clId="{52953467-E7BB-A146-A87D-2304E7E66E6B}" dt="2022-12-13T15:18:48.853" v="29579" actId="478"/>
          <ac:spMkLst>
            <pc:docMk/>
            <pc:sldMk cId="2822794169" sldId="300"/>
            <ac:spMk id="39" creationId="{D2A6A40C-9F4E-A2FB-2582-1B8486C15FE5}"/>
          </ac:spMkLst>
        </pc:spChg>
        <pc:spChg chg="del">
          <ac:chgData name="Stuart C Wilde MBE" userId="effe1fc91cccb1d5" providerId="LiveId" clId="{52953467-E7BB-A146-A87D-2304E7E66E6B}" dt="2022-12-13T15:18:48.853" v="29579" actId="478"/>
          <ac:spMkLst>
            <pc:docMk/>
            <pc:sldMk cId="2822794169" sldId="300"/>
            <ac:spMk id="40" creationId="{6F20056D-50C3-9133-4A08-82FD045D6177}"/>
          </ac:spMkLst>
        </pc:spChg>
        <pc:spChg chg="del">
          <ac:chgData name="Stuart C Wilde MBE" userId="effe1fc91cccb1d5" providerId="LiveId" clId="{52953467-E7BB-A146-A87D-2304E7E66E6B}" dt="2022-12-13T15:18:48.853" v="29579" actId="478"/>
          <ac:spMkLst>
            <pc:docMk/>
            <pc:sldMk cId="2822794169" sldId="300"/>
            <ac:spMk id="41" creationId="{9170ACEB-4585-C547-ACD2-D6E0F6F54BFE}"/>
          </ac:spMkLst>
        </pc:spChg>
        <pc:spChg chg="add mod">
          <ac:chgData name="Stuart C Wilde MBE" userId="effe1fc91cccb1d5" providerId="LiveId" clId="{52953467-E7BB-A146-A87D-2304E7E66E6B}" dt="2022-12-18T11:49:01.676" v="29729" actId="113"/>
          <ac:spMkLst>
            <pc:docMk/>
            <pc:sldMk cId="2822794169" sldId="300"/>
            <ac:spMk id="43" creationId="{025528FC-A977-FEB2-D3D8-F526D0611D4C}"/>
          </ac:spMkLst>
        </pc:spChg>
        <pc:spChg chg="add mod">
          <ac:chgData name="Stuart C Wilde MBE" userId="effe1fc91cccb1d5" providerId="LiveId" clId="{52953467-E7BB-A146-A87D-2304E7E66E6B}" dt="2022-12-18T12:10:59.771" v="29819" actId="20577"/>
          <ac:spMkLst>
            <pc:docMk/>
            <pc:sldMk cId="2822794169" sldId="300"/>
            <ac:spMk id="44" creationId="{5DA310C6-D74B-70CC-291F-A4D1EE61923D}"/>
          </ac:spMkLst>
        </pc:spChg>
        <pc:spChg chg="add mod">
          <ac:chgData name="Stuart C Wilde MBE" userId="effe1fc91cccb1d5" providerId="LiveId" clId="{52953467-E7BB-A146-A87D-2304E7E66E6B}" dt="2022-12-18T11:47:58.622" v="29726" actId="2711"/>
          <ac:spMkLst>
            <pc:docMk/>
            <pc:sldMk cId="2822794169" sldId="300"/>
            <ac:spMk id="45" creationId="{A130FFBD-4536-DCAA-21B2-52EAAA84E66C}"/>
          </ac:spMkLst>
        </pc:spChg>
        <pc:spChg chg="add mod">
          <ac:chgData name="Stuart C Wilde MBE" userId="effe1fc91cccb1d5" providerId="LiveId" clId="{52953467-E7BB-A146-A87D-2304E7E66E6B}" dt="2022-12-18T11:47:58.622" v="29726" actId="2711"/>
          <ac:spMkLst>
            <pc:docMk/>
            <pc:sldMk cId="2822794169" sldId="300"/>
            <ac:spMk id="46" creationId="{3AD27F30-27D1-139A-0B9C-F326064EB419}"/>
          </ac:spMkLst>
        </pc:spChg>
        <pc:spChg chg="add mod">
          <ac:chgData name="Stuart C Wilde MBE" userId="effe1fc91cccb1d5" providerId="LiveId" clId="{52953467-E7BB-A146-A87D-2304E7E66E6B}" dt="2022-12-18T11:47:58.622" v="29726" actId="2711"/>
          <ac:spMkLst>
            <pc:docMk/>
            <pc:sldMk cId="2822794169" sldId="300"/>
            <ac:spMk id="47" creationId="{A252CC53-49D0-5E59-7B5D-CC29DE4C3F01}"/>
          </ac:spMkLst>
        </pc:spChg>
        <pc:spChg chg="add mod">
          <ac:chgData name="Stuart C Wilde MBE" userId="effe1fc91cccb1d5" providerId="LiveId" clId="{52953467-E7BB-A146-A87D-2304E7E66E6B}" dt="2022-12-18T11:47:58.622" v="29726" actId="2711"/>
          <ac:spMkLst>
            <pc:docMk/>
            <pc:sldMk cId="2822794169" sldId="300"/>
            <ac:spMk id="48" creationId="{DBAD0256-0129-F0F7-29D5-B1B0179448A0}"/>
          </ac:spMkLst>
        </pc:spChg>
        <pc:spChg chg="add mod">
          <ac:chgData name="Stuart C Wilde MBE" userId="effe1fc91cccb1d5" providerId="LiveId" clId="{52953467-E7BB-A146-A87D-2304E7E66E6B}" dt="2022-12-18T11:47:58.622" v="29726" actId="2711"/>
          <ac:spMkLst>
            <pc:docMk/>
            <pc:sldMk cId="2822794169" sldId="300"/>
            <ac:spMk id="49" creationId="{6D2B5D11-5561-B646-FA3D-5800781F13F7}"/>
          </ac:spMkLst>
        </pc:spChg>
        <pc:spChg chg="add mod">
          <ac:chgData name="Stuart C Wilde MBE" userId="effe1fc91cccb1d5" providerId="LiveId" clId="{52953467-E7BB-A146-A87D-2304E7E66E6B}" dt="2022-12-18T11:49:39.988" v="29749" actId="1036"/>
          <ac:spMkLst>
            <pc:docMk/>
            <pc:sldMk cId="2822794169" sldId="300"/>
            <ac:spMk id="50" creationId="{55B5E25F-8F7D-613B-2706-A0094A6937B9}"/>
          </ac:spMkLst>
        </pc:spChg>
        <pc:spChg chg="add mod">
          <ac:chgData name="Stuart C Wilde MBE" userId="effe1fc91cccb1d5" providerId="LiveId" clId="{52953467-E7BB-A146-A87D-2304E7E66E6B}" dt="2022-12-18T11:48:19.055" v="29727" actId="255"/>
          <ac:spMkLst>
            <pc:docMk/>
            <pc:sldMk cId="2822794169" sldId="300"/>
            <ac:spMk id="51" creationId="{E91734AB-D52F-6FE9-4544-BE4E3820B624}"/>
          </ac:spMkLst>
        </pc:spChg>
        <pc:spChg chg="add mod">
          <ac:chgData name="Stuart C Wilde MBE" userId="effe1fc91cccb1d5" providerId="LiveId" clId="{52953467-E7BB-A146-A87D-2304E7E66E6B}" dt="2022-12-18T11:48:19.055" v="29727" actId="255"/>
          <ac:spMkLst>
            <pc:docMk/>
            <pc:sldMk cId="2822794169" sldId="300"/>
            <ac:spMk id="52" creationId="{DA0B4692-BF97-4AB7-134E-47C6C1B8B0D7}"/>
          </ac:spMkLst>
        </pc:spChg>
        <pc:spChg chg="add mod">
          <ac:chgData name="Stuart C Wilde MBE" userId="effe1fc91cccb1d5" providerId="LiveId" clId="{52953467-E7BB-A146-A87D-2304E7E66E6B}" dt="2022-12-18T11:48:19.055" v="29727" actId="255"/>
          <ac:spMkLst>
            <pc:docMk/>
            <pc:sldMk cId="2822794169" sldId="300"/>
            <ac:spMk id="53" creationId="{3D219AD9-B150-460E-90EF-79996F3586E0}"/>
          </ac:spMkLst>
        </pc:spChg>
        <pc:spChg chg="add mod">
          <ac:chgData name="Stuart C Wilde MBE" userId="effe1fc91cccb1d5" providerId="LiveId" clId="{52953467-E7BB-A146-A87D-2304E7E66E6B}" dt="2022-12-18T11:48:19.055" v="29727" actId="255"/>
          <ac:spMkLst>
            <pc:docMk/>
            <pc:sldMk cId="2822794169" sldId="300"/>
            <ac:spMk id="54" creationId="{77503CF2-EE0A-4199-3CCB-2540CB34816E}"/>
          </ac:spMkLst>
        </pc:spChg>
        <pc:spChg chg="add mod">
          <ac:chgData name="Stuart C Wilde MBE" userId="effe1fc91cccb1d5" providerId="LiveId" clId="{52953467-E7BB-A146-A87D-2304E7E66E6B}" dt="2022-12-18T11:48:19.055" v="29727" actId="255"/>
          <ac:spMkLst>
            <pc:docMk/>
            <pc:sldMk cId="2822794169" sldId="300"/>
            <ac:spMk id="55" creationId="{18AE5426-616B-BF24-007E-038E765A969E}"/>
          </ac:spMkLst>
        </pc:spChg>
        <pc:spChg chg="add mod">
          <ac:chgData name="Stuart C Wilde MBE" userId="effe1fc91cccb1d5" providerId="LiveId" clId="{52953467-E7BB-A146-A87D-2304E7E66E6B}" dt="2022-12-18T11:48:19.055" v="29727" actId="255"/>
          <ac:spMkLst>
            <pc:docMk/>
            <pc:sldMk cId="2822794169" sldId="300"/>
            <ac:spMk id="56" creationId="{4B288270-322E-CFF2-7E85-714F86D601F6}"/>
          </ac:spMkLst>
        </pc:spChg>
        <pc:spChg chg="add del mod">
          <ac:chgData name="Stuart C Wilde MBE" userId="effe1fc91cccb1d5" providerId="LiveId" clId="{52953467-E7BB-A146-A87D-2304E7E66E6B}" dt="2022-12-18T11:37:10.141" v="29590" actId="478"/>
          <ac:spMkLst>
            <pc:docMk/>
            <pc:sldMk cId="2822794169" sldId="300"/>
            <ac:spMk id="57" creationId="{BCEE614B-7D78-12D6-850C-5E27C2302D1C}"/>
          </ac:spMkLst>
        </pc:spChg>
        <pc:spChg chg="add del mod">
          <ac:chgData name="Stuart C Wilde MBE" userId="effe1fc91cccb1d5" providerId="LiveId" clId="{52953467-E7BB-A146-A87D-2304E7E66E6B}" dt="2022-12-18T11:37:10.141" v="29590" actId="478"/>
          <ac:spMkLst>
            <pc:docMk/>
            <pc:sldMk cId="2822794169" sldId="300"/>
            <ac:spMk id="58" creationId="{38884D5F-0FA5-B2F4-2310-C0899ADDD3BB}"/>
          </ac:spMkLst>
        </pc:spChg>
        <pc:spChg chg="add del mod">
          <ac:chgData name="Stuart C Wilde MBE" userId="effe1fc91cccb1d5" providerId="LiveId" clId="{52953467-E7BB-A146-A87D-2304E7E66E6B}" dt="2022-12-18T11:37:10.141" v="29590" actId="478"/>
          <ac:spMkLst>
            <pc:docMk/>
            <pc:sldMk cId="2822794169" sldId="300"/>
            <ac:spMk id="59" creationId="{4D4F5051-D45E-0A3F-3813-59EAF7D0555C}"/>
          </ac:spMkLst>
        </pc:spChg>
        <pc:spChg chg="add mod">
          <ac:chgData name="Stuart C Wilde MBE" userId="effe1fc91cccb1d5" providerId="LiveId" clId="{52953467-E7BB-A146-A87D-2304E7E66E6B}" dt="2022-12-18T11:49:01.676" v="29729" actId="113"/>
          <ac:spMkLst>
            <pc:docMk/>
            <pc:sldMk cId="2822794169" sldId="300"/>
            <ac:spMk id="60" creationId="{A04B9660-058B-84CC-AFF5-D38C693AF096}"/>
          </ac:spMkLst>
        </pc:spChg>
        <pc:spChg chg="add mod">
          <ac:chgData name="Stuart C Wilde MBE" userId="effe1fc91cccb1d5" providerId="LiveId" clId="{52953467-E7BB-A146-A87D-2304E7E66E6B}" dt="2022-12-18T11:47:58.622" v="29726" actId="2711"/>
          <ac:spMkLst>
            <pc:docMk/>
            <pc:sldMk cId="2822794169" sldId="300"/>
            <ac:spMk id="61" creationId="{901686D2-0C2C-6A5C-748B-260AF8ECCE43}"/>
          </ac:spMkLst>
        </pc:spChg>
        <pc:spChg chg="add mod">
          <ac:chgData name="Stuart C Wilde MBE" userId="effe1fc91cccb1d5" providerId="LiveId" clId="{52953467-E7BB-A146-A87D-2304E7E66E6B}" dt="2022-12-18T11:48:32.649" v="29728" actId="255"/>
          <ac:spMkLst>
            <pc:docMk/>
            <pc:sldMk cId="2822794169" sldId="300"/>
            <ac:spMk id="62" creationId="{C24CBCB0-6470-0B9C-E301-313443DB5837}"/>
          </ac:spMkLst>
        </pc:spChg>
        <pc:spChg chg="add del mod">
          <ac:chgData name="Stuart C Wilde MBE" userId="effe1fc91cccb1d5" providerId="LiveId" clId="{52953467-E7BB-A146-A87D-2304E7E66E6B}" dt="2022-12-18T11:37:10.141" v="29590" actId="478"/>
          <ac:spMkLst>
            <pc:docMk/>
            <pc:sldMk cId="2822794169" sldId="300"/>
            <ac:spMk id="63" creationId="{57F4770C-943F-2470-63B1-3EAAC6A5F612}"/>
          </ac:spMkLst>
        </pc:spChg>
        <pc:spChg chg="add mod">
          <ac:chgData name="Stuart C Wilde MBE" userId="effe1fc91cccb1d5" providerId="LiveId" clId="{52953467-E7BB-A146-A87D-2304E7E66E6B}" dt="2022-12-18T11:47:58.622" v="29726" actId="2711"/>
          <ac:spMkLst>
            <pc:docMk/>
            <pc:sldMk cId="2822794169" sldId="300"/>
            <ac:spMk id="65" creationId="{2298FE01-05FD-8235-AEFF-0B1D81B6FCAA}"/>
          </ac:spMkLst>
        </pc:spChg>
        <pc:spChg chg="add mod">
          <ac:chgData name="Stuart C Wilde MBE" userId="effe1fc91cccb1d5" providerId="LiveId" clId="{52953467-E7BB-A146-A87D-2304E7E66E6B}" dt="2022-12-18T11:47:58.622" v="29726" actId="2711"/>
          <ac:spMkLst>
            <pc:docMk/>
            <pc:sldMk cId="2822794169" sldId="300"/>
            <ac:spMk id="66" creationId="{A59ED395-25A8-0688-A6A8-3DCA3FC8531A}"/>
          </ac:spMkLst>
        </pc:spChg>
        <pc:spChg chg="add mod">
          <ac:chgData name="Stuart C Wilde MBE" userId="effe1fc91cccb1d5" providerId="LiveId" clId="{52953467-E7BB-A146-A87D-2304E7E66E6B}" dt="2022-12-18T11:58:37.264" v="29784" actId="20577"/>
          <ac:spMkLst>
            <pc:docMk/>
            <pc:sldMk cId="2822794169" sldId="300"/>
            <ac:spMk id="67" creationId="{BA717EC9-D310-3A92-22DF-D0F5FE7145DD}"/>
          </ac:spMkLst>
        </pc:spChg>
        <pc:spChg chg="add mod">
          <ac:chgData name="Stuart C Wilde MBE" userId="effe1fc91cccb1d5" providerId="LiveId" clId="{52953467-E7BB-A146-A87D-2304E7E66E6B}" dt="2022-12-18T11:47:58.622" v="29726" actId="2711"/>
          <ac:spMkLst>
            <pc:docMk/>
            <pc:sldMk cId="2822794169" sldId="300"/>
            <ac:spMk id="69" creationId="{DB965F0A-1495-33F9-2C2C-D36C2A06873F}"/>
          </ac:spMkLst>
        </pc:spChg>
        <pc:spChg chg="add mod">
          <ac:chgData name="Stuart C Wilde MBE" userId="effe1fc91cccb1d5" providerId="LiveId" clId="{52953467-E7BB-A146-A87D-2304E7E66E6B}" dt="2022-12-18T11:47:58.622" v="29726" actId="2711"/>
          <ac:spMkLst>
            <pc:docMk/>
            <pc:sldMk cId="2822794169" sldId="300"/>
            <ac:spMk id="70" creationId="{6723EB42-8E3B-FEA0-8BAD-8395632733A1}"/>
          </ac:spMkLst>
        </pc:spChg>
        <pc:spChg chg="add mod">
          <ac:chgData name="Stuart C Wilde MBE" userId="effe1fc91cccb1d5" providerId="LiveId" clId="{52953467-E7BB-A146-A87D-2304E7E66E6B}" dt="2022-12-18T12:01:44.081" v="29808" actId="1037"/>
          <ac:spMkLst>
            <pc:docMk/>
            <pc:sldMk cId="2822794169" sldId="300"/>
            <ac:spMk id="71" creationId="{C9207306-FBB9-6051-45CE-9E7D75752178}"/>
          </ac:spMkLst>
        </pc:spChg>
        <pc:spChg chg="add mod">
          <ac:chgData name="Stuart C Wilde MBE" userId="effe1fc91cccb1d5" providerId="LiveId" clId="{52953467-E7BB-A146-A87D-2304E7E66E6B}" dt="2022-12-18T12:01:44.081" v="29808" actId="1037"/>
          <ac:spMkLst>
            <pc:docMk/>
            <pc:sldMk cId="2822794169" sldId="300"/>
            <ac:spMk id="72" creationId="{54B384E9-5A8F-B8F7-54E6-D3C408E1165B}"/>
          </ac:spMkLst>
        </pc:spChg>
        <pc:spChg chg="add del mod">
          <ac:chgData name="Stuart C Wilde MBE" userId="effe1fc91cccb1d5" providerId="LiveId" clId="{52953467-E7BB-A146-A87D-2304E7E66E6B}" dt="2022-12-18T11:52:36.285" v="29750" actId="478"/>
          <ac:spMkLst>
            <pc:docMk/>
            <pc:sldMk cId="2822794169" sldId="300"/>
            <ac:spMk id="73" creationId="{E6AC218D-09FE-B271-73E5-EF78B0629FFE}"/>
          </ac:spMkLst>
        </pc:spChg>
        <pc:spChg chg="add del mod">
          <ac:chgData name="Stuart C Wilde MBE" userId="effe1fc91cccb1d5" providerId="LiveId" clId="{52953467-E7BB-A146-A87D-2304E7E66E6B}" dt="2022-12-18T11:36:05.465" v="29589" actId="478"/>
          <ac:spMkLst>
            <pc:docMk/>
            <pc:sldMk cId="2822794169" sldId="300"/>
            <ac:spMk id="74" creationId="{F5C5A54F-DB9F-25FA-4779-D79F6EF69DB7}"/>
          </ac:spMkLst>
        </pc:spChg>
        <pc:spChg chg="add del mod">
          <ac:chgData name="Stuart C Wilde MBE" userId="effe1fc91cccb1d5" providerId="LiveId" clId="{52953467-E7BB-A146-A87D-2304E7E66E6B}" dt="2022-12-18T11:36:05.465" v="29589" actId="478"/>
          <ac:spMkLst>
            <pc:docMk/>
            <pc:sldMk cId="2822794169" sldId="300"/>
            <ac:spMk id="75" creationId="{BB456C37-C243-AC40-AF49-3F9DE222EF00}"/>
          </ac:spMkLst>
        </pc:spChg>
        <pc:spChg chg="add del mod">
          <ac:chgData name="Stuart C Wilde MBE" userId="effe1fc91cccb1d5" providerId="LiveId" clId="{52953467-E7BB-A146-A87D-2304E7E66E6B}" dt="2022-12-18T11:39:57.808" v="29716" actId="478"/>
          <ac:spMkLst>
            <pc:docMk/>
            <pc:sldMk cId="2822794169" sldId="300"/>
            <ac:spMk id="76" creationId="{6B9FB71F-5DAE-9DB7-D719-99CAC7CFCDDD}"/>
          </ac:spMkLst>
        </pc:spChg>
        <pc:spChg chg="add mod">
          <ac:chgData name="Stuart C Wilde MBE" userId="effe1fc91cccb1d5" providerId="LiveId" clId="{52953467-E7BB-A146-A87D-2304E7E66E6B}" dt="2022-12-18T12:01:18.757" v="29786" actId="207"/>
          <ac:spMkLst>
            <pc:docMk/>
            <pc:sldMk cId="2822794169" sldId="300"/>
            <ac:spMk id="77" creationId="{80193964-E276-4EF7-6CDC-C50067C3AA2B}"/>
          </ac:spMkLst>
        </pc:spChg>
        <pc:spChg chg="add del mod">
          <ac:chgData name="Stuart C Wilde MBE" userId="effe1fc91cccb1d5" providerId="LiveId" clId="{52953467-E7BB-A146-A87D-2304E7E66E6B}" dt="2022-12-18T11:35:28.874" v="29588" actId="478"/>
          <ac:spMkLst>
            <pc:docMk/>
            <pc:sldMk cId="2822794169" sldId="300"/>
            <ac:spMk id="78" creationId="{E5C6C724-D838-98C9-29BD-72F24ED23814}"/>
          </ac:spMkLst>
        </pc:spChg>
        <pc:spChg chg="add del mod">
          <ac:chgData name="Stuart C Wilde MBE" userId="effe1fc91cccb1d5" providerId="LiveId" clId="{52953467-E7BB-A146-A87D-2304E7E66E6B}" dt="2022-12-18T12:02:32.258" v="29809" actId="478"/>
          <ac:spMkLst>
            <pc:docMk/>
            <pc:sldMk cId="2822794169" sldId="300"/>
            <ac:spMk id="79" creationId="{D8A777E4-D612-CDAD-FC9E-778690608981}"/>
          </ac:spMkLst>
        </pc:spChg>
        <pc:spChg chg="add del mod">
          <ac:chgData name="Stuart C Wilde MBE" userId="effe1fc91cccb1d5" providerId="LiveId" clId="{52953467-E7BB-A146-A87D-2304E7E66E6B}" dt="2022-12-18T11:39:06.129" v="29666" actId="478"/>
          <ac:spMkLst>
            <pc:docMk/>
            <pc:sldMk cId="2822794169" sldId="300"/>
            <ac:spMk id="80" creationId="{A74CDCA1-6547-DC95-C9ED-F1C8715C2692}"/>
          </ac:spMkLst>
        </pc:spChg>
        <pc:spChg chg="add del mod">
          <ac:chgData name="Stuart C Wilde MBE" userId="effe1fc91cccb1d5" providerId="LiveId" clId="{52953467-E7BB-A146-A87D-2304E7E66E6B}" dt="2022-12-18T11:39:06.129" v="29666" actId="478"/>
          <ac:spMkLst>
            <pc:docMk/>
            <pc:sldMk cId="2822794169" sldId="300"/>
            <ac:spMk id="81" creationId="{797F1DED-416D-FFC4-18F7-DD87624CE1C4}"/>
          </ac:spMkLst>
        </pc:spChg>
        <pc:spChg chg="add del mod">
          <ac:chgData name="Stuart C Wilde MBE" userId="effe1fc91cccb1d5" providerId="LiveId" clId="{52953467-E7BB-A146-A87D-2304E7E66E6B}" dt="2022-12-18T11:39:06.129" v="29666" actId="478"/>
          <ac:spMkLst>
            <pc:docMk/>
            <pc:sldMk cId="2822794169" sldId="300"/>
            <ac:spMk id="82" creationId="{E17853C6-E938-E1CF-838C-6A73A4D085D4}"/>
          </ac:spMkLst>
        </pc:spChg>
        <pc:spChg chg="add del mod">
          <ac:chgData name="Stuart C Wilde MBE" userId="effe1fc91cccb1d5" providerId="LiveId" clId="{52953467-E7BB-A146-A87D-2304E7E66E6B}" dt="2022-12-18T11:39:06.129" v="29666" actId="478"/>
          <ac:spMkLst>
            <pc:docMk/>
            <pc:sldMk cId="2822794169" sldId="300"/>
            <ac:spMk id="83" creationId="{17E90B82-CAF9-6A01-4965-21F999758D32}"/>
          </ac:spMkLst>
        </pc:spChg>
        <pc:spChg chg="add del mod">
          <ac:chgData name="Stuart C Wilde MBE" userId="effe1fc91cccb1d5" providerId="LiveId" clId="{52953467-E7BB-A146-A87D-2304E7E66E6B}" dt="2022-12-18T11:39:06.129" v="29666" actId="478"/>
          <ac:spMkLst>
            <pc:docMk/>
            <pc:sldMk cId="2822794169" sldId="300"/>
            <ac:spMk id="84" creationId="{3DF04B5E-6A80-145A-F82A-51FDBAF651F8}"/>
          </ac:spMkLst>
        </pc:spChg>
        <pc:spChg chg="add del mod">
          <ac:chgData name="Stuart C Wilde MBE" userId="effe1fc91cccb1d5" providerId="LiveId" clId="{52953467-E7BB-A146-A87D-2304E7E66E6B}" dt="2022-12-18T11:39:06.129" v="29666" actId="478"/>
          <ac:spMkLst>
            <pc:docMk/>
            <pc:sldMk cId="2822794169" sldId="300"/>
            <ac:spMk id="85" creationId="{30DDDFFE-7515-DFEE-5A5B-BF5A53A71F97}"/>
          </ac:spMkLst>
        </pc:spChg>
        <pc:picChg chg="del">
          <ac:chgData name="Stuart C Wilde MBE" userId="effe1fc91cccb1d5" providerId="LiveId" clId="{52953467-E7BB-A146-A87D-2304E7E66E6B}" dt="2022-12-13T15:18:48.853" v="29579" actId="478"/>
          <ac:picMkLst>
            <pc:docMk/>
            <pc:sldMk cId="2822794169" sldId="300"/>
            <ac:picMk id="6" creationId="{A05373E0-A312-B95B-525C-CA3ED16E6605}"/>
          </ac:picMkLst>
        </pc:picChg>
        <pc:cxnChg chg="del mod">
          <ac:chgData name="Stuart C Wilde MBE" userId="effe1fc91cccb1d5" providerId="LiveId" clId="{52953467-E7BB-A146-A87D-2304E7E66E6B}" dt="2022-12-13T15:18:48.853" v="29579" actId="478"/>
          <ac:cxnSpMkLst>
            <pc:docMk/>
            <pc:sldMk cId="2822794169" sldId="300"/>
            <ac:cxnSpMk id="23" creationId="{146BBC36-8E7C-590B-C3A2-907479A77C32}"/>
          </ac:cxnSpMkLst>
        </pc:cxnChg>
        <pc:cxnChg chg="del mod">
          <ac:chgData name="Stuart C Wilde MBE" userId="effe1fc91cccb1d5" providerId="LiveId" clId="{52953467-E7BB-A146-A87D-2304E7E66E6B}" dt="2022-12-13T15:18:48.853" v="29579" actId="478"/>
          <ac:cxnSpMkLst>
            <pc:docMk/>
            <pc:sldMk cId="2822794169" sldId="300"/>
            <ac:cxnSpMk id="24" creationId="{EFFC4126-28BE-2599-B66D-96FB8463A838}"/>
          </ac:cxnSpMkLst>
        </pc:cxnChg>
        <pc:cxnChg chg="del mod">
          <ac:chgData name="Stuart C Wilde MBE" userId="effe1fc91cccb1d5" providerId="LiveId" clId="{52953467-E7BB-A146-A87D-2304E7E66E6B}" dt="2022-12-13T15:18:48.853" v="29579" actId="478"/>
          <ac:cxnSpMkLst>
            <pc:docMk/>
            <pc:sldMk cId="2822794169" sldId="300"/>
            <ac:cxnSpMk id="26" creationId="{045F85AE-7F88-D058-0820-BC51A89E5006}"/>
          </ac:cxnSpMkLst>
        </pc:cxnChg>
        <pc:cxnChg chg="del mod">
          <ac:chgData name="Stuart C Wilde MBE" userId="effe1fc91cccb1d5" providerId="LiveId" clId="{52953467-E7BB-A146-A87D-2304E7E66E6B}" dt="2022-12-13T15:18:48.853" v="29579" actId="478"/>
          <ac:cxnSpMkLst>
            <pc:docMk/>
            <pc:sldMk cId="2822794169" sldId="300"/>
            <ac:cxnSpMk id="27" creationId="{DBE8CD17-89FB-94E3-F45C-11017B57E0E1}"/>
          </ac:cxnSpMkLst>
        </pc:cxnChg>
        <pc:cxnChg chg="del mod">
          <ac:chgData name="Stuart C Wilde MBE" userId="effe1fc91cccb1d5" providerId="LiveId" clId="{52953467-E7BB-A146-A87D-2304E7E66E6B}" dt="2022-12-13T15:18:48.853" v="29579" actId="478"/>
          <ac:cxnSpMkLst>
            <pc:docMk/>
            <pc:sldMk cId="2822794169" sldId="300"/>
            <ac:cxnSpMk id="28" creationId="{45F81DD9-14F3-CB87-21DF-4F68568BBAD7}"/>
          </ac:cxnSpMkLst>
        </pc:cxnChg>
        <pc:cxnChg chg="del mod">
          <ac:chgData name="Stuart C Wilde MBE" userId="effe1fc91cccb1d5" providerId="LiveId" clId="{52953467-E7BB-A146-A87D-2304E7E66E6B}" dt="2022-12-13T15:18:48.853" v="29579" actId="478"/>
          <ac:cxnSpMkLst>
            <pc:docMk/>
            <pc:sldMk cId="2822794169" sldId="300"/>
            <ac:cxnSpMk id="30" creationId="{50A09D81-7175-FF23-F681-4EA1D7353AB7}"/>
          </ac:cxnSpMkLst>
        </pc:cxnChg>
        <pc:cxnChg chg="del mod">
          <ac:chgData name="Stuart C Wilde MBE" userId="effe1fc91cccb1d5" providerId="LiveId" clId="{52953467-E7BB-A146-A87D-2304E7E66E6B}" dt="2022-12-13T15:18:48.853" v="29579" actId="478"/>
          <ac:cxnSpMkLst>
            <pc:docMk/>
            <pc:sldMk cId="2822794169" sldId="300"/>
            <ac:cxnSpMk id="31" creationId="{8DDB4692-F339-1E53-C90F-037362FE120F}"/>
          </ac:cxnSpMkLst>
        </pc:cxnChg>
        <pc:cxnChg chg="del mod">
          <ac:chgData name="Stuart C Wilde MBE" userId="effe1fc91cccb1d5" providerId="LiveId" clId="{52953467-E7BB-A146-A87D-2304E7E66E6B}" dt="2022-12-13T15:18:48.853" v="29579" actId="478"/>
          <ac:cxnSpMkLst>
            <pc:docMk/>
            <pc:sldMk cId="2822794169" sldId="300"/>
            <ac:cxnSpMk id="32" creationId="{FEA568FE-86A7-9542-381D-C8FD6C89261E}"/>
          </ac:cxnSpMkLst>
        </pc:cxnChg>
        <pc:cxnChg chg="del">
          <ac:chgData name="Stuart C Wilde MBE" userId="effe1fc91cccb1d5" providerId="LiveId" clId="{52953467-E7BB-A146-A87D-2304E7E66E6B}" dt="2022-12-13T15:18:48.853" v="29579" actId="478"/>
          <ac:cxnSpMkLst>
            <pc:docMk/>
            <pc:sldMk cId="2822794169" sldId="300"/>
            <ac:cxnSpMk id="33" creationId="{CA0C5DCD-C3E9-DF19-0735-3D0B221261BC}"/>
          </ac:cxnSpMkLst>
        </pc:cxnChg>
        <pc:cxnChg chg="del">
          <ac:chgData name="Stuart C Wilde MBE" userId="effe1fc91cccb1d5" providerId="LiveId" clId="{52953467-E7BB-A146-A87D-2304E7E66E6B}" dt="2022-12-13T15:18:48.853" v="29579" actId="478"/>
          <ac:cxnSpMkLst>
            <pc:docMk/>
            <pc:sldMk cId="2822794169" sldId="300"/>
            <ac:cxnSpMk id="34" creationId="{E582F271-225D-32A4-185D-F126788E616D}"/>
          </ac:cxnSpMkLst>
        </pc:cxnChg>
        <pc:cxnChg chg="del">
          <ac:chgData name="Stuart C Wilde MBE" userId="effe1fc91cccb1d5" providerId="LiveId" clId="{52953467-E7BB-A146-A87D-2304E7E66E6B}" dt="2022-12-13T15:18:48.853" v="29579" actId="478"/>
          <ac:cxnSpMkLst>
            <pc:docMk/>
            <pc:sldMk cId="2822794169" sldId="300"/>
            <ac:cxnSpMk id="35" creationId="{4EF0EB62-58AA-38A4-3797-FB52A0B4AC8B}"/>
          </ac:cxnSpMkLst>
        </pc:cxnChg>
        <pc:cxnChg chg="del mod">
          <ac:chgData name="Stuart C Wilde MBE" userId="effe1fc91cccb1d5" providerId="LiveId" clId="{52953467-E7BB-A146-A87D-2304E7E66E6B}" dt="2022-12-13T15:18:48.853" v="29579" actId="478"/>
          <ac:cxnSpMkLst>
            <pc:docMk/>
            <pc:sldMk cId="2822794169" sldId="300"/>
            <ac:cxnSpMk id="37" creationId="{79B8BAD9-C8B6-3A53-F249-468FE338E1FB}"/>
          </ac:cxnSpMkLst>
        </pc:cxnChg>
        <pc:cxnChg chg="del">
          <ac:chgData name="Stuart C Wilde MBE" userId="effe1fc91cccb1d5" providerId="LiveId" clId="{52953467-E7BB-A146-A87D-2304E7E66E6B}" dt="2022-12-13T15:18:48.853" v="29579" actId="478"/>
          <ac:cxnSpMkLst>
            <pc:docMk/>
            <pc:sldMk cId="2822794169" sldId="300"/>
            <ac:cxnSpMk id="38" creationId="{C4EF46F4-2764-D223-C36F-58DBF696829C}"/>
          </ac:cxnSpMkLst>
        </pc:cxnChg>
        <pc:cxnChg chg="del">
          <ac:chgData name="Stuart C Wilde MBE" userId="effe1fc91cccb1d5" providerId="LiveId" clId="{52953467-E7BB-A146-A87D-2304E7E66E6B}" dt="2022-12-13T15:18:48.853" v="29579" actId="478"/>
          <ac:cxnSpMkLst>
            <pc:docMk/>
            <pc:sldMk cId="2822794169" sldId="300"/>
            <ac:cxnSpMk id="42" creationId="{E0166AE5-A252-F02D-91D8-F359EBEB054E}"/>
          </ac:cxnSpMkLst>
        </pc:cxnChg>
        <pc:cxnChg chg="add mod">
          <ac:chgData name="Stuart C Wilde MBE" userId="effe1fc91cccb1d5" providerId="LiveId" clId="{52953467-E7BB-A146-A87D-2304E7E66E6B}" dt="2022-12-18T11:38:28.284" v="29652" actId="1036"/>
          <ac:cxnSpMkLst>
            <pc:docMk/>
            <pc:sldMk cId="2822794169" sldId="300"/>
            <ac:cxnSpMk id="64" creationId="{4EFC777C-5A92-D480-D002-760412356497}"/>
          </ac:cxnSpMkLst>
        </pc:cxnChg>
        <pc:cxnChg chg="add mod">
          <ac:chgData name="Stuart C Wilde MBE" userId="effe1fc91cccb1d5" providerId="LiveId" clId="{52953467-E7BB-A146-A87D-2304E7E66E6B}" dt="2022-12-18T11:38:28.284" v="29652" actId="1036"/>
          <ac:cxnSpMkLst>
            <pc:docMk/>
            <pc:sldMk cId="2822794169" sldId="300"/>
            <ac:cxnSpMk id="68" creationId="{44EFAF2D-2161-89F1-6E53-3A720A10DCAE}"/>
          </ac:cxnSpMkLst>
        </pc:cxnChg>
      </pc:sldChg>
      <pc:sldChg chg="addSp delSp modSp add mod">
        <pc:chgData name="Stuart C Wilde MBE" userId="effe1fc91cccb1d5" providerId="LiveId" clId="{52953467-E7BB-A146-A87D-2304E7E66E6B}" dt="2023-01-05T15:58:23.568" v="35786" actId="478"/>
        <pc:sldMkLst>
          <pc:docMk/>
          <pc:sldMk cId="2735931578" sldId="301"/>
        </pc:sldMkLst>
        <pc:spChg chg="del">
          <ac:chgData name="Stuart C Wilde MBE" userId="effe1fc91cccb1d5" providerId="LiveId" clId="{52953467-E7BB-A146-A87D-2304E7E66E6B}" dt="2022-12-23T08:13:45.826" v="29821" actId="478"/>
          <ac:spMkLst>
            <pc:docMk/>
            <pc:sldMk cId="2735931578" sldId="301"/>
            <ac:spMk id="5" creationId="{025CEFB1-244B-283A-01D9-211AAAC3E1E5}"/>
          </ac:spMkLst>
        </pc:spChg>
        <pc:spChg chg="add del mod">
          <ac:chgData name="Stuart C Wilde MBE" userId="effe1fc91cccb1d5" providerId="LiveId" clId="{52953467-E7BB-A146-A87D-2304E7E66E6B}" dt="2023-01-05T15:58:23.568" v="35786" actId="478"/>
          <ac:spMkLst>
            <pc:docMk/>
            <pc:sldMk cId="2735931578" sldId="301"/>
            <ac:spMk id="6" creationId="{055D0E0D-24EA-569A-FC1B-30C8A443103B}"/>
          </ac:spMkLst>
        </pc:spChg>
        <pc:spChg chg="del">
          <ac:chgData name="Stuart C Wilde MBE" userId="effe1fc91cccb1d5" providerId="LiveId" clId="{52953467-E7BB-A146-A87D-2304E7E66E6B}" dt="2022-12-23T08:13:45.826" v="29821" actId="478"/>
          <ac:spMkLst>
            <pc:docMk/>
            <pc:sldMk cId="2735931578" sldId="301"/>
            <ac:spMk id="12" creationId="{64A35672-BACC-0F15-4CE5-77D7B3B39403}"/>
          </ac:spMkLst>
        </pc:spChg>
        <pc:spChg chg="del">
          <ac:chgData name="Stuart C Wilde MBE" userId="effe1fc91cccb1d5" providerId="LiveId" clId="{52953467-E7BB-A146-A87D-2304E7E66E6B}" dt="2022-12-23T08:13:45.826" v="29821" actId="478"/>
          <ac:spMkLst>
            <pc:docMk/>
            <pc:sldMk cId="2735931578" sldId="301"/>
            <ac:spMk id="16" creationId="{437BB74F-626E-B0F7-D8D6-8D069B1AA38A}"/>
          </ac:spMkLst>
        </pc:spChg>
        <pc:spChg chg="del">
          <ac:chgData name="Stuart C Wilde MBE" userId="effe1fc91cccb1d5" providerId="LiveId" clId="{52953467-E7BB-A146-A87D-2304E7E66E6B}" dt="2022-12-23T08:13:45.826" v="29821" actId="478"/>
          <ac:spMkLst>
            <pc:docMk/>
            <pc:sldMk cId="2735931578" sldId="301"/>
            <ac:spMk id="19" creationId="{F4963259-B78A-A8A5-21A9-6B2D52712AEC}"/>
          </ac:spMkLst>
        </pc:spChg>
        <pc:spChg chg="del">
          <ac:chgData name="Stuart C Wilde MBE" userId="effe1fc91cccb1d5" providerId="LiveId" clId="{52953467-E7BB-A146-A87D-2304E7E66E6B}" dt="2022-12-23T08:13:45.826" v="29821" actId="478"/>
          <ac:spMkLst>
            <pc:docMk/>
            <pc:sldMk cId="2735931578" sldId="301"/>
            <ac:spMk id="21" creationId="{A6234B48-2110-E38A-5F17-6C17CBDD2605}"/>
          </ac:spMkLst>
        </pc:spChg>
        <pc:spChg chg="mod">
          <ac:chgData name="Stuart C Wilde MBE" userId="effe1fc91cccb1d5" providerId="LiveId" clId="{52953467-E7BB-A146-A87D-2304E7E66E6B}" dt="2023-01-02T17:05:34.399" v="32867" actId="20577"/>
          <ac:spMkLst>
            <pc:docMk/>
            <pc:sldMk cId="2735931578" sldId="301"/>
            <ac:spMk id="29" creationId="{C5A8C257-B6E4-D850-0685-E36894744DCB}"/>
          </ac:spMkLst>
        </pc:spChg>
        <pc:spChg chg="del">
          <ac:chgData name="Stuart C Wilde MBE" userId="effe1fc91cccb1d5" providerId="LiveId" clId="{52953467-E7BB-A146-A87D-2304E7E66E6B}" dt="2022-12-23T08:13:45.826" v="29821" actId="478"/>
          <ac:spMkLst>
            <pc:docMk/>
            <pc:sldMk cId="2735931578" sldId="301"/>
            <ac:spMk id="43" creationId="{025528FC-A977-FEB2-D3D8-F526D0611D4C}"/>
          </ac:spMkLst>
        </pc:spChg>
        <pc:spChg chg="del">
          <ac:chgData name="Stuart C Wilde MBE" userId="effe1fc91cccb1d5" providerId="LiveId" clId="{52953467-E7BB-A146-A87D-2304E7E66E6B}" dt="2022-12-23T08:13:45.826" v="29821" actId="478"/>
          <ac:spMkLst>
            <pc:docMk/>
            <pc:sldMk cId="2735931578" sldId="301"/>
            <ac:spMk id="44" creationId="{5DA310C6-D74B-70CC-291F-A4D1EE61923D}"/>
          </ac:spMkLst>
        </pc:spChg>
        <pc:spChg chg="del">
          <ac:chgData name="Stuart C Wilde MBE" userId="effe1fc91cccb1d5" providerId="LiveId" clId="{52953467-E7BB-A146-A87D-2304E7E66E6B}" dt="2022-12-23T08:13:45.826" v="29821" actId="478"/>
          <ac:spMkLst>
            <pc:docMk/>
            <pc:sldMk cId="2735931578" sldId="301"/>
            <ac:spMk id="45" creationId="{A130FFBD-4536-DCAA-21B2-52EAAA84E66C}"/>
          </ac:spMkLst>
        </pc:spChg>
        <pc:spChg chg="del">
          <ac:chgData name="Stuart C Wilde MBE" userId="effe1fc91cccb1d5" providerId="LiveId" clId="{52953467-E7BB-A146-A87D-2304E7E66E6B}" dt="2022-12-23T08:13:45.826" v="29821" actId="478"/>
          <ac:spMkLst>
            <pc:docMk/>
            <pc:sldMk cId="2735931578" sldId="301"/>
            <ac:spMk id="46" creationId="{3AD27F30-27D1-139A-0B9C-F326064EB419}"/>
          </ac:spMkLst>
        </pc:spChg>
        <pc:spChg chg="del">
          <ac:chgData name="Stuart C Wilde MBE" userId="effe1fc91cccb1d5" providerId="LiveId" clId="{52953467-E7BB-A146-A87D-2304E7E66E6B}" dt="2022-12-23T08:13:45.826" v="29821" actId="478"/>
          <ac:spMkLst>
            <pc:docMk/>
            <pc:sldMk cId="2735931578" sldId="301"/>
            <ac:spMk id="47" creationId="{A252CC53-49D0-5E59-7B5D-CC29DE4C3F01}"/>
          </ac:spMkLst>
        </pc:spChg>
        <pc:spChg chg="del">
          <ac:chgData name="Stuart C Wilde MBE" userId="effe1fc91cccb1d5" providerId="LiveId" clId="{52953467-E7BB-A146-A87D-2304E7E66E6B}" dt="2022-12-23T08:13:45.826" v="29821" actId="478"/>
          <ac:spMkLst>
            <pc:docMk/>
            <pc:sldMk cId="2735931578" sldId="301"/>
            <ac:spMk id="48" creationId="{DBAD0256-0129-F0F7-29D5-B1B0179448A0}"/>
          </ac:spMkLst>
        </pc:spChg>
        <pc:spChg chg="del">
          <ac:chgData name="Stuart C Wilde MBE" userId="effe1fc91cccb1d5" providerId="LiveId" clId="{52953467-E7BB-A146-A87D-2304E7E66E6B}" dt="2022-12-23T08:13:45.826" v="29821" actId="478"/>
          <ac:spMkLst>
            <pc:docMk/>
            <pc:sldMk cId="2735931578" sldId="301"/>
            <ac:spMk id="49" creationId="{6D2B5D11-5561-B646-FA3D-5800781F13F7}"/>
          </ac:spMkLst>
        </pc:spChg>
        <pc:spChg chg="del">
          <ac:chgData name="Stuart C Wilde MBE" userId="effe1fc91cccb1d5" providerId="LiveId" clId="{52953467-E7BB-A146-A87D-2304E7E66E6B}" dt="2022-12-23T08:13:45.826" v="29821" actId="478"/>
          <ac:spMkLst>
            <pc:docMk/>
            <pc:sldMk cId="2735931578" sldId="301"/>
            <ac:spMk id="50" creationId="{55B5E25F-8F7D-613B-2706-A0094A6937B9}"/>
          </ac:spMkLst>
        </pc:spChg>
        <pc:spChg chg="del">
          <ac:chgData name="Stuart C Wilde MBE" userId="effe1fc91cccb1d5" providerId="LiveId" clId="{52953467-E7BB-A146-A87D-2304E7E66E6B}" dt="2022-12-23T08:13:45.826" v="29821" actId="478"/>
          <ac:spMkLst>
            <pc:docMk/>
            <pc:sldMk cId="2735931578" sldId="301"/>
            <ac:spMk id="51" creationId="{E91734AB-D52F-6FE9-4544-BE4E3820B624}"/>
          </ac:spMkLst>
        </pc:spChg>
        <pc:spChg chg="del">
          <ac:chgData name="Stuart C Wilde MBE" userId="effe1fc91cccb1d5" providerId="LiveId" clId="{52953467-E7BB-A146-A87D-2304E7E66E6B}" dt="2022-12-23T08:13:45.826" v="29821" actId="478"/>
          <ac:spMkLst>
            <pc:docMk/>
            <pc:sldMk cId="2735931578" sldId="301"/>
            <ac:spMk id="52" creationId="{DA0B4692-BF97-4AB7-134E-47C6C1B8B0D7}"/>
          </ac:spMkLst>
        </pc:spChg>
        <pc:spChg chg="del">
          <ac:chgData name="Stuart C Wilde MBE" userId="effe1fc91cccb1d5" providerId="LiveId" clId="{52953467-E7BB-A146-A87D-2304E7E66E6B}" dt="2022-12-23T08:13:45.826" v="29821" actId="478"/>
          <ac:spMkLst>
            <pc:docMk/>
            <pc:sldMk cId="2735931578" sldId="301"/>
            <ac:spMk id="53" creationId="{3D219AD9-B150-460E-90EF-79996F3586E0}"/>
          </ac:spMkLst>
        </pc:spChg>
        <pc:spChg chg="del">
          <ac:chgData name="Stuart C Wilde MBE" userId="effe1fc91cccb1d5" providerId="LiveId" clId="{52953467-E7BB-A146-A87D-2304E7E66E6B}" dt="2022-12-23T08:13:45.826" v="29821" actId="478"/>
          <ac:spMkLst>
            <pc:docMk/>
            <pc:sldMk cId="2735931578" sldId="301"/>
            <ac:spMk id="54" creationId="{77503CF2-EE0A-4199-3CCB-2540CB34816E}"/>
          </ac:spMkLst>
        </pc:spChg>
        <pc:spChg chg="del">
          <ac:chgData name="Stuart C Wilde MBE" userId="effe1fc91cccb1d5" providerId="LiveId" clId="{52953467-E7BB-A146-A87D-2304E7E66E6B}" dt="2022-12-23T08:13:45.826" v="29821" actId="478"/>
          <ac:spMkLst>
            <pc:docMk/>
            <pc:sldMk cId="2735931578" sldId="301"/>
            <ac:spMk id="55" creationId="{18AE5426-616B-BF24-007E-038E765A969E}"/>
          </ac:spMkLst>
        </pc:spChg>
        <pc:spChg chg="del">
          <ac:chgData name="Stuart C Wilde MBE" userId="effe1fc91cccb1d5" providerId="LiveId" clId="{52953467-E7BB-A146-A87D-2304E7E66E6B}" dt="2022-12-23T08:13:45.826" v="29821" actId="478"/>
          <ac:spMkLst>
            <pc:docMk/>
            <pc:sldMk cId="2735931578" sldId="301"/>
            <ac:spMk id="56" creationId="{4B288270-322E-CFF2-7E85-714F86D601F6}"/>
          </ac:spMkLst>
        </pc:spChg>
        <pc:spChg chg="del">
          <ac:chgData name="Stuart C Wilde MBE" userId="effe1fc91cccb1d5" providerId="LiveId" clId="{52953467-E7BB-A146-A87D-2304E7E66E6B}" dt="2022-12-23T08:13:45.826" v="29821" actId="478"/>
          <ac:spMkLst>
            <pc:docMk/>
            <pc:sldMk cId="2735931578" sldId="301"/>
            <ac:spMk id="60" creationId="{A04B9660-058B-84CC-AFF5-D38C693AF096}"/>
          </ac:spMkLst>
        </pc:spChg>
        <pc:spChg chg="del">
          <ac:chgData name="Stuart C Wilde MBE" userId="effe1fc91cccb1d5" providerId="LiveId" clId="{52953467-E7BB-A146-A87D-2304E7E66E6B}" dt="2022-12-23T08:13:45.826" v="29821" actId="478"/>
          <ac:spMkLst>
            <pc:docMk/>
            <pc:sldMk cId="2735931578" sldId="301"/>
            <ac:spMk id="61" creationId="{901686D2-0C2C-6A5C-748B-260AF8ECCE43}"/>
          </ac:spMkLst>
        </pc:spChg>
        <pc:spChg chg="del">
          <ac:chgData name="Stuart C Wilde MBE" userId="effe1fc91cccb1d5" providerId="LiveId" clId="{52953467-E7BB-A146-A87D-2304E7E66E6B}" dt="2022-12-23T08:13:45.826" v="29821" actId="478"/>
          <ac:spMkLst>
            <pc:docMk/>
            <pc:sldMk cId="2735931578" sldId="301"/>
            <ac:spMk id="62" creationId="{C24CBCB0-6470-0B9C-E301-313443DB5837}"/>
          </ac:spMkLst>
        </pc:spChg>
        <pc:spChg chg="del">
          <ac:chgData name="Stuart C Wilde MBE" userId="effe1fc91cccb1d5" providerId="LiveId" clId="{52953467-E7BB-A146-A87D-2304E7E66E6B}" dt="2022-12-23T08:13:45.826" v="29821" actId="478"/>
          <ac:spMkLst>
            <pc:docMk/>
            <pc:sldMk cId="2735931578" sldId="301"/>
            <ac:spMk id="65" creationId="{2298FE01-05FD-8235-AEFF-0B1D81B6FCAA}"/>
          </ac:spMkLst>
        </pc:spChg>
        <pc:spChg chg="del">
          <ac:chgData name="Stuart C Wilde MBE" userId="effe1fc91cccb1d5" providerId="LiveId" clId="{52953467-E7BB-A146-A87D-2304E7E66E6B}" dt="2022-12-23T08:13:45.826" v="29821" actId="478"/>
          <ac:spMkLst>
            <pc:docMk/>
            <pc:sldMk cId="2735931578" sldId="301"/>
            <ac:spMk id="66" creationId="{A59ED395-25A8-0688-A6A8-3DCA3FC8531A}"/>
          </ac:spMkLst>
        </pc:spChg>
        <pc:spChg chg="del">
          <ac:chgData name="Stuart C Wilde MBE" userId="effe1fc91cccb1d5" providerId="LiveId" clId="{52953467-E7BB-A146-A87D-2304E7E66E6B}" dt="2022-12-23T08:13:45.826" v="29821" actId="478"/>
          <ac:spMkLst>
            <pc:docMk/>
            <pc:sldMk cId="2735931578" sldId="301"/>
            <ac:spMk id="67" creationId="{BA717EC9-D310-3A92-22DF-D0F5FE7145DD}"/>
          </ac:spMkLst>
        </pc:spChg>
        <pc:spChg chg="del">
          <ac:chgData name="Stuart C Wilde MBE" userId="effe1fc91cccb1d5" providerId="LiveId" clId="{52953467-E7BB-A146-A87D-2304E7E66E6B}" dt="2022-12-23T08:13:45.826" v="29821" actId="478"/>
          <ac:spMkLst>
            <pc:docMk/>
            <pc:sldMk cId="2735931578" sldId="301"/>
            <ac:spMk id="69" creationId="{DB965F0A-1495-33F9-2C2C-D36C2A06873F}"/>
          </ac:spMkLst>
        </pc:spChg>
        <pc:spChg chg="del">
          <ac:chgData name="Stuart C Wilde MBE" userId="effe1fc91cccb1d5" providerId="LiveId" clId="{52953467-E7BB-A146-A87D-2304E7E66E6B}" dt="2022-12-23T08:13:45.826" v="29821" actId="478"/>
          <ac:spMkLst>
            <pc:docMk/>
            <pc:sldMk cId="2735931578" sldId="301"/>
            <ac:spMk id="70" creationId="{6723EB42-8E3B-FEA0-8BAD-8395632733A1}"/>
          </ac:spMkLst>
        </pc:spChg>
        <pc:spChg chg="del">
          <ac:chgData name="Stuart C Wilde MBE" userId="effe1fc91cccb1d5" providerId="LiveId" clId="{52953467-E7BB-A146-A87D-2304E7E66E6B}" dt="2022-12-23T08:13:45.826" v="29821" actId="478"/>
          <ac:spMkLst>
            <pc:docMk/>
            <pc:sldMk cId="2735931578" sldId="301"/>
            <ac:spMk id="71" creationId="{C9207306-FBB9-6051-45CE-9E7D75752178}"/>
          </ac:spMkLst>
        </pc:spChg>
        <pc:spChg chg="del">
          <ac:chgData name="Stuart C Wilde MBE" userId="effe1fc91cccb1d5" providerId="LiveId" clId="{52953467-E7BB-A146-A87D-2304E7E66E6B}" dt="2022-12-23T08:13:45.826" v="29821" actId="478"/>
          <ac:spMkLst>
            <pc:docMk/>
            <pc:sldMk cId="2735931578" sldId="301"/>
            <ac:spMk id="72" creationId="{54B384E9-5A8F-B8F7-54E6-D3C408E1165B}"/>
          </ac:spMkLst>
        </pc:spChg>
        <pc:spChg chg="del">
          <ac:chgData name="Stuart C Wilde MBE" userId="effe1fc91cccb1d5" providerId="LiveId" clId="{52953467-E7BB-A146-A87D-2304E7E66E6B}" dt="2022-12-23T08:13:45.826" v="29821" actId="478"/>
          <ac:spMkLst>
            <pc:docMk/>
            <pc:sldMk cId="2735931578" sldId="301"/>
            <ac:spMk id="77" creationId="{80193964-E276-4EF7-6CDC-C50067C3AA2B}"/>
          </ac:spMkLst>
        </pc:spChg>
        <pc:picChg chg="add del mod">
          <ac:chgData name="Stuart C Wilde MBE" userId="effe1fc91cccb1d5" providerId="LiveId" clId="{52953467-E7BB-A146-A87D-2304E7E66E6B}" dt="2023-01-05T12:42:23.257" v="35526" actId="478"/>
          <ac:picMkLst>
            <pc:docMk/>
            <pc:sldMk cId="2735931578" sldId="301"/>
            <ac:picMk id="2" creationId="{E94C3592-85DC-99DE-27D1-C1F9C5490562}"/>
          </ac:picMkLst>
        </pc:picChg>
        <pc:picChg chg="add del mod">
          <ac:chgData name="Stuart C Wilde MBE" userId="effe1fc91cccb1d5" providerId="LiveId" clId="{52953467-E7BB-A146-A87D-2304E7E66E6B}" dt="2022-12-31T11:35:59.940" v="30218" actId="478"/>
          <ac:picMkLst>
            <pc:docMk/>
            <pc:sldMk cId="2735931578" sldId="301"/>
            <ac:picMk id="3" creationId="{1C5D654C-C3D3-BEC1-8E13-8903A0859F3E}"/>
          </ac:picMkLst>
        </pc:picChg>
        <pc:picChg chg="add del mod">
          <ac:chgData name="Stuart C Wilde MBE" userId="effe1fc91cccb1d5" providerId="LiveId" clId="{52953467-E7BB-A146-A87D-2304E7E66E6B}" dt="2022-12-24T05:30:48.293" v="29857" actId="478"/>
          <ac:picMkLst>
            <pc:docMk/>
            <pc:sldMk cId="2735931578" sldId="301"/>
            <ac:picMk id="3" creationId="{3E711FB9-A40F-A49E-97AF-87DEC1619B74}"/>
          </ac:picMkLst>
        </pc:picChg>
        <pc:picChg chg="add mod modCrop">
          <ac:chgData name="Stuart C Wilde MBE" userId="effe1fc91cccb1d5" providerId="LiveId" clId="{52953467-E7BB-A146-A87D-2304E7E66E6B}" dt="2023-01-05T12:42:25.511" v="35536" actId="1038"/>
          <ac:picMkLst>
            <pc:docMk/>
            <pc:sldMk cId="2735931578" sldId="301"/>
            <ac:picMk id="3" creationId="{9FA18EEF-FFAA-A1F8-493B-794A2949D144}"/>
          </ac:picMkLst>
        </pc:picChg>
        <pc:picChg chg="add del mod">
          <ac:chgData name="Stuart C Wilde MBE" userId="effe1fc91cccb1d5" providerId="LiveId" clId="{52953467-E7BB-A146-A87D-2304E7E66E6B}" dt="2022-12-23T11:24:16.524" v="29832" actId="478"/>
          <ac:picMkLst>
            <pc:docMk/>
            <pc:sldMk cId="2735931578" sldId="301"/>
            <ac:picMk id="3" creationId="{F984AC4D-9191-A67B-4DBB-E4FB5DE32EC3}"/>
          </ac:picMkLst>
        </pc:picChg>
        <pc:picChg chg="add del mod">
          <ac:chgData name="Stuart C Wilde MBE" userId="effe1fc91cccb1d5" providerId="LiveId" clId="{52953467-E7BB-A146-A87D-2304E7E66E6B}" dt="2023-01-03T10:53:27.834" v="34604" actId="478"/>
          <ac:picMkLst>
            <pc:docMk/>
            <pc:sldMk cId="2735931578" sldId="301"/>
            <ac:picMk id="3" creationId="{FAA9DC2C-89D0-A891-6D88-2A44C8851B44}"/>
          </ac:picMkLst>
        </pc:picChg>
        <pc:picChg chg="add del mod">
          <ac:chgData name="Stuart C Wilde MBE" userId="effe1fc91cccb1d5" providerId="LiveId" clId="{52953467-E7BB-A146-A87D-2304E7E66E6B}" dt="2022-12-23T11:57:27.063" v="29838" actId="478"/>
          <ac:picMkLst>
            <pc:docMk/>
            <pc:sldMk cId="2735931578" sldId="301"/>
            <ac:picMk id="5" creationId="{2D1D60C4-00E0-A1BA-1CAC-FCE426739CFF}"/>
          </ac:picMkLst>
        </pc:picChg>
        <pc:picChg chg="add del mod">
          <ac:chgData name="Stuart C Wilde MBE" userId="effe1fc91cccb1d5" providerId="LiveId" clId="{52953467-E7BB-A146-A87D-2304E7E66E6B}" dt="2023-01-01T11:42:12.924" v="30879" actId="478"/>
          <ac:picMkLst>
            <pc:docMk/>
            <pc:sldMk cId="2735931578" sldId="301"/>
            <ac:picMk id="5" creationId="{3F8ACBD4-2FBA-D946-CBEC-9166F8CA2594}"/>
          </ac:picMkLst>
        </pc:picChg>
        <pc:picChg chg="add del mod">
          <ac:chgData name="Stuart C Wilde MBE" userId="effe1fc91cccb1d5" providerId="LiveId" clId="{52953467-E7BB-A146-A87D-2304E7E66E6B}" dt="2023-01-05T12:07:12.059" v="35466" actId="478"/>
          <ac:picMkLst>
            <pc:docMk/>
            <pc:sldMk cId="2735931578" sldId="301"/>
            <ac:picMk id="5" creationId="{45865B47-3AB9-1C0A-F905-5CA3C5262A07}"/>
          </ac:picMkLst>
        </pc:picChg>
        <pc:picChg chg="add del mod">
          <ac:chgData name="Stuart C Wilde MBE" userId="effe1fc91cccb1d5" providerId="LiveId" clId="{52953467-E7BB-A146-A87D-2304E7E66E6B}" dt="2022-12-30T23:43:25.589" v="30030" actId="478"/>
          <ac:picMkLst>
            <pc:docMk/>
            <pc:sldMk cId="2735931578" sldId="301"/>
            <ac:picMk id="5" creationId="{ADCDA59D-83F3-FB84-1254-48619CE044FF}"/>
          </ac:picMkLst>
        </pc:picChg>
        <pc:cxnChg chg="del">
          <ac:chgData name="Stuart C Wilde MBE" userId="effe1fc91cccb1d5" providerId="LiveId" clId="{52953467-E7BB-A146-A87D-2304E7E66E6B}" dt="2022-12-23T08:13:45.826" v="29821" actId="478"/>
          <ac:cxnSpMkLst>
            <pc:docMk/>
            <pc:sldMk cId="2735931578" sldId="301"/>
            <ac:cxnSpMk id="64" creationId="{4EFC777C-5A92-D480-D002-760412356497}"/>
          </ac:cxnSpMkLst>
        </pc:cxnChg>
        <pc:cxnChg chg="del">
          <ac:chgData name="Stuart C Wilde MBE" userId="effe1fc91cccb1d5" providerId="LiveId" clId="{52953467-E7BB-A146-A87D-2304E7E66E6B}" dt="2022-12-23T08:13:45.826" v="29821" actId="478"/>
          <ac:cxnSpMkLst>
            <pc:docMk/>
            <pc:sldMk cId="2735931578" sldId="301"/>
            <ac:cxnSpMk id="68" creationId="{44EFAF2D-2161-89F1-6E53-3A720A10DCAE}"/>
          </ac:cxnSpMkLst>
        </pc:cxnChg>
      </pc:sldChg>
      <pc:sldChg chg="addSp delSp modSp add mod ord">
        <pc:chgData name="Stuart C Wilde MBE" userId="effe1fc91cccb1d5" providerId="LiveId" clId="{52953467-E7BB-A146-A87D-2304E7E66E6B}" dt="2023-01-02T17:05:23.927" v="32863" actId="20577"/>
        <pc:sldMkLst>
          <pc:docMk/>
          <pc:sldMk cId="1031141335" sldId="302"/>
        </pc:sldMkLst>
        <pc:spChg chg="mod">
          <ac:chgData name="Stuart C Wilde MBE" userId="effe1fc91cccb1d5" providerId="LiveId" clId="{52953467-E7BB-A146-A87D-2304E7E66E6B}" dt="2023-01-02T17:05:23.927" v="32863" actId="20577"/>
          <ac:spMkLst>
            <pc:docMk/>
            <pc:sldMk cId="1031141335" sldId="302"/>
            <ac:spMk id="29" creationId="{C5A8C257-B6E4-D850-0685-E36894744DCB}"/>
          </ac:spMkLst>
        </pc:spChg>
        <pc:picChg chg="del">
          <ac:chgData name="Stuart C Wilde MBE" userId="effe1fc91cccb1d5" providerId="LiveId" clId="{52953467-E7BB-A146-A87D-2304E7E66E6B}" dt="2022-12-23T08:38:54.311" v="29829" actId="478"/>
          <ac:picMkLst>
            <pc:docMk/>
            <pc:sldMk cId="1031141335" sldId="302"/>
            <ac:picMk id="3" creationId="{F984AC4D-9191-A67B-4DBB-E4FB5DE32EC3}"/>
          </ac:picMkLst>
        </pc:picChg>
        <pc:picChg chg="add mod">
          <ac:chgData name="Stuart C Wilde MBE" userId="effe1fc91cccb1d5" providerId="LiveId" clId="{52953467-E7BB-A146-A87D-2304E7E66E6B}" dt="2022-12-23T08:39:17.455" v="29831" actId="1076"/>
          <ac:picMkLst>
            <pc:docMk/>
            <pc:sldMk cId="1031141335" sldId="302"/>
            <ac:picMk id="5" creationId="{6A9A7221-BBDA-99D7-DF03-6C950BE20594}"/>
          </ac:picMkLst>
        </pc:picChg>
      </pc:sldChg>
      <pc:sldChg chg="addSp delSp modSp add mod">
        <pc:chgData name="Stuart C Wilde MBE" userId="effe1fc91cccb1d5" providerId="LiveId" clId="{52953467-E7BB-A146-A87D-2304E7E66E6B}" dt="2023-01-02T17:06:20.132" v="32871" actId="20577"/>
        <pc:sldMkLst>
          <pc:docMk/>
          <pc:sldMk cId="1616907429" sldId="303"/>
        </pc:sldMkLst>
        <pc:spChg chg="mod">
          <ac:chgData name="Stuart C Wilde MBE" userId="effe1fc91cccb1d5" providerId="LiveId" clId="{52953467-E7BB-A146-A87D-2304E7E66E6B}" dt="2023-01-02T17:06:20.132" v="32871" actId="20577"/>
          <ac:spMkLst>
            <pc:docMk/>
            <pc:sldMk cId="1616907429" sldId="303"/>
            <ac:spMk id="29" creationId="{C5A8C257-B6E4-D850-0685-E36894744DCB}"/>
          </ac:spMkLst>
        </pc:spChg>
        <pc:picChg chg="add del mod">
          <ac:chgData name="Stuart C Wilde MBE" userId="effe1fc91cccb1d5" providerId="LiveId" clId="{52953467-E7BB-A146-A87D-2304E7E66E6B}" dt="2022-12-23T16:01:11.677" v="29848" actId="478"/>
          <ac:picMkLst>
            <pc:docMk/>
            <pc:sldMk cId="1616907429" sldId="303"/>
            <ac:picMk id="2" creationId="{80BFEAB5-3A1A-5CCC-A95B-CAFB75C2A277}"/>
          </ac:picMkLst>
        </pc:picChg>
        <pc:picChg chg="add del mod">
          <ac:chgData name="Stuart C Wilde MBE" userId="effe1fc91cccb1d5" providerId="LiveId" clId="{52953467-E7BB-A146-A87D-2304E7E66E6B}" dt="2022-12-24T05:28:18.488" v="29852" actId="478"/>
          <ac:picMkLst>
            <pc:docMk/>
            <pc:sldMk cId="1616907429" sldId="303"/>
            <ac:picMk id="2" creationId="{E7C929E8-E40A-6B8C-B375-5CB6B0562821}"/>
          </ac:picMkLst>
        </pc:picChg>
        <pc:picChg chg="add del mod">
          <ac:chgData name="Stuart C Wilde MBE" userId="effe1fc91cccb1d5" providerId="LiveId" clId="{52953467-E7BB-A146-A87D-2304E7E66E6B}" dt="2023-01-02T16:20:52.150" v="32736" actId="478"/>
          <ac:picMkLst>
            <pc:docMk/>
            <pc:sldMk cId="1616907429" sldId="303"/>
            <ac:picMk id="3" creationId="{6CAA196A-2F96-645C-6D82-0A0A0AFC2BBB}"/>
          </ac:picMkLst>
        </pc:picChg>
        <pc:picChg chg="add del mod">
          <ac:chgData name="Stuart C Wilde MBE" userId="effe1fc91cccb1d5" providerId="LiveId" clId="{52953467-E7BB-A146-A87D-2304E7E66E6B}" dt="2022-12-31T11:34:58.022" v="30207" actId="478"/>
          <ac:picMkLst>
            <pc:docMk/>
            <pc:sldMk cId="1616907429" sldId="303"/>
            <ac:picMk id="3" creationId="{713747B2-76F6-46CD-B5C3-549EA38C19E1}"/>
          </ac:picMkLst>
        </pc:picChg>
        <pc:picChg chg="add del mod">
          <ac:chgData name="Stuart C Wilde MBE" userId="effe1fc91cccb1d5" providerId="LiveId" clId="{52953467-E7BB-A146-A87D-2304E7E66E6B}" dt="2022-12-24T05:22:44.206" v="29850" actId="478"/>
          <ac:picMkLst>
            <pc:docMk/>
            <pc:sldMk cId="1616907429" sldId="303"/>
            <ac:picMk id="3" creationId="{E102DF30-CB00-38EA-93BF-268928D3C519}"/>
          </ac:picMkLst>
        </pc:picChg>
        <pc:picChg chg="add del mod">
          <ac:chgData name="Stuart C Wilde MBE" userId="effe1fc91cccb1d5" providerId="LiveId" clId="{52953467-E7BB-A146-A87D-2304E7E66E6B}" dt="2023-01-02T16:21:26.567" v="32743" actId="478"/>
          <ac:picMkLst>
            <pc:docMk/>
            <pc:sldMk cId="1616907429" sldId="303"/>
            <ac:picMk id="5" creationId="{26E28E9A-5766-B01C-C0A6-847D9FD05844}"/>
          </ac:picMkLst>
        </pc:picChg>
        <pc:picChg chg="del">
          <ac:chgData name="Stuart C Wilde MBE" userId="effe1fc91cccb1d5" providerId="LiveId" clId="{52953467-E7BB-A146-A87D-2304E7E66E6B}" dt="2022-12-23T15:57:37.891" v="29846" actId="478"/>
          <ac:picMkLst>
            <pc:docMk/>
            <pc:sldMk cId="1616907429" sldId="303"/>
            <ac:picMk id="5" creationId="{6A9A7221-BBDA-99D7-DF03-6C950BE20594}"/>
          </ac:picMkLst>
        </pc:picChg>
        <pc:picChg chg="add del mod">
          <ac:chgData name="Stuart C Wilde MBE" userId="effe1fc91cccb1d5" providerId="LiveId" clId="{52953467-E7BB-A146-A87D-2304E7E66E6B}" dt="2022-12-31T11:30:30.520" v="30202" actId="478"/>
          <ac:picMkLst>
            <pc:docMk/>
            <pc:sldMk cId="1616907429" sldId="303"/>
            <ac:picMk id="5" creationId="{ED298812-6A2E-7727-030D-48CBDFBEF919}"/>
          </ac:picMkLst>
        </pc:picChg>
        <pc:picChg chg="add mod">
          <ac:chgData name="Stuart C Wilde MBE" userId="effe1fc91cccb1d5" providerId="LiveId" clId="{52953467-E7BB-A146-A87D-2304E7E66E6B}" dt="2023-01-02T16:22:39.069" v="32749" actId="1582"/>
          <ac:picMkLst>
            <pc:docMk/>
            <pc:sldMk cId="1616907429" sldId="303"/>
            <ac:picMk id="7" creationId="{077CF5C8-9633-6AB3-52F7-EDE4F3E93419}"/>
          </ac:picMkLst>
        </pc:picChg>
        <pc:picChg chg="add del mod">
          <ac:chgData name="Stuart C Wilde MBE" userId="effe1fc91cccb1d5" providerId="LiveId" clId="{52953467-E7BB-A146-A87D-2304E7E66E6B}" dt="2022-12-31T11:35:13.429" v="30212" actId="478"/>
          <ac:picMkLst>
            <pc:docMk/>
            <pc:sldMk cId="1616907429" sldId="303"/>
            <ac:picMk id="7" creationId="{8D9B9719-77BD-7434-6A96-F79689246E49}"/>
          </ac:picMkLst>
        </pc:picChg>
        <pc:picChg chg="add del mod">
          <ac:chgData name="Stuart C Wilde MBE" userId="effe1fc91cccb1d5" providerId="LiveId" clId="{52953467-E7BB-A146-A87D-2304E7E66E6B}" dt="2023-01-01T11:33:00.779" v="30819" actId="478"/>
          <ac:picMkLst>
            <pc:docMk/>
            <pc:sldMk cId="1616907429" sldId="303"/>
            <ac:picMk id="13" creationId="{52122CA2-9CB7-D8C0-ED62-582C3EFA98A3}"/>
          </ac:picMkLst>
        </pc:picChg>
      </pc:sldChg>
      <pc:sldChg chg="addSp delSp modSp add del mod">
        <pc:chgData name="Stuart C Wilde MBE" userId="effe1fc91cccb1d5" providerId="LiveId" clId="{52953467-E7BB-A146-A87D-2304E7E66E6B}" dt="2023-01-02T16:18:29.292" v="32735" actId="2696"/>
        <pc:sldMkLst>
          <pc:docMk/>
          <pc:sldMk cId="1750696773" sldId="304"/>
        </pc:sldMkLst>
        <pc:spChg chg="add mod">
          <ac:chgData name="Stuart C Wilde MBE" userId="effe1fc91cccb1d5" providerId="LiveId" clId="{52953467-E7BB-A146-A87D-2304E7E66E6B}" dt="2023-01-01T11:37:04.474" v="30877" actId="1038"/>
          <ac:spMkLst>
            <pc:docMk/>
            <pc:sldMk cId="1750696773" sldId="304"/>
            <ac:spMk id="19" creationId="{FCB4B782-B027-6E05-F7B0-3346A18FBD44}"/>
          </ac:spMkLst>
        </pc:spChg>
        <pc:spChg chg="add mod">
          <ac:chgData name="Stuart C Wilde MBE" userId="effe1fc91cccb1d5" providerId="LiveId" clId="{52953467-E7BB-A146-A87D-2304E7E66E6B}" dt="2023-01-01T11:37:08.031" v="30878" actId="1036"/>
          <ac:spMkLst>
            <pc:docMk/>
            <pc:sldMk cId="1750696773" sldId="304"/>
            <ac:spMk id="20" creationId="{74BEB3B4-0A05-876F-5BC0-24EFB12DFFA4}"/>
          </ac:spMkLst>
        </pc:spChg>
        <pc:spChg chg="add mod">
          <ac:chgData name="Stuart C Wilde MBE" userId="effe1fc91cccb1d5" providerId="LiveId" clId="{52953467-E7BB-A146-A87D-2304E7E66E6B}" dt="2023-01-01T11:36:56.714" v="30873" actId="1037"/>
          <ac:spMkLst>
            <pc:docMk/>
            <pc:sldMk cId="1750696773" sldId="304"/>
            <ac:spMk id="21" creationId="{C8E38493-C1A2-2C57-2A34-A6F3CA6FDE64}"/>
          </ac:spMkLst>
        </pc:spChg>
        <pc:picChg chg="add mod">
          <ac:chgData name="Stuart C Wilde MBE" userId="effe1fc91cccb1d5" providerId="LiveId" clId="{52953467-E7BB-A146-A87D-2304E7E66E6B}" dt="2023-01-01T11:36:34.494" v="30859" actId="465"/>
          <ac:picMkLst>
            <pc:docMk/>
            <pc:sldMk cId="1750696773" sldId="304"/>
            <ac:picMk id="3" creationId="{A91E8D39-BD41-1149-CB2A-D4088F48CB73}"/>
          </ac:picMkLst>
        </pc:picChg>
        <pc:picChg chg="add del mod">
          <ac:chgData name="Stuart C Wilde MBE" userId="effe1fc91cccb1d5" providerId="LiveId" clId="{52953467-E7BB-A146-A87D-2304E7E66E6B}" dt="2022-12-24T05:59:53.206" v="29905" actId="478"/>
          <ac:picMkLst>
            <pc:docMk/>
            <pc:sldMk cId="1750696773" sldId="304"/>
            <ac:picMk id="3" creationId="{E470F08B-0D34-DECC-8DA1-1D415E6495B6}"/>
          </ac:picMkLst>
        </pc:picChg>
        <pc:picChg chg="del">
          <ac:chgData name="Stuart C Wilde MBE" userId="effe1fc91cccb1d5" providerId="LiveId" clId="{52953467-E7BB-A146-A87D-2304E7E66E6B}" dt="2022-12-24T05:56:40.474" v="29863" actId="478"/>
          <ac:picMkLst>
            <pc:docMk/>
            <pc:sldMk cId="1750696773" sldId="304"/>
            <ac:picMk id="5" creationId="{ED298812-6A2E-7727-030D-48CBDFBEF919}"/>
          </ac:picMkLst>
        </pc:picChg>
        <pc:picChg chg="add mod">
          <ac:chgData name="Stuart C Wilde MBE" userId="effe1fc91cccb1d5" providerId="LiveId" clId="{52953467-E7BB-A146-A87D-2304E7E66E6B}" dt="2023-01-01T11:36:34.494" v="30859" actId="465"/>
          <ac:picMkLst>
            <pc:docMk/>
            <pc:sldMk cId="1750696773" sldId="304"/>
            <ac:picMk id="6" creationId="{B6207926-6E08-A6FB-63B3-07330D0B90EA}"/>
          </ac:picMkLst>
        </pc:picChg>
        <pc:picChg chg="add del mod">
          <ac:chgData name="Stuart C Wilde MBE" userId="effe1fc91cccb1d5" providerId="LiveId" clId="{52953467-E7BB-A146-A87D-2304E7E66E6B}" dt="2022-12-24T05:59:53.609" v="29906" actId="478"/>
          <ac:picMkLst>
            <pc:docMk/>
            <pc:sldMk cId="1750696773" sldId="304"/>
            <ac:picMk id="7" creationId="{A47878EF-D464-B9AF-3900-367CE777DAB3}"/>
          </ac:picMkLst>
        </pc:picChg>
        <pc:picChg chg="add mod">
          <ac:chgData name="Stuart C Wilde MBE" userId="effe1fc91cccb1d5" providerId="LiveId" clId="{52953467-E7BB-A146-A87D-2304E7E66E6B}" dt="2023-01-01T11:36:34.494" v="30859" actId="465"/>
          <ac:picMkLst>
            <pc:docMk/>
            <pc:sldMk cId="1750696773" sldId="304"/>
            <ac:picMk id="12" creationId="{15113B6D-9C53-FC13-3FF5-D7E7E6D448D0}"/>
          </ac:picMkLst>
        </pc:picChg>
        <pc:picChg chg="add del mod">
          <ac:chgData name="Stuart C Wilde MBE" userId="effe1fc91cccb1d5" providerId="LiveId" clId="{52953467-E7BB-A146-A87D-2304E7E66E6B}" dt="2022-12-31T11:23:14.518" v="30108" actId="478"/>
          <ac:picMkLst>
            <pc:docMk/>
            <pc:sldMk cId="1750696773" sldId="304"/>
            <ac:picMk id="13" creationId="{AACE9106-979A-8324-4A3C-C6BF3F7619B5}"/>
          </ac:picMkLst>
        </pc:picChg>
        <pc:picChg chg="add del mod">
          <ac:chgData name="Stuart C Wilde MBE" userId="effe1fc91cccb1d5" providerId="LiveId" clId="{52953467-E7BB-A146-A87D-2304E7E66E6B}" dt="2022-12-31T11:23:14.518" v="30108" actId="478"/>
          <ac:picMkLst>
            <pc:docMk/>
            <pc:sldMk cId="1750696773" sldId="304"/>
            <ac:picMk id="16" creationId="{3CD628C9-4DDA-2CA2-C87D-F807FB3CE343}"/>
          </ac:picMkLst>
        </pc:picChg>
        <pc:picChg chg="add del mod">
          <ac:chgData name="Stuart C Wilde MBE" userId="effe1fc91cccb1d5" providerId="LiveId" clId="{52953467-E7BB-A146-A87D-2304E7E66E6B}" dt="2022-12-31T11:23:14.518" v="30108" actId="478"/>
          <ac:picMkLst>
            <pc:docMk/>
            <pc:sldMk cId="1750696773" sldId="304"/>
            <ac:picMk id="18" creationId="{96DCD490-7CC3-0646-D0C6-5A3A610FFEF5}"/>
          </ac:picMkLst>
        </pc:picChg>
      </pc:sldChg>
      <pc:sldChg chg="addSp delSp modSp add mod ord">
        <pc:chgData name="Stuart C Wilde MBE" userId="effe1fc91cccb1d5" providerId="LiveId" clId="{52953467-E7BB-A146-A87D-2304E7E66E6B}" dt="2023-01-03T10:54:24.873" v="34637" actId="1038"/>
        <pc:sldMkLst>
          <pc:docMk/>
          <pc:sldMk cId="1715259287" sldId="305"/>
        </pc:sldMkLst>
        <pc:spChg chg="add del mod">
          <ac:chgData name="Stuart C Wilde MBE" userId="effe1fc91cccb1d5" providerId="LiveId" clId="{52953467-E7BB-A146-A87D-2304E7E66E6B}" dt="2023-01-01T19:53:10.387" v="31754" actId="478"/>
          <ac:spMkLst>
            <pc:docMk/>
            <pc:sldMk cId="1715259287" sldId="305"/>
            <ac:spMk id="2" creationId="{CEAD27E8-C735-808E-8C16-B5C3C90B0462}"/>
          </ac:spMkLst>
        </pc:spChg>
        <pc:spChg chg="add del mod">
          <ac:chgData name="Stuart C Wilde MBE" userId="effe1fc91cccb1d5" providerId="LiveId" clId="{52953467-E7BB-A146-A87D-2304E7E66E6B}" dt="2023-01-01T19:46:29.056" v="31692" actId="478"/>
          <ac:spMkLst>
            <pc:docMk/>
            <pc:sldMk cId="1715259287" sldId="305"/>
            <ac:spMk id="5" creationId="{DEBC0338-4F75-37A4-1CB9-87C5FCE47035}"/>
          </ac:spMkLst>
        </pc:spChg>
        <pc:spChg chg="add mod">
          <ac:chgData name="Stuart C Wilde MBE" userId="effe1fc91cccb1d5" providerId="LiveId" clId="{52953467-E7BB-A146-A87D-2304E7E66E6B}" dt="2023-01-03T10:54:24.873" v="34637" actId="1038"/>
          <ac:spMkLst>
            <pc:docMk/>
            <pc:sldMk cId="1715259287" sldId="305"/>
            <ac:spMk id="7" creationId="{AB9F1984-8564-07BD-BDCA-07341B501D7C}"/>
          </ac:spMkLst>
        </pc:spChg>
        <pc:spChg chg="add mod">
          <ac:chgData name="Stuart C Wilde MBE" userId="effe1fc91cccb1d5" providerId="LiveId" clId="{52953467-E7BB-A146-A87D-2304E7E66E6B}" dt="2023-01-03T10:54:24.873" v="34637" actId="1038"/>
          <ac:spMkLst>
            <pc:docMk/>
            <pc:sldMk cId="1715259287" sldId="305"/>
            <ac:spMk id="13" creationId="{82A13771-ABD9-942D-F473-DB4587226046}"/>
          </ac:spMkLst>
        </pc:spChg>
        <pc:spChg chg="add mod">
          <ac:chgData name="Stuart C Wilde MBE" userId="effe1fc91cccb1d5" providerId="LiveId" clId="{52953467-E7BB-A146-A87D-2304E7E66E6B}" dt="2023-01-03T10:54:24.873" v="34637" actId="1038"/>
          <ac:spMkLst>
            <pc:docMk/>
            <pc:sldMk cId="1715259287" sldId="305"/>
            <ac:spMk id="16" creationId="{6C911A5D-B79E-B00E-D8E5-B1AE9DFB59F8}"/>
          </ac:spMkLst>
        </pc:spChg>
        <pc:spChg chg="add mod">
          <ac:chgData name="Stuart C Wilde MBE" userId="effe1fc91cccb1d5" providerId="LiveId" clId="{52953467-E7BB-A146-A87D-2304E7E66E6B}" dt="2023-01-03T10:54:24.873" v="34637" actId="1038"/>
          <ac:spMkLst>
            <pc:docMk/>
            <pc:sldMk cId="1715259287" sldId="305"/>
            <ac:spMk id="17" creationId="{C56E6D60-6965-C9B0-B9A1-62F013EA7806}"/>
          </ac:spMkLst>
        </pc:spChg>
        <pc:spChg chg="add mod">
          <ac:chgData name="Stuart C Wilde MBE" userId="effe1fc91cccb1d5" providerId="LiveId" clId="{52953467-E7BB-A146-A87D-2304E7E66E6B}" dt="2023-01-03T10:54:24.873" v="34637" actId="1038"/>
          <ac:spMkLst>
            <pc:docMk/>
            <pc:sldMk cId="1715259287" sldId="305"/>
            <ac:spMk id="18" creationId="{6988B989-C11D-F9B0-4999-EA4CFEBCAA32}"/>
          </ac:spMkLst>
        </pc:spChg>
        <pc:spChg chg="add mod">
          <ac:chgData name="Stuart C Wilde MBE" userId="effe1fc91cccb1d5" providerId="LiveId" clId="{52953467-E7BB-A146-A87D-2304E7E66E6B}" dt="2023-01-03T10:54:24.873" v="34637" actId="1038"/>
          <ac:spMkLst>
            <pc:docMk/>
            <pc:sldMk cId="1715259287" sldId="305"/>
            <ac:spMk id="19" creationId="{CD3A5A2D-A054-5F27-F0E7-24CEE7A72D2D}"/>
          </ac:spMkLst>
        </pc:spChg>
        <pc:spChg chg="add mod">
          <ac:chgData name="Stuart C Wilde MBE" userId="effe1fc91cccb1d5" providerId="LiveId" clId="{52953467-E7BB-A146-A87D-2304E7E66E6B}" dt="2023-01-03T10:54:24.873" v="34637" actId="1038"/>
          <ac:spMkLst>
            <pc:docMk/>
            <pc:sldMk cId="1715259287" sldId="305"/>
            <ac:spMk id="20" creationId="{54527D33-4F3C-AA43-BA75-566D4891B9FA}"/>
          </ac:spMkLst>
        </pc:spChg>
        <pc:spChg chg="add mod">
          <ac:chgData name="Stuart C Wilde MBE" userId="effe1fc91cccb1d5" providerId="LiveId" clId="{52953467-E7BB-A146-A87D-2304E7E66E6B}" dt="2023-01-03T10:54:24.873" v="34637" actId="1038"/>
          <ac:spMkLst>
            <pc:docMk/>
            <pc:sldMk cId="1715259287" sldId="305"/>
            <ac:spMk id="21" creationId="{024B71D7-610F-5C6D-8D12-C6FE7A402EB8}"/>
          </ac:spMkLst>
        </pc:spChg>
        <pc:spChg chg="mod">
          <ac:chgData name="Stuart C Wilde MBE" userId="effe1fc91cccb1d5" providerId="LiveId" clId="{52953467-E7BB-A146-A87D-2304E7E66E6B}" dt="2023-01-02T17:06:36.265" v="32875" actId="20577"/>
          <ac:spMkLst>
            <pc:docMk/>
            <pc:sldMk cId="1715259287" sldId="305"/>
            <ac:spMk id="29" creationId="{C5A8C257-B6E4-D850-0685-E36894744DCB}"/>
          </ac:spMkLst>
        </pc:spChg>
        <pc:picChg chg="add mod">
          <ac:chgData name="Stuart C Wilde MBE" userId="effe1fc91cccb1d5" providerId="LiveId" clId="{52953467-E7BB-A146-A87D-2304E7E66E6B}" dt="2023-01-03T10:54:24.873" v="34637" actId="1038"/>
          <ac:picMkLst>
            <pc:docMk/>
            <pc:sldMk cId="1715259287" sldId="305"/>
            <ac:picMk id="3" creationId="{572D57E0-5BA7-4AE9-98C8-F7FFAA558B4C}"/>
          </ac:picMkLst>
        </pc:picChg>
        <pc:picChg chg="del mod">
          <ac:chgData name="Stuart C Wilde MBE" userId="effe1fc91cccb1d5" providerId="LiveId" clId="{52953467-E7BB-A146-A87D-2304E7E66E6B}" dt="2022-12-31T11:15:16.497" v="30035" actId="478"/>
          <ac:picMkLst>
            <pc:docMk/>
            <pc:sldMk cId="1715259287" sldId="305"/>
            <ac:picMk id="3" creationId="{E470F08B-0D34-DECC-8DA1-1D415E6495B6}"/>
          </ac:picMkLst>
        </pc:picChg>
        <pc:picChg chg="add del mod">
          <ac:chgData name="Stuart C Wilde MBE" userId="effe1fc91cccb1d5" providerId="LiveId" clId="{52953467-E7BB-A146-A87D-2304E7E66E6B}" dt="2023-01-02T16:25:38.767" v="32767" actId="478"/>
          <ac:picMkLst>
            <pc:docMk/>
            <pc:sldMk cId="1715259287" sldId="305"/>
            <ac:picMk id="6" creationId="{1423D5E1-34E1-386A-6981-C1F852E7E0C4}"/>
          </ac:picMkLst>
        </pc:picChg>
        <pc:picChg chg="del mod">
          <ac:chgData name="Stuart C Wilde MBE" userId="effe1fc91cccb1d5" providerId="LiveId" clId="{52953467-E7BB-A146-A87D-2304E7E66E6B}" dt="2022-12-31T11:15:17.181" v="30036" actId="478"/>
          <ac:picMkLst>
            <pc:docMk/>
            <pc:sldMk cId="1715259287" sldId="305"/>
            <ac:picMk id="7" creationId="{A47878EF-D464-B9AF-3900-367CE777DAB3}"/>
          </ac:picMkLst>
        </pc:picChg>
        <pc:picChg chg="add del mod">
          <ac:chgData name="Stuart C Wilde MBE" userId="effe1fc91cccb1d5" providerId="LiveId" clId="{52953467-E7BB-A146-A87D-2304E7E66E6B}" dt="2023-01-01T19:46:24.805" v="31691" actId="478"/>
          <ac:picMkLst>
            <pc:docMk/>
            <pc:sldMk cId="1715259287" sldId="305"/>
            <ac:picMk id="12" creationId="{4E91D6FA-A4E9-B34E-FBE7-9DA0E1C91C5E}"/>
          </ac:picMkLst>
        </pc:picChg>
        <pc:picChg chg="del">
          <ac:chgData name="Stuart C Wilde MBE" userId="effe1fc91cccb1d5" providerId="LiveId" clId="{52953467-E7BB-A146-A87D-2304E7E66E6B}" dt="2022-12-24T06:00:49.322" v="29919" actId="478"/>
          <ac:picMkLst>
            <pc:docMk/>
            <pc:sldMk cId="1715259287" sldId="305"/>
            <ac:picMk id="13" creationId="{AACE9106-979A-8324-4A3C-C6BF3F7619B5}"/>
          </ac:picMkLst>
        </pc:picChg>
        <pc:picChg chg="add del mod">
          <ac:chgData name="Stuart C Wilde MBE" userId="effe1fc91cccb1d5" providerId="LiveId" clId="{52953467-E7BB-A146-A87D-2304E7E66E6B}" dt="2023-01-01T19:46:23.861" v="31690" actId="478"/>
          <ac:picMkLst>
            <pc:docMk/>
            <pc:sldMk cId="1715259287" sldId="305"/>
            <ac:picMk id="15" creationId="{FB7D9F32-4DEE-30F7-5349-E5EA47099F23}"/>
          </ac:picMkLst>
        </pc:picChg>
        <pc:picChg chg="del">
          <ac:chgData name="Stuart C Wilde MBE" userId="effe1fc91cccb1d5" providerId="LiveId" clId="{52953467-E7BB-A146-A87D-2304E7E66E6B}" dt="2022-12-24T06:00:48.660" v="29918" actId="478"/>
          <ac:picMkLst>
            <pc:docMk/>
            <pc:sldMk cId="1715259287" sldId="305"/>
            <ac:picMk id="16" creationId="{3CD628C9-4DDA-2CA2-C87D-F807FB3CE343}"/>
          </ac:picMkLst>
        </pc:picChg>
        <pc:picChg chg="del">
          <ac:chgData name="Stuart C Wilde MBE" userId="effe1fc91cccb1d5" providerId="LiveId" clId="{52953467-E7BB-A146-A87D-2304E7E66E6B}" dt="2022-12-24T06:00:48.333" v="29917" actId="478"/>
          <ac:picMkLst>
            <pc:docMk/>
            <pc:sldMk cId="1715259287" sldId="305"/>
            <ac:picMk id="18" creationId="{96DCD490-7CC3-0646-D0C6-5A3A610FFEF5}"/>
          </ac:picMkLst>
        </pc:picChg>
        <pc:cxnChg chg="add mod">
          <ac:chgData name="Stuart C Wilde MBE" userId="effe1fc91cccb1d5" providerId="LiveId" clId="{52953467-E7BB-A146-A87D-2304E7E66E6B}" dt="2023-01-03T10:54:24.873" v="34637" actId="1038"/>
          <ac:cxnSpMkLst>
            <pc:docMk/>
            <pc:sldMk cId="1715259287" sldId="305"/>
            <ac:cxnSpMk id="22" creationId="{9E51254B-3761-0561-40AE-FF52EEEC0EEB}"/>
          </ac:cxnSpMkLst>
        </pc:cxnChg>
        <pc:cxnChg chg="add mod">
          <ac:chgData name="Stuart C Wilde MBE" userId="effe1fc91cccb1d5" providerId="LiveId" clId="{52953467-E7BB-A146-A87D-2304E7E66E6B}" dt="2023-01-03T10:54:24.873" v="34637" actId="1038"/>
          <ac:cxnSpMkLst>
            <pc:docMk/>
            <pc:sldMk cId="1715259287" sldId="305"/>
            <ac:cxnSpMk id="23" creationId="{DF11ADB4-697F-D144-4667-87566FA9D767}"/>
          </ac:cxnSpMkLst>
        </pc:cxnChg>
        <pc:cxnChg chg="add mod">
          <ac:chgData name="Stuart C Wilde MBE" userId="effe1fc91cccb1d5" providerId="LiveId" clId="{52953467-E7BB-A146-A87D-2304E7E66E6B}" dt="2023-01-03T10:54:24.873" v="34637" actId="1038"/>
          <ac:cxnSpMkLst>
            <pc:docMk/>
            <pc:sldMk cId="1715259287" sldId="305"/>
            <ac:cxnSpMk id="24" creationId="{90F05548-EC6B-EBE0-C789-81DAE835C60E}"/>
          </ac:cxnSpMkLst>
        </pc:cxnChg>
        <pc:cxnChg chg="add mod">
          <ac:chgData name="Stuart C Wilde MBE" userId="effe1fc91cccb1d5" providerId="LiveId" clId="{52953467-E7BB-A146-A87D-2304E7E66E6B}" dt="2023-01-03T10:54:24.873" v="34637" actId="1038"/>
          <ac:cxnSpMkLst>
            <pc:docMk/>
            <pc:sldMk cId="1715259287" sldId="305"/>
            <ac:cxnSpMk id="26" creationId="{D4F89BBD-0659-BD95-4B77-9DAFCC07BDC6}"/>
          </ac:cxnSpMkLst>
        </pc:cxnChg>
      </pc:sldChg>
      <pc:sldChg chg="addSp delSp modSp add mod">
        <pc:chgData name="Stuart C Wilde MBE" userId="effe1fc91cccb1d5" providerId="LiveId" clId="{52953467-E7BB-A146-A87D-2304E7E66E6B}" dt="2023-01-05T15:58:32.590" v="35788" actId="478"/>
        <pc:sldMkLst>
          <pc:docMk/>
          <pc:sldMk cId="1197880752" sldId="306"/>
        </pc:sldMkLst>
        <pc:spChg chg="add del mod">
          <ac:chgData name="Stuart C Wilde MBE" userId="effe1fc91cccb1d5" providerId="LiveId" clId="{52953467-E7BB-A146-A87D-2304E7E66E6B}" dt="2023-01-05T14:10:35.686" v="35737" actId="478"/>
          <ac:spMkLst>
            <pc:docMk/>
            <pc:sldMk cId="1197880752" sldId="306"/>
            <ac:spMk id="2" creationId="{C40D7AA4-3FB3-125C-20CC-C92C4AB100A6}"/>
          </ac:spMkLst>
        </pc:spChg>
        <pc:spChg chg="del">
          <ac:chgData name="Stuart C Wilde MBE" userId="effe1fc91cccb1d5" providerId="LiveId" clId="{52953467-E7BB-A146-A87D-2304E7E66E6B}" dt="2023-01-02T17:12:55.113" v="32890" actId="478"/>
          <ac:spMkLst>
            <pc:docMk/>
            <pc:sldMk cId="1197880752" sldId="306"/>
            <ac:spMk id="4" creationId="{60735DC8-A105-4BD0-A57F-2FFC38AECE84}"/>
          </ac:spMkLst>
        </pc:spChg>
        <pc:spChg chg="add del mod">
          <ac:chgData name="Stuart C Wilde MBE" userId="effe1fc91cccb1d5" providerId="LiveId" clId="{52953467-E7BB-A146-A87D-2304E7E66E6B}" dt="2023-01-05T15:58:32.590" v="35788" actId="478"/>
          <ac:spMkLst>
            <pc:docMk/>
            <pc:sldMk cId="1197880752" sldId="306"/>
            <ac:spMk id="12" creationId="{2BB936D9-A6AF-35F0-7416-6BC2F5B0D005}"/>
          </ac:spMkLst>
        </pc:spChg>
        <pc:spChg chg="del">
          <ac:chgData name="Stuart C Wilde MBE" userId="effe1fc91cccb1d5" providerId="LiveId" clId="{52953467-E7BB-A146-A87D-2304E7E66E6B}" dt="2023-01-02T17:12:55.113" v="32890" actId="478"/>
          <ac:spMkLst>
            <pc:docMk/>
            <pc:sldMk cId="1197880752" sldId="306"/>
            <ac:spMk id="14" creationId="{8F43C2BE-FC11-4556-86F2-8EE2FBBF10D2}"/>
          </ac:spMkLst>
        </pc:spChg>
        <pc:spChg chg="del">
          <ac:chgData name="Stuart C Wilde MBE" userId="effe1fc91cccb1d5" providerId="LiveId" clId="{52953467-E7BB-A146-A87D-2304E7E66E6B}" dt="2022-12-31T16:53:01.594" v="30238" actId="478"/>
          <ac:spMkLst>
            <pc:docMk/>
            <pc:sldMk cId="1197880752" sldId="306"/>
            <ac:spMk id="19" creationId="{FCB4B782-B027-6E05-F7B0-3346A18FBD44}"/>
          </ac:spMkLst>
        </pc:spChg>
        <pc:spChg chg="del">
          <ac:chgData name="Stuart C Wilde MBE" userId="effe1fc91cccb1d5" providerId="LiveId" clId="{52953467-E7BB-A146-A87D-2304E7E66E6B}" dt="2022-12-31T16:53:01.594" v="30238" actId="478"/>
          <ac:spMkLst>
            <pc:docMk/>
            <pc:sldMk cId="1197880752" sldId="306"/>
            <ac:spMk id="20" creationId="{74BEB3B4-0A05-876F-5BC0-24EFB12DFFA4}"/>
          </ac:spMkLst>
        </pc:spChg>
        <pc:spChg chg="del">
          <ac:chgData name="Stuart C Wilde MBE" userId="effe1fc91cccb1d5" providerId="LiveId" clId="{52953467-E7BB-A146-A87D-2304E7E66E6B}" dt="2022-12-31T16:53:01.594" v="30238" actId="478"/>
          <ac:spMkLst>
            <pc:docMk/>
            <pc:sldMk cId="1197880752" sldId="306"/>
            <ac:spMk id="21" creationId="{C8E38493-C1A2-2C57-2A34-A6F3CA6FDE64}"/>
          </ac:spMkLst>
        </pc:spChg>
        <pc:spChg chg="del">
          <ac:chgData name="Stuart C Wilde MBE" userId="effe1fc91cccb1d5" providerId="LiveId" clId="{52953467-E7BB-A146-A87D-2304E7E66E6B}" dt="2023-01-02T17:12:55.113" v="32890" actId="478"/>
          <ac:spMkLst>
            <pc:docMk/>
            <pc:sldMk cId="1197880752" sldId="306"/>
            <ac:spMk id="25" creationId="{F54BD576-CC82-43DA-A008-C28EF60A448A}"/>
          </ac:spMkLst>
        </pc:spChg>
        <pc:spChg chg="mod">
          <ac:chgData name="Stuart C Wilde MBE" userId="effe1fc91cccb1d5" providerId="LiveId" clId="{52953467-E7BB-A146-A87D-2304E7E66E6B}" dt="2023-01-03T11:27:15.093" v="35366" actId="1037"/>
          <ac:spMkLst>
            <pc:docMk/>
            <pc:sldMk cId="1197880752" sldId="306"/>
            <ac:spMk id="29" creationId="{C5A8C257-B6E4-D850-0685-E36894744DCB}"/>
          </ac:spMkLst>
        </pc:spChg>
        <pc:spChg chg="add del mod">
          <ac:chgData name="Stuart C Wilde MBE" userId="effe1fc91cccb1d5" providerId="LiveId" clId="{52953467-E7BB-A146-A87D-2304E7E66E6B}" dt="2022-12-31T17:07:17.524" v="30284" actId="478"/>
          <ac:spMkLst>
            <pc:docMk/>
            <pc:sldMk cId="1197880752" sldId="306"/>
            <ac:spMk id="36" creationId="{63263CE7-6553-CC2D-9C58-B99CF9EC3CD6}"/>
          </ac:spMkLst>
        </pc:spChg>
        <pc:spChg chg="add mod">
          <ac:chgData name="Stuart C Wilde MBE" userId="effe1fc91cccb1d5" providerId="LiveId" clId="{52953467-E7BB-A146-A87D-2304E7E66E6B}" dt="2023-01-01T19:43:47.290" v="31684" actId="1582"/>
          <ac:spMkLst>
            <pc:docMk/>
            <pc:sldMk cId="1197880752" sldId="306"/>
            <ac:spMk id="37" creationId="{3A8395CB-3928-9C37-9ABC-66956157B29D}"/>
          </ac:spMkLst>
        </pc:spChg>
        <pc:spChg chg="add mod">
          <ac:chgData name="Stuart C Wilde MBE" userId="effe1fc91cccb1d5" providerId="LiveId" clId="{52953467-E7BB-A146-A87D-2304E7E66E6B}" dt="2023-01-01T19:43:47.290" v="31684" actId="1582"/>
          <ac:spMkLst>
            <pc:docMk/>
            <pc:sldMk cId="1197880752" sldId="306"/>
            <ac:spMk id="38" creationId="{EE1F0BE6-FA4B-DD21-B9FF-2FCD2322379A}"/>
          </ac:spMkLst>
        </pc:spChg>
        <pc:spChg chg="add mod">
          <ac:chgData name="Stuart C Wilde MBE" userId="effe1fc91cccb1d5" providerId="LiveId" clId="{52953467-E7BB-A146-A87D-2304E7E66E6B}" dt="2023-01-05T14:08:00.497" v="35723" actId="1035"/>
          <ac:spMkLst>
            <pc:docMk/>
            <pc:sldMk cId="1197880752" sldId="306"/>
            <ac:spMk id="39" creationId="{15E34540-1DA0-47DB-6EF2-C81CE801F4B9}"/>
          </ac:spMkLst>
        </pc:spChg>
        <pc:spChg chg="add mod">
          <ac:chgData name="Stuart C Wilde MBE" userId="effe1fc91cccb1d5" providerId="LiveId" clId="{52953467-E7BB-A146-A87D-2304E7E66E6B}" dt="2023-01-01T19:43:47.290" v="31684" actId="1582"/>
          <ac:spMkLst>
            <pc:docMk/>
            <pc:sldMk cId="1197880752" sldId="306"/>
            <ac:spMk id="40" creationId="{D98DCDA8-29FD-5469-D313-2EF240A3826B}"/>
          </ac:spMkLst>
        </pc:spChg>
        <pc:picChg chg="del">
          <ac:chgData name="Stuart C Wilde MBE" userId="effe1fc91cccb1d5" providerId="LiveId" clId="{52953467-E7BB-A146-A87D-2304E7E66E6B}" dt="2022-12-31T16:53:01.594" v="30238" actId="478"/>
          <ac:picMkLst>
            <pc:docMk/>
            <pc:sldMk cId="1197880752" sldId="306"/>
            <ac:picMk id="3" creationId="{A91E8D39-BD41-1149-CB2A-D4088F48CB73}"/>
          </ac:picMkLst>
        </pc:picChg>
        <pc:picChg chg="add del mod">
          <ac:chgData name="Stuart C Wilde MBE" userId="effe1fc91cccb1d5" providerId="LiveId" clId="{52953467-E7BB-A146-A87D-2304E7E66E6B}" dt="2023-01-05T14:00:57.787" v="35627"/>
          <ac:picMkLst>
            <pc:docMk/>
            <pc:sldMk cId="1197880752" sldId="306"/>
            <ac:picMk id="4" creationId="{5F9B2BC2-FF70-5111-B326-AD9833B89E98}"/>
          </ac:picMkLst>
        </pc:picChg>
        <pc:picChg chg="add del mod">
          <ac:chgData name="Stuart C Wilde MBE" userId="effe1fc91cccb1d5" providerId="LiveId" clId="{52953467-E7BB-A146-A87D-2304E7E66E6B}" dt="2023-01-05T12:55:18.142" v="35599" actId="478"/>
          <ac:picMkLst>
            <pc:docMk/>
            <pc:sldMk cId="1197880752" sldId="306"/>
            <ac:picMk id="4" creationId="{B7CC78D3-4089-BDFE-E499-70CACC7FAEF9}"/>
          </ac:picMkLst>
        </pc:picChg>
        <pc:picChg chg="add del mod">
          <ac:chgData name="Stuart C Wilde MBE" userId="effe1fc91cccb1d5" providerId="LiveId" clId="{52953467-E7BB-A146-A87D-2304E7E66E6B}" dt="2023-01-01T11:05:07.289" v="30698" actId="478"/>
          <ac:picMkLst>
            <pc:docMk/>
            <pc:sldMk cId="1197880752" sldId="306"/>
            <ac:picMk id="5" creationId="{5E0E697E-AF9C-C59D-DBFB-8368F89E44F5}"/>
          </ac:picMkLst>
        </pc:picChg>
        <pc:picChg chg="add mod">
          <ac:chgData name="Stuart C Wilde MBE" userId="effe1fc91cccb1d5" providerId="LiveId" clId="{52953467-E7BB-A146-A87D-2304E7E66E6B}" dt="2023-01-05T14:09:12.599" v="35731" actId="465"/>
          <ac:picMkLst>
            <pc:docMk/>
            <pc:sldMk cId="1197880752" sldId="306"/>
            <ac:picMk id="5" creationId="{FFA2D8B4-D545-D18D-DA50-204D1B512E0B}"/>
          </ac:picMkLst>
        </pc:picChg>
        <pc:picChg chg="add del mod">
          <ac:chgData name="Stuart C Wilde MBE" userId="effe1fc91cccb1d5" providerId="LiveId" clId="{52953467-E7BB-A146-A87D-2304E7E66E6B}" dt="2023-01-05T14:07:21.795" v="35695" actId="478"/>
          <ac:picMkLst>
            <pc:docMk/>
            <pc:sldMk cId="1197880752" sldId="306"/>
            <ac:picMk id="6" creationId="{9E3BA853-8E0A-63FC-4F2F-98538D646CA3}"/>
          </ac:picMkLst>
        </pc:picChg>
        <pc:picChg chg="del">
          <ac:chgData name="Stuart C Wilde MBE" userId="effe1fc91cccb1d5" providerId="LiveId" clId="{52953467-E7BB-A146-A87D-2304E7E66E6B}" dt="2022-12-31T16:53:01.594" v="30238" actId="478"/>
          <ac:picMkLst>
            <pc:docMk/>
            <pc:sldMk cId="1197880752" sldId="306"/>
            <ac:picMk id="6" creationId="{B6207926-6E08-A6FB-63B3-07330D0B90EA}"/>
          </ac:picMkLst>
        </pc:picChg>
        <pc:picChg chg="add mod">
          <ac:chgData name="Stuart C Wilde MBE" userId="effe1fc91cccb1d5" providerId="LiveId" clId="{52953467-E7BB-A146-A87D-2304E7E66E6B}" dt="2023-01-05T14:09:12.599" v="35731" actId="465"/>
          <ac:picMkLst>
            <pc:docMk/>
            <pc:sldMk cId="1197880752" sldId="306"/>
            <ac:picMk id="8" creationId="{E59EA7EF-0400-77A3-E123-AA2B834C17BC}"/>
          </ac:picMkLst>
        </pc:picChg>
        <pc:picChg chg="del">
          <ac:chgData name="Stuart C Wilde MBE" userId="effe1fc91cccb1d5" providerId="LiveId" clId="{52953467-E7BB-A146-A87D-2304E7E66E6B}" dt="2022-12-31T16:53:01.594" v="30238" actId="478"/>
          <ac:picMkLst>
            <pc:docMk/>
            <pc:sldMk cId="1197880752" sldId="306"/>
            <ac:picMk id="12" creationId="{15113B6D-9C53-FC13-3FF5-D7E7E6D448D0}"/>
          </ac:picMkLst>
        </pc:picChg>
        <pc:picChg chg="add del mod">
          <ac:chgData name="Stuart C Wilde MBE" userId="effe1fc91cccb1d5" providerId="LiveId" clId="{52953467-E7BB-A146-A87D-2304E7E66E6B}" dt="2023-01-01T11:05:06.052" v="30697" actId="478"/>
          <ac:picMkLst>
            <pc:docMk/>
            <pc:sldMk cId="1197880752" sldId="306"/>
            <ac:picMk id="13" creationId="{EC352B31-2686-2EA2-B818-526EAEDC76B9}"/>
          </ac:picMkLst>
        </pc:picChg>
        <pc:picChg chg="add del mod">
          <ac:chgData name="Stuart C Wilde MBE" userId="effe1fc91cccb1d5" providerId="LiveId" clId="{52953467-E7BB-A146-A87D-2304E7E66E6B}" dt="2023-01-01T11:05:04.839" v="30696" actId="478"/>
          <ac:picMkLst>
            <pc:docMk/>
            <pc:sldMk cId="1197880752" sldId="306"/>
            <ac:picMk id="16" creationId="{EA6CA540-194B-636C-2E4A-1DD4D04C69EF}"/>
          </ac:picMkLst>
        </pc:picChg>
        <pc:picChg chg="add del mod">
          <ac:chgData name="Stuart C Wilde MBE" userId="effe1fc91cccb1d5" providerId="LiveId" clId="{52953467-E7BB-A146-A87D-2304E7E66E6B}" dt="2023-01-05T14:00:48.208" v="35625" actId="478"/>
          <ac:picMkLst>
            <pc:docMk/>
            <pc:sldMk cId="1197880752" sldId="306"/>
            <ac:picMk id="17" creationId="{29B588F2-E4DB-9903-5C12-E170CF380783}"/>
          </ac:picMkLst>
        </pc:picChg>
        <pc:picChg chg="add del mod">
          <ac:chgData name="Stuart C Wilde MBE" userId="effe1fc91cccb1d5" providerId="LiveId" clId="{52953467-E7BB-A146-A87D-2304E7E66E6B}" dt="2023-01-01T11:05:03.411" v="30695" actId="478"/>
          <ac:picMkLst>
            <pc:docMk/>
            <pc:sldMk cId="1197880752" sldId="306"/>
            <ac:picMk id="18" creationId="{F21EB444-3842-F023-AA37-50ECA91D27C7}"/>
          </ac:picMkLst>
        </pc:picChg>
        <pc:picChg chg="add mod">
          <ac:chgData name="Stuart C Wilde MBE" userId="effe1fc91cccb1d5" providerId="LiveId" clId="{52953467-E7BB-A146-A87D-2304E7E66E6B}" dt="2023-01-05T14:09:12.599" v="35731" actId="465"/>
          <ac:picMkLst>
            <pc:docMk/>
            <pc:sldMk cId="1197880752" sldId="306"/>
            <ac:picMk id="20" creationId="{04A977DD-D3AD-61BF-74DC-C6DAADCFDDD9}"/>
          </ac:picMkLst>
        </pc:picChg>
        <pc:picChg chg="add mod">
          <ac:chgData name="Stuart C Wilde MBE" userId="effe1fc91cccb1d5" providerId="LiveId" clId="{52953467-E7BB-A146-A87D-2304E7E66E6B}" dt="2023-01-05T14:09:12.599" v="35731" actId="465"/>
          <ac:picMkLst>
            <pc:docMk/>
            <pc:sldMk cId="1197880752" sldId="306"/>
            <ac:picMk id="22" creationId="{843CA334-FA5D-9318-8C77-D487C58C7231}"/>
          </ac:picMkLst>
        </pc:picChg>
        <pc:picChg chg="add del mod">
          <ac:chgData name="Stuart C Wilde MBE" userId="effe1fc91cccb1d5" providerId="LiveId" clId="{52953467-E7BB-A146-A87D-2304E7E66E6B}" dt="2023-01-01T11:13:00.980" v="30753" actId="478"/>
          <ac:picMkLst>
            <pc:docMk/>
            <pc:sldMk cId="1197880752" sldId="306"/>
            <ac:picMk id="23" creationId="{00C167E5-75F9-7865-FFF4-B541ED6347A5}"/>
          </ac:picMkLst>
        </pc:picChg>
        <pc:picChg chg="add del mod">
          <ac:chgData name="Stuart C Wilde MBE" userId="effe1fc91cccb1d5" providerId="LiveId" clId="{52953467-E7BB-A146-A87D-2304E7E66E6B}" dt="2023-01-01T11:13:37.498" v="30771" actId="478"/>
          <ac:picMkLst>
            <pc:docMk/>
            <pc:sldMk cId="1197880752" sldId="306"/>
            <ac:picMk id="24" creationId="{AA39F460-CAC9-0481-93AC-BFF9BFC67EB1}"/>
          </ac:picMkLst>
        </pc:picChg>
        <pc:cxnChg chg="add mod">
          <ac:chgData name="Stuart C Wilde MBE" userId="effe1fc91cccb1d5" providerId="LiveId" clId="{52953467-E7BB-A146-A87D-2304E7E66E6B}" dt="2023-01-05T14:09:12.599" v="35731" actId="465"/>
          <ac:cxnSpMkLst>
            <pc:docMk/>
            <pc:sldMk cId="1197880752" sldId="306"/>
            <ac:cxnSpMk id="3" creationId="{C820E13F-D353-F6B2-A94A-D2197F117CC1}"/>
          </ac:cxnSpMkLst>
        </pc:cxnChg>
        <pc:cxnChg chg="add mod">
          <ac:chgData name="Stuart C Wilde MBE" userId="effe1fc91cccb1d5" providerId="LiveId" clId="{52953467-E7BB-A146-A87D-2304E7E66E6B}" dt="2023-01-05T14:09:28.050" v="35732" actId="14100"/>
          <ac:cxnSpMkLst>
            <pc:docMk/>
            <pc:sldMk cId="1197880752" sldId="306"/>
            <ac:cxnSpMk id="7" creationId="{9DE20CA0-6F08-DC26-1F6B-4E360C18D65E}"/>
          </ac:cxnSpMkLst>
        </pc:cxnChg>
        <pc:cxnChg chg="del">
          <ac:chgData name="Stuart C Wilde MBE" userId="effe1fc91cccb1d5" providerId="LiveId" clId="{52953467-E7BB-A146-A87D-2304E7E66E6B}" dt="2023-01-02T17:12:55.113" v="32890" actId="478"/>
          <ac:cxnSpMkLst>
            <pc:docMk/>
            <pc:sldMk cId="1197880752" sldId="306"/>
            <ac:cxnSpMk id="8" creationId="{50060E80-F1C3-4E50-B873-7CFDEEA90049}"/>
          </ac:cxnSpMkLst>
        </pc:cxnChg>
        <pc:cxnChg chg="del">
          <ac:chgData name="Stuart C Wilde MBE" userId="effe1fc91cccb1d5" providerId="LiveId" clId="{52953467-E7BB-A146-A87D-2304E7E66E6B}" dt="2023-01-01T11:16:56.395" v="30810" actId="478"/>
          <ac:cxnSpMkLst>
            <pc:docMk/>
            <pc:sldMk cId="1197880752" sldId="306"/>
            <ac:cxnSpMk id="9" creationId="{01C52B09-2839-4160-A3C1-6BB201E5D53A}"/>
          </ac:cxnSpMkLst>
        </pc:cxnChg>
        <pc:cxnChg chg="del">
          <ac:chgData name="Stuart C Wilde MBE" userId="effe1fc91cccb1d5" providerId="LiveId" clId="{52953467-E7BB-A146-A87D-2304E7E66E6B}" dt="2023-01-02T17:12:55.113" v="32890" actId="478"/>
          <ac:cxnSpMkLst>
            <pc:docMk/>
            <pc:sldMk cId="1197880752" sldId="306"/>
            <ac:cxnSpMk id="10" creationId="{FC6C2AB6-E695-4520-9F38-6B6A0DE36B04}"/>
          </ac:cxnSpMkLst>
        </pc:cxnChg>
        <pc:cxnChg chg="del">
          <ac:chgData name="Stuart C Wilde MBE" userId="effe1fc91cccb1d5" providerId="LiveId" clId="{52953467-E7BB-A146-A87D-2304E7E66E6B}" dt="2023-01-02T17:12:55.113" v="32890" actId="478"/>
          <ac:cxnSpMkLst>
            <pc:docMk/>
            <pc:sldMk cId="1197880752" sldId="306"/>
            <ac:cxnSpMk id="11" creationId="{8F28B946-C7F6-4BF4-9E0C-3FACB97B07C7}"/>
          </ac:cxnSpMkLst>
        </pc:cxnChg>
        <pc:cxnChg chg="add mod">
          <ac:chgData name="Stuart C Wilde MBE" userId="effe1fc91cccb1d5" providerId="LiveId" clId="{52953467-E7BB-A146-A87D-2304E7E66E6B}" dt="2023-01-05T14:09:57.070" v="35736" actId="14100"/>
          <ac:cxnSpMkLst>
            <pc:docMk/>
            <pc:sldMk cId="1197880752" sldId="306"/>
            <ac:cxnSpMk id="15" creationId="{9759C2E5-5C70-D0FF-9994-023CD4AC4124}"/>
          </ac:cxnSpMkLst>
        </pc:cxnChg>
        <pc:cxnChg chg="add del mod">
          <ac:chgData name="Stuart C Wilde MBE" userId="effe1fc91cccb1d5" providerId="LiveId" clId="{52953467-E7BB-A146-A87D-2304E7E66E6B}" dt="2022-12-31T20:13:42.489" v="30355" actId="478"/>
          <ac:cxnSpMkLst>
            <pc:docMk/>
            <pc:sldMk cId="1197880752" sldId="306"/>
            <ac:cxnSpMk id="23" creationId="{F6F26366-D901-F8B0-8438-0E60DCAF3B79}"/>
          </ac:cxnSpMkLst>
        </pc:cxnChg>
        <pc:cxnChg chg="add del mod">
          <ac:chgData name="Stuart C Wilde MBE" userId="effe1fc91cccb1d5" providerId="LiveId" clId="{52953467-E7BB-A146-A87D-2304E7E66E6B}" dt="2022-12-31T20:13:44.429" v="30356" actId="478"/>
          <ac:cxnSpMkLst>
            <pc:docMk/>
            <pc:sldMk cId="1197880752" sldId="306"/>
            <ac:cxnSpMk id="28" creationId="{19E454DD-1C0D-5A28-8E30-EF603BB46872}"/>
          </ac:cxnSpMkLst>
        </pc:cxnChg>
        <pc:cxnChg chg="add del mod">
          <ac:chgData name="Stuart C Wilde MBE" userId="effe1fc91cccb1d5" providerId="LiveId" clId="{52953467-E7BB-A146-A87D-2304E7E66E6B}" dt="2022-12-31T20:13:45.779" v="30357" actId="478"/>
          <ac:cxnSpMkLst>
            <pc:docMk/>
            <pc:sldMk cId="1197880752" sldId="306"/>
            <ac:cxnSpMk id="31" creationId="{646FBC7E-22EB-BB81-CDAD-630F3230F6C6}"/>
          </ac:cxnSpMkLst>
        </pc:cxnChg>
      </pc:sldChg>
      <pc:sldChg chg="add del">
        <pc:chgData name="Stuart C Wilde MBE" userId="effe1fc91cccb1d5" providerId="LiveId" clId="{52953467-E7BB-A146-A87D-2304E7E66E6B}" dt="2022-12-31T17:08:06.081" v="30292"/>
        <pc:sldMkLst>
          <pc:docMk/>
          <pc:sldMk cId="2232766041" sldId="307"/>
        </pc:sldMkLst>
      </pc:sldChg>
      <pc:sldChg chg="addSp delSp modSp add mod">
        <pc:chgData name="Stuart C Wilde MBE" userId="effe1fc91cccb1d5" providerId="LiveId" clId="{52953467-E7BB-A146-A87D-2304E7E66E6B}" dt="2023-01-05T14:12:08.002" v="35743" actId="478"/>
        <pc:sldMkLst>
          <pc:docMk/>
          <pc:sldMk cId="4012370711" sldId="307"/>
        </pc:sldMkLst>
        <pc:spChg chg="add del mod">
          <ac:chgData name="Stuart C Wilde MBE" userId="effe1fc91cccb1d5" providerId="LiveId" clId="{52953467-E7BB-A146-A87D-2304E7E66E6B}" dt="2023-01-05T14:12:08.002" v="35743" actId="478"/>
          <ac:spMkLst>
            <pc:docMk/>
            <pc:sldMk cId="4012370711" sldId="307"/>
            <ac:spMk id="2" creationId="{18354BBB-4029-813E-7C8B-12103CAE9D77}"/>
          </ac:spMkLst>
        </pc:spChg>
        <pc:spChg chg="add mod">
          <ac:chgData name="Stuart C Wilde MBE" userId="effe1fc91cccb1d5" providerId="LiveId" clId="{52953467-E7BB-A146-A87D-2304E7E66E6B}" dt="2023-01-01T19:49:07.052" v="31710" actId="1038"/>
          <ac:spMkLst>
            <pc:docMk/>
            <pc:sldMk cId="4012370711" sldId="307"/>
            <ac:spMk id="7" creationId="{0FD3945D-E090-C3DF-899A-C67A3860C221}"/>
          </ac:spMkLst>
        </pc:spChg>
        <pc:spChg chg="add del mod">
          <ac:chgData name="Stuart C Wilde MBE" userId="effe1fc91cccb1d5" providerId="LiveId" clId="{52953467-E7BB-A146-A87D-2304E7E66E6B}" dt="2022-12-31T20:47:07.275" v="30524" actId="478"/>
          <ac:spMkLst>
            <pc:docMk/>
            <pc:sldMk cId="4012370711" sldId="307"/>
            <ac:spMk id="13" creationId="{ED9E0901-4A8E-CFC4-DF33-8AEEB38788F8}"/>
          </ac:spMkLst>
        </pc:spChg>
        <pc:spChg chg="add mod">
          <ac:chgData name="Stuart C Wilde MBE" userId="effe1fc91cccb1d5" providerId="LiveId" clId="{52953467-E7BB-A146-A87D-2304E7E66E6B}" dt="2023-01-01T19:49:12.723" v="31713" actId="1038"/>
          <ac:spMkLst>
            <pc:docMk/>
            <pc:sldMk cId="4012370711" sldId="307"/>
            <ac:spMk id="15" creationId="{AE87EAAD-32AB-7DA7-3883-11069E684C00}"/>
          </ac:spMkLst>
        </pc:spChg>
        <pc:spChg chg="add mod">
          <ac:chgData name="Stuart C Wilde MBE" userId="effe1fc91cccb1d5" providerId="LiveId" clId="{52953467-E7BB-A146-A87D-2304E7E66E6B}" dt="2023-01-01T12:46:26.215" v="31226" actId="1038"/>
          <ac:spMkLst>
            <pc:docMk/>
            <pc:sldMk cId="4012370711" sldId="307"/>
            <ac:spMk id="16" creationId="{3ADECD70-569C-49C4-39C8-00B0179874AC}"/>
          </ac:spMkLst>
        </pc:spChg>
        <pc:spChg chg="add mod">
          <ac:chgData name="Stuart C Wilde MBE" userId="effe1fc91cccb1d5" providerId="LiveId" clId="{52953467-E7BB-A146-A87D-2304E7E66E6B}" dt="2023-01-01T12:46:04.491" v="31201" actId="1582"/>
          <ac:spMkLst>
            <pc:docMk/>
            <pc:sldMk cId="4012370711" sldId="307"/>
            <ac:spMk id="17" creationId="{FCBBD986-6F96-D865-391C-42A08178ECA2}"/>
          </ac:spMkLst>
        </pc:spChg>
        <pc:spChg chg="add mod">
          <ac:chgData name="Stuart C Wilde MBE" userId="effe1fc91cccb1d5" providerId="LiveId" clId="{52953467-E7BB-A146-A87D-2304E7E66E6B}" dt="2023-01-01T19:56:52.388" v="31858" actId="14100"/>
          <ac:spMkLst>
            <pc:docMk/>
            <pc:sldMk cId="4012370711" sldId="307"/>
            <ac:spMk id="18" creationId="{CB1F2E30-CB85-B47D-4D70-9D416E0ACEEB}"/>
          </ac:spMkLst>
        </pc:spChg>
        <pc:spChg chg="del">
          <ac:chgData name="Stuart C Wilde MBE" userId="effe1fc91cccb1d5" providerId="LiveId" clId="{52953467-E7BB-A146-A87D-2304E7E66E6B}" dt="2022-12-31T20:42:35.861" v="30482" actId="478"/>
          <ac:spMkLst>
            <pc:docMk/>
            <pc:sldMk cId="4012370711" sldId="307"/>
            <ac:spMk id="19" creationId="{FCB4B782-B027-6E05-F7B0-3346A18FBD44}"/>
          </ac:spMkLst>
        </pc:spChg>
        <pc:spChg chg="del">
          <ac:chgData name="Stuart C Wilde MBE" userId="effe1fc91cccb1d5" providerId="LiveId" clId="{52953467-E7BB-A146-A87D-2304E7E66E6B}" dt="2022-12-31T20:42:35.861" v="30482" actId="478"/>
          <ac:spMkLst>
            <pc:docMk/>
            <pc:sldMk cId="4012370711" sldId="307"/>
            <ac:spMk id="20" creationId="{74BEB3B4-0A05-876F-5BC0-24EFB12DFFA4}"/>
          </ac:spMkLst>
        </pc:spChg>
        <pc:spChg chg="del">
          <ac:chgData name="Stuart C Wilde MBE" userId="effe1fc91cccb1d5" providerId="LiveId" clId="{52953467-E7BB-A146-A87D-2304E7E66E6B}" dt="2022-12-31T20:42:35.861" v="30482" actId="478"/>
          <ac:spMkLst>
            <pc:docMk/>
            <pc:sldMk cId="4012370711" sldId="307"/>
            <ac:spMk id="21" creationId="{C8E38493-C1A2-2C57-2A34-A6F3CA6FDE64}"/>
          </ac:spMkLst>
        </pc:spChg>
        <pc:spChg chg="add mod">
          <ac:chgData name="Stuart C Wilde MBE" userId="effe1fc91cccb1d5" providerId="LiveId" clId="{52953467-E7BB-A146-A87D-2304E7E66E6B}" dt="2023-01-01T19:48:54.270" v="31703" actId="2085"/>
          <ac:spMkLst>
            <pc:docMk/>
            <pc:sldMk cId="4012370711" sldId="307"/>
            <ac:spMk id="22" creationId="{2E77CF57-775E-D6D0-505F-F17775B9F117}"/>
          </ac:spMkLst>
        </pc:spChg>
        <pc:spChg chg="add mod">
          <ac:chgData name="Stuart C Wilde MBE" userId="effe1fc91cccb1d5" providerId="LiveId" clId="{52953467-E7BB-A146-A87D-2304E7E66E6B}" dt="2023-01-01T19:48:54.270" v="31703" actId="2085"/>
          <ac:spMkLst>
            <pc:docMk/>
            <pc:sldMk cId="4012370711" sldId="307"/>
            <ac:spMk id="23" creationId="{5C8B30C3-AA66-9669-7C85-2F8C1ECDD44B}"/>
          </ac:spMkLst>
        </pc:spChg>
        <pc:spChg chg="add del mod">
          <ac:chgData name="Stuart C Wilde MBE" userId="effe1fc91cccb1d5" providerId="LiveId" clId="{52953467-E7BB-A146-A87D-2304E7E66E6B}" dt="2022-12-31T20:49:47.657" v="30598" actId="478"/>
          <ac:spMkLst>
            <pc:docMk/>
            <pc:sldMk cId="4012370711" sldId="307"/>
            <ac:spMk id="24" creationId="{1BAA1951-1746-CCEE-9DCA-46CFD6BD0335}"/>
          </ac:spMkLst>
        </pc:spChg>
        <pc:spChg chg="add mod">
          <ac:chgData name="Stuart C Wilde MBE" userId="effe1fc91cccb1d5" providerId="LiveId" clId="{52953467-E7BB-A146-A87D-2304E7E66E6B}" dt="2023-01-01T19:48:54.270" v="31703" actId="2085"/>
          <ac:spMkLst>
            <pc:docMk/>
            <pc:sldMk cId="4012370711" sldId="307"/>
            <ac:spMk id="26" creationId="{C7691DC7-7A86-134E-3281-82094E972281}"/>
          </ac:spMkLst>
        </pc:spChg>
        <pc:spChg chg="mod">
          <ac:chgData name="Stuart C Wilde MBE" userId="effe1fc91cccb1d5" providerId="LiveId" clId="{52953467-E7BB-A146-A87D-2304E7E66E6B}" dt="2023-01-03T11:27:20.492" v="35370" actId="20577"/>
          <ac:spMkLst>
            <pc:docMk/>
            <pc:sldMk cId="4012370711" sldId="307"/>
            <ac:spMk id="29" creationId="{C5A8C257-B6E4-D850-0685-E36894744DCB}"/>
          </ac:spMkLst>
        </pc:spChg>
        <pc:picChg chg="add mod">
          <ac:chgData name="Stuart C Wilde MBE" userId="effe1fc91cccb1d5" providerId="LiveId" clId="{52953467-E7BB-A146-A87D-2304E7E66E6B}" dt="2023-01-01T11:54:40.361" v="30922" actId="1582"/>
          <ac:picMkLst>
            <pc:docMk/>
            <pc:sldMk cId="4012370711" sldId="307"/>
            <ac:picMk id="3" creationId="{2E1157E5-9273-0B9C-8F4C-DEF72EC99518}"/>
          </ac:picMkLst>
        </pc:picChg>
        <pc:picChg chg="del">
          <ac:chgData name="Stuart C Wilde MBE" userId="effe1fc91cccb1d5" providerId="LiveId" clId="{52953467-E7BB-A146-A87D-2304E7E66E6B}" dt="2022-12-31T20:42:35.861" v="30482" actId="478"/>
          <ac:picMkLst>
            <pc:docMk/>
            <pc:sldMk cId="4012370711" sldId="307"/>
            <ac:picMk id="3" creationId="{A91E8D39-BD41-1149-CB2A-D4088F48CB73}"/>
          </ac:picMkLst>
        </pc:picChg>
        <pc:picChg chg="add del mod">
          <ac:chgData name="Stuart C Wilde MBE" userId="effe1fc91cccb1d5" providerId="LiveId" clId="{52953467-E7BB-A146-A87D-2304E7E66E6B}" dt="2023-01-01T11:52:37.878" v="30886" actId="478"/>
          <ac:picMkLst>
            <pc:docMk/>
            <pc:sldMk cId="4012370711" sldId="307"/>
            <ac:picMk id="5" creationId="{78C517E1-B6F8-0BB5-EC03-1F06E2FD4A1B}"/>
          </ac:picMkLst>
        </pc:picChg>
        <pc:picChg chg="add del mod">
          <ac:chgData name="Stuart C Wilde MBE" userId="effe1fc91cccb1d5" providerId="LiveId" clId="{52953467-E7BB-A146-A87D-2304E7E66E6B}" dt="2023-01-05T14:11:59.587" v="35742" actId="478"/>
          <ac:picMkLst>
            <pc:docMk/>
            <pc:sldMk cId="4012370711" sldId="307"/>
            <ac:picMk id="5" creationId="{F6EBBFE6-CF69-1A37-F1BD-EFEBF12FB822}"/>
          </ac:picMkLst>
        </pc:picChg>
        <pc:picChg chg="del">
          <ac:chgData name="Stuart C Wilde MBE" userId="effe1fc91cccb1d5" providerId="LiveId" clId="{52953467-E7BB-A146-A87D-2304E7E66E6B}" dt="2022-12-31T20:42:35.861" v="30482" actId="478"/>
          <ac:picMkLst>
            <pc:docMk/>
            <pc:sldMk cId="4012370711" sldId="307"/>
            <ac:picMk id="6" creationId="{B6207926-6E08-A6FB-63B3-07330D0B90EA}"/>
          </ac:picMkLst>
        </pc:picChg>
        <pc:picChg chg="del">
          <ac:chgData name="Stuart C Wilde MBE" userId="effe1fc91cccb1d5" providerId="LiveId" clId="{52953467-E7BB-A146-A87D-2304E7E66E6B}" dt="2022-12-31T20:42:35.861" v="30482" actId="478"/>
          <ac:picMkLst>
            <pc:docMk/>
            <pc:sldMk cId="4012370711" sldId="307"/>
            <ac:picMk id="12" creationId="{15113B6D-9C53-FC13-3FF5-D7E7E6D448D0}"/>
          </ac:picMkLst>
        </pc:picChg>
        <pc:cxnChg chg="add mod">
          <ac:chgData name="Stuart C Wilde MBE" userId="effe1fc91cccb1d5" providerId="LiveId" clId="{52953467-E7BB-A146-A87D-2304E7E66E6B}" dt="2023-01-01T19:56:52.388" v="31858" actId="14100"/>
          <ac:cxnSpMkLst>
            <pc:docMk/>
            <pc:sldMk cId="4012370711" sldId="307"/>
            <ac:cxnSpMk id="28" creationId="{E2C5C250-8E96-925A-EE26-DE2EB51817BA}"/>
          </ac:cxnSpMkLst>
        </pc:cxnChg>
        <pc:cxnChg chg="add mod">
          <ac:chgData name="Stuart C Wilde MBE" userId="effe1fc91cccb1d5" providerId="LiveId" clId="{52953467-E7BB-A146-A87D-2304E7E66E6B}" dt="2023-01-01T19:44:17.839" v="31685" actId="1582"/>
          <ac:cxnSpMkLst>
            <pc:docMk/>
            <pc:sldMk cId="4012370711" sldId="307"/>
            <ac:cxnSpMk id="30" creationId="{15CA9B3F-F0DA-0659-A294-C8EE17922AAF}"/>
          </ac:cxnSpMkLst>
        </pc:cxnChg>
        <pc:cxnChg chg="add mod">
          <ac:chgData name="Stuart C Wilde MBE" userId="effe1fc91cccb1d5" providerId="LiveId" clId="{52953467-E7BB-A146-A87D-2304E7E66E6B}" dt="2023-01-01T19:44:17.839" v="31685" actId="1582"/>
          <ac:cxnSpMkLst>
            <pc:docMk/>
            <pc:sldMk cId="4012370711" sldId="307"/>
            <ac:cxnSpMk id="33" creationId="{C921E4D2-1733-3A76-FDD9-7F19FA2BD6CF}"/>
          </ac:cxnSpMkLst>
        </pc:cxnChg>
        <pc:cxnChg chg="add mod">
          <ac:chgData name="Stuart C Wilde MBE" userId="effe1fc91cccb1d5" providerId="LiveId" clId="{52953467-E7BB-A146-A87D-2304E7E66E6B}" dt="2023-01-01T19:44:17.839" v="31685" actId="1582"/>
          <ac:cxnSpMkLst>
            <pc:docMk/>
            <pc:sldMk cId="4012370711" sldId="307"/>
            <ac:cxnSpMk id="36" creationId="{69AD40F4-173C-92AA-2797-651D38FE9313}"/>
          </ac:cxnSpMkLst>
        </pc:cxnChg>
      </pc:sldChg>
      <pc:sldChg chg="addSp delSp modSp add mod">
        <pc:chgData name="Stuart C Wilde MBE" userId="effe1fc91cccb1d5" providerId="LiveId" clId="{52953467-E7BB-A146-A87D-2304E7E66E6B}" dt="2023-01-05T14:12:16.119" v="35744" actId="478"/>
        <pc:sldMkLst>
          <pc:docMk/>
          <pc:sldMk cId="2673594120" sldId="308"/>
        </pc:sldMkLst>
        <pc:spChg chg="add del mod">
          <ac:chgData name="Stuart C Wilde MBE" userId="effe1fc91cccb1d5" providerId="LiveId" clId="{52953467-E7BB-A146-A87D-2304E7E66E6B}" dt="2023-01-05T14:12:16.119" v="35744" actId="478"/>
          <ac:spMkLst>
            <pc:docMk/>
            <pc:sldMk cId="2673594120" sldId="308"/>
            <ac:spMk id="2" creationId="{9E05BBF6-6072-6EC3-0D81-3116821BFC19}"/>
          </ac:spMkLst>
        </pc:spChg>
        <pc:spChg chg="add mod">
          <ac:chgData name="Stuart C Wilde MBE" userId="effe1fc91cccb1d5" providerId="LiveId" clId="{52953467-E7BB-A146-A87D-2304E7E66E6B}" dt="2023-01-01T19:49:31.505" v="31714" actId="207"/>
          <ac:spMkLst>
            <pc:docMk/>
            <pc:sldMk cId="2673594120" sldId="308"/>
            <ac:spMk id="6" creationId="{067641E6-0FF8-1142-553C-19C235E7274A}"/>
          </ac:spMkLst>
        </pc:spChg>
        <pc:spChg chg="del">
          <ac:chgData name="Stuart C Wilde MBE" userId="effe1fc91cccb1d5" providerId="LiveId" clId="{52953467-E7BB-A146-A87D-2304E7E66E6B}" dt="2023-01-01T11:56:52.526" v="30923" actId="478"/>
          <ac:spMkLst>
            <pc:docMk/>
            <pc:sldMk cId="2673594120" sldId="308"/>
            <ac:spMk id="7" creationId="{0FD3945D-E090-C3DF-899A-C67A3860C221}"/>
          </ac:spMkLst>
        </pc:spChg>
        <pc:spChg chg="del">
          <ac:chgData name="Stuart C Wilde MBE" userId="effe1fc91cccb1d5" providerId="LiveId" clId="{52953467-E7BB-A146-A87D-2304E7E66E6B}" dt="2023-01-01T11:56:52.526" v="30923" actId="478"/>
          <ac:spMkLst>
            <pc:docMk/>
            <pc:sldMk cId="2673594120" sldId="308"/>
            <ac:spMk id="15" creationId="{AE87EAAD-32AB-7DA7-3883-11069E684C00}"/>
          </ac:spMkLst>
        </pc:spChg>
        <pc:spChg chg="del">
          <ac:chgData name="Stuart C Wilde MBE" userId="effe1fc91cccb1d5" providerId="LiveId" clId="{52953467-E7BB-A146-A87D-2304E7E66E6B}" dt="2023-01-01T11:56:52.526" v="30923" actId="478"/>
          <ac:spMkLst>
            <pc:docMk/>
            <pc:sldMk cId="2673594120" sldId="308"/>
            <ac:spMk id="16" creationId="{3ADECD70-569C-49C4-39C8-00B0179874AC}"/>
          </ac:spMkLst>
        </pc:spChg>
        <pc:spChg chg="del">
          <ac:chgData name="Stuart C Wilde MBE" userId="effe1fc91cccb1d5" providerId="LiveId" clId="{52953467-E7BB-A146-A87D-2304E7E66E6B}" dt="2023-01-01T11:56:52.526" v="30923" actId="478"/>
          <ac:spMkLst>
            <pc:docMk/>
            <pc:sldMk cId="2673594120" sldId="308"/>
            <ac:spMk id="17" creationId="{FCBBD986-6F96-D865-391C-42A08178ECA2}"/>
          </ac:spMkLst>
        </pc:spChg>
        <pc:spChg chg="del">
          <ac:chgData name="Stuart C Wilde MBE" userId="effe1fc91cccb1d5" providerId="LiveId" clId="{52953467-E7BB-A146-A87D-2304E7E66E6B}" dt="2023-01-01T11:56:52.526" v="30923" actId="478"/>
          <ac:spMkLst>
            <pc:docMk/>
            <pc:sldMk cId="2673594120" sldId="308"/>
            <ac:spMk id="18" creationId="{CB1F2E30-CB85-B47D-4D70-9D416E0ACEEB}"/>
          </ac:spMkLst>
        </pc:spChg>
        <pc:spChg chg="del">
          <ac:chgData name="Stuart C Wilde MBE" userId="effe1fc91cccb1d5" providerId="LiveId" clId="{52953467-E7BB-A146-A87D-2304E7E66E6B}" dt="2023-01-01T11:56:52.526" v="30923" actId="478"/>
          <ac:spMkLst>
            <pc:docMk/>
            <pc:sldMk cId="2673594120" sldId="308"/>
            <ac:spMk id="22" creationId="{2E77CF57-775E-D6D0-505F-F17775B9F117}"/>
          </ac:spMkLst>
        </pc:spChg>
        <pc:spChg chg="del">
          <ac:chgData name="Stuart C Wilde MBE" userId="effe1fc91cccb1d5" providerId="LiveId" clId="{52953467-E7BB-A146-A87D-2304E7E66E6B}" dt="2023-01-01T11:56:52.526" v="30923" actId="478"/>
          <ac:spMkLst>
            <pc:docMk/>
            <pc:sldMk cId="2673594120" sldId="308"/>
            <ac:spMk id="23" creationId="{5C8B30C3-AA66-9669-7C85-2F8C1ECDD44B}"/>
          </ac:spMkLst>
        </pc:spChg>
        <pc:spChg chg="del">
          <ac:chgData name="Stuart C Wilde MBE" userId="effe1fc91cccb1d5" providerId="LiveId" clId="{52953467-E7BB-A146-A87D-2304E7E66E6B}" dt="2023-01-01T11:56:52.526" v="30923" actId="478"/>
          <ac:spMkLst>
            <pc:docMk/>
            <pc:sldMk cId="2673594120" sldId="308"/>
            <ac:spMk id="26" creationId="{C7691DC7-7A86-134E-3281-82094E972281}"/>
          </ac:spMkLst>
        </pc:spChg>
        <pc:spChg chg="mod">
          <ac:chgData name="Stuart C Wilde MBE" userId="effe1fc91cccb1d5" providerId="LiveId" clId="{52953467-E7BB-A146-A87D-2304E7E66E6B}" dt="2023-01-03T11:27:26.094" v="35374" actId="20577"/>
          <ac:spMkLst>
            <pc:docMk/>
            <pc:sldMk cId="2673594120" sldId="308"/>
            <ac:spMk id="29" creationId="{C5A8C257-B6E4-D850-0685-E36894744DCB}"/>
          </ac:spMkLst>
        </pc:spChg>
        <pc:picChg chg="add mod">
          <ac:chgData name="Stuart C Wilde MBE" userId="effe1fc91cccb1d5" providerId="LiveId" clId="{52953467-E7BB-A146-A87D-2304E7E66E6B}" dt="2023-01-01T12:02:12.104" v="30929" actId="1582"/>
          <ac:picMkLst>
            <pc:docMk/>
            <pc:sldMk cId="2673594120" sldId="308"/>
            <ac:picMk id="3" creationId="{71BD52FF-B830-25FE-3055-ECE70EBDBC66}"/>
          </ac:picMkLst>
        </pc:picChg>
        <pc:picChg chg="del">
          <ac:chgData name="Stuart C Wilde MBE" userId="effe1fc91cccb1d5" providerId="LiveId" clId="{52953467-E7BB-A146-A87D-2304E7E66E6B}" dt="2023-01-01T11:56:52.526" v="30923" actId="478"/>
          <ac:picMkLst>
            <pc:docMk/>
            <pc:sldMk cId="2673594120" sldId="308"/>
            <ac:picMk id="5" creationId="{78C517E1-B6F8-0BB5-EC03-1F06E2FD4A1B}"/>
          </ac:picMkLst>
        </pc:picChg>
        <pc:cxnChg chg="add mod">
          <ac:chgData name="Stuart C Wilde MBE" userId="effe1fc91cccb1d5" providerId="LiveId" clId="{52953467-E7BB-A146-A87D-2304E7E66E6B}" dt="2023-01-01T19:44:30.309" v="31686" actId="1582"/>
          <ac:cxnSpMkLst>
            <pc:docMk/>
            <pc:sldMk cId="2673594120" sldId="308"/>
            <ac:cxnSpMk id="12" creationId="{E6372663-7E54-9497-0583-DA95CB2376F3}"/>
          </ac:cxnSpMkLst>
        </pc:cxnChg>
        <pc:cxnChg chg="del mod">
          <ac:chgData name="Stuart C Wilde MBE" userId="effe1fc91cccb1d5" providerId="LiveId" clId="{52953467-E7BB-A146-A87D-2304E7E66E6B}" dt="2023-01-01T11:56:52.526" v="30923" actId="478"/>
          <ac:cxnSpMkLst>
            <pc:docMk/>
            <pc:sldMk cId="2673594120" sldId="308"/>
            <ac:cxnSpMk id="28" creationId="{E2C5C250-8E96-925A-EE26-DE2EB51817BA}"/>
          </ac:cxnSpMkLst>
        </pc:cxnChg>
        <pc:cxnChg chg="del mod">
          <ac:chgData name="Stuart C Wilde MBE" userId="effe1fc91cccb1d5" providerId="LiveId" clId="{52953467-E7BB-A146-A87D-2304E7E66E6B}" dt="2023-01-01T11:56:52.526" v="30923" actId="478"/>
          <ac:cxnSpMkLst>
            <pc:docMk/>
            <pc:sldMk cId="2673594120" sldId="308"/>
            <ac:cxnSpMk id="30" creationId="{15CA9B3F-F0DA-0659-A294-C8EE17922AAF}"/>
          </ac:cxnSpMkLst>
        </pc:cxnChg>
        <pc:cxnChg chg="del mod">
          <ac:chgData name="Stuart C Wilde MBE" userId="effe1fc91cccb1d5" providerId="LiveId" clId="{52953467-E7BB-A146-A87D-2304E7E66E6B}" dt="2023-01-01T11:56:52.526" v="30923" actId="478"/>
          <ac:cxnSpMkLst>
            <pc:docMk/>
            <pc:sldMk cId="2673594120" sldId="308"/>
            <ac:cxnSpMk id="33" creationId="{C921E4D2-1733-3A76-FDD9-7F19FA2BD6CF}"/>
          </ac:cxnSpMkLst>
        </pc:cxnChg>
        <pc:cxnChg chg="del mod">
          <ac:chgData name="Stuart C Wilde MBE" userId="effe1fc91cccb1d5" providerId="LiveId" clId="{52953467-E7BB-A146-A87D-2304E7E66E6B}" dt="2023-01-01T11:56:52.526" v="30923" actId="478"/>
          <ac:cxnSpMkLst>
            <pc:docMk/>
            <pc:sldMk cId="2673594120" sldId="308"/>
            <ac:cxnSpMk id="36" creationId="{69AD40F4-173C-92AA-2797-651D38FE9313}"/>
          </ac:cxnSpMkLst>
        </pc:cxnChg>
      </pc:sldChg>
      <pc:sldChg chg="addSp delSp modSp add mod">
        <pc:chgData name="Stuart C Wilde MBE" userId="effe1fc91cccb1d5" providerId="LiveId" clId="{52953467-E7BB-A146-A87D-2304E7E66E6B}" dt="2023-01-05T14:12:21.836" v="35745" actId="478"/>
        <pc:sldMkLst>
          <pc:docMk/>
          <pc:sldMk cId="284493859" sldId="309"/>
        </pc:sldMkLst>
        <pc:spChg chg="add del mod">
          <ac:chgData name="Stuart C Wilde MBE" userId="effe1fc91cccb1d5" providerId="LiveId" clId="{52953467-E7BB-A146-A87D-2304E7E66E6B}" dt="2023-01-05T14:12:21.836" v="35745" actId="478"/>
          <ac:spMkLst>
            <pc:docMk/>
            <pc:sldMk cId="284493859" sldId="309"/>
            <ac:spMk id="2" creationId="{E7BD2DF9-AC18-124A-DB81-1483BABE9F91}"/>
          </ac:spMkLst>
        </pc:spChg>
        <pc:spChg chg="mod">
          <ac:chgData name="Stuart C Wilde MBE" userId="effe1fc91cccb1d5" providerId="LiveId" clId="{52953467-E7BB-A146-A87D-2304E7E66E6B}" dt="2023-01-01T21:02:48.458" v="32502" actId="14100"/>
          <ac:spMkLst>
            <pc:docMk/>
            <pc:sldMk cId="284493859" sldId="309"/>
            <ac:spMk id="6" creationId="{067641E6-0FF8-1142-553C-19C235E7274A}"/>
          </ac:spMkLst>
        </pc:spChg>
        <pc:spChg chg="add mod">
          <ac:chgData name="Stuart C Wilde MBE" userId="effe1fc91cccb1d5" providerId="LiveId" clId="{52953467-E7BB-A146-A87D-2304E7E66E6B}" dt="2023-01-01T12:48:38.189" v="31233" actId="1076"/>
          <ac:spMkLst>
            <pc:docMk/>
            <pc:sldMk cId="284493859" sldId="309"/>
            <ac:spMk id="17" creationId="{D30BA747-2678-2520-BC50-7D53527ADF5E}"/>
          </ac:spMkLst>
        </pc:spChg>
        <pc:spChg chg="add mod">
          <ac:chgData name="Stuart C Wilde MBE" userId="effe1fc91cccb1d5" providerId="LiveId" clId="{52953467-E7BB-A146-A87D-2304E7E66E6B}" dt="2023-01-01T12:48:47.673" v="31234" actId="1076"/>
          <ac:spMkLst>
            <pc:docMk/>
            <pc:sldMk cId="284493859" sldId="309"/>
            <ac:spMk id="18" creationId="{CD827E9D-BAFE-7203-0502-A37BC591FD03}"/>
          </ac:spMkLst>
        </pc:spChg>
        <pc:spChg chg="mod">
          <ac:chgData name="Stuart C Wilde MBE" userId="effe1fc91cccb1d5" providerId="LiveId" clId="{52953467-E7BB-A146-A87D-2304E7E66E6B}" dt="2023-01-03T11:27:36.838" v="35376" actId="20577"/>
          <ac:spMkLst>
            <pc:docMk/>
            <pc:sldMk cId="284493859" sldId="309"/>
            <ac:spMk id="29" creationId="{C5A8C257-B6E4-D850-0685-E36894744DCB}"/>
          </ac:spMkLst>
        </pc:spChg>
        <pc:picChg chg="del">
          <ac:chgData name="Stuart C Wilde MBE" userId="effe1fc91cccb1d5" providerId="LiveId" clId="{52953467-E7BB-A146-A87D-2304E7E66E6B}" dt="2023-01-01T12:08:03.408" v="31031" actId="478"/>
          <ac:picMkLst>
            <pc:docMk/>
            <pc:sldMk cId="284493859" sldId="309"/>
            <ac:picMk id="3" creationId="{71BD52FF-B830-25FE-3055-ECE70EBDBC66}"/>
          </ac:picMkLst>
        </pc:picChg>
        <pc:picChg chg="add mod">
          <ac:chgData name="Stuart C Wilde MBE" userId="effe1fc91cccb1d5" providerId="LiveId" clId="{52953467-E7BB-A146-A87D-2304E7E66E6B}" dt="2023-01-01T12:08:45.888" v="31039" actId="1582"/>
          <ac:picMkLst>
            <pc:docMk/>
            <pc:sldMk cId="284493859" sldId="309"/>
            <ac:picMk id="5" creationId="{E0135A32-3B39-3C86-87B1-A53BB58FBD74}"/>
          </ac:picMkLst>
        </pc:picChg>
        <pc:cxnChg chg="mod">
          <ac:chgData name="Stuart C Wilde MBE" userId="effe1fc91cccb1d5" providerId="LiveId" clId="{52953467-E7BB-A146-A87D-2304E7E66E6B}" dt="2023-01-01T21:02:48.458" v="32502" actId="14100"/>
          <ac:cxnSpMkLst>
            <pc:docMk/>
            <pc:sldMk cId="284493859" sldId="309"/>
            <ac:cxnSpMk id="12" creationId="{E6372663-7E54-9497-0583-DA95CB2376F3}"/>
          </ac:cxnSpMkLst>
        </pc:cxnChg>
        <pc:cxnChg chg="add mod">
          <ac:chgData name="Stuart C Wilde MBE" userId="effe1fc91cccb1d5" providerId="LiveId" clId="{52953467-E7BB-A146-A87D-2304E7E66E6B}" dt="2023-01-01T21:02:48.458" v="32502" actId="14100"/>
          <ac:cxnSpMkLst>
            <pc:docMk/>
            <pc:sldMk cId="284493859" sldId="309"/>
            <ac:cxnSpMk id="13" creationId="{8E4F7917-2B6F-781D-8E8E-4C14CD2C69B3}"/>
          </ac:cxnSpMkLst>
        </pc:cxnChg>
      </pc:sldChg>
      <pc:sldChg chg="add del">
        <pc:chgData name="Stuart C Wilde MBE" userId="effe1fc91cccb1d5" providerId="LiveId" clId="{52953467-E7BB-A146-A87D-2304E7E66E6B}" dt="2023-01-01T11:15:58.724" v="30809" actId="2696"/>
        <pc:sldMkLst>
          <pc:docMk/>
          <pc:sldMk cId="2970019510" sldId="309"/>
        </pc:sldMkLst>
      </pc:sldChg>
      <pc:sldChg chg="addSp delSp modSp add mod">
        <pc:chgData name="Stuart C Wilde MBE" userId="effe1fc91cccb1d5" providerId="LiveId" clId="{52953467-E7BB-A146-A87D-2304E7E66E6B}" dt="2023-01-05T15:58:36.707" v="35789" actId="478"/>
        <pc:sldMkLst>
          <pc:docMk/>
          <pc:sldMk cId="436998856" sldId="310"/>
        </pc:sldMkLst>
        <pc:spChg chg="add del mod">
          <ac:chgData name="Stuart C Wilde MBE" userId="effe1fc91cccb1d5" providerId="LiveId" clId="{52953467-E7BB-A146-A87D-2304E7E66E6B}" dt="2023-01-05T14:14:18.689" v="35747" actId="478"/>
          <ac:spMkLst>
            <pc:docMk/>
            <pc:sldMk cId="436998856" sldId="310"/>
            <ac:spMk id="2" creationId="{3D392DF5-58B8-114B-A574-3AF1A107660C}"/>
          </ac:spMkLst>
        </pc:spChg>
        <pc:spChg chg="add mod">
          <ac:chgData name="Stuart C Wilde MBE" userId="effe1fc91cccb1d5" providerId="LiveId" clId="{52953467-E7BB-A146-A87D-2304E7E66E6B}" dt="2023-01-01T19:44:58.523" v="31688" actId="1582"/>
          <ac:spMkLst>
            <pc:docMk/>
            <pc:sldMk cId="436998856" sldId="310"/>
            <ac:spMk id="5" creationId="{D313B760-E64A-111C-C69E-476F63AA4FF2}"/>
          </ac:spMkLst>
        </pc:spChg>
        <pc:spChg chg="mod">
          <ac:chgData name="Stuart C Wilde MBE" userId="effe1fc91cccb1d5" providerId="LiveId" clId="{52953467-E7BB-A146-A87D-2304E7E66E6B}" dt="2023-01-01T19:49:48.554" v="31716" actId="207"/>
          <ac:spMkLst>
            <pc:docMk/>
            <pc:sldMk cId="436998856" sldId="310"/>
            <ac:spMk id="6" creationId="{067641E6-0FF8-1142-553C-19C235E7274A}"/>
          </ac:spMkLst>
        </pc:spChg>
        <pc:spChg chg="mod">
          <ac:chgData name="Stuart C Wilde MBE" userId="effe1fc91cccb1d5" providerId="LiveId" clId="{52953467-E7BB-A146-A87D-2304E7E66E6B}" dt="2023-01-01T12:54:53.254" v="31257" actId="1076"/>
          <ac:spMkLst>
            <pc:docMk/>
            <pc:sldMk cId="436998856" sldId="310"/>
            <ac:spMk id="17" creationId="{D30BA747-2678-2520-BC50-7D53527ADF5E}"/>
          </ac:spMkLst>
        </pc:spChg>
        <pc:spChg chg="mod">
          <ac:chgData name="Stuart C Wilde MBE" userId="effe1fc91cccb1d5" providerId="LiveId" clId="{52953467-E7BB-A146-A87D-2304E7E66E6B}" dt="2023-01-05T14:15:39.972" v="35781" actId="1035"/>
          <ac:spMkLst>
            <pc:docMk/>
            <pc:sldMk cId="436998856" sldId="310"/>
            <ac:spMk id="18" creationId="{CD827E9D-BAFE-7203-0502-A37BC591FD03}"/>
          </ac:spMkLst>
        </pc:spChg>
        <pc:spChg chg="add del mod">
          <ac:chgData name="Stuart C Wilde MBE" userId="effe1fc91cccb1d5" providerId="LiveId" clId="{52953467-E7BB-A146-A87D-2304E7E66E6B}" dt="2023-01-05T15:58:36.707" v="35789" actId="478"/>
          <ac:spMkLst>
            <pc:docMk/>
            <pc:sldMk cId="436998856" sldId="310"/>
            <ac:spMk id="19" creationId="{A122F44D-C6F6-21EE-BE21-B7C947E5091B}"/>
          </ac:spMkLst>
        </pc:spChg>
        <pc:spChg chg="mod">
          <ac:chgData name="Stuart C Wilde MBE" userId="effe1fc91cccb1d5" providerId="LiveId" clId="{52953467-E7BB-A146-A87D-2304E7E66E6B}" dt="2023-01-03T11:27:41.272" v="35378" actId="20577"/>
          <ac:spMkLst>
            <pc:docMk/>
            <pc:sldMk cId="436998856" sldId="310"/>
            <ac:spMk id="29" creationId="{C5A8C257-B6E4-D850-0685-E36894744DCB}"/>
          </ac:spMkLst>
        </pc:spChg>
        <pc:picChg chg="add del mod">
          <ac:chgData name="Stuart C Wilde MBE" userId="effe1fc91cccb1d5" providerId="LiveId" clId="{52953467-E7BB-A146-A87D-2304E7E66E6B}" dt="2023-01-03T13:58:30.531" v="35415" actId="478"/>
          <ac:picMkLst>
            <pc:docMk/>
            <pc:sldMk cId="436998856" sldId="310"/>
            <ac:picMk id="3" creationId="{837A3646-228D-C3D1-00AF-546686DDFB8F}"/>
          </ac:picMkLst>
        </pc:picChg>
        <pc:picChg chg="del">
          <ac:chgData name="Stuart C Wilde MBE" userId="effe1fc91cccb1d5" providerId="LiveId" clId="{52953467-E7BB-A146-A87D-2304E7E66E6B}" dt="2023-01-01T12:16:55.163" v="31113" actId="478"/>
          <ac:picMkLst>
            <pc:docMk/>
            <pc:sldMk cId="436998856" sldId="310"/>
            <ac:picMk id="5" creationId="{E0135A32-3B39-3C86-87B1-A53BB58FBD74}"/>
          </ac:picMkLst>
        </pc:picChg>
        <pc:picChg chg="add del mod">
          <ac:chgData name="Stuart C Wilde MBE" userId="effe1fc91cccb1d5" providerId="LiveId" clId="{52953467-E7BB-A146-A87D-2304E7E66E6B}" dt="2023-01-05T14:15:04.100" v="35763" actId="478"/>
          <ac:picMkLst>
            <pc:docMk/>
            <pc:sldMk cId="436998856" sldId="310"/>
            <ac:picMk id="7" creationId="{1998BEFA-A5CC-9840-94C2-D2499ABC065D}"/>
          </ac:picMkLst>
        </pc:picChg>
        <pc:picChg chg="add mod">
          <ac:chgData name="Stuart C Wilde MBE" userId="effe1fc91cccb1d5" providerId="LiveId" clId="{52953467-E7BB-A146-A87D-2304E7E66E6B}" dt="2023-01-05T14:15:14.599" v="35778" actId="1036"/>
          <ac:picMkLst>
            <pc:docMk/>
            <pc:sldMk cId="436998856" sldId="310"/>
            <ac:picMk id="15" creationId="{9FF211D2-3104-FEBC-CEC6-76FCA210E1CF}"/>
          </ac:picMkLst>
        </pc:picChg>
        <pc:cxnChg chg="mod">
          <ac:chgData name="Stuart C Wilde MBE" userId="effe1fc91cccb1d5" providerId="LiveId" clId="{52953467-E7BB-A146-A87D-2304E7E66E6B}" dt="2023-01-01T19:44:58.523" v="31688" actId="1582"/>
          <ac:cxnSpMkLst>
            <pc:docMk/>
            <pc:sldMk cId="436998856" sldId="310"/>
            <ac:cxnSpMk id="12" creationId="{E6372663-7E54-9497-0583-DA95CB2376F3}"/>
          </ac:cxnSpMkLst>
        </pc:cxnChg>
        <pc:cxnChg chg="mod">
          <ac:chgData name="Stuart C Wilde MBE" userId="effe1fc91cccb1d5" providerId="LiveId" clId="{52953467-E7BB-A146-A87D-2304E7E66E6B}" dt="2023-01-05T14:15:21.753" v="35779" actId="14100"/>
          <ac:cxnSpMkLst>
            <pc:docMk/>
            <pc:sldMk cId="436998856" sldId="310"/>
            <ac:cxnSpMk id="13" creationId="{8E4F7917-2B6F-781D-8E8E-4C14CD2C69B3}"/>
          </ac:cxnSpMkLst>
        </pc:cxnChg>
      </pc:sldChg>
      <pc:sldChg chg="addSp delSp modSp add mod">
        <pc:chgData name="Stuart C Wilde MBE" userId="effe1fc91cccb1d5" providerId="LiveId" clId="{52953467-E7BB-A146-A87D-2304E7E66E6B}" dt="2023-01-05T14:12:57.613" v="35746" actId="478"/>
        <pc:sldMkLst>
          <pc:docMk/>
          <pc:sldMk cId="752129212" sldId="311"/>
        </pc:sldMkLst>
        <pc:spChg chg="add del mod">
          <ac:chgData name="Stuart C Wilde MBE" userId="effe1fc91cccb1d5" providerId="LiveId" clId="{52953467-E7BB-A146-A87D-2304E7E66E6B}" dt="2023-01-05T14:12:57.613" v="35746" actId="478"/>
          <ac:spMkLst>
            <pc:docMk/>
            <pc:sldMk cId="752129212" sldId="311"/>
            <ac:spMk id="2" creationId="{339167A7-9967-D206-8115-FE4782E9FB8B}"/>
          </ac:spMkLst>
        </pc:spChg>
        <pc:spChg chg="add del mod">
          <ac:chgData name="Stuart C Wilde MBE" userId="effe1fc91cccb1d5" providerId="LiveId" clId="{52953467-E7BB-A146-A87D-2304E7E66E6B}" dt="2023-01-03T11:24:58.579" v="35337" actId="478"/>
          <ac:spMkLst>
            <pc:docMk/>
            <pc:sldMk cId="752129212" sldId="311"/>
            <ac:spMk id="2" creationId="{F635DCCD-D4CB-716D-0BEE-47ECBB4B8EBE}"/>
          </ac:spMkLst>
        </pc:spChg>
        <pc:spChg chg="add del mod">
          <ac:chgData name="Stuart C Wilde MBE" userId="effe1fc91cccb1d5" providerId="LiveId" clId="{52953467-E7BB-A146-A87D-2304E7E66E6B}" dt="2023-01-03T11:26:08.183" v="35357" actId="478"/>
          <ac:spMkLst>
            <pc:docMk/>
            <pc:sldMk cId="752129212" sldId="311"/>
            <ac:spMk id="3" creationId="{BD9195A7-DB04-CBAC-A236-190B609439A5}"/>
          </ac:spMkLst>
        </pc:spChg>
        <pc:spChg chg="del">
          <ac:chgData name="Stuart C Wilde MBE" userId="effe1fc91cccb1d5" providerId="LiveId" clId="{52953467-E7BB-A146-A87D-2304E7E66E6B}" dt="2023-01-01T12:55:50.921" v="31262" actId="478"/>
          <ac:spMkLst>
            <pc:docMk/>
            <pc:sldMk cId="752129212" sldId="311"/>
            <ac:spMk id="5" creationId="{D313B760-E64A-111C-C69E-476F63AA4FF2}"/>
          </ac:spMkLst>
        </pc:spChg>
        <pc:spChg chg="mod">
          <ac:chgData name="Stuart C Wilde MBE" userId="effe1fc91cccb1d5" providerId="LiveId" clId="{52953467-E7BB-A146-A87D-2304E7E66E6B}" dt="2023-01-03T11:28:45.786" v="35390" actId="207"/>
          <ac:spMkLst>
            <pc:docMk/>
            <pc:sldMk cId="752129212" sldId="311"/>
            <ac:spMk id="6" creationId="{067641E6-0FF8-1142-553C-19C235E7274A}"/>
          </ac:spMkLst>
        </pc:spChg>
        <pc:spChg chg="del">
          <ac:chgData name="Stuart C Wilde MBE" userId="effe1fc91cccb1d5" providerId="LiveId" clId="{52953467-E7BB-A146-A87D-2304E7E66E6B}" dt="2023-01-01T13:00:41.769" v="31401" actId="478"/>
          <ac:spMkLst>
            <pc:docMk/>
            <pc:sldMk cId="752129212" sldId="311"/>
            <ac:spMk id="17" creationId="{D30BA747-2678-2520-BC50-7D53527ADF5E}"/>
          </ac:spMkLst>
        </pc:spChg>
        <pc:spChg chg="del">
          <ac:chgData name="Stuart C Wilde MBE" userId="effe1fc91cccb1d5" providerId="LiveId" clId="{52953467-E7BB-A146-A87D-2304E7E66E6B}" dt="2023-01-01T13:00:25.334" v="31398" actId="478"/>
          <ac:spMkLst>
            <pc:docMk/>
            <pc:sldMk cId="752129212" sldId="311"/>
            <ac:spMk id="18" creationId="{CD827E9D-BAFE-7203-0502-A37BC591FD03}"/>
          </ac:spMkLst>
        </pc:spChg>
        <pc:spChg chg="mod">
          <ac:chgData name="Stuart C Wilde MBE" userId="effe1fc91cccb1d5" providerId="LiveId" clId="{52953467-E7BB-A146-A87D-2304E7E66E6B}" dt="2023-01-03T11:27:45.920" v="35380" actId="20577"/>
          <ac:spMkLst>
            <pc:docMk/>
            <pc:sldMk cId="752129212" sldId="311"/>
            <ac:spMk id="29" creationId="{C5A8C257-B6E4-D850-0685-E36894744DCB}"/>
          </ac:spMkLst>
        </pc:spChg>
        <pc:picChg chg="del">
          <ac:chgData name="Stuart C Wilde MBE" userId="effe1fc91cccb1d5" providerId="LiveId" clId="{52953467-E7BB-A146-A87D-2304E7E66E6B}" dt="2023-01-01T12:55:44.973" v="31261" actId="478"/>
          <ac:picMkLst>
            <pc:docMk/>
            <pc:sldMk cId="752129212" sldId="311"/>
            <ac:picMk id="3" creationId="{837A3646-228D-C3D1-00AF-546686DDFB8F}"/>
          </ac:picMkLst>
        </pc:picChg>
        <pc:picChg chg="add del mod">
          <ac:chgData name="Stuart C Wilde MBE" userId="effe1fc91cccb1d5" providerId="LiveId" clId="{52953467-E7BB-A146-A87D-2304E7E66E6B}" dt="2023-01-01T13:04:30.500" v="31642" actId="1582"/>
          <ac:picMkLst>
            <pc:docMk/>
            <pc:sldMk cId="752129212" sldId="311"/>
            <ac:picMk id="7" creationId="{71524AFB-4ED4-D254-A9A5-AABCDCA561D4}"/>
          </ac:picMkLst>
        </pc:picChg>
        <pc:cxnChg chg="mod">
          <ac:chgData name="Stuart C Wilde MBE" userId="effe1fc91cccb1d5" providerId="LiveId" clId="{52953467-E7BB-A146-A87D-2304E7E66E6B}" dt="2023-01-03T11:25:31.192" v="35341" actId="20577"/>
          <ac:cxnSpMkLst>
            <pc:docMk/>
            <pc:sldMk cId="752129212" sldId="311"/>
            <ac:cxnSpMk id="12" creationId="{E6372663-7E54-9497-0583-DA95CB2376F3}"/>
          </ac:cxnSpMkLst>
        </pc:cxnChg>
        <pc:cxnChg chg="del mod">
          <ac:chgData name="Stuart C Wilde MBE" userId="effe1fc91cccb1d5" providerId="LiveId" clId="{52953467-E7BB-A146-A87D-2304E7E66E6B}" dt="2023-01-01T13:00:16.692" v="31395" actId="478"/>
          <ac:cxnSpMkLst>
            <pc:docMk/>
            <pc:sldMk cId="752129212" sldId="311"/>
            <ac:cxnSpMk id="13" creationId="{8E4F7917-2B6F-781D-8E8E-4C14CD2C69B3}"/>
          </ac:cxnSpMkLst>
        </pc:cxnChg>
      </pc:sldChg>
      <pc:sldChg chg="addSp delSp modSp add mod">
        <pc:chgData name="Stuart C Wilde MBE" userId="effe1fc91cccb1d5" providerId="LiveId" clId="{52953467-E7BB-A146-A87D-2304E7E66E6B}" dt="2023-01-02T17:07:02.482" v="32882" actId="27636"/>
        <pc:sldMkLst>
          <pc:docMk/>
          <pc:sldMk cId="1773157961" sldId="312"/>
        </pc:sldMkLst>
        <pc:spChg chg="add mod">
          <ac:chgData name="Stuart C Wilde MBE" userId="effe1fc91cccb1d5" providerId="LiveId" clId="{52953467-E7BB-A146-A87D-2304E7E66E6B}" dt="2023-01-01T20:05:51.103" v="31919" actId="313"/>
          <ac:spMkLst>
            <pc:docMk/>
            <pc:sldMk cId="1773157961" sldId="312"/>
            <ac:spMk id="5" creationId="{B87297E9-27EB-6AF0-8C97-F4E8A6D16968}"/>
          </ac:spMkLst>
        </pc:spChg>
        <pc:spChg chg="mod">
          <ac:chgData name="Stuart C Wilde MBE" userId="effe1fc91cccb1d5" providerId="LiveId" clId="{52953467-E7BB-A146-A87D-2304E7E66E6B}" dt="2023-01-01T20:06:27.782" v="31922" actId="1076"/>
          <ac:spMkLst>
            <pc:docMk/>
            <pc:sldMk cId="1773157961" sldId="312"/>
            <ac:spMk id="7" creationId="{AB9F1984-8564-07BD-BDCA-07341B501D7C}"/>
          </ac:spMkLst>
        </pc:spChg>
        <pc:spChg chg="del mod">
          <ac:chgData name="Stuart C Wilde MBE" userId="effe1fc91cccb1d5" providerId="LiveId" clId="{52953467-E7BB-A146-A87D-2304E7E66E6B}" dt="2023-01-01T20:15:11.280" v="32167" actId="478"/>
          <ac:spMkLst>
            <pc:docMk/>
            <pc:sldMk cId="1773157961" sldId="312"/>
            <ac:spMk id="13" creationId="{82A13771-ABD9-942D-F473-DB4587226046}"/>
          </ac:spMkLst>
        </pc:spChg>
        <pc:spChg chg="del">
          <ac:chgData name="Stuart C Wilde MBE" userId="effe1fc91cccb1d5" providerId="LiveId" clId="{52953467-E7BB-A146-A87D-2304E7E66E6B}" dt="2023-01-01T19:59:10.836" v="31872" actId="478"/>
          <ac:spMkLst>
            <pc:docMk/>
            <pc:sldMk cId="1773157961" sldId="312"/>
            <ac:spMk id="16" creationId="{6C911A5D-B79E-B00E-D8E5-B1AE9DFB59F8}"/>
          </ac:spMkLst>
        </pc:spChg>
        <pc:spChg chg="del">
          <ac:chgData name="Stuart C Wilde MBE" userId="effe1fc91cccb1d5" providerId="LiveId" clId="{52953467-E7BB-A146-A87D-2304E7E66E6B}" dt="2023-01-01T19:59:05.094" v="31870" actId="478"/>
          <ac:spMkLst>
            <pc:docMk/>
            <pc:sldMk cId="1773157961" sldId="312"/>
            <ac:spMk id="17" creationId="{C56E6D60-6965-C9B0-B9A1-62F013EA7806}"/>
          </ac:spMkLst>
        </pc:spChg>
        <pc:spChg chg="del mod">
          <ac:chgData name="Stuart C Wilde MBE" userId="effe1fc91cccb1d5" providerId="LiveId" clId="{52953467-E7BB-A146-A87D-2304E7E66E6B}" dt="2023-01-01T20:15:07.299" v="32164" actId="478"/>
          <ac:spMkLst>
            <pc:docMk/>
            <pc:sldMk cId="1773157961" sldId="312"/>
            <ac:spMk id="18" creationId="{6988B989-C11D-F9B0-4999-EA4CFEBCAA32}"/>
          </ac:spMkLst>
        </pc:spChg>
        <pc:spChg chg="del mod">
          <ac:chgData name="Stuart C Wilde MBE" userId="effe1fc91cccb1d5" providerId="LiveId" clId="{52953467-E7BB-A146-A87D-2304E7E66E6B}" dt="2023-01-01T20:15:09.452" v="32165" actId="478"/>
          <ac:spMkLst>
            <pc:docMk/>
            <pc:sldMk cId="1773157961" sldId="312"/>
            <ac:spMk id="19" creationId="{CD3A5A2D-A054-5F27-F0E7-24CEE7A72D2D}"/>
          </ac:spMkLst>
        </pc:spChg>
        <pc:spChg chg="del">
          <ac:chgData name="Stuart C Wilde MBE" userId="effe1fc91cccb1d5" providerId="LiveId" clId="{52953467-E7BB-A146-A87D-2304E7E66E6B}" dt="2023-01-01T19:59:08.380" v="31871" actId="478"/>
          <ac:spMkLst>
            <pc:docMk/>
            <pc:sldMk cId="1773157961" sldId="312"/>
            <ac:spMk id="20" creationId="{54527D33-4F3C-AA43-BA75-566D4891B9FA}"/>
          </ac:spMkLst>
        </pc:spChg>
        <pc:spChg chg="del">
          <ac:chgData name="Stuart C Wilde MBE" userId="effe1fc91cccb1d5" providerId="LiveId" clId="{52953467-E7BB-A146-A87D-2304E7E66E6B}" dt="2023-01-01T19:59:03.861" v="31869" actId="478"/>
          <ac:spMkLst>
            <pc:docMk/>
            <pc:sldMk cId="1773157961" sldId="312"/>
            <ac:spMk id="21" creationId="{024B71D7-610F-5C6D-8D12-C6FE7A402EB8}"/>
          </ac:spMkLst>
        </pc:spChg>
        <pc:spChg chg="mod">
          <ac:chgData name="Stuart C Wilde MBE" userId="effe1fc91cccb1d5" providerId="LiveId" clId="{52953467-E7BB-A146-A87D-2304E7E66E6B}" dt="2023-01-02T17:07:02.482" v="32882" actId="27636"/>
          <ac:spMkLst>
            <pc:docMk/>
            <pc:sldMk cId="1773157961" sldId="312"/>
            <ac:spMk id="29" creationId="{C5A8C257-B6E4-D850-0685-E36894744DCB}"/>
          </ac:spMkLst>
        </pc:spChg>
        <pc:spChg chg="add mod">
          <ac:chgData name="Stuart C Wilde MBE" userId="effe1fc91cccb1d5" providerId="LiveId" clId="{52953467-E7BB-A146-A87D-2304E7E66E6B}" dt="2023-01-01T20:15:34.522" v="32180" actId="20577"/>
          <ac:spMkLst>
            <pc:docMk/>
            <pc:sldMk cId="1773157961" sldId="312"/>
            <ac:spMk id="31" creationId="{51B135BA-B471-C528-AA03-73269D55E2A6}"/>
          </ac:spMkLst>
        </pc:spChg>
        <pc:spChg chg="add mod">
          <ac:chgData name="Stuart C Wilde MBE" userId="effe1fc91cccb1d5" providerId="LiveId" clId="{52953467-E7BB-A146-A87D-2304E7E66E6B}" dt="2023-01-01T20:14:26.983" v="32143" actId="1036"/>
          <ac:spMkLst>
            <pc:docMk/>
            <pc:sldMk cId="1773157961" sldId="312"/>
            <ac:spMk id="32" creationId="{BD18D830-8EEA-9AFA-CCF4-99E5EAC262F2}"/>
          </ac:spMkLst>
        </pc:spChg>
        <pc:spChg chg="add mod">
          <ac:chgData name="Stuart C Wilde MBE" userId="effe1fc91cccb1d5" providerId="LiveId" clId="{52953467-E7BB-A146-A87D-2304E7E66E6B}" dt="2023-01-01T20:15:54.708" v="32195" actId="20577"/>
          <ac:spMkLst>
            <pc:docMk/>
            <pc:sldMk cId="1773157961" sldId="312"/>
            <ac:spMk id="39" creationId="{7BAB7287-8319-C684-9807-6D9183A73BE1}"/>
          </ac:spMkLst>
        </pc:spChg>
        <pc:spChg chg="add mod">
          <ac:chgData name="Stuart C Wilde MBE" userId="effe1fc91cccb1d5" providerId="LiveId" clId="{52953467-E7BB-A146-A87D-2304E7E66E6B}" dt="2023-01-01T20:14:57.852" v="32163" actId="1036"/>
          <ac:spMkLst>
            <pc:docMk/>
            <pc:sldMk cId="1773157961" sldId="312"/>
            <ac:spMk id="40" creationId="{708F40E5-72F0-3CD1-E955-5CA935466A61}"/>
          </ac:spMkLst>
        </pc:spChg>
        <pc:spChg chg="add mod">
          <ac:chgData name="Stuart C Wilde MBE" userId="effe1fc91cccb1d5" providerId="LiveId" clId="{52953467-E7BB-A146-A87D-2304E7E66E6B}" dt="2023-01-01T20:17:18.048" v="32204" actId="1076"/>
          <ac:spMkLst>
            <pc:docMk/>
            <pc:sldMk cId="1773157961" sldId="312"/>
            <ac:spMk id="46" creationId="{2C436F39-1361-AF33-3E88-540CDD868D69}"/>
          </ac:spMkLst>
        </pc:spChg>
        <pc:spChg chg="add mod">
          <ac:chgData name="Stuart C Wilde MBE" userId="effe1fc91cccb1d5" providerId="LiveId" clId="{52953467-E7BB-A146-A87D-2304E7E66E6B}" dt="2023-01-01T20:17:18.048" v="32204" actId="1076"/>
          <ac:spMkLst>
            <pc:docMk/>
            <pc:sldMk cId="1773157961" sldId="312"/>
            <ac:spMk id="47" creationId="{6AF6424C-33F8-8069-DDDC-8B0B192E3063}"/>
          </ac:spMkLst>
        </pc:spChg>
        <pc:picChg chg="add del mod">
          <ac:chgData name="Stuart C Wilde MBE" userId="effe1fc91cccb1d5" providerId="LiveId" clId="{52953467-E7BB-A146-A87D-2304E7E66E6B}" dt="2023-01-02T16:28:38.362" v="32798" actId="478"/>
          <ac:picMkLst>
            <pc:docMk/>
            <pc:sldMk cId="1773157961" sldId="312"/>
            <ac:picMk id="3" creationId="{3A6299BE-E1F6-C5F9-0BA8-35C80579D0F9}"/>
          </ac:picMkLst>
        </pc:picChg>
        <pc:picChg chg="del">
          <ac:chgData name="Stuart C Wilde MBE" userId="effe1fc91cccb1d5" providerId="LiveId" clId="{52953467-E7BB-A146-A87D-2304E7E66E6B}" dt="2023-01-01T19:57:45.855" v="31860" actId="478"/>
          <ac:picMkLst>
            <pc:docMk/>
            <pc:sldMk cId="1773157961" sldId="312"/>
            <ac:picMk id="6" creationId="{1423D5E1-34E1-386A-6981-C1F852E7E0C4}"/>
          </ac:picMkLst>
        </pc:picChg>
        <pc:picChg chg="add mod">
          <ac:chgData name="Stuart C Wilde MBE" userId="effe1fc91cccb1d5" providerId="LiveId" clId="{52953467-E7BB-A146-A87D-2304E7E66E6B}" dt="2023-01-02T16:28:57.664" v="32815" actId="1036"/>
          <ac:picMkLst>
            <pc:docMk/>
            <pc:sldMk cId="1773157961" sldId="312"/>
            <ac:picMk id="6" creationId="{94A4EB2C-54B9-BC94-70AB-93B0D85F8889}"/>
          </ac:picMkLst>
        </pc:picChg>
        <pc:picChg chg="add mod modCrop">
          <ac:chgData name="Stuart C Wilde MBE" userId="effe1fc91cccb1d5" providerId="LiveId" clId="{52953467-E7BB-A146-A87D-2304E7E66E6B}" dt="2023-01-01T20:09:35.935" v="32005" actId="1076"/>
          <ac:picMkLst>
            <pc:docMk/>
            <pc:sldMk cId="1773157961" sldId="312"/>
            <ac:picMk id="30" creationId="{94B1CAEC-5E4D-F13B-6ABC-7EA67531D2D5}"/>
          </ac:picMkLst>
        </pc:picChg>
        <pc:picChg chg="add mod">
          <ac:chgData name="Stuart C Wilde MBE" userId="effe1fc91cccb1d5" providerId="LiveId" clId="{52953467-E7BB-A146-A87D-2304E7E66E6B}" dt="2023-01-01T20:12:31.992" v="32073" actId="1038"/>
          <ac:picMkLst>
            <pc:docMk/>
            <pc:sldMk cId="1773157961" sldId="312"/>
            <ac:picMk id="38" creationId="{3319B895-F324-2BAB-F66D-8B16D1B5BCBD}"/>
          </ac:picMkLst>
        </pc:picChg>
        <pc:cxnChg chg="mod">
          <ac:chgData name="Stuart C Wilde MBE" userId="effe1fc91cccb1d5" providerId="LiveId" clId="{52953467-E7BB-A146-A87D-2304E7E66E6B}" dt="2023-01-01T20:06:17.669" v="31921" actId="14100"/>
          <ac:cxnSpMkLst>
            <pc:docMk/>
            <pc:sldMk cId="1773157961" sldId="312"/>
            <ac:cxnSpMk id="22" creationId="{9E51254B-3761-0561-40AE-FF52EEEC0EEB}"/>
          </ac:cxnSpMkLst>
        </pc:cxnChg>
        <pc:cxnChg chg="del mod">
          <ac:chgData name="Stuart C Wilde MBE" userId="effe1fc91cccb1d5" providerId="LiveId" clId="{52953467-E7BB-A146-A87D-2304E7E66E6B}" dt="2023-01-01T20:15:10.448" v="32166" actId="478"/>
          <ac:cxnSpMkLst>
            <pc:docMk/>
            <pc:sldMk cId="1773157961" sldId="312"/>
            <ac:cxnSpMk id="23" creationId="{DF11ADB4-697F-D144-4667-87566FA9D767}"/>
          </ac:cxnSpMkLst>
        </pc:cxnChg>
        <pc:cxnChg chg="del mod">
          <ac:chgData name="Stuart C Wilde MBE" userId="effe1fc91cccb1d5" providerId="LiveId" clId="{52953467-E7BB-A146-A87D-2304E7E66E6B}" dt="2023-01-01T19:59:12.090" v="31873" actId="478"/>
          <ac:cxnSpMkLst>
            <pc:docMk/>
            <pc:sldMk cId="1773157961" sldId="312"/>
            <ac:cxnSpMk id="24" creationId="{90F05548-EC6B-EBE0-C789-81DAE835C60E}"/>
          </ac:cxnSpMkLst>
        </pc:cxnChg>
        <pc:cxnChg chg="del mod">
          <ac:chgData name="Stuart C Wilde MBE" userId="effe1fc91cccb1d5" providerId="LiveId" clId="{52953467-E7BB-A146-A87D-2304E7E66E6B}" dt="2023-01-01T19:59:01.902" v="31868" actId="478"/>
          <ac:cxnSpMkLst>
            <pc:docMk/>
            <pc:sldMk cId="1773157961" sldId="312"/>
            <ac:cxnSpMk id="26" creationId="{D4F89BBD-0659-BD95-4B77-9DAFCC07BDC6}"/>
          </ac:cxnSpMkLst>
        </pc:cxnChg>
        <pc:cxnChg chg="add mod">
          <ac:chgData name="Stuart C Wilde MBE" userId="effe1fc91cccb1d5" providerId="LiveId" clId="{52953467-E7BB-A146-A87D-2304E7E66E6B}" dt="2023-01-01T20:14:18.289" v="32139" actId="1038"/>
          <ac:cxnSpMkLst>
            <pc:docMk/>
            <pc:sldMk cId="1773157961" sldId="312"/>
            <ac:cxnSpMk id="33" creationId="{CF3529BB-C26A-EF89-45FC-B0E0EDB7B271}"/>
          </ac:cxnSpMkLst>
        </pc:cxnChg>
        <pc:cxnChg chg="add mod">
          <ac:chgData name="Stuart C Wilde MBE" userId="effe1fc91cccb1d5" providerId="LiveId" clId="{52953467-E7BB-A146-A87D-2304E7E66E6B}" dt="2023-01-01T20:14:39.670" v="32159" actId="1037"/>
          <ac:cxnSpMkLst>
            <pc:docMk/>
            <pc:sldMk cId="1773157961" sldId="312"/>
            <ac:cxnSpMk id="41" creationId="{6D0ED72D-9147-1882-96FA-18475FEE65F2}"/>
          </ac:cxnSpMkLst>
        </pc:cxnChg>
        <pc:cxnChg chg="add mod">
          <ac:chgData name="Stuart C Wilde MBE" userId="effe1fc91cccb1d5" providerId="LiveId" clId="{52953467-E7BB-A146-A87D-2304E7E66E6B}" dt="2023-01-01T20:17:23.097" v="32205" actId="14100"/>
          <ac:cxnSpMkLst>
            <pc:docMk/>
            <pc:sldMk cId="1773157961" sldId="312"/>
            <ac:cxnSpMk id="48" creationId="{28099E29-0C5A-D54A-FFC5-31469AD207A3}"/>
          </ac:cxnSpMkLst>
        </pc:cxnChg>
      </pc:sldChg>
      <pc:sldChg chg="addSp delSp modSp add mod">
        <pc:chgData name="Stuart C Wilde MBE" userId="effe1fc91cccb1d5" providerId="LiveId" clId="{52953467-E7BB-A146-A87D-2304E7E66E6B}" dt="2023-01-03T11:21:30.377" v="35328" actId="478"/>
        <pc:sldMkLst>
          <pc:docMk/>
          <pc:sldMk cId="2869416868" sldId="313"/>
        </pc:sldMkLst>
        <pc:spChg chg="add del mod">
          <ac:chgData name="Stuart C Wilde MBE" userId="effe1fc91cccb1d5" providerId="LiveId" clId="{52953467-E7BB-A146-A87D-2304E7E66E6B}" dt="2023-01-03T11:16:28.250" v="35163" actId="478"/>
          <ac:spMkLst>
            <pc:docMk/>
            <pc:sldMk cId="2869416868" sldId="313"/>
            <ac:spMk id="3" creationId="{9BAC76D0-CFAA-2131-2135-15ED32FF9904}"/>
          </ac:spMkLst>
        </pc:spChg>
        <pc:spChg chg="mod">
          <ac:chgData name="Stuart C Wilde MBE" userId="effe1fc91cccb1d5" providerId="LiveId" clId="{52953467-E7BB-A146-A87D-2304E7E66E6B}" dt="2023-01-03T11:21:22.972" v="35326" actId="1076"/>
          <ac:spMkLst>
            <pc:docMk/>
            <pc:sldMk cId="2869416868" sldId="313"/>
            <ac:spMk id="5" creationId="{B87297E9-27EB-6AF0-8C97-F4E8A6D16968}"/>
          </ac:spMkLst>
        </pc:spChg>
        <pc:spChg chg="add del mod">
          <ac:chgData name="Stuart C Wilde MBE" userId="effe1fc91cccb1d5" providerId="LiveId" clId="{52953467-E7BB-A146-A87D-2304E7E66E6B}" dt="2023-01-03T11:21:30.377" v="35328" actId="478"/>
          <ac:spMkLst>
            <pc:docMk/>
            <pc:sldMk cId="2869416868" sldId="313"/>
            <ac:spMk id="6" creationId="{64CA6F77-FBFD-5BBF-1E47-C1954096CB2A}"/>
          </ac:spMkLst>
        </pc:spChg>
        <pc:spChg chg="del mod">
          <ac:chgData name="Stuart C Wilde MBE" userId="effe1fc91cccb1d5" providerId="LiveId" clId="{52953467-E7BB-A146-A87D-2304E7E66E6B}" dt="2023-01-01T20:24:18.050" v="32482" actId="478"/>
          <ac:spMkLst>
            <pc:docMk/>
            <pc:sldMk cId="2869416868" sldId="313"/>
            <ac:spMk id="7" creationId="{AB9F1984-8564-07BD-BDCA-07341B501D7C}"/>
          </ac:spMkLst>
        </pc:spChg>
        <pc:spChg chg="add mod">
          <ac:chgData name="Stuart C Wilde MBE" userId="effe1fc91cccb1d5" providerId="LiveId" clId="{52953467-E7BB-A146-A87D-2304E7E66E6B}" dt="2023-01-02T17:07:27.960" v="32886" actId="20577"/>
          <ac:spMkLst>
            <pc:docMk/>
            <pc:sldMk cId="2869416868" sldId="313"/>
            <ac:spMk id="12" creationId="{C8A716BD-C83B-086A-417E-58B15C40FC89}"/>
          </ac:spMkLst>
        </pc:spChg>
        <pc:spChg chg="del">
          <ac:chgData name="Stuart C Wilde MBE" userId="effe1fc91cccb1d5" providerId="LiveId" clId="{52953467-E7BB-A146-A87D-2304E7E66E6B}" dt="2023-01-01T20:19:01.250" v="32213" actId="478"/>
          <ac:spMkLst>
            <pc:docMk/>
            <pc:sldMk cId="2869416868" sldId="313"/>
            <ac:spMk id="29" creationId="{C5A8C257-B6E4-D850-0685-E36894744DCB}"/>
          </ac:spMkLst>
        </pc:spChg>
        <pc:spChg chg="del">
          <ac:chgData name="Stuart C Wilde MBE" userId="effe1fc91cccb1d5" providerId="LiveId" clId="{52953467-E7BB-A146-A87D-2304E7E66E6B}" dt="2023-01-01T20:18:41.538" v="32207" actId="478"/>
          <ac:spMkLst>
            <pc:docMk/>
            <pc:sldMk cId="2869416868" sldId="313"/>
            <ac:spMk id="31" creationId="{51B135BA-B471-C528-AA03-73269D55E2A6}"/>
          </ac:spMkLst>
        </pc:spChg>
        <pc:spChg chg="del">
          <ac:chgData name="Stuart C Wilde MBE" userId="effe1fc91cccb1d5" providerId="LiveId" clId="{52953467-E7BB-A146-A87D-2304E7E66E6B}" dt="2023-01-01T20:18:41.538" v="32207" actId="478"/>
          <ac:spMkLst>
            <pc:docMk/>
            <pc:sldMk cId="2869416868" sldId="313"/>
            <ac:spMk id="32" creationId="{BD18D830-8EEA-9AFA-CCF4-99E5EAC262F2}"/>
          </ac:spMkLst>
        </pc:spChg>
        <pc:spChg chg="del">
          <ac:chgData name="Stuart C Wilde MBE" userId="effe1fc91cccb1d5" providerId="LiveId" clId="{52953467-E7BB-A146-A87D-2304E7E66E6B}" dt="2023-01-01T20:18:41.538" v="32207" actId="478"/>
          <ac:spMkLst>
            <pc:docMk/>
            <pc:sldMk cId="2869416868" sldId="313"/>
            <ac:spMk id="39" creationId="{7BAB7287-8319-C684-9807-6D9183A73BE1}"/>
          </ac:spMkLst>
        </pc:spChg>
        <pc:spChg chg="del">
          <ac:chgData name="Stuart C Wilde MBE" userId="effe1fc91cccb1d5" providerId="LiveId" clId="{52953467-E7BB-A146-A87D-2304E7E66E6B}" dt="2023-01-01T20:18:41.538" v="32207" actId="478"/>
          <ac:spMkLst>
            <pc:docMk/>
            <pc:sldMk cId="2869416868" sldId="313"/>
            <ac:spMk id="40" creationId="{708F40E5-72F0-3CD1-E955-5CA935466A61}"/>
          </ac:spMkLst>
        </pc:spChg>
        <pc:spChg chg="del">
          <ac:chgData name="Stuart C Wilde MBE" userId="effe1fc91cccb1d5" providerId="LiveId" clId="{52953467-E7BB-A146-A87D-2304E7E66E6B}" dt="2023-01-01T20:18:41.538" v="32207" actId="478"/>
          <ac:spMkLst>
            <pc:docMk/>
            <pc:sldMk cId="2869416868" sldId="313"/>
            <ac:spMk id="46" creationId="{2C436F39-1361-AF33-3E88-540CDD868D69}"/>
          </ac:spMkLst>
        </pc:spChg>
        <pc:spChg chg="del">
          <ac:chgData name="Stuart C Wilde MBE" userId="effe1fc91cccb1d5" providerId="LiveId" clId="{52953467-E7BB-A146-A87D-2304E7E66E6B}" dt="2023-01-01T20:18:41.538" v="32207" actId="478"/>
          <ac:spMkLst>
            <pc:docMk/>
            <pc:sldMk cId="2869416868" sldId="313"/>
            <ac:spMk id="47" creationId="{6AF6424C-33F8-8069-DDDC-8B0B192E3063}"/>
          </ac:spMkLst>
        </pc:spChg>
        <pc:picChg chg="add del mod">
          <ac:chgData name="Stuart C Wilde MBE" userId="effe1fc91cccb1d5" providerId="LiveId" clId="{52953467-E7BB-A146-A87D-2304E7E66E6B}" dt="2023-01-02T16:32:30.629" v="32836" actId="478"/>
          <ac:picMkLst>
            <pc:docMk/>
            <pc:sldMk cId="2869416868" sldId="313"/>
            <ac:picMk id="3" creationId="{22108880-2B7D-9550-05BC-B369E2DEBC1E}"/>
          </ac:picMkLst>
        </pc:picChg>
        <pc:picChg chg="del">
          <ac:chgData name="Stuart C Wilde MBE" userId="effe1fc91cccb1d5" providerId="LiveId" clId="{52953467-E7BB-A146-A87D-2304E7E66E6B}" dt="2023-01-01T20:18:44.762" v="32208" actId="478"/>
          <ac:picMkLst>
            <pc:docMk/>
            <pc:sldMk cId="2869416868" sldId="313"/>
            <ac:picMk id="3" creationId="{3A6299BE-E1F6-C5F9-0BA8-35C80579D0F9}"/>
          </ac:picMkLst>
        </pc:picChg>
        <pc:picChg chg="add del mod">
          <ac:chgData name="Stuart C Wilde MBE" userId="effe1fc91cccb1d5" providerId="LiveId" clId="{52953467-E7BB-A146-A87D-2304E7E66E6B}" dt="2023-01-02T16:30:52.463" v="32828" actId="478"/>
          <ac:picMkLst>
            <pc:docMk/>
            <pc:sldMk cId="2869416868" sldId="313"/>
            <ac:picMk id="6" creationId="{03FAD9C2-6617-9E01-1325-6E3BBA4A0168}"/>
          </ac:picMkLst>
        </pc:picChg>
        <pc:picChg chg="add mod">
          <ac:chgData name="Stuart C Wilde MBE" userId="effe1fc91cccb1d5" providerId="LiveId" clId="{52953467-E7BB-A146-A87D-2304E7E66E6B}" dt="2023-01-03T10:55:00.777" v="34692" actId="1037"/>
          <ac:picMkLst>
            <pc:docMk/>
            <pc:sldMk cId="2869416868" sldId="313"/>
            <ac:picMk id="13" creationId="{8EBB8EBD-1856-56F8-9F81-4689CE7F4806}"/>
          </ac:picMkLst>
        </pc:picChg>
        <pc:picChg chg="del">
          <ac:chgData name="Stuart C Wilde MBE" userId="effe1fc91cccb1d5" providerId="LiveId" clId="{52953467-E7BB-A146-A87D-2304E7E66E6B}" dt="2023-01-01T20:18:41.538" v="32207" actId="478"/>
          <ac:picMkLst>
            <pc:docMk/>
            <pc:sldMk cId="2869416868" sldId="313"/>
            <ac:picMk id="30" creationId="{94B1CAEC-5E4D-F13B-6ABC-7EA67531D2D5}"/>
          </ac:picMkLst>
        </pc:picChg>
        <pc:picChg chg="del">
          <ac:chgData name="Stuart C Wilde MBE" userId="effe1fc91cccb1d5" providerId="LiveId" clId="{52953467-E7BB-A146-A87D-2304E7E66E6B}" dt="2023-01-01T20:18:41.538" v="32207" actId="478"/>
          <ac:picMkLst>
            <pc:docMk/>
            <pc:sldMk cId="2869416868" sldId="313"/>
            <ac:picMk id="38" creationId="{3319B895-F324-2BAB-F66D-8B16D1B5BCBD}"/>
          </ac:picMkLst>
        </pc:picChg>
        <pc:cxnChg chg="mod">
          <ac:chgData name="Stuart C Wilde MBE" userId="effe1fc91cccb1d5" providerId="LiveId" clId="{52953467-E7BB-A146-A87D-2304E7E66E6B}" dt="2023-01-03T11:21:27.295" v="35327" actId="14100"/>
          <ac:cxnSpMkLst>
            <pc:docMk/>
            <pc:sldMk cId="2869416868" sldId="313"/>
            <ac:cxnSpMk id="22" creationId="{9E51254B-3761-0561-40AE-FF52EEEC0EEB}"/>
          </ac:cxnSpMkLst>
        </pc:cxnChg>
        <pc:cxnChg chg="del mod">
          <ac:chgData name="Stuart C Wilde MBE" userId="effe1fc91cccb1d5" providerId="LiveId" clId="{52953467-E7BB-A146-A87D-2304E7E66E6B}" dt="2023-01-01T20:18:41.538" v="32207" actId="478"/>
          <ac:cxnSpMkLst>
            <pc:docMk/>
            <pc:sldMk cId="2869416868" sldId="313"/>
            <ac:cxnSpMk id="33" creationId="{CF3529BB-C26A-EF89-45FC-B0E0EDB7B271}"/>
          </ac:cxnSpMkLst>
        </pc:cxnChg>
        <pc:cxnChg chg="del mod">
          <ac:chgData name="Stuart C Wilde MBE" userId="effe1fc91cccb1d5" providerId="LiveId" clId="{52953467-E7BB-A146-A87D-2304E7E66E6B}" dt="2023-01-01T20:18:41.538" v="32207" actId="478"/>
          <ac:cxnSpMkLst>
            <pc:docMk/>
            <pc:sldMk cId="2869416868" sldId="313"/>
            <ac:cxnSpMk id="41" creationId="{6D0ED72D-9147-1882-96FA-18475FEE65F2}"/>
          </ac:cxnSpMkLst>
        </pc:cxnChg>
        <pc:cxnChg chg="del mod">
          <ac:chgData name="Stuart C Wilde MBE" userId="effe1fc91cccb1d5" providerId="LiveId" clId="{52953467-E7BB-A146-A87D-2304E7E66E6B}" dt="2023-01-01T20:18:41.538" v="32207" actId="478"/>
          <ac:cxnSpMkLst>
            <pc:docMk/>
            <pc:sldMk cId="2869416868" sldId="313"/>
            <ac:cxnSpMk id="48" creationId="{28099E29-0C5A-D54A-FFC5-31469AD207A3}"/>
          </ac:cxnSpMkLst>
        </pc:cxnChg>
      </pc:sldChg>
      <pc:sldChg chg="addSp delSp modSp add mod">
        <pc:chgData name="Stuart C Wilde MBE" userId="effe1fc91cccb1d5" providerId="LiveId" clId="{52953467-E7BB-A146-A87D-2304E7E66E6B}" dt="2023-01-03T10:18:43.208" v="34040" actId="1582"/>
        <pc:sldMkLst>
          <pc:docMk/>
          <pc:sldMk cId="4203340563" sldId="314"/>
        </pc:sldMkLst>
        <pc:spChg chg="add del mod">
          <ac:chgData name="Stuart C Wilde MBE" userId="effe1fc91cccb1d5" providerId="LiveId" clId="{52953467-E7BB-A146-A87D-2304E7E66E6B}" dt="2023-01-02T20:54:06.987" v="32891" actId="478"/>
          <ac:spMkLst>
            <pc:docMk/>
            <pc:sldMk cId="4203340563" sldId="314"/>
            <ac:spMk id="2" creationId="{7F2CFB10-158F-1F57-9779-CB5019C036DE}"/>
          </ac:spMkLst>
        </pc:spChg>
        <pc:spChg chg="mod">
          <ac:chgData name="Stuart C Wilde MBE" userId="effe1fc91cccb1d5" providerId="LiveId" clId="{52953467-E7BB-A146-A87D-2304E7E66E6B}" dt="2023-01-02T21:06:31.822" v="32984" actId="20577"/>
          <ac:spMkLst>
            <pc:docMk/>
            <pc:sldMk cId="4203340563" sldId="314"/>
            <ac:spMk id="29" creationId="{C5A8C257-B6E4-D850-0685-E36894744DCB}"/>
          </ac:spMkLst>
        </pc:spChg>
        <pc:picChg chg="add del mod">
          <ac:chgData name="Stuart C Wilde MBE" userId="effe1fc91cccb1d5" providerId="LiveId" clId="{52953467-E7BB-A146-A87D-2304E7E66E6B}" dt="2023-01-03T10:17:02.991" v="33998" actId="478"/>
          <ac:picMkLst>
            <pc:docMk/>
            <pc:sldMk cId="4203340563" sldId="314"/>
            <ac:picMk id="3" creationId="{E4DAD04A-A861-DCAB-0572-9F02ABDAFE40}"/>
          </ac:picMkLst>
        </pc:picChg>
        <pc:picChg chg="add del mod">
          <ac:chgData name="Stuart C Wilde MBE" userId="effe1fc91cccb1d5" providerId="LiveId" clId="{52953467-E7BB-A146-A87D-2304E7E66E6B}" dt="2023-01-03T10:18:11.847" v="34014" actId="478"/>
          <ac:picMkLst>
            <pc:docMk/>
            <pc:sldMk cId="4203340563" sldId="314"/>
            <ac:picMk id="5" creationId="{B7299771-F82B-55F0-E052-ED044EFE2092}"/>
          </ac:picMkLst>
        </pc:picChg>
        <pc:picChg chg="del">
          <ac:chgData name="Stuart C Wilde MBE" userId="effe1fc91cccb1d5" providerId="LiveId" clId="{52953467-E7BB-A146-A87D-2304E7E66E6B}" dt="2023-01-02T20:54:45.012" v="32905" actId="478"/>
          <ac:picMkLst>
            <pc:docMk/>
            <pc:sldMk cId="4203340563" sldId="314"/>
            <ac:picMk id="6" creationId="{1423D5E1-34E1-386A-6981-C1F852E7E0C4}"/>
          </ac:picMkLst>
        </pc:picChg>
        <pc:picChg chg="add mod">
          <ac:chgData name="Stuart C Wilde MBE" userId="effe1fc91cccb1d5" providerId="LiveId" clId="{52953467-E7BB-A146-A87D-2304E7E66E6B}" dt="2023-01-03T10:18:43.208" v="34040" actId="1582"/>
          <ac:picMkLst>
            <pc:docMk/>
            <pc:sldMk cId="4203340563" sldId="314"/>
            <ac:picMk id="12" creationId="{29E1C692-4455-75F4-136F-5848786B0951}"/>
          </ac:picMkLst>
        </pc:picChg>
        <pc:cxnChg chg="mod">
          <ac:chgData name="Stuart C Wilde MBE" userId="effe1fc91cccb1d5" providerId="LiveId" clId="{52953467-E7BB-A146-A87D-2304E7E66E6B}" dt="2023-01-03T10:18:31.083" v="34038" actId="14100"/>
          <ac:cxnSpMkLst>
            <pc:docMk/>
            <pc:sldMk cId="4203340563" sldId="314"/>
            <ac:cxnSpMk id="22" creationId="{9E51254B-3761-0561-40AE-FF52EEEC0EEB}"/>
          </ac:cxnSpMkLst>
        </pc:cxnChg>
      </pc:sldChg>
      <pc:sldChg chg="new del">
        <pc:chgData name="Stuart C Wilde MBE" userId="effe1fc91cccb1d5" providerId="LiveId" clId="{52953467-E7BB-A146-A87D-2304E7E66E6B}" dt="2023-01-03T11:22:28.629" v="35329" actId="2696"/>
        <pc:sldMkLst>
          <pc:docMk/>
          <pc:sldMk cId="618398197" sldId="315"/>
        </pc:sldMkLst>
      </pc:sldChg>
      <pc:sldChg chg="addSp delSp modSp add mod">
        <pc:chgData name="Stuart C Wilde MBE" userId="effe1fc91cccb1d5" providerId="LiveId" clId="{52953467-E7BB-A146-A87D-2304E7E66E6B}" dt="2023-01-03T10:24:02.667" v="34096" actId="14100"/>
        <pc:sldMkLst>
          <pc:docMk/>
          <pc:sldMk cId="3282555369" sldId="316"/>
        </pc:sldMkLst>
        <pc:spChg chg="mod">
          <ac:chgData name="Stuart C Wilde MBE" userId="effe1fc91cccb1d5" providerId="LiveId" clId="{52953467-E7BB-A146-A87D-2304E7E66E6B}" dt="2023-01-02T20:57:27.588" v="32948" actId="20577"/>
          <ac:spMkLst>
            <pc:docMk/>
            <pc:sldMk cId="3282555369" sldId="316"/>
            <ac:spMk id="5" creationId="{B87297E9-27EB-6AF0-8C97-F4E8A6D16968}"/>
          </ac:spMkLst>
        </pc:spChg>
        <pc:spChg chg="add del mod">
          <ac:chgData name="Stuart C Wilde MBE" userId="effe1fc91cccb1d5" providerId="LiveId" clId="{52953467-E7BB-A146-A87D-2304E7E66E6B}" dt="2023-01-03T10:22:51.238" v="34073" actId="478"/>
          <ac:spMkLst>
            <pc:docMk/>
            <pc:sldMk cId="3282555369" sldId="316"/>
            <ac:spMk id="15" creationId="{D71A1D6E-FC69-CDA7-E607-D14D2A9C064F}"/>
          </ac:spMkLst>
        </pc:spChg>
        <pc:spChg chg="mod">
          <ac:chgData name="Stuart C Wilde MBE" userId="effe1fc91cccb1d5" providerId="LiveId" clId="{52953467-E7BB-A146-A87D-2304E7E66E6B}" dt="2023-01-02T21:06:36.739" v="32988" actId="27636"/>
          <ac:spMkLst>
            <pc:docMk/>
            <pc:sldMk cId="3282555369" sldId="316"/>
            <ac:spMk id="29" creationId="{C5A8C257-B6E4-D850-0685-E36894744DCB}"/>
          </ac:spMkLst>
        </pc:spChg>
        <pc:spChg chg="mod">
          <ac:chgData name="Stuart C Wilde MBE" userId="effe1fc91cccb1d5" providerId="LiveId" clId="{52953467-E7BB-A146-A87D-2304E7E66E6B}" dt="2023-01-02T20:57:57.251" v="32972" actId="20577"/>
          <ac:spMkLst>
            <pc:docMk/>
            <pc:sldMk cId="3282555369" sldId="316"/>
            <ac:spMk id="31" creationId="{51B135BA-B471-C528-AA03-73269D55E2A6}"/>
          </ac:spMkLst>
        </pc:spChg>
        <pc:spChg chg="mod">
          <ac:chgData name="Stuart C Wilde MBE" userId="effe1fc91cccb1d5" providerId="LiveId" clId="{52953467-E7BB-A146-A87D-2304E7E66E6B}" dt="2023-01-02T21:21:53.353" v="33409" actId="20577"/>
          <ac:spMkLst>
            <pc:docMk/>
            <pc:sldMk cId="3282555369" sldId="316"/>
            <ac:spMk id="39" creationId="{7BAB7287-8319-C684-9807-6D9183A73BE1}"/>
          </ac:spMkLst>
        </pc:spChg>
        <pc:spChg chg="mod">
          <ac:chgData name="Stuart C Wilde MBE" userId="effe1fc91cccb1d5" providerId="LiveId" clId="{52953467-E7BB-A146-A87D-2304E7E66E6B}" dt="2023-01-02T21:19:47.870" v="33359" actId="1037"/>
          <ac:spMkLst>
            <pc:docMk/>
            <pc:sldMk cId="3282555369" sldId="316"/>
            <ac:spMk id="40" creationId="{708F40E5-72F0-3CD1-E955-5CA935466A61}"/>
          </ac:spMkLst>
        </pc:spChg>
        <pc:spChg chg="del">
          <ac:chgData name="Stuart C Wilde MBE" userId="effe1fc91cccb1d5" providerId="LiveId" clId="{52953467-E7BB-A146-A87D-2304E7E66E6B}" dt="2023-01-02T21:14:33.632" v="33092" actId="478"/>
          <ac:spMkLst>
            <pc:docMk/>
            <pc:sldMk cId="3282555369" sldId="316"/>
            <ac:spMk id="46" creationId="{2C436F39-1361-AF33-3E88-540CDD868D69}"/>
          </ac:spMkLst>
        </pc:spChg>
        <pc:spChg chg="del">
          <ac:chgData name="Stuart C Wilde MBE" userId="effe1fc91cccb1d5" providerId="LiveId" clId="{52953467-E7BB-A146-A87D-2304E7E66E6B}" dt="2023-01-02T21:14:59.356" v="33095" actId="478"/>
          <ac:spMkLst>
            <pc:docMk/>
            <pc:sldMk cId="3282555369" sldId="316"/>
            <ac:spMk id="47" creationId="{6AF6424C-33F8-8069-DDDC-8B0B192E3063}"/>
          </ac:spMkLst>
        </pc:spChg>
        <pc:picChg chg="add del mod">
          <ac:chgData name="Stuart C Wilde MBE" userId="effe1fc91cccb1d5" providerId="LiveId" clId="{52953467-E7BB-A146-A87D-2304E7E66E6B}" dt="2023-01-03T10:21:05.375" v="34057" actId="478"/>
          <ac:picMkLst>
            <pc:docMk/>
            <pc:sldMk cId="3282555369" sldId="316"/>
            <ac:picMk id="3" creationId="{F6B05A91-D574-5A9B-EA1D-3452977DE0F0}"/>
          </ac:picMkLst>
        </pc:picChg>
        <pc:picChg chg="add mod">
          <ac:chgData name="Stuart C Wilde MBE" userId="effe1fc91cccb1d5" providerId="LiveId" clId="{52953467-E7BB-A146-A87D-2304E7E66E6B}" dt="2023-01-03T10:21:12.579" v="34068" actId="167"/>
          <ac:picMkLst>
            <pc:docMk/>
            <pc:sldMk cId="3282555369" sldId="316"/>
            <ac:picMk id="6" creationId="{36438B9C-5103-35DD-3CE3-F66D982ABE34}"/>
          </ac:picMkLst>
        </pc:picChg>
        <pc:picChg chg="del">
          <ac:chgData name="Stuart C Wilde MBE" userId="effe1fc91cccb1d5" providerId="LiveId" clId="{52953467-E7BB-A146-A87D-2304E7E66E6B}" dt="2023-01-02T20:56:40.052" v="32934" actId="478"/>
          <ac:picMkLst>
            <pc:docMk/>
            <pc:sldMk cId="3282555369" sldId="316"/>
            <ac:picMk id="6" creationId="{94A4EB2C-54B9-BC94-70AB-93B0D85F8889}"/>
          </ac:picMkLst>
        </pc:picChg>
        <pc:picChg chg="add mod">
          <ac:chgData name="Stuart C Wilde MBE" userId="effe1fc91cccb1d5" providerId="LiveId" clId="{52953467-E7BB-A146-A87D-2304E7E66E6B}" dt="2023-01-03T10:23:17.528" v="34092" actId="1037"/>
          <ac:picMkLst>
            <pc:docMk/>
            <pc:sldMk cId="3282555369" sldId="316"/>
            <ac:picMk id="13" creationId="{036E69B2-FBFC-3022-7F5B-5802E9967062}"/>
          </ac:picMkLst>
        </pc:picChg>
        <pc:picChg chg="add del mod">
          <ac:chgData name="Stuart C Wilde MBE" userId="effe1fc91cccb1d5" providerId="LiveId" clId="{52953467-E7BB-A146-A87D-2304E7E66E6B}" dt="2023-01-02T20:59:43.090" v="32980" actId="478"/>
          <ac:picMkLst>
            <pc:docMk/>
            <pc:sldMk cId="3282555369" sldId="316"/>
            <ac:picMk id="13" creationId="{9CCE1FE9-E3E0-DD90-6FE2-3E44FD34B1F5}"/>
          </ac:picMkLst>
        </pc:picChg>
        <pc:picChg chg="del">
          <ac:chgData name="Stuart C Wilde MBE" userId="effe1fc91cccb1d5" providerId="LiveId" clId="{52953467-E7BB-A146-A87D-2304E7E66E6B}" dt="2023-01-02T20:58:37.997" v="32974" actId="478"/>
          <ac:picMkLst>
            <pc:docMk/>
            <pc:sldMk cId="3282555369" sldId="316"/>
            <ac:picMk id="30" creationId="{94B1CAEC-5E4D-F13B-6ABC-7EA67531D2D5}"/>
          </ac:picMkLst>
        </pc:picChg>
        <pc:picChg chg="del">
          <ac:chgData name="Stuart C Wilde MBE" userId="effe1fc91cccb1d5" providerId="LiveId" clId="{52953467-E7BB-A146-A87D-2304E7E66E6B}" dt="2023-01-02T20:58:21.033" v="32973" actId="478"/>
          <ac:picMkLst>
            <pc:docMk/>
            <pc:sldMk cId="3282555369" sldId="316"/>
            <ac:picMk id="38" creationId="{3319B895-F324-2BAB-F66D-8B16D1B5BCBD}"/>
          </ac:picMkLst>
        </pc:picChg>
        <pc:cxnChg chg="add mod">
          <ac:chgData name="Stuart C Wilde MBE" userId="effe1fc91cccb1d5" providerId="LiveId" clId="{52953467-E7BB-A146-A87D-2304E7E66E6B}" dt="2023-01-03T10:24:02.667" v="34096" actId="14100"/>
          <ac:cxnSpMkLst>
            <pc:docMk/>
            <pc:sldMk cId="3282555369" sldId="316"/>
            <ac:cxnSpMk id="16" creationId="{80E8D6AC-D6AE-DE8C-12DC-2891A05004D6}"/>
          </ac:cxnSpMkLst>
        </pc:cxnChg>
        <pc:cxnChg chg="mod">
          <ac:chgData name="Stuart C Wilde MBE" userId="effe1fc91cccb1d5" providerId="LiveId" clId="{52953467-E7BB-A146-A87D-2304E7E66E6B}" dt="2023-01-02T20:57:27.169" v="32946" actId="20577"/>
          <ac:cxnSpMkLst>
            <pc:docMk/>
            <pc:sldMk cId="3282555369" sldId="316"/>
            <ac:cxnSpMk id="22" creationId="{9E51254B-3761-0561-40AE-FF52EEEC0EEB}"/>
          </ac:cxnSpMkLst>
        </pc:cxnChg>
        <pc:cxnChg chg="mod">
          <ac:chgData name="Stuart C Wilde MBE" userId="effe1fc91cccb1d5" providerId="LiveId" clId="{52953467-E7BB-A146-A87D-2304E7E66E6B}" dt="2023-01-02T20:58:37.997" v="32974" actId="478"/>
          <ac:cxnSpMkLst>
            <pc:docMk/>
            <pc:sldMk cId="3282555369" sldId="316"/>
            <ac:cxnSpMk id="33" creationId="{CF3529BB-C26A-EF89-45FC-B0E0EDB7B271}"/>
          </ac:cxnSpMkLst>
        </pc:cxnChg>
        <pc:cxnChg chg="del mod">
          <ac:chgData name="Stuart C Wilde MBE" userId="effe1fc91cccb1d5" providerId="LiveId" clId="{52953467-E7BB-A146-A87D-2304E7E66E6B}" dt="2023-01-02T21:14:23.266" v="33091" actId="478"/>
          <ac:cxnSpMkLst>
            <pc:docMk/>
            <pc:sldMk cId="3282555369" sldId="316"/>
            <ac:cxnSpMk id="41" creationId="{6D0ED72D-9147-1882-96FA-18475FEE65F2}"/>
          </ac:cxnSpMkLst>
        </pc:cxnChg>
        <pc:cxnChg chg="del mod">
          <ac:chgData name="Stuart C Wilde MBE" userId="effe1fc91cccb1d5" providerId="LiveId" clId="{52953467-E7BB-A146-A87D-2304E7E66E6B}" dt="2023-01-02T21:14:59.356" v="33095" actId="478"/>
          <ac:cxnSpMkLst>
            <pc:docMk/>
            <pc:sldMk cId="3282555369" sldId="316"/>
            <ac:cxnSpMk id="48" creationId="{28099E29-0C5A-D54A-FFC5-31469AD207A3}"/>
          </ac:cxnSpMkLst>
        </pc:cxnChg>
      </pc:sldChg>
      <pc:sldChg chg="addSp delSp modSp add mod">
        <pc:chgData name="Stuart C Wilde MBE" userId="effe1fc91cccb1d5" providerId="LiveId" clId="{52953467-E7BB-A146-A87D-2304E7E66E6B}" dt="2023-01-03T10:56:21.934" v="34711" actId="1036"/>
        <pc:sldMkLst>
          <pc:docMk/>
          <pc:sldMk cId="3827760274" sldId="317"/>
        </pc:sldMkLst>
        <pc:spChg chg="add del mod">
          <ac:chgData name="Stuart C Wilde MBE" userId="effe1fc91cccb1d5" providerId="LiveId" clId="{52953467-E7BB-A146-A87D-2304E7E66E6B}" dt="2023-01-02T22:04:13.869" v="33944" actId="478"/>
          <ac:spMkLst>
            <pc:docMk/>
            <pc:sldMk cId="3827760274" sldId="317"/>
            <ac:spMk id="2" creationId="{BC210AD8-EDB6-9027-C56A-814CCDE48373}"/>
          </ac:spMkLst>
        </pc:spChg>
        <pc:spChg chg="add del mod">
          <ac:chgData name="Stuart C Wilde MBE" userId="effe1fc91cccb1d5" providerId="LiveId" clId="{52953467-E7BB-A146-A87D-2304E7E66E6B}" dt="2023-01-02T22:04:13.869" v="33944" actId="478"/>
          <ac:spMkLst>
            <pc:docMk/>
            <pc:sldMk cId="3827760274" sldId="317"/>
            <ac:spMk id="3" creationId="{CF4E8EDB-5D1B-6A3B-EA23-B1121DFADBBE}"/>
          </ac:spMkLst>
        </pc:spChg>
        <pc:spChg chg="del mod">
          <ac:chgData name="Stuart C Wilde MBE" userId="effe1fc91cccb1d5" providerId="LiveId" clId="{52953467-E7BB-A146-A87D-2304E7E66E6B}" dt="2023-01-02T21:28:54.529" v="33643" actId="478"/>
          <ac:spMkLst>
            <pc:docMk/>
            <pc:sldMk cId="3827760274" sldId="317"/>
            <ac:spMk id="5" creationId="{B87297E9-27EB-6AF0-8C97-F4E8A6D16968}"/>
          </ac:spMkLst>
        </pc:spChg>
        <pc:spChg chg="mod">
          <ac:chgData name="Stuart C Wilde MBE" userId="effe1fc91cccb1d5" providerId="LiveId" clId="{52953467-E7BB-A146-A87D-2304E7E66E6B}" dt="2023-01-03T10:56:15.308" v="34704" actId="1036"/>
          <ac:spMkLst>
            <pc:docMk/>
            <pc:sldMk cId="3827760274" sldId="317"/>
            <ac:spMk id="7" creationId="{AB9F1984-8564-07BD-BDCA-07341B501D7C}"/>
          </ac:spMkLst>
        </pc:spChg>
        <pc:spChg chg="add mod">
          <ac:chgData name="Stuart C Wilde MBE" userId="effe1fc91cccb1d5" providerId="LiveId" clId="{52953467-E7BB-A146-A87D-2304E7E66E6B}" dt="2023-01-03T10:56:15.308" v="34704" actId="1036"/>
          <ac:spMkLst>
            <pc:docMk/>
            <pc:sldMk cId="3827760274" sldId="317"/>
            <ac:spMk id="20" creationId="{81BD5F03-74CE-01FB-9640-9F81FC7FB1D0}"/>
          </ac:spMkLst>
        </pc:spChg>
        <pc:spChg chg="add mod">
          <ac:chgData name="Stuart C Wilde MBE" userId="effe1fc91cccb1d5" providerId="LiveId" clId="{52953467-E7BB-A146-A87D-2304E7E66E6B}" dt="2023-01-03T10:56:15.308" v="34704" actId="1036"/>
          <ac:spMkLst>
            <pc:docMk/>
            <pc:sldMk cId="3827760274" sldId="317"/>
            <ac:spMk id="21" creationId="{8C0C1F05-6DFE-047B-46B3-2670D4978B2F}"/>
          </ac:spMkLst>
        </pc:spChg>
        <pc:spChg chg="add mod">
          <ac:chgData name="Stuart C Wilde MBE" userId="effe1fc91cccb1d5" providerId="LiveId" clId="{52953467-E7BB-A146-A87D-2304E7E66E6B}" dt="2023-01-03T10:56:15.308" v="34704" actId="1036"/>
          <ac:spMkLst>
            <pc:docMk/>
            <pc:sldMk cId="3827760274" sldId="317"/>
            <ac:spMk id="23" creationId="{C03FF2CD-85D0-0F8C-FF6C-D4A9F9914D24}"/>
          </ac:spMkLst>
        </pc:spChg>
        <pc:spChg chg="add mod">
          <ac:chgData name="Stuart C Wilde MBE" userId="effe1fc91cccb1d5" providerId="LiveId" clId="{52953467-E7BB-A146-A87D-2304E7E66E6B}" dt="2023-01-03T10:56:15.308" v="34704" actId="1036"/>
          <ac:spMkLst>
            <pc:docMk/>
            <pc:sldMk cId="3827760274" sldId="317"/>
            <ac:spMk id="24" creationId="{BEC22730-6AD2-2B66-1713-82942F5540E7}"/>
          </ac:spMkLst>
        </pc:spChg>
        <pc:spChg chg="add mod">
          <ac:chgData name="Stuart C Wilde MBE" userId="effe1fc91cccb1d5" providerId="LiveId" clId="{52953467-E7BB-A146-A87D-2304E7E66E6B}" dt="2023-01-03T10:56:15.308" v="34704" actId="1036"/>
          <ac:spMkLst>
            <pc:docMk/>
            <pc:sldMk cId="3827760274" sldId="317"/>
            <ac:spMk id="28" creationId="{011A53BF-930F-80EC-3563-0521DEF2D418}"/>
          </ac:spMkLst>
        </pc:spChg>
        <pc:spChg chg="mod">
          <ac:chgData name="Stuart C Wilde MBE" userId="effe1fc91cccb1d5" providerId="LiveId" clId="{52953467-E7BB-A146-A87D-2304E7E66E6B}" dt="2023-01-03T10:56:21.934" v="34711" actId="1036"/>
          <ac:spMkLst>
            <pc:docMk/>
            <pc:sldMk cId="3827760274" sldId="317"/>
            <ac:spMk id="29" creationId="{C5A8C257-B6E4-D850-0685-E36894744DCB}"/>
          </ac:spMkLst>
        </pc:spChg>
        <pc:spChg chg="del">
          <ac:chgData name="Stuart C Wilde MBE" userId="effe1fc91cccb1d5" providerId="LiveId" clId="{52953467-E7BB-A146-A87D-2304E7E66E6B}" dt="2023-01-02T21:07:07.058" v="32995" actId="478"/>
          <ac:spMkLst>
            <pc:docMk/>
            <pc:sldMk cId="3827760274" sldId="317"/>
            <ac:spMk id="31" creationId="{51B135BA-B471-C528-AA03-73269D55E2A6}"/>
          </ac:spMkLst>
        </pc:spChg>
        <pc:spChg chg="del">
          <ac:chgData name="Stuart C Wilde MBE" userId="effe1fc91cccb1d5" providerId="LiveId" clId="{52953467-E7BB-A146-A87D-2304E7E66E6B}" dt="2023-01-02T21:07:07.058" v="32995" actId="478"/>
          <ac:spMkLst>
            <pc:docMk/>
            <pc:sldMk cId="3827760274" sldId="317"/>
            <ac:spMk id="32" creationId="{BD18D830-8EEA-9AFA-CCF4-99E5EAC262F2}"/>
          </ac:spMkLst>
        </pc:spChg>
        <pc:spChg chg="add mod">
          <ac:chgData name="Stuart C Wilde MBE" userId="effe1fc91cccb1d5" providerId="LiveId" clId="{52953467-E7BB-A146-A87D-2304E7E66E6B}" dt="2023-01-03T10:56:15.308" v="34704" actId="1036"/>
          <ac:spMkLst>
            <pc:docMk/>
            <pc:sldMk cId="3827760274" sldId="317"/>
            <ac:spMk id="34" creationId="{003AE7BC-3DE8-7987-2FE6-3B5865142BBD}"/>
          </ac:spMkLst>
        </pc:spChg>
        <pc:spChg chg="add mod">
          <ac:chgData name="Stuart C Wilde MBE" userId="effe1fc91cccb1d5" providerId="LiveId" clId="{52953467-E7BB-A146-A87D-2304E7E66E6B}" dt="2023-01-03T10:56:15.308" v="34704" actId="1036"/>
          <ac:spMkLst>
            <pc:docMk/>
            <pc:sldMk cId="3827760274" sldId="317"/>
            <ac:spMk id="36" creationId="{F33EAEEA-B142-E884-325E-47E007E696C0}"/>
          </ac:spMkLst>
        </pc:spChg>
        <pc:spChg chg="del">
          <ac:chgData name="Stuart C Wilde MBE" userId="effe1fc91cccb1d5" providerId="LiveId" clId="{52953467-E7BB-A146-A87D-2304E7E66E6B}" dt="2023-01-02T21:07:07.058" v="32995" actId="478"/>
          <ac:spMkLst>
            <pc:docMk/>
            <pc:sldMk cId="3827760274" sldId="317"/>
            <ac:spMk id="39" creationId="{7BAB7287-8319-C684-9807-6D9183A73BE1}"/>
          </ac:spMkLst>
        </pc:spChg>
        <pc:spChg chg="del">
          <ac:chgData name="Stuart C Wilde MBE" userId="effe1fc91cccb1d5" providerId="LiveId" clId="{52953467-E7BB-A146-A87D-2304E7E66E6B}" dt="2023-01-02T21:07:07.058" v="32995" actId="478"/>
          <ac:spMkLst>
            <pc:docMk/>
            <pc:sldMk cId="3827760274" sldId="317"/>
            <ac:spMk id="40" creationId="{708F40E5-72F0-3CD1-E955-5CA935466A61}"/>
          </ac:spMkLst>
        </pc:spChg>
        <pc:spChg chg="add mod">
          <ac:chgData name="Stuart C Wilde MBE" userId="effe1fc91cccb1d5" providerId="LiveId" clId="{52953467-E7BB-A146-A87D-2304E7E66E6B}" dt="2023-01-03T10:56:15.308" v="34704" actId="1036"/>
          <ac:spMkLst>
            <pc:docMk/>
            <pc:sldMk cId="3827760274" sldId="317"/>
            <ac:spMk id="42" creationId="{1FC08CF7-8722-5046-84AF-0844E1501390}"/>
          </ac:spMkLst>
        </pc:spChg>
        <pc:spChg chg="add mod">
          <ac:chgData name="Stuart C Wilde MBE" userId="effe1fc91cccb1d5" providerId="LiveId" clId="{52953467-E7BB-A146-A87D-2304E7E66E6B}" dt="2023-01-03T10:56:15.308" v="34704" actId="1036"/>
          <ac:spMkLst>
            <pc:docMk/>
            <pc:sldMk cId="3827760274" sldId="317"/>
            <ac:spMk id="44" creationId="{D0FA3494-4EFB-1602-602F-0D8515132048}"/>
          </ac:spMkLst>
        </pc:spChg>
        <pc:spChg chg="del">
          <ac:chgData name="Stuart C Wilde MBE" userId="effe1fc91cccb1d5" providerId="LiveId" clId="{52953467-E7BB-A146-A87D-2304E7E66E6B}" dt="2023-01-02T21:07:07.058" v="32995" actId="478"/>
          <ac:spMkLst>
            <pc:docMk/>
            <pc:sldMk cId="3827760274" sldId="317"/>
            <ac:spMk id="46" creationId="{2C436F39-1361-AF33-3E88-540CDD868D69}"/>
          </ac:spMkLst>
        </pc:spChg>
        <pc:spChg chg="del">
          <ac:chgData name="Stuart C Wilde MBE" userId="effe1fc91cccb1d5" providerId="LiveId" clId="{52953467-E7BB-A146-A87D-2304E7E66E6B}" dt="2023-01-02T21:07:07.058" v="32995" actId="478"/>
          <ac:spMkLst>
            <pc:docMk/>
            <pc:sldMk cId="3827760274" sldId="317"/>
            <ac:spMk id="47" creationId="{6AF6424C-33F8-8069-DDDC-8B0B192E3063}"/>
          </ac:spMkLst>
        </pc:spChg>
        <pc:spChg chg="add mod">
          <ac:chgData name="Stuart C Wilde MBE" userId="effe1fc91cccb1d5" providerId="LiveId" clId="{52953467-E7BB-A146-A87D-2304E7E66E6B}" dt="2023-01-03T10:56:15.308" v="34704" actId="1036"/>
          <ac:spMkLst>
            <pc:docMk/>
            <pc:sldMk cId="3827760274" sldId="317"/>
            <ac:spMk id="49" creationId="{186BCA41-8BDB-F73A-A569-974FD2137013}"/>
          </ac:spMkLst>
        </pc:spChg>
        <pc:spChg chg="add mod">
          <ac:chgData name="Stuart C Wilde MBE" userId="effe1fc91cccb1d5" providerId="LiveId" clId="{52953467-E7BB-A146-A87D-2304E7E66E6B}" dt="2023-01-03T10:56:15.308" v="34704" actId="1036"/>
          <ac:spMkLst>
            <pc:docMk/>
            <pc:sldMk cId="3827760274" sldId="317"/>
            <ac:spMk id="51" creationId="{A0CB5E58-7990-474C-0EC3-23FE7E38C271}"/>
          </ac:spMkLst>
        </pc:spChg>
        <pc:picChg chg="del">
          <ac:chgData name="Stuart C Wilde MBE" userId="effe1fc91cccb1d5" providerId="LiveId" clId="{52953467-E7BB-A146-A87D-2304E7E66E6B}" dt="2023-01-02T21:07:00.624" v="32994" actId="478"/>
          <ac:picMkLst>
            <pc:docMk/>
            <pc:sldMk cId="3827760274" sldId="317"/>
            <ac:picMk id="3" creationId="{F6B05A91-D574-5A9B-EA1D-3452977DE0F0}"/>
          </ac:picMkLst>
        </pc:picChg>
        <pc:picChg chg="add mod">
          <ac:chgData name="Stuart C Wilde MBE" userId="effe1fc91cccb1d5" providerId="LiveId" clId="{52953467-E7BB-A146-A87D-2304E7E66E6B}" dt="2023-01-03T10:56:15.308" v="34704" actId="1036"/>
          <ac:picMkLst>
            <pc:docMk/>
            <pc:sldMk cId="3827760274" sldId="317"/>
            <ac:picMk id="12" creationId="{1DF202AE-113E-4BD8-B122-C48E49F87DD8}"/>
          </ac:picMkLst>
        </pc:picChg>
        <pc:picChg chg="add mod">
          <ac:chgData name="Stuart C Wilde MBE" userId="effe1fc91cccb1d5" providerId="LiveId" clId="{52953467-E7BB-A146-A87D-2304E7E66E6B}" dt="2023-01-03T10:56:15.308" v="34704" actId="1036"/>
          <ac:picMkLst>
            <pc:docMk/>
            <pc:sldMk cId="3827760274" sldId="317"/>
            <ac:picMk id="15" creationId="{E4A55908-BDAB-AD87-FD65-34EC24E0D5F1}"/>
          </ac:picMkLst>
        </pc:picChg>
        <pc:picChg chg="add mod">
          <ac:chgData name="Stuart C Wilde MBE" userId="effe1fc91cccb1d5" providerId="LiveId" clId="{52953467-E7BB-A146-A87D-2304E7E66E6B}" dt="2023-01-03T10:56:15.308" v="34704" actId="1036"/>
          <ac:picMkLst>
            <pc:docMk/>
            <pc:sldMk cId="3827760274" sldId="317"/>
            <ac:picMk id="17" creationId="{C11EE3B7-C97E-28BD-7A73-7A05E1C28B1B}"/>
          </ac:picMkLst>
        </pc:picChg>
        <pc:picChg chg="add mod">
          <ac:chgData name="Stuart C Wilde MBE" userId="effe1fc91cccb1d5" providerId="LiveId" clId="{52953467-E7BB-A146-A87D-2304E7E66E6B}" dt="2023-01-03T10:56:15.308" v="34704" actId="1036"/>
          <ac:picMkLst>
            <pc:docMk/>
            <pc:sldMk cId="3827760274" sldId="317"/>
            <ac:picMk id="19" creationId="{089E5C93-7282-E8B0-1B13-4CD52D4ED80B}"/>
          </ac:picMkLst>
        </pc:picChg>
        <pc:cxnChg chg="mod">
          <ac:chgData name="Stuart C Wilde MBE" userId="effe1fc91cccb1d5" providerId="LiveId" clId="{52953467-E7BB-A146-A87D-2304E7E66E6B}" dt="2023-01-03T10:56:15.308" v="34704" actId="1036"/>
          <ac:cxnSpMkLst>
            <pc:docMk/>
            <pc:sldMk cId="3827760274" sldId="317"/>
            <ac:cxnSpMk id="22" creationId="{9E51254B-3761-0561-40AE-FF52EEEC0EEB}"/>
          </ac:cxnSpMkLst>
        </pc:cxnChg>
        <pc:cxnChg chg="add mod">
          <ac:chgData name="Stuart C Wilde MBE" userId="effe1fc91cccb1d5" providerId="LiveId" clId="{52953467-E7BB-A146-A87D-2304E7E66E6B}" dt="2023-01-03T10:56:15.308" v="34704" actId="1036"/>
          <ac:cxnSpMkLst>
            <pc:docMk/>
            <pc:sldMk cId="3827760274" sldId="317"/>
            <ac:cxnSpMk id="26" creationId="{B65BA5A6-AE1E-8F9E-D56F-96B0CC5B5B5B}"/>
          </ac:cxnSpMkLst>
        </pc:cxnChg>
        <pc:cxnChg chg="add mod">
          <ac:chgData name="Stuart C Wilde MBE" userId="effe1fc91cccb1d5" providerId="LiveId" clId="{52953467-E7BB-A146-A87D-2304E7E66E6B}" dt="2023-01-03T10:56:15.308" v="34704" actId="1036"/>
          <ac:cxnSpMkLst>
            <pc:docMk/>
            <pc:sldMk cId="3827760274" sldId="317"/>
            <ac:cxnSpMk id="30" creationId="{A5405932-6044-08E3-5B7E-1F05BA16CE5D}"/>
          </ac:cxnSpMkLst>
        </pc:cxnChg>
        <pc:cxnChg chg="del mod">
          <ac:chgData name="Stuart C Wilde MBE" userId="effe1fc91cccb1d5" providerId="LiveId" clId="{52953467-E7BB-A146-A87D-2304E7E66E6B}" dt="2023-01-02T21:07:07.058" v="32995" actId="478"/>
          <ac:cxnSpMkLst>
            <pc:docMk/>
            <pc:sldMk cId="3827760274" sldId="317"/>
            <ac:cxnSpMk id="33" creationId="{CF3529BB-C26A-EF89-45FC-B0E0EDB7B271}"/>
          </ac:cxnSpMkLst>
        </pc:cxnChg>
        <pc:cxnChg chg="add mod">
          <ac:chgData name="Stuart C Wilde MBE" userId="effe1fc91cccb1d5" providerId="LiveId" clId="{52953467-E7BB-A146-A87D-2304E7E66E6B}" dt="2023-01-03T10:56:15.308" v="34704" actId="1036"/>
          <ac:cxnSpMkLst>
            <pc:docMk/>
            <pc:sldMk cId="3827760274" sldId="317"/>
            <ac:cxnSpMk id="35" creationId="{F6063957-FE45-93C3-07F8-549BB936A167}"/>
          </ac:cxnSpMkLst>
        </pc:cxnChg>
        <pc:cxnChg chg="add mod">
          <ac:chgData name="Stuart C Wilde MBE" userId="effe1fc91cccb1d5" providerId="LiveId" clId="{52953467-E7BB-A146-A87D-2304E7E66E6B}" dt="2023-01-03T10:56:15.308" v="34704" actId="1036"/>
          <ac:cxnSpMkLst>
            <pc:docMk/>
            <pc:sldMk cId="3827760274" sldId="317"/>
            <ac:cxnSpMk id="37" creationId="{B5ABF4AC-5F4E-EA41-0DF4-2D5E924469B5}"/>
          </ac:cxnSpMkLst>
        </pc:cxnChg>
        <pc:cxnChg chg="del mod">
          <ac:chgData name="Stuart C Wilde MBE" userId="effe1fc91cccb1d5" providerId="LiveId" clId="{52953467-E7BB-A146-A87D-2304E7E66E6B}" dt="2023-01-02T21:07:07.058" v="32995" actId="478"/>
          <ac:cxnSpMkLst>
            <pc:docMk/>
            <pc:sldMk cId="3827760274" sldId="317"/>
            <ac:cxnSpMk id="41" creationId="{6D0ED72D-9147-1882-96FA-18475FEE65F2}"/>
          </ac:cxnSpMkLst>
        </pc:cxnChg>
        <pc:cxnChg chg="add mod">
          <ac:chgData name="Stuart C Wilde MBE" userId="effe1fc91cccb1d5" providerId="LiveId" clId="{52953467-E7BB-A146-A87D-2304E7E66E6B}" dt="2023-01-03T10:56:15.308" v="34704" actId="1036"/>
          <ac:cxnSpMkLst>
            <pc:docMk/>
            <pc:sldMk cId="3827760274" sldId="317"/>
            <ac:cxnSpMk id="43" creationId="{E10747ED-6103-ADF2-118B-6D1B9F2EBF93}"/>
          </ac:cxnSpMkLst>
        </pc:cxnChg>
        <pc:cxnChg chg="add mod">
          <ac:chgData name="Stuart C Wilde MBE" userId="effe1fc91cccb1d5" providerId="LiveId" clId="{52953467-E7BB-A146-A87D-2304E7E66E6B}" dt="2023-01-03T10:56:15.308" v="34704" actId="1036"/>
          <ac:cxnSpMkLst>
            <pc:docMk/>
            <pc:sldMk cId="3827760274" sldId="317"/>
            <ac:cxnSpMk id="45" creationId="{7291EB2B-9C21-DA94-C7F2-1F506C676216}"/>
          </ac:cxnSpMkLst>
        </pc:cxnChg>
        <pc:cxnChg chg="del mod">
          <ac:chgData name="Stuart C Wilde MBE" userId="effe1fc91cccb1d5" providerId="LiveId" clId="{52953467-E7BB-A146-A87D-2304E7E66E6B}" dt="2023-01-02T21:07:07.058" v="32995" actId="478"/>
          <ac:cxnSpMkLst>
            <pc:docMk/>
            <pc:sldMk cId="3827760274" sldId="317"/>
            <ac:cxnSpMk id="48" creationId="{28099E29-0C5A-D54A-FFC5-31469AD207A3}"/>
          </ac:cxnSpMkLst>
        </pc:cxnChg>
        <pc:cxnChg chg="add mod">
          <ac:chgData name="Stuart C Wilde MBE" userId="effe1fc91cccb1d5" providerId="LiveId" clId="{52953467-E7BB-A146-A87D-2304E7E66E6B}" dt="2023-01-03T10:56:15.308" v="34704" actId="1036"/>
          <ac:cxnSpMkLst>
            <pc:docMk/>
            <pc:sldMk cId="3827760274" sldId="317"/>
            <ac:cxnSpMk id="50" creationId="{1DEAA79D-8A5C-5F31-6A0E-718BBBE83344}"/>
          </ac:cxnSpMkLst>
        </pc:cxnChg>
      </pc:sldChg>
      <pc:sldChg chg="addSp delSp modSp add del mod">
        <pc:chgData name="Stuart C Wilde MBE" userId="effe1fc91cccb1d5" providerId="LiveId" clId="{52953467-E7BB-A146-A87D-2304E7E66E6B}" dt="2023-01-03T10:30:43.090" v="34132" actId="2696"/>
        <pc:sldMkLst>
          <pc:docMk/>
          <pc:sldMk cId="2000733698" sldId="318"/>
        </pc:sldMkLst>
        <pc:spChg chg="add mod">
          <ac:chgData name="Stuart C Wilde MBE" userId="effe1fc91cccb1d5" providerId="LiveId" clId="{52953467-E7BB-A146-A87D-2304E7E66E6B}" dt="2023-01-02T22:04:07.830" v="33943" actId="1076"/>
          <ac:spMkLst>
            <pc:docMk/>
            <pc:sldMk cId="2000733698" sldId="318"/>
            <ac:spMk id="2" creationId="{EFF70A60-1760-6F11-46FF-18FEB1260B95}"/>
          </ac:spMkLst>
        </pc:spChg>
        <pc:spChg chg="add mod">
          <ac:chgData name="Stuart C Wilde MBE" userId="effe1fc91cccb1d5" providerId="LiveId" clId="{52953467-E7BB-A146-A87D-2304E7E66E6B}" dt="2023-01-02T21:35:27.384" v="33668" actId="1076"/>
          <ac:spMkLst>
            <pc:docMk/>
            <pc:sldMk cId="2000733698" sldId="318"/>
            <ac:spMk id="5" creationId="{3287F738-4984-C5ED-F2BE-885CC664BB3E}"/>
          </ac:spMkLst>
        </pc:spChg>
        <pc:spChg chg="add mod">
          <ac:chgData name="Stuart C Wilde MBE" userId="effe1fc91cccb1d5" providerId="LiveId" clId="{52953467-E7BB-A146-A87D-2304E7E66E6B}" dt="2023-01-02T22:06:04.698" v="33993" actId="20577"/>
          <ac:spMkLst>
            <pc:docMk/>
            <pc:sldMk cId="2000733698" sldId="318"/>
            <ac:spMk id="6" creationId="{644C06D2-25BC-B178-1B06-C37E618EB882}"/>
          </ac:spMkLst>
        </pc:spChg>
        <pc:spChg chg="del">
          <ac:chgData name="Stuart C Wilde MBE" userId="effe1fc91cccb1d5" providerId="LiveId" clId="{52953467-E7BB-A146-A87D-2304E7E66E6B}" dt="2023-01-02T21:32:29.720" v="33645" actId="478"/>
          <ac:spMkLst>
            <pc:docMk/>
            <pc:sldMk cId="2000733698" sldId="318"/>
            <ac:spMk id="7" creationId="{AB9F1984-8564-07BD-BDCA-07341B501D7C}"/>
          </ac:spMkLst>
        </pc:spChg>
        <pc:spChg chg="del">
          <ac:chgData name="Stuart C Wilde MBE" userId="effe1fc91cccb1d5" providerId="LiveId" clId="{52953467-E7BB-A146-A87D-2304E7E66E6B}" dt="2023-01-02T21:32:29.720" v="33645" actId="478"/>
          <ac:spMkLst>
            <pc:docMk/>
            <pc:sldMk cId="2000733698" sldId="318"/>
            <ac:spMk id="20" creationId="{81BD5F03-74CE-01FB-9640-9F81FC7FB1D0}"/>
          </ac:spMkLst>
        </pc:spChg>
        <pc:spChg chg="del">
          <ac:chgData name="Stuart C Wilde MBE" userId="effe1fc91cccb1d5" providerId="LiveId" clId="{52953467-E7BB-A146-A87D-2304E7E66E6B}" dt="2023-01-02T21:32:29.720" v="33645" actId="478"/>
          <ac:spMkLst>
            <pc:docMk/>
            <pc:sldMk cId="2000733698" sldId="318"/>
            <ac:spMk id="21" creationId="{8C0C1F05-6DFE-047B-46B3-2670D4978B2F}"/>
          </ac:spMkLst>
        </pc:spChg>
        <pc:spChg chg="del">
          <ac:chgData name="Stuart C Wilde MBE" userId="effe1fc91cccb1d5" providerId="LiveId" clId="{52953467-E7BB-A146-A87D-2304E7E66E6B}" dt="2023-01-02T21:32:32.822" v="33647" actId="478"/>
          <ac:spMkLst>
            <pc:docMk/>
            <pc:sldMk cId="2000733698" sldId="318"/>
            <ac:spMk id="23" creationId="{C03FF2CD-85D0-0F8C-FF6C-D4A9F9914D24}"/>
          </ac:spMkLst>
        </pc:spChg>
        <pc:spChg chg="del">
          <ac:chgData name="Stuart C Wilde MBE" userId="effe1fc91cccb1d5" providerId="LiveId" clId="{52953467-E7BB-A146-A87D-2304E7E66E6B}" dt="2023-01-02T21:32:29.720" v="33645" actId="478"/>
          <ac:spMkLst>
            <pc:docMk/>
            <pc:sldMk cId="2000733698" sldId="318"/>
            <ac:spMk id="24" creationId="{BEC22730-6AD2-2B66-1713-82942F5540E7}"/>
          </ac:spMkLst>
        </pc:spChg>
        <pc:spChg chg="del">
          <ac:chgData name="Stuart C Wilde MBE" userId="effe1fc91cccb1d5" providerId="LiveId" clId="{52953467-E7BB-A146-A87D-2304E7E66E6B}" dt="2023-01-02T21:32:29.720" v="33645" actId="478"/>
          <ac:spMkLst>
            <pc:docMk/>
            <pc:sldMk cId="2000733698" sldId="318"/>
            <ac:spMk id="28" creationId="{011A53BF-930F-80EC-3563-0521DEF2D418}"/>
          </ac:spMkLst>
        </pc:spChg>
        <pc:spChg chg="mod">
          <ac:chgData name="Stuart C Wilde MBE" userId="effe1fc91cccb1d5" providerId="LiveId" clId="{52953467-E7BB-A146-A87D-2304E7E66E6B}" dt="2023-01-02T21:34:27.152" v="33662" actId="27636"/>
          <ac:spMkLst>
            <pc:docMk/>
            <pc:sldMk cId="2000733698" sldId="318"/>
            <ac:spMk id="29" creationId="{C5A8C257-B6E4-D850-0685-E36894744DCB}"/>
          </ac:spMkLst>
        </pc:spChg>
        <pc:spChg chg="del">
          <ac:chgData name="Stuart C Wilde MBE" userId="effe1fc91cccb1d5" providerId="LiveId" clId="{52953467-E7BB-A146-A87D-2304E7E66E6B}" dt="2023-01-02T21:32:29.720" v="33645" actId="478"/>
          <ac:spMkLst>
            <pc:docMk/>
            <pc:sldMk cId="2000733698" sldId="318"/>
            <ac:spMk id="34" creationId="{003AE7BC-3DE8-7987-2FE6-3B5865142BBD}"/>
          </ac:spMkLst>
        </pc:spChg>
        <pc:spChg chg="del">
          <ac:chgData name="Stuart C Wilde MBE" userId="effe1fc91cccb1d5" providerId="LiveId" clId="{52953467-E7BB-A146-A87D-2304E7E66E6B}" dt="2023-01-02T21:32:35.655" v="33649" actId="478"/>
          <ac:spMkLst>
            <pc:docMk/>
            <pc:sldMk cId="2000733698" sldId="318"/>
            <ac:spMk id="36" creationId="{F33EAEEA-B142-E884-325E-47E007E696C0}"/>
          </ac:spMkLst>
        </pc:spChg>
        <pc:spChg chg="del">
          <ac:chgData name="Stuart C Wilde MBE" userId="effe1fc91cccb1d5" providerId="LiveId" clId="{52953467-E7BB-A146-A87D-2304E7E66E6B}" dt="2023-01-02T21:32:29.720" v="33645" actId="478"/>
          <ac:spMkLst>
            <pc:docMk/>
            <pc:sldMk cId="2000733698" sldId="318"/>
            <ac:spMk id="42" creationId="{1FC08CF7-8722-5046-84AF-0844E1501390}"/>
          </ac:spMkLst>
        </pc:spChg>
        <pc:spChg chg="del">
          <ac:chgData name="Stuart C Wilde MBE" userId="effe1fc91cccb1d5" providerId="LiveId" clId="{52953467-E7BB-A146-A87D-2304E7E66E6B}" dt="2023-01-02T21:32:29.720" v="33645" actId="478"/>
          <ac:spMkLst>
            <pc:docMk/>
            <pc:sldMk cId="2000733698" sldId="318"/>
            <ac:spMk id="44" creationId="{D0FA3494-4EFB-1602-602F-0D8515132048}"/>
          </ac:spMkLst>
        </pc:spChg>
        <pc:spChg chg="del">
          <ac:chgData name="Stuart C Wilde MBE" userId="effe1fc91cccb1d5" providerId="LiveId" clId="{52953467-E7BB-A146-A87D-2304E7E66E6B}" dt="2023-01-02T21:32:29.720" v="33645" actId="478"/>
          <ac:spMkLst>
            <pc:docMk/>
            <pc:sldMk cId="2000733698" sldId="318"/>
            <ac:spMk id="49" creationId="{186BCA41-8BDB-F73A-A569-974FD2137013}"/>
          </ac:spMkLst>
        </pc:spChg>
        <pc:spChg chg="del">
          <ac:chgData name="Stuart C Wilde MBE" userId="effe1fc91cccb1d5" providerId="LiveId" clId="{52953467-E7BB-A146-A87D-2304E7E66E6B}" dt="2023-01-02T21:32:39.102" v="33650" actId="478"/>
          <ac:spMkLst>
            <pc:docMk/>
            <pc:sldMk cId="2000733698" sldId="318"/>
            <ac:spMk id="51" creationId="{A0CB5E58-7990-474C-0EC3-23FE7E38C271}"/>
          </ac:spMkLst>
        </pc:spChg>
        <pc:picChg chg="add mod">
          <ac:chgData name="Stuart C Wilde MBE" userId="effe1fc91cccb1d5" providerId="LiveId" clId="{52953467-E7BB-A146-A87D-2304E7E66E6B}" dt="2023-01-02T21:34:44.068" v="33663" actId="1076"/>
          <ac:picMkLst>
            <pc:docMk/>
            <pc:sldMk cId="2000733698" sldId="318"/>
            <ac:picMk id="3" creationId="{73959359-40D9-6824-C733-9E03ED013F55}"/>
          </ac:picMkLst>
        </pc:picChg>
        <pc:picChg chg="del">
          <ac:chgData name="Stuart C Wilde MBE" userId="effe1fc91cccb1d5" providerId="LiveId" clId="{52953467-E7BB-A146-A87D-2304E7E66E6B}" dt="2023-01-02T21:32:29.720" v="33645" actId="478"/>
          <ac:picMkLst>
            <pc:docMk/>
            <pc:sldMk cId="2000733698" sldId="318"/>
            <ac:picMk id="12" creationId="{1DF202AE-113E-4BD8-B122-C48E49F87DD8}"/>
          </ac:picMkLst>
        </pc:picChg>
        <pc:picChg chg="del">
          <ac:chgData name="Stuart C Wilde MBE" userId="effe1fc91cccb1d5" providerId="LiveId" clId="{52953467-E7BB-A146-A87D-2304E7E66E6B}" dt="2023-01-02T21:32:29.720" v="33645" actId="478"/>
          <ac:picMkLst>
            <pc:docMk/>
            <pc:sldMk cId="2000733698" sldId="318"/>
            <ac:picMk id="15" creationId="{E4A55908-BDAB-AD87-FD65-34EC24E0D5F1}"/>
          </ac:picMkLst>
        </pc:picChg>
        <pc:picChg chg="del">
          <ac:chgData name="Stuart C Wilde MBE" userId="effe1fc91cccb1d5" providerId="LiveId" clId="{52953467-E7BB-A146-A87D-2304E7E66E6B}" dt="2023-01-02T21:32:31.361" v="33646" actId="478"/>
          <ac:picMkLst>
            <pc:docMk/>
            <pc:sldMk cId="2000733698" sldId="318"/>
            <ac:picMk id="17" creationId="{C11EE3B7-C97E-28BD-7A73-7A05E1C28B1B}"/>
          </ac:picMkLst>
        </pc:picChg>
        <pc:picChg chg="del">
          <ac:chgData name="Stuart C Wilde MBE" userId="effe1fc91cccb1d5" providerId="LiveId" clId="{52953467-E7BB-A146-A87D-2304E7E66E6B}" dt="2023-01-02T21:32:29.720" v="33645" actId="478"/>
          <ac:picMkLst>
            <pc:docMk/>
            <pc:sldMk cId="2000733698" sldId="318"/>
            <ac:picMk id="19" creationId="{089E5C93-7282-E8B0-1B13-4CD52D4ED80B}"/>
          </ac:picMkLst>
        </pc:picChg>
        <pc:cxnChg chg="del">
          <ac:chgData name="Stuart C Wilde MBE" userId="effe1fc91cccb1d5" providerId="LiveId" clId="{52953467-E7BB-A146-A87D-2304E7E66E6B}" dt="2023-01-02T21:32:29.720" v="33645" actId="478"/>
          <ac:cxnSpMkLst>
            <pc:docMk/>
            <pc:sldMk cId="2000733698" sldId="318"/>
            <ac:cxnSpMk id="22" creationId="{9E51254B-3761-0561-40AE-FF52EEEC0EEB}"/>
          </ac:cxnSpMkLst>
        </pc:cxnChg>
        <pc:cxnChg chg="del">
          <ac:chgData name="Stuart C Wilde MBE" userId="effe1fc91cccb1d5" providerId="LiveId" clId="{52953467-E7BB-A146-A87D-2304E7E66E6B}" dt="2023-01-02T21:32:29.720" v="33645" actId="478"/>
          <ac:cxnSpMkLst>
            <pc:docMk/>
            <pc:sldMk cId="2000733698" sldId="318"/>
            <ac:cxnSpMk id="26" creationId="{B65BA5A6-AE1E-8F9E-D56F-96B0CC5B5B5B}"/>
          </ac:cxnSpMkLst>
        </pc:cxnChg>
        <pc:cxnChg chg="del">
          <ac:chgData name="Stuart C Wilde MBE" userId="effe1fc91cccb1d5" providerId="LiveId" clId="{52953467-E7BB-A146-A87D-2304E7E66E6B}" dt="2023-01-02T21:32:29.720" v="33645" actId="478"/>
          <ac:cxnSpMkLst>
            <pc:docMk/>
            <pc:sldMk cId="2000733698" sldId="318"/>
            <ac:cxnSpMk id="30" creationId="{A5405932-6044-08E3-5B7E-1F05BA16CE5D}"/>
          </ac:cxnSpMkLst>
        </pc:cxnChg>
        <pc:cxnChg chg="del">
          <ac:chgData name="Stuart C Wilde MBE" userId="effe1fc91cccb1d5" providerId="LiveId" clId="{52953467-E7BB-A146-A87D-2304E7E66E6B}" dt="2023-01-02T21:32:29.720" v="33645" actId="478"/>
          <ac:cxnSpMkLst>
            <pc:docMk/>
            <pc:sldMk cId="2000733698" sldId="318"/>
            <ac:cxnSpMk id="35" creationId="{F6063957-FE45-93C3-07F8-549BB936A167}"/>
          </ac:cxnSpMkLst>
        </pc:cxnChg>
        <pc:cxnChg chg="del">
          <ac:chgData name="Stuart C Wilde MBE" userId="effe1fc91cccb1d5" providerId="LiveId" clId="{52953467-E7BB-A146-A87D-2304E7E66E6B}" dt="2023-01-02T21:32:34.055" v="33648" actId="478"/>
          <ac:cxnSpMkLst>
            <pc:docMk/>
            <pc:sldMk cId="2000733698" sldId="318"/>
            <ac:cxnSpMk id="37" creationId="{B5ABF4AC-5F4E-EA41-0DF4-2D5E924469B5}"/>
          </ac:cxnSpMkLst>
        </pc:cxnChg>
        <pc:cxnChg chg="del">
          <ac:chgData name="Stuart C Wilde MBE" userId="effe1fc91cccb1d5" providerId="LiveId" clId="{52953467-E7BB-A146-A87D-2304E7E66E6B}" dt="2023-01-02T21:32:29.720" v="33645" actId="478"/>
          <ac:cxnSpMkLst>
            <pc:docMk/>
            <pc:sldMk cId="2000733698" sldId="318"/>
            <ac:cxnSpMk id="43" creationId="{E10747ED-6103-ADF2-118B-6D1B9F2EBF93}"/>
          </ac:cxnSpMkLst>
        </pc:cxnChg>
        <pc:cxnChg chg="del">
          <ac:chgData name="Stuart C Wilde MBE" userId="effe1fc91cccb1d5" providerId="LiveId" clId="{52953467-E7BB-A146-A87D-2304E7E66E6B}" dt="2023-01-02T21:32:29.720" v="33645" actId="478"/>
          <ac:cxnSpMkLst>
            <pc:docMk/>
            <pc:sldMk cId="2000733698" sldId="318"/>
            <ac:cxnSpMk id="45" creationId="{7291EB2B-9C21-DA94-C7F2-1F506C676216}"/>
          </ac:cxnSpMkLst>
        </pc:cxnChg>
        <pc:cxnChg chg="del">
          <ac:chgData name="Stuart C Wilde MBE" userId="effe1fc91cccb1d5" providerId="LiveId" clId="{52953467-E7BB-A146-A87D-2304E7E66E6B}" dt="2023-01-02T21:32:41.936" v="33651" actId="478"/>
          <ac:cxnSpMkLst>
            <pc:docMk/>
            <pc:sldMk cId="2000733698" sldId="318"/>
            <ac:cxnSpMk id="50" creationId="{1DEAA79D-8A5C-5F31-6A0E-718BBBE83344}"/>
          </ac:cxnSpMkLst>
        </pc:cxnChg>
      </pc:sldChg>
      <pc:sldChg chg="addSp delSp modSp add mod">
        <pc:chgData name="Stuart C Wilde MBE" userId="effe1fc91cccb1d5" providerId="LiveId" clId="{52953467-E7BB-A146-A87D-2304E7E66E6B}" dt="2023-01-03T11:14:49.430" v="35159" actId="20577"/>
        <pc:sldMkLst>
          <pc:docMk/>
          <pc:sldMk cId="3237196407" sldId="319"/>
        </pc:sldMkLst>
        <pc:spChg chg="del">
          <ac:chgData name="Stuart C Wilde MBE" userId="effe1fc91cccb1d5" providerId="LiveId" clId="{52953467-E7BB-A146-A87D-2304E7E66E6B}" dt="2023-01-03T10:35:04.603" v="34153" actId="478"/>
          <ac:spMkLst>
            <pc:docMk/>
            <pc:sldMk cId="3237196407" sldId="319"/>
            <ac:spMk id="2" creationId="{EFF70A60-1760-6F11-46FF-18FEB1260B95}"/>
          </ac:spMkLst>
        </pc:spChg>
        <pc:spChg chg="del">
          <ac:chgData name="Stuart C Wilde MBE" userId="effe1fc91cccb1d5" providerId="LiveId" clId="{52953467-E7BB-A146-A87D-2304E7E66E6B}" dt="2023-01-03T10:30:25.673" v="34115" actId="478"/>
          <ac:spMkLst>
            <pc:docMk/>
            <pc:sldMk cId="3237196407" sldId="319"/>
            <ac:spMk id="5" creationId="{3287F738-4984-C5ED-F2BE-885CC664BB3E}"/>
          </ac:spMkLst>
        </pc:spChg>
        <pc:spChg chg="del">
          <ac:chgData name="Stuart C Wilde MBE" userId="effe1fc91cccb1d5" providerId="LiveId" clId="{52953467-E7BB-A146-A87D-2304E7E66E6B}" dt="2023-01-03T10:35:00.723" v="34152" actId="478"/>
          <ac:spMkLst>
            <pc:docMk/>
            <pc:sldMk cId="3237196407" sldId="319"/>
            <ac:spMk id="6" creationId="{644C06D2-25BC-B178-1B06-C37E618EB882}"/>
          </ac:spMkLst>
        </pc:spChg>
        <pc:spChg chg="add mod">
          <ac:chgData name="Stuart C Wilde MBE" userId="effe1fc91cccb1d5" providerId="LiveId" clId="{52953467-E7BB-A146-A87D-2304E7E66E6B}" dt="2023-01-03T11:14:49.430" v="35159" actId="20577"/>
          <ac:spMkLst>
            <pc:docMk/>
            <pc:sldMk cId="3237196407" sldId="319"/>
            <ac:spMk id="16" creationId="{12FEFB77-A0A1-4484-1DD9-AE70CB94239B}"/>
          </ac:spMkLst>
        </pc:spChg>
        <pc:spChg chg="add del mod">
          <ac:chgData name="Stuart C Wilde MBE" userId="effe1fc91cccb1d5" providerId="LiveId" clId="{52953467-E7BB-A146-A87D-2304E7E66E6B}" dt="2023-01-03T11:11:18.111" v="35007" actId="478"/>
          <ac:spMkLst>
            <pc:docMk/>
            <pc:sldMk cId="3237196407" sldId="319"/>
            <ac:spMk id="21" creationId="{1F7069D9-801E-D078-7791-9CEAB099AA4A}"/>
          </ac:spMkLst>
        </pc:spChg>
        <pc:spChg chg="mod">
          <ac:chgData name="Stuart C Wilde MBE" userId="effe1fc91cccb1d5" providerId="LiveId" clId="{52953467-E7BB-A146-A87D-2304E7E66E6B}" dt="2023-01-03T11:10:14.792" v="34961" actId="27636"/>
          <ac:spMkLst>
            <pc:docMk/>
            <pc:sldMk cId="3237196407" sldId="319"/>
            <ac:spMk id="29" creationId="{C5A8C257-B6E4-D850-0685-E36894744DCB}"/>
          </ac:spMkLst>
        </pc:spChg>
        <pc:picChg chg="del">
          <ac:chgData name="Stuart C Wilde MBE" userId="effe1fc91cccb1d5" providerId="LiveId" clId="{52953467-E7BB-A146-A87D-2304E7E66E6B}" dt="2023-01-03T10:30:24.623" v="34114" actId="478"/>
          <ac:picMkLst>
            <pc:docMk/>
            <pc:sldMk cId="3237196407" sldId="319"/>
            <ac:picMk id="3" creationId="{73959359-40D9-6824-C733-9E03ED013F55}"/>
          </ac:picMkLst>
        </pc:picChg>
        <pc:picChg chg="add del mod">
          <ac:chgData name="Stuart C Wilde MBE" userId="effe1fc91cccb1d5" providerId="LiveId" clId="{52953467-E7BB-A146-A87D-2304E7E66E6B}" dt="2023-01-03T10:34:06.892" v="34145" actId="478"/>
          <ac:picMkLst>
            <pc:docMk/>
            <pc:sldMk cId="3237196407" sldId="319"/>
            <ac:picMk id="12" creationId="{BE54B38A-5EAD-F805-1556-F7DDD346ACAD}"/>
          </ac:picMkLst>
        </pc:picChg>
        <pc:picChg chg="add mod">
          <ac:chgData name="Stuart C Wilde MBE" userId="effe1fc91cccb1d5" providerId="LiveId" clId="{52953467-E7BB-A146-A87D-2304E7E66E6B}" dt="2023-01-03T10:35:33.800" v="34156" actId="1076"/>
          <ac:picMkLst>
            <pc:docMk/>
            <pc:sldMk cId="3237196407" sldId="319"/>
            <ac:picMk id="15" creationId="{7ED28891-8ADD-9276-67CD-55D829400AA2}"/>
          </ac:picMkLst>
        </pc:picChg>
        <pc:cxnChg chg="add mod">
          <ac:chgData name="Stuart C Wilde MBE" userId="effe1fc91cccb1d5" providerId="LiveId" clId="{52953467-E7BB-A146-A87D-2304E7E66E6B}" dt="2023-01-03T11:14:33.818" v="35132" actId="20577"/>
          <ac:cxnSpMkLst>
            <pc:docMk/>
            <pc:sldMk cId="3237196407" sldId="319"/>
            <ac:cxnSpMk id="17" creationId="{BE208607-8918-4552-49E8-6D146893F414}"/>
          </ac:cxnSpMkLst>
        </pc:cxnChg>
      </pc:sldChg>
      <pc:sldChg chg="addSp delSp modSp add mod">
        <pc:chgData name="Stuart C Wilde MBE" userId="effe1fc91cccb1d5" providerId="LiveId" clId="{52953467-E7BB-A146-A87D-2304E7E66E6B}" dt="2023-01-03T10:56:37.404" v="34716" actId="27636"/>
        <pc:sldMkLst>
          <pc:docMk/>
          <pc:sldMk cId="3599701029" sldId="320"/>
        </pc:sldMkLst>
        <pc:spChg chg="del">
          <ac:chgData name="Stuart C Wilde MBE" userId="effe1fc91cccb1d5" providerId="LiveId" clId="{52953467-E7BB-A146-A87D-2304E7E66E6B}" dt="2023-01-03T10:30:57.778" v="34136" actId="478"/>
          <ac:spMkLst>
            <pc:docMk/>
            <pc:sldMk cId="3599701029" sldId="320"/>
            <ac:spMk id="2" creationId="{EFF70A60-1760-6F11-46FF-18FEB1260B95}"/>
          </ac:spMkLst>
        </pc:spChg>
        <pc:spChg chg="del">
          <ac:chgData name="Stuart C Wilde MBE" userId="effe1fc91cccb1d5" providerId="LiveId" clId="{52953467-E7BB-A146-A87D-2304E7E66E6B}" dt="2023-01-03T10:30:55.662" v="34135" actId="478"/>
          <ac:spMkLst>
            <pc:docMk/>
            <pc:sldMk cId="3599701029" sldId="320"/>
            <ac:spMk id="6" creationId="{644C06D2-25BC-B178-1B06-C37E618EB882}"/>
          </ac:spMkLst>
        </pc:spChg>
        <pc:spChg chg="add mod">
          <ac:chgData name="Stuart C Wilde MBE" userId="effe1fc91cccb1d5" providerId="LiveId" clId="{52953467-E7BB-A146-A87D-2304E7E66E6B}" dt="2023-01-03T10:46:59.661" v="34440" actId="1076"/>
          <ac:spMkLst>
            <pc:docMk/>
            <pc:sldMk cId="3599701029" sldId="320"/>
            <ac:spMk id="15" creationId="{2CC5F7AD-4B32-4CCA-BA36-6844352FF6BD}"/>
          </ac:spMkLst>
        </pc:spChg>
        <pc:spChg chg="add mod">
          <ac:chgData name="Stuart C Wilde MBE" userId="effe1fc91cccb1d5" providerId="LiveId" clId="{52953467-E7BB-A146-A87D-2304E7E66E6B}" dt="2023-01-03T10:45:37.346" v="34423" actId="1076"/>
          <ac:spMkLst>
            <pc:docMk/>
            <pc:sldMk cId="3599701029" sldId="320"/>
            <ac:spMk id="16" creationId="{DC7D78AB-FBB2-37CE-3EEB-9C529F2E88A7}"/>
          </ac:spMkLst>
        </pc:spChg>
        <pc:spChg chg="add mod">
          <ac:chgData name="Stuart C Wilde MBE" userId="effe1fc91cccb1d5" providerId="LiveId" clId="{52953467-E7BB-A146-A87D-2304E7E66E6B}" dt="2023-01-03T10:46:40.705" v="34438" actId="1036"/>
          <ac:spMkLst>
            <pc:docMk/>
            <pc:sldMk cId="3599701029" sldId="320"/>
            <ac:spMk id="17" creationId="{0E7E2405-F4DD-4FD1-4385-95E79C3EC430}"/>
          </ac:spMkLst>
        </pc:spChg>
        <pc:spChg chg="add mod">
          <ac:chgData name="Stuart C Wilde MBE" userId="effe1fc91cccb1d5" providerId="LiveId" clId="{52953467-E7BB-A146-A87D-2304E7E66E6B}" dt="2023-01-03T10:46:07.362" v="34427" actId="1076"/>
          <ac:spMkLst>
            <pc:docMk/>
            <pc:sldMk cId="3599701029" sldId="320"/>
            <ac:spMk id="18" creationId="{924C77FB-2BA5-994C-9472-3118FCF0A0A0}"/>
          </ac:spMkLst>
        </pc:spChg>
        <pc:spChg chg="add mod">
          <ac:chgData name="Stuart C Wilde MBE" userId="effe1fc91cccb1d5" providerId="LiveId" clId="{52953467-E7BB-A146-A87D-2304E7E66E6B}" dt="2023-01-03T10:51:01.218" v="34601" actId="20577"/>
          <ac:spMkLst>
            <pc:docMk/>
            <pc:sldMk cId="3599701029" sldId="320"/>
            <ac:spMk id="19" creationId="{13C4B059-49ED-9C5D-1586-13D378C0DA92}"/>
          </ac:spMkLst>
        </pc:spChg>
        <pc:spChg chg="add mod">
          <ac:chgData name="Stuart C Wilde MBE" userId="effe1fc91cccb1d5" providerId="LiveId" clId="{52953467-E7BB-A146-A87D-2304E7E66E6B}" dt="2023-01-03T10:45:24.995" v="34421" actId="1076"/>
          <ac:spMkLst>
            <pc:docMk/>
            <pc:sldMk cId="3599701029" sldId="320"/>
            <ac:spMk id="20" creationId="{41C9A54E-2D95-6615-2E7C-33D070907381}"/>
          </ac:spMkLst>
        </pc:spChg>
        <pc:spChg chg="add mod">
          <ac:chgData name="Stuart C Wilde MBE" userId="effe1fc91cccb1d5" providerId="LiveId" clId="{52953467-E7BB-A146-A87D-2304E7E66E6B}" dt="2023-01-03T10:46:21.888" v="34428" actId="1076"/>
          <ac:spMkLst>
            <pc:docMk/>
            <pc:sldMk cId="3599701029" sldId="320"/>
            <ac:spMk id="21" creationId="{9A9D0999-C764-B13E-5B13-0BDA610D8FAF}"/>
          </ac:spMkLst>
        </pc:spChg>
        <pc:spChg chg="add mod">
          <ac:chgData name="Stuart C Wilde MBE" userId="effe1fc91cccb1d5" providerId="LiveId" clId="{52953467-E7BB-A146-A87D-2304E7E66E6B}" dt="2023-01-03T10:46:02.229" v="34426" actId="1076"/>
          <ac:spMkLst>
            <pc:docMk/>
            <pc:sldMk cId="3599701029" sldId="320"/>
            <ac:spMk id="22" creationId="{C5E69544-725A-C2AA-CD73-A64F8CFFC097}"/>
          </ac:spMkLst>
        </pc:spChg>
        <pc:spChg chg="mod">
          <ac:chgData name="Stuart C Wilde MBE" userId="effe1fc91cccb1d5" providerId="LiveId" clId="{52953467-E7BB-A146-A87D-2304E7E66E6B}" dt="2023-01-03T10:56:37.404" v="34716" actId="27636"/>
          <ac:spMkLst>
            <pc:docMk/>
            <pc:sldMk cId="3599701029" sldId="320"/>
            <ac:spMk id="29" creationId="{C5A8C257-B6E4-D850-0685-E36894744DCB}"/>
          </ac:spMkLst>
        </pc:spChg>
        <pc:picChg chg="add del mod">
          <ac:chgData name="Stuart C Wilde MBE" userId="effe1fc91cccb1d5" providerId="LiveId" clId="{52953467-E7BB-A146-A87D-2304E7E66E6B}" dt="2023-01-03T10:44:25.206" v="34413" actId="478"/>
          <ac:picMkLst>
            <pc:docMk/>
            <pc:sldMk cId="3599701029" sldId="320"/>
            <ac:picMk id="5" creationId="{3D64D4D5-084F-C4E9-D636-2C0DC601C055}"/>
          </ac:picMkLst>
        </pc:picChg>
        <pc:picChg chg="del">
          <ac:chgData name="Stuart C Wilde MBE" userId="effe1fc91cccb1d5" providerId="LiveId" clId="{52953467-E7BB-A146-A87D-2304E7E66E6B}" dt="2023-01-03T10:30:54.037" v="34134" actId="478"/>
          <ac:picMkLst>
            <pc:docMk/>
            <pc:sldMk cId="3599701029" sldId="320"/>
            <ac:picMk id="12" creationId="{BE54B38A-5EAD-F805-1556-F7DDD346ACAD}"/>
          </ac:picMkLst>
        </pc:picChg>
        <pc:picChg chg="add mod">
          <ac:chgData name="Stuart C Wilde MBE" userId="effe1fc91cccb1d5" providerId="LiveId" clId="{52953467-E7BB-A146-A87D-2304E7E66E6B}" dt="2023-01-03T10:45:04.731" v="34420" actId="1582"/>
          <ac:picMkLst>
            <pc:docMk/>
            <pc:sldMk cId="3599701029" sldId="320"/>
            <ac:picMk id="13" creationId="{81E0BA0B-895C-EE97-ED8A-6D487D080983}"/>
          </ac:picMkLst>
        </pc:picChg>
        <pc:cxnChg chg="add mod">
          <ac:chgData name="Stuart C Wilde MBE" userId="effe1fc91cccb1d5" providerId="LiveId" clId="{52953467-E7BB-A146-A87D-2304E7E66E6B}" dt="2023-01-03T10:50:59.869" v="34596" actId="20577"/>
          <ac:cxnSpMkLst>
            <pc:docMk/>
            <pc:sldMk cId="3599701029" sldId="320"/>
            <ac:cxnSpMk id="23" creationId="{34D6D937-97F0-EAA2-820A-F0D65839CADA}"/>
          </ac:cxnSpMkLst>
        </pc:cxnChg>
        <pc:cxnChg chg="add mod">
          <ac:chgData name="Stuart C Wilde MBE" userId="effe1fc91cccb1d5" providerId="LiveId" clId="{52953467-E7BB-A146-A87D-2304E7E66E6B}" dt="2023-01-03T10:45:31.762" v="34422" actId="14100"/>
          <ac:cxnSpMkLst>
            <pc:docMk/>
            <pc:sldMk cId="3599701029" sldId="320"/>
            <ac:cxnSpMk id="24" creationId="{47F55628-DB3A-6533-D206-C5554606F616}"/>
          </ac:cxnSpMkLst>
        </pc:cxnChg>
        <pc:cxnChg chg="add mod">
          <ac:chgData name="Stuart C Wilde MBE" userId="effe1fc91cccb1d5" providerId="LiveId" clId="{52953467-E7BB-A146-A87D-2304E7E66E6B}" dt="2023-01-03T10:46:31.779" v="34429" actId="14100"/>
          <ac:cxnSpMkLst>
            <pc:docMk/>
            <pc:sldMk cId="3599701029" sldId="320"/>
            <ac:cxnSpMk id="26" creationId="{22DE063A-5B29-4EA3-5CB9-55215A3E966A}"/>
          </ac:cxnSpMkLst>
        </pc:cxnChg>
        <pc:cxnChg chg="add mod">
          <ac:chgData name="Stuart C Wilde MBE" userId="effe1fc91cccb1d5" providerId="LiveId" clId="{52953467-E7BB-A146-A87D-2304E7E66E6B}" dt="2023-01-03T10:46:48.158" v="34439" actId="14100"/>
          <ac:cxnSpMkLst>
            <pc:docMk/>
            <pc:sldMk cId="3599701029" sldId="320"/>
            <ac:cxnSpMk id="27" creationId="{9603EECA-C5C1-DD17-5E66-B525C5AF7B3A}"/>
          </ac:cxnSpMkLst>
        </pc:cxnChg>
      </pc:sldChg>
      <pc:sldChg chg="add del ord">
        <pc:chgData name="Stuart C Wilde MBE" userId="effe1fc91cccb1d5" providerId="LiveId" clId="{52953467-E7BB-A146-A87D-2304E7E66E6B}" dt="2023-01-03T11:22:43.488" v="35330" actId="2696"/>
        <pc:sldMkLst>
          <pc:docMk/>
          <pc:sldMk cId="1093943068" sldId="321"/>
        </pc:sldMkLst>
      </pc:sldChg>
      <pc:sldChg chg="add del">
        <pc:chgData name="Stuart C Wilde MBE" userId="effe1fc91cccb1d5" providerId="LiveId" clId="{52953467-E7BB-A146-A87D-2304E7E66E6B}" dt="2023-01-03T10:47:45.049" v="34446" actId="2696"/>
        <pc:sldMkLst>
          <pc:docMk/>
          <pc:sldMk cId="2598418927" sldId="322"/>
        </pc:sldMkLst>
      </pc:sldChg>
      <pc:sldChg chg="addSp delSp modSp add mod">
        <pc:chgData name="Stuart C Wilde MBE" userId="effe1fc91cccb1d5" providerId="LiveId" clId="{52953467-E7BB-A146-A87D-2304E7E66E6B}" dt="2023-01-03T10:59:54.724" v="34818" actId="1037"/>
        <pc:sldMkLst>
          <pc:docMk/>
          <pc:sldMk cId="2537090292" sldId="323"/>
        </pc:sldMkLst>
        <pc:spChg chg="add del mod">
          <ac:chgData name="Stuart C Wilde MBE" userId="effe1fc91cccb1d5" providerId="LiveId" clId="{52953467-E7BB-A146-A87D-2304E7E66E6B}" dt="2023-01-03T10:59:25.988" v="34748" actId="478"/>
          <ac:spMkLst>
            <pc:docMk/>
            <pc:sldMk cId="2537090292" sldId="323"/>
            <ac:spMk id="2" creationId="{08208EF1-FC47-7E02-A1E4-5255D00DA111}"/>
          </ac:spMkLst>
        </pc:spChg>
        <pc:spChg chg="mod">
          <ac:chgData name="Stuart C Wilde MBE" userId="effe1fc91cccb1d5" providerId="LiveId" clId="{52953467-E7BB-A146-A87D-2304E7E66E6B}" dt="2023-01-03T10:59:54.724" v="34818" actId="1037"/>
          <ac:spMkLst>
            <pc:docMk/>
            <pc:sldMk cId="2537090292" sldId="323"/>
            <ac:spMk id="6" creationId="{067641E6-0FF8-1142-553C-19C235E7274A}"/>
          </ac:spMkLst>
        </pc:spChg>
        <pc:spChg chg="mod">
          <ac:chgData name="Stuart C Wilde MBE" userId="effe1fc91cccb1d5" providerId="LiveId" clId="{52953467-E7BB-A146-A87D-2304E7E66E6B}" dt="2023-01-03T10:56:47.742" v="34718" actId="20577"/>
          <ac:spMkLst>
            <pc:docMk/>
            <pc:sldMk cId="2537090292" sldId="323"/>
            <ac:spMk id="29" creationId="{C5A8C257-B6E4-D850-0685-E36894744DCB}"/>
          </ac:spMkLst>
        </pc:spChg>
        <pc:picChg chg="del">
          <ac:chgData name="Stuart C Wilde MBE" userId="effe1fc91cccb1d5" providerId="LiveId" clId="{52953467-E7BB-A146-A87D-2304E7E66E6B}" dt="2023-01-03T10:58:28.270" v="34731" actId="478"/>
          <ac:picMkLst>
            <pc:docMk/>
            <pc:sldMk cId="2537090292" sldId="323"/>
            <ac:picMk id="3" creationId="{71BD52FF-B830-25FE-3055-ECE70EBDBC66}"/>
          </ac:picMkLst>
        </pc:picChg>
        <pc:picChg chg="add mod">
          <ac:chgData name="Stuart C Wilde MBE" userId="effe1fc91cccb1d5" providerId="LiveId" clId="{52953467-E7BB-A146-A87D-2304E7E66E6B}" dt="2023-01-03T10:59:54.724" v="34818" actId="1037"/>
          <ac:picMkLst>
            <pc:docMk/>
            <pc:sldMk cId="2537090292" sldId="323"/>
            <ac:picMk id="7" creationId="{720D2D1E-BCA7-A558-94DE-EEC17904025E}"/>
          </ac:picMkLst>
        </pc:picChg>
        <pc:cxnChg chg="mod">
          <ac:chgData name="Stuart C Wilde MBE" userId="effe1fc91cccb1d5" providerId="LiveId" clId="{52953467-E7BB-A146-A87D-2304E7E66E6B}" dt="2023-01-03T10:59:54.724" v="34818" actId="1037"/>
          <ac:cxnSpMkLst>
            <pc:docMk/>
            <pc:sldMk cId="2537090292" sldId="323"/>
            <ac:cxnSpMk id="12" creationId="{E6372663-7E54-9497-0583-DA95CB2376F3}"/>
          </ac:cxnSpMkLst>
        </pc:cxnChg>
      </pc:sldChg>
      <pc:sldChg chg="addSp delSp modSp add mod">
        <pc:chgData name="Stuart C Wilde MBE" userId="effe1fc91cccb1d5" providerId="LiveId" clId="{52953467-E7BB-A146-A87D-2304E7E66E6B}" dt="2023-01-03T11:10:03.017" v="34951" actId="20577"/>
        <pc:sldMkLst>
          <pc:docMk/>
          <pc:sldMk cId="2118153139" sldId="324"/>
        </pc:sldMkLst>
        <pc:spChg chg="add del mod">
          <ac:chgData name="Stuart C Wilde MBE" userId="effe1fc91cccb1d5" providerId="LiveId" clId="{52953467-E7BB-A146-A87D-2304E7E66E6B}" dt="2023-01-03T11:02:54.157" v="34849" actId="478"/>
          <ac:spMkLst>
            <pc:docMk/>
            <pc:sldMk cId="2118153139" sldId="324"/>
            <ac:spMk id="2" creationId="{27612C0F-EA18-9686-A51E-467A0EE463F3}"/>
          </ac:spMkLst>
        </pc:spChg>
        <pc:spChg chg="mod">
          <ac:chgData name="Stuart C Wilde MBE" userId="effe1fc91cccb1d5" providerId="LiveId" clId="{52953467-E7BB-A146-A87D-2304E7E66E6B}" dt="2023-01-03T11:10:03.017" v="34951" actId="20577"/>
          <ac:spMkLst>
            <pc:docMk/>
            <pc:sldMk cId="2118153139" sldId="324"/>
            <ac:spMk id="29" creationId="{C5A8C257-B6E4-D850-0685-E36894744DCB}"/>
          </ac:spMkLst>
        </pc:spChg>
        <pc:picChg chg="del">
          <ac:chgData name="Stuart C Wilde MBE" userId="effe1fc91cccb1d5" providerId="LiveId" clId="{52953467-E7BB-A146-A87D-2304E7E66E6B}" dt="2023-01-03T11:01:44.084" v="34831" actId="478"/>
          <ac:picMkLst>
            <pc:docMk/>
            <pc:sldMk cId="2118153139" sldId="324"/>
            <ac:picMk id="5" creationId="{E0135A32-3B39-3C86-87B1-A53BB58FBD74}"/>
          </ac:picMkLst>
        </pc:picChg>
        <pc:picChg chg="add mod">
          <ac:chgData name="Stuart C Wilde MBE" userId="effe1fc91cccb1d5" providerId="LiveId" clId="{52953467-E7BB-A146-A87D-2304E7E66E6B}" dt="2023-01-03T11:02:12.893" v="34843" actId="1076"/>
          <ac:picMkLst>
            <pc:docMk/>
            <pc:sldMk cId="2118153139" sldId="324"/>
            <ac:picMk id="7" creationId="{3914CF70-9D01-06B2-C058-27B3D5776842}"/>
          </ac:picMkLst>
        </pc:picChg>
        <pc:cxnChg chg="mod">
          <ac:chgData name="Stuart C Wilde MBE" userId="effe1fc91cccb1d5" providerId="LiveId" clId="{52953467-E7BB-A146-A87D-2304E7E66E6B}" dt="2023-01-03T11:02:37.942" v="34846" actId="14100"/>
          <ac:cxnSpMkLst>
            <pc:docMk/>
            <pc:sldMk cId="2118153139" sldId="324"/>
            <ac:cxnSpMk id="12" creationId="{E6372663-7E54-9497-0583-DA95CB2376F3}"/>
          </ac:cxnSpMkLst>
        </pc:cxnChg>
        <pc:cxnChg chg="mod">
          <ac:chgData name="Stuart C Wilde MBE" userId="effe1fc91cccb1d5" providerId="LiveId" clId="{52953467-E7BB-A146-A87D-2304E7E66E6B}" dt="2023-01-03T11:02:23.989" v="34845" actId="14100"/>
          <ac:cxnSpMkLst>
            <pc:docMk/>
            <pc:sldMk cId="2118153139" sldId="324"/>
            <ac:cxnSpMk id="13" creationId="{8E4F7917-2B6F-781D-8E8E-4C14CD2C69B3}"/>
          </ac:cxnSpMkLst>
        </pc:cxnChg>
      </pc:sldChg>
      <pc:sldChg chg="addSp delSp modSp add mod">
        <pc:chgData name="Stuart C Wilde MBE" userId="effe1fc91cccb1d5" providerId="LiveId" clId="{52953467-E7BB-A146-A87D-2304E7E66E6B}" dt="2023-01-05T15:58:29.102" v="35787" actId="478"/>
        <pc:sldMkLst>
          <pc:docMk/>
          <pc:sldMk cId="2415690415" sldId="325"/>
        </pc:sldMkLst>
        <pc:spChg chg="add del mod">
          <ac:chgData name="Stuart C Wilde MBE" userId="effe1fc91cccb1d5" providerId="LiveId" clId="{52953467-E7BB-A146-A87D-2304E7E66E6B}" dt="2023-01-03T11:08:21.109" v="34902" actId="478"/>
          <ac:spMkLst>
            <pc:docMk/>
            <pc:sldMk cId="2415690415" sldId="325"/>
            <ac:spMk id="2" creationId="{24799132-718F-DE79-31E9-8CC910BEBB73}"/>
          </ac:spMkLst>
        </pc:spChg>
        <pc:spChg chg="mod">
          <ac:chgData name="Stuart C Wilde MBE" userId="effe1fc91cccb1d5" providerId="LiveId" clId="{52953467-E7BB-A146-A87D-2304E7E66E6B}" dt="2023-01-05T12:43:25.871" v="35568" actId="1038"/>
          <ac:spMkLst>
            <pc:docMk/>
            <pc:sldMk cId="2415690415" sldId="325"/>
            <ac:spMk id="5" creationId="{D313B760-E64A-111C-C69E-476F63AA4FF2}"/>
          </ac:spMkLst>
        </pc:spChg>
        <pc:spChg chg="mod">
          <ac:chgData name="Stuart C Wilde MBE" userId="effe1fc91cccb1d5" providerId="LiveId" clId="{52953467-E7BB-A146-A87D-2304E7E66E6B}" dt="2023-01-05T12:43:25.871" v="35568" actId="1038"/>
          <ac:spMkLst>
            <pc:docMk/>
            <pc:sldMk cId="2415690415" sldId="325"/>
            <ac:spMk id="6" creationId="{067641E6-0FF8-1142-553C-19C235E7274A}"/>
          </ac:spMkLst>
        </pc:spChg>
        <pc:spChg chg="add del mod">
          <ac:chgData name="Stuart C Wilde MBE" userId="effe1fc91cccb1d5" providerId="LiveId" clId="{52953467-E7BB-A146-A87D-2304E7E66E6B}" dt="2023-01-05T15:58:29.102" v="35787" actId="478"/>
          <ac:spMkLst>
            <pc:docMk/>
            <pc:sldMk cId="2415690415" sldId="325"/>
            <ac:spMk id="16" creationId="{E5DD5417-8C11-EEA4-D9FD-41A2D84D28EA}"/>
          </ac:spMkLst>
        </pc:spChg>
        <pc:spChg chg="mod">
          <ac:chgData name="Stuart C Wilde MBE" userId="effe1fc91cccb1d5" providerId="LiveId" clId="{52953467-E7BB-A146-A87D-2304E7E66E6B}" dt="2023-01-05T12:43:25.871" v="35568" actId="1038"/>
          <ac:spMkLst>
            <pc:docMk/>
            <pc:sldMk cId="2415690415" sldId="325"/>
            <ac:spMk id="17" creationId="{D30BA747-2678-2520-BC50-7D53527ADF5E}"/>
          </ac:spMkLst>
        </pc:spChg>
        <pc:spChg chg="mod">
          <ac:chgData name="Stuart C Wilde MBE" userId="effe1fc91cccb1d5" providerId="LiveId" clId="{52953467-E7BB-A146-A87D-2304E7E66E6B}" dt="2023-01-05T12:43:25.871" v="35568" actId="1038"/>
          <ac:spMkLst>
            <pc:docMk/>
            <pc:sldMk cId="2415690415" sldId="325"/>
            <ac:spMk id="18" creationId="{CD827E9D-BAFE-7203-0502-A37BC591FD03}"/>
          </ac:spMkLst>
        </pc:spChg>
        <pc:spChg chg="mod">
          <ac:chgData name="Stuart C Wilde MBE" userId="effe1fc91cccb1d5" providerId="LiveId" clId="{52953467-E7BB-A146-A87D-2304E7E66E6B}" dt="2023-01-03T11:10:08.354" v="34955" actId="20577"/>
          <ac:spMkLst>
            <pc:docMk/>
            <pc:sldMk cId="2415690415" sldId="325"/>
            <ac:spMk id="29" creationId="{C5A8C257-B6E4-D850-0685-E36894744DCB}"/>
          </ac:spMkLst>
        </pc:spChg>
        <pc:picChg chg="del">
          <ac:chgData name="Stuart C Wilde MBE" userId="effe1fc91cccb1d5" providerId="LiveId" clId="{52953467-E7BB-A146-A87D-2304E7E66E6B}" dt="2023-01-03T11:05:39.093" v="34855" actId="478"/>
          <ac:picMkLst>
            <pc:docMk/>
            <pc:sldMk cId="2415690415" sldId="325"/>
            <ac:picMk id="3" creationId="{837A3646-228D-C3D1-00AF-546686DDFB8F}"/>
          </ac:picMkLst>
        </pc:picChg>
        <pc:picChg chg="add mod modCrop">
          <ac:chgData name="Stuart C Wilde MBE" userId="effe1fc91cccb1d5" providerId="LiveId" clId="{52953467-E7BB-A146-A87D-2304E7E66E6B}" dt="2023-01-05T12:43:25.871" v="35568" actId="1038"/>
          <ac:picMkLst>
            <pc:docMk/>
            <pc:sldMk cId="2415690415" sldId="325"/>
            <ac:picMk id="3" creationId="{FEAB75D0-7800-3832-756E-C252E953B254}"/>
          </ac:picMkLst>
        </pc:picChg>
        <pc:picChg chg="add del mod">
          <ac:chgData name="Stuart C Wilde MBE" userId="effe1fc91cccb1d5" providerId="LiveId" clId="{52953467-E7BB-A146-A87D-2304E7E66E6B}" dt="2023-01-05T12:13:51.751" v="35496" actId="478"/>
          <ac:picMkLst>
            <pc:docMk/>
            <pc:sldMk cId="2415690415" sldId="325"/>
            <ac:picMk id="15" creationId="{88EC4F13-FF82-AC4C-8734-E773C93FCE7B}"/>
          </ac:picMkLst>
        </pc:picChg>
        <pc:cxnChg chg="mod">
          <ac:chgData name="Stuart C Wilde MBE" userId="effe1fc91cccb1d5" providerId="LiveId" clId="{52953467-E7BB-A146-A87D-2304E7E66E6B}" dt="2023-01-05T12:43:25.871" v="35568" actId="1038"/>
          <ac:cxnSpMkLst>
            <pc:docMk/>
            <pc:sldMk cId="2415690415" sldId="325"/>
            <ac:cxnSpMk id="12" creationId="{E6372663-7E54-9497-0583-DA95CB2376F3}"/>
          </ac:cxnSpMkLst>
        </pc:cxnChg>
        <pc:cxnChg chg="mod">
          <ac:chgData name="Stuart C Wilde MBE" userId="effe1fc91cccb1d5" providerId="LiveId" clId="{52953467-E7BB-A146-A87D-2304E7E66E6B}" dt="2023-01-05T12:43:25.871" v="35568" actId="1038"/>
          <ac:cxnSpMkLst>
            <pc:docMk/>
            <pc:sldMk cId="2415690415" sldId="325"/>
            <ac:cxnSpMk id="13" creationId="{8E4F7917-2B6F-781D-8E8E-4C14CD2C69B3}"/>
          </ac:cxnSpMkLst>
        </pc:cxnChg>
      </pc:sldChg>
      <pc:sldChg chg="add del">
        <pc:chgData name="Stuart C Wilde MBE" userId="effe1fc91cccb1d5" providerId="LiveId" clId="{52953467-E7BB-A146-A87D-2304E7E66E6B}" dt="2023-01-03T10:35:20.563" v="34155" actId="2696"/>
        <pc:sldMkLst>
          <pc:docMk/>
          <pc:sldMk cId="494043160" sldId="326"/>
        </pc:sldMkLst>
      </pc:sldChg>
      <pc:sldChg chg="addSp delSp modSp add mod">
        <pc:chgData name="Stuart C Wilde MBE" userId="effe1fc91cccb1d5" providerId="LiveId" clId="{52953467-E7BB-A146-A87D-2304E7E66E6B}" dt="2023-01-05T19:48:00.309" v="35852" actId="2085"/>
        <pc:sldMkLst>
          <pc:docMk/>
          <pc:sldMk cId="2547039009" sldId="326"/>
        </pc:sldMkLst>
        <pc:spChg chg="del">
          <ac:chgData name="Stuart C Wilde MBE" userId="effe1fc91cccb1d5" providerId="LiveId" clId="{52953467-E7BB-A146-A87D-2304E7E66E6B}" dt="2023-01-05T16:36:20.877" v="35792" actId="478"/>
          <ac:spMkLst>
            <pc:docMk/>
            <pc:sldMk cId="2547039009" sldId="326"/>
            <ac:spMk id="2" creationId="{944108C4-791C-7ABC-846B-850E3EF65086}"/>
          </ac:spMkLst>
        </pc:spChg>
        <pc:spChg chg="del">
          <ac:chgData name="Stuart C Wilde MBE" userId="effe1fc91cccb1d5" providerId="LiveId" clId="{52953467-E7BB-A146-A87D-2304E7E66E6B}" dt="2023-01-05T16:36:20.877" v="35792" actId="478"/>
          <ac:spMkLst>
            <pc:docMk/>
            <pc:sldMk cId="2547039009" sldId="326"/>
            <ac:spMk id="6" creationId="{E7203D45-5FA9-9CB9-A286-224C45F1C247}"/>
          </ac:spMkLst>
        </pc:spChg>
        <pc:spChg chg="del">
          <ac:chgData name="Stuart C Wilde MBE" userId="effe1fc91cccb1d5" providerId="LiveId" clId="{52953467-E7BB-A146-A87D-2304E7E66E6B}" dt="2023-01-05T16:36:20.877" v="35792" actId="478"/>
          <ac:spMkLst>
            <pc:docMk/>
            <pc:sldMk cId="2547039009" sldId="326"/>
            <ac:spMk id="7" creationId="{6556937C-0823-42B5-2BBE-8DBE36431DDA}"/>
          </ac:spMkLst>
        </pc:spChg>
        <pc:spChg chg="del">
          <ac:chgData name="Stuart C Wilde MBE" userId="effe1fc91cccb1d5" providerId="LiveId" clId="{52953467-E7BB-A146-A87D-2304E7E66E6B}" dt="2023-01-05T16:36:20.877" v="35792" actId="478"/>
          <ac:spMkLst>
            <pc:docMk/>
            <pc:sldMk cId="2547039009" sldId="326"/>
            <ac:spMk id="12" creationId="{4C0DB8A2-72F0-B9B9-F747-46880E0D0B42}"/>
          </ac:spMkLst>
        </pc:spChg>
        <pc:spChg chg="del">
          <ac:chgData name="Stuart C Wilde MBE" userId="effe1fc91cccb1d5" providerId="LiveId" clId="{52953467-E7BB-A146-A87D-2304E7E66E6B}" dt="2023-01-05T16:36:20.877" v="35792" actId="478"/>
          <ac:spMkLst>
            <pc:docMk/>
            <pc:sldMk cId="2547039009" sldId="326"/>
            <ac:spMk id="13" creationId="{14057341-519D-23C8-4A61-A767472FA94E}"/>
          </ac:spMkLst>
        </pc:spChg>
        <pc:spChg chg="del">
          <ac:chgData name="Stuart C Wilde MBE" userId="effe1fc91cccb1d5" providerId="LiveId" clId="{52953467-E7BB-A146-A87D-2304E7E66E6B}" dt="2023-01-05T16:36:20.877" v="35792" actId="478"/>
          <ac:spMkLst>
            <pc:docMk/>
            <pc:sldMk cId="2547039009" sldId="326"/>
            <ac:spMk id="15" creationId="{B97E2108-28B3-9FD1-0721-DA337A195D1C}"/>
          </ac:spMkLst>
        </pc:spChg>
        <pc:spChg chg="del">
          <ac:chgData name="Stuart C Wilde MBE" userId="effe1fc91cccb1d5" providerId="LiveId" clId="{52953467-E7BB-A146-A87D-2304E7E66E6B}" dt="2023-01-05T16:36:20.877" v="35792" actId="478"/>
          <ac:spMkLst>
            <pc:docMk/>
            <pc:sldMk cId="2547039009" sldId="326"/>
            <ac:spMk id="16" creationId="{E651A32C-61D1-5C2F-AC5A-95F9C95C7DE3}"/>
          </ac:spMkLst>
        </pc:spChg>
        <pc:spChg chg="del">
          <ac:chgData name="Stuart C Wilde MBE" userId="effe1fc91cccb1d5" providerId="LiveId" clId="{52953467-E7BB-A146-A87D-2304E7E66E6B}" dt="2023-01-05T16:36:20.877" v="35792" actId="478"/>
          <ac:spMkLst>
            <pc:docMk/>
            <pc:sldMk cId="2547039009" sldId="326"/>
            <ac:spMk id="17" creationId="{248122A6-CE30-5E4D-345E-2575E309A899}"/>
          </ac:spMkLst>
        </pc:spChg>
        <pc:spChg chg="mod">
          <ac:chgData name="Stuart C Wilde MBE" userId="effe1fc91cccb1d5" providerId="LiveId" clId="{52953467-E7BB-A146-A87D-2304E7E66E6B}" dt="2023-01-05T16:36:53.855" v="35797" actId="20577"/>
          <ac:spMkLst>
            <pc:docMk/>
            <pc:sldMk cId="2547039009" sldId="326"/>
            <ac:spMk id="45" creationId="{FBB4BAC0-F083-5E88-E4A7-A64FD6C30060}"/>
          </ac:spMkLst>
        </pc:spChg>
        <pc:picChg chg="add mod">
          <ac:chgData name="Stuart C Wilde MBE" userId="effe1fc91cccb1d5" providerId="LiveId" clId="{52953467-E7BB-A146-A87D-2304E7E66E6B}" dt="2023-01-05T19:48:00.309" v="35852" actId="2085"/>
          <ac:picMkLst>
            <pc:docMk/>
            <pc:sldMk cId="2547039009" sldId="326"/>
            <ac:picMk id="2" creationId="{8785B16E-DEF7-F2E3-9ECA-AE66CE83137D}"/>
          </ac:picMkLst>
        </pc:picChg>
        <pc:picChg chg="add del mod">
          <ac:chgData name="Stuart C Wilde MBE" userId="effe1fc91cccb1d5" providerId="LiveId" clId="{52953467-E7BB-A146-A87D-2304E7E66E6B}" dt="2023-01-05T19:43:54.614" v="35835" actId="478"/>
          <ac:picMkLst>
            <pc:docMk/>
            <pc:sldMk cId="2547039009" sldId="326"/>
            <ac:picMk id="3" creationId="{322D8D8E-68D0-9F7A-9FC7-57BE44DE5749}"/>
          </ac:picMkLst>
        </pc:picChg>
        <pc:cxnChg chg="del mod">
          <ac:chgData name="Stuart C Wilde MBE" userId="effe1fc91cccb1d5" providerId="LiveId" clId="{52953467-E7BB-A146-A87D-2304E7E66E6B}" dt="2023-01-05T16:36:20.877" v="35792" actId="478"/>
          <ac:cxnSpMkLst>
            <pc:docMk/>
            <pc:sldMk cId="2547039009" sldId="326"/>
            <ac:cxnSpMk id="27" creationId="{EE0623CE-DB50-86B1-3D70-B4061C53F90B}"/>
          </ac:cxnSpMkLst>
        </pc:cxnChg>
        <pc:cxnChg chg="del mod">
          <ac:chgData name="Stuart C Wilde MBE" userId="effe1fc91cccb1d5" providerId="LiveId" clId="{52953467-E7BB-A146-A87D-2304E7E66E6B}" dt="2023-01-05T16:36:20.877" v="35792" actId="478"/>
          <ac:cxnSpMkLst>
            <pc:docMk/>
            <pc:sldMk cId="2547039009" sldId="326"/>
            <ac:cxnSpMk id="28" creationId="{15DF648F-EF37-6FD5-4494-24660713F730}"/>
          </ac:cxnSpMkLst>
        </pc:cxnChg>
        <pc:cxnChg chg="del mod">
          <ac:chgData name="Stuart C Wilde MBE" userId="effe1fc91cccb1d5" providerId="LiveId" clId="{52953467-E7BB-A146-A87D-2304E7E66E6B}" dt="2023-01-05T16:36:20.877" v="35792" actId="478"/>
          <ac:cxnSpMkLst>
            <pc:docMk/>
            <pc:sldMk cId="2547039009" sldId="326"/>
            <ac:cxnSpMk id="29" creationId="{863CD5CC-31AA-5055-EFF3-E20E66080A85}"/>
          </ac:cxnSpMkLst>
        </pc:cxnChg>
      </pc:sldChg>
      <pc:sldChg chg="addSp delSp modSp new del mod">
        <pc:chgData name="Stuart C Wilde MBE" userId="effe1fc91cccb1d5" providerId="LiveId" clId="{52953467-E7BB-A146-A87D-2304E7E66E6B}" dt="2023-01-05T14:34:21.489" v="35783" actId="2696"/>
        <pc:sldMkLst>
          <pc:docMk/>
          <pc:sldMk cId="4243003679" sldId="326"/>
        </pc:sldMkLst>
        <pc:spChg chg="del">
          <ac:chgData name="Stuart C Wilde MBE" userId="effe1fc91cccb1d5" providerId="LiveId" clId="{52953467-E7BB-A146-A87D-2304E7E66E6B}" dt="2023-01-05T13:57:40.620" v="35601" actId="478"/>
          <ac:spMkLst>
            <pc:docMk/>
            <pc:sldMk cId="4243003679" sldId="326"/>
            <ac:spMk id="2" creationId="{03F4946A-7A7B-C17A-DCC6-D418B9C0E0A3}"/>
          </ac:spMkLst>
        </pc:spChg>
        <pc:spChg chg="del">
          <ac:chgData name="Stuart C Wilde MBE" userId="effe1fc91cccb1d5" providerId="LiveId" clId="{52953467-E7BB-A146-A87D-2304E7E66E6B}" dt="2023-01-05T12:50:57.605" v="35570" actId="931"/>
          <ac:spMkLst>
            <pc:docMk/>
            <pc:sldMk cId="4243003679" sldId="326"/>
            <ac:spMk id="3" creationId="{16A9D4DF-5F47-14E5-FA53-56FA561ABAA7}"/>
          </ac:spMkLst>
        </pc:spChg>
        <pc:spChg chg="add del mod">
          <ac:chgData name="Stuart C Wilde MBE" userId="effe1fc91cccb1d5" providerId="LiveId" clId="{52953467-E7BB-A146-A87D-2304E7E66E6B}" dt="2023-01-05T13:57:42.159" v="35602" actId="478"/>
          <ac:spMkLst>
            <pc:docMk/>
            <pc:sldMk cId="4243003679" sldId="326"/>
            <ac:spMk id="4" creationId="{A71A1151-0FA2-17D7-B1FC-9418F11C158C}"/>
          </ac:spMkLst>
        </pc:spChg>
        <pc:spChg chg="add del mod">
          <ac:chgData name="Stuart C Wilde MBE" userId="effe1fc91cccb1d5" providerId="LiveId" clId="{52953467-E7BB-A146-A87D-2304E7E66E6B}" dt="2023-01-05T12:53:10.272" v="35582" actId="931"/>
          <ac:spMkLst>
            <pc:docMk/>
            <pc:sldMk cId="4243003679" sldId="326"/>
            <ac:spMk id="7" creationId="{27D4BF6C-7444-D49C-7D59-9BAD87B4FF2D}"/>
          </ac:spMkLst>
        </pc:spChg>
        <pc:picChg chg="add del mod modCrop">
          <ac:chgData name="Stuart C Wilde MBE" userId="effe1fc91cccb1d5" providerId="LiveId" clId="{52953467-E7BB-A146-A87D-2304E7E66E6B}" dt="2023-01-05T12:52:00.924" v="35581" actId="478"/>
          <ac:picMkLst>
            <pc:docMk/>
            <pc:sldMk cId="4243003679" sldId="326"/>
            <ac:picMk id="5" creationId="{462E7A1B-115C-12FA-4FF3-8407981556A0}"/>
          </ac:picMkLst>
        </pc:picChg>
        <pc:picChg chg="add del mod">
          <ac:chgData name="Stuart C Wilde MBE" userId="effe1fc91cccb1d5" providerId="LiveId" clId="{52953467-E7BB-A146-A87D-2304E7E66E6B}" dt="2023-01-05T13:58:06.127" v="35607" actId="478"/>
          <ac:picMkLst>
            <pc:docMk/>
            <pc:sldMk cId="4243003679" sldId="326"/>
            <ac:picMk id="6" creationId="{0082F338-2218-F7CE-D442-E516A69E0845}"/>
          </ac:picMkLst>
        </pc:picChg>
        <pc:picChg chg="add del mod">
          <ac:chgData name="Stuart C Wilde MBE" userId="effe1fc91cccb1d5" providerId="LiveId" clId="{52953467-E7BB-A146-A87D-2304E7E66E6B}" dt="2023-01-05T14:05:59.102" v="35674" actId="478"/>
          <ac:picMkLst>
            <pc:docMk/>
            <pc:sldMk cId="4243003679" sldId="326"/>
            <ac:picMk id="8" creationId="{A639FE89-5E98-0286-CF2C-00FFD25CC3A7}"/>
          </ac:picMkLst>
        </pc:picChg>
        <pc:picChg chg="add del mod modCrop">
          <ac:chgData name="Stuart C Wilde MBE" userId="effe1fc91cccb1d5" providerId="LiveId" clId="{52953467-E7BB-A146-A87D-2304E7E66E6B}" dt="2023-01-05T13:57:37.732" v="35600" actId="478"/>
          <ac:picMkLst>
            <pc:docMk/>
            <pc:sldMk cId="4243003679" sldId="326"/>
            <ac:picMk id="9" creationId="{1169AD4C-0953-349F-ADEE-9E11429125D2}"/>
          </ac:picMkLst>
        </pc:picChg>
        <pc:picChg chg="add del mod">
          <ac:chgData name="Stuart C Wilde MBE" userId="effe1fc91cccb1d5" providerId="LiveId" clId="{52953467-E7BB-A146-A87D-2304E7E66E6B}" dt="2023-01-05T14:00:37.031" v="35624" actId="478"/>
          <ac:picMkLst>
            <pc:docMk/>
            <pc:sldMk cId="4243003679" sldId="326"/>
            <ac:picMk id="10" creationId="{778C37D7-E61D-F242-4C71-BACF642565DC}"/>
          </ac:picMkLst>
        </pc:picChg>
        <pc:picChg chg="add mod">
          <ac:chgData name="Stuart C Wilde MBE" userId="effe1fc91cccb1d5" providerId="LiveId" clId="{52953467-E7BB-A146-A87D-2304E7E66E6B}" dt="2023-01-05T14:10:43.185" v="35739" actId="1076"/>
          <ac:picMkLst>
            <pc:docMk/>
            <pc:sldMk cId="4243003679" sldId="326"/>
            <ac:picMk id="12" creationId="{08BDD8BB-6811-D7E6-99CB-7316D47E04D7}"/>
          </ac:picMkLst>
        </pc:picChg>
      </pc:sldChg>
      <pc:sldChg chg="addSp delSp modSp add mod">
        <pc:chgData name="Stuart C Wilde MBE" userId="effe1fc91cccb1d5" providerId="LiveId" clId="{52953467-E7BB-A146-A87D-2304E7E66E6B}" dt="2023-01-05T19:47:54.377" v="35851" actId="2085"/>
        <pc:sldMkLst>
          <pc:docMk/>
          <pc:sldMk cId="3323068216" sldId="327"/>
        </pc:sldMkLst>
        <pc:spChg chg="del">
          <ac:chgData name="Stuart C Wilde MBE" userId="effe1fc91cccb1d5" providerId="LiveId" clId="{52953467-E7BB-A146-A87D-2304E7E66E6B}" dt="2023-01-05T16:38:31.741" v="35799" actId="478"/>
          <ac:spMkLst>
            <pc:docMk/>
            <pc:sldMk cId="3323068216" sldId="327"/>
            <ac:spMk id="2" creationId="{944108C4-791C-7ABC-846B-850E3EF65086}"/>
          </ac:spMkLst>
        </pc:spChg>
        <pc:spChg chg="del">
          <ac:chgData name="Stuart C Wilde MBE" userId="effe1fc91cccb1d5" providerId="LiveId" clId="{52953467-E7BB-A146-A87D-2304E7E66E6B}" dt="2023-01-05T16:38:31.741" v="35799" actId="478"/>
          <ac:spMkLst>
            <pc:docMk/>
            <pc:sldMk cId="3323068216" sldId="327"/>
            <ac:spMk id="6" creationId="{E7203D45-5FA9-9CB9-A286-224C45F1C247}"/>
          </ac:spMkLst>
        </pc:spChg>
        <pc:spChg chg="del">
          <ac:chgData name="Stuart C Wilde MBE" userId="effe1fc91cccb1d5" providerId="LiveId" clId="{52953467-E7BB-A146-A87D-2304E7E66E6B}" dt="2023-01-05T16:38:31.741" v="35799" actId="478"/>
          <ac:spMkLst>
            <pc:docMk/>
            <pc:sldMk cId="3323068216" sldId="327"/>
            <ac:spMk id="7" creationId="{6556937C-0823-42B5-2BBE-8DBE36431DDA}"/>
          </ac:spMkLst>
        </pc:spChg>
        <pc:spChg chg="del">
          <ac:chgData name="Stuart C Wilde MBE" userId="effe1fc91cccb1d5" providerId="LiveId" clId="{52953467-E7BB-A146-A87D-2304E7E66E6B}" dt="2023-01-05T16:38:31.741" v="35799" actId="478"/>
          <ac:spMkLst>
            <pc:docMk/>
            <pc:sldMk cId="3323068216" sldId="327"/>
            <ac:spMk id="12" creationId="{4C0DB8A2-72F0-B9B9-F747-46880E0D0B42}"/>
          </ac:spMkLst>
        </pc:spChg>
        <pc:spChg chg="del">
          <ac:chgData name="Stuart C Wilde MBE" userId="effe1fc91cccb1d5" providerId="LiveId" clId="{52953467-E7BB-A146-A87D-2304E7E66E6B}" dt="2023-01-05T16:38:31.741" v="35799" actId="478"/>
          <ac:spMkLst>
            <pc:docMk/>
            <pc:sldMk cId="3323068216" sldId="327"/>
            <ac:spMk id="13" creationId="{14057341-519D-23C8-4A61-A767472FA94E}"/>
          </ac:spMkLst>
        </pc:spChg>
        <pc:spChg chg="del">
          <ac:chgData name="Stuart C Wilde MBE" userId="effe1fc91cccb1d5" providerId="LiveId" clId="{52953467-E7BB-A146-A87D-2304E7E66E6B}" dt="2023-01-05T16:38:31.741" v="35799" actId="478"/>
          <ac:spMkLst>
            <pc:docMk/>
            <pc:sldMk cId="3323068216" sldId="327"/>
            <ac:spMk id="15" creationId="{B97E2108-28B3-9FD1-0721-DA337A195D1C}"/>
          </ac:spMkLst>
        </pc:spChg>
        <pc:spChg chg="del">
          <ac:chgData name="Stuart C Wilde MBE" userId="effe1fc91cccb1d5" providerId="LiveId" clId="{52953467-E7BB-A146-A87D-2304E7E66E6B}" dt="2023-01-05T16:38:31.741" v="35799" actId="478"/>
          <ac:spMkLst>
            <pc:docMk/>
            <pc:sldMk cId="3323068216" sldId="327"/>
            <ac:spMk id="16" creationId="{E651A32C-61D1-5C2F-AC5A-95F9C95C7DE3}"/>
          </ac:spMkLst>
        </pc:spChg>
        <pc:spChg chg="del">
          <ac:chgData name="Stuart C Wilde MBE" userId="effe1fc91cccb1d5" providerId="LiveId" clId="{52953467-E7BB-A146-A87D-2304E7E66E6B}" dt="2023-01-05T16:38:31.741" v="35799" actId="478"/>
          <ac:spMkLst>
            <pc:docMk/>
            <pc:sldMk cId="3323068216" sldId="327"/>
            <ac:spMk id="17" creationId="{248122A6-CE30-5E4D-345E-2575E309A899}"/>
          </ac:spMkLst>
        </pc:spChg>
        <pc:spChg chg="mod">
          <ac:chgData name="Stuart C Wilde MBE" userId="effe1fc91cccb1d5" providerId="LiveId" clId="{52953467-E7BB-A146-A87D-2304E7E66E6B}" dt="2023-01-05T16:38:34.901" v="35801" actId="20577"/>
          <ac:spMkLst>
            <pc:docMk/>
            <pc:sldMk cId="3323068216" sldId="327"/>
            <ac:spMk id="45" creationId="{FBB4BAC0-F083-5E88-E4A7-A64FD6C30060}"/>
          </ac:spMkLst>
        </pc:spChg>
        <pc:picChg chg="add mod">
          <ac:chgData name="Stuart C Wilde MBE" userId="effe1fc91cccb1d5" providerId="LiveId" clId="{52953467-E7BB-A146-A87D-2304E7E66E6B}" dt="2023-01-05T19:47:54.377" v="35851" actId="2085"/>
          <ac:picMkLst>
            <pc:docMk/>
            <pc:sldMk cId="3323068216" sldId="327"/>
            <ac:picMk id="2" creationId="{F81642D2-703B-726D-31B1-DED5D65C74A7}"/>
          </ac:picMkLst>
        </pc:picChg>
        <pc:cxnChg chg="del mod">
          <ac:chgData name="Stuart C Wilde MBE" userId="effe1fc91cccb1d5" providerId="LiveId" clId="{52953467-E7BB-A146-A87D-2304E7E66E6B}" dt="2023-01-05T16:38:31.741" v="35799" actId="478"/>
          <ac:cxnSpMkLst>
            <pc:docMk/>
            <pc:sldMk cId="3323068216" sldId="327"/>
            <ac:cxnSpMk id="27" creationId="{EE0623CE-DB50-86B1-3D70-B4061C53F90B}"/>
          </ac:cxnSpMkLst>
        </pc:cxnChg>
        <pc:cxnChg chg="del mod">
          <ac:chgData name="Stuart C Wilde MBE" userId="effe1fc91cccb1d5" providerId="LiveId" clId="{52953467-E7BB-A146-A87D-2304E7E66E6B}" dt="2023-01-05T16:38:31.741" v="35799" actId="478"/>
          <ac:cxnSpMkLst>
            <pc:docMk/>
            <pc:sldMk cId="3323068216" sldId="327"/>
            <ac:cxnSpMk id="28" creationId="{15DF648F-EF37-6FD5-4494-24660713F730}"/>
          </ac:cxnSpMkLst>
        </pc:cxnChg>
        <pc:cxnChg chg="del mod">
          <ac:chgData name="Stuart C Wilde MBE" userId="effe1fc91cccb1d5" providerId="LiveId" clId="{52953467-E7BB-A146-A87D-2304E7E66E6B}" dt="2023-01-05T16:38:31.741" v="35799" actId="478"/>
          <ac:cxnSpMkLst>
            <pc:docMk/>
            <pc:sldMk cId="3323068216" sldId="327"/>
            <ac:cxnSpMk id="29" creationId="{863CD5CC-31AA-5055-EFF3-E20E66080A85}"/>
          </ac:cxnSpMkLst>
        </pc:cxnChg>
      </pc:sldChg>
      <pc:sldChg chg="addSp delSp modSp add mod">
        <pc:chgData name="Stuart C Wilde MBE" userId="effe1fc91cccb1d5" providerId="LiveId" clId="{52953467-E7BB-A146-A87D-2304E7E66E6B}" dt="2023-01-05T16:54:10.801" v="35834" actId="1076"/>
        <pc:sldMkLst>
          <pc:docMk/>
          <pc:sldMk cId="863720434" sldId="328"/>
        </pc:sldMkLst>
        <pc:spChg chg="del">
          <ac:chgData name="Stuart C Wilde MBE" userId="effe1fc91cccb1d5" providerId="LiveId" clId="{52953467-E7BB-A146-A87D-2304E7E66E6B}" dt="2023-01-05T16:52:13.183" v="35803" actId="478"/>
          <ac:spMkLst>
            <pc:docMk/>
            <pc:sldMk cId="863720434" sldId="328"/>
            <ac:spMk id="6" creationId="{067641E6-0FF8-1142-553C-19C235E7274A}"/>
          </ac:spMkLst>
        </pc:spChg>
        <pc:spChg chg="mod">
          <ac:chgData name="Stuart C Wilde MBE" userId="effe1fc91cccb1d5" providerId="LiveId" clId="{52953467-E7BB-A146-A87D-2304E7E66E6B}" dt="2023-01-05T16:54:03.894" v="35833" actId="20577"/>
          <ac:spMkLst>
            <pc:docMk/>
            <pc:sldMk cId="863720434" sldId="328"/>
            <ac:spMk id="29" creationId="{C5A8C257-B6E4-D850-0685-E36894744DCB}"/>
          </ac:spMkLst>
        </pc:spChg>
        <pc:picChg chg="add del mod">
          <ac:chgData name="Stuart C Wilde MBE" userId="effe1fc91cccb1d5" providerId="LiveId" clId="{52953467-E7BB-A146-A87D-2304E7E66E6B}" dt="2023-01-05T16:52:27.489" v="35807" actId="478"/>
          <ac:picMkLst>
            <pc:docMk/>
            <pc:sldMk cId="863720434" sldId="328"/>
            <ac:picMk id="3" creationId="{CE432AD8-96C4-AADD-6382-6DE6895C5EC5}"/>
          </ac:picMkLst>
        </pc:picChg>
        <pc:picChg chg="del">
          <ac:chgData name="Stuart C Wilde MBE" userId="effe1fc91cccb1d5" providerId="LiveId" clId="{52953467-E7BB-A146-A87D-2304E7E66E6B}" dt="2023-01-05T16:52:13.183" v="35803" actId="478"/>
          <ac:picMkLst>
            <pc:docMk/>
            <pc:sldMk cId="863720434" sldId="328"/>
            <ac:picMk id="7" creationId="{71524AFB-4ED4-D254-A9A5-AABCDCA561D4}"/>
          </ac:picMkLst>
        </pc:picChg>
        <pc:picChg chg="add del mod">
          <ac:chgData name="Stuart C Wilde MBE" userId="effe1fc91cccb1d5" providerId="LiveId" clId="{52953467-E7BB-A146-A87D-2304E7E66E6B}" dt="2023-01-05T16:52:38.268" v="35811" actId="478"/>
          <ac:picMkLst>
            <pc:docMk/>
            <pc:sldMk cId="863720434" sldId="328"/>
            <ac:picMk id="13" creationId="{4398BA9B-93FA-1CA6-4DC3-29AABC055F3F}"/>
          </ac:picMkLst>
        </pc:picChg>
        <pc:picChg chg="add del mod">
          <ac:chgData name="Stuart C Wilde MBE" userId="effe1fc91cccb1d5" providerId="LiveId" clId="{52953467-E7BB-A146-A87D-2304E7E66E6B}" dt="2023-01-05T16:52:51.528" v="35815" actId="478"/>
          <ac:picMkLst>
            <pc:docMk/>
            <pc:sldMk cId="863720434" sldId="328"/>
            <ac:picMk id="16" creationId="{209E6BB4-A79D-FABB-CF45-BF52C9B6D691}"/>
          </ac:picMkLst>
        </pc:picChg>
        <pc:picChg chg="add del mod">
          <ac:chgData name="Stuart C Wilde MBE" userId="effe1fc91cccb1d5" providerId="LiveId" clId="{52953467-E7BB-A146-A87D-2304E7E66E6B}" dt="2023-01-05T16:53:06.103" v="35819" actId="478"/>
          <ac:picMkLst>
            <pc:docMk/>
            <pc:sldMk cId="863720434" sldId="328"/>
            <ac:picMk id="18" creationId="{631ADB93-DA17-860D-87F3-0537361736F5}"/>
          </ac:picMkLst>
        </pc:picChg>
        <pc:picChg chg="add mod">
          <ac:chgData name="Stuart C Wilde MBE" userId="effe1fc91cccb1d5" providerId="LiveId" clId="{52953467-E7BB-A146-A87D-2304E7E66E6B}" dt="2023-01-05T16:54:10.801" v="35834" actId="1076"/>
          <ac:picMkLst>
            <pc:docMk/>
            <pc:sldMk cId="863720434" sldId="328"/>
            <ac:picMk id="20" creationId="{2C5A83EA-AAA5-9442-FCBD-0B5FDFC5C587}"/>
          </ac:picMkLst>
        </pc:picChg>
        <pc:cxnChg chg="del mod">
          <ac:chgData name="Stuart C Wilde MBE" userId="effe1fc91cccb1d5" providerId="LiveId" clId="{52953467-E7BB-A146-A87D-2304E7E66E6B}" dt="2023-01-05T16:52:13.183" v="35803" actId="478"/>
          <ac:cxnSpMkLst>
            <pc:docMk/>
            <pc:sldMk cId="863720434" sldId="328"/>
            <ac:cxnSpMk id="12" creationId="{E6372663-7E54-9497-0583-DA95CB2376F3}"/>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848176-41C1-E741-B738-94EDAB2E93B6}" type="datetimeFigureOut">
              <a:rPr lang="en-US" smtClean="0"/>
              <a:t>12/7/23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EE4787-F17F-4D44-A92B-9D9CA40A6F4C}" type="slidenum">
              <a:rPr lang="en-US" smtClean="0"/>
              <a:t>‹#›</a:t>
            </a:fld>
            <a:endParaRPr lang="en-US"/>
          </a:p>
        </p:txBody>
      </p:sp>
    </p:spTree>
    <p:extLst>
      <p:ext uri="{BB962C8B-B14F-4D97-AF65-F5344CB8AC3E}">
        <p14:creationId xmlns:p14="http://schemas.microsoft.com/office/powerpoint/2010/main" val="2942571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2464D-5F24-4CE9-BDCA-5FED5862D6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8D7BC2-8B34-4EAB-A42E-C229D59C8E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2C64D7-C435-4BBD-AFDF-0578D25BA870}"/>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B6CF629C-A506-4400-B0DC-6FA0882A72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76D32E-722B-4129-B58C-CAE9858EBE92}"/>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493922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A7E44-6A20-4987-9A13-A83C236C3A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BEB3B1-B98B-48F9-BAEF-53E530EBA7B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0CF520-6950-4EFA-AB60-D5B53B043410}"/>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597FB151-C9D6-4F3B-85DF-4469D5DFC8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E87F15-F344-4C25-BAE4-F5D2E6C1CDFB}"/>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570284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DD2FE-BA62-4D71-8149-AD601366BA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D97C084-668F-4C51-BF07-CE90E4AC32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C19CDB0-B5E5-43EC-AE0F-5687571B7777}"/>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C90C8DB4-5649-4E7E-898E-CBAFFAA365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256053-5B18-459D-AC2B-DC51A5F6AD65}"/>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332119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99351-94AE-492A-A6C6-AAE150A1B1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67C381-D40D-4289-AC03-3B2A2B2F36A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B484AE-ED35-440D-801C-CB34327A70F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40D415-0356-45B8-ACD2-9403B3F0CC7A}"/>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6" name="Footer Placeholder 5">
            <a:extLst>
              <a:ext uri="{FF2B5EF4-FFF2-40B4-BE49-F238E27FC236}">
                <a16:creationId xmlns:a16="http://schemas.microsoft.com/office/drawing/2014/main" id="{6743BB1F-31CD-45EF-AB38-C64F9EEFDA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CC9107-76F4-4E67-96E9-71F7F657278C}"/>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7837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6A09F-43CC-4E71-8FE3-26ECEC7213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FDF014-530F-4562-B251-68233CA4D2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58DB858-59BD-40A3-A213-142D2BC27A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2243AC-9F0C-42CA-8E38-97AF160CF3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64EED51-93A8-480D-95BC-1ED291E3A96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AA230F-6802-4C85-8282-A5B183DE0291}"/>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8" name="Footer Placeholder 7">
            <a:extLst>
              <a:ext uri="{FF2B5EF4-FFF2-40B4-BE49-F238E27FC236}">
                <a16:creationId xmlns:a16="http://schemas.microsoft.com/office/drawing/2014/main" id="{493F4BF0-1686-4AE3-A0F0-0A70B1BAA8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1E6F101-C096-44A7-AE6D-50B3A1CD7804}"/>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120675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AF4CE-D366-41EB-882F-F706DCEDD4C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F6FED4-19D8-4851-96FD-1A58B17EB84F}"/>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4" name="Footer Placeholder 3">
            <a:extLst>
              <a:ext uri="{FF2B5EF4-FFF2-40B4-BE49-F238E27FC236}">
                <a16:creationId xmlns:a16="http://schemas.microsoft.com/office/drawing/2014/main" id="{1523EBC3-6D80-46F9-BE4A-569912089A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0AD526-9FE3-4A3E-BFDD-53BB35F37CE1}"/>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450797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D53FB6-6F93-4A31-A4C0-F6113A67F011}"/>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3" name="Footer Placeholder 2">
            <a:extLst>
              <a:ext uri="{FF2B5EF4-FFF2-40B4-BE49-F238E27FC236}">
                <a16:creationId xmlns:a16="http://schemas.microsoft.com/office/drawing/2014/main" id="{995DF810-B806-45B5-BA38-6AB79A48C0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4BF94C9-0B4C-4F59-A1D1-20D69DD02E6D}"/>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1874771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6FDAC-63F5-437B-9FBF-4942C8A7DE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C004DF-5B4B-493F-A99A-B5910F9CF1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E9D2B8-FF5E-4915-8AE0-B96904449E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39FEDC6-9D40-42FF-8377-C4FA4D68D302}"/>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6" name="Footer Placeholder 5">
            <a:extLst>
              <a:ext uri="{FF2B5EF4-FFF2-40B4-BE49-F238E27FC236}">
                <a16:creationId xmlns:a16="http://schemas.microsoft.com/office/drawing/2014/main" id="{17E4D575-1627-47D6-9EC6-FDCC8627AE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1C0869-A9BE-41C3-BE03-5A527B6B6DF8}"/>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2275214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6F6DA-F7EC-4E94-9FAC-CC7343439F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87BA04-0DAC-4C65-B986-89F57020DA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F075A44-B381-4E08-9934-BF9AA42999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A8446AB-713A-47DF-93E6-46A9F4106BBC}"/>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6" name="Footer Placeholder 5">
            <a:extLst>
              <a:ext uri="{FF2B5EF4-FFF2-40B4-BE49-F238E27FC236}">
                <a16:creationId xmlns:a16="http://schemas.microsoft.com/office/drawing/2014/main" id="{603D15E9-B96A-4C79-91DF-7852B055EC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2D14BA-F419-4D0C-8D21-D67F1A1512B5}"/>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2513791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D24C1-9A93-44D7-A9B2-B0618FEAFF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62FE0F-85FE-4F85-8278-877F75CF6DA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06B33A-116C-49D8-B2E8-F92837BC314D}"/>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B46FDB5F-A3BE-4D08-A23B-E3E8BE9779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4F43A2-138A-4FCA-B473-4D0800A38DE7}"/>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1794067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408C66-3F06-464B-AFA4-BE39CFCFE81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A9385D-455A-4911-8280-937A9271C38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195991-4795-4A1A-9EC7-7BF0F16FF7B6}"/>
              </a:ext>
            </a:extLst>
          </p:cNvPr>
          <p:cNvSpPr>
            <a:spLocks noGrp="1"/>
          </p:cNvSpPr>
          <p:nvPr>
            <p:ph type="dt" sz="half" idx="10"/>
          </p:nvPr>
        </p:nvSpPr>
        <p:spPr/>
        <p:txBody>
          <a:body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C13ECD32-7749-44E5-A47C-2B5347076A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74824C-A909-420A-A5AB-BC1DF1350C5C}"/>
              </a:ext>
            </a:extLst>
          </p:cNvPr>
          <p:cNvSpPr>
            <a:spLocks noGrp="1"/>
          </p:cNvSpPr>
          <p:nvPr>
            <p:ph type="sldNum" sz="quarter" idx="12"/>
          </p:nvPr>
        </p:nvSpPr>
        <p:spPr/>
        <p:txBody>
          <a:bodyPr/>
          <a:lstStyle/>
          <a:p>
            <a:fld id="{3C1BBB29-4D9F-41D6-85E4-3C3283B7898D}" type="slidenum">
              <a:rPr lang="en-US" smtClean="0"/>
              <a:t>‹#›</a:t>
            </a:fld>
            <a:endParaRPr lang="en-US"/>
          </a:p>
        </p:txBody>
      </p:sp>
    </p:spTree>
    <p:extLst>
      <p:ext uri="{BB962C8B-B14F-4D97-AF65-F5344CB8AC3E}">
        <p14:creationId xmlns:p14="http://schemas.microsoft.com/office/powerpoint/2010/main" val="3828092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5DBCFD-69B3-429C-9994-AFA19C494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89292A-5027-4AA0-A017-CD24DA2FBE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91831E-C605-4F6F-89BE-11CAD391FC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17F3B8-F67B-4180-8C88-2F9E91163A84}" type="datetimeFigureOut">
              <a:rPr lang="en-US" smtClean="0"/>
              <a:t>12/7/23</a:t>
            </a:fld>
            <a:endParaRPr lang="en-US"/>
          </a:p>
        </p:txBody>
      </p:sp>
      <p:sp>
        <p:nvSpPr>
          <p:cNvPr id="5" name="Footer Placeholder 4">
            <a:extLst>
              <a:ext uri="{FF2B5EF4-FFF2-40B4-BE49-F238E27FC236}">
                <a16:creationId xmlns:a16="http://schemas.microsoft.com/office/drawing/2014/main" id="{4A344C7F-9C7D-4C02-9691-4937086A1B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B29D51-922F-41AC-8946-EC8E78B482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BB29-4D9F-41D6-85E4-3C3283B7898D}" type="slidenum">
              <a:rPr lang="en-US" smtClean="0"/>
              <a:t>‹#›</a:t>
            </a:fld>
            <a:endParaRPr lang="en-US"/>
          </a:p>
        </p:txBody>
      </p:sp>
    </p:spTree>
    <p:extLst>
      <p:ext uri="{BB962C8B-B14F-4D97-AF65-F5344CB8AC3E}">
        <p14:creationId xmlns:p14="http://schemas.microsoft.com/office/powerpoint/2010/main" val="185920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A757C18-12BE-56A9-FFAA-5AF6C7116DD4}"/>
              </a:ext>
            </a:extLst>
          </p:cNvPr>
          <p:cNvSpPr txBox="1"/>
          <p:nvPr/>
        </p:nvSpPr>
        <p:spPr>
          <a:xfrm>
            <a:off x="1764602" y="545404"/>
            <a:ext cx="1457323" cy="600164"/>
          </a:xfrm>
          <a:prstGeom prst="rect">
            <a:avLst/>
          </a:prstGeom>
          <a:noFill/>
          <a:ln>
            <a:noFill/>
          </a:ln>
        </p:spPr>
        <p:txBody>
          <a:bodyPr wrap="square" lIns="90000" rtlCol="0" anchor="ctr" anchorCtr="0">
            <a:spAutoFit/>
          </a:bodyPr>
          <a:lstStyle/>
          <a:p>
            <a:pPr algn="ctr"/>
            <a:r>
              <a:rPr lang="en-US" sz="1100" b="1" dirty="0"/>
              <a:t>Step 1</a:t>
            </a:r>
          </a:p>
          <a:p>
            <a:pPr algn="ctr"/>
            <a:r>
              <a:rPr lang="en-US" sz="1100" dirty="0"/>
              <a:t>Time Efficiency</a:t>
            </a:r>
          </a:p>
          <a:p>
            <a:pPr algn="ctr"/>
            <a:r>
              <a:rPr lang="en-US" sz="1100" dirty="0"/>
              <a:t>Intermediate Benefit</a:t>
            </a:r>
          </a:p>
        </p:txBody>
      </p:sp>
      <p:sp>
        <p:nvSpPr>
          <p:cNvPr id="12" name="Rectangle 11">
            <a:extLst>
              <a:ext uri="{FF2B5EF4-FFF2-40B4-BE49-F238E27FC236}">
                <a16:creationId xmlns:a16="http://schemas.microsoft.com/office/drawing/2014/main" id="{D8B46059-9CAA-4CBB-06D4-67ED037FBDE4}"/>
              </a:ext>
            </a:extLst>
          </p:cNvPr>
          <p:cNvSpPr/>
          <p:nvPr/>
        </p:nvSpPr>
        <p:spPr>
          <a:xfrm>
            <a:off x="1769330" y="1301736"/>
            <a:ext cx="1444468" cy="414564"/>
          </a:xfrm>
          <a:prstGeom prst="rect">
            <a:avLst/>
          </a:prstGeom>
          <a:solidFill>
            <a:schemeClr val="accent1">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accent2"/>
                </a:solidFill>
              </a:rPr>
              <a:t>2,146.408 work days </a:t>
            </a:r>
          </a:p>
          <a:p>
            <a:pPr algn="ctr"/>
            <a:r>
              <a:rPr lang="en-US" sz="1100" dirty="0">
                <a:solidFill>
                  <a:schemeClr val="tx1"/>
                </a:solidFill>
              </a:rPr>
              <a:t>efficiency pa</a:t>
            </a:r>
          </a:p>
        </p:txBody>
      </p:sp>
      <p:sp>
        <p:nvSpPr>
          <p:cNvPr id="17" name="TextBox 16">
            <a:extLst>
              <a:ext uri="{FF2B5EF4-FFF2-40B4-BE49-F238E27FC236}">
                <a16:creationId xmlns:a16="http://schemas.microsoft.com/office/drawing/2014/main" id="{FE8C24A3-F141-15B9-0BC4-31ED2A903CE8}"/>
              </a:ext>
            </a:extLst>
          </p:cNvPr>
          <p:cNvSpPr txBox="1"/>
          <p:nvPr/>
        </p:nvSpPr>
        <p:spPr>
          <a:xfrm>
            <a:off x="5338956" y="545404"/>
            <a:ext cx="1457323" cy="600164"/>
          </a:xfrm>
          <a:prstGeom prst="rect">
            <a:avLst/>
          </a:prstGeom>
          <a:noFill/>
          <a:ln>
            <a:noFill/>
          </a:ln>
        </p:spPr>
        <p:txBody>
          <a:bodyPr wrap="square" lIns="90000" rtlCol="0" anchor="ctr" anchorCtr="0">
            <a:spAutoFit/>
          </a:bodyPr>
          <a:lstStyle/>
          <a:p>
            <a:pPr algn="ctr"/>
            <a:r>
              <a:rPr lang="en-US" sz="1100" b="1" dirty="0"/>
              <a:t>Step 2</a:t>
            </a:r>
          </a:p>
          <a:p>
            <a:pPr algn="ctr"/>
            <a:r>
              <a:rPr lang="en-US" sz="1100" dirty="0" err="1"/>
              <a:t>Monetised</a:t>
            </a:r>
            <a:r>
              <a:rPr lang="en-US" sz="1100" dirty="0"/>
              <a:t> Time</a:t>
            </a:r>
          </a:p>
          <a:p>
            <a:pPr algn="ctr"/>
            <a:r>
              <a:rPr lang="en-US" sz="1100" dirty="0"/>
              <a:t>Intermediate Benefit</a:t>
            </a:r>
          </a:p>
        </p:txBody>
      </p:sp>
      <p:sp>
        <p:nvSpPr>
          <p:cNvPr id="19" name="Rectangle 18">
            <a:extLst>
              <a:ext uri="{FF2B5EF4-FFF2-40B4-BE49-F238E27FC236}">
                <a16:creationId xmlns:a16="http://schemas.microsoft.com/office/drawing/2014/main" id="{9241177F-24B1-20FA-077B-26606FBAAB72}"/>
              </a:ext>
            </a:extLst>
          </p:cNvPr>
          <p:cNvSpPr/>
          <p:nvPr/>
        </p:nvSpPr>
        <p:spPr>
          <a:xfrm>
            <a:off x="5352828" y="1301736"/>
            <a:ext cx="1444468" cy="414564"/>
          </a:xfrm>
          <a:prstGeom prst="rect">
            <a:avLst/>
          </a:prstGeom>
          <a:solidFill>
            <a:schemeClr val="accent1">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£484,403.01k</a:t>
            </a:r>
          </a:p>
          <a:p>
            <a:pPr algn="ctr"/>
            <a:r>
              <a:rPr lang="en-US" sz="1100" dirty="0">
                <a:solidFill>
                  <a:schemeClr val="tx1"/>
                </a:solidFill>
              </a:rPr>
              <a:t>efficiency pa</a:t>
            </a:r>
          </a:p>
        </p:txBody>
      </p:sp>
      <p:sp>
        <p:nvSpPr>
          <p:cNvPr id="20" name="TextBox 19">
            <a:extLst>
              <a:ext uri="{FF2B5EF4-FFF2-40B4-BE49-F238E27FC236}">
                <a16:creationId xmlns:a16="http://schemas.microsoft.com/office/drawing/2014/main" id="{D6085842-4267-76EF-660E-1FF2B1F25AAD}"/>
              </a:ext>
            </a:extLst>
          </p:cNvPr>
          <p:cNvSpPr txBox="1"/>
          <p:nvPr/>
        </p:nvSpPr>
        <p:spPr>
          <a:xfrm>
            <a:off x="8941223" y="545404"/>
            <a:ext cx="1457323" cy="600164"/>
          </a:xfrm>
          <a:prstGeom prst="rect">
            <a:avLst/>
          </a:prstGeom>
          <a:noFill/>
          <a:ln>
            <a:noFill/>
          </a:ln>
        </p:spPr>
        <p:txBody>
          <a:bodyPr wrap="square" lIns="90000" rtlCol="0" anchor="ctr" anchorCtr="0">
            <a:spAutoFit/>
          </a:bodyPr>
          <a:lstStyle/>
          <a:p>
            <a:pPr algn="ctr"/>
            <a:r>
              <a:rPr lang="en-US" sz="1100" b="1" dirty="0"/>
              <a:t>Step 3</a:t>
            </a:r>
          </a:p>
          <a:p>
            <a:pPr algn="ctr"/>
            <a:r>
              <a:rPr lang="en-US" sz="1100" dirty="0"/>
              <a:t>FTE</a:t>
            </a:r>
          </a:p>
          <a:p>
            <a:pPr algn="ctr"/>
            <a:r>
              <a:rPr lang="en-US" sz="1100" dirty="0"/>
              <a:t>Intermediate Benefit</a:t>
            </a:r>
          </a:p>
        </p:txBody>
      </p:sp>
      <p:sp>
        <p:nvSpPr>
          <p:cNvPr id="21" name="Rectangle 20">
            <a:extLst>
              <a:ext uri="{FF2B5EF4-FFF2-40B4-BE49-F238E27FC236}">
                <a16:creationId xmlns:a16="http://schemas.microsoft.com/office/drawing/2014/main" id="{ECF05851-2BFB-2F6F-460D-A1BFF054FC13}"/>
              </a:ext>
            </a:extLst>
          </p:cNvPr>
          <p:cNvSpPr/>
          <p:nvPr/>
        </p:nvSpPr>
        <p:spPr>
          <a:xfrm>
            <a:off x="8955095" y="1301736"/>
            <a:ext cx="1444468" cy="414564"/>
          </a:xfrm>
          <a:prstGeom prst="rect">
            <a:avLst/>
          </a:prstGeom>
          <a:solidFill>
            <a:schemeClr val="accent1">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9.668 FTE</a:t>
            </a:r>
          </a:p>
          <a:p>
            <a:pPr algn="ctr"/>
            <a:r>
              <a:rPr lang="en-US" sz="1100" dirty="0">
                <a:solidFill>
                  <a:schemeClr val="tx1"/>
                </a:solidFill>
              </a:rPr>
              <a:t>efficiency pa</a:t>
            </a:r>
          </a:p>
        </p:txBody>
      </p:sp>
      <p:sp>
        <p:nvSpPr>
          <p:cNvPr id="24" name="TextBox 23">
            <a:extLst>
              <a:ext uri="{FF2B5EF4-FFF2-40B4-BE49-F238E27FC236}">
                <a16:creationId xmlns:a16="http://schemas.microsoft.com/office/drawing/2014/main" id="{99FED954-84E8-82B0-DB3E-E685F436C76B}"/>
              </a:ext>
            </a:extLst>
          </p:cNvPr>
          <p:cNvSpPr txBox="1"/>
          <p:nvPr/>
        </p:nvSpPr>
        <p:spPr>
          <a:xfrm>
            <a:off x="4262073" y="1919901"/>
            <a:ext cx="3630105" cy="4662815"/>
          </a:xfrm>
          <a:prstGeom prst="rect">
            <a:avLst/>
          </a:prstGeom>
          <a:noFill/>
          <a:ln>
            <a:noFill/>
          </a:ln>
        </p:spPr>
        <p:txBody>
          <a:bodyPr wrap="square" lIns="90000" rtlCol="0" anchor="t" anchorCtr="0">
            <a:spAutoFit/>
          </a:bodyPr>
          <a:lstStyle/>
          <a:p>
            <a:pPr marL="0" indent="0">
              <a:spcBef>
                <a:spcPts val="0"/>
              </a:spcBef>
              <a:buNone/>
            </a:pPr>
            <a:r>
              <a:rPr lang="en-GB" sz="1100" dirty="0">
                <a:solidFill>
                  <a:schemeClr val="accent2"/>
                </a:solidFill>
                <a:latin typeface="Arial" panose="020B0604020202020204" pitchFamily="34" charset="0"/>
                <a:cs typeface="Arial" panose="020B0604020202020204" pitchFamily="34" charset="0"/>
              </a:rPr>
              <a:t>2,146.408 work days </a:t>
            </a:r>
            <a:r>
              <a:rPr lang="en-GB" sz="1100" dirty="0">
                <a:latin typeface="Arial" panose="020B0604020202020204" pitchFamily="34" charset="0"/>
                <a:cs typeface="Arial" panose="020B0604020202020204" pitchFamily="34" charset="0"/>
              </a:rPr>
              <a:t>x average daily cap rate for grade undertaking the work </a:t>
            </a:r>
            <a:r>
              <a:rPr lang="en-GB" sz="1100" i="1" dirty="0">
                <a:solidFill>
                  <a:schemeClr val="bg1">
                    <a:lumMod val="50000"/>
                  </a:schemeClr>
                </a:solidFill>
                <a:latin typeface="Arial" panose="020B0604020202020204" pitchFamily="34" charset="0"/>
                <a:cs typeface="Arial" panose="020B0604020202020204" pitchFamily="34" charset="0"/>
              </a:rPr>
              <a:t>(i.e. average cap rate £33,290 pa) / 222 work days pa (i.e. 365 days pa minus weekends, 30 days leave, 9 days Ph/</a:t>
            </a:r>
            <a:r>
              <a:rPr lang="en-GB" sz="1100" i="1" dirty="0" err="1">
                <a:solidFill>
                  <a:schemeClr val="bg1">
                    <a:lumMod val="50000"/>
                  </a:schemeClr>
                </a:solidFill>
                <a:latin typeface="Arial" panose="020B0604020202020204" pitchFamily="34" charset="0"/>
                <a:cs typeface="Arial" panose="020B0604020202020204" pitchFamily="34" charset="0"/>
              </a:rPr>
              <a:t>Bh</a:t>
            </a:r>
            <a:r>
              <a:rPr lang="en-GB" sz="1100" i="1" dirty="0">
                <a:solidFill>
                  <a:schemeClr val="bg1">
                    <a:lumMod val="50000"/>
                  </a:schemeClr>
                </a:solidFill>
                <a:latin typeface="Arial" panose="020B0604020202020204" pitchFamily="34" charset="0"/>
                <a:cs typeface="Arial" panose="020B0604020202020204" pitchFamily="34" charset="0"/>
              </a:rPr>
              <a:t> (Public and Bank holidays) = £149.954 pd).  </a:t>
            </a:r>
            <a:r>
              <a:rPr lang="en-GB" sz="1100" i="1" dirty="0">
                <a:latin typeface="Arial" panose="020B0604020202020204" pitchFamily="34" charset="0"/>
                <a:cs typeface="Arial" panose="020B0604020202020204" pitchFamily="34" charset="0"/>
              </a:rPr>
              <a:t>So £2,146.408 work days x £149.954 pd = </a:t>
            </a:r>
            <a:r>
              <a:rPr lang="en-GB" sz="1100" dirty="0">
                <a:latin typeface="Arial" panose="020B0604020202020204" pitchFamily="34" charset="0"/>
                <a:cs typeface="Arial" panose="020B0604020202020204" pitchFamily="34" charset="0"/>
              </a:rPr>
              <a:t>£321,862.465k pa.</a:t>
            </a:r>
          </a:p>
          <a:p>
            <a:pPr marL="0" indent="0">
              <a:spcBef>
                <a:spcPts val="0"/>
              </a:spcBef>
              <a:buNone/>
            </a:pPr>
            <a:endParaRPr lang="en-GB" sz="1100" dirty="0">
              <a:latin typeface="Arial" panose="020B0604020202020204" pitchFamily="34" charset="0"/>
              <a:cs typeface="Arial" panose="020B0604020202020204" pitchFamily="34" charset="0"/>
            </a:endParaRPr>
          </a:p>
          <a:p>
            <a:r>
              <a:rPr lang="en-GB" sz="1100" i="1" dirty="0">
                <a:latin typeface="Arial" panose="020B0604020202020204" pitchFamily="34" charset="0"/>
                <a:cs typeface="Arial" panose="020B0604020202020204" pitchFamily="34" charset="0"/>
              </a:rPr>
              <a:t>‘</a:t>
            </a:r>
            <a:r>
              <a:rPr lang="en-GB" sz="1100" i="1" dirty="0">
                <a:solidFill>
                  <a:schemeClr val="bg1">
                    <a:lumMod val="50000"/>
                  </a:schemeClr>
                </a:solidFill>
                <a:latin typeface="Arial" panose="020B0604020202020204" pitchFamily="34" charset="0"/>
                <a:cs typeface="Arial" panose="020B0604020202020204" pitchFamily="34" charset="0"/>
              </a:rPr>
              <a:t>The £321,862.465k pa = monetised in the context of salary only.  To calculate ‘total cost on resource’ the BM captures the organisations contribution to an employees National Insurance, Pension and ‘Location’ Allowances.  This information can be received from the Workforce Planning Team (WPT) in the Human Resource (HR) Directorate or equivalent within your organisation.  If these elements are not already factored into average salary provided to the BM, the WPT need provide them separately so they can be calculated using the example below. So, continuing from £321,862.465k pa above’</a:t>
            </a:r>
            <a:r>
              <a:rPr lang="en-GB" sz="1100" dirty="0">
                <a:solidFill>
                  <a:schemeClr val="bg1">
                    <a:lumMod val="50000"/>
                  </a:schemeClr>
                </a:solidFill>
                <a:latin typeface="Arial" panose="020B0604020202020204" pitchFamily="34" charset="0"/>
                <a:cs typeface="Arial" panose="020B0604020202020204" pitchFamily="34" charset="0"/>
              </a:rPr>
              <a:t>:</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Add (a) Employer National Insurance Contribution @ 11% of Average Salary (b) Employer Pension Contribution @ 27.5% of Average Salary (c) London &amp; Milton Keynes Location Allowances @ 12% of Average Salary.  11% + 27.5% + 12% = 50.5%.  50.5% of £321,862.465k = £162,540.545k.  Add £321,862.465k to £162,540.545k = £484,403.01k pa.</a:t>
            </a:r>
          </a:p>
        </p:txBody>
      </p:sp>
      <p:sp>
        <p:nvSpPr>
          <p:cNvPr id="28" name="TextBox 27">
            <a:extLst>
              <a:ext uri="{FF2B5EF4-FFF2-40B4-BE49-F238E27FC236}">
                <a16:creationId xmlns:a16="http://schemas.microsoft.com/office/drawing/2014/main" id="{C0BDB1FA-9E9C-4439-646B-4E13D9EE523C}"/>
              </a:ext>
            </a:extLst>
          </p:cNvPr>
          <p:cNvSpPr txBox="1"/>
          <p:nvPr/>
        </p:nvSpPr>
        <p:spPr>
          <a:xfrm>
            <a:off x="1367563" y="1919405"/>
            <a:ext cx="2254009" cy="769441"/>
          </a:xfrm>
          <a:prstGeom prst="rect">
            <a:avLst/>
          </a:prstGeom>
          <a:noFill/>
          <a:ln>
            <a:noFill/>
          </a:ln>
        </p:spPr>
        <p:txBody>
          <a:bodyPr wrap="square" lIns="90000" rtlCol="0" anchor="t" anchorCtr="0">
            <a:spAutoFit/>
          </a:bodyPr>
          <a:lstStyle/>
          <a:p>
            <a:pPr marL="0" indent="0" algn="ctr">
              <a:spcBef>
                <a:spcPts val="0"/>
              </a:spcBef>
              <a:buNone/>
            </a:pPr>
            <a:r>
              <a:rPr lang="en-GB" sz="1100" dirty="0">
                <a:latin typeface="Arial" panose="020B0604020202020204" pitchFamily="34" charset="0"/>
                <a:cs typeface="Arial" panose="020B0604020202020204" pitchFamily="34" charset="0"/>
              </a:rPr>
              <a:t>See Image 1 (Time Quantified).  Now you have the logic behind quantifying time, use that to inform step 2 and 3.</a:t>
            </a:r>
            <a:endParaRPr lang="en-GB" sz="1100" dirty="0">
              <a:latin typeface="Arial" panose="020B0604020202020204" pitchFamily="34" charset="0"/>
              <a:ea typeface="Calibri" panose="020F050202020403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9410DC56-ABCF-F1B5-38EF-035BB3D9779E}"/>
              </a:ext>
            </a:extLst>
          </p:cNvPr>
          <p:cNvSpPr txBox="1"/>
          <p:nvPr/>
        </p:nvSpPr>
        <p:spPr>
          <a:xfrm>
            <a:off x="8185339" y="1916064"/>
            <a:ext cx="3000086" cy="769441"/>
          </a:xfrm>
          <a:prstGeom prst="rect">
            <a:avLst/>
          </a:prstGeom>
          <a:noFill/>
          <a:ln>
            <a:noFill/>
          </a:ln>
        </p:spPr>
        <p:txBody>
          <a:bodyPr wrap="square">
            <a:spAutoFit/>
          </a:bodyPr>
          <a:lstStyle/>
          <a:p>
            <a:r>
              <a:rPr lang="en-GB" sz="1100" dirty="0">
                <a:solidFill>
                  <a:schemeClr val="accent2"/>
                </a:solidFill>
                <a:latin typeface="Arial" panose="020B0604020202020204" pitchFamily="34" charset="0"/>
                <a:cs typeface="Arial" panose="020B0604020202020204" pitchFamily="34" charset="0"/>
              </a:rPr>
              <a:t>2,146.408 work days </a:t>
            </a:r>
            <a:r>
              <a:rPr lang="en-GB" sz="1100" dirty="0">
                <a:latin typeface="Arial" panose="020B0604020202020204" pitchFamily="34" charset="0"/>
                <a:cs typeface="Arial" panose="020B0604020202020204" pitchFamily="34" charset="0"/>
              </a:rPr>
              <a:t>/ 222 work days pa for a single FTE (i.e. 365 days pa minus weekends, 30 days leave, 9 days Ph/</a:t>
            </a:r>
            <a:r>
              <a:rPr lang="en-GB" sz="1100" dirty="0" err="1">
                <a:latin typeface="Arial" panose="020B0604020202020204" pitchFamily="34" charset="0"/>
                <a:cs typeface="Arial" panose="020B0604020202020204" pitchFamily="34" charset="0"/>
              </a:rPr>
              <a:t>Bh</a:t>
            </a:r>
            <a:r>
              <a:rPr lang="en-GB" sz="1100" dirty="0">
                <a:latin typeface="Arial" panose="020B0604020202020204" pitchFamily="34" charset="0"/>
                <a:cs typeface="Arial" panose="020B0604020202020204" pitchFamily="34" charset="0"/>
              </a:rPr>
              <a:t> (Public and Bank holidays)) = 9.668 FTE pa. </a:t>
            </a:r>
          </a:p>
        </p:txBody>
      </p:sp>
      <p:cxnSp>
        <p:nvCxnSpPr>
          <p:cNvPr id="40" name="Straight Arrow Connector 39">
            <a:extLst>
              <a:ext uri="{FF2B5EF4-FFF2-40B4-BE49-F238E27FC236}">
                <a16:creationId xmlns:a16="http://schemas.microsoft.com/office/drawing/2014/main" id="{66492F33-992B-908D-BDF9-A0962EB655ED}"/>
              </a:ext>
            </a:extLst>
          </p:cNvPr>
          <p:cNvCxnSpPr>
            <a:cxnSpLocks/>
            <a:stCxn id="20" idx="2"/>
            <a:endCxn id="21" idx="0"/>
          </p:cNvCxnSpPr>
          <p:nvPr/>
        </p:nvCxnSpPr>
        <p:spPr>
          <a:xfrm>
            <a:off x="9669885" y="1145568"/>
            <a:ext cx="7444" cy="156168"/>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55FBB00E-FACB-4813-DE11-9D1BE13CE352}"/>
              </a:ext>
            </a:extLst>
          </p:cNvPr>
          <p:cNvCxnSpPr>
            <a:cxnSpLocks/>
            <a:stCxn id="21" idx="2"/>
            <a:endCxn id="35" idx="0"/>
          </p:cNvCxnSpPr>
          <p:nvPr/>
        </p:nvCxnSpPr>
        <p:spPr>
          <a:xfrm>
            <a:off x="9677329" y="1716300"/>
            <a:ext cx="8053" cy="199764"/>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DEB12F1C-5AEB-2B5A-1BA4-AF540E3AEAEF}"/>
              </a:ext>
            </a:extLst>
          </p:cNvPr>
          <p:cNvCxnSpPr>
            <a:cxnSpLocks/>
            <a:stCxn id="12" idx="2"/>
            <a:endCxn id="28" idx="0"/>
          </p:cNvCxnSpPr>
          <p:nvPr/>
        </p:nvCxnSpPr>
        <p:spPr>
          <a:xfrm>
            <a:off x="2491564" y="1716300"/>
            <a:ext cx="3004" cy="203105"/>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BFC1BB0B-3037-A0BA-1C64-B1CB38BE52C3}"/>
              </a:ext>
            </a:extLst>
          </p:cNvPr>
          <p:cNvCxnSpPr>
            <a:cxnSpLocks/>
            <a:stCxn id="19" idx="2"/>
          </p:cNvCxnSpPr>
          <p:nvPr/>
        </p:nvCxnSpPr>
        <p:spPr>
          <a:xfrm>
            <a:off x="6075062" y="1716300"/>
            <a:ext cx="2064" cy="203601"/>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5DBE4984-B6C4-672A-09DF-039292016E1D}"/>
              </a:ext>
            </a:extLst>
          </p:cNvPr>
          <p:cNvCxnSpPr>
            <a:cxnSpLocks/>
            <a:endCxn id="19" idx="0"/>
          </p:cNvCxnSpPr>
          <p:nvPr/>
        </p:nvCxnSpPr>
        <p:spPr>
          <a:xfrm>
            <a:off x="6075062" y="1145568"/>
            <a:ext cx="0" cy="156168"/>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6C7D4489-1292-F7BC-7A5B-00A70E663124}"/>
              </a:ext>
            </a:extLst>
          </p:cNvPr>
          <p:cNvCxnSpPr>
            <a:cxnSpLocks/>
            <a:stCxn id="7" idx="2"/>
            <a:endCxn id="12" idx="0"/>
          </p:cNvCxnSpPr>
          <p:nvPr/>
        </p:nvCxnSpPr>
        <p:spPr>
          <a:xfrm flipH="1">
            <a:off x="2491564" y="1145568"/>
            <a:ext cx="1700" cy="156168"/>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 name="Elbow Connector 2">
            <a:extLst>
              <a:ext uri="{FF2B5EF4-FFF2-40B4-BE49-F238E27FC236}">
                <a16:creationId xmlns:a16="http://schemas.microsoft.com/office/drawing/2014/main" id="{DD7B7534-AE57-2FC8-4FFD-2DE33CF2853C}"/>
              </a:ext>
            </a:extLst>
          </p:cNvPr>
          <p:cNvCxnSpPr>
            <a:cxnSpLocks/>
            <a:stCxn id="28" idx="3"/>
            <a:endCxn id="17" idx="0"/>
          </p:cNvCxnSpPr>
          <p:nvPr/>
        </p:nvCxnSpPr>
        <p:spPr>
          <a:xfrm flipV="1">
            <a:off x="3621572" y="545404"/>
            <a:ext cx="2446046" cy="1758722"/>
          </a:xfrm>
          <a:prstGeom prst="bentConnector4">
            <a:avLst>
              <a:gd name="adj1" fmla="val 18083"/>
              <a:gd name="adj2" fmla="val 112998"/>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Elbow Connector 15">
            <a:extLst>
              <a:ext uri="{FF2B5EF4-FFF2-40B4-BE49-F238E27FC236}">
                <a16:creationId xmlns:a16="http://schemas.microsoft.com/office/drawing/2014/main" id="{87002D37-BD32-38C0-08FD-781F96C7E2FC}"/>
              </a:ext>
            </a:extLst>
          </p:cNvPr>
          <p:cNvCxnSpPr>
            <a:cxnSpLocks/>
            <a:stCxn id="28" idx="3"/>
            <a:endCxn id="20" idx="0"/>
          </p:cNvCxnSpPr>
          <p:nvPr/>
        </p:nvCxnSpPr>
        <p:spPr>
          <a:xfrm flipV="1">
            <a:off x="3621572" y="545404"/>
            <a:ext cx="6048313" cy="1758722"/>
          </a:xfrm>
          <a:prstGeom prst="bentConnector4">
            <a:avLst>
              <a:gd name="adj1" fmla="val 7395"/>
              <a:gd name="adj2" fmla="val 112998"/>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 name="Title 2">
            <a:extLst>
              <a:ext uri="{FF2B5EF4-FFF2-40B4-BE49-F238E27FC236}">
                <a16:creationId xmlns:a16="http://schemas.microsoft.com/office/drawing/2014/main" id="{D2EAFE09-88F5-5004-17C0-9D3A440BD90F}"/>
              </a:ext>
            </a:extLst>
          </p:cNvPr>
          <p:cNvSpPr txBox="1">
            <a:spLocks/>
          </p:cNvSpPr>
          <p:nvPr/>
        </p:nvSpPr>
        <p:spPr>
          <a:xfrm>
            <a:off x="23649" y="17015"/>
            <a:ext cx="1389751" cy="318267"/>
          </a:xfrm>
          <a:prstGeom prst="rect">
            <a:avLst/>
          </a:prstGeom>
          <a:solidFill>
            <a:srgbClr val="002060"/>
          </a:solidFill>
          <a:ln>
            <a:noFill/>
          </a:ln>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dirty="0">
                <a:solidFill>
                  <a:schemeClr val="bg1"/>
                </a:solidFill>
              </a:rPr>
              <a:t>Image 2</a:t>
            </a:r>
          </a:p>
        </p:txBody>
      </p:sp>
    </p:spTree>
    <p:extLst>
      <p:ext uri="{BB962C8B-B14F-4D97-AF65-F5344CB8AC3E}">
        <p14:creationId xmlns:p14="http://schemas.microsoft.com/office/powerpoint/2010/main" val="40139753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4074</TotalTime>
  <Words>356</Words>
  <Application>Microsoft Macintosh PowerPoint</Application>
  <PresentationFormat>Widescreen</PresentationFormat>
  <Paragraphs>23</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Stuart C Wilde MBE</dc:creator>
  <cp:lastModifiedBy>Stuart C Wilde MBE</cp:lastModifiedBy>
  <cp:revision>28</cp:revision>
  <dcterms:created xsi:type="dcterms:W3CDTF">2018-11-18T20:12:59Z</dcterms:created>
  <dcterms:modified xsi:type="dcterms:W3CDTF">2023-12-07T20:04:20Z</dcterms:modified>
</cp:coreProperties>
</file>