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301"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ACB9CA"/>
    <a:srgbClr val="36B1D2"/>
    <a:srgbClr val="C6E9F2"/>
    <a:srgbClr val="E0EAFA"/>
    <a:srgbClr val="7D29F5"/>
    <a:srgbClr val="FF3894"/>
    <a:srgbClr val="857800"/>
    <a:srgbClr val="D593F2"/>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434C0-F6C9-5341-B016-8AA67EE59543}" v="129" dt="2023-12-06T20:11:25.2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autoAdjust="0"/>
    <p:restoredTop sz="96122"/>
  </p:normalViewPr>
  <p:slideViewPr>
    <p:cSldViewPr snapToGrid="0">
      <p:cViewPr varScale="1">
        <p:scale>
          <a:sx n="118" d="100"/>
          <a:sy n="118" d="100"/>
        </p:scale>
        <p:origin x="146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art C Wilde MBE" userId="effe1fc91cccb1d5" providerId="LiveId" clId="{FC14472B-0D2B-6E4D-BFCC-7A5E84CD332C}"/>
    <pc:docChg chg="delSld modSld">
      <pc:chgData name="Stuart C Wilde MBE" userId="effe1fc91cccb1d5" providerId="LiveId" clId="{FC14472B-0D2B-6E4D-BFCC-7A5E84CD332C}" dt="2023-01-11T13:28:28.916" v="117" actId="20577"/>
      <pc:docMkLst>
        <pc:docMk/>
      </pc:docMkLst>
      <pc:sldChg chg="del">
        <pc:chgData name="Stuart C Wilde MBE" userId="effe1fc91cccb1d5" providerId="LiveId" clId="{FC14472B-0D2B-6E4D-BFCC-7A5E84CD332C}" dt="2023-01-05T19:59:42.983" v="25" actId="2696"/>
        <pc:sldMkLst>
          <pc:docMk/>
          <pc:sldMk cId="2060456373" sldId="274"/>
        </pc:sldMkLst>
      </pc:sldChg>
      <pc:sldChg chg="del">
        <pc:chgData name="Stuart C Wilde MBE" userId="effe1fc91cccb1d5" providerId="LiveId" clId="{FC14472B-0D2B-6E4D-BFCC-7A5E84CD332C}" dt="2023-01-05T19:59:42.916" v="4" actId="2696"/>
        <pc:sldMkLst>
          <pc:docMk/>
          <pc:sldMk cId="172241875" sldId="283"/>
        </pc:sldMkLst>
      </pc:sldChg>
      <pc:sldChg chg="del">
        <pc:chgData name="Stuart C Wilde MBE" userId="effe1fc91cccb1d5" providerId="LiveId" clId="{FC14472B-0D2B-6E4D-BFCC-7A5E84CD332C}" dt="2023-01-05T19:59:42.908" v="0" actId="2696"/>
        <pc:sldMkLst>
          <pc:docMk/>
          <pc:sldMk cId="3441441052" sldId="294"/>
        </pc:sldMkLst>
      </pc:sldChg>
      <pc:sldChg chg="del">
        <pc:chgData name="Stuart C Wilde MBE" userId="effe1fc91cccb1d5" providerId="LiveId" clId="{FC14472B-0D2B-6E4D-BFCC-7A5E84CD332C}" dt="2023-01-05T19:59:42.970" v="14" actId="2696"/>
        <pc:sldMkLst>
          <pc:docMk/>
          <pc:sldMk cId="1598427982" sldId="295"/>
        </pc:sldMkLst>
      </pc:sldChg>
      <pc:sldChg chg="del">
        <pc:chgData name="Stuart C Wilde MBE" userId="effe1fc91cccb1d5" providerId="LiveId" clId="{FC14472B-0D2B-6E4D-BFCC-7A5E84CD332C}" dt="2023-01-05T19:59:43.021" v="29" actId="2696"/>
        <pc:sldMkLst>
          <pc:docMk/>
          <pc:sldMk cId="2336736217" sldId="296"/>
        </pc:sldMkLst>
      </pc:sldChg>
      <pc:sldChg chg="del">
        <pc:chgData name="Stuart C Wilde MBE" userId="effe1fc91cccb1d5" providerId="LiveId" clId="{FC14472B-0D2B-6E4D-BFCC-7A5E84CD332C}" dt="2023-01-05T19:59:42.947" v="12" actId="2696"/>
        <pc:sldMkLst>
          <pc:docMk/>
          <pc:sldMk cId="915832190" sldId="297"/>
        </pc:sldMkLst>
      </pc:sldChg>
      <pc:sldChg chg="del">
        <pc:chgData name="Stuart C Wilde MBE" userId="effe1fc91cccb1d5" providerId="LiveId" clId="{FC14472B-0D2B-6E4D-BFCC-7A5E84CD332C}" dt="2023-01-05T19:59:42.982" v="24" actId="2696"/>
        <pc:sldMkLst>
          <pc:docMk/>
          <pc:sldMk cId="2413103312" sldId="298"/>
        </pc:sldMkLst>
      </pc:sldChg>
      <pc:sldChg chg="del">
        <pc:chgData name="Stuart C Wilde MBE" userId="effe1fc91cccb1d5" providerId="LiveId" clId="{FC14472B-0D2B-6E4D-BFCC-7A5E84CD332C}" dt="2023-01-05T19:59:42.915" v="3" actId="2696"/>
        <pc:sldMkLst>
          <pc:docMk/>
          <pc:sldMk cId="2987344521" sldId="299"/>
        </pc:sldMkLst>
      </pc:sldChg>
      <pc:sldChg chg="modSp mod">
        <pc:chgData name="Stuart C Wilde MBE" userId="effe1fc91cccb1d5" providerId="LiveId" clId="{FC14472B-0D2B-6E4D-BFCC-7A5E84CD332C}" dt="2023-01-11T13:28:28.916" v="117" actId="20577"/>
        <pc:sldMkLst>
          <pc:docMk/>
          <pc:sldMk cId="2822794169" sldId="300"/>
        </pc:sldMkLst>
        <pc:spChg chg="mod">
          <ac:chgData name="Stuart C Wilde MBE" userId="effe1fc91cccb1d5" providerId="LiveId" clId="{FC14472B-0D2B-6E4D-BFCC-7A5E84CD332C}" dt="2023-01-11T13:28:28.916" v="117" actId="20577"/>
          <ac:spMkLst>
            <pc:docMk/>
            <pc:sldMk cId="2822794169" sldId="300"/>
            <ac:spMk id="49" creationId="{6D2B5D11-5561-B646-FA3D-5800781F13F7}"/>
          </ac:spMkLst>
        </pc:spChg>
      </pc:sldChg>
      <pc:sldChg chg="del">
        <pc:chgData name="Stuart C Wilde MBE" userId="effe1fc91cccb1d5" providerId="LiveId" clId="{FC14472B-0D2B-6E4D-BFCC-7A5E84CD332C}" dt="2023-01-05T19:59:42.975" v="20" actId="2696"/>
        <pc:sldMkLst>
          <pc:docMk/>
          <pc:sldMk cId="2735931578" sldId="301"/>
        </pc:sldMkLst>
      </pc:sldChg>
      <pc:sldChg chg="del">
        <pc:chgData name="Stuart C Wilde MBE" userId="effe1fc91cccb1d5" providerId="LiveId" clId="{FC14472B-0D2B-6E4D-BFCC-7A5E84CD332C}" dt="2023-01-05T19:59:42.918" v="7" actId="2696"/>
        <pc:sldMkLst>
          <pc:docMk/>
          <pc:sldMk cId="1031141335" sldId="302"/>
        </pc:sldMkLst>
      </pc:sldChg>
      <pc:sldChg chg="del">
        <pc:chgData name="Stuart C Wilde MBE" userId="effe1fc91cccb1d5" providerId="LiveId" clId="{FC14472B-0D2B-6E4D-BFCC-7A5E84CD332C}" dt="2023-01-05T19:59:42.919" v="8" actId="2696"/>
        <pc:sldMkLst>
          <pc:docMk/>
          <pc:sldMk cId="1616907429" sldId="303"/>
        </pc:sldMkLst>
      </pc:sldChg>
      <pc:sldChg chg="del">
        <pc:chgData name="Stuart C Wilde MBE" userId="effe1fc91cccb1d5" providerId="LiveId" clId="{FC14472B-0D2B-6E4D-BFCC-7A5E84CD332C}" dt="2023-01-05T19:59:42.946" v="11" actId="2696"/>
        <pc:sldMkLst>
          <pc:docMk/>
          <pc:sldMk cId="1715259287" sldId="305"/>
        </pc:sldMkLst>
      </pc:sldChg>
      <pc:sldChg chg="del">
        <pc:chgData name="Stuart C Wilde MBE" userId="effe1fc91cccb1d5" providerId="LiveId" clId="{FC14472B-0D2B-6E4D-BFCC-7A5E84CD332C}" dt="2023-01-05T19:59:42.977" v="22" actId="2696"/>
        <pc:sldMkLst>
          <pc:docMk/>
          <pc:sldMk cId="1197880752" sldId="306"/>
        </pc:sldMkLst>
      </pc:sldChg>
      <pc:sldChg chg="del">
        <pc:chgData name="Stuart C Wilde MBE" userId="effe1fc91cccb1d5" providerId="LiveId" clId="{FC14472B-0D2B-6E4D-BFCC-7A5E84CD332C}" dt="2023-01-05T19:59:42.910" v="1" actId="2696"/>
        <pc:sldMkLst>
          <pc:docMk/>
          <pc:sldMk cId="4012370711" sldId="307"/>
        </pc:sldMkLst>
      </pc:sldChg>
      <pc:sldChg chg="del">
        <pc:chgData name="Stuart C Wilde MBE" userId="effe1fc91cccb1d5" providerId="LiveId" clId="{FC14472B-0D2B-6E4D-BFCC-7A5E84CD332C}" dt="2023-01-05T19:59:42.976" v="21" actId="2696"/>
        <pc:sldMkLst>
          <pc:docMk/>
          <pc:sldMk cId="2673594120" sldId="308"/>
        </pc:sldMkLst>
      </pc:sldChg>
      <pc:sldChg chg="del">
        <pc:chgData name="Stuart C Wilde MBE" userId="effe1fc91cccb1d5" providerId="LiveId" clId="{FC14472B-0D2B-6E4D-BFCC-7A5E84CD332C}" dt="2023-01-05T19:59:42.983" v="26" actId="2696"/>
        <pc:sldMkLst>
          <pc:docMk/>
          <pc:sldMk cId="284493859" sldId="309"/>
        </pc:sldMkLst>
      </pc:sldChg>
      <pc:sldChg chg="del">
        <pc:chgData name="Stuart C Wilde MBE" userId="effe1fc91cccb1d5" providerId="LiveId" clId="{FC14472B-0D2B-6E4D-BFCC-7A5E84CD332C}" dt="2023-01-05T19:59:42.916" v="5" actId="2696"/>
        <pc:sldMkLst>
          <pc:docMk/>
          <pc:sldMk cId="436998856" sldId="310"/>
        </pc:sldMkLst>
      </pc:sldChg>
      <pc:sldChg chg="del">
        <pc:chgData name="Stuart C Wilde MBE" userId="effe1fc91cccb1d5" providerId="LiveId" clId="{FC14472B-0D2B-6E4D-BFCC-7A5E84CD332C}" dt="2023-01-05T19:59:42.973" v="17" actId="2696"/>
        <pc:sldMkLst>
          <pc:docMk/>
          <pc:sldMk cId="752129212" sldId="311"/>
        </pc:sldMkLst>
      </pc:sldChg>
      <pc:sldChg chg="del">
        <pc:chgData name="Stuart C Wilde MBE" userId="effe1fc91cccb1d5" providerId="LiveId" clId="{FC14472B-0D2B-6E4D-BFCC-7A5E84CD332C}" dt="2023-01-05T19:59:43.046" v="30" actId="2696"/>
        <pc:sldMkLst>
          <pc:docMk/>
          <pc:sldMk cId="1773157961" sldId="312"/>
        </pc:sldMkLst>
      </pc:sldChg>
      <pc:sldChg chg="del">
        <pc:chgData name="Stuart C Wilde MBE" userId="effe1fc91cccb1d5" providerId="LiveId" clId="{FC14472B-0D2B-6E4D-BFCC-7A5E84CD332C}" dt="2023-01-05T19:59:42.975" v="19" actId="2696"/>
        <pc:sldMkLst>
          <pc:docMk/>
          <pc:sldMk cId="2869416868" sldId="313"/>
        </pc:sldMkLst>
      </pc:sldChg>
      <pc:sldChg chg="del">
        <pc:chgData name="Stuart C Wilde MBE" userId="effe1fc91cccb1d5" providerId="LiveId" clId="{FC14472B-0D2B-6E4D-BFCC-7A5E84CD332C}" dt="2023-01-05T19:59:42.917" v="6" actId="2696"/>
        <pc:sldMkLst>
          <pc:docMk/>
          <pc:sldMk cId="4203340563" sldId="314"/>
        </pc:sldMkLst>
      </pc:sldChg>
      <pc:sldChg chg="del">
        <pc:chgData name="Stuart C Wilde MBE" userId="effe1fc91cccb1d5" providerId="LiveId" clId="{FC14472B-0D2B-6E4D-BFCC-7A5E84CD332C}" dt="2023-01-05T19:59:42.972" v="15" actId="2696"/>
        <pc:sldMkLst>
          <pc:docMk/>
          <pc:sldMk cId="3282555369" sldId="316"/>
        </pc:sldMkLst>
      </pc:sldChg>
      <pc:sldChg chg="del">
        <pc:chgData name="Stuart C Wilde MBE" userId="effe1fc91cccb1d5" providerId="LiveId" clId="{FC14472B-0D2B-6E4D-BFCC-7A5E84CD332C}" dt="2023-01-05T19:59:42.911" v="2" actId="2696"/>
        <pc:sldMkLst>
          <pc:docMk/>
          <pc:sldMk cId="3827760274" sldId="317"/>
        </pc:sldMkLst>
      </pc:sldChg>
      <pc:sldChg chg="del">
        <pc:chgData name="Stuart C Wilde MBE" userId="effe1fc91cccb1d5" providerId="LiveId" clId="{FC14472B-0D2B-6E4D-BFCC-7A5E84CD332C}" dt="2023-01-05T19:59:42.974" v="18" actId="2696"/>
        <pc:sldMkLst>
          <pc:docMk/>
          <pc:sldMk cId="3237196407" sldId="319"/>
        </pc:sldMkLst>
      </pc:sldChg>
      <pc:sldChg chg="del">
        <pc:chgData name="Stuart C Wilde MBE" userId="effe1fc91cccb1d5" providerId="LiveId" clId="{FC14472B-0D2B-6E4D-BFCC-7A5E84CD332C}" dt="2023-01-05T19:59:43.008" v="28" actId="2696"/>
        <pc:sldMkLst>
          <pc:docMk/>
          <pc:sldMk cId="3599701029" sldId="320"/>
        </pc:sldMkLst>
      </pc:sldChg>
      <pc:sldChg chg="del">
        <pc:chgData name="Stuart C Wilde MBE" userId="effe1fc91cccb1d5" providerId="LiveId" clId="{FC14472B-0D2B-6E4D-BFCC-7A5E84CD332C}" dt="2023-01-05T19:59:42.945" v="10" actId="2696"/>
        <pc:sldMkLst>
          <pc:docMk/>
          <pc:sldMk cId="2537090292" sldId="323"/>
        </pc:sldMkLst>
      </pc:sldChg>
      <pc:sldChg chg="del">
        <pc:chgData name="Stuart C Wilde MBE" userId="effe1fc91cccb1d5" providerId="LiveId" clId="{FC14472B-0D2B-6E4D-BFCC-7A5E84CD332C}" dt="2023-01-05T19:59:42.972" v="16" actId="2696"/>
        <pc:sldMkLst>
          <pc:docMk/>
          <pc:sldMk cId="2118153139" sldId="324"/>
        </pc:sldMkLst>
      </pc:sldChg>
      <pc:sldChg chg="del">
        <pc:chgData name="Stuart C Wilde MBE" userId="effe1fc91cccb1d5" providerId="LiveId" clId="{FC14472B-0D2B-6E4D-BFCC-7A5E84CD332C}" dt="2023-01-05T19:59:42.978" v="23" actId="2696"/>
        <pc:sldMkLst>
          <pc:docMk/>
          <pc:sldMk cId="2415690415" sldId="325"/>
        </pc:sldMkLst>
      </pc:sldChg>
      <pc:sldChg chg="del">
        <pc:chgData name="Stuart C Wilde MBE" userId="effe1fc91cccb1d5" providerId="LiveId" clId="{FC14472B-0D2B-6E4D-BFCC-7A5E84CD332C}" dt="2023-01-05T19:59:42.944" v="9" actId="2696"/>
        <pc:sldMkLst>
          <pc:docMk/>
          <pc:sldMk cId="2547039009" sldId="326"/>
        </pc:sldMkLst>
      </pc:sldChg>
      <pc:sldChg chg="del">
        <pc:chgData name="Stuart C Wilde MBE" userId="effe1fc91cccb1d5" providerId="LiveId" clId="{FC14472B-0D2B-6E4D-BFCC-7A5E84CD332C}" dt="2023-01-05T19:59:43.007" v="27" actId="2696"/>
        <pc:sldMkLst>
          <pc:docMk/>
          <pc:sldMk cId="3323068216" sldId="327"/>
        </pc:sldMkLst>
      </pc:sldChg>
      <pc:sldChg chg="del">
        <pc:chgData name="Stuart C Wilde MBE" userId="effe1fc91cccb1d5" providerId="LiveId" clId="{FC14472B-0D2B-6E4D-BFCC-7A5E84CD332C}" dt="2023-01-05T19:59:42.947" v="13" actId="2696"/>
        <pc:sldMkLst>
          <pc:docMk/>
          <pc:sldMk cId="863720434" sldId="328"/>
        </pc:sldMkLst>
      </pc:sldChg>
    </pc:docChg>
  </pc:docChgLst>
  <pc:docChgLst>
    <pc:chgData name="Stuart C Wilde MBE" userId="effe1fc91cccb1d5" providerId="LiveId" clId="{709292C3-1714-7A44-9ED0-D9853C0A6C01}"/>
    <pc:docChg chg="custSel addSld delSld modSld">
      <pc:chgData name="Stuart C Wilde MBE" userId="effe1fc91cccb1d5" providerId="LiveId" clId="{709292C3-1714-7A44-9ED0-D9853C0A6C01}" dt="2023-03-24T12:24:49.006" v="1336" actId="14100"/>
      <pc:docMkLst>
        <pc:docMk/>
      </pc:docMkLst>
      <pc:sldChg chg="modSp mod">
        <pc:chgData name="Stuart C Wilde MBE" userId="effe1fc91cccb1d5" providerId="LiveId" clId="{709292C3-1714-7A44-9ED0-D9853C0A6C01}" dt="2023-03-15T16:18:25.468" v="1084" actId="1038"/>
        <pc:sldMkLst>
          <pc:docMk/>
          <pc:sldMk cId="3690740411" sldId="256"/>
        </pc:sldMkLst>
        <pc:spChg chg="mod">
          <ac:chgData name="Stuart C Wilde MBE" userId="effe1fc91cccb1d5" providerId="LiveId" clId="{709292C3-1714-7A44-9ED0-D9853C0A6C01}" dt="2023-03-15T16:18:25.468" v="1084" actId="1038"/>
          <ac:spMkLst>
            <pc:docMk/>
            <pc:sldMk cId="3690740411" sldId="256"/>
            <ac:spMk id="3" creationId="{919EF9B9-1C21-08E0-2967-DF2818C90857}"/>
          </ac:spMkLst>
        </pc:spChg>
        <pc:spChg chg="mod">
          <ac:chgData name="Stuart C Wilde MBE" userId="effe1fc91cccb1d5" providerId="LiveId" clId="{709292C3-1714-7A44-9ED0-D9853C0A6C01}" dt="2023-03-15T15:53:12.986" v="1011" actId="20577"/>
          <ac:spMkLst>
            <pc:docMk/>
            <pc:sldMk cId="3690740411" sldId="256"/>
            <ac:spMk id="16" creationId="{050115FC-1347-44A0-978B-7ACA9C318328}"/>
          </ac:spMkLst>
        </pc:spChg>
      </pc:sldChg>
      <pc:sldChg chg="modSp mod">
        <pc:chgData name="Stuart C Wilde MBE" userId="effe1fc91cccb1d5" providerId="LiveId" clId="{709292C3-1714-7A44-9ED0-D9853C0A6C01}" dt="2023-03-06T09:00:42.475" v="537" actId="20577"/>
        <pc:sldMkLst>
          <pc:docMk/>
          <pc:sldMk cId="832641308" sldId="261"/>
        </pc:sldMkLst>
        <pc:spChg chg="mod">
          <ac:chgData name="Stuart C Wilde MBE" userId="effe1fc91cccb1d5" providerId="LiveId" clId="{709292C3-1714-7A44-9ED0-D9853C0A6C01}" dt="2023-03-06T09:00:42.475" v="537" actId="20577"/>
          <ac:spMkLst>
            <pc:docMk/>
            <pc:sldMk cId="832641308" sldId="261"/>
            <ac:spMk id="2" creationId="{0F7DA49C-DD10-E0C4-9A03-C3A5B28BA9B0}"/>
          </ac:spMkLst>
        </pc:spChg>
      </pc:sldChg>
      <pc:sldChg chg="addSp delSp modSp mod">
        <pc:chgData name="Stuart C Wilde MBE" userId="effe1fc91cccb1d5" providerId="LiveId" clId="{709292C3-1714-7A44-9ED0-D9853C0A6C01}" dt="2023-03-24T12:24:49.006" v="1336" actId="14100"/>
        <pc:sldMkLst>
          <pc:docMk/>
          <pc:sldMk cId="2060847742" sldId="271"/>
        </pc:sldMkLst>
        <pc:spChg chg="mod">
          <ac:chgData name="Stuart C Wilde MBE" userId="effe1fc91cccb1d5" providerId="LiveId" clId="{709292C3-1714-7A44-9ED0-D9853C0A6C01}" dt="2023-03-06T09:00:33.462" v="533" actId="20577"/>
          <ac:spMkLst>
            <pc:docMk/>
            <pc:sldMk cId="2060847742" sldId="271"/>
            <ac:spMk id="2" creationId="{13B32F5F-1909-AD10-508D-6B1D4C02294D}"/>
          </ac:spMkLst>
        </pc:spChg>
        <pc:spChg chg="add mod">
          <ac:chgData name="Stuart C Wilde MBE" userId="effe1fc91cccb1d5" providerId="LiveId" clId="{709292C3-1714-7A44-9ED0-D9853C0A6C01}" dt="2023-03-24T12:24:49.006" v="1336" actId="14100"/>
          <ac:spMkLst>
            <pc:docMk/>
            <pc:sldMk cId="2060847742" sldId="271"/>
            <ac:spMk id="7" creationId="{25F4AB48-A0D1-DDBE-8BAD-B02DEDC284C1}"/>
          </ac:spMkLst>
        </pc:spChg>
        <pc:spChg chg="add del mod">
          <ac:chgData name="Stuart C Wilde MBE" userId="effe1fc91cccb1d5" providerId="LiveId" clId="{709292C3-1714-7A44-9ED0-D9853C0A6C01}" dt="2023-03-24T12:19:24.215" v="1145" actId="478"/>
          <ac:spMkLst>
            <pc:docMk/>
            <pc:sldMk cId="2060847742" sldId="271"/>
            <ac:spMk id="12" creationId="{916BD402-B015-A0D0-2924-20065AEC65C8}"/>
          </ac:spMkLst>
        </pc:spChg>
        <pc:spChg chg="add mod">
          <ac:chgData name="Stuart C Wilde MBE" userId="effe1fc91cccb1d5" providerId="LiveId" clId="{709292C3-1714-7A44-9ED0-D9853C0A6C01}" dt="2023-03-24T12:20:12.105" v="1170" actId="1582"/>
          <ac:spMkLst>
            <pc:docMk/>
            <pc:sldMk cId="2060847742" sldId="271"/>
            <ac:spMk id="17" creationId="{1F47861F-9A7A-FA95-833B-C47B6B92A94B}"/>
          </ac:spMkLst>
        </pc:spChg>
        <pc:picChg chg="del">
          <ac:chgData name="Stuart C Wilde MBE" userId="effe1fc91cccb1d5" providerId="LiveId" clId="{709292C3-1714-7A44-9ED0-D9853C0A6C01}" dt="2023-02-14T10:00:07.519" v="119" actId="478"/>
          <ac:picMkLst>
            <pc:docMk/>
            <pc:sldMk cId="2060847742" sldId="271"/>
            <ac:picMk id="5" creationId="{5E381476-A63D-6EF2-0C22-9EBFA7548787}"/>
          </ac:picMkLst>
        </pc:picChg>
        <pc:picChg chg="add del mod">
          <ac:chgData name="Stuart C Wilde MBE" userId="effe1fc91cccb1d5" providerId="LiveId" clId="{709292C3-1714-7A44-9ED0-D9853C0A6C01}" dt="2023-03-24T12:18:12.237" v="1139" actId="478"/>
          <ac:picMkLst>
            <pc:docMk/>
            <pc:sldMk cId="2060847742" sldId="271"/>
            <ac:picMk id="5" creationId="{6225F1B3-90E7-C73E-BAE4-962947F8467E}"/>
          </ac:picMkLst>
        </pc:picChg>
        <pc:picChg chg="add del mod">
          <ac:chgData name="Stuart C Wilde MBE" userId="effe1fc91cccb1d5" providerId="LiveId" clId="{709292C3-1714-7A44-9ED0-D9853C0A6C01}" dt="2023-03-05T21:30:48.458" v="491" actId="478"/>
          <ac:picMkLst>
            <pc:docMk/>
            <pc:sldMk cId="2060847742" sldId="271"/>
            <ac:picMk id="6" creationId="{A2988A92-1F90-A7E1-8CF2-AF4EC6C1380D}"/>
          </ac:picMkLst>
        </pc:picChg>
        <pc:picChg chg="add mod">
          <ac:chgData name="Stuart C Wilde MBE" userId="effe1fc91cccb1d5" providerId="LiveId" clId="{709292C3-1714-7A44-9ED0-D9853C0A6C01}" dt="2023-03-24T12:18:09.824" v="1138" actId="1582"/>
          <ac:picMkLst>
            <pc:docMk/>
            <pc:sldMk cId="2060847742" sldId="271"/>
            <ac:picMk id="6" creationId="{A698C0B7-D074-BBAF-1E59-E364AA59B70B}"/>
          </ac:picMkLst>
        </pc:picChg>
        <pc:cxnChg chg="add del mod">
          <ac:chgData name="Stuart C Wilde MBE" userId="effe1fc91cccb1d5" providerId="LiveId" clId="{709292C3-1714-7A44-9ED0-D9853C0A6C01}" dt="2023-03-24T12:20:16.698" v="1171" actId="478"/>
          <ac:cxnSpMkLst>
            <pc:docMk/>
            <pc:sldMk cId="2060847742" sldId="271"/>
            <ac:cxnSpMk id="13" creationId="{BD58A790-4A46-273B-FD64-184A95AC67BD}"/>
          </ac:cxnSpMkLst>
        </pc:cxnChg>
      </pc:sldChg>
      <pc:sldChg chg="modSp mod">
        <pc:chgData name="Stuart C Wilde MBE" userId="effe1fc91cccb1d5" providerId="LiveId" clId="{709292C3-1714-7A44-9ED0-D9853C0A6C01}" dt="2023-03-20T08:44:07.718" v="1114" actId="20577"/>
        <pc:sldMkLst>
          <pc:docMk/>
          <pc:sldMk cId="1923896702" sldId="275"/>
        </pc:sldMkLst>
        <pc:spChg chg="mod">
          <ac:chgData name="Stuart C Wilde MBE" userId="effe1fc91cccb1d5" providerId="LiveId" clId="{709292C3-1714-7A44-9ED0-D9853C0A6C01}" dt="2023-03-15T20:22:06.764" v="1086" actId="1582"/>
          <ac:spMkLst>
            <pc:docMk/>
            <pc:sldMk cId="1923896702" sldId="275"/>
            <ac:spMk id="2" creationId="{FAB459E6-167B-6B66-071B-9EE69C209B85}"/>
          </ac:spMkLst>
        </pc:spChg>
        <pc:spChg chg="mod">
          <ac:chgData name="Stuart C Wilde MBE" userId="effe1fc91cccb1d5" providerId="LiveId" clId="{709292C3-1714-7A44-9ED0-D9853C0A6C01}" dt="2023-03-15T20:22:06.764" v="1086" actId="1582"/>
          <ac:spMkLst>
            <pc:docMk/>
            <pc:sldMk cId="1923896702" sldId="275"/>
            <ac:spMk id="3" creationId="{4ACF69E4-3422-1B83-8F6E-C97A31C6E981}"/>
          </ac:spMkLst>
        </pc:spChg>
        <pc:spChg chg="mod">
          <ac:chgData name="Stuart C Wilde MBE" userId="effe1fc91cccb1d5" providerId="LiveId" clId="{709292C3-1714-7A44-9ED0-D9853C0A6C01}" dt="2023-03-15T20:22:06.764" v="1086" actId="1582"/>
          <ac:spMkLst>
            <pc:docMk/>
            <pc:sldMk cId="1923896702" sldId="275"/>
            <ac:spMk id="5" creationId="{32D68624-1E4C-94CE-3B7E-8F59237833EA}"/>
          </ac:spMkLst>
        </pc:spChg>
        <pc:spChg chg="mod">
          <ac:chgData name="Stuart C Wilde MBE" userId="effe1fc91cccb1d5" providerId="LiveId" clId="{709292C3-1714-7A44-9ED0-D9853C0A6C01}" dt="2023-03-15T20:22:06.764" v="1086" actId="1582"/>
          <ac:spMkLst>
            <pc:docMk/>
            <pc:sldMk cId="1923896702" sldId="275"/>
            <ac:spMk id="15" creationId="{9948A0A7-B670-9888-2DE0-BC464108C505}"/>
          </ac:spMkLst>
        </pc:spChg>
        <pc:spChg chg="mod">
          <ac:chgData name="Stuart C Wilde MBE" userId="effe1fc91cccb1d5" providerId="LiveId" clId="{709292C3-1714-7A44-9ED0-D9853C0A6C01}" dt="2023-03-15T20:22:06.764" v="1086" actId="1582"/>
          <ac:spMkLst>
            <pc:docMk/>
            <pc:sldMk cId="1923896702" sldId="275"/>
            <ac:spMk id="16" creationId="{71E6EA0F-0A9C-7217-ED8F-E92872379633}"/>
          </ac:spMkLst>
        </pc:spChg>
        <pc:spChg chg="mod">
          <ac:chgData name="Stuart C Wilde MBE" userId="effe1fc91cccb1d5" providerId="LiveId" clId="{709292C3-1714-7A44-9ED0-D9853C0A6C01}" dt="2023-03-15T20:22:06.764" v="1086" actId="1582"/>
          <ac:spMkLst>
            <pc:docMk/>
            <pc:sldMk cId="1923896702" sldId="275"/>
            <ac:spMk id="17" creationId="{437E7A14-AD7B-9569-A0DE-B69033BF3EEA}"/>
          </ac:spMkLst>
        </pc:spChg>
        <pc:spChg chg="mod">
          <ac:chgData name="Stuart C Wilde MBE" userId="effe1fc91cccb1d5" providerId="LiveId" clId="{709292C3-1714-7A44-9ED0-D9853C0A6C01}" dt="2023-03-15T20:22:06.764" v="1086" actId="1582"/>
          <ac:spMkLst>
            <pc:docMk/>
            <pc:sldMk cId="1923896702" sldId="275"/>
            <ac:spMk id="18" creationId="{BABBD544-0D48-C29E-BEDA-9C1A74869D46}"/>
          </ac:spMkLst>
        </pc:spChg>
        <pc:spChg chg="mod">
          <ac:chgData name="Stuart C Wilde MBE" userId="effe1fc91cccb1d5" providerId="LiveId" clId="{709292C3-1714-7A44-9ED0-D9853C0A6C01}" dt="2023-03-15T20:22:06.764" v="1086" actId="1582"/>
          <ac:spMkLst>
            <pc:docMk/>
            <pc:sldMk cId="1923896702" sldId="275"/>
            <ac:spMk id="19" creationId="{E6B94A31-5770-FFA6-48C1-D7682FDEA289}"/>
          </ac:spMkLst>
        </pc:spChg>
        <pc:spChg chg="mod">
          <ac:chgData name="Stuart C Wilde MBE" userId="effe1fc91cccb1d5" providerId="LiveId" clId="{709292C3-1714-7A44-9ED0-D9853C0A6C01}" dt="2023-03-15T20:22:06.764" v="1086" actId="1582"/>
          <ac:spMkLst>
            <pc:docMk/>
            <pc:sldMk cId="1923896702" sldId="275"/>
            <ac:spMk id="20" creationId="{7A57EC5B-F41D-838D-8B04-F6266EF0AD92}"/>
          </ac:spMkLst>
        </pc:spChg>
        <pc:spChg chg="mod">
          <ac:chgData name="Stuart C Wilde MBE" userId="effe1fc91cccb1d5" providerId="LiveId" clId="{709292C3-1714-7A44-9ED0-D9853C0A6C01}" dt="2023-03-15T20:22:06.764" v="1086" actId="1582"/>
          <ac:spMkLst>
            <pc:docMk/>
            <pc:sldMk cId="1923896702" sldId="275"/>
            <ac:spMk id="21" creationId="{70387C76-9514-A5B7-FE46-E3AC18DB9123}"/>
          </ac:spMkLst>
        </pc:spChg>
        <pc:spChg chg="mod">
          <ac:chgData name="Stuart C Wilde MBE" userId="effe1fc91cccb1d5" providerId="LiveId" clId="{709292C3-1714-7A44-9ED0-D9853C0A6C01}" dt="2023-03-15T20:22:06.764" v="1086" actId="1582"/>
          <ac:spMkLst>
            <pc:docMk/>
            <pc:sldMk cId="1923896702" sldId="275"/>
            <ac:spMk id="27" creationId="{25DB5E99-4D4C-A860-9D1D-CF7E450F421B}"/>
          </ac:spMkLst>
        </pc:spChg>
        <pc:spChg chg="mod">
          <ac:chgData name="Stuart C Wilde MBE" userId="effe1fc91cccb1d5" providerId="LiveId" clId="{709292C3-1714-7A44-9ED0-D9853C0A6C01}" dt="2023-03-15T20:22:06.764" v="1086" actId="1582"/>
          <ac:spMkLst>
            <pc:docMk/>
            <pc:sldMk cId="1923896702" sldId="275"/>
            <ac:spMk id="34" creationId="{7FAAEC8E-C700-035C-484D-D33B6C105B02}"/>
          </ac:spMkLst>
        </pc:spChg>
        <pc:spChg chg="mod">
          <ac:chgData name="Stuart C Wilde MBE" userId="effe1fc91cccb1d5" providerId="LiveId" clId="{709292C3-1714-7A44-9ED0-D9853C0A6C01}" dt="2023-03-20T08:44:07.718" v="1114" actId="20577"/>
          <ac:spMkLst>
            <pc:docMk/>
            <pc:sldMk cId="1923896702" sldId="275"/>
            <ac:spMk id="55" creationId="{B41554F2-AFFC-23A6-D3AF-CF41A5AC15AA}"/>
          </ac:spMkLst>
        </pc:spChg>
        <pc:cxnChg chg="mod">
          <ac:chgData name="Stuart C Wilde MBE" userId="effe1fc91cccb1d5" providerId="LiveId" clId="{709292C3-1714-7A44-9ED0-D9853C0A6C01}" dt="2023-03-13T08:19:25.700" v="820" actId="1037"/>
          <ac:cxnSpMkLst>
            <pc:docMk/>
            <pc:sldMk cId="1923896702" sldId="275"/>
            <ac:cxnSpMk id="45" creationId="{E64788FD-8AD8-23B5-E7A9-1C90E6396DA0}"/>
          </ac:cxnSpMkLst>
        </pc:cxnChg>
      </pc:sldChg>
      <pc:sldChg chg="modSp mod">
        <pc:chgData name="Stuart C Wilde MBE" userId="effe1fc91cccb1d5" providerId="LiveId" clId="{709292C3-1714-7A44-9ED0-D9853C0A6C01}" dt="2023-03-15T20:22:34.897" v="1088" actId="1582"/>
        <pc:sldMkLst>
          <pc:docMk/>
          <pc:sldMk cId="4013975366" sldId="276"/>
        </pc:sldMkLst>
        <pc:spChg chg="mod">
          <ac:chgData name="Stuart C Wilde MBE" userId="effe1fc91cccb1d5" providerId="LiveId" clId="{709292C3-1714-7A44-9ED0-D9853C0A6C01}" dt="2023-03-15T20:22:34.897" v="1088" actId="1582"/>
          <ac:spMkLst>
            <pc:docMk/>
            <pc:sldMk cId="4013975366" sldId="276"/>
            <ac:spMk id="12" creationId="{D8B46059-9CAA-4CBB-06D4-67ED037FBDE4}"/>
          </ac:spMkLst>
        </pc:spChg>
        <pc:spChg chg="mod">
          <ac:chgData name="Stuart C Wilde MBE" userId="effe1fc91cccb1d5" providerId="LiveId" clId="{709292C3-1714-7A44-9ED0-D9853C0A6C01}" dt="2023-03-15T20:22:34.897" v="1088" actId="1582"/>
          <ac:spMkLst>
            <pc:docMk/>
            <pc:sldMk cId="4013975366" sldId="276"/>
            <ac:spMk id="19" creationId="{9241177F-24B1-20FA-077B-26606FBAAB72}"/>
          </ac:spMkLst>
        </pc:spChg>
        <pc:spChg chg="mod">
          <ac:chgData name="Stuart C Wilde MBE" userId="effe1fc91cccb1d5" providerId="LiveId" clId="{709292C3-1714-7A44-9ED0-D9853C0A6C01}" dt="2023-03-15T20:22:34.897" v="1088" actId="1582"/>
          <ac:spMkLst>
            <pc:docMk/>
            <pc:sldMk cId="4013975366" sldId="276"/>
            <ac:spMk id="21" creationId="{ECF05851-2BFB-2F6F-460D-A1BFF054FC13}"/>
          </ac:spMkLst>
        </pc:spChg>
        <pc:spChg chg="mod">
          <ac:chgData name="Stuart C Wilde MBE" userId="effe1fc91cccb1d5" providerId="LiveId" clId="{709292C3-1714-7A44-9ED0-D9853C0A6C01}" dt="2023-03-13T08:21:47.965" v="826" actId="20577"/>
          <ac:spMkLst>
            <pc:docMk/>
            <pc:sldMk cId="4013975366" sldId="276"/>
            <ac:spMk id="24" creationId="{99FED954-84E8-82B0-DB3E-E685F436C76B}"/>
          </ac:spMkLst>
        </pc:spChg>
      </pc:sldChg>
      <pc:sldChg chg="addSp delSp modSp mod">
        <pc:chgData name="Stuart C Wilde MBE" userId="effe1fc91cccb1d5" providerId="LiveId" clId="{709292C3-1714-7A44-9ED0-D9853C0A6C01}" dt="2023-03-09T15:15:22.040" v="780" actId="20577"/>
        <pc:sldMkLst>
          <pc:docMk/>
          <pc:sldMk cId="3872337077" sldId="282"/>
        </pc:sldMkLst>
        <pc:spChg chg="mod">
          <ac:chgData name="Stuart C Wilde MBE" userId="effe1fc91cccb1d5" providerId="LiveId" clId="{709292C3-1714-7A44-9ED0-D9853C0A6C01}" dt="2023-03-06T09:00:38.217" v="535" actId="20577"/>
          <ac:spMkLst>
            <pc:docMk/>
            <pc:sldMk cId="3872337077" sldId="282"/>
            <ac:spMk id="2" creationId="{AD5F2398-BC58-C157-2528-0CC5C30843B7}"/>
          </ac:spMkLst>
        </pc:spChg>
        <pc:spChg chg="mod">
          <ac:chgData name="Stuart C Wilde MBE" userId="effe1fc91cccb1d5" providerId="LiveId" clId="{709292C3-1714-7A44-9ED0-D9853C0A6C01}" dt="2023-03-09T15:15:22.040" v="780" actId="20577"/>
          <ac:spMkLst>
            <pc:docMk/>
            <pc:sldMk cId="3872337077" sldId="282"/>
            <ac:spMk id="36" creationId="{B0D5B488-6AAF-E985-B144-753EA7ACA53F}"/>
          </ac:spMkLst>
        </pc:spChg>
        <pc:picChg chg="add del mod">
          <ac:chgData name="Stuart C Wilde MBE" userId="effe1fc91cccb1d5" providerId="LiveId" clId="{709292C3-1714-7A44-9ED0-D9853C0A6C01}" dt="2023-03-05T21:31:57.747" v="512" actId="478"/>
          <ac:picMkLst>
            <pc:docMk/>
            <pc:sldMk cId="3872337077" sldId="282"/>
            <ac:picMk id="17" creationId="{C52F847C-3721-10CD-6E93-ECE258889912}"/>
          </ac:picMkLst>
        </pc:picChg>
        <pc:picChg chg="add mod">
          <ac:chgData name="Stuart C Wilde MBE" userId="effe1fc91cccb1d5" providerId="LiveId" clId="{709292C3-1714-7A44-9ED0-D9853C0A6C01}" dt="2023-03-05T21:32:06.702" v="529" actId="1038"/>
          <ac:picMkLst>
            <pc:docMk/>
            <pc:sldMk cId="3872337077" sldId="282"/>
            <ac:picMk id="18" creationId="{B6DC13F9-9B7F-37CF-2CBA-9AD88BDE05C8}"/>
          </ac:picMkLst>
        </pc:picChg>
        <pc:picChg chg="del">
          <ac:chgData name="Stuart C Wilde MBE" userId="effe1fc91cccb1d5" providerId="LiveId" clId="{709292C3-1714-7A44-9ED0-D9853C0A6C01}" dt="2023-02-14T10:00:44.800" v="150" actId="478"/>
          <ac:picMkLst>
            <pc:docMk/>
            <pc:sldMk cId="3872337077" sldId="282"/>
            <ac:picMk id="18" creationId="{D372A985-C8C0-D8BA-51F5-B8C856EA44A2}"/>
          </ac:picMkLst>
        </pc:picChg>
        <pc:cxnChg chg="add mod">
          <ac:chgData name="Stuart C Wilde MBE" userId="effe1fc91cccb1d5" providerId="LiveId" clId="{709292C3-1714-7A44-9ED0-D9853C0A6C01}" dt="2023-03-06T09:44:19.930" v="757" actId="1038"/>
          <ac:cxnSpMkLst>
            <pc:docMk/>
            <pc:sldMk cId="3872337077" sldId="282"/>
            <ac:cxnSpMk id="17" creationId="{CCBB4153-55CC-D8E2-5061-0769E00AF1FD}"/>
          </ac:cxnSpMkLst>
        </pc:cxnChg>
        <pc:cxnChg chg="mod">
          <ac:chgData name="Stuart C Wilde MBE" userId="effe1fc91cccb1d5" providerId="LiveId" clId="{709292C3-1714-7A44-9ED0-D9853C0A6C01}" dt="2023-03-06T09:44:31.065" v="758" actId="208"/>
          <ac:cxnSpMkLst>
            <pc:docMk/>
            <pc:sldMk cId="3872337077" sldId="282"/>
            <ac:cxnSpMk id="29" creationId="{2CB9614B-91A9-B9DC-F50A-706BC625E0D0}"/>
          </ac:cxnSpMkLst>
        </pc:cxnChg>
      </pc:sldChg>
      <pc:sldChg chg="modSp mod">
        <pc:chgData name="Stuart C Wilde MBE" userId="effe1fc91cccb1d5" providerId="LiveId" clId="{709292C3-1714-7A44-9ED0-D9853C0A6C01}" dt="2023-03-06T09:00:48.455" v="539" actId="20577"/>
        <pc:sldMkLst>
          <pc:docMk/>
          <pc:sldMk cId="2521993555" sldId="291"/>
        </pc:sldMkLst>
        <pc:spChg chg="mod">
          <ac:chgData name="Stuart C Wilde MBE" userId="effe1fc91cccb1d5" providerId="LiveId" clId="{709292C3-1714-7A44-9ED0-D9853C0A6C01}" dt="2023-03-06T09:00:48.455" v="539" actId="20577"/>
          <ac:spMkLst>
            <pc:docMk/>
            <pc:sldMk cId="2521993555" sldId="291"/>
            <ac:spMk id="2" creationId="{0F7DA49C-DD10-E0C4-9A03-C3A5B28BA9B0}"/>
          </ac:spMkLst>
        </pc:spChg>
      </pc:sldChg>
      <pc:sldChg chg="modSp mod">
        <pc:chgData name="Stuart C Wilde MBE" userId="effe1fc91cccb1d5" providerId="LiveId" clId="{709292C3-1714-7A44-9ED0-D9853C0A6C01}" dt="2023-03-06T09:00:52.890" v="542" actId="20577"/>
        <pc:sldMkLst>
          <pc:docMk/>
          <pc:sldMk cId="3108548141" sldId="292"/>
        </pc:sldMkLst>
        <pc:spChg chg="mod">
          <ac:chgData name="Stuart C Wilde MBE" userId="effe1fc91cccb1d5" providerId="LiveId" clId="{709292C3-1714-7A44-9ED0-D9853C0A6C01}" dt="2023-03-06T09:00:52.890" v="542" actId="20577"/>
          <ac:spMkLst>
            <pc:docMk/>
            <pc:sldMk cId="3108548141" sldId="292"/>
            <ac:spMk id="2" creationId="{0F7DA49C-DD10-E0C4-9A03-C3A5B28BA9B0}"/>
          </ac:spMkLst>
        </pc:spChg>
      </pc:sldChg>
      <pc:sldChg chg="modSp del mod">
        <pc:chgData name="Stuart C Wilde MBE" userId="effe1fc91cccb1d5" providerId="LiveId" clId="{709292C3-1714-7A44-9ED0-D9853C0A6C01}" dt="2023-03-06T09:01:30.910" v="545" actId="2696"/>
        <pc:sldMkLst>
          <pc:docMk/>
          <pc:sldMk cId="3973677040" sldId="293"/>
        </pc:sldMkLst>
        <pc:spChg chg="mod">
          <ac:chgData name="Stuart C Wilde MBE" userId="effe1fc91cccb1d5" providerId="LiveId" clId="{709292C3-1714-7A44-9ED0-D9853C0A6C01}" dt="2023-03-06T09:00:58.033" v="544" actId="20577"/>
          <ac:spMkLst>
            <pc:docMk/>
            <pc:sldMk cId="3973677040" sldId="293"/>
            <ac:spMk id="2" creationId="{0F7DA49C-DD10-E0C4-9A03-C3A5B28BA9B0}"/>
          </ac:spMkLst>
        </pc:spChg>
      </pc:sldChg>
      <pc:sldChg chg="addSp delSp modSp mod">
        <pc:chgData name="Stuart C Wilde MBE" userId="effe1fc91cccb1d5" providerId="LiveId" clId="{709292C3-1714-7A44-9ED0-D9853C0A6C01}" dt="2023-03-15T08:47:32.424" v="998" actId="1038"/>
        <pc:sldMkLst>
          <pc:docMk/>
          <pc:sldMk cId="2822794169" sldId="300"/>
        </pc:sldMkLst>
        <pc:spChg chg="add del mod">
          <ac:chgData name="Stuart C Wilde MBE" userId="effe1fc91cccb1d5" providerId="LiveId" clId="{709292C3-1714-7A44-9ED0-D9853C0A6C01}" dt="2023-03-14T16:04:31.975" v="929" actId="478"/>
          <ac:spMkLst>
            <pc:docMk/>
            <pc:sldMk cId="2822794169" sldId="300"/>
            <ac:spMk id="2" creationId="{20E94728-44BB-8C39-1014-1E5A74766143}"/>
          </ac:spMkLst>
        </pc:spChg>
        <pc:spChg chg="mod">
          <ac:chgData name="Stuart C Wilde MBE" userId="effe1fc91cccb1d5" providerId="LiveId" clId="{709292C3-1714-7A44-9ED0-D9853C0A6C01}" dt="2023-03-15T08:45:55.754" v="965" actId="1037"/>
          <ac:spMkLst>
            <pc:docMk/>
            <pc:sldMk cId="2822794169" sldId="300"/>
            <ac:spMk id="5" creationId="{025CEFB1-244B-283A-01D9-211AAAC3E1E5}"/>
          </ac:spMkLst>
        </pc:spChg>
        <pc:spChg chg="mod">
          <ac:chgData name="Stuart C Wilde MBE" userId="effe1fc91cccb1d5" providerId="LiveId" clId="{709292C3-1714-7A44-9ED0-D9853C0A6C01}" dt="2023-03-15T08:45:55.754" v="965" actId="1037"/>
          <ac:spMkLst>
            <pc:docMk/>
            <pc:sldMk cId="2822794169" sldId="300"/>
            <ac:spMk id="12" creationId="{64A35672-BACC-0F15-4CE5-77D7B3B39403}"/>
          </ac:spMkLst>
        </pc:spChg>
        <pc:spChg chg="mod">
          <ac:chgData name="Stuart C Wilde MBE" userId="effe1fc91cccb1d5" providerId="LiveId" clId="{709292C3-1714-7A44-9ED0-D9853C0A6C01}" dt="2023-03-15T08:45:55.754" v="965" actId="1037"/>
          <ac:spMkLst>
            <pc:docMk/>
            <pc:sldMk cId="2822794169" sldId="300"/>
            <ac:spMk id="16" creationId="{437BB74F-626E-B0F7-D8D6-8D069B1AA38A}"/>
          </ac:spMkLst>
        </pc:spChg>
        <pc:spChg chg="mod">
          <ac:chgData name="Stuart C Wilde MBE" userId="effe1fc91cccb1d5" providerId="LiveId" clId="{709292C3-1714-7A44-9ED0-D9853C0A6C01}" dt="2023-03-15T08:45:55.754" v="965" actId="1037"/>
          <ac:spMkLst>
            <pc:docMk/>
            <pc:sldMk cId="2822794169" sldId="300"/>
            <ac:spMk id="19" creationId="{F4963259-B78A-A8A5-21A9-6B2D52712AEC}"/>
          </ac:spMkLst>
        </pc:spChg>
        <pc:spChg chg="mod">
          <ac:chgData name="Stuart C Wilde MBE" userId="effe1fc91cccb1d5" providerId="LiveId" clId="{709292C3-1714-7A44-9ED0-D9853C0A6C01}" dt="2023-03-15T08:45:55.754" v="965" actId="1037"/>
          <ac:spMkLst>
            <pc:docMk/>
            <pc:sldMk cId="2822794169" sldId="300"/>
            <ac:spMk id="21" creationId="{A6234B48-2110-E38A-5F17-6C17CBDD2605}"/>
          </ac:spMkLst>
        </pc:spChg>
        <pc:spChg chg="mod">
          <ac:chgData name="Stuart C Wilde MBE" userId="effe1fc91cccb1d5" providerId="LiveId" clId="{709292C3-1714-7A44-9ED0-D9853C0A6C01}" dt="2023-03-15T08:45:55.754" v="965" actId="1037"/>
          <ac:spMkLst>
            <pc:docMk/>
            <pc:sldMk cId="2822794169" sldId="300"/>
            <ac:spMk id="43" creationId="{025528FC-A977-FEB2-D3D8-F526D0611D4C}"/>
          </ac:spMkLst>
        </pc:spChg>
        <pc:spChg chg="mod">
          <ac:chgData name="Stuart C Wilde MBE" userId="effe1fc91cccb1d5" providerId="LiveId" clId="{709292C3-1714-7A44-9ED0-D9853C0A6C01}" dt="2023-03-15T08:45:55.754" v="965" actId="1037"/>
          <ac:spMkLst>
            <pc:docMk/>
            <pc:sldMk cId="2822794169" sldId="300"/>
            <ac:spMk id="44" creationId="{5DA310C6-D74B-70CC-291F-A4D1EE61923D}"/>
          </ac:spMkLst>
        </pc:spChg>
        <pc:spChg chg="mod">
          <ac:chgData name="Stuart C Wilde MBE" userId="effe1fc91cccb1d5" providerId="LiveId" clId="{709292C3-1714-7A44-9ED0-D9853C0A6C01}" dt="2023-03-15T08:45:55.754" v="965" actId="1037"/>
          <ac:spMkLst>
            <pc:docMk/>
            <pc:sldMk cId="2822794169" sldId="300"/>
            <ac:spMk id="45" creationId="{A130FFBD-4536-DCAA-21B2-52EAAA84E66C}"/>
          </ac:spMkLst>
        </pc:spChg>
        <pc:spChg chg="mod">
          <ac:chgData name="Stuart C Wilde MBE" userId="effe1fc91cccb1d5" providerId="LiveId" clId="{709292C3-1714-7A44-9ED0-D9853C0A6C01}" dt="2023-03-15T08:45:55.754" v="965" actId="1037"/>
          <ac:spMkLst>
            <pc:docMk/>
            <pc:sldMk cId="2822794169" sldId="300"/>
            <ac:spMk id="46" creationId="{3AD27F30-27D1-139A-0B9C-F326064EB419}"/>
          </ac:spMkLst>
        </pc:spChg>
        <pc:spChg chg="mod">
          <ac:chgData name="Stuart C Wilde MBE" userId="effe1fc91cccb1d5" providerId="LiveId" clId="{709292C3-1714-7A44-9ED0-D9853C0A6C01}" dt="2023-03-15T08:45:55.754" v="965" actId="1037"/>
          <ac:spMkLst>
            <pc:docMk/>
            <pc:sldMk cId="2822794169" sldId="300"/>
            <ac:spMk id="47" creationId="{A252CC53-49D0-5E59-7B5D-CC29DE4C3F01}"/>
          </ac:spMkLst>
        </pc:spChg>
        <pc:spChg chg="mod">
          <ac:chgData name="Stuart C Wilde MBE" userId="effe1fc91cccb1d5" providerId="LiveId" clId="{709292C3-1714-7A44-9ED0-D9853C0A6C01}" dt="2023-03-15T08:45:55.754" v="965" actId="1037"/>
          <ac:spMkLst>
            <pc:docMk/>
            <pc:sldMk cId="2822794169" sldId="300"/>
            <ac:spMk id="48" creationId="{DBAD0256-0129-F0F7-29D5-B1B0179448A0}"/>
          </ac:spMkLst>
        </pc:spChg>
        <pc:spChg chg="mod">
          <ac:chgData name="Stuart C Wilde MBE" userId="effe1fc91cccb1d5" providerId="LiveId" clId="{709292C3-1714-7A44-9ED0-D9853C0A6C01}" dt="2023-03-15T08:45:55.754" v="965" actId="1037"/>
          <ac:spMkLst>
            <pc:docMk/>
            <pc:sldMk cId="2822794169" sldId="300"/>
            <ac:spMk id="49" creationId="{6D2B5D11-5561-B646-FA3D-5800781F13F7}"/>
          </ac:spMkLst>
        </pc:spChg>
        <pc:spChg chg="mod">
          <ac:chgData name="Stuart C Wilde MBE" userId="effe1fc91cccb1d5" providerId="LiveId" clId="{709292C3-1714-7A44-9ED0-D9853C0A6C01}" dt="2023-03-15T08:47:32.424" v="998" actId="1038"/>
          <ac:spMkLst>
            <pc:docMk/>
            <pc:sldMk cId="2822794169" sldId="300"/>
            <ac:spMk id="50" creationId="{55B5E25F-8F7D-613B-2706-A0094A6937B9}"/>
          </ac:spMkLst>
        </pc:spChg>
        <pc:spChg chg="mod">
          <ac:chgData name="Stuart C Wilde MBE" userId="effe1fc91cccb1d5" providerId="LiveId" clId="{709292C3-1714-7A44-9ED0-D9853C0A6C01}" dt="2023-03-15T08:45:55.754" v="965" actId="1037"/>
          <ac:spMkLst>
            <pc:docMk/>
            <pc:sldMk cId="2822794169" sldId="300"/>
            <ac:spMk id="51" creationId="{E91734AB-D52F-6FE9-4544-BE4E3820B624}"/>
          </ac:spMkLst>
        </pc:spChg>
        <pc:spChg chg="mod">
          <ac:chgData name="Stuart C Wilde MBE" userId="effe1fc91cccb1d5" providerId="LiveId" clId="{709292C3-1714-7A44-9ED0-D9853C0A6C01}" dt="2023-03-15T08:45:55.754" v="965" actId="1037"/>
          <ac:spMkLst>
            <pc:docMk/>
            <pc:sldMk cId="2822794169" sldId="300"/>
            <ac:spMk id="52" creationId="{DA0B4692-BF97-4AB7-134E-47C6C1B8B0D7}"/>
          </ac:spMkLst>
        </pc:spChg>
        <pc:spChg chg="mod">
          <ac:chgData name="Stuart C Wilde MBE" userId="effe1fc91cccb1d5" providerId="LiveId" clId="{709292C3-1714-7A44-9ED0-D9853C0A6C01}" dt="2023-03-15T08:45:55.754" v="965" actId="1037"/>
          <ac:spMkLst>
            <pc:docMk/>
            <pc:sldMk cId="2822794169" sldId="300"/>
            <ac:spMk id="53" creationId="{3D219AD9-B150-460E-90EF-79996F3586E0}"/>
          </ac:spMkLst>
        </pc:spChg>
        <pc:spChg chg="mod">
          <ac:chgData name="Stuart C Wilde MBE" userId="effe1fc91cccb1d5" providerId="LiveId" clId="{709292C3-1714-7A44-9ED0-D9853C0A6C01}" dt="2023-03-15T08:45:55.754" v="965" actId="1037"/>
          <ac:spMkLst>
            <pc:docMk/>
            <pc:sldMk cId="2822794169" sldId="300"/>
            <ac:spMk id="54" creationId="{77503CF2-EE0A-4199-3CCB-2540CB34816E}"/>
          </ac:spMkLst>
        </pc:spChg>
        <pc:spChg chg="mod">
          <ac:chgData name="Stuart C Wilde MBE" userId="effe1fc91cccb1d5" providerId="LiveId" clId="{709292C3-1714-7A44-9ED0-D9853C0A6C01}" dt="2023-03-15T08:45:55.754" v="965" actId="1037"/>
          <ac:spMkLst>
            <pc:docMk/>
            <pc:sldMk cId="2822794169" sldId="300"/>
            <ac:spMk id="55" creationId="{18AE5426-616B-BF24-007E-038E765A969E}"/>
          </ac:spMkLst>
        </pc:spChg>
        <pc:spChg chg="mod">
          <ac:chgData name="Stuart C Wilde MBE" userId="effe1fc91cccb1d5" providerId="LiveId" clId="{709292C3-1714-7A44-9ED0-D9853C0A6C01}" dt="2023-03-15T08:45:55.754" v="965" actId="1037"/>
          <ac:spMkLst>
            <pc:docMk/>
            <pc:sldMk cId="2822794169" sldId="300"/>
            <ac:spMk id="56" creationId="{4B288270-322E-CFF2-7E85-714F86D601F6}"/>
          </ac:spMkLst>
        </pc:spChg>
        <pc:spChg chg="mod">
          <ac:chgData name="Stuart C Wilde MBE" userId="effe1fc91cccb1d5" providerId="LiveId" clId="{709292C3-1714-7A44-9ED0-D9853C0A6C01}" dt="2023-03-15T08:46:24.623" v="975" actId="14100"/>
          <ac:spMkLst>
            <pc:docMk/>
            <pc:sldMk cId="2822794169" sldId="300"/>
            <ac:spMk id="60" creationId="{A04B9660-058B-84CC-AFF5-D38C693AF096}"/>
          </ac:spMkLst>
        </pc:spChg>
        <pc:spChg chg="mod">
          <ac:chgData name="Stuart C Wilde MBE" userId="effe1fc91cccb1d5" providerId="LiveId" clId="{709292C3-1714-7A44-9ED0-D9853C0A6C01}" dt="2023-03-15T08:46:24.623" v="975" actId="14100"/>
          <ac:spMkLst>
            <pc:docMk/>
            <pc:sldMk cId="2822794169" sldId="300"/>
            <ac:spMk id="61" creationId="{901686D2-0C2C-6A5C-748B-260AF8ECCE43}"/>
          </ac:spMkLst>
        </pc:spChg>
        <pc:spChg chg="mod">
          <ac:chgData name="Stuart C Wilde MBE" userId="effe1fc91cccb1d5" providerId="LiveId" clId="{709292C3-1714-7A44-9ED0-D9853C0A6C01}" dt="2023-03-15T08:46:24.623" v="975" actId="14100"/>
          <ac:spMkLst>
            <pc:docMk/>
            <pc:sldMk cId="2822794169" sldId="300"/>
            <ac:spMk id="62" creationId="{C24CBCB0-6470-0B9C-E301-313443DB5837}"/>
          </ac:spMkLst>
        </pc:spChg>
        <pc:spChg chg="mod">
          <ac:chgData name="Stuart C Wilde MBE" userId="effe1fc91cccb1d5" providerId="LiveId" clId="{709292C3-1714-7A44-9ED0-D9853C0A6C01}" dt="2023-03-15T08:45:55.754" v="965" actId="1037"/>
          <ac:spMkLst>
            <pc:docMk/>
            <pc:sldMk cId="2822794169" sldId="300"/>
            <ac:spMk id="65" creationId="{2298FE01-05FD-8235-AEFF-0B1D81B6FCAA}"/>
          </ac:spMkLst>
        </pc:spChg>
        <pc:spChg chg="mod">
          <ac:chgData name="Stuart C Wilde MBE" userId="effe1fc91cccb1d5" providerId="LiveId" clId="{709292C3-1714-7A44-9ED0-D9853C0A6C01}" dt="2023-03-15T08:45:55.754" v="965" actId="1037"/>
          <ac:spMkLst>
            <pc:docMk/>
            <pc:sldMk cId="2822794169" sldId="300"/>
            <ac:spMk id="66" creationId="{A59ED395-25A8-0688-A6A8-3DCA3FC8531A}"/>
          </ac:spMkLst>
        </pc:spChg>
        <pc:spChg chg="mod">
          <ac:chgData name="Stuart C Wilde MBE" userId="effe1fc91cccb1d5" providerId="LiveId" clId="{709292C3-1714-7A44-9ED0-D9853C0A6C01}" dt="2023-03-15T08:45:55.754" v="965" actId="1037"/>
          <ac:spMkLst>
            <pc:docMk/>
            <pc:sldMk cId="2822794169" sldId="300"/>
            <ac:spMk id="67" creationId="{BA717EC9-D310-3A92-22DF-D0F5FE7145DD}"/>
          </ac:spMkLst>
        </pc:spChg>
        <pc:spChg chg="mod">
          <ac:chgData name="Stuart C Wilde MBE" userId="effe1fc91cccb1d5" providerId="LiveId" clId="{709292C3-1714-7A44-9ED0-D9853C0A6C01}" dt="2023-03-15T08:45:55.754" v="965" actId="1037"/>
          <ac:spMkLst>
            <pc:docMk/>
            <pc:sldMk cId="2822794169" sldId="300"/>
            <ac:spMk id="69" creationId="{DB965F0A-1495-33F9-2C2C-D36C2A06873F}"/>
          </ac:spMkLst>
        </pc:spChg>
        <pc:spChg chg="mod">
          <ac:chgData name="Stuart C Wilde MBE" userId="effe1fc91cccb1d5" providerId="LiveId" clId="{709292C3-1714-7A44-9ED0-D9853C0A6C01}" dt="2023-03-15T08:45:55.754" v="965" actId="1037"/>
          <ac:spMkLst>
            <pc:docMk/>
            <pc:sldMk cId="2822794169" sldId="300"/>
            <ac:spMk id="70" creationId="{6723EB42-8E3B-FEA0-8BAD-8395632733A1}"/>
          </ac:spMkLst>
        </pc:spChg>
        <pc:spChg chg="mod">
          <ac:chgData name="Stuart C Wilde MBE" userId="effe1fc91cccb1d5" providerId="LiveId" clId="{709292C3-1714-7A44-9ED0-D9853C0A6C01}" dt="2023-03-15T08:45:55.754" v="965" actId="1037"/>
          <ac:spMkLst>
            <pc:docMk/>
            <pc:sldMk cId="2822794169" sldId="300"/>
            <ac:spMk id="71" creationId="{C9207306-FBB9-6051-45CE-9E7D75752178}"/>
          </ac:spMkLst>
        </pc:spChg>
        <pc:spChg chg="mod">
          <ac:chgData name="Stuart C Wilde MBE" userId="effe1fc91cccb1d5" providerId="LiveId" clId="{709292C3-1714-7A44-9ED0-D9853C0A6C01}" dt="2023-03-15T08:45:55.754" v="965" actId="1037"/>
          <ac:spMkLst>
            <pc:docMk/>
            <pc:sldMk cId="2822794169" sldId="300"/>
            <ac:spMk id="72" creationId="{54B384E9-5A8F-B8F7-54E6-D3C408E1165B}"/>
          </ac:spMkLst>
        </pc:spChg>
        <pc:spChg chg="mod">
          <ac:chgData name="Stuart C Wilde MBE" userId="effe1fc91cccb1d5" providerId="LiveId" clId="{709292C3-1714-7A44-9ED0-D9853C0A6C01}" dt="2023-03-15T08:45:55.754" v="965" actId="1037"/>
          <ac:spMkLst>
            <pc:docMk/>
            <pc:sldMk cId="2822794169" sldId="300"/>
            <ac:spMk id="77" creationId="{80193964-E276-4EF7-6CDC-C50067C3AA2B}"/>
          </ac:spMkLst>
        </pc:spChg>
        <pc:cxnChg chg="mod">
          <ac:chgData name="Stuart C Wilde MBE" userId="effe1fc91cccb1d5" providerId="LiveId" clId="{709292C3-1714-7A44-9ED0-D9853C0A6C01}" dt="2023-03-15T08:45:55.754" v="965" actId="1037"/>
          <ac:cxnSpMkLst>
            <pc:docMk/>
            <pc:sldMk cId="2822794169" sldId="300"/>
            <ac:cxnSpMk id="64" creationId="{4EFC777C-5A92-D480-D002-760412356497}"/>
          </ac:cxnSpMkLst>
        </pc:cxnChg>
        <pc:cxnChg chg="mod">
          <ac:chgData name="Stuart C Wilde MBE" userId="effe1fc91cccb1d5" providerId="LiveId" clId="{709292C3-1714-7A44-9ED0-D9853C0A6C01}" dt="2023-03-15T08:45:55.754" v="965" actId="1037"/>
          <ac:cxnSpMkLst>
            <pc:docMk/>
            <pc:sldMk cId="2822794169" sldId="300"/>
            <ac:cxnSpMk id="68" creationId="{44EFAF2D-2161-89F1-6E53-3A720A10DCAE}"/>
          </ac:cxnSpMkLst>
        </pc:cxnChg>
      </pc:sldChg>
      <pc:sldChg chg="addSp delSp modSp add mod">
        <pc:chgData name="Stuart C Wilde MBE" userId="effe1fc91cccb1d5" providerId="LiveId" clId="{709292C3-1714-7A44-9ED0-D9853C0A6C01}" dt="2023-03-20T08:53:54.197" v="1132" actId="20577"/>
        <pc:sldMkLst>
          <pc:docMk/>
          <pc:sldMk cId="3734431069" sldId="301"/>
        </pc:sldMkLst>
        <pc:spChg chg="add mod">
          <ac:chgData name="Stuart C Wilde MBE" userId="effe1fc91cccb1d5" providerId="LiveId" clId="{709292C3-1714-7A44-9ED0-D9853C0A6C01}" dt="2023-03-20T08:53:44.881" v="1128" actId="20577"/>
          <ac:spMkLst>
            <pc:docMk/>
            <pc:sldMk cId="3734431069" sldId="301"/>
            <ac:spMk id="2" creationId="{A28C8398-0CB6-FAB8-F7C8-5088C806E212}"/>
          </ac:spMkLst>
        </pc:spChg>
        <pc:spChg chg="add mod">
          <ac:chgData name="Stuart C Wilde MBE" userId="effe1fc91cccb1d5" providerId="LiveId" clId="{709292C3-1714-7A44-9ED0-D9853C0A6C01}" dt="2023-03-13T08:37:08.989" v="832" actId="207"/>
          <ac:spMkLst>
            <pc:docMk/>
            <pc:sldMk cId="3734431069" sldId="301"/>
            <ac:spMk id="3" creationId="{367826DD-60E0-30E3-F07C-501AFE7BF470}"/>
          </ac:spMkLst>
        </pc:spChg>
        <pc:spChg chg="del">
          <ac:chgData name="Stuart C Wilde MBE" userId="effe1fc91cccb1d5" providerId="LiveId" clId="{709292C3-1714-7A44-9ED0-D9853C0A6C01}" dt="2023-03-02T08:28:57.039" v="184" actId="478"/>
          <ac:spMkLst>
            <pc:docMk/>
            <pc:sldMk cId="3734431069" sldId="301"/>
            <ac:spMk id="5" creationId="{025CEFB1-244B-283A-01D9-211AAAC3E1E5}"/>
          </ac:spMkLst>
        </pc:spChg>
        <pc:spChg chg="add mod">
          <ac:chgData name="Stuart C Wilde MBE" userId="effe1fc91cccb1d5" providerId="LiveId" clId="{709292C3-1714-7A44-9ED0-D9853C0A6C01}" dt="2023-03-13T08:36:57.051" v="830" actId="207"/>
          <ac:spMkLst>
            <pc:docMk/>
            <pc:sldMk cId="3734431069" sldId="301"/>
            <ac:spMk id="5" creationId="{5C13445B-EF6E-53CA-B44F-5F4D862094EA}"/>
          </ac:spMkLst>
        </pc:spChg>
        <pc:spChg chg="add mod">
          <ac:chgData name="Stuart C Wilde MBE" userId="effe1fc91cccb1d5" providerId="LiveId" clId="{709292C3-1714-7A44-9ED0-D9853C0A6C01}" dt="2023-03-20T08:53:34.399" v="1126" actId="20577"/>
          <ac:spMkLst>
            <pc:docMk/>
            <pc:sldMk cId="3734431069" sldId="301"/>
            <ac:spMk id="6" creationId="{00E0A3A0-1321-EEB9-9EA5-77718FAC03C2}"/>
          </ac:spMkLst>
        </pc:spChg>
        <pc:spChg chg="add mod">
          <ac:chgData name="Stuart C Wilde MBE" userId="effe1fc91cccb1d5" providerId="LiveId" clId="{709292C3-1714-7A44-9ED0-D9853C0A6C01}" dt="2023-03-13T08:36:39.266" v="827" actId="207"/>
          <ac:spMkLst>
            <pc:docMk/>
            <pc:sldMk cId="3734431069" sldId="301"/>
            <ac:spMk id="7" creationId="{D589773A-B709-0483-A953-9A103F76332F}"/>
          </ac:spMkLst>
        </pc:spChg>
        <pc:spChg chg="del">
          <ac:chgData name="Stuart C Wilde MBE" userId="effe1fc91cccb1d5" providerId="LiveId" clId="{709292C3-1714-7A44-9ED0-D9853C0A6C01}" dt="2023-03-02T08:28:57.039" v="184" actId="478"/>
          <ac:spMkLst>
            <pc:docMk/>
            <pc:sldMk cId="3734431069" sldId="301"/>
            <ac:spMk id="12" creationId="{64A35672-BACC-0F15-4CE5-77D7B3B39403}"/>
          </ac:spMkLst>
        </pc:spChg>
        <pc:spChg chg="add mod">
          <ac:chgData name="Stuart C Wilde MBE" userId="effe1fc91cccb1d5" providerId="LiveId" clId="{709292C3-1714-7A44-9ED0-D9853C0A6C01}" dt="2023-03-02T08:29:34.529" v="207" actId="1035"/>
          <ac:spMkLst>
            <pc:docMk/>
            <pc:sldMk cId="3734431069" sldId="301"/>
            <ac:spMk id="13" creationId="{844DBD86-5461-E932-2BE3-3986188A22F2}"/>
          </ac:spMkLst>
        </pc:spChg>
        <pc:spChg chg="add mod">
          <ac:chgData name="Stuart C Wilde MBE" userId="effe1fc91cccb1d5" providerId="LiveId" clId="{709292C3-1714-7A44-9ED0-D9853C0A6C01}" dt="2023-03-02T08:29:34.529" v="207" actId="1035"/>
          <ac:spMkLst>
            <pc:docMk/>
            <pc:sldMk cId="3734431069" sldId="301"/>
            <ac:spMk id="15" creationId="{117D2D87-EB46-C51B-D9AF-D33C1045657E}"/>
          </ac:spMkLst>
        </pc:spChg>
        <pc:spChg chg="del">
          <ac:chgData name="Stuart C Wilde MBE" userId="effe1fc91cccb1d5" providerId="LiveId" clId="{709292C3-1714-7A44-9ED0-D9853C0A6C01}" dt="2023-03-02T08:28:57.039" v="184" actId="478"/>
          <ac:spMkLst>
            <pc:docMk/>
            <pc:sldMk cId="3734431069" sldId="301"/>
            <ac:spMk id="16" creationId="{437BB74F-626E-B0F7-D8D6-8D069B1AA38A}"/>
          </ac:spMkLst>
        </pc:spChg>
        <pc:spChg chg="add mod">
          <ac:chgData name="Stuart C Wilde MBE" userId="effe1fc91cccb1d5" providerId="LiveId" clId="{709292C3-1714-7A44-9ED0-D9853C0A6C01}" dt="2023-03-02T08:29:34.529" v="207" actId="1035"/>
          <ac:spMkLst>
            <pc:docMk/>
            <pc:sldMk cId="3734431069" sldId="301"/>
            <ac:spMk id="17" creationId="{758504BB-E8C3-33CE-D105-C3DBC2F12E7D}"/>
          </ac:spMkLst>
        </pc:spChg>
        <pc:spChg chg="del">
          <ac:chgData name="Stuart C Wilde MBE" userId="effe1fc91cccb1d5" providerId="LiveId" clId="{709292C3-1714-7A44-9ED0-D9853C0A6C01}" dt="2023-03-02T08:28:57.039" v="184" actId="478"/>
          <ac:spMkLst>
            <pc:docMk/>
            <pc:sldMk cId="3734431069" sldId="301"/>
            <ac:spMk id="19" creationId="{F4963259-B78A-A8A5-21A9-6B2D52712AEC}"/>
          </ac:spMkLst>
        </pc:spChg>
        <pc:spChg chg="add mod">
          <ac:chgData name="Stuart C Wilde MBE" userId="effe1fc91cccb1d5" providerId="LiveId" clId="{709292C3-1714-7A44-9ED0-D9853C0A6C01}" dt="2023-03-02T08:29:34.529" v="207" actId="1035"/>
          <ac:spMkLst>
            <pc:docMk/>
            <pc:sldMk cId="3734431069" sldId="301"/>
            <ac:spMk id="20" creationId="{C57896C8-6877-69F1-1038-830CD847D4C6}"/>
          </ac:spMkLst>
        </pc:spChg>
        <pc:spChg chg="del">
          <ac:chgData name="Stuart C Wilde MBE" userId="effe1fc91cccb1d5" providerId="LiveId" clId="{709292C3-1714-7A44-9ED0-D9853C0A6C01}" dt="2023-03-02T08:28:57.039" v="184" actId="478"/>
          <ac:spMkLst>
            <pc:docMk/>
            <pc:sldMk cId="3734431069" sldId="301"/>
            <ac:spMk id="21" creationId="{A6234B48-2110-E38A-5F17-6C17CBDD2605}"/>
          </ac:spMkLst>
        </pc:spChg>
        <pc:spChg chg="add mod">
          <ac:chgData name="Stuart C Wilde MBE" userId="effe1fc91cccb1d5" providerId="LiveId" clId="{709292C3-1714-7A44-9ED0-D9853C0A6C01}" dt="2023-03-02T08:29:34.529" v="207" actId="1035"/>
          <ac:spMkLst>
            <pc:docMk/>
            <pc:sldMk cId="3734431069" sldId="301"/>
            <ac:spMk id="22" creationId="{477D3B01-9713-F681-9549-4F569A5BF2AA}"/>
          </ac:spMkLst>
        </pc:spChg>
        <pc:spChg chg="add mod">
          <ac:chgData name="Stuart C Wilde MBE" userId="effe1fc91cccb1d5" providerId="LiveId" clId="{709292C3-1714-7A44-9ED0-D9853C0A6C01}" dt="2023-03-02T08:29:34.529" v="207" actId="1035"/>
          <ac:spMkLst>
            <pc:docMk/>
            <pc:sldMk cId="3734431069" sldId="301"/>
            <ac:spMk id="24" creationId="{24C63CFB-2C05-0136-D23F-AFC33D128FA4}"/>
          </ac:spMkLst>
        </pc:spChg>
        <pc:spChg chg="add mod">
          <ac:chgData name="Stuart C Wilde MBE" userId="effe1fc91cccb1d5" providerId="LiveId" clId="{709292C3-1714-7A44-9ED0-D9853C0A6C01}" dt="2023-03-02T08:29:34.529" v="207" actId="1035"/>
          <ac:spMkLst>
            <pc:docMk/>
            <pc:sldMk cId="3734431069" sldId="301"/>
            <ac:spMk id="26" creationId="{EB4868B6-FE7F-403A-FAEA-FE6B1ED8F3CD}"/>
          </ac:spMkLst>
        </pc:spChg>
        <pc:spChg chg="add mod">
          <ac:chgData name="Stuart C Wilde MBE" userId="effe1fc91cccb1d5" providerId="LiveId" clId="{709292C3-1714-7A44-9ED0-D9853C0A6C01}" dt="2023-03-02T08:29:34.529" v="207" actId="1035"/>
          <ac:spMkLst>
            <pc:docMk/>
            <pc:sldMk cId="3734431069" sldId="301"/>
            <ac:spMk id="27" creationId="{E24EB613-D945-087E-5F94-E8E3C180CBFE}"/>
          </ac:spMkLst>
        </pc:spChg>
        <pc:spChg chg="add mod">
          <ac:chgData name="Stuart C Wilde MBE" userId="effe1fc91cccb1d5" providerId="LiveId" clId="{709292C3-1714-7A44-9ED0-D9853C0A6C01}" dt="2023-03-02T08:29:34.529" v="207" actId="1035"/>
          <ac:spMkLst>
            <pc:docMk/>
            <pc:sldMk cId="3734431069" sldId="301"/>
            <ac:spMk id="28" creationId="{67EFC774-15C7-D3AD-575F-1BA4686CC982}"/>
          </ac:spMkLst>
        </pc:spChg>
        <pc:spChg chg="mod">
          <ac:chgData name="Stuart C Wilde MBE" userId="effe1fc91cccb1d5" providerId="LiveId" clId="{709292C3-1714-7A44-9ED0-D9853C0A6C01}" dt="2023-03-06T09:00:28.235" v="531" actId="20577"/>
          <ac:spMkLst>
            <pc:docMk/>
            <pc:sldMk cId="3734431069" sldId="301"/>
            <ac:spMk id="29" creationId="{C5A8C257-B6E4-D850-0685-E36894744DCB}"/>
          </ac:spMkLst>
        </pc:spChg>
        <pc:spChg chg="add mod">
          <ac:chgData name="Stuart C Wilde MBE" userId="effe1fc91cccb1d5" providerId="LiveId" clId="{709292C3-1714-7A44-9ED0-D9853C0A6C01}" dt="2023-03-02T08:29:34.529" v="207" actId="1035"/>
          <ac:spMkLst>
            <pc:docMk/>
            <pc:sldMk cId="3734431069" sldId="301"/>
            <ac:spMk id="31" creationId="{153C6345-20EA-78F5-5F8B-1FEAAD6B75D0}"/>
          </ac:spMkLst>
        </pc:spChg>
        <pc:spChg chg="add mod">
          <ac:chgData name="Stuart C Wilde MBE" userId="effe1fc91cccb1d5" providerId="LiveId" clId="{709292C3-1714-7A44-9ED0-D9853C0A6C01}" dt="2023-03-02T08:29:34.529" v="207" actId="1035"/>
          <ac:spMkLst>
            <pc:docMk/>
            <pc:sldMk cId="3734431069" sldId="301"/>
            <ac:spMk id="32" creationId="{2AC24513-DA41-F834-B45E-E5758C8CC7CB}"/>
          </ac:spMkLst>
        </pc:spChg>
        <pc:spChg chg="add mod">
          <ac:chgData name="Stuart C Wilde MBE" userId="effe1fc91cccb1d5" providerId="LiveId" clId="{709292C3-1714-7A44-9ED0-D9853C0A6C01}" dt="2023-03-13T08:36:57.051" v="830" actId="207"/>
          <ac:spMkLst>
            <pc:docMk/>
            <pc:sldMk cId="3734431069" sldId="301"/>
            <ac:spMk id="33" creationId="{37D0DED9-C1DC-494B-B5AB-A1B78712CB8C}"/>
          </ac:spMkLst>
        </pc:spChg>
        <pc:spChg chg="add mod">
          <ac:chgData name="Stuart C Wilde MBE" userId="effe1fc91cccb1d5" providerId="LiveId" clId="{709292C3-1714-7A44-9ED0-D9853C0A6C01}" dt="2023-03-02T08:29:34.529" v="207" actId="1035"/>
          <ac:spMkLst>
            <pc:docMk/>
            <pc:sldMk cId="3734431069" sldId="301"/>
            <ac:spMk id="35" creationId="{3B4BC7E1-CD00-1BA2-7AD2-DC11F0F41467}"/>
          </ac:spMkLst>
        </pc:spChg>
        <pc:spChg chg="add mod">
          <ac:chgData name="Stuart C Wilde MBE" userId="effe1fc91cccb1d5" providerId="LiveId" clId="{709292C3-1714-7A44-9ED0-D9853C0A6C01}" dt="2023-03-02T08:29:34.529" v="207" actId="1035"/>
          <ac:spMkLst>
            <pc:docMk/>
            <pc:sldMk cId="3734431069" sldId="301"/>
            <ac:spMk id="36" creationId="{5EE3E499-BB5A-2FEC-13C2-D573B73E81EA}"/>
          </ac:spMkLst>
        </pc:spChg>
        <pc:spChg chg="add mod">
          <ac:chgData name="Stuart C Wilde MBE" userId="effe1fc91cccb1d5" providerId="LiveId" clId="{709292C3-1714-7A44-9ED0-D9853C0A6C01}" dt="2023-03-02T08:29:34.529" v="207" actId="1035"/>
          <ac:spMkLst>
            <pc:docMk/>
            <pc:sldMk cId="3734431069" sldId="301"/>
            <ac:spMk id="37" creationId="{3DA02CA3-1500-B28A-47D8-3BF1AA3BD776}"/>
          </ac:spMkLst>
        </pc:spChg>
        <pc:spChg chg="add mod">
          <ac:chgData name="Stuart C Wilde MBE" userId="effe1fc91cccb1d5" providerId="LiveId" clId="{709292C3-1714-7A44-9ED0-D9853C0A6C01}" dt="2023-03-02T08:29:34.529" v="207" actId="1035"/>
          <ac:spMkLst>
            <pc:docMk/>
            <pc:sldMk cId="3734431069" sldId="301"/>
            <ac:spMk id="38" creationId="{98644C06-ECCD-98DB-77B8-699B430138F1}"/>
          </ac:spMkLst>
        </pc:spChg>
        <pc:spChg chg="add mod">
          <ac:chgData name="Stuart C Wilde MBE" userId="effe1fc91cccb1d5" providerId="LiveId" clId="{709292C3-1714-7A44-9ED0-D9853C0A6C01}" dt="2023-03-02T08:50:08.255" v="387" actId="20577"/>
          <ac:spMkLst>
            <pc:docMk/>
            <pc:sldMk cId="3734431069" sldId="301"/>
            <ac:spMk id="40" creationId="{A52E12C5-AB56-B09B-F6F6-6D214D91C5AF}"/>
          </ac:spMkLst>
        </pc:spChg>
        <pc:spChg chg="add mod">
          <ac:chgData name="Stuart C Wilde MBE" userId="effe1fc91cccb1d5" providerId="LiveId" clId="{709292C3-1714-7A44-9ED0-D9853C0A6C01}" dt="2023-03-20T08:53:09.625" v="1122" actId="20577"/>
          <ac:spMkLst>
            <pc:docMk/>
            <pc:sldMk cId="3734431069" sldId="301"/>
            <ac:spMk id="41" creationId="{B5B4B149-622F-BE6A-4E61-53A72E032566}"/>
          </ac:spMkLst>
        </pc:spChg>
        <pc:spChg chg="add mod">
          <ac:chgData name="Stuart C Wilde MBE" userId="effe1fc91cccb1d5" providerId="LiveId" clId="{709292C3-1714-7A44-9ED0-D9853C0A6C01}" dt="2023-03-20T08:53:22.822" v="1124" actId="20577"/>
          <ac:spMkLst>
            <pc:docMk/>
            <pc:sldMk cId="3734431069" sldId="301"/>
            <ac:spMk id="42" creationId="{940C0258-791A-8CF1-89D6-4C070427CA1A}"/>
          </ac:spMkLst>
        </pc:spChg>
        <pc:spChg chg="del">
          <ac:chgData name="Stuart C Wilde MBE" userId="effe1fc91cccb1d5" providerId="LiveId" clId="{709292C3-1714-7A44-9ED0-D9853C0A6C01}" dt="2023-03-02T08:28:57.039" v="184" actId="478"/>
          <ac:spMkLst>
            <pc:docMk/>
            <pc:sldMk cId="3734431069" sldId="301"/>
            <ac:spMk id="43" creationId="{025528FC-A977-FEB2-D3D8-F526D0611D4C}"/>
          </ac:spMkLst>
        </pc:spChg>
        <pc:spChg chg="del">
          <ac:chgData name="Stuart C Wilde MBE" userId="effe1fc91cccb1d5" providerId="LiveId" clId="{709292C3-1714-7A44-9ED0-D9853C0A6C01}" dt="2023-03-02T08:28:57.039" v="184" actId="478"/>
          <ac:spMkLst>
            <pc:docMk/>
            <pc:sldMk cId="3734431069" sldId="301"/>
            <ac:spMk id="44" creationId="{5DA310C6-D74B-70CC-291F-A4D1EE61923D}"/>
          </ac:spMkLst>
        </pc:spChg>
        <pc:spChg chg="del">
          <ac:chgData name="Stuart C Wilde MBE" userId="effe1fc91cccb1d5" providerId="LiveId" clId="{709292C3-1714-7A44-9ED0-D9853C0A6C01}" dt="2023-03-02T08:28:57.039" v="184" actId="478"/>
          <ac:spMkLst>
            <pc:docMk/>
            <pc:sldMk cId="3734431069" sldId="301"/>
            <ac:spMk id="45" creationId="{A130FFBD-4536-DCAA-21B2-52EAAA84E66C}"/>
          </ac:spMkLst>
        </pc:spChg>
        <pc:spChg chg="del">
          <ac:chgData name="Stuart C Wilde MBE" userId="effe1fc91cccb1d5" providerId="LiveId" clId="{709292C3-1714-7A44-9ED0-D9853C0A6C01}" dt="2023-03-02T08:28:57.039" v="184" actId="478"/>
          <ac:spMkLst>
            <pc:docMk/>
            <pc:sldMk cId="3734431069" sldId="301"/>
            <ac:spMk id="46" creationId="{3AD27F30-27D1-139A-0B9C-F326064EB419}"/>
          </ac:spMkLst>
        </pc:spChg>
        <pc:spChg chg="del">
          <ac:chgData name="Stuart C Wilde MBE" userId="effe1fc91cccb1d5" providerId="LiveId" clId="{709292C3-1714-7A44-9ED0-D9853C0A6C01}" dt="2023-03-02T08:28:57.039" v="184" actId="478"/>
          <ac:spMkLst>
            <pc:docMk/>
            <pc:sldMk cId="3734431069" sldId="301"/>
            <ac:spMk id="47" creationId="{A252CC53-49D0-5E59-7B5D-CC29DE4C3F01}"/>
          </ac:spMkLst>
        </pc:spChg>
        <pc:spChg chg="del">
          <ac:chgData name="Stuart C Wilde MBE" userId="effe1fc91cccb1d5" providerId="LiveId" clId="{709292C3-1714-7A44-9ED0-D9853C0A6C01}" dt="2023-03-02T08:28:57.039" v="184" actId="478"/>
          <ac:spMkLst>
            <pc:docMk/>
            <pc:sldMk cId="3734431069" sldId="301"/>
            <ac:spMk id="48" creationId="{DBAD0256-0129-F0F7-29D5-B1B0179448A0}"/>
          </ac:spMkLst>
        </pc:spChg>
        <pc:spChg chg="del">
          <ac:chgData name="Stuart C Wilde MBE" userId="effe1fc91cccb1d5" providerId="LiveId" clId="{709292C3-1714-7A44-9ED0-D9853C0A6C01}" dt="2023-03-02T08:28:57.039" v="184" actId="478"/>
          <ac:spMkLst>
            <pc:docMk/>
            <pc:sldMk cId="3734431069" sldId="301"/>
            <ac:spMk id="49" creationId="{6D2B5D11-5561-B646-FA3D-5800781F13F7}"/>
          </ac:spMkLst>
        </pc:spChg>
        <pc:spChg chg="del">
          <ac:chgData name="Stuart C Wilde MBE" userId="effe1fc91cccb1d5" providerId="LiveId" clId="{709292C3-1714-7A44-9ED0-D9853C0A6C01}" dt="2023-03-02T08:28:57.039" v="184" actId="478"/>
          <ac:spMkLst>
            <pc:docMk/>
            <pc:sldMk cId="3734431069" sldId="301"/>
            <ac:spMk id="50" creationId="{55B5E25F-8F7D-613B-2706-A0094A6937B9}"/>
          </ac:spMkLst>
        </pc:spChg>
        <pc:spChg chg="del">
          <ac:chgData name="Stuart C Wilde MBE" userId="effe1fc91cccb1d5" providerId="LiveId" clId="{709292C3-1714-7A44-9ED0-D9853C0A6C01}" dt="2023-03-02T08:28:57.039" v="184" actId="478"/>
          <ac:spMkLst>
            <pc:docMk/>
            <pc:sldMk cId="3734431069" sldId="301"/>
            <ac:spMk id="51" creationId="{E91734AB-D52F-6FE9-4544-BE4E3820B624}"/>
          </ac:spMkLst>
        </pc:spChg>
        <pc:spChg chg="del">
          <ac:chgData name="Stuart C Wilde MBE" userId="effe1fc91cccb1d5" providerId="LiveId" clId="{709292C3-1714-7A44-9ED0-D9853C0A6C01}" dt="2023-03-02T08:28:57.039" v="184" actId="478"/>
          <ac:spMkLst>
            <pc:docMk/>
            <pc:sldMk cId="3734431069" sldId="301"/>
            <ac:spMk id="52" creationId="{DA0B4692-BF97-4AB7-134E-47C6C1B8B0D7}"/>
          </ac:spMkLst>
        </pc:spChg>
        <pc:spChg chg="del">
          <ac:chgData name="Stuart C Wilde MBE" userId="effe1fc91cccb1d5" providerId="LiveId" clId="{709292C3-1714-7A44-9ED0-D9853C0A6C01}" dt="2023-03-02T08:28:57.039" v="184" actId="478"/>
          <ac:spMkLst>
            <pc:docMk/>
            <pc:sldMk cId="3734431069" sldId="301"/>
            <ac:spMk id="53" creationId="{3D219AD9-B150-460E-90EF-79996F3586E0}"/>
          </ac:spMkLst>
        </pc:spChg>
        <pc:spChg chg="del">
          <ac:chgData name="Stuart C Wilde MBE" userId="effe1fc91cccb1d5" providerId="LiveId" clId="{709292C3-1714-7A44-9ED0-D9853C0A6C01}" dt="2023-03-02T08:28:57.039" v="184" actId="478"/>
          <ac:spMkLst>
            <pc:docMk/>
            <pc:sldMk cId="3734431069" sldId="301"/>
            <ac:spMk id="54" creationId="{77503CF2-EE0A-4199-3CCB-2540CB34816E}"/>
          </ac:spMkLst>
        </pc:spChg>
        <pc:spChg chg="del">
          <ac:chgData name="Stuart C Wilde MBE" userId="effe1fc91cccb1d5" providerId="LiveId" clId="{709292C3-1714-7A44-9ED0-D9853C0A6C01}" dt="2023-03-02T08:28:57.039" v="184" actId="478"/>
          <ac:spMkLst>
            <pc:docMk/>
            <pc:sldMk cId="3734431069" sldId="301"/>
            <ac:spMk id="55" creationId="{18AE5426-616B-BF24-007E-038E765A969E}"/>
          </ac:spMkLst>
        </pc:spChg>
        <pc:spChg chg="del">
          <ac:chgData name="Stuart C Wilde MBE" userId="effe1fc91cccb1d5" providerId="LiveId" clId="{709292C3-1714-7A44-9ED0-D9853C0A6C01}" dt="2023-03-02T08:28:57.039" v="184" actId="478"/>
          <ac:spMkLst>
            <pc:docMk/>
            <pc:sldMk cId="3734431069" sldId="301"/>
            <ac:spMk id="56" creationId="{4B288270-322E-CFF2-7E85-714F86D601F6}"/>
          </ac:spMkLst>
        </pc:spChg>
        <pc:spChg chg="add mod">
          <ac:chgData name="Stuart C Wilde MBE" userId="effe1fc91cccb1d5" providerId="LiveId" clId="{709292C3-1714-7A44-9ED0-D9853C0A6C01}" dt="2023-03-20T08:53:54.197" v="1132" actId="20577"/>
          <ac:spMkLst>
            <pc:docMk/>
            <pc:sldMk cId="3734431069" sldId="301"/>
            <ac:spMk id="57" creationId="{C9418EC1-6F7E-7914-4563-B2E6BBD98826}"/>
          </ac:spMkLst>
        </pc:spChg>
        <pc:spChg chg="add mod">
          <ac:chgData name="Stuart C Wilde MBE" userId="effe1fc91cccb1d5" providerId="LiveId" clId="{709292C3-1714-7A44-9ED0-D9853C0A6C01}" dt="2023-03-02T08:31:07.841" v="213" actId="207"/>
          <ac:spMkLst>
            <pc:docMk/>
            <pc:sldMk cId="3734431069" sldId="301"/>
            <ac:spMk id="58" creationId="{3BD07CE1-203B-3192-694E-CB3B36CF156A}"/>
          </ac:spMkLst>
        </pc:spChg>
        <pc:spChg chg="add mod">
          <ac:chgData name="Stuart C Wilde MBE" userId="effe1fc91cccb1d5" providerId="LiveId" clId="{709292C3-1714-7A44-9ED0-D9853C0A6C01}" dt="2023-03-02T08:31:07.841" v="213" actId="207"/>
          <ac:spMkLst>
            <pc:docMk/>
            <pc:sldMk cId="3734431069" sldId="301"/>
            <ac:spMk id="59" creationId="{C07923AB-F565-848F-32F3-D173ECB9C2AD}"/>
          </ac:spMkLst>
        </pc:spChg>
        <pc:spChg chg="del">
          <ac:chgData name="Stuart C Wilde MBE" userId="effe1fc91cccb1d5" providerId="LiveId" clId="{709292C3-1714-7A44-9ED0-D9853C0A6C01}" dt="2023-03-02T08:28:57.039" v="184" actId="478"/>
          <ac:spMkLst>
            <pc:docMk/>
            <pc:sldMk cId="3734431069" sldId="301"/>
            <ac:spMk id="60" creationId="{A04B9660-058B-84CC-AFF5-D38C693AF096}"/>
          </ac:spMkLst>
        </pc:spChg>
        <pc:spChg chg="del">
          <ac:chgData name="Stuart C Wilde MBE" userId="effe1fc91cccb1d5" providerId="LiveId" clId="{709292C3-1714-7A44-9ED0-D9853C0A6C01}" dt="2023-03-02T08:28:57.039" v="184" actId="478"/>
          <ac:spMkLst>
            <pc:docMk/>
            <pc:sldMk cId="3734431069" sldId="301"/>
            <ac:spMk id="61" creationId="{901686D2-0C2C-6A5C-748B-260AF8ECCE43}"/>
          </ac:spMkLst>
        </pc:spChg>
        <pc:spChg chg="del">
          <ac:chgData name="Stuart C Wilde MBE" userId="effe1fc91cccb1d5" providerId="LiveId" clId="{709292C3-1714-7A44-9ED0-D9853C0A6C01}" dt="2023-03-02T08:28:57.039" v="184" actId="478"/>
          <ac:spMkLst>
            <pc:docMk/>
            <pc:sldMk cId="3734431069" sldId="301"/>
            <ac:spMk id="62" creationId="{C24CBCB0-6470-0B9C-E301-313443DB5837}"/>
          </ac:spMkLst>
        </pc:spChg>
        <pc:spChg chg="add mod">
          <ac:chgData name="Stuart C Wilde MBE" userId="effe1fc91cccb1d5" providerId="LiveId" clId="{709292C3-1714-7A44-9ED0-D9853C0A6C01}" dt="2023-03-02T08:31:07.841" v="213" actId="207"/>
          <ac:spMkLst>
            <pc:docMk/>
            <pc:sldMk cId="3734431069" sldId="301"/>
            <ac:spMk id="63" creationId="{B40B8EB2-92B8-5162-F3BF-2384336FFF18}"/>
          </ac:spMkLst>
        </pc:spChg>
        <pc:spChg chg="del">
          <ac:chgData name="Stuart C Wilde MBE" userId="effe1fc91cccb1d5" providerId="LiveId" clId="{709292C3-1714-7A44-9ED0-D9853C0A6C01}" dt="2023-03-02T08:28:57.039" v="184" actId="478"/>
          <ac:spMkLst>
            <pc:docMk/>
            <pc:sldMk cId="3734431069" sldId="301"/>
            <ac:spMk id="65" creationId="{2298FE01-05FD-8235-AEFF-0B1D81B6FCAA}"/>
          </ac:spMkLst>
        </pc:spChg>
        <pc:spChg chg="del">
          <ac:chgData name="Stuart C Wilde MBE" userId="effe1fc91cccb1d5" providerId="LiveId" clId="{709292C3-1714-7A44-9ED0-D9853C0A6C01}" dt="2023-03-02T08:28:57.039" v="184" actId="478"/>
          <ac:spMkLst>
            <pc:docMk/>
            <pc:sldMk cId="3734431069" sldId="301"/>
            <ac:spMk id="66" creationId="{A59ED395-25A8-0688-A6A8-3DCA3FC8531A}"/>
          </ac:spMkLst>
        </pc:spChg>
        <pc:spChg chg="del">
          <ac:chgData name="Stuart C Wilde MBE" userId="effe1fc91cccb1d5" providerId="LiveId" clId="{709292C3-1714-7A44-9ED0-D9853C0A6C01}" dt="2023-03-02T08:28:57.039" v="184" actId="478"/>
          <ac:spMkLst>
            <pc:docMk/>
            <pc:sldMk cId="3734431069" sldId="301"/>
            <ac:spMk id="67" creationId="{BA717EC9-D310-3A92-22DF-D0F5FE7145DD}"/>
          </ac:spMkLst>
        </pc:spChg>
        <pc:spChg chg="del">
          <ac:chgData name="Stuart C Wilde MBE" userId="effe1fc91cccb1d5" providerId="LiveId" clId="{709292C3-1714-7A44-9ED0-D9853C0A6C01}" dt="2023-03-02T08:28:57.039" v="184" actId="478"/>
          <ac:spMkLst>
            <pc:docMk/>
            <pc:sldMk cId="3734431069" sldId="301"/>
            <ac:spMk id="69" creationId="{DB965F0A-1495-33F9-2C2C-D36C2A06873F}"/>
          </ac:spMkLst>
        </pc:spChg>
        <pc:spChg chg="del">
          <ac:chgData name="Stuart C Wilde MBE" userId="effe1fc91cccb1d5" providerId="LiveId" clId="{709292C3-1714-7A44-9ED0-D9853C0A6C01}" dt="2023-03-02T08:28:57.039" v="184" actId="478"/>
          <ac:spMkLst>
            <pc:docMk/>
            <pc:sldMk cId="3734431069" sldId="301"/>
            <ac:spMk id="70" creationId="{6723EB42-8E3B-FEA0-8BAD-8395632733A1}"/>
          </ac:spMkLst>
        </pc:spChg>
        <pc:spChg chg="del">
          <ac:chgData name="Stuart C Wilde MBE" userId="effe1fc91cccb1d5" providerId="LiveId" clId="{709292C3-1714-7A44-9ED0-D9853C0A6C01}" dt="2023-03-02T08:28:57.039" v="184" actId="478"/>
          <ac:spMkLst>
            <pc:docMk/>
            <pc:sldMk cId="3734431069" sldId="301"/>
            <ac:spMk id="71" creationId="{C9207306-FBB9-6051-45CE-9E7D75752178}"/>
          </ac:spMkLst>
        </pc:spChg>
        <pc:spChg chg="del">
          <ac:chgData name="Stuart C Wilde MBE" userId="effe1fc91cccb1d5" providerId="LiveId" clId="{709292C3-1714-7A44-9ED0-D9853C0A6C01}" dt="2023-03-02T08:28:57.039" v="184" actId="478"/>
          <ac:spMkLst>
            <pc:docMk/>
            <pc:sldMk cId="3734431069" sldId="301"/>
            <ac:spMk id="72" creationId="{54B384E9-5A8F-B8F7-54E6-D3C408E1165B}"/>
          </ac:spMkLst>
        </pc:spChg>
        <pc:spChg chg="add mod">
          <ac:chgData name="Stuart C Wilde MBE" userId="effe1fc91cccb1d5" providerId="LiveId" clId="{709292C3-1714-7A44-9ED0-D9853C0A6C01}" dt="2023-03-02T08:31:07.841" v="213" actId="207"/>
          <ac:spMkLst>
            <pc:docMk/>
            <pc:sldMk cId="3734431069" sldId="301"/>
            <ac:spMk id="73" creationId="{653B4497-C0CB-8FAC-796A-97E8F43BB9B1}"/>
          </ac:spMkLst>
        </pc:spChg>
        <pc:spChg chg="add mod">
          <ac:chgData name="Stuart C Wilde MBE" userId="effe1fc91cccb1d5" providerId="LiveId" clId="{709292C3-1714-7A44-9ED0-D9853C0A6C01}" dt="2023-03-20T08:52:37.180" v="1116" actId="20577"/>
          <ac:spMkLst>
            <pc:docMk/>
            <pc:sldMk cId="3734431069" sldId="301"/>
            <ac:spMk id="74" creationId="{B20AAA81-C911-9EC9-2416-9F5BEA8DA517}"/>
          </ac:spMkLst>
        </pc:spChg>
        <pc:spChg chg="add mod">
          <ac:chgData name="Stuart C Wilde MBE" userId="effe1fc91cccb1d5" providerId="LiveId" clId="{709292C3-1714-7A44-9ED0-D9853C0A6C01}" dt="2023-03-02T08:31:07.841" v="213" actId="207"/>
          <ac:spMkLst>
            <pc:docMk/>
            <pc:sldMk cId="3734431069" sldId="301"/>
            <ac:spMk id="75" creationId="{DD34E3FC-BC1D-21D2-DA9E-904E4BF57557}"/>
          </ac:spMkLst>
        </pc:spChg>
        <pc:spChg chg="add mod">
          <ac:chgData name="Stuart C Wilde MBE" userId="effe1fc91cccb1d5" providerId="LiveId" clId="{709292C3-1714-7A44-9ED0-D9853C0A6C01}" dt="2023-03-20T08:53:49.650" v="1130" actId="20577"/>
          <ac:spMkLst>
            <pc:docMk/>
            <pc:sldMk cId="3734431069" sldId="301"/>
            <ac:spMk id="76" creationId="{5FD8C96D-07C4-F596-6F03-8E577EBE8375}"/>
          </ac:spMkLst>
        </pc:spChg>
        <pc:spChg chg="del">
          <ac:chgData name="Stuart C Wilde MBE" userId="effe1fc91cccb1d5" providerId="LiveId" clId="{709292C3-1714-7A44-9ED0-D9853C0A6C01}" dt="2023-03-02T08:28:57.039" v="184" actId="478"/>
          <ac:spMkLst>
            <pc:docMk/>
            <pc:sldMk cId="3734431069" sldId="301"/>
            <ac:spMk id="77" creationId="{80193964-E276-4EF7-6CDC-C50067C3AA2B}"/>
          </ac:spMkLst>
        </pc:spChg>
        <pc:spChg chg="add mod">
          <ac:chgData name="Stuart C Wilde MBE" userId="effe1fc91cccb1d5" providerId="LiveId" clId="{709292C3-1714-7A44-9ED0-D9853C0A6C01}" dt="2023-03-02T08:31:07.841" v="213" actId="207"/>
          <ac:spMkLst>
            <pc:docMk/>
            <pc:sldMk cId="3734431069" sldId="301"/>
            <ac:spMk id="78" creationId="{8976CE87-DB8B-C66D-A42E-4046115323F7}"/>
          </ac:spMkLst>
        </pc:spChg>
        <pc:spChg chg="add mod">
          <ac:chgData name="Stuart C Wilde MBE" userId="effe1fc91cccb1d5" providerId="LiveId" clId="{709292C3-1714-7A44-9ED0-D9853C0A6C01}" dt="2023-03-02T08:31:07.841" v="213" actId="207"/>
          <ac:spMkLst>
            <pc:docMk/>
            <pc:sldMk cId="3734431069" sldId="301"/>
            <ac:spMk id="79" creationId="{D36B2BE8-ACE0-9E99-96CC-F023978419B0}"/>
          </ac:spMkLst>
        </pc:spChg>
        <pc:cxnChg chg="add mod">
          <ac:chgData name="Stuart C Wilde MBE" userId="effe1fc91cccb1d5" providerId="LiveId" clId="{709292C3-1714-7A44-9ED0-D9853C0A6C01}" dt="2023-03-02T08:29:34.529" v="207" actId="1035"/>
          <ac:cxnSpMkLst>
            <pc:docMk/>
            <pc:sldMk cId="3734431069" sldId="301"/>
            <ac:cxnSpMk id="18" creationId="{0184950E-0524-7EDB-067E-576E222E5A71}"/>
          </ac:cxnSpMkLst>
        </pc:cxnChg>
        <pc:cxnChg chg="add mod">
          <ac:chgData name="Stuart C Wilde MBE" userId="effe1fc91cccb1d5" providerId="LiveId" clId="{709292C3-1714-7A44-9ED0-D9853C0A6C01}" dt="2023-03-02T08:29:34.529" v="207" actId="1035"/>
          <ac:cxnSpMkLst>
            <pc:docMk/>
            <pc:sldMk cId="3734431069" sldId="301"/>
            <ac:cxnSpMk id="23" creationId="{2D2CD9B4-F20C-58F6-FE4C-697D9E76DEED}"/>
          </ac:cxnSpMkLst>
        </pc:cxnChg>
        <pc:cxnChg chg="add mod">
          <ac:chgData name="Stuart C Wilde MBE" userId="effe1fc91cccb1d5" providerId="LiveId" clId="{709292C3-1714-7A44-9ED0-D9853C0A6C01}" dt="2023-03-02T08:29:34.529" v="207" actId="1035"/>
          <ac:cxnSpMkLst>
            <pc:docMk/>
            <pc:sldMk cId="3734431069" sldId="301"/>
            <ac:cxnSpMk id="30" creationId="{68E74C55-250F-C5F7-FD61-0F840152C9ED}"/>
          </ac:cxnSpMkLst>
        </pc:cxnChg>
        <pc:cxnChg chg="add mod">
          <ac:chgData name="Stuart C Wilde MBE" userId="effe1fc91cccb1d5" providerId="LiveId" clId="{709292C3-1714-7A44-9ED0-D9853C0A6C01}" dt="2023-03-02T08:29:34.529" v="207" actId="1035"/>
          <ac:cxnSpMkLst>
            <pc:docMk/>
            <pc:sldMk cId="3734431069" sldId="301"/>
            <ac:cxnSpMk id="34" creationId="{3FFF251F-9F8E-655A-C9D5-4466677FC3E8}"/>
          </ac:cxnSpMkLst>
        </pc:cxnChg>
        <pc:cxnChg chg="add mod">
          <ac:chgData name="Stuart C Wilde MBE" userId="effe1fc91cccb1d5" providerId="LiveId" clId="{709292C3-1714-7A44-9ED0-D9853C0A6C01}" dt="2023-03-02T08:29:34.529" v="207" actId="1035"/>
          <ac:cxnSpMkLst>
            <pc:docMk/>
            <pc:sldMk cId="3734431069" sldId="301"/>
            <ac:cxnSpMk id="39" creationId="{50A82095-1940-7195-A333-AEDCAB676CA8}"/>
          </ac:cxnSpMkLst>
        </pc:cxnChg>
        <pc:cxnChg chg="del">
          <ac:chgData name="Stuart C Wilde MBE" userId="effe1fc91cccb1d5" providerId="LiveId" clId="{709292C3-1714-7A44-9ED0-D9853C0A6C01}" dt="2023-03-02T08:28:57.039" v="184" actId="478"/>
          <ac:cxnSpMkLst>
            <pc:docMk/>
            <pc:sldMk cId="3734431069" sldId="301"/>
            <ac:cxnSpMk id="64" creationId="{4EFC777C-5A92-D480-D002-760412356497}"/>
          </ac:cxnSpMkLst>
        </pc:cxnChg>
        <pc:cxnChg chg="del">
          <ac:chgData name="Stuart C Wilde MBE" userId="effe1fc91cccb1d5" providerId="LiveId" clId="{709292C3-1714-7A44-9ED0-D9853C0A6C01}" dt="2023-03-02T08:28:57.039" v="184" actId="478"/>
          <ac:cxnSpMkLst>
            <pc:docMk/>
            <pc:sldMk cId="3734431069" sldId="301"/>
            <ac:cxnSpMk id="68" creationId="{44EFAF2D-2161-89F1-6E53-3A720A10DCAE}"/>
          </ac:cxnSpMkLst>
        </pc:cxnChg>
        <pc:cxnChg chg="add mod">
          <ac:chgData name="Stuart C Wilde MBE" userId="effe1fc91cccb1d5" providerId="LiveId" clId="{709292C3-1714-7A44-9ED0-D9853C0A6C01}" dt="2023-03-02T08:29:34.529" v="207" actId="1035"/>
          <ac:cxnSpMkLst>
            <pc:docMk/>
            <pc:sldMk cId="3734431069" sldId="301"/>
            <ac:cxnSpMk id="80" creationId="{FDBEE93B-6278-D098-FB5C-2A7760FBD303}"/>
          </ac:cxnSpMkLst>
        </pc:cxnChg>
      </pc:sldChg>
    </pc:docChg>
  </pc:docChgLst>
  <pc:docChgLst>
    <pc:chgData name="Stuart C Wilde MBE" userId="effe1fc91cccb1d5" providerId="LiveId" clId="{9F1B52B4-41B3-1F47-9B1D-BED38D76C566}"/>
    <pc:docChg chg="undo custSel addSld delSld modSld sldOrd addSection delSection modSection">
      <pc:chgData name="Stuart C Wilde MBE" userId="effe1fc91cccb1d5" providerId="LiveId" clId="{9F1B52B4-41B3-1F47-9B1D-BED38D76C566}" dt="2022-10-21T20:21:39.549" v="20637" actId="20577"/>
      <pc:docMkLst>
        <pc:docMk/>
      </pc:docMkLst>
      <pc:sldChg chg="modSp mod ord">
        <pc:chgData name="Stuart C Wilde MBE" userId="effe1fc91cccb1d5" providerId="LiveId" clId="{9F1B52B4-41B3-1F47-9B1D-BED38D76C566}" dt="2022-10-11T15:35:17.449" v="6714"/>
        <pc:sldMkLst>
          <pc:docMk/>
          <pc:sldMk cId="3690740411" sldId="256"/>
        </pc:sldMkLst>
        <pc:spChg chg="mod">
          <ac:chgData name="Stuart C Wilde MBE" userId="effe1fc91cccb1d5" providerId="LiveId" clId="{9F1B52B4-41B3-1F47-9B1D-BED38D76C566}" dt="2022-10-09T18:06:50.562" v="73" actId="20577"/>
          <ac:spMkLst>
            <pc:docMk/>
            <pc:sldMk cId="3690740411" sldId="256"/>
            <ac:spMk id="16" creationId="{050115FC-1347-44A0-978B-7ACA9C318328}"/>
          </ac:spMkLst>
        </pc:spChg>
      </pc:sldChg>
      <pc:sldChg chg="addSp modSp mod">
        <pc:chgData name="Stuart C Wilde MBE" userId="effe1fc91cccb1d5" providerId="LiveId" clId="{9F1B52B4-41B3-1F47-9B1D-BED38D76C566}" dt="2022-10-21T20:20:06.041" v="20571" actId="20577"/>
        <pc:sldMkLst>
          <pc:docMk/>
          <pc:sldMk cId="620957655" sldId="258"/>
        </pc:sldMkLst>
        <pc:spChg chg="add mod">
          <ac:chgData name="Stuart C Wilde MBE" userId="effe1fc91cccb1d5" providerId="LiveId" clId="{9F1B52B4-41B3-1F47-9B1D-BED38D76C566}" dt="2022-10-18T19:52:40.757" v="18826" actId="14100"/>
          <ac:spMkLst>
            <pc:docMk/>
            <pc:sldMk cId="620957655" sldId="258"/>
            <ac:spMk id="2" creationId="{58F877E4-E027-8768-7786-CF108D797C91}"/>
          </ac:spMkLst>
        </pc:spChg>
        <pc:spChg chg="mod">
          <ac:chgData name="Stuart C Wilde MBE" userId="effe1fc91cccb1d5" providerId="LiveId" clId="{9F1B52B4-41B3-1F47-9B1D-BED38D76C566}" dt="2022-10-09T18:12:57.579" v="277" actId="20577"/>
          <ac:spMkLst>
            <pc:docMk/>
            <pc:sldMk cId="620957655" sldId="258"/>
            <ac:spMk id="3" creationId="{CAE838A7-2F0D-41D2-863A-EF65DC8A6982}"/>
          </ac:spMkLst>
        </pc:spChg>
        <pc:spChg chg="mod">
          <ac:chgData name="Stuart C Wilde MBE" userId="effe1fc91cccb1d5" providerId="LiveId" clId="{9F1B52B4-41B3-1F47-9B1D-BED38D76C566}" dt="2022-10-21T20:20:06.041" v="20571" actId="20577"/>
          <ac:spMkLst>
            <pc:docMk/>
            <pc:sldMk cId="620957655" sldId="258"/>
            <ac:spMk id="5" creationId="{9E1EA045-D621-4A4E-8445-31F43810C0E9}"/>
          </ac:spMkLst>
        </pc:spChg>
      </pc:sldChg>
      <pc:sldChg chg="modSp del mod">
        <pc:chgData name="Stuart C Wilde MBE" userId="effe1fc91cccb1d5" providerId="LiveId" clId="{9F1B52B4-41B3-1F47-9B1D-BED38D76C566}" dt="2022-10-09T18:41:18.653" v="1057" actId="2696"/>
        <pc:sldMkLst>
          <pc:docMk/>
          <pc:sldMk cId="1940289921" sldId="259"/>
        </pc:sldMkLst>
        <pc:spChg chg="mod">
          <ac:chgData name="Stuart C Wilde MBE" userId="effe1fc91cccb1d5" providerId="LiveId" clId="{9F1B52B4-41B3-1F47-9B1D-BED38D76C566}" dt="2022-10-09T18:40:53.722" v="1053" actId="27636"/>
          <ac:spMkLst>
            <pc:docMk/>
            <pc:sldMk cId="1940289921" sldId="259"/>
            <ac:spMk id="5" creationId="{9E1EA045-D621-4A4E-8445-31F43810C0E9}"/>
          </ac:spMkLst>
        </pc:spChg>
      </pc:sldChg>
      <pc:sldChg chg="addSp delSp modSp add mod">
        <pc:chgData name="Stuart C Wilde MBE" userId="effe1fc91cccb1d5" providerId="LiveId" clId="{9F1B52B4-41B3-1F47-9B1D-BED38D76C566}" dt="2022-10-18T19:49:55.734" v="18726" actId="255"/>
        <pc:sldMkLst>
          <pc:docMk/>
          <pc:sldMk cId="920255744" sldId="260"/>
        </pc:sldMkLst>
        <pc:spChg chg="mod">
          <ac:chgData name="Stuart C Wilde MBE" userId="effe1fc91cccb1d5" providerId="LiveId" clId="{9F1B52B4-41B3-1F47-9B1D-BED38D76C566}" dt="2022-10-10T19:27:30.450" v="3905" actId="1036"/>
          <ac:spMkLst>
            <pc:docMk/>
            <pc:sldMk cId="920255744" sldId="260"/>
            <ac:spMk id="3" creationId="{CAE838A7-2F0D-41D2-863A-EF65DC8A6982}"/>
          </ac:spMkLst>
        </pc:spChg>
        <pc:spChg chg="add mod">
          <ac:chgData name="Stuart C Wilde MBE" userId="effe1fc91cccb1d5" providerId="LiveId" clId="{9F1B52B4-41B3-1F47-9B1D-BED38D76C566}" dt="2022-10-18T19:46:46.944" v="18715" actId="1076"/>
          <ac:spMkLst>
            <pc:docMk/>
            <pc:sldMk cId="920255744" sldId="260"/>
            <ac:spMk id="5" creationId="{1B60AF5F-3010-A6FA-C0B3-D9F299FC2E31}"/>
          </ac:spMkLst>
        </pc:spChg>
        <pc:spChg chg="del mod">
          <ac:chgData name="Stuart C Wilde MBE" userId="effe1fc91cccb1d5" providerId="LiveId" clId="{9F1B52B4-41B3-1F47-9B1D-BED38D76C566}" dt="2022-10-09T18:31:06.304" v="736" actId="21"/>
          <ac:spMkLst>
            <pc:docMk/>
            <pc:sldMk cId="920255744" sldId="260"/>
            <ac:spMk id="5" creationId="{9E1EA045-D621-4A4E-8445-31F43810C0E9}"/>
          </ac:spMkLst>
        </pc:spChg>
        <pc:spChg chg="add del mod">
          <ac:chgData name="Stuart C Wilde MBE" userId="effe1fc91cccb1d5" providerId="LiveId" clId="{9F1B52B4-41B3-1F47-9B1D-BED38D76C566}" dt="2022-10-09T18:31:10.369" v="737" actId="21"/>
          <ac:spMkLst>
            <pc:docMk/>
            <pc:sldMk cId="920255744" sldId="260"/>
            <ac:spMk id="7" creationId="{DED23D82-B5EE-B064-E6DF-A74C25589BFB}"/>
          </ac:spMkLst>
        </pc:spChg>
        <pc:graphicFrameChg chg="add mod modGraphic">
          <ac:chgData name="Stuart C Wilde MBE" userId="effe1fc91cccb1d5" providerId="LiveId" clId="{9F1B52B4-41B3-1F47-9B1D-BED38D76C566}" dt="2022-10-18T19:49:55.734" v="18726" actId="255"/>
          <ac:graphicFrameMkLst>
            <pc:docMk/>
            <pc:sldMk cId="920255744" sldId="260"/>
            <ac:graphicFrameMk id="2" creationId="{0E0EDA3F-CF15-7242-A940-B03CF9B4D597}"/>
          </ac:graphicFrameMkLst>
        </pc:graphicFrameChg>
      </pc:sldChg>
      <pc:sldChg chg="addSp delSp modSp add mod">
        <pc:chgData name="Stuart C Wilde MBE" userId="effe1fc91cccb1d5" providerId="LiveId" clId="{9F1B52B4-41B3-1F47-9B1D-BED38D76C566}" dt="2022-10-19T20:43:01.343" v="20239" actId="20577"/>
        <pc:sldMkLst>
          <pc:docMk/>
          <pc:sldMk cId="832641308" sldId="261"/>
        </pc:sldMkLst>
        <pc:spChg chg="add del mod">
          <ac:chgData name="Stuart C Wilde MBE" userId="effe1fc91cccb1d5" providerId="LiveId" clId="{9F1B52B4-41B3-1F47-9B1D-BED38D76C566}" dt="2022-10-14T19:46:23.859" v="9362"/>
          <ac:spMkLst>
            <pc:docMk/>
            <pc:sldMk cId="832641308" sldId="261"/>
            <ac:spMk id="2" creationId="{581DF5E7-2BD4-9D6E-8FF2-BA7D6221B81E}"/>
          </ac:spMkLst>
        </pc:spChg>
        <pc:spChg chg="del mod">
          <ac:chgData name="Stuart C Wilde MBE" userId="effe1fc91cccb1d5" providerId="LiveId" clId="{9F1B52B4-41B3-1F47-9B1D-BED38D76C566}" dt="2022-10-10T19:29:11.817" v="3909" actId="478"/>
          <ac:spMkLst>
            <pc:docMk/>
            <pc:sldMk cId="832641308" sldId="261"/>
            <ac:spMk id="3" creationId="{CAE838A7-2F0D-41D2-863A-EF65DC8A6982}"/>
          </ac:spMkLst>
        </pc:spChg>
        <pc:spChg chg="add del mod">
          <ac:chgData name="Stuart C Wilde MBE" userId="effe1fc91cccb1d5" providerId="LiveId" clId="{9F1B52B4-41B3-1F47-9B1D-BED38D76C566}" dt="2022-10-11T15:13:18.747" v="6002" actId="478"/>
          <ac:spMkLst>
            <pc:docMk/>
            <pc:sldMk cId="832641308" sldId="261"/>
            <ac:spMk id="3" creationId="{FCF795AF-E5A5-46D9-0161-D94BAF013532}"/>
          </ac:spMkLst>
        </pc:spChg>
        <pc:spChg chg="mod">
          <ac:chgData name="Stuart C Wilde MBE" userId="effe1fc91cccb1d5" providerId="LiveId" clId="{9F1B52B4-41B3-1F47-9B1D-BED38D76C566}" dt="2022-10-19T20:43:01.343" v="20239" actId="20577"/>
          <ac:spMkLst>
            <pc:docMk/>
            <pc:sldMk cId="832641308" sldId="261"/>
            <ac:spMk id="5" creationId="{9E1EA045-D621-4A4E-8445-31F43810C0E9}"/>
          </ac:spMkLst>
        </pc:spChg>
        <pc:spChg chg="add mod">
          <ac:chgData name="Stuart C Wilde MBE" userId="effe1fc91cccb1d5" providerId="LiveId" clId="{9F1B52B4-41B3-1F47-9B1D-BED38D76C566}" dt="2022-10-10T19:29:20.003" v="3910"/>
          <ac:spMkLst>
            <pc:docMk/>
            <pc:sldMk cId="832641308" sldId="261"/>
            <ac:spMk id="6" creationId="{B9F73CAD-6FCB-66DF-0051-2A10CBF01A85}"/>
          </ac:spMkLst>
        </pc:spChg>
        <pc:spChg chg="add del mod">
          <ac:chgData name="Stuart C Wilde MBE" userId="effe1fc91cccb1d5" providerId="LiveId" clId="{9F1B52B4-41B3-1F47-9B1D-BED38D76C566}" dt="2022-10-10T19:32:38.951" v="3955" actId="478"/>
          <ac:spMkLst>
            <pc:docMk/>
            <pc:sldMk cId="832641308" sldId="261"/>
            <ac:spMk id="7" creationId="{BB69A956-C1B9-1B8E-89F8-CA8E2CB1119D}"/>
          </ac:spMkLst>
        </pc:spChg>
        <pc:spChg chg="add mod">
          <ac:chgData name="Stuart C Wilde MBE" userId="effe1fc91cccb1d5" providerId="LiveId" clId="{9F1B52B4-41B3-1F47-9B1D-BED38D76C566}" dt="2022-10-19T19:38:28.682" v="18889" actId="1038"/>
          <ac:spMkLst>
            <pc:docMk/>
            <pc:sldMk cId="832641308" sldId="261"/>
            <ac:spMk id="12" creationId="{A8E3466C-BCE7-0B76-9B68-E99D942D5045}"/>
          </ac:spMkLst>
        </pc:spChg>
        <pc:spChg chg="add mod">
          <ac:chgData name="Stuart C Wilde MBE" userId="effe1fc91cccb1d5" providerId="LiveId" clId="{9F1B52B4-41B3-1F47-9B1D-BED38D76C566}" dt="2022-10-19T19:38:18.697" v="18871" actId="1038"/>
          <ac:spMkLst>
            <pc:docMk/>
            <pc:sldMk cId="832641308" sldId="261"/>
            <ac:spMk id="13" creationId="{63AFC7AD-2143-E24A-5C96-6FAFF9863AF9}"/>
          </ac:spMkLst>
        </pc:spChg>
        <pc:spChg chg="add mod">
          <ac:chgData name="Stuart C Wilde MBE" userId="effe1fc91cccb1d5" providerId="LiveId" clId="{9F1B52B4-41B3-1F47-9B1D-BED38D76C566}" dt="2022-10-19T19:38:06.412" v="18854" actId="14100"/>
          <ac:spMkLst>
            <pc:docMk/>
            <pc:sldMk cId="832641308" sldId="261"/>
            <ac:spMk id="15" creationId="{1008C5BB-722B-9CBC-80C3-1744E17A8303}"/>
          </ac:spMkLst>
        </pc:spChg>
        <pc:spChg chg="add mod">
          <ac:chgData name="Stuart C Wilde MBE" userId="effe1fc91cccb1d5" providerId="LiveId" clId="{9F1B52B4-41B3-1F47-9B1D-BED38D76C566}" dt="2022-10-13T21:49:51.100" v="8266" actId="1035"/>
          <ac:spMkLst>
            <pc:docMk/>
            <pc:sldMk cId="832641308" sldId="261"/>
            <ac:spMk id="16" creationId="{66C4AEFE-7CC2-75E2-DFD5-D43F0390744A}"/>
          </ac:spMkLst>
        </pc:spChg>
        <pc:spChg chg="add mod">
          <ac:chgData name="Stuart C Wilde MBE" userId="effe1fc91cccb1d5" providerId="LiveId" clId="{9F1B52B4-41B3-1F47-9B1D-BED38D76C566}" dt="2022-10-13T21:49:51.100" v="8266" actId="1035"/>
          <ac:spMkLst>
            <pc:docMk/>
            <pc:sldMk cId="832641308" sldId="261"/>
            <ac:spMk id="17" creationId="{62F6787E-1704-8591-F4A2-4F736130DF99}"/>
          </ac:spMkLst>
        </pc:spChg>
        <pc:spChg chg="add mod">
          <ac:chgData name="Stuart C Wilde MBE" userId="effe1fc91cccb1d5" providerId="LiveId" clId="{9F1B52B4-41B3-1F47-9B1D-BED38D76C566}" dt="2022-10-18T18:59:47.122" v="17369" actId="207"/>
          <ac:spMkLst>
            <pc:docMk/>
            <pc:sldMk cId="832641308" sldId="261"/>
            <ac:spMk id="18" creationId="{7865408F-93BD-BA2D-2316-3B95A131A8DF}"/>
          </ac:spMkLst>
        </pc:spChg>
        <pc:graphicFrameChg chg="add del mod">
          <ac:chgData name="Stuart C Wilde MBE" userId="effe1fc91cccb1d5" providerId="LiveId" clId="{9F1B52B4-41B3-1F47-9B1D-BED38D76C566}" dt="2022-10-19T19:30:39.851" v="18831"/>
          <ac:graphicFrameMkLst>
            <pc:docMk/>
            <pc:sldMk cId="832641308" sldId="261"/>
            <ac:graphicFrameMk id="2" creationId="{515B77E7-4243-4C62-9669-9210DDACCF13}"/>
          </ac:graphicFrameMkLst>
        </pc:graphicFrameChg>
        <pc:graphicFrameChg chg="add del mod modGraphic">
          <ac:chgData name="Stuart C Wilde MBE" userId="effe1fc91cccb1d5" providerId="LiveId" clId="{9F1B52B4-41B3-1F47-9B1D-BED38D76C566}" dt="2022-10-13T21:31:07.627" v="7914" actId="478"/>
          <ac:graphicFrameMkLst>
            <pc:docMk/>
            <pc:sldMk cId="832641308" sldId="261"/>
            <ac:graphicFrameMk id="2" creationId="{C1902A1B-CA11-3CC5-63ED-D99D1FA3623E}"/>
          </ac:graphicFrameMkLst>
        </pc:graphicFrameChg>
        <pc:graphicFrameChg chg="add del mod">
          <ac:chgData name="Stuart C Wilde MBE" userId="effe1fc91cccb1d5" providerId="LiveId" clId="{9F1B52B4-41B3-1F47-9B1D-BED38D76C566}" dt="2022-10-13T21:27:03.721" v="7906" actId="478"/>
          <ac:graphicFrameMkLst>
            <pc:docMk/>
            <pc:sldMk cId="832641308" sldId="261"/>
            <ac:graphicFrameMk id="3" creationId="{38C2B59B-FB3C-4A51-189D-1AE50CC310DE}"/>
          </ac:graphicFrameMkLst>
        </pc:graphicFrameChg>
        <pc:graphicFrameChg chg="add del mod modGraphic">
          <ac:chgData name="Stuart C Wilde MBE" userId="effe1fc91cccb1d5" providerId="LiveId" clId="{9F1B52B4-41B3-1F47-9B1D-BED38D76C566}" dt="2022-10-19T19:31:35.120" v="18833" actId="478"/>
          <ac:graphicFrameMkLst>
            <pc:docMk/>
            <pc:sldMk cId="832641308" sldId="261"/>
            <ac:graphicFrameMk id="7" creationId="{EF103102-8AB8-AFCD-E24A-DB13448D65CC}"/>
          </ac:graphicFrameMkLst>
        </pc:graphicFrameChg>
        <pc:graphicFrameChg chg="add del mod modGraphic">
          <ac:chgData name="Stuart C Wilde MBE" userId="effe1fc91cccb1d5" providerId="LiveId" clId="{9F1B52B4-41B3-1F47-9B1D-BED38D76C566}" dt="2022-10-19T19:33:52.703" v="18845" actId="478"/>
          <ac:graphicFrameMkLst>
            <pc:docMk/>
            <pc:sldMk cId="832641308" sldId="261"/>
            <ac:graphicFrameMk id="20" creationId="{FB884123-1C07-213D-265B-598AAFD34A2B}"/>
          </ac:graphicFrameMkLst>
        </pc:graphicFrameChg>
        <pc:graphicFrameChg chg="add del mod modGraphic">
          <ac:chgData name="Stuart C Wilde MBE" userId="effe1fc91cccb1d5" providerId="LiveId" clId="{9F1B52B4-41B3-1F47-9B1D-BED38D76C566}" dt="2022-10-19T19:35:37.933" v="18850" actId="478"/>
          <ac:graphicFrameMkLst>
            <pc:docMk/>
            <pc:sldMk cId="832641308" sldId="261"/>
            <ac:graphicFrameMk id="21" creationId="{754F5004-5B43-B8A7-8AAD-A4D87856D782}"/>
          </ac:graphicFrameMkLst>
        </pc:graphicFrameChg>
        <pc:graphicFrameChg chg="add mod modGraphic">
          <ac:chgData name="Stuart C Wilde MBE" userId="effe1fc91cccb1d5" providerId="LiveId" clId="{9F1B52B4-41B3-1F47-9B1D-BED38D76C566}" dt="2022-10-19T19:40:50.880" v="18901" actId="207"/>
          <ac:graphicFrameMkLst>
            <pc:docMk/>
            <pc:sldMk cId="832641308" sldId="261"/>
            <ac:graphicFrameMk id="22" creationId="{23450F81-6332-92DD-22E5-A1BD597A3B5E}"/>
          </ac:graphicFrameMkLst>
        </pc:graphicFrameChg>
        <pc:picChg chg="add del mod">
          <ac:chgData name="Stuart C Wilde MBE" userId="effe1fc91cccb1d5" providerId="LiveId" clId="{9F1B52B4-41B3-1F47-9B1D-BED38D76C566}" dt="2022-10-19T19:31:55.093" v="18837" actId="478"/>
          <ac:picMkLst>
            <pc:docMk/>
            <pc:sldMk cId="832641308" sldId="261"/>
            <ac:picMk id="3" creationId="{29358602-5643-5EA3-A078-C37597E81335}"/>
          </ac:picMkLst>
        </pc:picChg>
        <pc:picChg chg="add del mod">
          <ac:chgData name="Stuart C Wilde MBE" userId="effe1fc91cccb1d5" providerId="LiveId" clId="{9F1B52B4-41B3-1F47-9B1D-BED38D76C566}" dt="2022-10-19T19:32:14.055" v="18840" actId="478"/>
          <ac:picMkLst>
            <pc:docMk/>
            <pc:sldMk cId="832641308" sldId="261"/>
            <ac:picMk id="19" creationId="{EBE69101-590D-790F-5DC5-DA01290471F8}"/>
          </ac:picMkLst>
        </pc:picChg>
      </pc:sldChg>
      <pc:sldChg chg="modSp add del mod">
        <pc:chgData name="Stuart C Wilde MBE" userId="effe1fc91cccb1d5" providerId="LiveId" clId="{9F1B52B4-41B3-1F47-9B1D-BED38D76C566}" dt="2022-10-14T22:12:00.679" v="12622" actId="2696"/>
        <pc:sldMkLst>
          <pc:docMk/>
          <pc:sldMk cId="1037796671" sldId="262"/>
        </pc:sldMkLst>
        <pc:spChg chg="mod">
          <ac:chgData name="Stuart C Wilde MBE" userId="effe1fc91cccb1d5" providerId="LiveId" clId="{9F1B52B4-41B3-1F47-9B1D-BED38D76C566}" dt="2022-10-09T18:26:07.724" v="676" actId="20577"/>
          <ac:spMkLst>
            <pc:docMk/>
            <pc:sldMk cId="1037796671" sldId="262"/>
            <ac:spMk id="3" creationId="{CAE838A7-2F0D-41D2-863A-EF65DC8A6982}"/>
          </ac:spMkLst>
        </pc:spChg>
      </pc:sldChg>
      <pc:sldChg chg="addSp delSp modSp add mod">
        <pc:chgData name="Stuart C Wilde MBE" userId="effe1fc91cccb1d5" providerId="LiveId" clId="{9F1B52B4-41B3-1F47-9B1D-BED38D76C566}" dt="2022-10-19T20:54:15.235" v="20452" actId="2711"/>
        <pc:sldMkLst>
          <pc:docMk/>
          <pc:sldMk cId="3712180564" sldId="263"/>
        </pc:sldMkLst>
        <pc:spChg chg="del mod">
          <ac:chgData name="Stuart C Wilde MBE" userId="effe1fc91cccb1d5" providerId="LiveId" clId="{9F1B52B4-41B3-1F47-9B1D-BED38D76C566}" dt="2022-10-19T19:45:32.115" v="18999" actId="478"/>
          <ac:spMkLst>
            <pc:docMk/>
            <pc:sldMk cId="3712180564" sldId="263"/>
            <ac:spMk id="3" creationId="{CAE838A7-2F0D-41D2-863A-EF65DC8A6982}"/>
          </ac:spMkLst>
        </pc:spChg>
        <pc:spChg chg="del">
          <ac:chgData name="Stuart C Wilde MBE" userId="effe1fc91cccb1d5" providerId="LiveId" clId="{9F1B52B4-41B3-1F47-9B1D-BED38D76C566}" dt="2022-10-19T19:44:56.839" v="18994" actId="478"/>
          <ac:spMkLst>
            <pc:docMk/>
            <pc:sldMk cId="3712180564" sldId="263"/>
            <ac:spMk id="5" creationId="{9E1EA045-D621-4A4E-8445-31F43810C0E9}"/>
          </ac:spMkLst>
        </pc:spChg>
        <pc:spChg chg="add del mod">
          <ac:chgData name="Stuart C Wilde MBE" userId="effe1fc91cccb1d5" providerId="LiveId" clId="{9F1B52B4-41B3-1F47-9B1D-BED38D76C566}" dt="2022-10-19T19:44:58.382" v="18995" actId="478"/>
          <ac:spMkLst>
            <pc:docMk/>
            <pc:sldMk cId="3712180564" sldId="263"/>
            <ac:spMk id="6" creationId="{0BB430A5-5E1E-D26E-1DFD-ACAD78D1E72E}"/>
          </ac:spMkLst>
        </pc:spChg>
        <pc:spChg chg="add mod">
          <ac:chgData name="Stuart C Wilde MBE" userId="effe1fc91cccb1d5" providerId="LiveId" clId="{9F1B52B4-41B3-1F47-9B1D-BED38D76C566}" dt="2022-10-19T19:45:27.732" v="18998"/>
          <ac:spMkLst>
            <pc:docMk/>
            <pc:sldMk cId="3712180564" sldId="263"/>
            <ac:spMk id="7" creationId="{4FA6CA5C-3BD2-36F4-8A48-43181B72B033}"/>
          </ac:spMkLst>
        </pc:spChg>
        <pc:spChg chg="add del mod">
          <ac:chgData name="Stuart C Wilde MBE" userId="effe1fc91cccb1d5" providerId="LiveId" clId="{9F1B52B4-41B3-1F47-9B1D-BED38D76C566}" dt="2022-10-19T19:45:36.275" v="19000" actId="478"/>
          <ac:spMkLst>
            <pc:docMk/>
            <pc:sldMk cId="3712180564" sldId="263"/>
            <ac:spMk id="13" creationId="{E75AD3FD-B558-AC00-979A-34BEC9DA2D74}"/>
          </ac:spMkLst>
        </pc:spChg>
        <pc:spChg chg="add mod">
          <ac:chgData name="Stuart C Wilde MBE" userId="effe1fc91cccb1d5" providerId="LiveId" clId="{9F1B52B4-41B3-1F47-9B1D-BED38D76C566}" dt="2022-10-19T19:46:20.772" v="19001"/>
          <ac:spMkLst>
            <pc:docMk/>
            <pc:sldMk cId="3712180564" sldId="263"/>
            <ac:spMk id="15" creationId="{11E1F9E8-6F6C-4981-8B9F-D1870E4C05E5}"/>
          </ac:spMkLst>
        </pc:spChg>
        <pc:spChg chg="add mod">
          <ac:chgData name="Stuart C Wilde MBE" userId="effe1fc91cccb1d5" providerId="LiveId" clId="{9F1B52B4-41B3-1F47-9B1D-BED38D76C566}" dt="2022-10-19T19:46:20.772" v="19001"/>
          <ac:spMkLst>
            <pc:docMk/>
            <pc:sldMk cId="3712180564" sldId="263"/>
            <ac:spMk id="16" creationId="{9FDFC1A8-CF97-0DC9-0711-B9C56D51888D}"/>
          </ac:spMkLst>
        </pc:spChg>
        <pc:spChg chg="add mod">
          <ac:chgData name="Stuart C Wilde MBE" userId="effe1fc91cccb1d5" providerId="LiveId" clId="{9F1B52B4-41B3-1F47-9B1D-BED38D76C566}" dt="2022-10-19T19:46:20.772" v="19001"/>
          <ac:spMkLst>
            <pc:docMk/>
            <pc:sldMk cId="3712180564" sldId="263"/>
            <ac:spMk id="17" creationId="{A00EE036-05E2-5474-56C8-F1AB89AA7046}"/>
          </ac:spMkLst>
        </pc:spChg>
        <pc:spChg chg="add mod">
          <ac:chgData name="Stuart C Wilde MBE" userId="effe1fc91cccb1d5" providerId="LiveId" clId="{9F1B52B4-41B3-1F47-9B1D-BED38D76C566}" dt="2022-10-19T19:46:36.950" v="19002"/>
          <ac:spMkLst>
            <pc:docMk/>
            <pc:sldMk cId="3712180564" sldId="263"/>
            <ac:spMk id="18" creationId="{785DC679-690D-2164-8E63-FDCCD4DBAC0D}"/>
          </ac:spMkLst>
        </pc:spChg>
        <pc:spChg chg="add mod">
          <ac:chgData name="Stuart C Wilde MBE" userId="effe1fc91cccb1d5" providerId="LiveId" clId="{9F1B52B4-41B3-1F47-9B1D-BED38D76C566}" dt="2022-10-19T19:46:36.950" v="19002"/>
          <ac:spMkLst>
            <pc:docMk/>
            <pc:sldMk cId="3712180564" sldId="263"/>
            <ac:spMk id="19" creationId="{2F484EF7-6BEB-8523-F266-96BA88218839}"/>
          </ac:spMkLst>
        </pc:spChg>
        <pc:spChg chg="add mod">
          <ac:chgData name="Stuart C Wilde MBE" userId="effe1fc91cccb1d5" providerId="LiveId" clId="{9F1B52B4-41B3-1F47-9B1D-BED38D76C566}" dt="2022-10-19T19:46:36.950" v="19002"/>
          <ac:spMkLst>
            <pc:docMk/>
            <pc:sldMk cId="3712180564" sldId="263"/>
            <ac:spMk id="20" creationId="{0C287D7A-C990-8FE8-FE18-C89261AE7811}"/>
          </ac:spMkLst>
        </pc:spChg>
        <pc:spChg chg="add del mod">
          <ac:chgData name="Stuart C Wilde MBE" userId="effe1fc91cccb1d5" providerId="LiveId" clId="{9F1B52B4-41B3-1F47-9B1D-BED38D76C566}" dt="2022-10-19T19:53:32.428" v="19181" actId="478"/>
          <ac:spMkLst>
            <pc:docMk/>
            <pc:sldMk cId="3712180564" sldId="263"/>
            <ac:spMk id="23" creationId="{875757A0-2271-26C8-005A-51C13A3816D3}"/>
          </ac:spMkLst>
        </pc:spChg>
        <pc:spChg chg="add del mod">
          <ac:chgData name="Stuart C Wilde MBE" userId="effe1fc91cccb1d5" providerId="LiveId" clId="{9F1B52B4-41B3-1F47-9B1D-BED38D76C566}" dt="2022-10-19T19:53:36.654" v="19182" actId="478"/>
          <ac:spMkLst>
            <pc:docMk/>
            <pc:sldMk cId="3712180564" sldId="263"/>
            <ac:spMk id="26" creationId="{EFAD36B6-FD87-63D9-7758-A53DCCF85AA3}"/>
          </ac:spMkLst>
        </pc:spChg>
        <pc:spChg chg="add mod">
          <ac:chgData name="Stuart C Wilde MBE" userId="effe1fc91cccb1d5" providerId="LiveId" clId="{9F1B52B4-41B3-1F47-9B1D-BED38D76C566}" dt="2022-10-19T20:54:15.235" v="20452" actId="2711"/>
          <ac:spMkLst>
            <pc:docMk/>
            <pc:sldMk cId="3712180564" sldId="263"/>
            <ac:spMk id="27" creationId="{4A22621B-726B-89B8-856F-F17563918029}"/>
          </ac:spMkLst>
        </pc:spChg>
        <pc:graphicFrameChg chg="add mod modGraphic">
          <ac:chgData name="Stuart C Wilde MBE" userId="effe1fc91cccb1d5" providerId="LiveId" clId="{9F1B52B4-41B3-1F47-9B1D-BED38D76C566}" dt="2022-10-19T20:09:13.460" v="19782" actId="20577"/>
          <ac:graphicFrameMkLst>
            <pc:docMk/>
            <pc:sldMk cId="3712180564" sldId="263"/>
            <ac:graphicFrameMk id="21" creationId="{7BC45B77-8C68-147E-F630-5142757BA25F}"/>
          </ac:graphicFrameMkLst>
        </pc:graphicFrameChg>
        <pc:graphicFrameChg chg="add del mod">
          <ac:chgData name="Stuart C Wilde MBE" userId="effe1fc91cccb1d5" providerId="LiveId" clId="{9F1B52B4-41B3-1F47-9B1D-BED38D76C566}" dt="2022-10-19T19:48:57.880" v="19096" actId="478"/>
          <ac:graphicFrameMkLst>
            <pc:docMk/>
            <pc:sldMk cId="3712180564" sldId="263"/>
            <ac:graphicFrameMk id="22" creationId="{98F08855-7576-D18B-CC37-52AB1A8E8DC6}"/>
          </ac:graphicFrameMkLst>
        </pc:graphicFrameChg>
      </pc:sldChg>
      <pc:sldChg chg="addSp delSp modSp add mod">
        <pc:chgData name="Stuart C Wilde MBE" userId="effe1fc91cccb1d5" providerId="LiveId" clId="{9F1B52B4-41B3-1F47-9B1D-BED38D76C566}" dt="2022-10-21T11:21:31.365" v="20462"/>
        <pc:sldMkLst>
          <pc:docMk/>
          <pc:sldMk cId="869674442" sldId="264"/>
        </pc:sldMkLst>
        <pc:spChg chg="del mod">
          <ac:chgData name="Stuart C Wilde MBE" userId="effe1fc91cccb1d5" providerId="LiveId" clId="{9F1B52B4-41B3-1F47-9B1D-BED38D76C566}" dt="2022-10-21T11:20:44.489" v="20458" actId="478"/>
          <ac:spMkLst>
            <pc:docMk/>
            <pc:sldMk cId="869674442" sldId="264"/>
            <ac:spMk id="3" creationId="{CAE838A7-2F0D-41D2-863A-EF65DC8A6982}"/>
          </ac:spMkLst>
        </pc:spChg>
        <pc:spChg chg="del">
          <ac:chgData name="Stuart C Wilde MBE" userId="effe1fc91cccb1d5" providerId="LiveId" clId="{9F1B52B4-41B3-1F47-9B1D-BED38D76C566}" dt="2022-10-21T11:20:15.729" v="20454" actId="478"/>
          <ac:spMkLst>
            <pc:docMk/>
            <pc:sldMk cId="869674442" sldId="264"/>
            <ac:spMk id="5" creationId="{9E1EA045-D621-4A4E-8445-31F43810C0E9}"/>
          </ac:spMkLst>
        </pc:spChg>
        <pc:spChg chg="add del mod">
          <ac:chgData name="Stuart C Wilde MBE" userId="effe1fc91cccb1d5" providerId="LiveId" clId="{9F1B52B4-41B3-1F47-9B1D-BED38D76C566}" dt="2022-10-21T11:20:17.121" v="20455" actId="478"/>
          <ac:spMkLst>
            <pc:docMk/>
            <pc:sldMk cId="869674442" sldId="264"/>
            <ac:spMk id="6" creationId="{C0D2A3DF-B03B-2EA6-EA6D-CA0D27A523E5}"/>
          </ac:spMkLst>
        </pc:spChg>
        <pc:spChg chg="add mod">
          <ac:chgData name="Stuart C Wilde MBE" userId="effe1fc91cccb1d5" providerId="LiveId" clId="{9F1B52B4-41B3-1F47-9B1D-BED38D76C566}" dt="2022-10-21T11:20:40.521" v="20457"/>
          <ac:spMkLst>
            <pc:docMk/>
            <pc:sldMk cId="869674442" sldId="264"/>
            <ac:spMk id="7" creationId="{36BC5815-AD24-B477-B26B-E86A9E4ADFB1}"/>
          </ac:spMkLst>
        </pc:spChg>
        <pc:spChg chg="add del mod">
          <ac:chgData name="Stuart C Wilde MBE" userId="effe1fc91cccb1d5" providerId="LiveId" clId="{9F1B52B4-41B3-1F47-9B1D-BED38D76C566}" dt="2022-10-21T11:20:48.190" v="20459" actId="478"/>
          <ac:spMkLst>
            <pc:docMk/>
            <pc:sldMk cId="869674442" sldId="264"/>
            <ac:spMk id="13" creationId="{2DDED71C-3210-9357-8405-919693BC8D6A}"/>
          </ac:spMkLst>
        </pc:spChg>
        <pc:spChg chg="add mod">
          <ac:chgData name="Stuart C Wilde MBE" userId="effe1fc91cccb1d5" providerId="LiveId" clId="{9F1B52B4-41B3-1F47-9B1D-BED38D76C566}" dt="2022-10-21T11:21:04.499" v="20460"/>
          <ac:spMkLst>
            <pc:docMk/>
            <pc:sldMk cId="869674442" sldId="264"/>
            <ac:spMk id="15" creationId="{E4F7E58A-9D1F-8EA9-3B07-F38C87FCF5E4}"/>
          </ac:spMkLst>
        </pc:spChg>
        <pc:spChg chg="add mod">
          <ac:chgData name="Stuart C Wilde MBE" userId="effe1fc91cccb1d5" providerId="LiveId" clId="{9F1B52B4-41B3-1F47-9B1D-BED38D76C566}" dt="2022-10-21T11:21:04.499" v="20460"/>
          <ac:spMkLst>
            <pc:docMk/>
            <pc:sldMk cId="869674442" sldId="264"/>
            <ac:spMk id="16" creationId="{8A49916F-8566-EF17-733A-B2ADADD0AD9A}"/>
          </ac:spMkLst>
        </pc:spChg>
        <pc:spChg chg="add mod">
          <ac:chgData name="Stuart C Wilde MBE" userId="effe1fc91cccb1d5" providerId="LiveId" clId="{9F1B52B4-41B3-1F47-9B1D-BED38D76C566}" dt="2022-10-21T11:21:04.499" v="20460"/>
          <ac:spMkLst>
            <pc:docMk/>
            <pc:sldMk cId="869674442" sldId="264"/>
            <ac:spMk id="17" creationId="{280D8411-4622-9510-22CF-C5C925CEA3BD}"/>
          </ac:spMkLst>
        </pc:spChg>
        <pc:spChg chg="add mod">
          <ac:chgData name="Stuart C Wilde MBE" userId="effe1fc91cccb1d5" providerId="LiveId" clId="{9F1B52B4-41B3-1F47-9B1D-BED38D76C566}" dt="2022-10-21T11:21:18.900" v="20461"/>
          <ac:spMkLst>
            <pc:docMk/>
            <pc:sldMk cId="869674442" sldId="264"/>
            <ac:spMk id="18" creationId="{F3E91C81-D8E1-9F4C-3322-16334669C10B}"/>
          </ac:spMkLst>
        </pc:spChg>
        <pc:spChg chg="add mod">
          <ac:chgData name="Stuart C Wilde MBE" userId="effe1fc91cccb1d5" providerId="LiveId" clId="{9F1B52B4-41B3-1F47-9B1D-BED38D76C566}" dt="2022-10-21T11:21:18.900" v="20461"/>
          <ac:spMkLst>
            <pc:docMk/>
            <pc:sldMk cId="869674442" sldId="264"/>
            <ac:spMk id="19" creationId="{3D42B941-A4D7-DDF5-D9AC-0B69E5361401}"/>
          </ac:spMkLst>
        </pc:spChg>
        <pc:spChg chg="add mod">
          <ac:chgData name="Stuart C Wilde MBE" userId="effe1fc91cccb1d5" providerId="LiveId" clId="{9F1B52B4-41B3-1F47-9B1D-BED38D76C566}" dt="2022-10-21T11:21:18.900" v="20461"/>
          <ac:spMkLst>
            <pc:docMk/>
            <pc:sldMk cId="869674442" sldId="264"/>
            <ac:spMk id="20" creationId="{ACC8D160-A2C8-F697-CABE-7DE9F606367E}"/>
          </ac:spMkLst>
        </pc:spChg>
        <pc:spChg chg="add mod">
          <ac:chgData name="Stuart C Wilde MBE" userId="effe1fc91cccb1d5" providerId="LiveId" clId="{9F1B52B4-41B3-1F47-9B1D-BED38D76C566}" dt="2022-10-21T11:21:31.365" v="20462"/>
          <ac:spMkLst>
            <pc:docMk/>
            <pc:sldMk cId="869674442" sldId="264"/>
            <ac:spMk id="21" creationId="{37229740-A04C-1C36-65D2-4DA5DDD79FE8}"/>
          </ac:spMkLst>
        </pc:spChg>
      </pc:sldChg>
      <pc:sldChg chg="modSp add mod">
        <pc:chgData name="Stuart C Wilde MBE" userId="effe1fc91cccb1d5" providerId="LiveId" clId="{9F1B52B4-41B3-1F47-9B1D-BED38D76C566}" dt="2022-10-09T18:26:50.561" v="692"/>
        <pc:sldMkLst>
          <pc:docMk/>
          <pc:sldMk cId="815404607" sldId="265"/>
        </pc:sldMkLst>
        <pc:spChg chg="mod">
          <ac:chgData name="Stuart C Wilde MBE" userId="effe1fc91cccb1d5" providerId="LiveId" clId="{9F1B52B4-41B3-1F47-9B1D-BED38D76C566}" dt="2022-10-09T18:26:50.561" v="692"/>
          <ac:spMkLst>
            <pc:docMk/>
            <pc:sldMk cId="815404607" sldId="265"/>
            <ac:spMk id="3" creationId="{CAE838A7-2F0D-41D2-863A-EF65DC8A6982}"/>
          </ac:spMkLst>
        </pc:spChg>
      </pc:sldChg>
      <pc:sldChg chg="modSp add mod">
        <pc:chgData name="Stuart C Wilde MBE" userId="effe1fc91cccb1d5" providerId="LiveId" clId="{9F1B52B4-41B3-1F47-9B1D-BED38D76C566}" dt="2022-10-09T18:26:57.884" v="696" actId="20577"/>
        <pc:sldMkLst>
          <pc:docMk/>
          <pc:sldMk cId="2920683557" sldId="266"/>
        </pc:sldMkLst>
        <pc:spChg chg="mod">
          <ac:chgData name="Stuart C Wilde MBE" userId="effe1fc91cccb1d5" providerId="LiveId" clId="{9F1B52B4-41B3-1F47-9B1D-BED38D76C566}" dt="2022-10-09T18:26:57.884" v="696" actId="20577"/>
          <ac:spMkLst>
            <pc:docMk/>
            <pc:sldMk cId="2920683557" sldId="266"/>
            <ac:spMk id="3" creationId="{CAE838A7-2F0D-41D2-863A-EF65DC8A6982}"/>
          </ac:spMkLst>
        </pc:spChg>
      </pc:sldChg>
      <pc:sldChg chg="addSp modSp add mod">
        <pc:chgData name="Stuart C Wilde MBE" userId="effe1fc91cccb1d5" providerId="LiveId" clId="{9F1B52B4-41B3-1F47-9B1D-BED38D76C566}" dt="2022-10-21T20:21:39.549" v="20637" actId="20577"/>
        <pc:sldMkLst>
          <pc:docMk/>
          <pc:sldMk cId="1600026008" sldId="267"/>
        </pc:sldMkLst>
        <pc:spChg chg="add mod">
          <ac:chgData name="Stuart C Wilde MBE" userId="effe1fc91cccb1d5" providerId="LiveId" clId="{9F1B52B4-41B3-1F47-9B1D-BED38D76C566}" dt="2022-10-21T20:21:39.549" v="20637" actId="20577"/>
          <ac:spMkLst>
            <pc:docMk/>
            <pc:sldMk cId="1600026008" sldId="267"/>
            <ac:spMk id="2" creationId="{8143CF78-CC65-E631-AD5D-6F3494195CBA}"/>
          </ac:spMkLst>
        </pc:spChg>
        <pc:spChg chg="mod">
          <ac:chgData name="Stuart C Wilde MBE" userId="effe1fc91cccb1d5" providerId="LiveId" clId="{9F1B52B4-41B3-1F47-9B1D-BED38D76C566}" dt="2022-10-09T18:24:37.185" v="630" actId="20577"/>
          <ac:spMkLst>
            <pc:docMk/>
            <pc:sldMk cId="1600026008" sldId="267"/>
            <ac:spMk id="3" creationId="{CAE838A7-2F0D-41D2-863A-EF65DC8A6982}"/>
          </ac:spMkLst>
        </pc:spChg>
      </pc:sldChg>
      <pc:sldChg chg="addSp delSp modSp add mod">
        <pc:chgData name="Stuart C Wilde MBE" userId="effe1fc91cccb1d5" providerId="LiveId" clId="{9F1B52B4-41B3-1F47-9B1D-BED38D76C566}" dt="2022-10-09T18:45:54.579" v="1090" actId="12385"/>
        <pc:sldMkLst>
          <pc:docMk/>
          <pc:sldMk cId="1274789738" sldId="268"/>
        </pc:sldMkLst>
        <pc:spChg chg="mod">
          <ac:chgData name="Stuart C Wilde MBE" userId="effe1fc91cccb1d5" providerId="LiveId" clId="{9F1B52B4-41B3-1F47-9B1D-BED38D76C566}" dt="2022-10-09T18:27:42.395" v="705" actId="20577"/>
          <ac:spMkLst>
            <pc:docMk/>
            <pc:sldMk cId="1274789738" sldId="268"/>
            <ac:spMk id="3" creationId="{CAE838A7-2F0D-41D2-863A-EF65DC8A6982}"/>
          </ac:spMkLst>
        </pc:spChg>
        <pc:spChg chg="del">
          <ac:chgData name="Stuart C Wilde MBE" userId="effe1fc91cccb1d5" providerId="LiveId" clId="{9F1B52B4-41B3-1F47-9B1D-BED38D76C566}" dt="2022-10-09T18:27:52.973" v="706" actId="21"/>
          <ac:spMkLst>
            <pc:docMk/>
            <pc:sldMk cId="1274789738" sldId="268"/>
            <ac:spMk id="5" creationId="{9E1EA045-D621-4A4E-8445-31F43810C0E9}"/>
          </ac:spMkLst>
        </pc:spChg>
        <pc:spChg chg="add del mod">
          <ac:chgData name="Stuart C Wilde MBE" userId="effe1fc91cccb1d5" providerId="LiveId" clId="{9F1B52B4-41B3-1F47-9B1D-BED38D76C566}" dt="2022-10-09T18:27:58.298" v="707" actId="21"/>
          <ac:spMkLst>
            <pc:docMk/>
            <pc:sldMk cId="1274789738" sldId="268"/>
            <ac:spMk id="6" creationId="{6A406124-9A94-4FA9-4F6B-412470353264}"/>
          </ac:spMkLst>
        </pc:spChg>
        <pc:graphicFrameChg chg="add mod modGraphic">
          <ac:chgData name="Stuart C Wilde MBE" userId="effe1fc91cccb1d5" providerId="LiveId" clId="{9F1B52B4-41B3-1F47-9B1D-BED38D76C566}" dt="2022-10-09T18:45:54.579" v="1090" actId="12385"/>
          <ac:graphicFrameMkLst>
            <pc:docMk/>
            <pc:sldMk cId="1274789738" sldId="268"/>
            <ac:graphicFrameMk id="7" creationId="{B84215DF-EB6A-5CBE-204A-12DCD2E55DEF}"/>
          </ac:graphicFrameMkLst>
        </pc:graphicFrameChg>
      </pc:sldChg>
      <pc:sldChg chg="modSp add del mod">
        <pc:chgData name="Stuart C Wilde MBE" userId="effe1fc91cccb1d5" providerId="LiveId" clId="{9F1B52B4-41B3-1F47-9B1D-BED38D76C566}" dt="2022-10-18T19:50:38.403" v="18727" actId="2696"/>
        <pc:sldMkLst>
          <pc:docMk/>
          <pc:sldMk cId="1970282977" sldId="269"/>
        </pc:sldMkLst>
        <pc:spChg chg="mod">
          <ac:chgData name="Stuart C Wilde MBE" userId="effe1fc91cccb1d5" providerId="LiveId" clId="{9F1B52B4-41B3-1F47-9B1D-BED38D76C566}" dt="2022-10-09T18:38:00.079" v="963" actId="20577"/>
          <ac:spMkLst>
            <pc:docMk/>
            <pc:sldMk cId="1970282977" sldId="269"/>
            <ac:spMk id="3" creationId="{CAE838A7-2F0D-41D2-863A-EF65DC8A6982}"/>
          </ac:spMkLst>
        </pc:spChg>
        <pc:graphicFrameChg chg="mod modGraphic">
          <ac:chgData name="Stuart C Wilde MBE" userId="effe1fc91cccb1d5" providerId="LiveId" clId="{9F1B52B4-41B3-1F47-9B1D-BED38D76C566}" dt="2022-10-14T20:48:25.449" v="10273" actId="20577"/>
          <ac:graphicFrameMkLst>
            <pc:docMk/>
            <pc:sldMk cId="1970282977" sldId="269"/>
            <ac:graphicFrameMk id="2" creationId="{0E0EDA3F-CF15-7242-A940-B03CF9B4D597}"/>
          </ac:graphicFrameMkLst>
        </pc:graphicFrameChg>
      </pc:sldChg>
      <pc:sldChg chg="modSp add mod">
        <pc:chgData name="Stuart C Wilde MBE" userId="effe1fc91cccb1d5" providerId="LiveId" clId="{9F1B52B4-41B3-1F47-9B1D-BED38D76C566}" dt="2022-10-09T18:46:00.953" v="1091" actId="12385"/>
        <pc:sldMkLst>
          <pc:docMk/>
          <pc:sldMk cId="3921894617" sldId="270"/>
        </pc:sldMkLst>
        <pc:spChg chg="mod">
          <ac:chgData name="Stuart C Wilde MBE" userId="effe1fc91cccb1d5" providerId="LiveId" clId="{9F1B52B4-41B3-1F47-9B1D-BED38D76C566}" dt="2022-10-09T18:44:52.233" v="1084" actId="20577"/>
          <ac:spMkLst>
            <pc:docMk/>
            <pc:sldMk cId="3921894617" sldId="270"/>
            <ac:spMk id="3" creationId="{CAE838A7-2F0D-41D2-863A-EF65DC8A6982}"/>
          </ac:spMkLst>
        </pc:spChg>
        <pc:graphicFrameChg chg="modGraphic">
          <ac:chgData name="Stuart C Wilde MBE" userId="effe1fc91cccb1d5" providerId="LiveId" clId="{9F1B52B4-41B3-1F47-9B1D-BED38D76C566}" dt="2022-10-09T18:46:00.953" v="1091" actId="12385"/>
          <ac:graphicFrameMkLst>
            <pc:docMk/>
            <pc:sldMk cId="3921894617" sldId="270"/>
            <ac:graphicFrameMk id="7" creationId="{B84215DF-EB6A-5CBE-204A-12DCD2E55DEF}"/>
          </ac:graphicFrameMkLst>
        </pc:graphicFrameChg>
      </pc:sldChg>
      <pc:sldChg chg="addSp delSp modSp add mod ord">
        <pc:chgData name="Stuart C Wilde MBE" userId="effe1fc91cccb1d5" providerId="LiveId" clId="{9F1B52B4-41B3-1F47-9B1D-BED38D76C566}" dt="2022-10-18T19:47:13.011" v="18718" actId="1076"/>
        <pc:sldMkLst>
          <pc:docMk/>
          <pc:sldMk cId="2060847742" sldId="271"/>
        </pc:sldMkLst>
        <pc:spChg chg="add del mod">
          <ac:chgData name="Stuart C Wilde MBE" userId="effe1fc91cccb1d5" providerId="LiveId" clId="{9F1B52B4-41B3-1F47-9B1D-BED38D76C566}" dt="2022-10-17T19:07:51.881" v="16054" actId="478"/>
          <ac:spMkLst>
            <pc:docMk/>
            <pc:sldMk cId="2060847742" sldId="271"/>
            <ac:spMk id="2" creationId="{944108C4-791C-7ABC-846B-850E3EF65086}"/>
          </ac:spMkLst>
        </pc:spChg>
        <pc:spChg chg="add mod">
          <ac:chgData name="Stuart C Wilde MBE" userId="effe1fc91cccb1d5" providerId="LiveId" clId="{9F1B52B4-41B3-1F47-9B1D-BED38D76C566}" dt="2022-10-18T19:19:09.391" v="17801" actId="14100"/>
          <ac:spMkLst>
            <pc:docMk/>
            <pc:sldMk cId="2060847742" sldId="271"/>
            <ac:spMk id="3" creationId="{7FBB9C2C-761A-FFB4-1F48-465B7266754B}"/>
          </ac:spMkLst>
        </pc:spChg>
        <pc:spChg chg="del mod">
          <ac:chgData name="Stuart C Wilde MBE" userId="effe1fc91cccb1d5" providerId="LiveId" clId="{9F1B52B4-41B3-1F47-9B1D-BED38D76C566}" dt="2022-10-17T19:13:02.085" v="16152" actId="478"/>
          <ac:spMkLst>
            <pc:docMk/>
            <pc:sldMk cId="2060847742" sldId="271"/>
            <ac:spMk id="3" creationId="{CAE838A7-2F0D-41D2-863A-EF65DC8A6982}"/>
          </ac:spMkLst>
        </pc:spChg>
        <pc:spChg chg="add mod">
          <ac:chgData name="Stuart C Wilde MBE" userId="effe1fc91cccb1d5" providerId="LiveId" clId="{9F1B52B4-41B3-1F47-9B1D-BED38D76C566}" dt="2022-10-18T19:04:06.860" v="17426" actId="408"/>
          <ac:spMkLst>
            <pc:docMk/>
            <pc:sldMk cId="2060847742" sldId="271"/>
            <ac:spMk id="5" creationId="{6A6E3C88-B00E-A023-EDEC-591E8220E28A}"/>
          </ac:spMkLst>
        </pc:spChg>
        <pc:spChg chg="del mod">
          <ac:chgData name="Stuart C Wilde MBE" userId="effe1fc91cccb1d5" providerId="LiveId" clId="{9F1B52B4-41B3-1F47-9B1D-BED38D76C566}" dt="2022-10-14T22:05:23.833" v="12503" actId="478"/>
          <ac:spMkLst>
            <pc:docMk/>
            <pc:sldMk cId="2060847742" sldId="271"/>
            <ac:spMk id="5" creationId="{9E1EA045-D621-4A4E-8445-31F43810C0E9}"/>
          </ac:spMkLst>
        </pc:spChg>
        <pc:spChg chg="add mod">
          <ac:chgData name="Stuart C Wilde MBE" userId="effe1fc91cccb1d5" providerId="LiveId" clId="{9F1B52B4-41B3-1F47-9B1D-BED38D76C566}" dt="2022-10-18T19:04:06.860" v="17426" actId="408"/>
          <ac:spMkLst>
            <pc:docMk/>
            <pc:sldMk cId="2060847742" sldId="271"/>
            <ac:spMk id="6" creationId="{DFE46224-4FDC-3896-8990-DD54E5EC50D0}"/>
          </ac:spMkLst>
        </pc:spChg>
        <pc:spChg chg="add del mod">
          <ac:chgData name="Stuart C Wilde MBE" userId="effe1fc91cccb1d5" providerId="LiveId" clId="{9F1B52B4-41B3-1F47-9B1D-BED38D76C566}" dt="2022-10-17T19:07:51.881" v="16054" actId="478"/>
          <ac:spMkLst>
            <pc:docMk/>
            <pc:sldMk cId="2060847742" sldId="271"/>
            <ac:spMk id="6" creationId="{E7203D45-5FA9-9CB9-A286-224C45F1C247}"/>
          </ac:spMkLst>
        </pc:spChg>
        <pc:spChg chg="add del mod">
          <ac:chgData name="Stuart C Wilde MBE" userId="effe1fc91cccb1d5" providerId="LiveId" clId="{9F1B52B4-41B3-1F47-9B1D-BED38D76C566}" dt="2022-10-17T19:07:51.881" v="16054" actId="478"/>
          <ac:spMkLst>
            <pc:docMk/>
            <pc:sldMk cId="2060847742" sldId="271"/>
            <ac:spMk id="7" creationId="{6556937C-0823-42B5-2BBE-8DBE36431DDA}"/>
          </ac:spMkLst>
        </pc:spChg>
        <pc:spChg chg="add mod">
          <ac:chgData name="Stuart C Wilde MBE" userId="effe1fc91cccb1d5" providerId="LiveId" clId="{9F1B52B4-41B3-1F47-9B1D-BED38D76C566}" dt="2022-10-18T19:04:06.860" v="17426" actId="408"/>
          <ac:spMkLst>
            <pc:docMk/>
            <pc:sldMk cId="2060847742" sldId="271"/>
            <ac:spMk id="7" creationId="{AFA6FAC6-9CA3-50F4-65C9-9FC333668CC5}"/>
          </ac:spMkLst>
        </pc:spChg>
        <pc:spChg chg="add mod">
          <ac:chgData name="Stuart C Wilde MBE" userId="effe1fc91cccb1d5" providerId="LiveId" clId="{9F1B52B4-41B3-1F47-9B1D-BED38D76C566}" dt="2022-10-18T19:04:06.860" v="17426" actId="408"/>
          <ac:spMkLst>
            <pc:docMk/>
            <pc:sldMk cId="2060847742" sldId="271"/>
            <ac:spMk id="12" creationId="{430CDB40-D409-0F23-09D8-D7CA1C94D920}"/>
          </ac:spMkLst>
        </pc:spChg>
        <pc:spChg chg="add del mod">
          <ac:chgData name="Stuart C Wilde MBE" userId="effe1fc91cccb1d5" providerId="LiveId" clId="{9F1B52B4-41B3-1F47-9B1D-BED38D76C566}" dt="2022-10-17T19:07:51.881" v="16054" actId="478"/>
          <ac:spMkLst>
            <pc:docMk/>
            <pc:sldMk cId="2060847742" sldId="271"/>
            <ac:spMk id="12" creationId="{4C0DB8A2-72F0-B9B9-F747-46880E0D0B42}"/>
          </ac:spMkLst>
        </pc:spChg>
        <pc:spChg chg="add del mod">
          <ac:chgData name="Stuart C Wilde MBE" userId="effe1fc91cccb1d5" providerId="LiveId" clId="{9F1B52B4-41B3-1F47-9B1D-BED38D76C566}" dt="2022-10-17T19:07:51.881" v="16054" actId="478"/>
          <ac:spMkLst>
            <pc:docMk/>
            <pc:sldMk cId="2060847742" sldId="271"/>
            <ac:spMk id="13" creationId="{14057341-519D-23C8-4A61-A767472FA94E}"/>
          </ac:spMkLst>
        </pc:spChg>
        <pc:spChg chg="add mod">
          <ac:chgData name="Stuart C Wilde MBE" userId="effe1fc91cccb1d5" providerId="LiveId" clId="{9F1B52B4-41B3-1F47-9B1D-BED38D76C566}" dt="2022-10-18T19:31:09.159" v="18016" actId="207"/>
          <ac:spMkLst>
            <pc:docMk/>
            <pc:sldMk cId="2060847742" sldId="271"/>
            <ac:spMk id="13" creationId="{FEBE8A54-CF8E-AB40-BAEE-54DB05894C3D}"/>
          </ac:spMkLst>
        </pc:spChg>
        <pc:spChg chg="add mod">
          <ac:chgData name="Stuart C Wilde MBE" userId="effe1fc91cccb1d5" providerId="LiveId" clId="{9F1B52B4-41B3-1F47-9B1D-BED38D76C566}" dt="2022-10-18T19:19:09.391" v="17801" actId="14100"/>
          <ac:spMkLst>
            <pc:docMk/>
            <pc:sldMk cId="2060847742" sldId="271"/>
            <ac:spMk id="15" creationId="{596BB8DF-8D67-42A3-E481-68DC86EF026C}"/>
          </ac:spMkLst>
        </pc:spChg>
        <pc:spChg chg="add del mod">
          <ac:chgData name="Stuart C Wilde MBE" userId="effe1fc91cccb1d5" providerId="LiveId" clId="{9F1B52B4-41B3-1F47-9B1D-BED38D76C566}" dt="2022-10-17T19:07:51.881" v="16054" actId="478"/>
          <ac:spMkLst>
            <pc:docMk/>
            <pc:sldMk cId="2060847742" sldId="271"/>
            <ac:spMk id="15" creationId="{B97E2108-28B3-9FD1-0721-DA337A195D1C}"/>
          </ac:spMkLst>
        </pc:spChg>
        <pc:spChg chg="add mod">
          <ac:chgData name="Stuart C Wilde MBE" userId="effe1fc91cccb1d5" providerId="LiveId" clId="{9F1B52B4-41B3-1F47-9B1D-BED38D76C566}" dt="2022-10-18T19:19:09.391" v="17801" actId="14100"/>
          <ac:spMkLst>
            <pc:docMk/>
            <pc:sldMk cId="2060847742" sldId="271"/>
            <ac:spMk id="16" creationId="{0A6ECBED-692B-C554-64F3-FD9DEE4CAC6C}"/>
          </ac:spMkLst>
        </pc:spChg>
        <pc:spChg chg="add del mod">
          <ac:chgData name="Stuart C Wilde MBE" userId="effe1fc91cccb1d5" providerId="LiveId" clId="{9F1B52B4-41B3-1F47-9B1D-BED38D76C566}" dt="2022-10-17T19:07:51.881" v="16054" actId="478"/>
          <ac:spMkLst>
            <pc:docMk/>
            <pc:sldMk cId="2060847742" sldId="271"/>
            <ac:spMk id="16" creationId="{E651A32C-61D1-5C2F-AC5A-95F9C95C7DE3}"/>
          </ac:spMkLst>
        </pc:spChg>
        <pc:spChg chg="add del mod">
          <ac:chgData name="Stuart C Wilde MBE" userId="effe1fc91cccb1d5" providerId="LiveId" clId="{9F1B52B4-41B3-1F47-9B1D-BED38D76C566}" dt="2022-10-17T19:07:51.881" v="16054" actId="478"/>
          <ac:spMkLst>
            <pc:docMk/>
            <pc:sldMk cId="2060847742" sldId="271"/>
            <ac:spMk id="17" creationId="{248122A6-CE30-5E4D-345E-2575E309A899}"/>
          </ac:spMkLst>
        </pc:spChg>
        <pc:spChg chg="add mod">
          <ac:chgData name="Stuart C Wilde MBE" userId="effe1fc91cccb1d5" providerId="LiveId" clId="{9F1B52B4-41B3-1F47-9B1D-BED38D76C566}" dt="2022-10-18T19:35:01.803" v="18114" actId="1038"/>
          <ac:spMkLst>
            <pc:docMk/>
            <pc:sldMk cId="2060847742" sldId="271"/>
            <ac:spMk id="17" creationId="{B5E394CB-7FAA-D846-6A28-7718F07D9BB9}"/>
          </ac:spMkLst>
        </pc:spChg>
        <pc:spChg chg="add mod">
          <ac:chgData name="Stuart C Wilde MBE" userId="effe1fc91cccb1d5" providerId="LiveId" clId="{9F1B52B4-41B3-1F47-9B1D-BED38D76C566}" dt="2022-10-18T19:34:27.922" v="18093" actId="14100"/>
          <ac:spMkLst>
            <pc:docMk/>
            <pc:sldMk cId="2060847742" sldId="271"/>
            <ac:spMk id="18" creationId="{A8904A3B-8518-F55F-93B6-D8D07D033C33}"/>
          </ac:spMkLst>
        </pc:spChg>
        <pc:spChg chg="add del mod">
          <ac:chgData name="Stuart C Wilde MBE" userId="effe1fc91cccb1d5" providerId="LiveId" clId="{9F1B52B4-41B3-1F47-9B1D-BED38D76C566}" dt="2022-10-14T22:05:27.376" v="12504" actId="478"/>
          <ac:spMkLst>
            <pc:docMk/>
            <pc:sldMk cId="2060847742" sldId="271"/>
            <ac:spMk id="19" creationId="{B81DF901-656E-8040-8F1F-2142209E3920}"/>
          </ac:spMkLst>
        </pc:spChg>
        <pc:spChg chg="add del mod">
          <ac:chgData name="Stuart C Wilde MBE" userId="effe1fc91cccb1d5" providerId="LiveId" clId="{9F1B52B4-41B3-1F47-9B1D-BED38D76C566}" dt="2022-10-16T20:09:00.908" v="14461" actId="478"/>
          <ac:spMkLst>
            <pc:docMk/>
            <pc:sldMk cId="2060847742" sldId="271"/>
            <ac:spMk id="19" creationId="{CCBCC28A-2336-9B7A-0A89-E95D09C1A305}"/>
          </ac:spMkLst>
        </pc:spChg>
        <pc:spChg chg="add del mod">
          <ac:chgData name="Stuart C Wilde MBE" userId="effe1fc91cccb1d5" providerId="LiveId" clId="{9F1B52B4-41B3-1F47-9B1D-BED38D76C566}" dt="2022-10-17T19:11:56.123" v="16143" actId="478"/>
          <ac:spMkLst>
            <pc:docMk/>
            <pc:sldMk cId="2060847742" sldId="271"/>
            <ac:spMk id="20" creationId="{201138C4-D36B-4F11-81F5-4114010CF396}"/>
          </ac:spMkLst>
        </pc:spChg>
        <pc:spChg chg="add del mod">
          <ac:chgData name="Stuart C Wilde MBE" userId="effe1fc91cccb1d5" providerId="LiveId" clId="{9F1B52B4-41B3-1F47-9B1D-BED38D76C566}" dt="2022-10-16T20:09:00.908" v="14461" actId="478"/>
          <ac:spMkLst>
            <pc:docMk/>
            <pc:sldMk cId="2060847742" sldId="271"/>
            <ac:spMk id="21" creationId="{4CD2DF94-BC71-735F-7965-417B29304538}"/>
          </ac:spMkLst>
        </pc:spChg>
        <pc:spChg chg="add mod">
          <ac:chgData name="Stuart C Wilde MBE" userId="effe1fc91cccb1d5" providerId="LiveId" clId="{9F1B52B4-41B3-1F47-9B1D-BED38D76C566}" dt="2022-10-18T19:35:01.803" v="18114" actId="1038"/>
          <ac:spMkLst>
            <pc:docMk/>
            <pc:sldMk cId="2060847742" sldId="271"/>
            <ac:spMk id="21" creationId="{55162FF2-D9DB-6881-E93E-F8F17EBC3648}"/>
          </ac:spMkLst>
        </pc:spChg>
        <pc:spChg chg="add del mod">
          <ac:chgData name="Stuart C Wilde MBE" userId="effe1fc91cccb1d5" providerId="LiveId" clId="{9F1B52B4-41B3-1F47-9B1D-BED38D76C566}" dt="2022-10-16T20:09:00.908" v="14461" actId="478"/>
          <ac:spMkLst>
            <pc:docMk/>
            <pc:sldMk cId="2060847742" sldId="271"/>
            <ac:spMk id="22" creationId="{0BB25B4B-F27E-8ADB-6A8C-E449AF123D89}"/>
          </ac:spMkLst>
        </pc:spChg>
        <pc:spChg chg="add del mod">
          <ac:chgData name="Stuart C Wilde MBE" userId="effe1fc91cccb1d5" providerId="LiveId" clId="{9F1B52B4-41B3-1F47-9B1D-BED38D76C566}" dt="2022-10-16T20:09:00.908" v="14461" actId="478"/>
          <ac:spMkLst>
            <pc:docMk/>
            <pc:sldMk cId="2060847742" sldId="271"/>
            <ac:spMk id="23" creationId="{39206391-9BE9-2798-9342-2346DDC91CF1}"/>
          </ac:spMkLst>
        </pc:spChg>
        <pc:spChg chg="add del mod">
          <ac:chgData name="Stuart C Wilde MBE" userId="effe1fc91cccb1d5" providerId="LiveId" clId="{9F1B52B4-41B3-1F47-9B1D-BED38D76C566}" dt="2022-10-17T19:12:01.226" v="16144" actId="478"/>
          <ac:spMkLst>
            <pc:docMk/>
            <pc:sldMk cId="2060847742" sldId="271"/>
            <ac:spMk id="23" creationId="{5E7491F2-CD47-0340-FE35-0A7E0B4A707C}"/>
          </ac:spMkLst>
        </pc:spChg>
        <pc:spChg chg="add mod">
          <ac:chgData name="Stuart C Wilde MBE" userId="effe1fc91cccb1d5" providerId="LiveId" clId="{9F1B52B4-41B3-1F47-9B1D-BED38D76C566}" dt="2022-10-18T19:35:01.803" v="18114" actId="1038"/>
          <ac:spMkLst>
            <pc:docMk/>
            <pc:sldMk cId="2060847742" sldId="271"/>
            <ac:spMk id="23" creationId="{A90C5843-709E-4EFF-763E-3E9053452786}"/>
          </ac:spMkLst>
        </pc:spChg>
        <pc:spChg chg="add del mod">
          <ac:chgData name="Stuart C Wilde MBE" userId="effe1fc91cccb1d5" providerId="LiveId" clId="{9F1B52B4-41B3-1F47-9B1D-BED38D76C566}" dt="2022-10-16T20:08:50.909" v="14456"/>
          <ac:spMkLst>
            <pc:docMk/>
            <pc:sldMk cId="2060847742" sldId="271"/>
            <ac:spMk id="24" creationId="{4F865841-FDB1-C49D-F316-0305B438C234}"/>
          </ac:spMkLst>
        </pc:spChg>
        <pc:spChg chg="add mod">
          <ac:chgData name="Stuart C Wilde MBE" userId="effe1fc91cccb1d5" providerId="LiveId" clId="{9F1B52B4-41B3-1F47-9B1D-BED38D76C566}" dt="2022-10-17T19:12:58.048" v="16151"/>
          <ac:spMkLst>
            <pc:docMk/>
            <pc:sldMk cId="2060847742" sldId="271"/>
            <ac:spMk id="24" creationId="{B6CE6736-3911-A05C-AEE6-CE5A7DA3D075}"/>
          </ac:spMkLst>
        </pc:spChg>
        <pc:spChg chg="add mod">
          <ac:chgData name="Stuart C Wilde MBE" userId="effe1fc91cccb1d5" providerId="LiveId" clId="{9F1B52B4-41B3-1F47-9B1D-BED38D76C566}" dt="2022-10-18T19:30:58.062" v="18015" actId="207"/>
          <ac:spMkLst>
            <pc:docMk/>
            <pc:sldMk cId="2060847742" sldId="271"/>
            <ac:spMk id="26" creationId="{CE4602FE-D23E-A880-AD20-3B0BFF2E02D4}"/>
          </ac:spMkLst>
        </pc:spChg>
        <pc:spChg chg="add mod">
          <ac:chgData name="Stuart C Wilde MBE" userId="effe1fc91cccb1d5" providerId="LiveId" clId="{9F1B52B4-41B3-1F47-9B1D-BED38D76C566}" dt="2022-10-18T19:30:39.829" v="18014" actId="207"/>
          <ac:spMkLst>
            <pc:docMk/>
            <pc:sldMk cId="2060847742" sldId="271"/>
            <ac:spMk id="27" creationId="{B78A56DE-C509-F25E-C4FC-14C001C5CEB0}"/>
          </ac:spMkLst>
        </pc:spChg>
        <pc:spChg chg="add mod">
          <ac:chgData name="Stuart C Wilde MBE" userId="effe1fc91cccb1d5" providerId="LiveId" clId="{9F1B52B4-41B3-1F47-9B1D-BED38D76C566}" dt="2022-10-18T19:31:15.217" v="18017" actId="207"/>
          <ac:spMkLst>
            <pc:docMk/>
            <pc:sldMk cId="2060847742" sldId="271"/>
            <ac:spMk id="28" creationId="{5E7BA415-584A-0F99-1E4D-4FA0587AD4D2}"/>
          </ac:spMkLst>
        </pc:spChg>
        <pc:spChg chg="add del mod">
          <ac:chgData name="Stuart C Wilde MBE" userId="effe1fc91cccb1d5" providerId="LiveId" clId="{9F1B52B4-41B3-1F47-9B1D-BED38D76C566}" dt="2022-10-17T19:13:06.272" v="16153" actId="478"/>
          <ac:spMkLst>
            <pc:docMk/>
            <pc:sldMk cId="2060847742" sldId="271"/>
            <ac:spMk id="30" creationId="{6B74EDE1-ADE9-CD6B-220B-6E968E524C07}"/>
          </ac:spMkLst>
        </pc:spChg>
        <pc:spChg chg="add mod">
          <ac:chgData name="Stuart C Wilde MBE" userId="effe1fc91cccb1d5" providerId="LiveId" clId="{9F1B52B4-41B3-1F47-9B1D-BED38D76C566}" dt="2022-10-18T19:47:13.011" v="18718" actId="1076"/>
          <ac:spMkLst>
            <pc:docMk/>
            <pc:sldMk cId="2060847742" sldId="271"/>
            <ac:spMk id="37" creationId="{464D0E40-86CA-4EF9-1597-51E24390CCB3}"/>
          </ac:spMkLst>
        </pc:spChg>
        <pc:spChg chg="add del mod">
          <ac:chgData name="Stuart C Wilde MBE" userId="effe1fc91cccb1d5" providerId="LiveId" clId="{9F1B52B4-41B3-1F47-9B1D-BED38D76C566}" dt="2022-10-17T19:07:55.503" v="16056" actId="478"/>
          <ac:spMkLst>
            <pc:docMk/>
            <pc:sldMk cId="2060847742" sldId="271"/>
            <ac:spMk id="38" creationId="{62806559-90F5-5039-9C91-2B343A23FAAC}"/>
          </ac:spMkLst>
        </pc:spChg>
        <pc:graphicFrameChg chg="add del mod modGraphic">
          <ac:chgData name="Stuart C Wilde MBE" userId="effe1fc91cccb1d5" providerId="LiveId" clId="{9F1B52B4-41B3-1F47-9B1D-BED38D76C566}" dt="2022-10-17T19:08:17.462" v="16060" actId="478"/>
          <ac:graphicFrameMkLst>
            <pc:docMk/>
            <pc:sldMk cId="2060847742" sldId="271"/>
            <ac:graphicFrameMk id="5" creationId="{C25E7711-815D-86C1-9E97-EF100F562444}"/>
          </ac:graphicFrameMkLst>
        </pc:graphicFrameChg>
        <pc:graphicFrameChg chg="add del mod">
          <ac:chgData name="Stuart C Wilde MBE" userId="effe1fc91cccb1d5" providerId="LiveId" clId="{9F1B52B4-41B3-1F47-9B1D-BED38D76C566}" dt="2022-10-17T19:08:34.904" v="16062" actId="478"/>
          <ac:graphicFrameMkLst>
            <pc:docMk/>
            <pc:sldMk cId="2060847742" sldId="271"/>
            <ac:graphicFrameMk id="19" creationId="{838DEB02-9AE3-E6DB-8BA4-7DF9A070C669}"/>
          </ac:graphicFrameMkLst>
        </pc:graphicFrameChg>
        <pc:picChg chg="add del mod">
          <ac:chgData name="Stuart C Wilde MBE" userId="effe1fc91cccb1d5" providerId="LiveId" clId="{9F1B52B4-41B3-1F47-9B1D-BED38D76C566}" dt="2022-10-18T19:15:46.719" v="17712" actId="478"/>
          <ac:picMkLst>
            <pc:docMk/>
            <pc:sldMk cId="2060847742" sldId="271"/>
            <ac:picMk id="2" creationId="{2CD886B1-449A-D72C-E058-0C384C713159}"/>
          </ac:picMkLst>
        </pc:picChg>
        <pc:picChg chg="add del mod">
          <ac:chgData name="Stuart C Wilde MBE" userId="effe1fc91cccb1d5" providerId="LiveId" clId="{9F1B52B4-41B3-1F47-9B1D-BED38D76C566}" dt="2022-10-17T19:58:06.876" v="17052" actId="478"/>
          <ac:picMkLst>
            <pc:docMk/>
            <pc:sldMk cId="2060847742" sldId="271"/>
            <ac:picMk id="21" creationId="{CE3752D9-FDD8-A07A-9C5A-845F77AD9E1C}"/>
          </ac:picMkLst>
        </pc:picChg>
        <pc:picChg chg="add mod">
          <ac:chgData name="Stuart C Wilde MBE" userId="effe1fc91cccb1d5" providerId="LiveId" clId="{9F1B52B4-41B3-1F47-9B1D-BED38D76C566}" dt="2022-10-18T19:35:01.803" v="18114" actId="1038"/>
          <ac:picMkLst>
            <pc:docMk/>
            <pc:sldMk cId="2060847742" sldId="271"/>
            <ac:picMk id="22" creationId="{CC1C317E-EDD1-EE98-D869-DB4D3FB2F60F}"/>
          </ac:picMkLst>
        </pc:picChg>
        <pc:cxnChg chg="add mod">
          <ac:chgData name="Stuart C Wilde MBE" userId="effe1fc91cccb1d5" providerId="LiveId" clId="{9F1B52B4-41B3-1F47-9B1D-BED38D76C566}" dt="2022-10-18T19:35:01.803" v="18114" actId="1038"/>
          <ac:cxnSpMkLst>
            <pc:docMk/>
            <pc:sldMk cId="2060847742" sldId="271"/>
            <ac:cxnSpMk id="20" creationId="{24783506-4BAB-D41D-FACA-034FE45F5810}"/>
          </ac:cxnSpMkLst>
        </pc:cxnChg>
        <pc:cxnChg chg="add del mod">
          <ac:chgData name="Stuart C Wilde MBE" userId="effe1fc91cccb1d5" providerId="LiveId" clId="{9F1B52B4-41B3-1F47-9B1D-BED38D76C566}" dt="2022-10-17T19:07:51.881" v="16054" actId="478"/>
          <ac:cxnSpMkLst>
            <pc:docMk/>
            <pc:sldMk cId="2060847742" sldId="271"/>
            <ac:cxnSpMk id="27" creationId="{EE0623CE-DB50-86B1-3D70-B4061C53F90B}"/>
          </ac:cxnSpMkLst>
        </pc:cxnChg>
        <pc:cxnChg chg="add del mod">
          <ac:chgData name="Stuart C Wilde MBE" userId="effe1fc91cccb1d5" providerId="LiveId" clId="{9F1B52B4-41B3-1F47-9B1D-BED38D76C566}" dt="2022-10-17T19:07:51.881" v="16054" actId="478"/>
          <ac:cxnSpMkLst>
            <pc:docMk/>
            <pc:sldMk cId="2060847742" sldId="271"/>
            <ac:cxnSpMk id="28" creationId="{15DF648F-EF37-6FD5-4494-24660713F730}"/>
          </ac:cxnSpMkLst>
        </pc:cxnChg>
        <pc:cxnChg chg="add del mod">
          <ac:chgData name="Stuart C Wilde MBE" userId="effe1fc91cccb1d5" providerId="LiveId" clId="{9F1B52B4-41B3-1F47-9B1D-BED38D76C566}" dt="2022-10-17T19:07:51.881" v="16054" actId="478"/>
          <ac:cxnSpMkLst>
            <pc:docMk/>
            <pc:sldMk cId="2060847742" sldId="271"/>
            <ac:cxnSpMk id="29" creationId="{863CD5CC-31AA-5055-EFF3-E20E66080A85}"/>
          </ac:cxnSpMkLst>
        </pc:cxnChg>
        <pc:cxnChg chg="add">
          <ac:chgData name="Stuart C Wilde MBE" userId="effe1fc91cccb1d5" providerId="LiveId" clId="{9F1B52B4-41B3-1F47-9B1D-BED38D76C566}" dt="2022-10-18T19:21:01.217" v="17863" actId="11529"/>
          <ac:cxnSpMkLst>
            <pc:docMk/>
            <pc:sldMk cId="2060847742" sldId="271"/>
            <ac:cxnSpMk id="30" creationId="{2244C755-9197-E829-B0CC-E1D246AEEBA0}"/>
          </ac:cxnSpMkLst>
        </pc:cxnChg>
        <pc:cxnChg chg="add mod">
          <ac:chgData name="Stuart C Wilde MBE" userId="effe1fc91cccb1d5" providerId="LiveId" clId="{9F1B52B4-41B3-1F47-9B1D-BED38D76C566}" dt="2022-10-18T19:21:16.930" v="17866" actId="14100"/>
          <ac:cxnSpMkLst>
            <pc:docMk/>
            <pc:sldMk cId="2060847742" sldId="271"/>
            <ac:cxnSpMk id="31" creationId="{207608F8-B291-739A-896F-F742FCF1A149}"/>
          </ac:cxnSpMkLst>
        </pc:cxnChg>
        <pc:cxnChg chg="add mod">
          <ac:chgData name="Stuart C Wilde MBE" userId="effe1fc91cccb1d5" providerId="LiveId" clId="{9F1B52B4-41B3-1F47-9B1D-BED38D76C566}" dt="2022-10-18T19:21:30.581" v="17869" actId="14100"/>
          <ac:cxnSpMkLst>
            <pc:docMk/>
            <pc:sldMk cId="2060847742" sldId="271"/>
            <ac:cxnSpMk id="34" creationId="{4904F901-B433-CB46-E56F-30F1CFB97C1F}"/>
          </ac:cxnSpMkLst>
        </pc:cxnChg>
        <pc:cxnChg chg="add del mod">
          <ac:chgData name="Stuart C Wilde MBE" userId="effe1fc91cccb1d5" providerId="LiveId" clId="{9F1B52B4-41B3-1F47-9B1D-BED38D76C566}" dt="2022-10-17T19:07:54.173" v="16055" actId="478"/>
          <ac:cxnSpMkLst>
            <pc:docMk/>
            <pc:sldMk cId="2060847742" sldId="271"/>
            <ac:cxnSpMk id="34" creationId="{A20E3876-8342-0972-D521-BE068D795298}"/>
          </ac:cxnSpMkLst>
        </pc:cxnChg>
      </pc:sldChg>
      <pc:sldChg chg="modSp add mod">
        <pc:chgData name="Stuart C Wilde MBE" userId="effe1fc91cccb1d5" providerId="LiveId" clId="{9F1B52B4-41B3-1F47-9B1D-BED38D76C566}" dt="2022-10-09T18:51:03.198" v="1159" actId="20577"/>
        <pc:sldMkLst>
          <pc:docMk/>
          <pc:sldMk cId="4112460443" sldId="272"/>
        </pc:sldMkLst>
        <pc:spChg chg="mod">
          <ac:chgData name="Stuart C Wilde MBE" userId="effe1fc91cccb1d5" providerId="LiveId" clId="{9F1B52B4-41B3-1F47-9B1D-BED38D76C566}" dt="2022-10-09T18:49:49.110" v="1121" actId="20577"/>
          <ac:spMkLst>
            <pc:docMk/>
            <pc:sldMk cId="4112460443" sldId="272"/>
            <ac:spMk id="3" creationId="{CAE838A7-2F0D-41D2-863A-EF65DC8A6982}"/>
          </ac:spMkLst>
        </pc:spChg>
        <pc:spChg chg="mod">
          <ac:chgData name="Stuart C Wilde MBE" userId="effe1fc91cccb1d5" providerId="LiveId" clId="{9F1B52B4-41B3-1F47-9B1D-BED38D76C566}" dt="2022-10-09T18:51:03.198" v="1159" actId="20577"/>
          <ac:spMkLst>
            <pc:docMk/>
            <pc:sldMk cId="4112460443" sldId="272"/>
            <ac:spMk id="5" creationId="{9E1EA045-D621-4A4E-8445-31F43810C0E9}"/>
          </ac:spMkLst>
        </pc:spChg>
      </pc:sldChg>
      <pc:sldChg chg="modSp add mod">
        <pc:chgData name="Stuart C Wilde MBE" userId="effe1fc91cccb1d5" providerId="LiveId" clId="{9F1B52B4-41B3-1F47-9B1D-BED38D76C566}" dt="2022-10-09T19:07:23.092" v="1813" actId="20577"/>
        <pc:sldMkLst>
          <pc:docMk/>
          <pc:sldMk cId="102949157" sldId="273"/>
        </pc:sldMkLst>
        <pc:spChg chg="mod">
          <ac:chgData name="Stuart C Wilde MBE" userId="effe1fc91cccb1d5" providerId="LiveId" clId="{9F1B52B4-41B3-1F47-9B1D-BED38D76C566}" dt="2022-10-09T19:06:41.392" v="1795" actId="20577"/>
          <ac:spMkLst>
            <pc:docMk/>
            <pc:sldMk cId="102949157" sldId="273"/>
            <ac:spMk id="3" creationId="{CAE838A7-2F0D-41D2-863A-EF65DC8A6982}"/>
          </ac:spMkLst>
        </pc:spChg>
        <pc:spChg chg="mod">
          <ac:chgData name="Stuart C Wilde MBE" userId="effe1fc91cccb1d5" providerId="LiveId" clId="{9F1B52B4-41B3-1F47-9B1D-BED38D76C566}" dt="2022-10-09T19:07:23.092" v="1813" actId="20577"/>
          <ac:spMkLst>
            <pc:docMk/>
            <pc:sldMk cId="102949157" sldId="273"/>
            <ac:spMk id="5" creationId="{9E1EA045-D621-4A4E-8445-31F43810C0E9}"/>
          </ac:spMkLst>
        </pc:spChg>
      </pc:sldChg>
      <pc:sldChg chg="modSp add mod">
        <pc:chgData name="Stuart C Wilde MBE" userId="effe1fc91cccb1d5" providerId="LiveId" clId="{9F1B52B4-41B3-1F47-9B1D-BED38D76C566}" dt="2022-10-09T19:21:30.964" v="2139" actId="20577"/>
        <pc:sldMkLst>
          <pc:docMk/>
          <pc:sldMk cId="2060456373" sldId="274"/>
        </pc:sldMkLst>
        <pc:spChg chg="mod">
          <ac:chgData name="Stuart C Wilde MBE" userId="effe1fc91cccb1d5" providerId="LiveId" clId="{9F1B52B4-41B3-1F47-9B1D-BED38D76C566}" dt="2022-10-09T19:21:21.705" v="2132" actId="20577"/>
          <ac:spMkLst>
            <pc:docMk/>
            <pc:sldMk cId="2060456373" sldId="274"/>
            <ac:spMk id="3" creationId="{CAE838A7-2F0D-41D2-863A-EF65DC8A6982}"/>
          </ac:spMkLst>
        </pc:spChg>
        <pc:spChg chg="mod">
          <ac:chgData name="Stuart C Wilde MBE" userId="effe1fc91cccb1d5" providerId="LiveId" clId="{9F1B52B4-41B3-1F47-9B1D-BED38D76C566}" dt="2022-10-09T19:21:30.964" v="2139" actId="20577"/>
          <ac:spMkLst>
            <pc:docMk/>
            <pc:sldMk cId="2060456373" sldId="274"/>
            <ac:spMk id="5" creationId="{9E1EA045-D621-4A4E-8445-31F43810C0E9}"/>
          </ac:spMkLst>
        </pc:spChg>
      </pc:sldChg>
      <pc:sldChg chg="addSp modSp add mod">
        <pc:chgData name="Stuart C Wilde MBE" userId="effe1fc91cccb1d5" providerId="LiveId" clId="{9F1B52B4-41B3-1F47-9B1D-BED38D76C566}" dt="2022-10-11T15:13:13.667" v="6001" actId="1076"/>
        <pc:sldMkLst>
          <pc:docMk/>
          <pc:sldMk cId="1881481417" sldId="275"/>
        </pc:sldMkLst>
        <pc:spChg chg="add mod">
          <ac:chgData name="Stuart C Wilde MBE" userId="effe1fc91cccb1d5" providerId="LiveId" clId="{9F1B52B4-41B3-1F47-9B1D-BED38D76C566}" dt="2022-10-11T15:13:13.667" v="6001" actId="1076"/>
          <ac:spMkLst>
            <pc:docMk/>
            <pc:sldMk cId="1881481417" sldId="275"/>
            <ac:spMk id="2" creationId="{C49BE38D-DD85-9FC9-FF8E-FAF272C1411A}"/>
          </ac:spMkLst>
        </pc:spChg>
        <pc:spChg chg="mod">
          <ac:chgData name="Stuart C Wilde MBE" userId="effe1fc91cccb1d5" providerId="LiveId" clId="{9F1B52B4-41B3-1F47-9B1D-BED38D76C566}" dt="2022-10-11T15:12:28.714" v="5963" actId="20577"/>
          <ac:spMkLst>
            <pc:docMk/>
            <pc:sldMk cId="1881481417" sldId="275"/>
            <ac:spMk id="3" creationId="{CAE838A7-2F0D-41D2-863A-EF65DC8A6982}"/>
          </ac:spMkLst>
        </pc:spChg>
        <pc:spChg chg="mod">
          <ac:chgData name="Stuart C Wilde MBE" userId="effe1fc91cccb1d5" providerId="LiveId" clId="{9F1B52B4-41B3-1F47-9B1D-BED38D76C566}" dt="2022-10-11T15:12:50.036" v="5999" actId="20577"/>
          <ac:spMkLst>
            <pc:docMk/>
            <pc:sldMk cId="1881481417" sldId="275"/>
            <ac:spMk id="5" creationId="{9E1EA045-D621-4A4E-8445-31F43810C0E9}"/>
          </ac:spMkLst>
        </pc:spChg>
      </pc:sldChg>
      <pc:sldChg chg="addSp delSp modSp add mod">
        <pc:chgData name="Stuart C Wilde MBE" userId="effe1fc91cccb1d5" providerId="LiveId" clId="{9F1B52B4-41B3-1F47-9B1D-BED38D76C566}" dt="2022-10-19T20:26:23.220" v="20063" actId="20577"/>
        <pc:sldMkLst>
          <pc:docMk/>
          <pc:sldMk cId="1222786181" sldId="276"/>
        </pc:sldMkLst>
        <pc:spChg chg="add mod">
          <ac:chgData name="Stuart C Wilde MBE" userId="effe1fc91cccb1d5" providerId="LiveId" clId="{9F1B52B4-41B3-1F47-9B1D-BED38D76C566}" dt="2022-10-14T19:45:11.234" v="9338" actId="1037"/>
          <ac:spMkLst>
            <pc:docMk/>
            <pc:sldMk cId="1222786181" sldId="276"/>
            <ac:spMk id="2" creationId="{6B557050-72B8-5F4C-3CD9-40025CFAC9B8}"/>
          </ac:spMkLst>
        </pc:spChg>
        <pc:spChg chg="mod">
          <ac:chgData name="Stuart C Wilde MBE" userId="effe1fc91cccb1d5" providerId="LiveId" clId="{9F1B52B4-41B3-1F47-9B1D-BED38D76C566}" dt="2022-10-19T20:26:23.220" v="20063" actId="20577"/>
          <ac:spMkLst>
            <pc:docMk/>
            <pc:sldMk cId="1222786181" sldId="276"/>
            <ac:spMk id="5" creationId="{9E1EA045-D621-4A4E-8445-31F43810C0E9}"/>
          </ac:spMkLst>
        </pc:spChg>
        <pc:spChg chg="del">
          <ac:chgData name="Stuart C Wilde MBE" userId="effe1fc91cccb1d5" providerId="LiveId" clId="{9F1B52B4-41B3-1F47-9B1D-BED38D76C566}" dt="2022-10-14T19:45:04.417" v="9321" actId="478"/>
          <ac:spMkLst>
            <pc:docMk/>
            <pc:sldMk cId="1222786181" sldId="276"/>
            <ac:spMk id="6" creationId="{B9F73CAD-6FCB-66DF-0051-2A10CBF01A85}"/>
          </ac:spMkLst>
        </pc:spChg>
        <pc:spChg chg="mod">
          <ac:chgData name="Stuart C Wilde MBE" userId="effe1fc91cccb1d5" providerId="LiveId" clId="{9F1B52B4-41B3-1F47-9B1D-BED38D76C566}" dt="2022-10-19T19:44:30.161" v="18993" actId="1037"/>
          <ac:spMkLst>
            <pc:docMk/>
            <pc:sldMk cId="1222786181" sldId="276"/>
            <ac:spMk id="12" creationId="{A8E3466C-BCE7-0B76-9B68-E99D942D5045}"/>
          </ac:spMkLst>
        </pc:spChg>
        <pc:spChg chg="mod">
          <ac:chgData name="Stuart C Wilde MBE" userId="effe1fc91cccb1d5" providerId="LiveId" clId="{9F1B52B4-41B3-1F47-9B1D-BED38D76C566}" dt="2022-10-19T19:44:20.583" v="18972" actId="1037"/>
          <ac:spMkLst>
            <pc:docMk/>
            <pc:sldMk cId="1222786181" sldId="276"/>
            <ac:spMk id="13" creationId="{63AFC7AD-2143-E24A-5C96-6FAFF9863AF9}"/>
          </ac:spMkLst>
        </pc:spChg>
        <pc:spChg chg="mod">
          <ac:chgData name="Stuart C Wilde MBE" userId="effe1fc91cccb1d5" providerId="LiveId" clId="{9F1B52B4-41B3-1F47-9B1D-BED38D76C566}" dt="2022-10-19T19:44:09.716" v="18954" actId="14100"/>
          <ac:spMkLst>
            <pc:docMk/>
            <pc:sldMk cId="1222786181" sldId="276"/>
            <ac:spMk id="15" creationId="{1008C5BB-722B-9CBC-80C3-1744E17A8303}"/>
          </ac:spMkLst>
        </pc:spChg>
        <pc:graphicFrameChg chg="add del mod">
          <ac:chgData name="Stuart C Wilde MBE" userId="effe1fc91cccb1d5" providerId="LiveId" clId="{9F1B52B4-41B3-1F47-9B1D-BED38D76C566}" dt="2022-10-14T20:13:10.141" v="9430" actId="478"/>
          <ac:graphicFrameMkLst>
            <pc:docMk/>
            <pc:sldMk cId="1222786181" sldId="276"/>
            <ac:graphicFrameMk id="3" creationId="{C6F6F234-8048-5819-2583-2D896E503B1F}"/>
          </ac:graphicFrameMkLst>
        </pc:graphicFrameChg>
        <pc:graphicFrameChg chg="del mod modGraphic">
          <ac:chgData name="Stuart C Wilde MBE" userId="effe1fc91cccb1d5" providerId="LiveId" clId="{9F1B52B4-41B3-1F47-9B1D-BED38D76C566}" dt="2022-10-19T19:41:09.397" v="18902" actId="478"/>
          <ac:graphicFrameMkLst>
            <pc:docMk/>
            <pc:sldMk cId="1222786181" sldId="276"/>
            <ac:graphicFrameMk id="7" creationId="{EF103102-8AB8-AFCD-E24A-DB13448D65CC}"/>
          </ac:graphicFrameMkLst>
        </pc:graphicFrameChg>
        <pc:graphicFrameChg chg="add mod modGraphic">
          <ac:chgData name="Stuart C Wilde MBE" userId="effe1fc91cccb1d5" providerId="LiveId" clId="{9F1B52B4-41B3-1F47-9B1D-BED38D76C566}" dt="2022-10-19T19:43:49.820" v="18953" actId="122"/>
          <ac:graphicFrameMkLst>
            <pc:docMk/>
            <pc:sldMk cId="1222786181" sldId="276"/>
            <ac:graphicFrameMk id="16" creationId="{00C37C4D-B167-0EE9-3639-CFFB8D7468FA}"/>
          </ac:graphicFrameMkLst>
        </pc:graphicFrameChg>
        <pc:graphicFrameChg chg="add del mod">
          <ac:chgData name="Stuart C Wilde MBE" userId="effe1fc91cccb1d5" providerId="LiveId" clId="{9F1B52B4-41B3-1F47-9B1D-BED38D76C566}" dt="2022-10-19T19:42:54.884" v="18948" actId="478"/>
          <ac:graphicFrameMkLst>
            <pc:docMk/>
            <pc:sldMk cId="1222786181" sldId="276"/>
            <ac:graphicFrameMk id="17" creationId="{5C8FFF42-054C-97C4-00A2-7455DB817B51}"/>
          </ac:graphicFrameMkLst>
        </pc:graphicFrameChg>
        <pc:graphicFrameChg chg="add del mod modGraphic">
          <ac:chgData name="Stuart C Wilde MBE" userId="effe1fc91cccb1d5" providerId="LiveId" clId="{9F1B52B4-41B3-1F47-9B1D-BED38D76C566}" dt="2022-10-14T20:13:57.743" v="9435" actId="478"/>
          <ac:graphicFrameMkLst>
            <pc:docMk/>
            <pc:sldMk cId="1222786181" sldId="276"/>
            <ac:graphicFrameMk id="19" creationId="{AE0D1EBD-2942-600B-10FB-997005BC4B1C}"/>
          </ac:graphicFrameMkLst>
        </pc:graphicFrameChg>
        <pc:graphicFrameChg chg="add del mod">
          <ac:chgData name="Stuart C Wilde MBE" userId="effe1fc91cccb1d5" providerId="LiveId" clId="{9F1B52B4-41B3-1F47-9B1D-BED38D76C566}" dt="2022-10-14T20:14:05.665" v="9437" actId="478"/>
          <ac:graphicFrameMkLst>
            <pc:docMk/>
            <pc:sldMk cId="1222786181" sldId="276"/>
            <ac:graphicFrameMk id="20" creationId="{E3600D22-17BA-BE3A-65D5-CBE9D600C1D8}"/>
          </ac:graphicFrameMkLst>
        </pc:graphicFrameChg>
        <pc:graphicFrameChg chg="add del mod">
          <ac:chgData name="Stuart C Wilde MBE" userId="effe1fc91cccb1d5" providerId="LiveId" clId="{9F1B52B4-41B3-1F47-9B1D-BED38D76C566}" dt="2022-10-14T20:14:21.265" v="9439" actId="478"/>
          <ac:graphicFrameMkLst>
            <pc:docMk/>
            <pc:sldMk cId="1222786181" sldId="276"/>
            <ac:graphicFrameMk id="21" creationId="{09AAF6DA-A67A-36CA-EA86-DB49A653FDF7}"/>
          </ac:graphicFrameMkLst>
        </pc:graphicFrameChg>
        <pc:graphicFrameChg chg="add del mod">
          <ac:chgData name="Stuart C Wilde MBE" userId="effe1fc91cccb1d5" providerId="LiveId" clId="{9F1B52B4-41B3-1F47-9B1D-BED38D76C566}" dt="2022-10-14T20:14:32.905" v="9441" actId="478"/>
          <ac:graphicFrameMkLst>
            <pc:docMk/>
            <pc:sldMk cId="1222786181" sldId="276"/>
            <ac:graphicFrameMk id="22" creationId="{D33ED3AA-A918-D8C1-0B85-B535EF2B6519}"/>
          </ac:graphicFrameMkLst>
        </pc:graphicFrameChg>
        <pc:graphicFrameChg chg="add del mod modGraphic">
          <ac:chgData name="Stuart C Wilde MBE" userId="effe1fc91cccb1d5" providerId="LiveId" clId="{9F1B52B4-41B3-1F47-9B1D-BED38D76C566}" dt="2022-10-14T20:16:49.917" v="9452" actId="478"/>
          <ac:graphicFrameMkLst>
            <pc:docMk/>
            <pc:sldMk cId="1222786181" sldId="276"/>
            <ac:graphicFrameMk id="23" creationId="{A70F5AA3-466A-6841-2790-4449FB5A2E41}"/>
          </ac:graphicFrameMkLst>
        </pc:graphicFrameChg>
        <pc:graphicFrameChg chg="add del mod">
          <ac:chgData name="Stuart C Wilde MBE" userId="effe1fc91cccb1d5" providerId="LiveId" clId="{9F1B52B4-41B3-1F47-9B1D-BED38D76C566}" dt="2022-10-14T20:15:38.142" v="9445"/>
          <ac:graphicFrameMkLst>
            <pc:docMk/>
            <pc:sldMk cId="1222786181" sldId="276"/>
            <ac:graphicFrameMk id="24" creationId="{66D9FBB0-38EA-FA30-CFCD-D2C2BC0249FD}"/>
          </ac:graphicFrameMkLst>
        </pc:graphicFrameChg>
      </pc:sldChg>
      <pc:sldChg chg="modSp mod">
        <pc:chgData name="Stuart C Wilde MBE" userId="effe1fc91cccb1d5" providerId="LiveId" clId="{9F1B52B4-41B3-1F47-9B1D-BED38D76C566}" dt="2022-10-17T19:10:38.331" v="16101" actId="20577"/>
        <pc:sldMkLst>
          <pc:docMk/>
          <pc:sldMk cId="2161428637" sldId="277"/>
        </pc:sldMkLst>
        <pc:spChg chg="mod">
          <ac:chgData name="Stuart C Wilde MBE" userId="effe1fc91cccb1d5" providerId="LiveId" clId="{9F1B52B4-41B3-1F47-9B1D-BED38D76C566}" dt="2022-10-17T19:10:38.331" v="16101" actId="20577"/>
          <ac:spMkLst>
            <pc:docMk/>
            <pc:sldMk cId="2161428637" sldId="277"/>
            <ac:spMk id="16" creationId="{050115FC-1347-44A0-978B-7ACA9C318328}"/>
          </ac:spMkLst>
        </pc:spChg>
      </pc:sldChg>
      <pc:sldChg chg="add">
        <pc:chgData name="Stuart C Wilde MBE" userId="effe1fc91cccb1d5" providerId="LiveId" clId="{9F1B52B4-41B3-1F47-9B1D-BED38D76C566}" dt="2022-10-16T21:12:17.852" v="15860"/>
        <pc:sldMkLst>
          <pc:docMk/>
          <pc:sldMk cId="4234383999" sldId="278"/>
        </pc:sldMkLst>
      </pc:sldChg>
    </pc:docChg>
  </pc:docChgLst>
  <pc:docChgLst>
    <pc:chgData name="Stuart C Wilde MBE" userId="effe1fc91cccb1d5" providerId="LiveId" clId="{8ABEFA38-92CC-5145-8E42-8A047B7E19B4}"/>
    <pc:docChg chg="undo custSel addSld modSld">
      <pc:chgData name="Stuart C Wilde MBE" userId="effe1fc91cccb1d5" providerId="LiveId" clId="{8ABEFA38-92CC-5145-8E42-8A047B7E19B4}" dt="2023-05-16T18:54:54.983" v="3114"/>
      <pc:docMkLst>
        <pc:docMk/>
      </pc:docMkLst>
      <pc:sldChg chg="modSp mod">
        <pc:chgData name="Stuart C Wilde MBE" userId="effe1fc91cccb1d5" providerId="LiveId" clId="{8ABEFA38-92CC-5145-8E42-8A047B7E19B4}" dt="2023-05-16T13:53:47.482" v="3073" actId="20577"/>
        <pc:sldMkLst>
          <pc:docMk/>
          <pc:sldMk cId="3690740411" sldId="256"/>
        </pc:sldMkLst>
        <pc:spChg chg="mod">
          <ac:chgData name="Stuart C Wilde MBE" userId="effe1fc91cccb1d5" providerId="LiveId" clId="{8ABEFA38-92CC-5145-8E42-8A047B7E19B4}" dt="2023-05-16T13:53:47.482" v="3073" actId="20577"/>
          <ac:spMkLst>
            <pc:docMk/>
            <pc:sldMk cId="3690740411" sldId="256"/>
            <ac:spMk id="16" creationId="{050115FC-1347-44A0-978B-7ACA9C318328}"/>
          </ac:spMkLst>
        </pc:spChg>
      </pc:sldChg>
      <pc:sldChg chg="addSp delSp modSp mod">
        <pc:chgData name="Stuart C Wilde MBE" userId="effe1fc91cccb1d5" providerId="LiveId" clId="{8ABEFA38-92CC-5145-8E42-8A047B7E19B4}" dt="2023-05-16T14:00:37.293" v="3074" actId="5736"/>
        <pc:sldMkLst>
          <pc:docMk/>
          <pc:sldMk cId="832641308" sldId="261"/>
        </pc:sldMkLst>
        <pc:spChg chg="mod">
          <ac:chgData name="Stuart C Wilde MBE" userId="effe1fc91cccb1d5" providerId="LiveId" clId="{8ABEFA38-92CC-5145-8E42-8A047B7E19B4}" dt="2023-05-16T14:00:37.293" v="3074" actId="5736"/>
          <ac:spMkLst>
            <pc:docMk/>
            <pc:sldMk cId="832641308" sldId="261"/>
            <ac:spMk id="5" creationId="{4C48B27C-BB60-C069-69E2-D74DA0FCEA05}"/>
          </ac:spMkLst>
        </pc:spChg>
        <pc:spChg chg="mod">
          <ac:chgData name="Stuart C Wilde MBE" userId="effe1fc91cccb1d5" providerId="LiveId" clId="{8ABEFA38-92CC-5145-8E42-8A047B7E19B4}" dt="2023-05-16T14:00:37.293" v="3074" actId="5736"/>
          <ac:spMkLst>
            <pc:docMk/>
            <pc:sldMk cId="832641308" sldId="261"/>
            <ac:spMk id="6" creationId="{F61C0742-9BF7-F384-F861-42A29325F6A7}"/>
          </ac:spMkLst>
        </pc:spChg>
        <pc:spChg chg="mod">
          <ac:chgData name="Stuart C Wilde MBE" userId="effe1fc91cccb1d5" providerId="LiveId" clId="{8ABEFA38-92CC-5145-8E42-8A047B7E19B4}" dt="2023-05-16T14:00:37.293" v="3074" actId="5736"/>
          <ac:spMkLst>
            <pc:docMk/>
            <pc:sldMk cId="832641308" sldId="261"/>
            <ac:spMk id="7" creationId="{19A14D7A-6FD0-C59F-FACC-1E2091E0A981}"/>
          </ac:spMkLst>
        </pc:spChg>
        <pc:spChg chg="mod">
          <ac:chgData name="Stuart C Wilde MBE" userId="effe1fc91cccb1d5" providerId="LiveId" clId="{8ABEFA38-92CC-5145-8E42-8A047B7E19B4}" dt="2023-05-16T14:00:37.293" v="3074" actId="5736"/>
          <ac:spMkLst>
            <pc:docMk/>
            <pc:sldMk cId="832641308" sldId="261"/>
            <ac:spMk id="19" creationId="{44EEFD8E-3433-84A8-EDD2-9380F38B536F}"/>
          </ac:spMkLst>
        </pc:spChg>
        <pc:spChg chg="mod">
          <ac:chgData name="Stuart C Wilde MBE" userId="effe1fc91cccb1d5" providerId="LiveId" clId="{8ABEFA38-92CC-5145-8E42-8A047B7E19B4}" dt="2023-05-16T14:00:37.293" v="3074" actId="5736"/>
          <ac:spMkLst>
            <pc:docMk/>
            <pc:sldMk cId="832641308" sldId="261"/>
            <ac:spMk id="20" creationId="{523E384D-B60D-642D-466A-F3676C95B071}"/>
          </ac:spMkLst>
        </pc:spChg>
        <pc:spChg chg="mod">
          <ac:chgData name="Stuart C Wilde MBE" userId="effe1fc91cccb1d5" providerId="LiveId" clId="{8ABEFA38-92CC-5145-8E42-8A047B7E19B4}" dt="2023-05-16T14:00:37.293" v="3074" actId="5736"/>
          <ac:spMkLst>
            <pc:docMk/>
            <pc:sldMk cId="832641308" sldId="261"/>
            <ac:spMk id="21" creationId="{F5FED702-6B64-6332-B3CF-6B61F97267E9}"/>
          </ac:spMkLst>
        </pc:spChg>
        <pc:graphicFrameChg chg="add mod modGraphic">
          <ac:chgData name="Stuart C Wilde MBE" userId="effe1fc91cccb1d5" providerId="LiveId" clId="{8ABEFA38-92CC-5145-8E42-8A047B7E19B4}" dt="2023-05-16T14:00:37.293" v="3074" actId="5736"/>
          <ac:graphicFrameMkLst>
            <pc:docMk/>
            <pc:sldMk cId="832641308" sldId="261"/>
            <ac:graphicFrameMk id="3" creationId="{FE9A2EF0-09CC-B316-6611-29E3DE04029E}"/>
          </ac:graphicFrameMkLst>
        </pc:graphicFrameChg>
        <pc:graphicFrameChg chg="del">
          <ac:chgData name="Stuart C Wilde MBE" userId="effe1fc91cccb1d5" providerId="LiveId" clId="{8ABEFA38-92CC-5145-8E42-8A047B7E19B4}" dt="2023-04-24T20:11:21.073" v="146" actId="478"/>
          <ac:graphicFrameMkLst>
            <pc:docMk/>
            <pc:sldMk cId="832641308" sldId="261"/>
            <ac:graphicFrameMk id="12" creationId="{2D82962A-BA63-E834-7F54-30398B05023A}"/>
          </ac:graphicFrameMkLst>
        </pc:graphicFrameChg>
      </pc:sldChg>
      <pc:sldChg chg="addSp delSp modSp mod">
        <pc:chgData name="Stuart C Wilde MBE" userId="effe1fc91cccb1d5" providerId="LiveId" clId="{8ABEFA38-92CC-5145-8E42-8A047B7E19B4}" dt="2023-05-08T21:20:38.596" v="1947" actId="167"/>
        <pc:sldMkLst>
          <pc:docMk/>
          <pc:sldMk cId="2060847742" sldId="271"/>
        </pc:sldMkLst>
        <pc:spChg chg="mod">
          <ac:chgData name="Stuart C Wilde MBE" userId="effe1fc91cccb1d5" providerId="LiveId" clId="{8ABEFA38-92CC-5145-8E42-8A047B7E19B4}" dt="2023-04-24T20:24:57.086" v="541" actId="1582"/>
          <ac:spMkLst>
            <pc:docMk/>
            <pc:sldMk cId="2060847742" sldId="271"/>
            <ac:spMk id="17" creationId="{1F47861F-9A7A-FA95-833B-C47B6B92A94B}"/>
          </ac:spMkLst>
        </pc:spChg>
        <pc:picChg chg="add del mod">
          <ac:chgData name="Stuart C Wilde MBE" userId="effe1fc91cccb1d5" providerId="LiveId" clId="{8ABEFA38-92CC-5145-8E42-8A047B7E19B4}" dt="2023-05-08T19:31:24.908" v="1525" actId="478"/>
          <ac:picMkLst>
            <pc:docMk/>
            <pc:sldMk cId="2060847742" sldId="271"/>
            <ac:picMk id="5" creationId="{12193567-7F81-35CC-C690-96E8E9740456}"/>
          </ac:picMkLst>
        </pc:picChg>
        <pc:picChg chg="add mod">
          <ac:chgData name="Stuart C Wilde MBE" userId="effe1fc91cccb1d5" providerId="LiveId" clId="{8ABEFA38-92CC-5145-8E42-8A047B7E19B4}" dt="2023-05-08T21:20:38.596" v="1947" actId="167"/>
          <ac:picMkLst>
            <pc:docMk/>
            <pc:sldMk cId="2060847742" sldId="271"/>
            <ac:picMk id="5" creationId="{BD697733-39F0-5F7A-B603-01F78D28A714}"/>
          </ac:picMkLst>
        </pc:picChg>
        <pc:picChg chg="add del mod">
          <ac:chgData name="Stuart C Wilde MBE" userId="effe1fc91cccb1d5" providerId="LiveId" clId="{8ABEFA38-92CC-5145-8E42-8A047B7E19B4}" dt="2023-05-08T21:20:27.390" v="1936" actId="478"/>
          <ac:picMkLst>
            <pc:docMk/>
            <pc:sldMk cId="2060847742" sldId="271"/>
            <ac:picMk id="6" creationId="{3D840972-4CF5-DC46-3ADF-B1D0170BD064}"/>
          </ac:picMkLst>
        </pc:picChg>
        <pc:picChg chg="del">
          <ac:chgData name="Stuart C Wilde MBE" userId="effe1fc91cccb1d5" providerId="LiveId" clId="{8ABEFA38-92CC-5145-8E42-8A047B7E19B4}" dt="2023-04-24T20:03:52.922" v="32" actId="478"/>
          <ac:picMkLst>
            <pc:docMk/>
            <pc:sldMk cId="2060847742" sldId="271"/>
            <ac:picMk id="6" creationId="{A698C0B7-D074-BBAF-1E59-E364AA59B70B}"/>
          </ac:picMkLst>
        </pc:picChg>
      </pc:sldChg>
      <pc:sldChg chg="modSp mod">
        <pc:chgData name="Stuart C Wilde MBE" userId="effe1fc91cccb1d5" providerId="LiveId" clId="{8ABEFA38-92CC-5145-8E42-8A047B7E19B4}" dt="2023-04-26T11:09:09.811" v="1040" actId="20577"/>
        <pc:sldMkLst>
          <pc:docMk/>
          <pc:sldMk cId="1923896702" sldId="275"/>
        </pc:sldMkLst>
        <pc:spChg chg="mod">
          <ac:chgData name="Stuart C Wilde MBE" userId="effe1fc91cccb1d5" providerId="LiveId" clId="{8ABEFA38-92CC-5145-8E42-8A047B7E19B4}" dt="2023-04-26T11:09:09.811" v="1040" actId="20577"/>
          <ac:spMkLst>
            <pc:docMk/>
            <pc:sldMk cId="1923896702" sldId="275"/>
            <ac:spMk id="16" creationId="{71E6EA0F-0A9C-7217-ED8F-E92872379633}"/>
          </ac:spMkLst>
        </pc:spChg>
      </pc:sldChg>
      <pc:sldChg chg="modSp mod">
        <pc:chgData name="Stuart C Wilde MBE" userId="effe1fc91cccb1d5" providerId="LiveId" clId="{8ABEFA38-92CC-5145-8E42-8A047B7E19B4}" dt="2023-04-27T12:29:02.828" v="1441" actId="20577"/>
        <pc:sldMkLst>
          <pc:docMk/>
          <pc:sldMk cId="4013975366" sldId="276"/>
        </pc:sldMkLst>
        <pc:spChg chg="mod">
          <ac:chgData name="Stuart C Wilde MBE" userId="effe1fc91cccb1d5" providerId="LiveId" clId="{8ABEFA38-92CC-5145-8E42-8A047B7E19B4}" dt="2023-04-27T12:29:02.828" v="1441" actId="20577"/>
          <ac:spMkLst>
            <pc:docMk/>
            <pc:sldMk cId="4013975366" sldId="276"/>
            <ac:spMk id="24" creationId="{99FED954-84E8-82B0-DB3E-E685F436C76B}"/>
          </ac:spMkLst>
        </pc:spChg>
        <pc:spChg chg="mod">
          <ac:chgData name="Stuart C Wilde MBE" userId="effe1fc91cccb1d5" providerId="LiveId" clId="{8ABEFA38-92CC-5145-8E42-8A047B7E19B4}" dt="2023-04-26T11:15:39.761" v="1041" actId="20577"/>
          <ac:spMkLst>
            <pc:docMk/>
            <pc:sldMk cId="4013975366" sldId="276"/>
            <ac:spMk id="28" creationId="{C0BDB1FA-9E9C-4439-646B-4E13D9EE523C}"/>
          </ac:spMkLst>
        </pc:spChg>
      </pc:sldChg>
      <pc:sldChg chg="addSp delSp modSp mod">
        <pc:chgData name="Stuart C Wilde MBE" userId="effe1fc91cccb1d5" providerId="LiveId" clId="{8ABEFA38-92CC-5145-8E42-8A047B7E19B4}" dt="2023-05-08T21:21:25.557" v="1971" actId="1037"/>
        <pc:sldMkLst>
          <pc:docMk/>
          <pc:sldMk cId="3872337077" sldId="282"/>
        </pc:sldMkLst>
        <pc:spChg chg="mod">
          <ac:chgData name="Stuart C Wilde MBE" userId="effe1fc91cccb1d5" providerId="LiveId" clId="{8ABEFA38-92CC-5145-8E42-8A047B7E19B4}" dt="2023-04-24T20:05:30.019" v="70" actId="20577"/>
          <ac:spMkLst>
            <pc:docMk/>
            <pc:sldMk cId="3872337077" sldId="282"/>
            <ac:spMk id="3" creationId="{7FBB9C2C-761A-FFB4-1F48-465B7266754B}"/>
          </ac:spMkLst>
        </pc:spChg>
        <pc:spChg chg="mod">
          <ac:chgData name="Stuart C Wilde MBE" userId="effe1fc91cccb1d5" providerId="LiveId" clId="{8ABEFA38-92CC-5145-8E42-8A047B7E19B4}" dt="2023-04-26T15:24:53.670" v="1055" actId="1035"/>
          <ac:spMkLst>
            <pc:docMk/>
            <pc:sldMk cId="3872337077" sldId="282"/>
            <ac:spMk id="36" creationId="{B0D5B488-6AAF-E985-B144-753EA7ACA53F}"/>
          </ac:spMkLst>
        </pc:spChg>
        <pc:picChg chg="add del mod">
          <ac:chgData name="Stuart C Wilde MBE" userId="effe1fc91cccb1d5" providerId="LiveId" clId="{8ABEFA38-92CC-5145-8E42-8A047B7E19B4}" dt="2023-05-08T21:21:22.696" v="1963" actId="478"/>
          <ac:picMkLst>
            <pc:docMk/>
            <pc:sldMk cId="3872337077" sldId="282"/>
            <ac:picMk id="18" creationId="{A5188207-ABEB-71D9-54A5-5C5422874C02}"/>
          </ac:picMkLst>
        </pc:picChg>
        <pc:picChg chg="del">
          <ac:chgData name="Stuart C Wilde MBE" userId="effe1fc91cccb1d5" providerId="LiveId" clId="{8ABEFA38-92CC-5145-8E42-8A047B7E19B4}" dt="2023-04-24T20:06:13.174" v="94" actId="478"/>
          <ac:picMkLst>
            <pc:docMk/>
            <pc:sldMk cId="3872337077" sldId="282"/>
            <ac:picMk id="18" creationId="{B6DC13F9-9B7F-37CF-2CBA-9AD88BDE05C8}"/>
          </ac:picMkLst>
        </pc:picChg>
        <pc:picChg chg="add mod">
          <ac:chgData name="Stuart C Wilde MBE" userId="effe1fc91cccb1d5" providerId="LiveId" clId="{8ABEFA38-92CC-5145-8E42-8A047B7E19B4}" dt="2023-05-08T21:21:25.557" v="1971" actId="1037"/>
          <ac:picMkLst>
            <pc:docMk/>
            <pc:sldMk cId="3872337077" sldId="282"/>
            <ac:picMk id="19" creationId="{65593C3C-C9BF-5E61-00E2-8B1CD0998A9D}"/>
          </ac:picMkLst>
        </pc:picChg>
        <pc:picChg chg="add del mod">
          <ac:chgData name="Stuart C Wilde MBE" userId="effe1fc91cccb1d5" providerId="LiveId" clId="{8ABEFA38-92CC-5145-8E42-8A047B7E19B4}" dt="2023-05-08T19:37:58.455" v="1629" actId="478"/>
          <ac:picMkLst>
            <pc:docMk/>
            <pc:sldMk cId="3872337077" sldId="282"/>
            <ac:picMk id="19" creationId="{DD3FCEEF-3E4F-121A-30EE-9A8DF2E32676}"/>
          </ac:picMkLst>
        </pc:picChg>
        <pc:cxnChg chg="mod">
          <ac:chgData name="Stuart C Wilde MBE" userId="effe1fc91cccb1d5" providerId="LiveId" clId="{8ABEFA38-92CC-5145-8E42-8A047B7E19B4}" dt="2023-05-08T19:37:58.455" v="1629" actId="478"/>
          <ac:cxnSpMkLst>
            <pc:docMk/>
            <pc:sldMk cId="3872337077" sldId="282"/>
            <ac:cxnSpMk id="17" creationId="{CCBB4153-55CC-D8E2-5061-0769E00AF1FD}"/>
          </ac:cxnSpMkLst>
        </pc:cxnChg>
      </pc:sldChg>
      <pc:sldChg chg="modSp add mod">
        <pc:chgData name="Stuart C Wilde MBE" userId="effe1fc91cccb1d5" providerId="LiveId" clId="{8ABEFA38-92CC-5145-8E42-8A047B7E19B4}" dt="2023-04-26T21:16:16.622" v="1408" actId="20577"/>
        <pc:sldMkLst>
          <pc:docMk/>
          <pc:sldMk cId="172241875" sldId="283"/>
        </pc:sldMkLst>
        <pc:spChg chg="mod">
          <ac:chgData name="Stuart C Wilde MBE" userId="effe1fc91cccb1d5" providerId="LiveId" clId="{8ABEFA38-92CC-5145-8E42-8A047B7E19B4}" dt="2023-04-26T21:16:16.622" v="1408" actId="20577"/>
          <ac:spMkLst>
            <pc:docMk/>
            <pc:sldMk cId="172241875" sldId="283"/>
            <ac:spMk id="35" creationId="{08DF8CEA-3158-42A7-37C2-10890CC0794E}"/>
          </ac:spMkLst>
        </pc:spChg>
      </pc:sldChg>
      <pc:sldChg chg="add">
        <pc:chgData name="Stuart C Wilde MBE" userId="effe1fc91cccb1d5" providerId="LiveId" clId="{8ABEFA38-92CC-5145-8E42-8A047B7E19B4}" dt="2023-04-12T16:34:21.835" v="10"/>
        <pc:sldMkLst>
          <pc:docMk/>
          <pc:sldMk cId="3475477439" sldId="284"/>
        </pc:sldMkLst>
      </pc:sldChg>
      <pc:sldChg chg="addSp delSp modSp mod">
        <pc:chgData name="Stuart C Wilde MBE" userId="effe1fc91cccb1d5" providerId="LiveId" clId="{8ABEFA38-92CC-5145-8E42-8A047B7E19B4}" dt="2023-05-16T14:00:59.748" v="3075" actId="5736"/>
        <pc:sldMkLst>
          <pc:docMk/>
          <pc:sldMk cId="2521993555" sldId="291"/>
        </pc:sldMkLst>
        <pc:spChg chg="mod">
          <ac:chgData name="Stuart C Wilde MBE" userId="effe1fc91cccb1d5" providerId="LiveId" clId="{8ABEFA38-92CC-5145-8E42-8A047B7E19B4}" dt="2023-05-16T14:00:59.748" v="3075" actId="5736"/>
          <ac:spMkLst>
            <pc:docMk/>
            <pc:sldMk cId="2521993555" sldId="291"/>
            <ac:spMk id="5" creationId="{4C48B27C-BB60-C069-69E2-D74DA0FCEA05}"/>
          </ac:spMkLst>
        </pc:spChg>
        <pc:spChg chg="mod">
          <ac:chgData name="Stuart C Wilde MBE" userId="effe1fc91cccb1d5" providerId="LiveId" clId="{8ABEFA38-92CC-5145-8E42-8A047B7E19B4}" dt="2023-05-16T14:00:59.748" v="3075" actId="5736"/>
          <ac:spMkLst>
            <pc:docMk/>
            <pc:sldMk cId="2521993555" sldId="291"/>
            <ac:spMk id="6" creationId="{F61C0742-9BF7-F384-F861-42A29325F6A7}"/>
          </ac:spMkLst>
        </pc:spChg>
        <pc:spChg chg="mod">
          <ac:chgData name="Stuart C Wilde MBE" userId="effe1fc91cccb1d5" providerId="LiveId" clId="{8ABEFA38-92CC-5145-8E42-8A047B7E19B4}" dt="2023-05-16T14:00:59.748" v="3075" actId="5736"/>
          <ac:spMkLst>
            <pc:docMk/>
            <pc:sldMk cId="2521993555" sldId="291"/>
            <ac:spMk id="7" creationId="{19A14D7A-6FD0-C59F-FACC-1E2091E0A981}"/>
          </ac:spMkLst>
        </pc:spChg>
        <pc:spChg chg="mod">
          <ac:chgData name="Stuart C Wilde MBE" userId="effe1fc91cccb1d5" providerId="LiveId" clId="{8ABEFA38-92CC-5145-8E42-8A047B7E19B4}" dt="2023-05-16T14:00:59.748" v="3075" actId="5736"/>
          <ac:spMkLst>
            <pc:docMk/>
            <pc:sldMk cId="2521993555" sldId="291"/>
            <ac:spMk id="19" creationId="{44EEFD8E-3433-84A8-EDD2-9380F38B536F}"/>
          </ac:spMkLst>
        </pc:spChg>
        <pc:spChg chg="mod">
          <ac:chgData name="Stuart C Wilde MBE" userId="effe1fc91cccb1d5" providerId="LiveId" clId="{8ABEFA38-92CC-5145-8E42-8A047B7E19B4}" dt="2023-05-16T14:00:59.748" v="3075" actId="5736"/>
          <ac:spMkLst>
            <pc:docMk/>
            <pc:sldMk cId="2521993555" sldId="291"/>
            <ac:spMk id="20" creationId="{523E384D-B60D-642D-466A-F3676C95B071}"/>
          </ac:spMkLst>
        </pc:spChg>
        <pc:spChg chg="mod">
          <ac:chgData name="Stuart C Wilde MBE" userId="effe1fc91cccb1d5" providerId="LiveId" clId="{8ABEFA38-92CC-5145-8E42-8A047B7E19B4}" dt="2023-05-16T14:00:59.748" v="3075" actId="5736"/>
          <ac:spMkLst>
            <pc:docMk/>
            <pc:sldMk cId="2521993555" sldId="291"/>
            <ac:spMk id="21" creationId="{F5FED702-6B64-6332-B3CF-6B61F97267E9}"/>
          </ac:spMkLst>
        </pc:spChg>
        <pc:graphicFrameChg chg="add mod modGraphic">
          <ac:chgData name="Stuart C Wilde MBE" userId="effe1fc91cccb1d5" providerId="LiveId" clId="{8ABEFA38-92CC-5145-8E42-8A047B7E19B4}" dt="2023-05-16T14:00:59.748" v="3075" actId="5736"/>
          <ac:graphicFrameMkLst>
            <pc:docMk/>
            <pc:sldMk cId="2521993555" sldId="291"/>
            <ac:graphicFrameMk id="3" creationId="{68EC8053-BD26-530D-228A-90F96086A4A6}"/>
          </ac:graphicFrameMkLst>
        </pc:graphicFrameChg>
        <pc:graphicFrameChg chg="del modGraphic">
          <ac:chgData name="Stuart C Wilde MBE" userId="effe1fc91cccb1d5" providerId="LiveId" clId="{8ABEFA38-92CC-5145-8E42-8A047B7E19B4}" dt="2023-04-24T20:14:59.948" v="224" actId="478"/>
          <ac:graphicFrameMkLst>
            <pc:docMk/>
            <pc:sldMk cId="2521993555" sldId="291"/>
            <ac:graphicFrameMk id="13" creationId="{D57CDBC7-6AF0-DA75-0677-DCAD5A5BEDF7}"/>
          </ac:graphicFrameMkLst>
        </pc:graphicFrameChg>
      </pc:sldChg>
      <pc:sldChg chg="addSp delSp modSp mod">
        <pc:chgData name="Stuart C Wilde MBE" userId="effe1fc91cccb1d5" providerId="LiveId" clId="{8ABEFA38-92CC-5145-8E42-8A047B7E19B4}" dt="2023-05-16T14:01:24.365" v="3076" actId="5736"/>
        <pc:sldMkLst>
          <pc:docMk/>
          <pc:sldMk cId="3108548141" sldId="292"/>
        </pc:sldMkLst>
        <pc:spChg chg="mod">
          <ac:chgData name="Stuart C Wilde MBE" userId="effe1fc91cccb1d5" providerId="LiveId" clId="{8ABEFA38-92CC-5145-8E42-8A047B7E19B4}" dt="2023-05-16T14:01:24.365" v="3076" actId="5736"/>
          <ac:spMkLst>
            <pc:docMk/>
            <pc:sldMk cId="3108548141" sldId="292"/>
            <ac:spMk id="5" creationId="{4C48B27C-BB60-C069-69E2-D74DA0FCEA05}"/>
          </ac:spMkLst>
        </pc:spChg>
        <pc:spChg chg="mod">
          <ac:chgData name="Stuart C Wilde MBE" userId="effe1fc91cccb1d5" providerId="LiveId" clId="{8ABEFA38-92CC-5145-8E42-8A047B7E19B4}" dt="2023-05-16T14:01:24.365" v="3076" actId="5736"/>
          <ac:spMkLst>
            <pc:docMk/>
            <pc:sldMk cId="3108548141" sldId="292"/>
            <ac:spMk id="6" creationId="{F61C0742-9BF7-F384-F861-42A29325F6A7}"/>
          </ac:spMkLst>
        </pc:spChg>
        <pc:spChg chg="mod">
          <ac:chgData name="Stuart C Wilde MBE" userId="effe1fc91cccb1d5" providerId="LiveId" clId="{8ABEFA38-92CC-5145-8E42-8A047B7E19B4}" dt="2023-05-16T14:01:24.365" v="3076" actId="5736"/>
          <ac:spMkLst>
            <pc:docMk/>
            <pc:sldMk cId="3108548141" sldId="292"/>
            <ac:spMk id="7" creationId="{19A14D7A-6FD0-C59F-FACC-1E2091E0A981}"/>
          </ac:spMkLst>
        </pc:spChg>
        <pc:spChg chg="mod">
          <ac:chgData name="Stuart C Wilde MBE" userId="effe1fc91cccb1d5" providerId="LiveId" clId="{8ABEFA38-92CC-5145-8E42-8A047B7E19B4}" dt="2023-05-16T14:01:24.365" v="3076" actId="5736"/>
          <ac:spMkLst>
            <pc:docMk/>
            <pc:sldMk cId="3108548141" sldId="292"/>
            <ac:spMk id="19" creationId="{44EEFD8E-3433-84A8-EDD2-9380F38B536F}"/>
          </ac:spMkLst>
        </pc:spChg>
        <pc:spChg chg="mod">
          <ac:chgData name="Stuart C Wilde MBE" userId="effe1fc91cccb1d5" providerId="LiveId" clId="{8ABEFA38-92CC-5145-8E42-8A047B7E19B4}" dt="2023-05-16T14:01:24.365" v="3076" actId="5736"/>
          <ac:spMkLst>
            <pc:docMk/>
            <pc:sldMk cId="3108548141" sldId="292"/>
            <ac:spMk id="20" creationId="{523E384D-B60D-642D-466A-F3676C95B071}"/>
          </ac:spMkLst>
        </pc:spChg>
        <pc:spChg chg="mod">
          <ac:chgData name="Stuart C Wilde MBE" userId="effe1fc91cccb1d5" providerId="LiveId" clId="{8ABEFA38-92CC-5145-8E42-8A047B7E19B4}" dt="2023-05-16T14:01:24.365" v="3076" actId="5736"/>
          <ac:spMkLst>
            <pc:docMk/>
            <pc:sldMk cId="3108548141" sldId="292"/>
            <ac:spMk id="21" creationId="{F5FED702-6B64-6332-B3CF-6B61F97267E9}"/>
          </ac:spMkLst>
        </pc:spChg>
        <pc:graphicFrameChg chg="del">
          <ac:chgData name="Stuart C Wilde MBE" userId="effe1fc91cccb1d5" providerId="LiveId" clId="{8ABEFA38-92CC-5145-8E42-8A047B7E19B4}" dt="2023-04-24T20:17:54.996" v="338" actId="478"/>
          <ac:graphicFrameMkLst>
            <pc:docMk/>
            <pc:sldMk cId="3108548141" sldId="292"/>
            <ac:graphicFrameMk id="3" creationId="{10087B22-4599-924C-B880-C16333C9387B}"/>
          </ac:graphicFrameMkLst>
        </pc:graphicFrameChg>
        <pc:graphicFrameChg chg="add mod modGraphic">
          <ac:chgData name="Stuart C Wilde MBE" userId="effe1fc91cccb1d5" providerId="LiveId" clId="{8ABEFA38-92CC-5145-8E42-8A047B7E19B4}" dt="2023-05-16T14:01:24.365" v="3076" actId="5736"/>
          <ac:graphicFrameMkLst>
            <pc:docMk/>
            <pc:sldMk cId="3108548141" sldId="292"/>
            <ac:graphicFrameMk id="12" creationId="{77D34C11-88B9-C6B1-CC94-229619693116}"/>
          </ac:graphicFrameMkLst>
        </pc:graphicFrameChg>
      </pc:sldChg>
      <pc:sldChg chg="modSp add mod">
        <pc:chgData name="Stuart C Wilde MBE" userId="effe1fc91cccb1d5" providerId="LiveId" clId="{8ABEFA38-92CC-5145-8E42-8A047B7E19B4}" dt="2023-05-16T14:05:07.433" v="3077" actId="5736"/>
        <pc:sldMkLst>
          <pc:docMk/>
          <pc:sldMk cId="3973677040" sldId="293"/>
        </pc:sldMkLst>
        <pc:spChg chg="mod">
          <ac:chgData name="Stuart C Wilde MBE" userId="effe1fc91cccb1d5" providerId="LiveId" clId="{8ABEFA38-92CC-5145-8E42-8A047B7E19B4}" dt="2023-05-16T14:05:07.433" v="3077" actId="5736"/>
          <ac:spMkLst>
            <pc:docMk/>
            <pc:sldMk cId="3973677040" sldId="293"/>
            <ac:spMk id="5" creationId="{4C48B27C-BB60-C069-69E2-D74DA0FCEA05}"/>
          </ac:spMkLst>
        </pc:spChg>
        <pc:spChg chg="mod">
          <ac:chgData name="Stuart C Wilde MBE" userId="effe1fc91cccb1d5" providerId="LiveId" clId="{8ABEFA38-92CC-5145-8E42-8A047B7E19B4}" dt="2023-05-16T14:05:07.433" v="3077" actId="5736"/>
          <ac:spMkLst>
            <pc:docMk/>
            <pc:sldMk cId="3973677040" sldId="293"/>
            <ac:spMk id="6" creationId="{F61C0742-9BF7-F384-F861-42A29325F6A7}"/>
          </ac:spMkLst>
        </pc:spChg>
        <pc:spChg chg="mod">
          <ac:chgData name="Stuart C Wilde MBE" userId="effe1fc91cccb1d5" providerId="LiveId" clId="{8ABEFA38-92CC-5145-8E42-8A047B7E19B4}" dt="2023-05-16T14:05:07.433" v="3077" actId="5736"/>
          <ac:spMkLst>
            <pc:docMk/>
            <pc:sldMk cId="3973677040" sldId="293"/>
            <ac:spMk id="7" creationId="{19A14D7A-6FD0-C59F-FACC-1E2091E0A981}"/>
          </ac:spMkLst>
        </pc:spChg>
        <pc:spChg chg="mod">
          <ac:chgData name="Stuart C Wilde MBE" userId="effe1fc91cccb1d5" providerId="LiveId" clId="{8ABEFA38-92CC-5145-8E42-8A047B7E19B4}" dt="2023-05-16T14:05:07.433" v="3077" actId="5736"/>
          <ac:spMkLst>
            <pc:docMk/>
            <pc:sldMk cId="3973677040" sldId="293"/>
            <ac:spMk id="19" creationId="{44EEFD8E-3433-84A8-EDD2-9380F38B536F}"/>
          </ac:spMkLst>
        </pc:spChg>
        <pc:spChg chg="mod">
          <ac:chgData name="Stuart C Wilde MBE" userId="effe1fc91cccb1d5" providerId="LiveId" clId="{8ABEFA38-92CC-5145-8E42-8A047B7E19B4}" dt="2023-05-16T14:05:07.433" v="3077" actId="5736"/>
          <ac:spMkLst>
            <pc:docMk/>
            <pc:sldMk cId="3973677040" sldId="293"/>
            <ac:spMk id="20" creationId="{523E384D-B60D-642D-466A-F3676C95B071}"/>
          </ac:spMkLst>
        </pc:spChg>
        <pc:spChg chg="mod">
          <ac:chgData name="Stuart C Wilde MBE" userId="effe1fc91cccb1d5" providerId="LiveId" clId="{8ABEFA38-92CC-5145-8E42-8A047B7E19B4}" dt="2023-05-16T14:05:07.433" v="3077" actId="5736"/>
          <ac:spMkLst>
            <pc:docMk/>
            <pc:sldMk cId="3973677040" sldId="293"/>
            <ac:spMk id="21" creationId="{F5FED702-6B64-6332-B3CF-6B61F97267E9}"/>
          </ac:spMkLst>
        </pc:spChg>
        <pc:graphicFrameChg chg="mod modGraphic">
          <ac:chgData name="Stuart C Wilde MBE" userId="effe1fc91cccb1d5" providerId="LiveId" clId="{8ABEFA38-92CC-5145-8E42-8A047B7E19B4}" dt="2023-05-16T14:05:07.433" v="3077" actId="5736"/>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8ABEFA38-92CC-5145-8E42-8A047B7E19B4}" dt="2023-05-16T14:05:28.599" v="3078" actId="5736"/>
        <pc:sldMkLst>
          <pc:docMk/>
          <pc:sldMk cId="3441441052" sldId="294"/>
        </pc:sldMkLst>
        <pc:spChg chg="mod">
          <ac:chgData name="Stuart C Wilde MBE" userId="effe1fc91cccb1d5" providerId="LiveId" clId="{8ABEFA38-92CC-5145-8E42-8A047B7E19B4}" dt="2023-05-16T14:05:28.599" v="3078" actId="5736"/>
          <ac:spMkLst>
            <pc:docMk/>
            <pc:sldMk cId="3441441052" sldId="294"/>
            <ac:spMk id="5" creationId="{4C48B27C-BB60-C069-69E2-D74DA0FCEA05}"/>
          </ac:spMkLst>
        </pc:spChg>
        <pc:spChg chg="mod">
          <ac:chgData name="Stuart C Wilde MBE" userId="effe1fc91cccb1d5" providerId="LiveId" clId="{8ABEFA38-92CC-5145-8E42-8A047B7E19B4}" dt="2023-05-16T14:05:28.599" v="3078" actId="5736"/>
          <ac:spMkLst>
            <pc:docMk/>
            <pc:sldMk cId="3441441052" sldId="294"/>
            <ac:spMk id="6" creationId="{F61C0742-9BF7-F384-F861-42A29325F6A7}"/>
          </ac:spMkLst>
        </pc:spChg>
        <pc:spChg chg="mod">
          <ac:chgData name="Stuart C Wilde MBE" userId="effe1fc91cccb1d5" providerId="LiveId" clId="{8ABEFA38-92CC-5145-8E42-8A047B7E19B4}" dt="2023-05-16T14:05:28.599" v="3078" actId="5736"/>
          <ac:spMkLst>
            <pc:docMk/>
            <pc:sldMk cId="3441441052" sldId="294"/>
            <ac:spMk id="7" creationId="{19A14D7A-6FD0-C59F-FACC-1E2091E0A981}"/>
          </ac:spMkLst>
        </pc:spChg>
        <pc:spChg chg="mod">
          <ac:chgData name="Stuart C Wilde MBE" userId="effe1fc91cccb1d5" providerId="LiveId" clId="{8ABEFA38-92CC-5145-8E42-8A047B7E19B4}" dt="2023-05-16T14:05:28.599" v="3078" actId="5736"/>
          <ac:spMkLst>
            <pc:docMk/>
            <pc:sldMk cId="3441441052" sldId="294"/>
            <ac:spMk id="19" creationId="{44EEFD8E-3433-84A8-EDD2-9380F38B536F}"/>
          </ac:spMkLst>
        </pc:spChg>
        <pc:spChg chg="mod">
          <ac:chgData name="Stuart C Wilde MBE" userId="effe1fc91cccb1d5" providerId="LiveId" clId="{8ABEFA38-92CC-5145-8E42-8A047B7E19B4}" dt="2023-05-16T14:05:28.599" v="3078" actId="5736"/>
          <ac:spMkLst>
            <pc:docMk/>
            <pc:sldMk cId="3441441052" sldId="294"/>
            <ac:spMk id="20" creationId="{523E384D-B60D-642D-466A-F3676C95B071}"/>
          </ac:spMkLst>
        </pc:spChg>
        <pc:spChg chg="mod">
          <ac:chgData name="Stuart C Wilde MBE" userId="effe1fc91cccb1d5" providerId="LiveId" clId="{8ABEFA38-92CC-5145-8E42-8A047B7E19B4}" dt="2023-05-16T14:05:28.599" v="3078" actId="5736"/>
          <ac:spMkLst>
            <pc:docMk/>
            <pc:sldMk cId="3441441052" sldId="294"/>
            <ac:spMk id="21" creationId="{F5FED702-6B64-6332-B3CF-6B61F97267E9}"/>
          </ac:spMkLst>
        </pc:spChg>
        <pc:graphicFrameChg chg="add mod modGraphic">
          <ac:chgData name="Stuart C Wilde MBE" userId="effe1fc91cccb1d5" providerId="LiveId" clId="{8ABEFA38-92CC-5145-8E42-8A047B7E19B4}" dt="2023-05-16T14:05:28.599" v="3078" actId="5736"/>
          <ac:graphicFrameMkLst>
            <pc:docMk/>
            <pc:sldMk cId="3441441052" sldId="294"/>
            <ac:graphicFrameMk id="3" creationId="{7A986970-328D-434F-C493-5C35C45B51B0}"/>
          </ac:graphicFrameMkLst>
        </pc:graphicFrameChg>
        <pc:graphicFrameChg chg="del">
          <ac:chgData name="Stuart C Wilde MBE" userId="effe1fc91cccb1d5" providerId="LiveId" clId="{8ABEFA38-92CC-5145-8E42-8A047B7E19B4}" dt="2023-04-24T20:22:00.075" v="475" actId="478"/>
          <ac:graphicFrameMkLst>
            <pc:docMk/>
            <pc:sldMk cId="3441441052" sldId="294"/>
            <ac:graphicFrameMk id="13" creationId="{A36DE9D8-CFB1-0AED-FCA3-7E1E7C79267C}"/>
          </ac:graphicFrameMkLst>
        </pc:graphicFrameChg>
      </pc:sldChg>
      <pc:sldChg chg="modSp add mod">
        <pc:chgData name="Stuart C Wilde MBE" userId="effe1fc91cccb1d5" providerId="LiveId" clId="{8ABEFA38-92CC-5145-8E42-8A047B7E19B4}" dt="2023-05-16T14:05:49.149" v="3079" actId="5736"/>
        <pc:sldMkLst>
          <pc:docMk/>
          <pc:sldMk cId="1598427982" sldId="295"/>
        </pc:sldMkLst>
        <pc:spChg chg="mod">
          <ac:chgData name="Stuart C Wilde MBE" userId="effe1fc91cccb1d5" providerId="LiveId" clId="{8ABEFA38-92CC-5145-8E42-8A047B7E19B4}" dt="2023-05-16T14:05:49.149" v="3079" actId="5736"/>
          <ac:spMkLst>
            <pc:docMk/>
            <pc:sldMk cId="1598427982" sldId="295"/>
            <ac:spMk id="5" creationId="{4C48B27C-BB60-C069-69E2-D74DA0FCEA05}"/>
          </ac:spMkLst>
        </pc:spChg>
        <pc:spChg chg="mod">
          <ac:chgData name="Stuart C Wilde MBE" userId="effe1fc91cccb1d5" providerId="LiveId" clId="{8ABEFA38-92CC-5145-8E42-8A047B7E19B4}" dt="2023-05-16T14:05:49.149" v="3079" actId="5736"/>
          <ac:spMkLst>
            <pc:docMk/>
            <pc:sldMk cId="1598427982" sldId="295"/>
            <ac:spMk id="6" creationId="{F61C0742-9BF7-F384-F861-42A29325F6A7}"/>
          </ac:spMkLst>
        </pc:spChg>
        <pc:spChg chg="mod">
          <ac:chgData name="Stuart C Wilde MBE" userId="effe1fc91cccb1d5" providerId="LiveId" clId="{8ABEFA38-92CC-5145-8E42-8A047B7E19B4}" dt="2023-05-16T14:05:49.149" v="3079" actId="5736"/>
          <ac:spMkLst>
            <pc:docMk/>
            <pc:sldMk cId="1598427982" sldId="295"/>
            <ac:spMk id="7" creationId="{19A14D7A-6FD0-C59F-FACC-1E2091E0A981}"/>
          </ac:spMkLst>
        </pc:spChg>
        <pc:spChg chg="mod">
          <ac:chgData name="Stuart C Wilde MBE" userId="effe1fc91cccb1d5" providerId="LiveId" clId="{8ABEFA38-92CC-5145-8E42-8A047B7E19B4}" dt="2023-05-16T14:05:49.149" v="3079" actId="5736"/>
          <ac:spMkLst>
            <pc:docMk/>
            <pc:sldMk cId="1598427982" sldId="295"/>
            <ac:spMk id="19" creationId="{44EEFD8E-3433-84A8-EDD2-9380F38B536F}"/>
          </ac:spMkLst>
        </pc:spChg>
        <pc:spChg chg="mod">
          <ac:chgData name="Stuart C Wilde MBE" userId="effe1fc91cccb1d5" providerId="LiveId" clId="{8ABEFA38-92CC-5145-8E42-8A047B7E19B4}" dt="2023-05-16T14:05:49.149" v="3079" actId="5736"/>
          <ac:spMkLst>
            <pc:docMk/>
            <pc:sldMk cId="1598427982" sldId="295"/>
            <ac:spMk id="20" creationId="{523E384D-B60D-642D-466A-F3676C95B071}"/>
          </ac:spMkLst>
        </pc:spChg>
        <pc:spChg chg="mod">
          <ac:chgData name="Stuart C Wilde MBE" userId="effe1fc91cccb1d5" providerId="LiveId" clId="{8ABEFA38-92CC-5145-8E42-8A047B7E19B4}" dt="2023-05-16T14:05:49.149" v="3079" actId="5736"/>
          <ac:spMkLst>
            <pc:docMk/>
            <pc:sldMk cId="1598427982" sldId="295"/>
            <ac:spMk id="21" creationId="{F5FED702-6B64-6332-B3CF-6B61F97267E9}"/>
          </ac:spMkLst>
        </pc:spChg>
        <pc:graphicFrameChg chg="mod modGraphic">
          <ac:chgData name="Stuart C Wilde MBE" userId="effe1fc91cccb1d5" providerId="LiveId" clId="{8ABEFA38-92CC-5145-8E42-8A047B7E19B4}" dt="2023-05-16T14:05:49.149" v="3079" actId="5736"/>
          <ac:graphicFrameMkLst>
            <pc:docMk/>
            <pc:sldMk cId="1598427982" sldId="295"/>
            <ac:graphicFrameMk id="3" creationId="{EF49BE79-618B-7E8A-7E50-DF6CFAD747FB}"/>
          </ac:graphicFrameMkLst>
        </pc:graphicFrameChg>
      </pc:sldChg>
      <pc:sldChg chg="modSp add mod">
        <pc:chgData name="Stuart C Wilde MBE" userId="effe1fc91cccb1d5" providerId="LiveId" clId="{8ABEFA38-92CC-5145-8E42-8A047B7E19B4}" dt="2023-05-16T14:06:09.793" v="3080" actId="5736"/>
        <pc:sldMkLst>
          <pc:docMk/>
          <pc:sldMk cId="2336736217" sldId="296"/>
        </pc:sldMkLst>
        <pc:spChg chg="mod">
          <ac:chgData name="Stuart C Wilde MBE" userId="effe1fc91cccb1d5" providerId="LiveId" clId="{8ABEFA38-92CC-5145-8E42-8A047B7E19B4}" dt="2023-05-16T14:06:09.793" v="3080" actId="5736"/>
          <ac:spMkLst>
            <pc:docMk/>
            <pc:sldMk cId="2336736217" sldId="296"/>
            <ac:spMk id="18" creationId="{F50D9353-FE39-5AF0-DBB8-81D36A88A714}"/>
          </ac:spMkLst>
        </pc:spChg>
        <pc:spChg chg="mod">
          <ac:chgData name="Stuart C Wilde MBE" userId="effe1fc91cccb1d5" providerId="LiveId" clId="{8ABEFA38-92CC-5145-8E42-8A047B7E19B4}" dt="2023-05-16T14:06:09.793" v="3080" actId="5736"/>
          <ac:spMkLst>
            <pc:docMk/>
            <pc:sldMk cId="2336736217" sldId="296"/>
            <ac:spMk id="19" creationId="{44EEFD8E-3433-84A8-EDD2-9380F38B536F}"/>
          </ac:spMkLst>
        </pc:spChg>
        <pc:spChg chg="mod">
          <ac:chgData name="Stuart C Wilde MBE" userId="effe1fc91cccb1d5" providerId="LiveId" clId="{8ABEFA38-92CC-5145-8E42-8A047B7E19B4}" dt="2023-05-16T14:06:09.793" v="3080" actId="5736"/>
          <ac:spMkLst>
            <pc:docMk/>
            <pc:sldMk cId="2336736217" sldId="296"/>
            <ac:spMk id="20" creationId="{523E384D-B60D-642D-466A-F3676C95B071}"/>
          </ac:spMkLst>
        </pc:spChg>
        <pc:spChg chg="mod">
          <ac:chgData name="Stuart C Wilde MBE" userId="effe1fc91cccb1d5" providerId="LiveId" clId="{8ABEFA38-92CC-5145-8E42-8A047B7E19B4}" dt="2023-05-16T14:06:09.793" v="3080" actId="5736"/>
          <ac:spMkLst>
            <pc:docMk/>
            <pc:sldMk cId="2336736217" sldId="296"/>
            <ac:spMk id="21" creationId="{F5FED702-6B64-6332-B3CF-6B61F97267E9}"/>
          </ac:spMkLst>
        </pc:spChg>
        <pc:spChg chg="mod">
          <ac:chgData name="Stuart C Wilde MBE" userId="effe1fc91cccb1d5" providerId="LiveId" clId="{8ABEFA38-92CC-5145-8E42-8A047B7E19B4}" dt="2023-05-16T14:06:09.793" v="3080" actId="5736"/>
          <ac:spMkLst>
            <pc:docMk/>
            <pc:sldMk cId="2336736217" sldId="296"/>
            <ac:spMk id="22" creationId="{8A66C8B8-B293-799D-CC43-520304772945}"/>
          </ac:spMkLst>
        </pc:spChg>
        <pc:spChg chg="mod">
          <ac:chgData name="Stuart C Wilde MBE" userId="effe1fc91cccb1d5" providerId="LiveId" clId="{8ABEFA38-92CC-5145-8E42-8A047B7E19B4}" dt="2023-05-16T14:06:09.793" v="3080" actId="5736"/>
          <ac:spMkLst>
            <pc:docMk/>
            <pc:sldMk cId="2336736217" sldId="296"/>
            <ac:spMk id="23" creationId="{E7A1A373-51D5-EF2E-78AA-1AC3F1BDC716}"/>
          </ac:spMkLst>
        </pc:spChg>
        <pc:graphicFrameChg chg="mod modGraphic">
          <ac:chgData name="Stuart C Wilde MBE" userId="effe1fc91cccb1d5" providerId="LiveId" clId="{8ABEFA38-92CC-5145-8E42-8A047B7E19B4}" dt="2023-05-16T14:06:09.793" v="3080" actId="5736"/>
          <ac:graphicFrameMkLst>
            <pc:docMk/>
            <pc:sldMk cId="2336736217" sldId="296"/>
            <ac:graphicFrameMk id="3" creationId="{8A3D6F93-C070-91A0-4F29-6542044E7996}"/>
          </ac:graphicFrameMkLst>
        </pc:graphicFrameChg>
      </pc:sldChg>
      <pc:sldChg chg="add">
        <pc:chgData name="Stuart C Wilde MBE" userId="effe1fc91cccb1d5" providerId="LiveId" clId="{8ABEFA38-92CC-5145-8E42-8A047B7E19B4}" dt="2023-04-12T16:30:11.176" v="0"/>
        <pc:sldMkLst>
          <pc:docMk/>
          <pc:sldMk cId="915832190" sldId="297"/>
        </pc:sldMkLst>
      </pc:sldChg>
      <pc:sldChg chg="add">
        <pc:chgData name="Stuart C Wilde MBE" userId="effe1fc91cccb1d5" providerId="LiveId" clId="{8ABEFA38-92CC-5145-8E42-8A047B7E19B4}" dt="2023-04-12T16:32:27.076" v="5"/>
        <pc:sldMkLst>
          <pc:docMk/>
          <pc:sldMk cId="2413103312" sldId="298"/>
        </pc:sldMkLst>
      </pc:sldChg>
      <pc:sldChg chg="add">
        <pc:chgData name="Stuart C Wilde MBE" userId="effe1fc91cccb1d5" providerId="LiveId" clId="{8ABEFA38-92CC-5145-8E42-8A047B7E19B4}" dt="2023-04-12T16:32:27.076" v="5"/>
        <pc:sldMkLst>
          <pc:docMk/>
          <pc:sldMk cId="2987344521" sldId="299"/>
        </pc:sldMkLst>
      </pc:sldChg>
      <pc:sldChg chg="modSp mod">
        <pc:chgData name="Stuart C Wilde MBE" userId="effe1fc91cccb1d5" providerId="LiveId" clId="{8ABEFA38-92CC-5145-8E42-8A047B7E19B4}" dt="2023-04-27T12:32:54.966" v="1464" actId="20577"/>
        <pc:sldMkLst>
          <pc:docMk/>
          <pc:sldMk cId="3734431069" sldId="301"/>
        </pc:sldMkLst>
        <pc:spChg chg="mod">
          <ac:chgData name="Stuart C Wilde MBE" userId="effe1fc91cccb1d5" providerId="LiveId" clId="{8ABEFA38-92CC-5145-8E42-8A047B7E19B4}" dt="2023-04-26T13:09:42.615" v="1044" actId="313"/>
          <ac:spMkLst>
            <pc:docMk/>
            <pc:sldMk cId="3734431069" sldId="301"/>
            <ac:spMk id="2" creationId="{A28C8398-0CB6-FAB8-F7C8-5088C806E212}"/>
          </ac:spMkLst>
        </pc:spChg>
        <pc:spChg chg="mod">
          <ac:chgData name="Stuart C Wilde MBE" userId="effe1fc91cccb1d5" providerId="LiveId" clId="{8ABEFA38-92CC-5145-8E42-8A047B7E19B4}" dt="2023-04-27T12:25:22.920" v="1417" actId="20577"/>
          <ac:spMkLst>
            <pc:docMk/>
            <pc:sldMk cId="3734431069" sldId="301"/>
            <ac:spMk id="33" creationId="{37D0DED9-C1DC-494B-B5AB-A1B78712CB8C}"/>
          </ac:spMkLst>
        </pc:spChg>
        <pc:spChg chg="mod">
          <ac:chgData name="Stuart C Wilde MBE" userId="effe1fc91cccb1d5" providerId="LiveId" clId="{8ABEFA38-92CC-5145-8E42-8A047B7E19B4}" dt="2023-04-27T12:32:54.966" v="1464" actId="20577"/>
          <ac:spMkLst>
            <pc:docMk/>
            <pc:sldMk cId="3734431069" sldId="301"/>
            <ac:spMk id="40" creationId="{A52E12C5-AB56-B09B-F6F6-6D214D91C5AF}"/>
          </ac:spMkLst>
        </pc:spChg>
      </pc:sldChg>
      <pc:sldChg chg="add">
        <pc:chgData name="Stuart C Wilde MBE" userId="effe1fc91cccb1d5" providerId="LiveId" clId="{8ABEFA38-92CC-5145-8E42-8A047B7E19B4}" dt="2023-04-12T16:30:11.176" v="0"/>
        <pc:sldMkLst>
          <pc:docMk/>
          <pc:sldMk cId="1031141335" sldId="302"/>
        </pc:sldMkLst>
      </pc:sldChg>
      <pc:sldChg chg="add">
        <pc:chgData name="Stuart C Wilde MBE" userId="effe1fc91cccb1d5" providerId="LiveId" clId="{8ABEFA38-92CC-5145-8E42-8A047B7E19B4}" dt="2023-04-12T16:30:11.176" v="0"/>
        <pc:sldMkLst>
          <pc:docMk/>
          <pc:sldMk cId="1616907429" sldId="303"/>
        </pc:sldMkLst>
      </pc:sldChg>
      <pc:sldChg chg="add">
        <pc:chgData name="Stuart C Wilde MBE" userId="effe1fc91cccb1d5" providerId="LiveId" clId="{8ABEFA38-92CC-5145-8E42-8A047B7E19B4}" dt="2023-04-12T16:32:27.076" v="5"/>
        <pc:sldMkLst>
          <pc:docMk/>
          <pc:sldMk cId="1213944555" sldId="304"/>
        </pc:sldMkLst>
      </pc:sldChg>
      <pc:sldChg chg="add">
        <pc:chgData name="Stuart C Wilde MBE" userId="effe1fc91cccb1d5" providerId="LiveId" clId="{8ABEFA38-92CC-5145-8E42-8A047B7E19B4}" dt="2023-04-12T16:30:41.678" v="1"/>
        <pc:sldMkLst>
          <pc:docMk/>
          <pc:sldMk cId="1715259287" sldId="305"/>
        </pc:sldMkLst>
      </pc:sldChg>
      <pc:sldChg chg="add">
        <pc:chgData name="Stuart C Wilde MBE" userId="effe1fc91cccb1d5" providerId="LiveId" clId="{8ABEFA38-92CC-5145-8E42-8A047B7E19B4}" dt="2023-04-12T16:31:12.277" v="2"/>
        <pc:sldMkLst>
          <pc:docMk/>
          <pc:sldMk cId="1197880752" sldId="306"/>
        </pc:sldMkLst>
      </pc:sldChg>
      <pc:sldChg chg="add">
        <pc:chgData name="Stuart C Wilde MBE" userId="effe1fc91cccb1d5" providerId="LiveId" clId="{8ABEFA38-92CC-5145-8E42-8A047B7E19B4}" dt="2023-04-12T16:31:12.277" v="2"/>
        <pc:sldMkLst>
          <pc:docMk/>
          <pc:sldMk cId="4012370711" sldId="307"/>
        </pc:sldMkLst>
      </pc:sldChg>
      <pc:sldChg chg="add">
        <pc:chgData name="Stuart C Wilde MBE" userId="effe1fc91cccb1d5" providerId="LiveId" clId="{8ABEFA38-92CC-5145-8E42-8A047B7E19B4}" dt="2023-04-12T16:31:12.277" v="2"/>
        <pc:sldMkLst>
          <pc:docMk/>
          <pc:sldMk cId="2673594120" sldId="308"/>
        </pc:sldMkLst>
      </pc:sldChg>
      <pc:sldChg chg="add">
        <pc:chgData name="Stuart C Wilde MBE" userId="effe1fc91cccb1d5" providerId="LiveId" clId="{8ABEFA38-92CC-5145-8E42-8A047B7E19B4}" dt="2023-04-12T16:31:12.277" v="2"/>
        <pc:sldMkLst>
          <pc:docMk/>
          <pc:sldMk cId="284493859" sldId="309"/>
        </pc:sldMkLst>
      </pc:sldChg>
      <pc:sldChg chg="add">
        <pc:chgData name="Stuart C Wilde MBE" userId="effe1fc91cccb1d5" providerId="LiveId" clId="{8ABEFA38-92CC-5145-8E42-8A047B7E19B4}" dt="2023-04-12T16:31:12.277" v="2"/>
        <pc:sldMkLst>
          <pc:docMk/>
          <pc:sldMk cId="436998856" sldId="310"/>
        </pc:sldMkLst>
      </pc:sldChg>
      <pc:sldChg chg="modSp add mod">
        <pc:chgData name="Stuart C Wilde MBE" userId="effe1fc91cccb1d5" providerId="LiveId" clId="{8ABEFA38-92CC-5145-8E42-8A047B7E19B4}" dt="2023-04-26T19:11:07.122" v="1086" actId="20577"/>
        <pc:sldMkLst>
          <pc:docMk/>
          <pc:sldMk cId="752129212" sldId="311"/>
        </pc:sldMkLst>
        <pc:spChg chg="mod">
          <ac:chgData name="Stuart C Wilde MBE" userId="effe1fc91cccb1d5" providerId="LiveId" clId="{8ABEFA38-92CC-5145-8E42-8A047B7E19B4}" dt="2023-04-26T19:11:07.122" v="1086" actId="20577"/>
          <ac:spMkLst>
            <pc:docMk/>
            <pc:sldMk cId="752129212" sldId="311"/>
            <ac:spMk id="6" creationId="{067641E6-0FF8-1142-553C-19C235E7274A}"/>
          </ac:spMkLst>
        </pc:spChg>
      </pc:sldChg>
      <pc:sldChg chg="add">
        <pc:chgData name="Stuart C Wilde MBE" userId="effe1fc91cccb1d5" providerId="LiveId" clId="{8ABEFA38-92CC-5145-8E42-8A047B7E19B4}" dt="2023-04-12T16:30:41.678" v="1"/>
        <pc:sldMkLst>
          <pc:docMk/>
          <pc:sldMk cId="1773157961" sldId="312"/>
        </pc:sldMkLst>
      </pc:sldChg>
      <pc:sldChg chg="modSp add mod">
        <pc:chgData name="Stuart C Wilde MBE" userId="effe1fc91cccb1d5" providerId="LiveId" clId="{8ABEFA38-92CC-5145-8E42-8A047B7E19B4}" dt="2023-04-26T19:06:23.011" v="1069" actId="20577"/>
        <pc:sldMkLst>
          <pc:docMk/>
          <pc:sldMk cId="2869416868" sldId="313"/>
        </pc:sldMkLst>
        <pc:spChg chg="mod">
          <ac:chgData name="Stuart C Wilde MBE" userId="effe1fc91cccb1d5" providerId="LiveId" clId="{8ABEFA38-92CC-5145-8E42-8A047B7E19B4}" dt="2023-04-26T19:06:23.011" v="1069" actId="20577"/>
          <ac:spMkLst>
            <pc:docMk/>
            <pc:sldMk cId="2869416868" sldId="313"/>
            <ac:spMk id="5" creationId="{B87297E9-27EB-6AF0-8C97-F4E8A6D16968}"/>
          </ac:spMkLst>
        </pc:spChg>
      </pc:sldChg>
      <pc:sldChg chg="add">
        <pc:chgData name="Stuart C Wilde MBE" userId="effe1fc91cccb1d5" providerId="LiveId" clId="{8ABEFA38-92CC-5145-8E42-8A047B7E19B4}" dt="2023-04-12T16:30:41.678" v="1"/>
        <pc:sldMkLst>
          <pc:docMk/>
          <pc:sldMk cId="4203340563" sldId="314"/>
        </pc:sldMkLst>
      </pc:sldChg>
      <pc:sldChg chg="add">
        <pc:chgData name="Stuart C Wilde MBE" userId="effe1fc91cccb1d5" providerId="LiveId" clId="{8ABEFA38-92CC-5145-8E42-8A047B7E19B4}" dt="2023-04-12T16:30:41.678" v="1"/>
        <pc:sldMkLst>
          <pc:docMk/>
          <pc:sldMk cId="3282555369" sldId="316"/>
        </pc:sldMkLst>
      </pc:sldChg>
      <pc:sldChg chg="add">
        <pc:chgData name="Stuart C Wilde MBE" userId="effe1fc91cccb1d5" providerId="LiveId" clId="{8ABEFA38-92CC-5145-8E42-8A047B7E19B4}" dt="2023-04-12T16:30:41.678" v="1"/>
        <pc:sldMkLst>
          <pc:docMk/>
          <pc:sldMk cId="3827760274" sldId="317"/>
        </pc:sldMkLst>
      </pc:sldChg>
      <pc:sldChg chg="modSp add mod">
        <pc:chgData name="Stuart C Wilde MBE" userId="effe1fc91cccb1d5" providerId="LiveId" clId="{8ABEFA38-92CC-5145-8E42-8A047B7E19B4}" dt="2023-04-26T19:08:33.854" v="1084" actId="20577"/>
        <pc:sldMkLst>
          <pc:docMk/>
          <pc:sldMk cId="3237196407" sldId="319"/>
        </pc:sldMkLst>
        <pc:spChg chg="mod">
          <ac:chgData name="Stuart C Wilde MBE" userId="effe1fc91cccb1d5" providerId="LiveId" clId="{8ABEFA38-92CC-5145-8E42-8A047B7E19B4}" dt="2023-04-26T19:08:33.854" v="1084" actId="20577"/>
          <ac:spMkLst>
            <pc:docMk/>
            <pc:sldMk cId="3237196407" sldId="319"/>
            <ac:spMk id="16" creationId="{12FEFB77-A0A1-4484-1DD9-AE70CB94239B}"/>
          </ac:spMkLst>
        </pc:spChg>
      </pc:sldChg>
      <pc:sldChg chg="modSp add mod">
        <pc:chgData name="Stuart C Wilde MBE" userId="effe1fc91cccb1d5" providerId="LiveId" clId="{8ABEFA38-92CC-5145-8E42-8A047B7E19B4}" dt="2023-04-26T19:07:13.524" v="1071" actId="20577"/>
        <pc:sldMkLst>
          <pc:docMk/>
          <pc:sldMk cId="3599701029" sldId="320"/>
        </pc:sldMkLst>
        <pc:spChg chg="mod">
          <ac:chgData name="Stuart C Wilde MBE" userId="effe1fc91cccb1d5" providerId="LiveId" clId="{8ABEFA38-92CC-5145-8E42-8A047B7E19B4}" dt="2023-04-26T19:07:13.524" v="1071" actId="20577"/>
          <ac:spMkLst>
            <pc:docMk/>
            <pc:sldMk cId="3599701029" sldId="320"/>
            <ac:spMk id="19" creationId="{13C4B059-49ED-9C5D-1586-13D378C0DA92}"/>
          </ac:spMkLst>
        </pc:spChg>
      </pc:sldChg>
      <pc:sldChg chg="add">
        <pc:chgData name="Stuart C Wilde MBE" userId="effe1fc91cccb1d5" providerId="LiveId" clId="{8ABEFA38-92CC-5145-8E42-8A047B7E19B4}" dt="2023-04-12T16:30:41.678" v="1"/>
        <pc:sldMkLst>
          <pc:docMk/>
          <pc:sldMk cId="2537090292" sldId="323"/>
        </pc:sldMkLst>
      </pc:sldChg>
      <pc:sldChg chg="add">
        <pc:chgData name="Stuart C Wilde MBE" userId="effe1fc91cccb1d5" providerId="LiveId" clId="{8ABEFA38-92CC-5145-8E42-8A047B7E19B4}" dt="2023-04-12T16:30:41.678" v="1"/>
        <pc:sldMkLst>
          <pc:docMk/>
          <pc:sldMk cId="2118153139" sldId="324"/>
        </pc:sldMkLst>
      </pc:sldChg>
      <pc:sldChg chg="add">
        <pc:chgData name="Stuart C Wilde MBE" userId="effe1fc91cccb1d5" providerId="LiveId" clId="{8ABEFA38-92CC-5145-8E42-8A047B7E19B4}" dt="2023-04-12T16:30:41.678" v="1"/>
        <pc:sldMkLst>
          <pc:docMk/>
          <pc:sldMk cId="2415690415" sldId="325"/>
        </pc:sldMkLst>
      </pc:sldChg>
      <pc:sldChg chg="add">
        <pc:chgData name="Stuart C Wilde MBE" userId="effe1fc91cccb1d5" providerId="LiveId" clId="{8ABEFA38-92CC-5145-8E42-8A047B7E19B4}" dt="2023-04-12T16:30:11.176" v="0"/>
        <pc:sldMkLst>
          <pc:docMk/>
          <pc:sldMk cId="2547039009" sldId="326"/>
        </pc:sldMkLst>
      </pc:sldChg>
      <pc:sldChg chg="add">
        <pc:chgData name="Stuart C Wilde MBE" userId="effe1fc91cccb1d5" providerId="LiveId" clId="{8ABEFA38-92CC-5145-8E42-8A047B7E19B4}" dt="2023-04-12T16:30:11.176" v="0"/>
        <pc:sldMkLst>
          <pc:docMk/>
          <pc:sldMk cId="3323068216" sldId="327"/>
        </pc:sldMkLst>
      </pc:sldChg>
      <pc:sldChg chg="add">
        <pc:chgData name="Stuart C Wilde MBE" userId="effe1fc91cccb1d5" providerId="LiveId" clId="{8ABEFA38-92CC-5145-8E42-8A047B7E19B4}" dt="2023-04-12T16:30:11.176" v="0"/>
        <pc:sldMkLst>
          <pc:docMk/>
          <pc:sldMk cId="2735931578" sldId="328"/>
        </pc:sldMkLst>
      </pc:sldChg>
      <pc:sldChg chg="modSp add mod">
        <pc:chgData name="Stuart C Wilde MBE" userId="effe1fc91cccb1d5" providerId="LiveId" clId="{8ABEFA38-92CC-5145-8E42-8A047B7E19B4}" dt="2023-04-26T19:15:02.818" v="1089" actId="20577"/>
        <pc:sldMkLst>
          <pc:docMk/>
          <pc:sldMk cId="863720434" sldId="329"/>
        </pc:sldMkLst>
        <pc:spChg chg="mod">
          <ac:chgData name="Stuart C Wilde MBE" userId="effe1fc91cccb1d5" providerId="LiveId" clId="{8ABEFA38-92CC-5145-8E42-8A047B7E19B4}" dt="2023-04-26T19:15:02.818" v="1089" actId="20577"/>
          <ac:spMkLst>
            <pc:docMk/>
            <pc:sldMk cId="863720434" sldId="329"/>
            <ac:spMk id="6" creationId="{B2FA5F37-CAAE-76D3-31F9-619D440EBA23}"/>
          </ac:spMkLst>
        </pc:spChg>
        <pc:spChg chg="mod">
          <ac:chgData name="Stuart C Wilde MBE" userId="effe1fc91cccb1d5" providerId="LiveId" clId="{8ABEFA38-92CC-5145-8E42-8A047B7E19B4}" dt="2023-04-26T19:14:30.324" v="1087" actId="20577"/>
          <ac:spMkLst>
            <pc:docMk/>
            <pc:sldMk cId="863720434" sldId="329"/>
            <ac:spMk id="13" creationId="{0A6D0636-EB36-6363-90CB-D1659CB7D91B}"/>
          </ac:spMkLst>
        </pc:spChg>
        <pc:spChg chg="mod">
          <ac:chgData name="Stuart C Wilde MBE" userId="effe1fc91cccb1d5" providerId="LiveId" clId="{8ABEFA38-92CC-5145-8E42-8A047B7E19B4}" dt="2023-04-26T19:14:35.604" v="1088" actId="20577"/>
          <ac:spMkLst>
            <pc:docMk/>
            <pc:sldMk cId="863720434" sldId="329"/>
            <ac:spMk id="50" creationId="{052A0839-D806-9E34-3318-34CD4FEBA5C8}"/>
          </ac:spMkLst>
        </pc:spChg>
      </pc:sldChg>
      <pc:sldChg chg="modSp add mod">
        <pc:chgData name="Stuart C Wilde MBE" userId="effe1fc91cccb1d5" providerId="LiveId" clId="{8ABEFA38-92CC-5145-8E42-8A047B7E19B4}" dt="2023-04-26T19:16:26.608" v="1091" actId="313"/>
        <pc:sldMkLst>
          <pc:docMk/>
          <pc:sldMk cId="2123329180" sldId="330"/>
        </pc:sldMkLst>
        <pc:spChg chg="mod">
          <ac:chgData name="Stuart C Wilde MBE" userId="effe1fc91cccb1d5" providerId="LiveId" clId="{8ABEFA38-92CC-5145-8E42-8A047B7E19B4}" dt="2023-04-26T19:16:26.608" v="1091" actId="313"/>
          <ac:spMkLst>
            <pc:docMk/>
            <pc:sldMk cId="2123329180" sldId="330"/>
            <ac:spMk id="5" creationId="{02811BC6-780C-F126-CD06-5A7F3CA4EE43}"/>
          </ac:spMkLst>
        </pc:spChg>
      </pc:sldChg>
      <pc:sldChg chg="modSp add mod">
        <pc:chgData name="Stuart C Wilde MBE" userId="effe1fc91cccb1d5" providerId="LiveId" clId="{8ABEFA38-92CC-5145-8E42-8A047B7E19B4}" dt="2023-05-16T14:25:11.759" v="3081" actId="20577"/>
        <pc:sldMkLst>
          <pc:docMk/>
          <pc:sldMk cId="2510602064" sldId="331"/>
        </pc:sldMkLst>
        <pc:spChg chg="mod">
          <ac:chgData name="Stuart C Wilde MBE" userId="effe1fc91cccb1d5" providerId="LiveId" clId="{8ABEFA38-92CC-5145-8E42-8A047B7E19B4}" dt="2023-05-16T14:25:11.759" v="3081" actId="20577"/>
          <ac:spMkLst>
            <pc:docMk/>
            <pc:sldMk cId="2510602064" sldId="331"/>
            <ac:spMk id="3" creationId="{CCE02C79-CFB3-E903-9758-110181F11A96}"/>
          </ac:spMkLst>
        </pc:spChg>
      </pc:sldChg>
      <pc:sldChg chg="add">
        <pc:chgData name="Stuart C Wilde MBE" userId="effe1fc91cccb1d5" providerId="LiveId" clId="{8ABEFA38-92CC-5145-8E42-8A047B7E19B4}" dt="2023-04-12T16:31:36.708" v="3"/>
        <pc:sldMkLst>
          <pc:docMk/>
          <pc:sldMk cId="637807412" sldId="332"/>
        </pc:sldMkLst>
      </pc:sldChg>
      <pc:sldChg chg="modSp add mod">
        <pc:chgData name="Stuart C Wilde MBE" userId="effe1fc91cccb1d5" providerId="LiveId" clId="{8ABEFA38-92CC-5145-8E42-8A047B7E19B4}" dt="2023-05-16T14:28:19.161" v="3082" actId="5736"/>
        <pc:sldMkLst>
          <pc:docMk/>
          <pc:sldMk cId="55477108" sldId="333"/>
        </pc:sldMkLst>
        <pc:spChg chg="mod">
          <ac:chgData name="Stuart C Wilde MBE" userId="effe1fc91cccb1d5" providerId="LiveId" clId="{8ABEFA38-92CC-5145-8E42-8A047B7E19B4}" dt="2023-05-16T14:28:19.161" v="3082" actId="5736"/>
          <ac:spMkLst>
            <pc:docMk/>
            <pc:sldMk cId="55477108" sldId="333"/>
            <ac:spMk id="5" creationId="{680F1CD0-5FF8-59DF-9F32-C0CFC7B3ECFA}"/>
          </ac:spMkLst>
        </pc:spChg>
        <pc:spChg chg="mod">
          <ac:chgData name="Stuart C Wilde MBE" userId="effe1fc91cccb1d5" providerId="LiveId" clId="{8ABEFA38-92CC-5145-8E42-8A047B7E19B4}" dt="2023-05-16T14:28:19.161" v="3082" actId="5736"/>
          <ac:spMkLst>
            <pc:docMk/>
            <pc:sldMk cId="55477108" sldId="333"/>
            <ac:spMk id="21" creationId="{754C76E0-A34A-F85A-A6A0-81BBCB245CBC}"/>
          </ac:spMkLst>
        </pc:spChg>
        <pc:spChg chg="mod">
          <ac:chgData name="Stuart C Wilde MBE" userId="effe1fc91cccb1d5" providerId="LiveId" clId="{8ABEFA38-92CC-5145-8E42-8A047B7E19B4}" dt="2023-05-16T14:28:19.161" v="3082" actId="5736"/>
          <ac:spMkLst>
            <pc:docMk/>
            <pc:sldMk cId="55477108" sldId="333"/>
            <ac:spMk id="22" creationId="{85412B78-1B20-2266-E355-74CFE6B0F445}"/>
          </ac:spMkLst>
        </pc:spChg>
        <pc:spChg chg="mod">
          <ac:chgData name="Stuart C Wilde MBE" userId="effe1fc91cccb1d5" providerId="LiveId" clId="{8ABEFA38-92CC-5145-8E42-8A047B7E19B4}" dt="2023-05-16T14:28:19.161" v="3082" actId="5736"/>
          <ac:spMkLst>
            <pc:docMk/>
            <pc:sldMk cId="55477108" sldId="333"/>
            <ac:spMk id="23" creationId="{22005485-18F4-D9BB-8520-1538CC3DC788}"/>
          </ac:spMkLst>
        </pc:spChg>
        <pc:spChg chg="mod">
          <ac:chgData name="Stuart C Wilde MBE" userId="effe1fc91cccb1d5" providerId="LiveId" clId="{8ABEFA38-92CC-5145-8E42-8A047B7E19B4}" dt="2023-05-16T14:28:19.161" v="3082" actId="5736"/>
          <ac:spMkLst>
            <pc:docMk/>
            <pc:sldMk cId="55477108" sldId="333"/>
            <ac:spMk id="26" creationId="{F7D0A26B-9FB4-7117-CDC7-D924721CC0A3}"/>
          </ac:spMkLst>
        </pc:spChg>
        <pc:spChg chg="mod">
          <ac:chgData name="Stuart C Wilde MBE" userId="effe1fc91cccb1d5" providerId="LiveId" clId="{8ABEFA38-92CC-5145-8E42-8A047B7E19B4}" dt="2023-05-16T14:28:19.161" v="3082" actId="5736"/>
          <ac:spMkLst>
            <pc:docMk/>
            <pc:sldMk cId="55477108" sldId="333"/>
            <ac:spMk id="31" creationId="{C284E3BC-36D5-1298-B6CA-AADD54758761}"/>
          </ac:spMkLst>
        </pc:spChg>
        <pc:spChg chg="mod">
          <ac:chgData name="Stuart C Wilde MBE" userId="effe1fc91cccb1d5" providerId="LiveId" clId="{8ABEFA38-92CC-5145-8E42-8A047B7E19B4}" dt="2023-05-16T14:28:19.161" v="3082" actId="5736"/>
          <ac:spMkLst>
            <pc:docMk/>
            <pc:sldMk cId="55477108" sldId="333"/>
            <ac:spMk id="33" creationId="{99D8C2D1-AA33-72FF-FC4B-387CE5A6E4DE}"/>
          </ac:spMkLst>
        </pc:spChg>
        <pc:spChg chg="mod">
          <ac:chgData name="Stuart C Wilde MBE" userId="effe1fc91cccb1d5" providerId="LiveId" clId="{8ABEFA38-92CC-5145-8E42-8A047B7E19B4}" dt="2023-05-16T14:28:19.161" v="3082" actId="5736"/>
          <ac:spMkLst>
            <pc:docMk/>
            <pc:sldMk cId="55477108" sldId="333"/>
            <ac:spMk id="34" creationId="{DEB88A6F-DF91-0C6E-7E63-C80323A98DEB}"/>
          </ac:spMkLst>
        </pc:spChg>
        <pc:spChg chg="mod">
          <ac:chgData name="Stuart C Wilde MBE" userId="effe1fc91cccb1d5" providerId="LiveId" clId="{8ABEFA38-92CC-5145-8E42-8A047B7E19B4}" dt="2023-05-16T14:28:19.161" v="3082" actId="5736"/>
          <ac:spMkLst>
            <pc:docMk/>
            <pc:sldMk cId="55477108" sldId="333"/>
            <ac:spMk id="37" creationId="{EB9BAA96-38EC-DDF0-6923-CFCACCA7ABE2}"/>
          </ac:spMkLst>
        </pc:spChg>
        <pc:spChg chg="mod">
          <ac:chgData name="Stuart C Wilde MBE" userId="effe1fc91cccb1d5" providerId="LiveId" clId="{8ABEFA38-92CC-5145-8E42-8A047B7E19B4}" dt="2023-05-16T14:28:19.161" v="3082" actId="5736"/>
          <ac:spMkLst>
            <pc:docMk/>
            <pc:sldMk cId="55477108" sldId="333"/>
            <ac:spMk id="44" creationId="{21DC6997-D9B8-FDCB-E85D-C48FB124A4B1}"/>
          </ac:spMkLst>
        </pc:spChg>
        <pc:spChg chg="mod">
          <ac:chgData name="Stuart C Wilde MBE" userId="effe1fc91cccb1d5" providerId="LiveId" clId="{8ABEFA38-92CC-5145-8E42-8A047B7E19B4}" dt="2023-05-16T14:28:19.161" v="3082" actId="5736"/>
          <ac:spMkLst>
            <pc:docMk/>
            <pc:sldMk cId="55477108" sldId="333"/>
            <ac:spMk id="45" creationId="{1B0E27F1-369D-C421-11F3-B406395FCC83}"/>
          </ac:spMkLst>
        </pc:spChg>
        <pc:spChg chg="mod">
          <ac:chgData name="Stuart C Wilde MBE" userId="effe1fc91cccb1d5" providerId="LiveId" clId="{8ABEFA38-92CC-5145-8E42-8A047B7E19B4}" dt="2023-05-16T14:28:19.161" v="3082" actId="5736"/>
          <ac:spMkLst>
            <pc:docMk/>
            <pc:sldMk cId="55477108" sldId="333"/>
            <ac:spMk id="46" creationId="{4B940CC9-4E84-B8C0-59F5-9D83B96D1B0A}"/>
          </ac:spMkLst>
        </pc:spChg>
        <pc:spChg chg="mod">
          <ac:chgData name="Stuart C Wilde MBE" userId="effe1fc91cccb1d5" providerId="LiveId" clId="{8ABEFA38-92CC-5145-8E42-8A047B7E19B4}" dt="2023-05-16T14:28:19.161" v="3082" actId="5736"/>
          <ac:spMkLst>
            <pc:docMk/>
            <pc:sldMk cId="55477108" sldId="333"/>
            <ac:spMk id="50" creationId="{859E60E5-E288-EA00-40A1-2CEFD7C8FDF5}"/>
          </ac:spMkLst>
        </pc:spChg>
        <pc:spChg chg="mod">
          <ac:chgData name="Stuart C Wilde MBE" userId="effe1fc91cccb1d5" providerId="LiveId" clId="{8ABEFA38-92CC-5145-8E42-8A047B7E19B4}" dt="2023-05-16T14:28:19.161" v="3082" actId="5736"/>
          <ac:spMkLst>
            <pc:docMk/>
            <pc:sldMk cId="55477108" sldId="333"/>
            <ac:spMk id="51" creationId="{3E299C70-EF5D-D397-B790-8DD65596DAFB}"/>
          </ac:spMkLst>
        </pc:spChg>
        <pc:spChg chg="mod">
          <ac:chgData name="Stuart C Wilde MBE" userId="effe1fc91cccb1d5" providerId="LiveId" clId="{8ABEFA38-92CC-5145-8E42-8A047B7E19B4}" dt="2023-05-16T14:28:19.161" v="3082" actId="5736"/>
          <ac:spMkLst>
            <pc:docMk/>
            <pc:sldMk cId="55477108" sldId="333"/>
            <ac:spMk id="52" creationId="{1E2804F0-C7B8-7EFC-FD1F-4DC55F182DD8}"/>
          </ac:spMkLst>
        </pc:spChg>
        <pc:spChg chg="mod">
          <ac:chgData name="Stuart C Wilde MBE" userId="effe1fc91cccb1d5" providerId="LiveId" clId="{8ABEFA38-92CC-5145-8E42-8A047B7E19B4}" dt="2023-05-16T14:28:19.161" v="3082" actId="5736"/>
          <ac:spMkLst>
            <pc:docMk/>
            <pc:sldMk cId="55477108" sldId="333"/>
            <ac:spMk id="53" creationId="{C0E320A4-D5BB-C785-BF03-57813799C370}"/>
          </ac:spMkLst>
        </pc:spChg>
        <pc:spChg chg="mod">
          <ac:chgData name="Stuart C Wilde MBE" userId="effe1fc91cccb1d5" providerId="LiveId" clId="{8ABEFA38-92CC-5145-8E42-8A047B7E19B4}" dt="2023-05-16T14:28:19.161" v="3082" actId="5736"/>
          <ac:spMkLst>
            <pc:docMk/>
            <pc:sldMk cId="55477108" sldId="333"/>
            <ac:spMk id="66" creationId="{67E0EFB4-13BA-5334-E9FA-3CB8486B7E8A}"/>
          </ac:spMkLst>
        </pc:spChg>
        <pc:spChg chg="mod">
          <ac:chgData name="Stuart C Wilde MBE" userId="effe1fc91cccb1d5" providerId="LiveId" clId="{8ABEFA38-92CC-5145-8E42-8A047B7E19B4}" dt="2023-05-16T14:28:19.161" v="3082" actId="5736"/>
          <ac:spMkLst>
            <pc:docMk/>
            <pc:sldMk cId="55477108" sldId="333"/>
            <ac:spMk id="67" creationId="{845F0A20-E238-05F4-FA3F-0998BF16F459}"/>
          </ac:spMkLst>
        </pc:spChg>
        <pc:spChg chg="mod">
          <ac:chgData name="Stuart C Wilde MBE" userId="effe1fc91cccb1d5" providerId="LiveId" clId="{8ABEFA38-92CC-5145-8E42-8A047B7E19B4}" dt="2023-05-16T14:28:19.161" v="3082" actId="5736"/>
          <ac:spMkLst>
            <pc:docMk/>
            <pc:sldMk cId="55477108" sldId="333"/>
            <ac:spMk id="68" creationId="{2407196E-EE83-324E-1C32-D6F25808A89D}"/>
          </ac:spMkLst>
        </pc:spChg>
        <pc:spChg chg="mod">
          <ac:chgData name="Stuart C Wilde MBE" userId="effe1fc91cccb1d5" providerId="LiveId" clId="{8ABEFA38-92CC-5145-8E42-8A047B7E19B4}" dt="2023-05-16T14:28:19.161" v="3082" actId="5736"/>
          <ac:spMkLst>
            <pc:docMk/>
            <pc:sldMk cId="55477108" sldId="333"/>
            <ac:spMk id="72" creationId="{20F1CD84-FEB6-BD72-30A3-AD48B8978D84}"/>
          </ac:spMkLst>
        </pc:spChg>
        <pc:spChg chg="mod">
          <ac:chgData name="Stuart C Wilde MBE" userId="effe1fc91cccb1d5" providerId="LiveId" clId="{8ABEFA38-92CC-5145-8E42-8A047B7E19B4}" dt="2023-05-16T14:28:19.161" v="3082" actId="5736"/>
          <ac:spMkLst>
            <pc:docMk/>
            <pc:sldMk cId="55477108" sldId="333"/>
            <ac:spMk id="73" creationId="{4CA0D571-6B7A-5512-A24C-2C7F98A985AB}"/>
          </ac:spMkLst>
        </pc:spChg>
        <pc:spChg chg="mod">
          <ac:chgData name="Stuart C Wilde MBE" userId="effe1fc91cccb1d5" providerId="LiveId" clId="{8ABEFA38-92CC-5145-8E42-8A047B7E19B4}" dt="2023-05-16T14:28:19.161" v="3082" actId="5736"/>
          <ac:spMkLst>
            <pc:docMk/>
            <pc:sldMk cId="55477108" sldId="333"/>
            <ac:spMk id="74" creationId="{30D0E607-AB78-8E87-DF23-712269FCC90A}"/>
          </ac:spMkLst>
        </pc:spChg>
        <pc:spChg chg="mod">
          <ac:chgData name="Stuart C Wilde MBE" userId="effe1fc91cccb1d5" providerId="LiveId" clId="{8ABEFA38-92CC-5145-8E42-8A047B7E19B4}" dt="2023-05-16T14:28:19.161" v="3082" actId="5736"/>
          <ac:spMkLst>
            <pc:docMk/>
            <pc:sldMk cId="55477108" sldId="333"/>
            <ac:spMk id="75" creationId="{87B80848-14D5-A694-00FB-8B66ACB59356}"/>
          </ac:spMkLst>
        </pc:spChg>
        <pc:spChg chg="mod">
          <ac:chgData name="Stuart C Wilde MBE" userId="effe1fc91cccb1d5" providerId="LiveId" clId="{8ABEFA38-92CC-5145-8E42-8A047B7E19B4}" dt="2023-05-16T14:28:19.161" v="3082" actId="5736"/>
          <ac:spMkLst>
            <pc:docMk/>
            <pc:sldMk cId="55477108" sldId="333"/>
            <ac:spMk id="76" creationId="{0C41E62F-3CC1-F8F1-D513-8F82E4B90972}"/>
          </ac:spMkLst>
        </pc:spChg>
        <pc:spChg chg="mod">
          <ac:chgData name="Stuart C Wilde MBE" userId="effe1fc91cccb1d5" providerId="LiveId" clId="{8ABEFA38-92CC-5145-8E42-8A047B7E19B4}" dt="2023-05-16T14:28:19.161" v="3082" actId="5736"/>
          <ac:spMkLst>
            <pc:docMk/>
            <pc:sldMk cId="55477108" sldId="333"/>
            <ac:spMk id="97" creationId="{0A826F87-AADE-9AF8-092E-6FC65C7AFE2D}"/>
          </ac:spMkLst>
        </pc:spChg>
        <pc:graphicFrameChg chg="mod">
          <ac:chgData name="Stuart C Wilde MBE" userId="effe1fc91cccb1d5" providerId="LiveId" clId="{8ABEFA38-92CC-5145-8E42-8A047B7E19B4}" dt="2023-05-16T14:28:19.161" v="3082" actId="5736"/>
          <ac:graphicFrameMkLst>
            <pc:docMk/>
            <pc:sldMk cId="55477108" sldId="333"/>
            <ac:graphicFrameMk id="16" creationId="{208D034F-1439-6F71-EBB0-BDD2406C813B}"/>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6" creationId="{D5BFC7FE-C7B2-9CCA-2133-595C1EF998DE}"/>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7" creationId="{9089105D-C044-EBF8-36A4-2D6586294C63}"/>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8" creationId="{EAE07588-A171-AAD1-EAFC-E1CC92A889E9}"/>
          </ac:graphicFrameMkLst>
        </pc:graphicFrameChg>
        <pc:picChg chg="mod">
          <ac:chgData name="Stuart C Wilde MBE" userId="effe1fc91cccb1d5" providerId="LiveId" clId="{8ABEFA38-92CC-5145-8E42-8A047B7E19B4}" dt="2023-05-16T14:28:19.161" v="3082" actId="5736"/>
          <ac:picMkLst>
            <pc:docMk/>
            <pc:sldMk cId="55477108" sldId="333"/>
            <ac:picMk id="6" creationId="{DE45ABDD-610F-68E4-BD8D-186355541634}"/>
          </ac:picMkLst>
        </pc:picChg>
        <pc:cxnChg chg="mod">
          <ac:chgData name="Stuart C Wilde MBE" userId="effe1fc91cccb1d5" providerId="LiveId" clId="{8ABEFA38-92CC-5145-8E42-8A047B7E19B4}" dt="2023-05-16T14:28:19.161" v="3082" actId="5736"/>
          <ac:cxnSpMkLst>
            <pc:docMk/>
            <pc:sldMk cId="55477108" sldId="333"/>
            <ac:cxnSpMk id="3" creationId="{E485BB7F-0931-D1AC-380E-814F0FA370F8}"/>
          </ac:cxnSpMkLst>
        </pc:cxnChg>
        <pc:cxnChg chg="mod">
          <ac:chgData name="Stuart C Wilde MBE" userId="effe1fc91cccb1d5" providerId="LiveId" clId="{8ABEFA38-92CC-5145-8E42-8A047B7E19B4}" dt="2023-05-16T14:28:19.161" v="3082" actId="5736"/>
          <ac:cxnSpMkLst>
            <pc:docMk/>
            <pc:sldMk cId="55477108" sldId="333"/>
            <ac:cxnSpMk id="12" creationId="{8BEEFF7B-E42B-C872-AA16-1AE04E45B20E}"/>
          </ac:cxnSpMkLst>
        </pc:cxnChg>
        <pc:cxnChg chg="mod">
          <ac:chgData name="Stuart C Wilde MBE" userId="effe1fc91cccb1d5" providerId="LiveId" clId="{8ABEFA38-92CC-5145-8E42-8A047B7E19B4}" dt="2023-05-16T14:28:19.161" v="3082" actId="5736"/>
          <ac:cxnSpMkLst>
            <pc:docMk/>
            <pc:sldMk cId="55477108" sldId="333"/>
            <ac:cxnSpMk id="15" creationId="{5FC16FFE-7129-3BF6-78F0-51F1754BE6D4}"/>
          </ac:cxnSpMkLst>
        </pc:cxnChg>
        <pc:cxnChg chg="mod">
          <ac:chgData name="Stuart C Wilde MBE" userId="effe1fc91cccb1d5" providerId="LiveId" clId="{8ABEFA38-92CC-5145-8E42-8A047B7E19B4}" dt="2023-05-16T14:28:19.161" v="3082" actId="5736"/>
          <ac:cxnSpMkLst>
            <pc:docMk/>
            <pc:sldMk cId="55477108" sldId="333"/>
            <ac:cxnSpMk id="32" creationId="{8D0C8960-0B1E-F87A-2115-231749E0D785}"/>
          </ac:cxnSpMkLst>
        </pc:cxnChg>
        <pc:cxnChg chg="mod">
          <ac:chgData name="Stuart C Wilde MBE" userId="effe1fc91cccb1d5" providerId="LiveId" clId="{8ABEFA38-92CC-5145-8E42-8A047B7E19B4}" dt="2023-05-16T14:28:19.161" v="3082" actId="5736"/>
          <ac:cxnSpMkLst>
            <pc:docMk/>
            <pc:sldMk cId="55477108" sldId="333"/>
            <ac:cxnSpMk id="35" creationId="{053B6DB5-6EDE-23BD-072B-2950247E36C0}"/>
          </ac:cxnSpMkLst>
        </pc:cxnChg>
        <pc:cxnChg chg="mod">
          <ac:chgData name="Stuart C Wilde MBE" userId="effe1fc91cccb1d5" providerId="LiveId" clId="{8ABEFA38-92CC-5145-8E42-8A047B7E19B4}" dt="2023-05-16T14:28:19.161" v="3082" actId="5736"/>
          <ac:cxnSpMkLst>
            <pc:docMk/>
            <pc:sldMk cId="55477108" sldId="333"/>
            <ac:cxnSpMk id="36" creationId="{644A97CB-CCA5-8043-9149-773297F7D9BB}"/>
          </ac:cxnSpMkLst>
        </pc:cxnChg>
        <pc:cxnChg chg="mod">
          <ac:chgData name="Stuart C Wilde MBE" userId="effe1fc91cccb1d5" providerId="LiveId" clId="{8ABEFA38-92CC-5145-8E42-8A047B7E19B4}" dt="2023-05-16T14:28:19.161" v="3082" actId="5736"/>
          <ac:cxnSpMkLst>
            <pc:docMk/>
            <pc:sldMk cId="55477108" sldId="333"/>
            <ac:cxnSpMk id="38" creationId="{6F027B0D-40D2-AAA2-3D04-639588F966CF}"/>
          </ac:cxnSpMkLst>
        </pc:cxnChg>
        <pc:cxnChg chg="mod">
          <ac:chgData name="Stuart C Wilde MBE" userId="effe1fc91cccb1d5" providerId="LiveId" clId="{8ABEFA38-92CC-5145-8E42-8A047B7E19B4}" dt="2023-05-16T14:28:19.161" v="3082" actId="5736"/>
          <ac:cxnSpMkLst>
            <pc:docMk/>
            <pc:sldMk cId="55477108" sldId="333"/>
            <ac:cxnSpMk id="39" creationId="{5E324968-DE8D-2E1F-2A30-0349211E0F05}"/>
          </ac:cxnSpMkLst>
        </pc:cxnChg>
        <pc:cxnChg chg="mod">
          <ac:chgData name="Stuart C Wilde MBE" userId="effe1fc91cccb1d5" providerId="LiveId" clId="{8ABEFA38-92CC-5145-8E42-8A047B7E19B4}" dt="2023-05-16T14:28:19.161" v="3082" actId="5736"/>
          <ac:cxnSpMkLst>
            <pc:docMk/>
            <pc:sldMk cId="55477108" sldId="333"/>
            <ac:cxnSpMk id="40" creationId="{05927498-4E17-D934-E41A-1CC279509114}"/>
          </ac:cxnSpMkLst>
        </pc:cxnChg>
        <pc:cxnChg chg="mod">
          <ac:chgData name="Stuart C Wilde MBE" userId="effe1fc91cccb1d5" providerId="LiveId" clId="{8ABEFA38-92CC-5145-8E42-8A047B7E19B4}" dt="2023-05-16T14:28:19.161" v="3082" actId="5736"/>
          <ac:cxnSpMkLst>
            <pc:docMk/>
            <pc:sldMk cId="55477108" sldId="333"/>
            <ac:cxnSpMk id="41" creationId="{601E99F6-668D-31AC-59FB-0140E75C7EE8}"/>
          </ac:cxnSpMkLst>
        </pc:cxnChg>
        <pc:cxnChg chg="mod">
          <ac:chgData name="Stuart C Wilde MBE" userId="effe1fc91cccb1d5" providerId="LiveId" clId="{8ABEFA38-92CC-5145-8E42-8A047B7E19B4}" dt="2023-05-16T14:28:19.161" v="3082" actId="5736"/>
          <ac:cxnSpMkLst>
            <pc:docMk/>
            <pc:sldMk cId="55477108" sldId="333"/>
            <ac:cxnSpMk id="47" creationId="{4CA4D97A-DC2D-DE43-99EC-89160834F7C9}"/>
          </ac:cxnSpMkLst>
        </pc:cxnChg>
        <pc:cxnChg chg="mod">
          <ac:chgData name="Stuart C Wilde MBE" userId="effe1fc91cccb1d5" providerId="LiveId" clId="{8ABEFA38-92CC-5145-8E42-8A047B7E19B4}" dt="2023-05-16T14:28:19.161" v="3082" actId="5736"/>
          <ac:cxnSpMkLst>
            <pc:docMk/>
            <pc:sldMk cId="55477108" sldId="333"/>
            <ac:cxnSpMk id="48" creationId="{DC7700BD-DC3D-B5D0-F05A-6B2028EC4BFB}"/>
          </ac:cxnSpMkLst>
        </pc:cxnChg>
        <pc:cxnChg chg="mod">
          <ac:chgData name="Stuart C Wilde MBE" userId="effe1fc91cccb1d5" providerId="LiveId" clId="{8ABEFA38-92CC-5145-8E42-8A047B7E19B4}" dt="2023-05-16T14:28:19.161" v="3082" actId="5736"/>
          <ac:cxnSpMkLst>
            <pc:docMk/>
            <pc:sldMk cId="55477108" sldId="333"/>
            <ac:cxnSpMk id="54" creationId="{075CA9DF-0042-59B3-551C-6B863B1AF23A}"/>
          </ac:cxnSpMkLst>
        </pc:cxnChg>
        <pc:cxnChg chg="mod">
          <ac:chgData name="Stuart C Wilde MBE" userId="effe1fc91cccb1d5" providerId="LiveId" clId="{8ABEFA38-92CC-5145-8E42-8A047B7E19B4}" dt="2023-05-16T14:28:19.161" v="3082" actId="5736"/>
          <ac:cxnSpMkLst>
            <pc:docMk/>
            <pc:sldMk cId="55477108" sldId="333"/>
            <ac:cxnSpMk id="55" creationId="{C89DB47C-B769-3270-9490-0915A0BD0312}"/>
          </ac:cxnSpMkLst>
        </pc:cxnChg>
        <pc:cxnChg chg="mod">
          <ac:chgData name="Stuart C Wilde MBE" userId="effe1fc91cccb1d5" providerId="LiveId" clId="{8ABEFA38-92CC-5145-8E42-8A047B7E19B4}" dt="2023-05-16T14:28:19.161" v="3082" actId="5736"/>
          <ac:cxnSpMkLst>
            <pc:docMk/>
            <pc:sldMk cId="55477108" sldId="333"/>
            <ac:cxnSpMk id="77" creationId="{B9723965-9E38-71D8-2283-BBC27827041E}"/>
          </ac:cxnSpMkLst>
        </pc:cxnChg>
        <pc:cxnChg chg="mod">
          <ac:chgData name="Stuart C Wilde MBE" userId="effe1fc91cccb1d5" providerId="LiveId" clId="{8ABEFA38-92CC-5145-8E42-8A047B7E19B4}" dt="2023-05-16T14:28:19.161" v="3082" actId="5736"/>
          <ac:cxnSpMkLst>
            <pc:docMk/>
            <pc:sldMk cId="55477108" sldId="333"/>
            <ac:cxnSpMk id="79" creationId="{F1CFAA5A-F701-6ABC-DC0A-1C6AC8ABDCD1}"/>
          </ac:cxnSpMkLst>
        </pc:cxnChg>
        <pc:cxnChg chg="mod">
          <ac:chgData name="Stuart C Wilde MBE" userId="effe1fc91cccb1d5" providerId="LiveId" clId="{8ABEFA38-92CC-5145-8E42-8A047B7E19B4}" dt="2023-05-16T14:28:19.161" v="3082" actId="5736"/>
          <ac:cxnSpMkLst>
            <pc:docMk/>
            <pc:sldMk cId="55477108" sldId="333"/>
            <ac:cxnSpMk id="87" creationId="{6F28F626-4C8E-CA2A-2FF3-688F8C825B0F}"/>
          </ac:cxnSpMkLst>
        </pc:cxnChg>
        <pc:cxnChg chg="mod">
          <ac:chgData name="Stuart C Wilde MBE" userId="effe1fc91cccb1d5" providerId="LiveId" clId="{8ABEFA38-92CC-5145-8E42-8A047B7E19B4}" dt="2023-05-16T14:28:19.161" v="3082" actId="5736"/>
          <ac:cxnSpMkLst>
            <pc:docMk/>
            <pc:sldMk cId="55477108" sldId="333"/>
            <ac:cxnSpMk id="89" creationId="{98C71F0D-BDDF-E4E8-B594-B03B7E4E25AE}"/>
          </ac:cxnSpMkLst>
        </pc:cxnChg>
        <pc:cxnChg chg="mod">
          <ac:chgData name="Stuart C Wilde MBE" userId="effe1fc91cccb1d5" providerId="LiveId" clId="{8ABEFA38-92CC-5145-8E42-8A047B7E19B4}" dt="2023-05-16T14:28:19.161" v="3082" actId="5736"/>
          <ac:cxnSpMkLst>
            <pc:docMk/>
            <pc:sldMk cId="55477108" sldId="333"/>
            <ac:cxnSpMk id="90" creationId="{32109859-7906-591E-F3C0-0EE568E550EB}"/>
          </ac:cxnSpMkLst>
        </pc:cxnChg>
      </pc:sldChg>
      <pc:sldChg chg="addSp delSp modSp add mod">
        <pc:chgData name="Stuart C Wilde MBE" userId="effe1fc91cccb1d5" providerId="LiveId" clId="{8ABEFA38-92CC-5145-8E42-8A047B7E19B4}" dt="2023-05-16T14:28:51.057" v="3083" actId="5736"/>
        <pc:sldMkLst>
          <pc:docMk/>
          <pc:sldMk cId="2292214926" sldId="334"/>
        </pc:sldMkLst>
        <pc:spChg chg="mod">
          <ac:chgData name="Stuart C Wilde MBE" userId="effe1fc91cccb1d5" providerId="LiveId" clId="{8ABEFA38-92CC-5145-8E42-8A047B7E19B4}" dt="2023-05-16T14:28:51.057" v="3083" actId="5736"/>
          <ac:spMkLst>
            <pc:docMk/>
            <pc:sldMk cId="2292214926" sldId="334"/>
            <ac:spMk id="3" creationId="{C620A102-1977-91CB-9704-E981E3BA57F6}"/>
          </ac:spMkLst>
        </pc:spChg>
        <pc:spChg chg="mod">
          <ac:chgData name="Stuart C Wilde MBE" userId="effe1fc91cccb1d5" providerId="LiveId" clId="{8ABEFA38-92CC-5145-8E42-8A047B7E19B4}" dt="2023-05-16T14:28:51.057" v="3083" actId="5736"/>
          <ac:spMkLst>
            <pc:docMk/>
            <pc:sldMk cId="2292214926" sldId="334"/>
            <ac:spMk id="5" creationId="{91328EAC-3E2C-F56E-269B-A31F58F22637}"/>
          </ac:spMkLst>
        </pc:spChg>
        <pc:spChg chg="mod">
          <ac:chgData name="Stuart C Wilde MBE" userId="effe1fc91cccb1d5" providerId="LiveId" clId="{8ABEFA38-92CC-5145-8E42-8A047B7E19B4}" dt="2023-05-16T14:28:51.057" v="3083" actId="5736"/>
          <ac:spMkLst>
            <pc:docMk/>
            <pc:sldMk cId="2292214926" sldId="334"/>
            <ac:spMk id="7" creationId="{B5907B59-2554-33DC-33FE-7C3E39A1FFDC}"/>
          </ac:spMkLst>
        </pc:spChg>
        <pc:spChg chg="mod">
          <ac:chgData name="Stuart C Wilde MBE" userId="effe1fc91cccb1d5" providerId="LiveId" clId="{8ABEFA38-92CC-5145-8E42-8A047B7E19B4}" dt="2023-05-16T14:28:51.057" v="3083" actId="5736"/>
          <ac:spMkLst>
            <pc:docMk/>
            <pc:sldMk cId="2292214926" sldId="334"/>
            <ac:spMk id="33" creationId="{65B0A067-6D04-DBEC-3114-ADA080D5369B}"/>
          </ac:spMkLst>
        </pc:spChg>
        <pc:spChg chg="mod">
          <ac:chgData name="Stuart C Wilde MBE" userId="effe1fc91cccb1d5" providerId="LiveId" clId="{8ABEFA38-92CC-5145-8E42-8A047B7E19B4}" dt="2023-05-16T14:28:51.057" v="3083" actId="5736"/>
          <ac:spMkLst>
            <pc:docMk/>
            <pc:sldMk cId="2292214926" sldId="334"/>
            <ac:spMk id="41" creationId="{886298F9-2F8A-4EE8-20CF-857AE2C2D9AB}"/>
          </ac:spMkLst>
        </pc:spChg>
        <pc:spChg chg="mod">
          <ac:chgData name="Stuart C Wilde MBE" userId="effe1fc91cccb1d5" providerId="LiveId" clId="{8ABEFA38-92CC-5145-8E42-8A047B7E19B4}" dt="2023-05-16T14:28:51.057" v="3083" actId="5736"/>
          <ac:spMkLst>
            <pc:docMk/>
            <pc:sldMk cId="2292214926" sldId="334"/>
            <ac:spMk id="42" creationId="{12FB7222-77D4-2851-0BF4-61A90A8B6394}"/>
          </ac:spMkLst>
        </pc:spChg>
        <pc:spChg chg="mod">
          <ac:chgData name="Stuart C Wilde MBE" userId="effe1fc91cccb1d5" providerId="LiveId" clId="{8ABEFA38-92CC-5145-8E42-8A047B7E19B4}" dt="2023-05-16T14:28:51.057" v="3083" actId="5736"/>
          <ac:spMkLst>
            <pc:docMk/>
            <pc:sldMk cId="2292214926" sldId="334"/>
            <ac:spMk id="43" creationId="{F50D8464-B50E-00D5-77AA-DA5109FF5236}"/>
          </ac:spMkLst>
        </pc:spChg>
        <pc:spChg chg="mod">
          <ac:chgData name="Stuart C Wilde MBE" userId="effe1fc91cccb1d5" providerId="LiveId" clId="{8ABEFA38-92CC-5145-8E42-8A047B7E19B4}" dt="2023-05-16T14:28:51.057" v="3083" actId="5736"/>
          <ac:spMkLst>
            <pc:docMk/>
            <pc:sldMk cId="2292214926" sldId="334"/>
            <ac:spMk id="44" creationId="{3BA65E90-E2CF-2675-F572-9EEA7C67E5F5}"/>
          </ac:spMkLst>
        </pc:spChg>
        <pc:spChg chg="mod">
          <ac:chgData name="Stuart C Wilde MBE" userId="effe1fc91cccb1d5" providerId="LiveId" clId="{8ABEFA38-92CC-5145-8E42-8A047B7E19B4}" dt="2023-05-16T14:28:51.057" v="3083" actId="5736"/>
          <ac:spMkLst>
            <pc:docMk/>
            <pc:sldMk cId="2292214926" sldId="334"/>
            <ac:spMk id="45" creationId="{AA21996B-9BCA-DA98-7ADA-C5256024D5BA}"/>
          </ac:spMkLst>
        </pc:spChg>
        <pc:spChg chg="mod">
          <ac:chgData name="Stuart C Wilde MBE" userId="effe1fc91cccb1d5" providerId="LiveId" clId="{8ABEFA38-92CC-5145-8E42-8A047B7E19B4}" dt="2023-05-16T14:28:51.057" v="3083" actId="5736"/>
          <ac:spMkLst>
            <pc:docMk/>
            <pc:sldMk cId="2292214926" sldId="334"/>
            <ac:spMk id="46" creationId="{F6A07DE3-01A2-EB35-8384-F62409240827}"/>
          </ac:spMkLst>
        </pc:spChg>
        <pc:graphicFrameChg chg="add mod modGraphic">
          <ac:chgData name="Stuart C Wilde MBE" userId="effe1fc91cccb1d5" providerId="LiveId" clId="{8ABEFA38-92CC-5145-8E42-8A047B7E19B4}" dt="2023-05-16T14:28:51.057" v="3083" actId="5736"/>
          <ac:graphicFrameMkLst>
            <pc:docMk/>
            <pc:sldMk cId="2292214926" sldId="334"/>
            <ac:graphicFrameMk id="2" creationId="{E25D891D-BF38-B847-E244-A7CAC6B4A00C}"/>
          </ac:graphicFrameMkLst>
        </pc:graphicFrameChg>
        <pc:picChg chg="del">
          <ac:chgData name="Stuart C Wilde MBE" userId="effe1fc91cccb1d5" providerId="LiveId" clId="{8ABEFA38-92CC-5145-8E42-8A047B7E19B4}" dt="2023-04-24T20:29:08.036" v="557" actId="478"/>
          <ac:picMkLst>
            <pc:docMk/>
            <pc:sldMk cId="2292214926" sldId="334"/>
            <ac:picMk id="40" creationId="{0A8C647B-7C59-9F28-50C5-5BFF046261D7}"/>
          </ac:picMkLst>
        </pc:picChg>
        <pc:cxnChg chg="mod">
          <ac:chgData name="Stuart C Wilde MBE" userId="effe1fc91cccb1d5" providerId="LiveId" clId="{8ABEFA38-92CC-5145-8E42-8A047B7E19B4}" dt="2023-05-16T14:28:51.057" v="3083" actId="5736"/>
          <ac:cxnSpMkLst>
            <pc:docMk/>
            <pc:sldMk cId="2292214926" sldId="334"/>
            <ac:cxnSpMk id="13" creationId="{AE738140-E0BE-5D6E-C2AA-CFD8CF6B6EB1}"/>
          </ac:cxnSpMkLst>
        </pc:cxnChg>
        <pc:cxnChg chg="mod">
          <ac:chgData name="Stuart C Wilde MBE" userId="effe1fc91cccb1d5" providerId="LiveId" clId="{8ABEFA38-92CC-5145-8E42-8A047B7E19B4}" dt="2023-05-16T14:28:51.057" v="3083" actId="5736"/>
          <ac:cxnSpMkLst>
            <pc:docMk/>
            <pc:sldMk cId="2292214926" sldId="334"/>
            <ac:cxnSpMk id="34" creationId="{7F4A6BBF-F41E-5267-4578-F906B2ECF519}"/>
          </ac:cxnSpMkLst>
        </pc:cxnChg>
      </pc:sldChg>
      <pc:sldChg chg="add">
        <pc:chgData name="Stuart C Wilde MBE" userId="effe1fc91cccb1d5" providerId="LiveId" clId="{8ABEFA38-92CC-5145-8E42-8A047B7E19B4}" dt="2023-04-12T16:31:36.708" v="3"/>
        <pc:sldMkLst>
          <pc:docMk/>
          <pc:sldMk cId="2262965413" sldId="335"/>
        </pc:sldMkLst>
      </pc:sldChg>
      <pc:sldChg chg="add">
        <pc:chgData name="Stuart C Wilde MBE" userId="effe1fc91cccb1d5" providerId="LiveId" clId="{8ABEFA38-92CC-5145-8E42-8A047B7E19B4}" dt="2023-04-12T16:31:36.708" v="3"/>
        <pc:sldMkLst>
          <pc:docMk/>
          <pc:sldMk cId="3721853586" sldId="336"/>
        </pc:sldMkLst>
      </pc:sldChg>
      <pc:sldChg chg="modSp add mod">
        <pc:chgData name="Stuart C Wilde MBE" userId="effe1fc91cccb1d5" providerId="LiveId" clId="{8ABEFA38-92CC-5145-8E42-8A047B7E19B4}" dt="2023-04-26T19:34:18.370" v="1128" actId="20577"/>
        <pc:sldMkLst>
          <pc:docMk/>
          <pc:sldMk cId="10229772" sldId="337"/>
        </pc:sldMkLst>
        <pc:spChg chg="mod">
          <ac:chgData name="Stuart C Wilde MBE" userId="effe1fc91cccb1d5" providerId="LiveId" clId="{8ABEFA38-92CC-5145-8E42-8A047B7E19B4}" dt="2023-04-26T19:34:18.370" v="1128" actId="20577"/>
          <ac:spMkLst>
            <pc:docMk/>
            <pc:sldMk cId="10229772" sldId="337"/>
            <ac:spMk id="13" creationId="{B773A3A9-133B-B7E4-912A-002CFD960D3A}"/>
          </ac:spMkLst>
        </pc:spChg>
        <pc:cxnChg chg="mod">
          <ac:chgData name="Stuart C Wilde MBE" userId="effe1fc91cccb1d5" providerId="LiveId" clId="{8ABEFA38-92CC-5145-8E42-8A047B7E19B4}" dt="2023-04-26T19:33:45.257" v="1125" actId="20577"/>
          <ac:cxnSpMkLst>
            <pc:docMk/>
            <pc:sldMk cId="10229772" sldId="337"/>
            <ac:cxnSpMk id="34" creationId="{50C1E9AE-2A48-7BDD-90FD-4A2C3C9C9554}"/>
          </ac:cxnSpMkLst>
        </pc:cxnChg>
        <pc:cxnChg chg="mod">
          <ac:chgData name="Stuart C Wilde MBE" userId="effe1fc91cccb1d5" providerId="LiveId" clId="{8ABEFA38-92CC-5145-8E42-8A047B7E19B4}" dt="2023-04-26T19:33:45.257" v="1125" actId="20577"/>
          <ac:cxnSpMkLst>
            <pc:docMk/>
            <pc:sldMk cId="10229772" sldId="337"/>
            <ac:cxnSpMk id="36" creationId="{B59EDD6F-E852-6B1B-1912-9F59DA3C82D1}"/>
          </ac:cxnSpMkLst>
        </pc:cxnChg>
        <pc:cxnChg chg="mod">
          <ac:chgData name="Stuart C Wilde MBE" userId="effe1fc91cccb1d5" providerId="LiveId" clId="{8ABEFA38-92CC-5145-8E42-8A047B7E19B4}" dt="2023-04-26T19:33:45.257" v="1125" actId="20577"/>
          <ac:cxnSpMkLst>
            <pc:docMk/>
            <pc:sldMk cId="10229772" sldId="337"/>
            <ac:cxnSpMk id="41" creationId="{1725F384-3DC0-DAC0-B3F3-CE8F3F782B4A}"/>
          </ac:cxnSpMkLst>
        </pc:cxnChg>
      </pc:sldChg>
      <pc:sldChg chg="addSp delSp modSp add mod">
        <pc:chgData name="Stuart C Wilde MBE" userId="effe1fc91cccb1d5" providerId="LiveId" clId="{8ABEFA38-92CC-5145-8E42-8A047B7E19B4}" dt="2023-04-24T20:57:01.229" v="986" actId="1036"/>
        <pc:sldMkLst>
          <pc:docMk/>
          <pc:sldMk cId="3877529283" sldId="338"/>
        </pc:sldMkLst>
        <pc:spChg chg="mod">
          <ac:chgData name="Stuart C Wilde MBE" userId="effe1fc91cccb1d5" providerId="LiveId" clId="{8ABEFA38-92CC-5145-8E42-8A047B7E19B4}" dt="2023-04-24T20:57:01.229" v="986" actId="1036"/>
          <ac:spMkLst>
            <pc:docMk/>
            <pc:sldMk cId="3877529283" sldId="338"/>
            <ac:spMk id="21" creationId="{75A5E468-510F-80EC-47E4-1B58F5F85F74}"/>
          </ac:spMkLst>
        </pc:spChg>
        <pc:spChg chg="mod">
          <ac:chgData name="Stuart C Wilde MBE" userId="effe1fc91cccb1d5" providerId="LiveId" clId="{8ABEFA38-92CC-5145-8E42-8A047B7E19B4}" dt="2023-04-24T20:57:01.229" v="986" actId="1036"/>
          <ac:spMkLst>
            <pc:docMk/>
            <pc:sldMk cId="3877529283" sldId="338"/>
            <ac:spMk id="23" creationId="{7A9BEF2F-42EB-7067-EFC5-C30A5E96658B}"/>
          </ac:spMkLst>
        </pc:spChg>
        <pc:picChg chg="add del mod">
          <ac:chgData name="Stuart C Wilde MBE" userId="effe1fc91cccb1d5" providerId="LiveId" clId="{8ABEFA38-92CC-5145-8E42-8A047B7E19B4}" dt="2023-04-24T20:55:10.472" v="934" actId="478"/>
          <ac:picMkLst>
            <pc:docMk/>
            <pc:sldMk cId="3877529283" sldId="338"/>
            <ac:picMk id="5" creationId="{8F1CF1C4-B4C6-406F-9ECF-80A59C24CB27}"/>
          </ac:picMkLst>
        </pc:picChg>
        <pc:picChg chg="add mod">
          <ac:chgData name="Stuart C Wilde MBE" userId="effe1fc91cccb1d5" providerId="LiveId" clId="{8ABEFA38-92CC-5145-8E42-8A047B7E19B4}" dt="2023-04-24T20:56:46.632" v="982" actId="1037"/>
          <ac:picMkLst>
            <pc:docMk/>
            <pc:sldMk cId="3877529283" sldId="338"/>
            <ac:picMk id="24" creationId="{0954B782-F549-1E31-6D2E-42CE61CF0D1D}"/>
          </ac:picMkLst>
        </pc:picChg>
        <pc:picChg chg="add del mod">
          <ac:chgData name="Stuart C Wilde MBE" userId="effe1fc91cccb1d5" providerId="LiveId" clId="{8ABEFA38-92CC-5145-8E42-8A047B7E19B4}" dt="2023-04-24T20:56:36.551" v="961" actId="478"/>
          <ac:picMkLst>
            <pc:docMk/>
            <pc:sldMk cId="3877529283" sldId="338"/>
            <ac:picMk id="26" creationId="{CBFA966A-7A27-2297-345A-B7AA2AA09C70}"/>
          </ac:picMkLst>
        </pc:picChg>
        <pc:cxnChg chg="mod">
          <ac:chgData name="Stuart C Wilde MBE" userId="effe1fc91cccb1d5" providerId="LiveId" clId="{8ABEFA38-92CC-5145-8E42-8A047B7E19B4}" dt="2023-04-24T20:57:01.229" v="986" actId="1036"/>
          <ac:cxnSpMkLst>
            <pc:docMk/>
            <pc:sldMk cId="3877529283" sldId="338"/>
            <ac:cxnSpMk id="22" creationId="{A4912836-9D59-99D1-6D14-8E6B948DDE38}"/>
          </ac:cxnSpMkLst>
        </pc:cxnChg>
      </pc:sldChg>
      <pc:sldChg chg="add">
        <pc:chgData name="Stuart C Wilde MBE" userId="effe1fc91cccb1d5" providerId="LiveId" clId="{8ABEFA38-92CC-5145-8E42-8A047B7E19B4}" dt="2023-04-12T16:31:36.708" v="3"/>
        <pc:sldMkLst>
          <pc:docMk/>
          <pc:sldMk cId="1193707421" sldId="339"/>
        </pc:sldMkLst>
      </pc:sldChg>
      <pc:sldChg chg="modSp add mod">
        <pc:chgData name="Stuart C Wilde MBE" userId="effe1fc91cccb1d5" providerId="LiveId" clId="{8ABEFA38-92CC-5145-8E42-8A047B7E19B4}" dt="2023-04-27T12:59:03.466" v="1496" actId="1036"/>
        <pc:sldMkLst>
          <pc:docMk/>
          <pc:sldMk cId="3992639367" sldId="340"/>
        </pc:sldMkLst>
        <pc:spChg chg="mod">
          <ac:chgData name="Stuart C Wilde MBE" userId="effe1fc91cccb1d5" providerId="LiveId" clId="{8ABEFA38-92CC-5145-8E42-8A047B7E19B4}" dt="2023-04-27T12:58:47.808" v="1485" actId="14100"/>
          <ac:spMkLst>
            <pc:docMk/>
            <pc:sldMk cId="3992639367" sldId="340"/>
            <ac:spMk id="20" creationId="{35A6E6A0-213D-253A-44F0-027DB1AD9010}"/>
          </ac:spMkLst>
        </pc:spChg>
        <pc:spChg chg="mod">
          <ac:chgData name="Stuart C Wilde MBE" userId="effe1fc91cccb1d5" providerId="LiveId" clId="{8ABEFA38-92CC-5145-8E42-8A047B7E19B4}" dt="2023-04-27T12:59:03.466" v="1496" actId="1036"/>
          <ac:spMkLst>
            <pc:docMk/>
            <pc:sldMk cId="3992639367" sldId="340"/>
            <ac:spMk id="21" creationId="{34AB676A-EFD9-1685-D68C-0B5C1089EB14}"/>
          </ac:spMkLst>
        </pc:spChg>
        <pc:cxnChg chg="mod">
          <ac:chgData name="Stuart C Wilde MBE" userId="effe1fc91cccb1d5" providerId="LiveId" clId="{8ABEFA38-92CC-5145-8E42-8A047B7E19B4}" dt="2023-04-27T12:58:53.838" v="1486" actId="14100"/>
          <ac:cxnSpMkLst>
            <pc:docMk/>
            <pc:sldMk cId="3992639367" sldId="340"/>
            <ac:cxnSpMk id="34" creationId="{F44EDE04-17E9-7F0E-7F0A-2E01B4DEC134}"/>
          </ac:cxnSpMkLst>
        </pc:cxnChg>
      </pc:sldChg>
      <pc:sldChg chg="modSp add mod">
        <pc:chgData name="Stuart C Wilde MBE" userId="effe1fc91cccb1d5" providerId="LiveId" clId="{8ABEFA38-92CC-5145-8E42-8A047B7E19B4}" dt="2023-04-26T19:34:53.309" v="1129" actId="20577"/>
        <pc:sldMkLst>
          <pc:docMk/>
          <pc:sldMk cId="4113847502" sldId="341"/>
        </pc:sldMkLst>
        <pc:spChg chg="mod">
          <ac:chgData name="Stuart C Wilde MBE" userId="effe1fc91cccb1d5" providerId="LiveId" clId="{8ABEFA38-92CC-5145-8E42-8A047B7E19B4}" dt="2023-04-26T19:34:53.309" v="1129" actId="20577"/>
          <ac:spMkLst>
            <pc:docMk/>
            <pc:sldMk cId="4113847502" sldId="341"/>
            <ac:spMk id="22" creationId="{1B4C6626-CEB9-D296-199C-58873E295BEC}"/>
          </ac:spMkLst>
        </pc:spChg>
      </pc:sldChg>
      <pc:sldChg chg="add">
        <pc:chgData name="Stuart C Wilde MBE" userId="effe1fc91cccb1d5" providerId="LiveId" clId="{8ABEFA38-92CC-5145-8E42-8A047B7E19B4}" dt="2023-04-12T16:32:00.860" v="4"/>
        <pc:sldMkLst>
          <pc:docMk/>
          <pc:sldMk cId="650714688" sldId="342"/>
        </pc:sldMkLst>
      </pc:sldChg>
      <pc:sldChg chg="modSp add mod">
        <pc:chgData name="Stuart C Wilde MBE" userId="effe1fc91cccb1d5" providerId="LiveId" clId="{8ABEFA38-92CC-5145-8E42-8A047B7E19B4}" dt="2023-04-26T19:36:16.992" v="1142" actId="20577"/>
        <pc:sldMkLst>
          <pc:docMk/>
          <pc:sldMk cId="1270165933" sldId="343"/>
        </pc:sldMkLst>
        <pc:spChg chg="mod">
          <ac:chgData name="Stuart C Wilde MBE" userId="effe1fc91cccb1d5" providerId="LiveId" clId="{8ABEFA38-92CC-5145-8E42-8A047B7E19B4}" dt="2023-04-26T19:36:16.992" v="1142" actId="20577"/>
          <ac:spMkLst>
            <pc:docMk/>
            <pc:sldMk cId="1270165933" sldId="343"/>
            <ac:spMk id="18" creationId="{8C0F7BED-E454-4C2D-33A7-F651A9C4C88D}"/>
          </ac:spMkLst>
        </pc:spChg>
        <pc:cxnChg chg="mod">
          <ac:chgData name="Stuart C Wilde MBE" userId="effe1fc91cccb1d5" providerId="LiveId" clId="{8ABEFA38-92CC-5145-8E42-8A047B7E19B4}" dt="2023-04-26T19:36:15.464" v="1140" actId="20577"/>
          <ac:cxnSpMkLst>
            <pc:docMk/>
            <pc:sldMk cId="1270165933" sldId="343"/>
            <ac:cxnSpMk id="19" creationId="{3D937A5E-9857-AA63-B933-9ACC0765C88A}"/>
          </ac:cxnSpMkLst>
        </pc:cxnChg>
      </pc:sldChg>
      <pc:sldChg chg="addSp modSp add mod">
        <pc:chgData name="Stuart C Wilde MBE" userId="effe1fc91cccb1d5" providerId="LiveId" clId="{8ABEFA38-92CC-5145-8E42-8A047B7E19B4}" dt="2023-05-09T16:02:27.417" v="2467" actId="166"/>
        <pc:sldMkLst>
          <pc:docMk/>
          <pc:sldMk cId="1503810612" sldId="344"/>
        </pc:sldMkLst>
        <pc:spChg chg="mod">
          <ac:chgData name="Stuart C Wilde MBE" userId="effe1fc91cccb1d5" providerId="LiveId" clId="{8ABEFA38-92CC-5145-8E42-8A047B7E19B4}" dt="2023-05-09T16:02:27.417" v="2467" actId="166"/>
          <ac:spMkLst>
            <pc:docMk/>
            <pc:sldMk cId="1503810612" sldId="344"/>
            <ac:spMk id="31" creationId="{7142640A-9B0B-7C8F-677E-DC87358F31E9}"/>
          </ac:spMkLst>
        </pc:spChg>
        <pc:cxnChg chg="add mod">
          <ac:chgData name="Stuart C Wilde MBE" userId="effe1fc91cccb1d5" providerId="LiveId" clId="{8ABEFA38-92CC-5145-8E42-8A047B7E19B4}" dt="2023-05-09T16:02:13.684" v="2466" actId="1038"/>
          <ac:cxnSpMkLst>
            <pc:docMk/>
            <pc:sldMk cId="1503810612" sldId="344"/>
            <ac:cxnSpMk id="2" creationId="{F380012C-4BB4-0DA7-2552-08E62CA3587B}"/>
          </ac:cxnSpMkLst>
        </pc:cxnChg>
      </pc:sldChg>
      <pc:sldChg chg="add">
        <pc:chgData name="Stuart C Wilde MBE" userId="effe1fc91cccb1d5" providerId="LiveId" clId="{8ABEFA38-92CC-5145-8E42-8A047B7E19B4}" dt="2023-04-12T16:32:00.860" v="4"/>
        <pc:sldMkLst>
          <pc:docMk/>
          <pc:sldMk cId="3859707570" sldId="345"/>
        </pc:sldMkLst>
      </pc:sldChg>
      <pc:sldChg chg="modSp add mod">
        <pc:chgData name="Stuart C Wilde MBE" userId="effe1fc91cccb1d5" providerId="LiveId" clId="{8ABEFA38-92CC-5145-8E42-8A047B7E19B4}" dt="2023-05-09T15:52:37.347" v="2390" actId="20577"/>
        <pc:sldMkLst>
          <pc:docMk/>
          <pc:sldMk cId="3630515382" sldId="346"/>
        </pc:sldMkLst>
        <pc:spChg chg="mod">
          <ac:chgData name="Stuart C Wilde MBE" userId="effe1fc91cccb1d5" providerId="LiveId" clId="{8ABEFA38-92CC-5145-8E42-8A047B7E19B4}" dt="2023-05-09T15:52:37.347" v="2390" actId="20577"/>
          <ac:spMkLst>
            <pc:docMk/>
            <pc:sldMk cId="3630515382" sldId="346"/>
            <ac:spMk id="28" creationId="{962E7D5D-8D86-A948-9467-CB6D5C2BE84E}"/>
          </ac:spMkLst>
        </pc:spChg>
        <pc:spChg chg="mod">
          <ac:chgData name="Stuart C Wilde MBE" userId="effe1fc91cccb1d5" providerId="LiveId" clId="{8ABEFA38-92CC-5145-8E42-8A047B7E19B4}" dt="2023-05-09T15:51:12.822" v="2365" actId="1036"/>
          <ac:spMkLst>
            <pc:docMk/>
            <pc:sldMk cId="3630515382" sldId="346"/>
            <ac:spMk id="30" creationId="{E94B8427-86F2-36C1-89F1-300993DAACE2}"/>
          </ac:spMkLst>
        </pc:spChg>
        <pc:cxnChg chg="mod">
          <ac:chgData name="Stuart C Wilde MBE" userId="effe1fc91cccb1d5" providerId="LiveId" clId="{8ABEFA38-92CC-5145-8E42-8A047B7E19B4}" dt="2023-05-09T15:49:39.344" v="2326" actId="14100"/>
          <ac:cxnSpMkLst>
            <pc:docMk/>
            <pc:sldMk cId="3630515382" sldId="346"/>
            <ac:cxnSpMk id="31" creationId="{FBC0C5C6-3457-3EC6-FD98-5B1F568F626D}"/>
          </ac:cxnSpMkLst>
        </pc:cxnChg>
        <pc:cxnChg chg="mod">
          <ac:chgData name="Stuart C Wilde MBE" userId="effe1fc91cccb1d5" providerId="LiveId" clId="{8ABEFA38-92CC-5145-8E42-8A047B7E19B4}" dt="2023-05-09T15:49:39.344" v="2326" actId="14100"/>
          <ac:cxnSpMkLst>
            <pc:docMk/>
            <pc:sldMk cId="3630515382" sldId="346"/>
            <ac:cxnSpMk id="34" creationId="{3122FE9A-2F52-00B7-38C5-DF18BF574E7E}"/>
          </ac:cxnSpMkLst>
        </pc:cxnChg>
      </pc:sldChg>
      <pc:sldChg chg="modSp add mod">
        <pc:chgData name="Stuart C Wilde MBE" userId="effe1fc91cccb1d5" providerId="LiveId" clId="{8ABEFA38-92CC-5145-8E42-8A047B7E19B4}" dt="2023-04-26T19:43:02.599" v="1147" actId="20577"/>
        <pc:sldMkLst>
          <pc:docMk/>
          <pc:sldMk cId="2088324005" sldId="347"/>
        </pc:sldMkLst>
        <pc:spChg chg="mod">
          <ac:chgData name="Stuart C Wilde MBE" userId="effe1fc91cccb1d5" providerId="LiveId" clId="{8ABEFA38-92CC-5145-8E42-8A047B7E19B4}" dt="2023-04-26T19:43:02.599" v="1147" actId="20577"/>
          <ac:spMkLst>
            <pc:docMk/>
            <pc:sldMk cId="2088324005" sldId="347"/>
            <ac:spMk id="6" creationId="{0484B42B-5120-3795-E2DA-8220775608D3}"/>
          </ac:spMkLst>
        </pc:spChg>
      </pc:sldChg>
      <pc:sldChg chg="modSp add mod">
        <pc:chgData name="Stuart C Wilde MBE" userId="effe1fc91cccb1d5" providerId="LiveId" clId="{8ABEFA38-92CC-5145-8E42-8A047B7E19B4}" dt="2023-04-26T19:46:14.642" v="1158" actId="20577"/>
        <pc:sldMkLst>
          <pc:docMk/>
          <pc:sldMk cId="1741875263" sldId="348"/>
        </pc:sldMkLst>
        <pc:spChg chg="mod">
          <ac:chgData name="Stuart C Wilde MBE" userId="effe1fc91cccb1d5" providerId="LiveId" clId="{8ABEFA38-92CC-5145-8E42-8A047B7E19B4}" dt="2023-04-26T19:46:14.642" v="1158" actId="20577"/>
          <ac:spMkLst>
            <pc:docMk/>
            <pc:sldMk cId="1741875263" sldId="348"/>
            <ac:spMk id="3" creationId="{4C1B5772-B829-811B-EF6B-F1E87FD324A7}"/>
          </ac:spMkLst>
        </pc:spChg>
      </pc:sldChg>
      <pc:sldChg chg="add">
        <pc:chgData name="Stuart C Wilde MBE" userId="effe1fc91cccb1d5" providerId="LiveId" clId="{8ABEFA38-92CC-5145-8E42-8A047B7E19B4}" dt="2023-04-12T16:32:00.860" v="4"/>
        <pc:sldMkLst>
          <pc:docMk/>
          <pc:sldMk cId="2965981764" sldId="349"/>
        </pc:sldMkLst>
      </pc:sldChg>
      <pc:sldChg chg="add">
        <pc:chgData name="Stuart C Wilde MBE" userId="effe1fc91cccb1d5" providerId="LiveId" clId="{8ABEFA38-92CC-5145-8E42-8A047B7E19B4}" dt="2023-04-12T16:32:00.860" v="4"/>
        <pc:sldMkLst>
          <pc:docMk/>
          <pc:sldMk cId="53156424" sldId="350"/>
        </pc:sldMkLst>
      </pc:sldChg>
      <pc:sldChg chg="add">
        <pc:chgData name="Stuart C Wilde MBE" userId="effe1fc91cccb1d5" providerId="LiveId" clId="{8ABEFA38-92CC-5145-8E42-8A047B7E19B4}" dt="2023-04-12T16:32:00.860" v="4"/>
        <pc:sldMkLst>
          <pc:docMk/>
          <pc:sldMk cId="2397240454" sldId="351"/>
        </pc:sldMkLst>
      </pc:sldChg>
      <pc:sldChg chg="add">
        <pc:chgData name="Stuart C Wilde MBE" userId="effe1fc91cccb1d5" providerId="LiveId" clId="{8ABEFA38-92CC-5145-8E42-8A047B7E19B4}" dt="2023-04-12T16:32:00.860" v="4"/>
        <pc:sldMkLst>
          <pc:docMk/>
          <pc:sldMk cId="3304154367" sldId="352"/>
        </pc:sldMkLst>
      </pc:sldChg>
      <pc:sldChg chg="add">
        <pc:chgData name="Stuart C Wilde MBE" userId="effe1fc91cccb1d5" providerId="LiveId" clId="{8ABEFA38-92CC-5145-8E42-8A047B7E19B4}" dt="2023-04-12T16:32:00.860" v="4"/>
        <pc:sldMkLst>
          <pc:docMk/>
          <pc:sldMk cId="4212935840" sldId="353"/>
        </pc:sldMkLst>
      </pc:sldChg>
      <pc:sldChg chg="addSp modSp add mod">
        <pc:chgData name="Stuart C Wilde MBE" userId="effe1fc91cccb1d5" providerId="LiveId" clId="{8ABEFA38-92CC-5145-8E42-8A047B7E19B4}" dt="2023-05-13T21:38:03.292" v="3053" actId="255"/>
        <pc:sldMkLst>
          <pc:docMk/>
          <pc:sldMk cId="444393813" sldId="354"/>
        </pc:sldMkLst>
        <pc:spChg chg="add mod">
          <ac:chgData name="Stuart C Wilde MBE" userId="effe1fc91cccb1d5" providerId="LiveId" clId="{8ABEFA38-92CC-5145-8E42-8A047B7E19B4}" dt="2023-05-13T21:34:03.742" v="2923" actId="1036"/>
          <ac:spMkLst>
            <pc:docMk/>
            <pc:sldMk cId="444393813" sldId="354"/>
            <ac:spMk id="2" creationId="{9C062D43-6561-817F-6E35-81201B760CCE}"/>
          </ac:spMkLst>
        </pc:spChg>
        <pc:spChg chg="add mod">
          <ac:chgData name="Stuart C Wilde MBE" userId="effe1fc91cccb1d5" providerId="LiveId" clId="{8ABEFA38-92CC-5145-8E42-8A047B7E19B4}" dt="2023-05-13T21:35:22.879" v="3047" actId="20577"/>
          <ac:spMkLst>
            <pc:docMk/>
            <pc:sldMk cId="444393813" sldId="354"/>
            <ac:spMk id="3" creationId="{D3B5A362-C8BA-E4CA-70F9-5BA2D6DCF02E}"/>
          </ac:spMkLst>
        </pc:spChg>
        <pc:spChg chg="add mod">
          <ac:chgData name="Stuart C Wilde MBE" userId="effe1fc91cccb1d5" providerId="LiveId" clId="{8ABEFA38-92CC-5145-8E42-8A047B7E19B4}" dt="2023-05-13T21:34:20.904" v="2938" actId="1036"/>
          <ac:spMkLst>
            <pc:docMk/>
            <pc:sldMk cId="444393813" sldId="354"/>
            <ac:spMk id="5" creationId="{1F5C475F-684D-0B37-7CFA-D665EE6A842B}"/>
          </ac:spMkLst>
        </pc:spChg>
        <pc:spChg chg="mod">
          <ac:chgData name="Stuart C Wilde MBE" userId="effe1fc91cccb1d5" providerId="LiveId" clId="{8ABEFA38-92CC-5145-8E42-8A047B7E19B4}" dt="2023-05-13T21:33:04.128" v="2872" actId="1035"/>
          <ac:spMkLst>
            <pc:docMk/>
            <pc:sldMk cId="444393813" sldId="354"/>
            <ac:spMk id="6" creationId="{E370655E-0A9F-6BFE-916A-198E64F5C649}"/>
          </ac:spMkLst>
        </pc:spChg>
        <pc:spChg chg="mod">
          <ac:chgData name="Stuart C Wilde MBE" userId="effe1fc91cccb1d5" providerId="LiveId" clId="{8ABEFA38-92CC-5145-8E42-8A047B7E19B4}" dt="2023-05-13T21:33:11.778" v="2893" actId="1035"/>
          <ac:spMkLst>
            <pc:docMk/>
            <pc:sldMk cId="444393813" sldId="354"/>
            <ac:spMk id="15" creationId="{930A8236-5B95-BC0A-8524-D0E302671FCF}"/>
          </ac:spMkLst>
        </pc:spChg>
        <pc:spChg chg="mod">
          <ac:chgData name="Stuart C Wilde MBE" userId="effe1fc91cccb1d5" providerId="LiveId" clId="{8ABEFA38-92CC-5145-8E42-8A047B7E19B4}" dt="2023-05-13T21:33:22.098" v="2894" actId="14100"/>
          <ac:spMkLst>
            <pc:docMk/>
            <pc:sldMk cId="444393813" sldId="354"/>
            <ac:spMk id="17" creationId="{60D645E3-3ACE-0682-C745-234500145A42}"/>
          </ac:spMkLst>
        </pc:spChg>
        <pc:spChg chg="mod">
          <ac:chgData name="Stuart C Wilde MBE" userId="effe1fc91cccb1d5" providerId="LiveId" clId="{8ABEFA38-92CC-5145-8E42-8A047B7E19B4}" dt="2023-05-13T21:30:23.611" v="2741" actId="1035"/>
          <ac:spMkLst>
            <pc:docMk/>
            <pc:sldMk cId="444393813" sldId="354"/>
            <ac:spMk id="18" creationId="{0A486BDB-5D59-388F-031E-B574B99ABDC5}"/>
          </ac:spMkLst>
        </pc:spChg>
        <pc:spChg chg="mod">
          <ac:chgData name="Stuart C Wilde MBE" userId="effe1fc91cccb1d5" providerId="LiveId" clId="{8ABEFA38-92CC-5145-8E42-8A047B7E19B4}" dt="2023-05-13T21:31:20.173" v="2768" actId="1035"/>
          <ac:spMkLst>
            <pc:docMk/>
            <pc:sldMk cId="444393813" sldId="354"/>
            <ac:spMk id="21" creationId="{D1390101-585D-D06D-75D3-00674BBDB4DA}"/>
          </ac:spMkLst>
        </pc:spChg>
        <pc:spChg chg="mod">
          <ac:chgData name="Stuart C Wilde MBE" userId="effe1fc91cccb1d5" providerId="LiveId" clId="{8ABEFA38-92CC-5145-8E42-8A047B7E19B4}" dt="2023-05-13T21:38:03.292" v="3053" actId="255"/>
          <ac:spMkLst>
            <pc:docMk/>
            <pc:sldMk cId="444393813" sldId="354"/>
            <ac:spMk id="22" creationId="{ACA64EC9-653E-A6FE-7721-AB4C0186BFC6}"/>
          </ac:spMkLst>
        </pc:spChg>
        <pc:spChg chg="mod">
          <ac:chgData name="Stuart C Wilde MBE" userId="effe1fc91cccb1d5" providerId="LiveId" clId="{8ABEFA38-92CC-5145-8E42-8A047B7E19B4}" dt="2023-05-13T21:38:03.292" v="3053" actId="255"/>
          <ac:spMkLst>
            <pc:docMk/>
            <pc:sldMk cId="444393813" sldId="354"/>
            <ac:spMk id="24" creationId="{312942E5-6B5C-343C-0909-67C8092164B2}"/>
          </ac:spMkLst>
        </pc:spChg>
        <pc:spChg chg="mod">
          <ac:chgData name="Stuart C Wilde MBE" userId="effe1fc91cccb1d5" providerId="LiveId" clId="{8ABEFA38-92CC-5145-8E42-8A047B7E19B4}" dt="2023-05-13T21:38:03.292" v="3053" actId="255"/>
          <ac:spMkLst>
            <pc:docMk/>
            <pc:sldMk cId="444393813" sldId="354"/>
            <ac:spMk id="28" creationId="{8F247258-8987-0D50-D978-B3421B0753FC}"/>
          </ac:spMkLst>
        </pc:spChg>
        <pc:spChg chg="mod">
          <ac:chgData name="Stuart C Wilde MBE" userId="effe1fc91cccb1d5" providerId="LiveId" clId="{8ABEFA38-92CC-5145-8E42-8A047B7E19B4}" dt="2023-05-13T21:34:03.742" v="2923" actId="1036"/>
          <ac:spMkLst>
            <pc:docMk/>
            <pc:sldMk cId="444393813" sldId="354"/>
            <ac:spMk id="30" creationId="{53240C09-CCF0-A9FD-45C2-D2667CBB2ACE}"/>
          </ac:spMkLst>
        </pc:spChg>
        <pc:spChg chg="mod">
          <ac:chgData name="Stuart C Wilde MBE" userId="effe1fc91cccb1d5" providerId="LiveId" clId="{8ABEFA38-92CC-5145-8E42-8A047B7E19B4}" dt="2023-05-13T21:34:03.742" v="2923" actId="1036"/>
          <ac:spMkLst>
            <pc:docMk/>
            <pc:sldMk cId="444393813" sldId="354"/>
            <ac:spMk id="33" creationId="{B4DF950C-54B4-2089-A822-A2A875852311}"/>
          </ac:spMkLst>
        </pc:spChg>
        <pc:spChg chg="mod">
          <ac:chgData name="Stuart C Wilde MBE" userId="effe1fc91cccb1d5" providerId="LiveId" clId="{8ABEFA38-92CC-5145-8E42-8A047B7E19B4}" dt="2023-05-13T21:34:03.742" v="2923" actId="1036"/>
          <ac:spMkLst>
            <pc:docMk/>
            <pc:sldMk cId="444393813" sldId="354"/>
            <ac:spMk id="34" creationId="{CF048FA3-C538-AD75-2C4D-4A7A266997A0}"/>
          </ac:spMkLst>
        </pc:spChg>
        <pc:spChg chg="mod">
          <ac:chgData name="Stuart C Wilde MBE" userId="effe1fc91cccb1d5" providerId="LiveId" clId="{8ABEFA38-92CC-5145-8E42-8A047B7E19B4}" dt="2023-05-13T21:34:03.742" v="2923" actId="1036"/>
          <ac:spMkLst>
            <pc:docMk/>
            <pc:sldMk cId="444393813" sldId="354"/>
            <ac:spMk id="35" creationId="{D05CD8CD-258D-F045-55CC-1AA691F03F27}"/>
          </ac:spMkLst>
        </pc:spChg>
        <pc:spChg chg="mod">
          <ac:chgData name="Stuart C Wilde MBE" userId="effe1fc91cccb1d5" providerId="LiveId" clId="{8ABEFA38-92CC-5145-8E42-8A047B7E19B4}" dt="2023-05-13T21:35:41.006" v="3049" actId="255"/>
          <ac:spMkLst>
            <pc:docMk/>
            <pc:sldMk cId="444393813" sldId="354"/>
            <ac:spMk id="37" creationId="{C16E4BEE-89E7-3CAA-5CA3-6BC916246157}"/>
          </ac:spMkLst>
        </pc:spChg>
        <pc:spChg chg="mod">
          <ac:chgData name="Stuart C Wilde MBE" userId="effe1fc91cccb1d5" providerId="LiveId" clId="{8ABEFA38-92CC-5145-8E42-8A047B7E19B4}" dt="2023-05-13T21:31:32.979" v="2792" actId="1035"/>
          <ac:spMkLst>
            <pc:docMk/>
            <pc:sldMk cId="444393813" sldId="354"/>
            <ac:spMk id="38" creationId="{3F81CD3B-D84A-7918-7B24-D8FB1E8683BA}"/>
          </ac:spMkLst>
        </pc:spChg>
        <pc:spChg chg="mod">
          <ac:chgData name="Stuart C Wilde MBE" userId="effe1fc91cccb1d5" providerId="LiveId" clId="{8ABEFA38-92CC-5145-8E42-8A047B7E19B4}" dt="2023-05-13T21:30:37.518" v="2763" actId="1036"/>
          <ac:spMkLst>
            <pc:docMk/>
            <pc:sldMk cId="444393813" sldId="354"/>
            <ac:spMk id="39" creationId="{364C869A-8835-AB10-9372-48E57514129F}"/>
          </ac:spMkLst>
        </pc:spChg>
        <pc:spChg chg="mod">
          <ac:chgData name="Stuart C Wilde MBE" userId="effe1fc91cccb1d5" providerId="LiveId" clId="{8ABEFA38-92CC-5145-8E42-8A047B7E19B4}" dt="2023-05-13T21:30:37.518" v="2763" actId="1036"/>
          <ac:spMkLst>
            <pc:docMk/>
            <pc:sldMk cId="444393813" sldId="354"/>
            <ac:spMk id="40" creationId="{2793F231-3357-4373-773F-FC6D6346EDBE}"/>
          </ac:spMkLst>
        </pc:spChg>
        <pc:cxnChg chg="add mod">
          <ac:chgData name="Stuart C Wilde MBE" userId="effe1fc91cccb1d5" providerId="LiveId" clId="{8ABEFA38-92CC-5145-8E42-8A047B7E19B4}" dt="2023-05-13T21:35:02.621" v="3030" actId="1035"/>
          <ac:cxnSpMkLst>
            <pc:docMk/>
            <pc:sldMk cId="444393813" sldId="354"/>
            <ac:cxnSpMk id="7" creationId="{E9359732-450D-087D-A022-3E18A85717B0}"/>
          </ac:cxnSpMkLst>
        </pc:cxnChg>
        <pc:cxnChg chg="mod">
          <ac:chgData name="Stuart C Wilde MBE" userId="effe1fc91cccb1d5" providerId="LiveId" clId="{8ABEFA38-92CC-5145-8E42-8A047B7E19B4}" dt="2023-05-13T21:34:03.742" v="2923" actId="1036"/>
          <ac:cxnSpMkLst>
            <pc:docMk/>
            <pc:sldMk cId="444393813" sldId="354"/>
            <ac:cxnSpMk id="41" creationId="{85CAC21B-79F4-29FB-33E9-31684085117E}"/>
          </ac:cxnSpMkLst>
        </pc:cxnChg>
        <pc:cxnChg chg="mod">
          <ac:chgData name="Stuart C Wilde MBE" userId="effe1fc91cccb1d5" providerId="LiveId" clId="{8ABEFA38-92CC-5145-8E42-8A047B7E19B4}" dt="2023-05-13T21:34:03.742" v="2923" actId="1036"/>
          <ac:cxnSpMkLst>
            <pc:docMk/>
            <pc:sldMk cId="444393813" sldId="354"/>
            <ac:cxnSpMk id="42" creationId="{9B716D9B-F4B2-0270-3A73-7C182DBEC9E1}"/>
          </ac:cxnSpMkLst>
        </pc:cxnChg>
        <pc:cxnChg chg="mod">
          <ac:chgData name="Stuart C Wilde MBE" userId="effe1fc91cccb1d5" providerId="LiveId" clId="{8ABEFA38-92CC-5145-8E42-8A047B7E19B4}" dt="2023-05-13T21:34:03.742" v="2923" actId="1036"/>
          <ac:cxnSpMkLst>
            <pc:docMk/>
            <pc:sldMk cId="444393813" sldId="354"/>
            <ac:cxnSpMk id="43" creationId="{E2BE6C4F-E33C-7C53-94C7-BAAA774B5C26}"/>
          </ac:cxnSpMkLst>
        </pc:cxnChg>
        <pc:cxnChg chg="mod">
          <ac:chgData name="Stuart C Wilde MBE" userId="effe1fc91cccb1d5" providerId="LiveId" clId="{8ABEFA38-92CC-5145-8E42-8A047B7E19B4}" dt="2023-05-13T21:34:03.742" v="2923" actId="1036"/>
          <ac:cxnSpMkLst>
            <pc:docMk/>
            <pc:sldMk cId="444393813" sldId="354"/>
            <ac:cxnSpMk id="44" creationId="{120CB9EA-7501-AEF8-D917-D7BF419C2A41}"/>
          </ac:cxnSpMkLst>
        </pc:cxnChg>
        <pc:cxnChg chg="mod">
          <ac:chgData name="Stuart C Wilde MBE" userId="effe1fc91cccb1d5" providerId="LiveId" clId="{8ABEFA38-92CC-5145-8E42-8A047B7E19B4}" dt="2023-05-13T21:34:03.742" v="2923" actId="1036"/>
          <ac:cxnSpMkLst>
            <pc:docMk/>
            <pc:sldMk cId="444393813" sldId="354"/>
            <ac:cxnSpMk id="45" creationId="{68A487EB-7F2A-5A5C-6C9F-DC26A543D22A}"/>
          </ac:cxnSpMkLst>
        </pc:cxnChg>
        <pc:cxnChg chg="mod">
          <ac:chgData name="Stuart C Wilde MBE" userId="effe1fc91cccb1d5" providerId="LiveId" clId="{8ABEFA38-92CC-5145-8E42-8A047B7E19B4}" dt="2023-05-13T21:34:03.742" v="2923" actId="1036"/>
          <ac:cxnSpMkLst>
            <pc:docMk/>
            <pc:sldMk cId="444393813" sldId="354"/>
            <ac:cxnSpMk id="46" creationId="{5BE10841-B5EF-6D9D-9BDD-828C59E694D4}"/>
          </ac:cxnSpMkLst>
        </pc:cxnChg>
        <pc:cxnChg chg="mod">
          <ac:chgData name="Stuart C Wilde MBE" userId="effe1fc91cccb1d5" providerId="LiveId" clId="{8ABEFA38-92CC-5145-8E42-8A047B7E19B4}" dt="2023-05-13T21:34:03.742" v="2923" actId="1036"/>
          <ac:cxnSpMkLst>
            <pc:docMk/>
            <pc:sldMk cId="444393813" sldId="354"/>
            <ac:cxnSpMk id="47" creationId="{77553BCF-A11A-C45F-540E-D56B3DDC7133}"/>
          </ac:cxnSpMkLst>
        </pc:cxnChg>
        <pc:cxnChg chg="mod">
          <ac:chgData name="Stuart C Wilde MBE" userId="effe1fc91cccb1d5" providerId="LiveId" clId="{8ABEFA38-92CC-5145-8E42-8A047B7E19B4}" dt="2023-05-13T21:30:37.518" v="2763" actId="1036"/>
          <ac:cxnSpMkLst>
            <pc:docMk/>
            <pc:sldMk cId="444393813" sldId="354"/>
            <ac:cxnSpMk id="48" creationId="{86A7CB7E-7A0C-07FA-979A-C652B9BB5E41}"/>
          </ac:cxnSpMkLst>
        </pc:cxnChg>
      </pc:sldChg>
      <pc:sldChg chg="modSp add mod">
        <pc:chgData name="Stuart C Wilde MBE" userId="effe1fc91cccb1d5" providerId="LiveId" clId="{8ABEFA38-92CC-5145-8E42-8A047B7E19B4}" dt="2023-05-13T21:37:48.827" v="3052" actId="255"/>
        <pc:sldMkLst>
          <pc:docMk/>
          <pc:sldMk cId="1180684865" sldId="355"/>
        </pc:sldMkLst>
        <pc:spChg chg="mod">
          <ac:chgData name="Stuart C Wilde MBE" userId="effe1fc91cccb1d5" providerId="LiveId" clId="{8ABEFA38-92CC-5145-8E42-8A047B7E19B4}" dt="2023-05-13T21:37:48.827" v="3052" actId="255"/>
          <ac:spMkLst>
            <pc:docMk/>
            <pc:sldMk cId="1180684865" sldId="355"/>
            <ac:spMk id="7" creationId="{E9A403EC-481D-A17C-6C9E-9807549A25B6}"/>
          </ac:spMkLst>
        </pc:spChg>
        <pc:spChg chg="mod">
          <ac:chgData name="Stuart C Wilde MBE" userId="effe1fc91cccb1d5" providerId="LiveId" clId="{8ABEFA38-92CC-5145-8E42-8A047B7E19B4}" dt="2023-05-13T21:37:48.827" v="3052" actId="255"/>
          <ac:spMkLst>
            <pc:docMk/>
            <pc:sldMk cId="1180684865" sldId="355"/>
            <ac:spMk id="12" creationId="{E899C386-0C7D-570F-39C7-3B7A554E108D}"/>
          </ac:spMkLst>
        </pc:spChg>
        <pc:spChg chg="mod">
          <ac:chgData name="Stuart C Wilde MBE" userId="effe1fc91cccb1d5" providerId="LiveId" clId="{8ABEFA38-92CC-5145-8E42-8A047B7E19B4}" dt="2023-05-13T21:37:48.827" v="3052" actId="255"/>
          <ac:spMkLst>
            <pc:docMk/>
            <pc:sldMk cId="1180684865" sldId="355"/>
            <ac:spMk id="27" creationId="{03A9A54B-B5E4-3310-19FE-FF207661410F}"/>
          </ac:spMkLst>
        </pc:spChg>
      </pc:sldChg>
      <pc:sldChg chg="addSp modSp add mod">
        <pc:chgData name="Stuart C Wilde MBE" userId="effe1fc91cccb1d5" providerId="LiveId" clId="{8ABEFA38-92CC-5145-8E42-8A047B7E19B4}" dt="2023-05-13T21:37:35.202" v="3051" actId="255"/>
        <pc:sldMkLst>
          <pc:docMk/>
          <pc:sldMk cId="3936329068" sldId="356"/>
        </pc:sldMkLst>
        <pc:spChg chg="mod">
          <ac:chgData name="Stuart C Wilde MBE" userId="effe1fc91cccb1d5" providerId="LiveId" clId="{8ABEFA38-92CC-5145-8E42-8A047B7E19B4}" dt="2023-05-13T21:37:35.202" v="3051" actId="255"/>
          <ac:spMkLst>
            <pc:docMk/>
            <pc:sldMk cId="3936329068" sldId="356"/>
            <ac:spMk id="7" creationId="{393D57D9-39DA-AB98-9309-14F199310847}"/>
          </ac:spMkLst>
        </pc:spChg>
        <pc:spChg chg="mod">
          <ac:chgData name="Stuart C Wilde MBE" userId="effe1fc91cccb1d5" providerId="LiveId" clId="{8ABEFA38-92CC-5145-8E42-8A047B7E19B4}" dt="2023-05-13T21:37:35.202" v="3051" actId="255"/>
          <ac:spMkLst>
            <pc:docMk/>
            <pc:sldMk cId="3936329068" sldId="356"/>
            <ac:spMk id="12" creationId="{503FE6CB-3BC5-9687-4EB5-63BE5BAAC882}"/>
          </ac:spMkLst>
        </pc:spChg>
        <pc:spChg chg="mod">
          <ac:chgData name="Stuart C Wilde MBE" userId="effe1fc91cccb1d5" providerId="LiveId" clId="{8ABEFA38-92CC-5145-8E42-8A047B7E19B4}" dt="2023-05-13T21:23:09.067" v="2571" actId="1038"/>
          <ac:spMkLst>
            <pc:docMk/>
            <pc:sldMk cId="3936329068" sldId="356"/>
            <ac:spMk id="16" creationId="{756D9D4A-65B5-6F60-9B08-070CEB1166C1}"/>
          </ac:spMkLst>
        </pc:spChg>
        <pc:spChg chg="mod">
          <ac:chgData name="Stuart C Wilde MBE" userId="effe1fc91cccb1d5" providerId="LiveId" clId="{8ABEFA38-92CC-5145-8E42-8A047B7E19B4}" dt="2023-05-13T21:23:05.888" v="2569" actId="1038"/>
          <ac:spMkLst>
            <pc:docMk/>
            <pc:sldMk cId="3936329068" sldId="356"/>
            <ac:spMk id="18" creationId="{F39A9BEF-EB0E-45A8-B489-3CA00E6D3A01}"/>
          </ac:spMkLst>
        </pc:spChg>
        <pc:spChg chg="mod">
          <ac:chgData name="Stuart C Wilde MBE" userId="effe1fc91cccb1d5" providerId="LiveId" clId="{8ABEFA38-92CC-5145-8E42-8A047B7E19B4}" dt="2023-05-13T21:24:46.354" v="2648" actId="1038"/>
          <ac:spMkLst>
            <pc:docMk/>
            <pc:sldMk cId="3936329068" sldId="356"/>
            <ac:spMk id="22" creationId="{4A7110BB-D9ED-C8E0-AB10-DF54E5236F89}"/>
          </ac:spMkLst>
        </pc:spChg>
        <pc:spChg chg="mod">
          <ac:chgData name="Stuart C Wilde MBE" userId="effe1fc91cccb1d5" providerId="LiveId" clId="{8ABEFA38-92CC-5145-8E42-8A047B7E19B4}" dt="2023-05-13T21:37:35.202" v="3051" actId="255"/>
          <ac:spMkLst>
            <pc:docMk/>
            <pc:sldMk cId="3936329068" sldId="356"/>
            <ac:spMk id="26" creationId="{C7A1AF38-7081-A0EA-2333-AF7B58C6FF41}"/>
          </ac:spMkLst>
        </pc:spChg>
        <pc:spChg chg="mod">
          <ac:chgData name="Stuart C Wilde MBE" userId="effe1fc91cccb1d5" providerId="LiveId" clId="{8ABEFA38-92CC-5145-8E42-8A047B7E19B4}" dt="2023-05-13T21:21:47.188" v="2536" actId="255"/>
          <ac:spMkLst>
            <pc:docMk/>
            <pc:sldMk cId="3936329068" sldId="356"/>
            <ac:spMk id="28" creationId="{A634588C-A793-45FB-BE48-0343EF710369}"/>
          </ac:spMkLst>
        </pc:spChg>
        <pc:spChg chg="mod">
          <ac:chgData name="Stuart C Wilde MBE" userId="effe1fc91cccb1d5" providerId="LiveId" clId="{8ABEFA38-92CC-5145-8E42-8A047B7E19B4}" dt="2023-05-13T21:23:34.991" v="2575" actId="1037"/>
          <ac:spMkLst>
            <pc:docMk/>
            <pc:sldMk cId="3936329068" sldId="356"/>
            <ac:spMk id="32" creationId="{9B7047D5-284E-5290-785B-3845BAA7D555}"/>
          </ac:spMkLst>
        </pc:spChg>
        <pc:spChg chg="mod">
          <ac:chgData name="Stuart C Wilde MBE" userId="effe1fc91cccb1d5" providerId="LiveId" clId="{8ABEFA38-92CC-5145-8E42-8A047B7E19B4}" dt="2023-05-13T21:37:35.202" v="3051" actId="255"/>
          <ac:spMkLst>
            <pc:docMk/>
            <pc:sldMk cId="3936329068" sldId="356"/>
            <ac:spMk id="37" creationId="{2B1BB9A5-BCCF-678A-6DF9-4DF804DFD5CF}"/>
          </ac:spMkLst>
        </pc:spChg>
        <pc:spChg chg="mod">
          <ac:chgData name="Stuart C Wilde MBE" userId="effe1fc91cccb1d5" providerId="LiveId" clId="{8ABEFA38-92CC-5145-8E42-8A047B7E19B4}" dt="2023-05-13T21:25:05.156" v="2656" actId="1037"/>
          <ac:spMkLst>
            <pc:docMk/>
            <pc:sldMk cId="3936329068" sldId="356"/>
            <ac:spMk id="38" creationId="{2A86261C-7AAB-574E-9D92-1131EC8847AF}"/>
          </ac:spMkLst>
        </pc:spChg>
        <pc:spChg chg="mod">
          <ac:chgData name="Stuart C Wilde MBE" userId="effe1fc91cccb1d5" providerId="LiveId" clId="{8ABEFA38-92CC-5145-8E42-8A047B7E19B4}" dt="2023-05-13T21:25:05.156" v="2656" actId="1037"/>
          <ac:spMkLst>
            <pc:docMk/>
            <pc:sldMk cId="3936329068" sldId="356"/>
            <ac:spMk id="39" creationId="{46085C83-3846-ED67-2795-748EB8EE8293}"/>
          </ac:spMkLst>
        </pc:spChg>
        <pc:cxnChg chg="mod">
          <ac:chgData name="Stuart C Wilde MBE" userId="effe1fc91cccb1d5" providerId="LiveId" clId="{8ABEFA38-92CC-5145-8E42-8A047B7E19B4}" dt="2023-05-13T21:24:46.354" v="2648" actId="1038"/>
          <ac:cxnSpMkLst>
            <pc:docMk/>
            <pc:sldMk cId="3936329068" sldId="356"/>
            <ac:cxnSpMk id="21" creationId="{B46871B2-BB1F-C5BD-4762-1612DB088A11}"/>
          </ac:cxnSpMkLst>
        </pc:cxnChg>
        <pc:cxnChg chg="mod">
          <ac:chgData name="Stuart C Wilde MBE" userId="effe1fc91cccb1d5" providerId="LiveId" clId="{8ABEFA38-92CC-5145-8E42-8A047B7E19B4}" dt="2023-05-13T21:23:09.067" v="2571" actId="1038"/>
          <ac:cxnSpMkLst>
            <pc:docMk/>
            <pc:sldMk cId="3936329068" sldId="356"/>
            <ac:cxnSpMk id="33" creationId="{9FE64BEE-67EC-324F-BC16-E1667F06E8F2}"/>
          </ac:cxnSpMkLst>
        </pc:cxnChg>
        <pc:cxnChg chg="mod">
          <ac:chgData name="Stuart C Wilde MBE" userId="effe1fc91cccb1d5" providerId="LiveId" clId="{8ABEFA38-92CC-5145-8E42-8A047B7E19B4}" dt="2023-05-13T21:23:05.888" v="2569" actId="1038"/>
          <ac:cxnSpMkLst>
            <pc:docMk/>
            <pc:sldMk cId="3936329068" sldId="356"/>
            <ac:cxnSpMk id="34" creationId="{3726D2FE-C0EA-B1AB-069E-92FC48E9ABF9}"/>
          </ac:cxnSpMkLst>
        </pc:cxnChg>
        <pc:cxnChg chg="mod">
          <ac:chgData name="Stuart C Wilde MBE" userId="effe1fc91cccb1d5" providerId="LiveId" clId="{8ABEFA38-92CC-5145-8E42-8A047B7E19B4}" dt="2023-05-13T21:23:34.991" v="2575" actId="1037"/>
          <ac:cxnSpMkLst>
            <pc:docMk/>
            <pc:sldMk cId="3936329068" sldId="356"/>
            <ac:cxnSpMk id="35" creationId="{19785EAB-E960-7C23-C298-3AA3B3AC951A}"/>
          </ac:cxnSpMkLst>
        </pc:cxnChg>
        <pc:cxnChg chg="mod">
          <ac:chgData name="Stuart C Wilde MBE" userId="effe1fc91cccb1d5" providerId="LiveId" clId="{8ABEFA38-92CC-5145-8E42-8A047B7E19B4}" dt="2023-05-13T21:25:05.156" v="2656" actId="1037"/>
          <ac:cxnSpMkLst>
            <pc:docMk/>
            <pc:sldMk cId="3936329068" sldId="356"/>
            <ac:cxnSpMk id="40" creationId="{5707A5EA-B06A-83AF-8602-82A1747F187C}"/>
          </ac:cxnSpMkLst>
        </pc:cxnChg>
        <pc:cxnChg chg="mod">
          <ac:chgData name="Stuart C Wilde MBE" userId="effe1fc91cccb1d5" providerId="LiveId" clId="{8ABEFA38-92CC-5145-8E42-8A047B7E19B4}" dt="2023-05-13T21:25:05.156" v="2656" actId="1037"/>
          <ac:cxnSpMkLst>
            <pc:docMk/>
            <pc:sldMk cId="3936329068" sldId="356"/>
            <ac:cxnSpMk id="41" creationId="{D2CAEC12-00EC-29B5-D185-21B0CB63EB2B}"/>
          </ac:cxnSpMkLst>
        </pc:cxnChg>
        <pc:cxnChg chg="mod">
          <ac:chgData name="Stuart C Wilde MBE" userId="effe1fc91cccb1d5" providerId="LiveId" clId="{8ABEFA38-92CC-5145-8E42-8A047B7E19B4}" dt="2023-05-13T21:25:05.156" v="2656" actId="1037"/>
          <ac:cxnSpMkLst>
            <pc:docMk/>
            <pc:sldMk cId="3936329068" sldId="356"/>
            <ac:cxnSpMk id="42" creationId="{4D4373A7-8C32-338A-DF45-773CAF00AA5C}"/>
          </ac:cxnSpMkLst>
        </pc:cxnChg>
        <pc:cxnChg chg="add mod">
          <ac:chgData name="Stuart C Wilde MBE" userId="effe1fc91cccb1d5" providerId="LiveId" clId="{8ABEFA38-92CC-5145-8E42-8A047B7E19B4}" dt="2023-05-13T21:25:11.694" v="2659" actId="1038"/>
          <ac:cxnSpMkLst>
            <pc:docMk/>
            <pc:sldMk cId="3936329068" sldId="356"/>
            <ac:cxnSpMk id="53" creationId="{DAFD14A5-08C0-69B5-309B-A85127EBCD3B}"/>
          </ac:cxnSpMkLst>
        </pc:cxnChg>
      </pc:sldChg>
      <pc:sldChg chg="modSp add mod">
        <pc:chgData name="Stuart C Wilde MBE" userId="effe1fc91cccb1d5" providerId="LiveId" clId="{8ABEFA38-92CC-5145-8E42-8A047B7E19B4}" dt="2023-05-13T21:48:53.130" v="3071" actId="20577"/>
        <pc:sldMkLst>
          <pc:docMk/>
          <pc:sldMk cId="344023547" sldId="357"/>
        </pc:sldMkLst>
        <pc:spChg chg="mod">
          <ac:chgData name="Stuart C Wilde MBE" userId="effe1fc91cccb1d5" providerId="LiveId" clId="{8ABEFA38-92CC-5145-8E42-8A047B7E19B4}" dt="2023-05-13T21:48:53.130" v="3071" actId="20577"/>
          <ac:spMkLst>
            <pc:docMk/>
            <pc:sldMk cId="344023547" sldId="357"/>
            <ac:spMk id="2" creationId="{3A83EA31-2159-86F1-5032-EFEFD0697755}"/>
          </ac:spMkLst>
        </pc:spChg>
        <pc:spChg chg="mod">
          <ac:chgData name="Stuart C Wilde MBE" userId="effe1fc91cccb1d5" providerId="LiveId" clId="{8ABEFA38-92CC-5145-8E42-8A047B7E19B4}" dt="2023-05-13T21:47:49.177" v="3065" actId="20577"/>
          <ac:spMkLst>
            <pc:docMk/>
            <pc:sldMk cId="344023547" sldId="357"/>
            <ac:spMk id="3" creationId="{31A2DC28-E565-8426-6122-1D8A3220F2E8}"/>
          </ac:spMkLst>
        </pc:spChg>
      </pc:sldChg>
      <pc:sldChg chg="addSp delSp modSp add mod">
        <pc:chgData name="Stuart C Wilde MBE" userId="effe1fc91cccb1d5" providerId="LiveId" clId="{8ABEFA38-92CC-5145-8E42-8A047B7E19B4}" dt="2023-05-08T20:58:21.371" v="1884" actId="167"/>
        <pc:sldMkLst>
          <pc:docMk/>
          <pc:sldMk cId="1355694048" sldId="358"/>
        </pc:sldMkLst>
        <pc:spChg chg="mod">
          <ac:chgData name="Stuart C Wilde MBE" userId="effe1fc91cccb1d5" providerId="LiveId" clId="{8ABEFA38-92CC-5145-8E42-8A047B7E19B4}" dt="2023-04-26T20:22:42.057" v="1167" actId="20577"/>
          <ac:spMkLst>
            <pc:docMk/>
            <pc:sldMk cId="1355694048" sldId="358"/>
            <ac:spMk id="32" creationId="{E0D676AB-4D5D-4F03-DFAA-BF251A373ECB}"/>
          </ac:spMkLst>
        </pc:spChg>
        <pc:picChg chg="add del mod">
          <ac:chgData name="Stuart C Wilde MBE" userId="effe1fc91cccb1d5" providerId="LiveId" clId="{8ABEFA38-92CC-5145-8E42-8A047B7E19B4}" dt="2023-04-24T20:50:56.157" v="859" actId="478"/>
          <ac:picMkLst>
            <pc:docMk/>
            <pc:sldMk cId="1355694048" sldId="358"/>
            <ac:picMk id="2" creationId="{1917951D-CBC5-0AB2-893D-7767F38BE88B}"/>
          </ac:picMkLst>
        </pc:picChg>
        <pc:picChg chg="add del mod modCrop">
          <ac:chgData name="Stuart C Wilde MBE" userId="effe1fc91cccb1d5" providerId="LiveId" clId="{8ABEFA38-92CC-5145-8E42-8A047B7E19B4}" dt="2023-04-24T20:38:00.349" v="687" actId="1076"/>
          <ac:picMkLst>
            <pc:docMk/>
            <pc:sldMk cId="1355694048" sldId="358"/>
            <ac:picMk id="3" creationId="{8BA849ED-19CC-3B0B-07FF-20A214F6BD09}"/>
          </ac:picMkLst>
        </pc:picChg>
        <pc:picChg chg="add del mod">
          <ac:chgData name="Stuart C Wilde MBE" userId="effe1fc91cccb1d5" providerId="LiveId" clId="{8ABEFA38-92CC-5145-8E42-8A047B7E19B4}" dt="2023-05-08T20:58:08.577" v="1873" actId="478"/>
          <ac:picMkLst>
            <pc:docMk/>
            <pc:sldMk cId="1355694048" sldId="358"/>
            <ac:picMk id="5" creationId="{647C29AD-E4D9-BE24-8431-324E0886738D}"/>
          </ac:picMkLst>
        </pc:picChg>
        <pc:picChg chg="add del mod">
          <ac:chgData name="Stuart C Wilde MBE" userId="effe1fc91cccb1d5" providerId="LiveId" clId="{8ABEFA38-92CC-5145-8E42-8A047B7E19B4}" dt="2023-05-08T19:58:51.393" v="1699" actId="478"/>
          <ac:picMkLst>
            <pc:docMk/>
            <pc:sldMk cId="1355694048" sldId="358"/>
            <ac:picMk id="6" creationId="{5360521C-9E81-FA87-050E-D2919FBA5F92}"/>
          </ac:picMkLst>
        </pc:picChg>
        <pc:picChg chg="add mod">
          <ac:chgData name="Stuart C Wilde MBE" userId="effe1fc91cccb1d5" providerId="LiveId" clId="{8ABEFA38-92CC-5145-8E42-8A047B7E19B4}" dt="2023-05-08T20:58:21.371" v="1884" actId="167"/>
          <ac:picMkLst>
            <pc:docMk/>
            <pc:sldMk cId="1355694048" sldId="358"/>
            <ac:picMk id="6" creationId="{61A92DFD-44C0-D0B3-F37E-06EF7631789A}"/>
          </ac:picMkLst>
        </pc:picChg>
        <pc:picChg chg="add del mod">
          <ac:chgData name="Stuart C Wilde MBE" userId="effe1fc91cccb1d5" providerId="LiveId" clId="{8ABEFA38-92CC-5145-8E42-8A047B7E19B4}" dt="2023-05-08T20:35:38.348" v="1795" actId="478"/>
          <ac:picMkLst>
            <pc:docMk/>
            <pc:sldMk cId="1355694048" sldId="358"/>
            <ac:picMk id="12" creationId="{E2180F2F-3833-5E0F-A8DE-F41D9328C5F6}"/>
          </ac:picMkLst>
        </pc:picChg>
        <pc:picChg chg="add del mod">
          <ac:chgData name="Stuart C Wilde MBE" userId="effe1fc91cccb1d5" providerId="LiveId" clId="{8ABEFA38-92CC-5145-8E42-8A047B7E19B4}" dt="2023-05-08T20:57:37.451" v="1856" actId="478"/>
          <ac:picMkLst>
            <pc:docMk/>
            <pc:sldMk cId="1355694048" sldId="358"/>
            <ac:picMk id="18" creationId="{7D25B0B1-6722-89E9-1DE6-019ABEA56353}"/>
          </ac:picMkLst>
        </pc:picChg>
      </pc:sldChg>
      <pc:sldChg chg="addSp delSp modSp add mod">
        <pc:chgData name="Stuart C Wilde MBE" userId="effe1fc91cccb1d5" providerId="LiveId" clId="{8ABEFA38-92CC-5145-8E42-8A047B7E19B4}" dt="2023-05-09T18:40:40.960" v="2533" actId="1038"/>
        <pc:sldMkLst>
          <pc:docMk/>
          <pc:sldMk cId="2483989090" sldId="359"/>
        </pc:sldMkLst>
        <pc:spChg chg="add mod">
          <ac:chgData name="Stuart C Wilde MBE" userId="effe1fc91cccb1d5" providerId="LiveId" clId="{8ABEFA38-92CC-5145-8E42-8A047B7E19B4}" dt="2023-04-26T20:24:35.221" v="1174" actId="1036"/>
          <ac:spMkLst>
            <pc:docMk/>
            <pc:sldMk cId="2483989090" sldId="359"/>
            <ac:spMk id="3" creationId="{4ABA098A-1381-C123-4D09-E39A3F796024}"/>
          </ac:spMkLst>
        </pc:spChg>
        <pc:spChg chg="mod">
          <ac:chgData name="Stuart C Wilde MBE" userId="effe1fc91cccb1d5" providerId="LiveId" clId="{8ABEFA38-92CC-5145-8E42-8A047B7E19B4}" dt="2023-04-26T20:25:14.805" v="1188" actId="20577"/>
          <ac:spMkLst>
            <pc:docMk/>
            <pc:sldMk cId="2483989090" sldId="359"/>
            <ac:spMk id="30" creationId="{DE00F0BC-09DC-593F-1EA4-CA09BD10882D}"/>
          </ac:spMkLst>
        </pc:spChg>
        <pc:picChg chg="del mod">
          <ac:chgData name="Stuart C Wilde MBE" userId="effe1fc91cccb1d5" providerId="LiveId" clId="{8ABEFA38-92CC-5145-8E42-8A047B7E19B4}" dt="2023-04-24T20:44:05.894" v="831" actId="478"/>
          <ac:picMkLst>
            <pc:docMk/>
            <pc:sldMk cId="2483989090" sldId="359"/>
            <ac:picMk id="5" creationId="{79861DB2-BB83-E01E-7A32-5B2285D9A6F2}"/>
          </ac:picMkLst>
        </pc:picChg>
        <pc:picChg chg="add del mod modCrop">
          <ac:chgData name="Stuart C Wilde MBE" userId="effe1fc91cccb1d5" providerId="LiveId" clId="{8ABEFA38-92CC-5145-8E42-8A047B7E19B4}" dt="2023-05-09T18:40:22.752" v="2509" actId="478"/>
          <ac:picMkLst>
            <pc:docMk/>
            <pc:sldMk cId="2483989090" sldId="359"/>
            <ac:picMk id="5" creationId="{C6B1B8B0-DE99-EB84-6101-1D78DF9BE904}"/>
          </ac:picMkLst>
        </pc:picChg>
        <pc:picChg chg="add del mod">
          <ac:chgData name="Stuart C Wilde MBE" userId="effe1fc91cccb1d5" providerId="LiveId" clId="{8ABEFA38-92CC-5145-8E42-8A047B7E19B4}" dt="2023-05-08T20:15:07.388" v="1772" actId="1076"/>
          <ac:picMkLst>
            <pc:docMk/>
            <pc:sldMk cId="2483989090" sldId="359"/>
            <ac:picMk id="7" creationId="{47C05D09-E9E6-7E66-4EFF-B642933F74E1}"/>
          </ac:picMkLst>
        </pc:picChg>
        <pc:picChg chg="add mod modCrop">
          <ac:chgData name="Stuart C Wilde MBE" userId="effe1fc91cccb1d5" providerId="LiveId" clId="{8ABEFA38-92CC-5145-8E42-8A047B7E19B4}" dt="2023-05-09T18:40:40.960" v="2533" actId="1038"/>
          <ac:picMkLst>
            <pc:docMk/>
            <pc:sldMk cId="2483989090" sldId="359"/>
            <ac:picMk id="13" creationId="{227D4387-9FF4-7D35-3DDF-DA43D2F05124}"/>
          </ac:picMkLst>
        </pc:picChg>
        <pc:picChg chg="add del mod">
          <ac:chgData name="Stuart C Wilde MBE" userId="effe1fc91cccb1d5" providerId="LiveId" clId="{8ABEFA38-92CC-5145-8E42-8A047B7E19B4}" dt="2023-05-08T20:02:09.833" v="1718" actId="478"/>
          <ac:picMkLst>
            <pc:docMk/>
            <pc:sldMk cId="2483989090" sldId="359"/>
            <ac:picMk id="13" creationId="{909B3E73-56A9-EC73-EB6F-E37BA881E296}"/>
          </ac:picMkLst>
        </pc:picChg>
        <pc:picChg chg="add del mod modCrop">
          <ac:chgData name="Stuart C Wilde MBE" userId="effe1fc91cccb1d5" providerId="LiveId" clId="{8ABEFA38-92CC-5145-8E42-8A047B7E19B4}" dt="2023-05-08T20:15:15.024" v="1773" actId="478"/>
          <ac:picMkLst>
            <pc:docMk/>
            <pc:sldMk cId="2483989090" sldId="359"/>
            <ac:picMk id="16" creationId="{128B23F3-FFA5-D758-BF7F-DF2F7AE8FE02}"/>
          </ac:picMkLst>
        </pc:picChg>
        <pc:picChg chg="add del mod modCrop">
          <ac:chgData name="Stuart C Wilde MBE" userId="effe1fc91cccb1d5" providerId="LiveId" clId="{8ABEFA38-92CC-5145-8E42-8A047B7E19B4}" dt="2023-05-08T20:24:49.745" v="1787" actId="478"/>
          <ac:picMkLst>
            <pc:docMk/>
            <pc:sldMk cId="2483989090" sldId="359"/>
            <ac:picMk id="22" creationId="{3A5FCD6B-2ECF-4F7E-7E9A-51521B34808F}"/>
          </ac:picMkLst>
        </pc:picChg>
        <pc:cxnChg chg="mod">
          <ac:chgData name="Stuart C Wilde MBE" userId="effe1fc91cccb1d5" providerId="LiveId" clId="{8ABEFA38-92CC-5145-8E42-8A047B7E19B4}" dt="2023-04-26T20:25:12.250" v="1187" actId="20577"/>
          <ac:cxnSpMkLst>
            <pc:docMk/>
            <pc:sldMk cId="2483989090" sldId="359"/>
            <ac:cxnSpMk id="39" creationId="{51BBB5A8-89B7-3B11-6BF3-12F5898C7799}"/>
          </ac:cxnSpMkLst>
        </pc:cxnChg>
      </pc:sldChg>
      <pc:sldChg chg="modSp add mod">
        <pc:chgData name="Stuart C Wilde MBE" userId="effe1fc91cccb1d5" providerId="LiveId" clId="{8ABEFA38-92CC-5145-8E42-8A047B7E19B4}" dt="2023-04-26T20:26:34.803" v="1189" actId="947"/>
        <pc:sldMkLst>
          <pc:docMk/>
          <pc:sldMk cId="1767790009" sldId="360"/>
        </pc:sldMkLst>
        <pc:spChg chg="mod">
          <ac:chgData name="Stuart C Wilde MBE" userId="effe1fc91cccb1d5" providerId="LiveId" clId="{8ABEFA38-92CC-5145-8E42-8A047B7E19B4}" dt="2023-04-26T20:26:34.803" v="1189" actId="947"/>
          <ac:spMkLst>
            <pc:docMk/>
            <pc:sldMk cId="1767790009" sldId="360"/>
            <ac:spMk id="22" creationId="{A3867FB9-F434-7FDF-1349-2097DCD43758}"/>
          </ac:spMkLst>
        </pc:spChg>
      </pc:sldChg>
      <pc:sldChg chg="add">
        <pc:chgData name="Stuart C Wilde MBE" userId="effe1fc91cccb1d5" providerId="LiveId" clId="{8ABEFA38-92CC-5145-8E42-8A047B7E19B4}" dt="2023-04-12T16:32:51.727" v="6"/>
        <pc:sldMkLst>
          <pc:docMk/>
          <pc:sldMk cId="2354029456" sldId="361"/>
        </pc:sldMkLst>
      </pc:sldChg>
      <pc:sldChg chg="addSp delSp modSp add mod">
        <pc:chgData name="Stuart C Wilde MBE" userId="effe1fc91cccb1d5" providerId="LiveId" clId="{8ABEFA38-92CC-5145-8E42-8A047B7E19B4}" dt="2023-05-08T20:50:34.608" v="1807" actId="478"/>
        <pc:sldMkLst>
          <pc:docMk/>
          <pc:sldMk cId="1923552325" sldId="362"/>
        </pc:sldMkLst>
        <pc:picChg chg="add del mod">
          <ac:chgData name="Stuart C Wilde MBE" userId="effe1fc91cccb1d5" providerId="LiveId" clId="{8ABEFA38-92CC-5145-8E42-8A047B7E19B4}" dt="2023-05-08T20:50:34.608" v="1807" actId="478"/>
          <ac:picMkLst>
            <pc:docMk/>
            <pc:sldMk cId="1923552325" sldId="362"/>
            <ac:picMk id="6" creationId="{E7459F68-289F-8C15-850A-96F3E7BDDAAE}"/>
          </ac:picMkLst>
        </pc:picChg>
      </pc:sldChg>
      <pc:sldChg chg="modSp add mod">
        <pc:chgData name="Stuart C Wilde MBE" userId="effe1fc91cccb1d5" providerId="LiveId" clId="{8ABEFA38-92CC-5145-8E42-8A047B7E19B4}" dt="2023-04-26T20:27:24.601" v="1191" actId="20577"/>
        <pc:sldMkLst>
          <pc:docMk/>
          <pc:sldMk cId="3218587579" sldId="363"/>
        </pc:sldMkLst>
        <pc:spChg chg="mod">
          <ac:chgData name="Stuart C Wilde MBE" userId="effe1fc91cccb1d5" providerId="LiveId" clId="{8ABEFA38-92CC-5145-8E42-8A047B7E19B4}" dt="2023-04-26T20:27:24.601" v="1191" actId="20577"/>
          <ac:spMkLst>
            <pc:docMk/>
            <pc:sldMk cId="3218587579" sldId="363"/>
            <ac:spMk id="2" creationId="{D021B5AB-CB03-3051-C719-48A98383F713}"/>
          </ac:spMkLst>
        </pc:spChg>
      </pc:sldChg>
      <pc:sldChg chg="add">
        <pc:chgData name="Stuart C Wilde MBE" userId="effe1fc91cccb1d5" providerId="LiveId" clId="{8ABEFA38-92CC-5145-8E42-8A047B7E19B4}" dt="2023-04-12T16:32:51.727" v="6"/>
        <pc:sldMkLst>
          <pc:docMk/>
          <pc:sldMk cId="1050240978" sldId="364"/>
        </pc:sldMkLst>
      </pc:sldChg>
      <pc:sldChg chg="addSp modSp add mod">
        <pc:chgData name="Stuart C Wilde MBE" userId="effe1fc91cccb1d5" providerId="LiveId" clId="{8ABEFA38-92CC-5145-8E42-8A047B7E19B4}" dt="2023-05-16T18:54:37.378" v="3113" actId="207"/>
        <pc:sldMkLst>
          <pc:docMk/>
          <pc:sldMk cId="3149811312" sldId="365"/>
        </pc:sldMkLst>
        <pc:spChg chg="add mod">
          <ac:chgData name="Stuart C Wilde MBE" userId="effe1fc91cccb1d5" providerId="LiveId" clId="{8ABEFA38-92CC-5145-8E42-8A047B7E19B4}" dt="2023-05-16T18:54:37.378" v="3113" actId="207"/>
          <ac:spMkLst>
            <pc:docMk/>
            <pc:sldMk cId="3149811312" sldId="365"/>
            <ac:spMk id="2" creationId="{08340723-FD98-BB97-4F7F-08E2733EFAB7}"/>
          </ac:spMkLst>
        </pc:spChg>
      </pc:sldChg>
      <pc:sldChg chg="addSp modSp add">
        <pc:chgData name="Stuart C Wilde MBE" userId="effe1fc91cccb1d5" providerId="LiveId" clId="{8ABEFA38-92CC-5145-8E42-8A047B7E19B4}" dt="2023-05-16T18:54:54.983" v="3114"/>
        <pc:sldMkLst>
          <pc:docMk/>
          <pc:sldMk cId="67876459" sldId="366"/>
        </pc:sldMkLst>
        <pc:spChg chg="add mod">
          <ac:chgData name="Stuart C Wilde MBE" userId="effe1fc91cccb1d5" providerId="LiveId" clId="{8ABEFA38-92CC-5145-8E42-8A047B7E19B4}" dt="2023-05-16T18:54:54.983" v="3114"/>
          <ac:spMkLst>
            <pc:docMk/>
            <pc:sldMk cId="67876459" sldId="366"/>
            <ac:spMk id="2" creationId="{9B794A9E-4F3C-C39C-7B37-C4A48F6D8054}"/>
          </ac:spMkLst>
        </pc:spChg>
      </pc:sldChg>
      <pc:sldChg chg="modSp add mod">
        <pc:chgData name="Stuart C Wilde MBE" userId="effe1fc91cccb1d5" providerId="LiveId" clId="{8ABEFA38-92CC-5145-8E42-8A047B7E19B4}" dt="2023-04-26T20:32:49.270" v="1201" actId="20577"/>
        <pc:sldMkLst>
          <pc:docMk/>
          <pc:sldMk cId="3112061195" sldId="367"/>
        </pc:sldMkLst>
        <pc:spChg chg="mod">
          <ac:chgData name="Stuart C Wilde MBE" userId="effe1fc91cccb1d5" providerId="LiveId" clId="{8ABEFA38-92CC-5145-8E42-8A047B7E19B4}" dt="2023-04-26T20:32:49.270" v="1201" actId="20577"/>
          <ac:spMkLst>
            <pc:docMk/>
            <pc:sldMk cId="3112061195" sldId="367"/>
            <ac:spMk id="26" creationId="{92CDCC6A-AFB8-0A7F-B668-E6585BAC4EB5}"/>
          </ac:spMkLst>
        </pc:spChg>
      </pc:sldChg>
      <pc:sldChg chg="modSp add mod">
        <pc:chgData name="Stuart C Wilde MBE" userId="effe1fc91cccb1d5" providerId="LiveId" clId="{8ABEFA38-92CC-5145-8E42-8A047B7E19B4}" dt="2023-04-26T20:35:11.088" v="1213" actId="20577"/>
        <pc:sldMkLst>
          <pc:docMk/>
          <pc:sldMk cId="781333668" sldId="368"/>
        </pc:sldMkLst>
        <pc:spChg chg="mod">
          <ac:chgData name="Stuart C Wilde MBE" userId="effe1fc91cccb1d5" providerId="LiveId" clId="{8ABEFA38-92CC-5145-8E42-8A047B7E19B4}" dt="2023-04-26T20:35:11.088" v="1213" actId="20577"/>
          <ac:spMkLst>
            <pc:docMk/>
            <pc:sldMk cId="781333668" sldId="368"/>
            <ac:spMk id="13" creationId="{B773A3A9-133B-B7E4-912A-002CFD960D3A}"/>
          </ac:spMkLst>
        </pc:spChg>
        <pc:cxnChg chg="mod">
          <ac:chgData name="Stuart C Wilde MBE" userId="effe1fc91cccb1d5" providerId="LiveId" clId="{8ABEFA38-92CC-5145-8E42-8A047B7E19B4}" dt="2023-04-26T20:34:48.057" v="1209" actId="20577"/>
          <ac:cxnSpMkLst>
            <pc:docMk/>
            <pc:sldMk cId="781333668" sldId="368"/>
            <ac:cxnSpMk id="6" creationId="{FF957B6F-701B-7F5D-71EB-B3BCCA4A24A6}"/>
          </ac:cxnSpMkLst>
        </pc:cxnChg>
        <pc:cxnChg chg="mod">
          <ac:chgData name="Stuart C Wilde MBE" userId="effe1fc91cccb1d5" providerId="LiveId" clId="{8ABEFA38-92CC-5145-8E42-8A047B7E19B4}" dt="2023-04-26T20:34:48.057" v="1209" actId="20577"/>
          <ac:cxnSpMkLst>
            <pc:docMk/>
            <pc:sldMk cId="781333668" sldId="368"/>
            <ac:cxnSpMk id="16" creationId="{DDEA2ED4-9027-3439-1F2D-31C8E0FF02FB}"/>
          </ac:cxnSpMkLst>
        </pc:cxnChg>
        <pc:cxnChg chg="mod">
          <ac:chgData name="Stuart C Wilde MBE" userId="effe1fc91cccb1d5" providerId="LiveId" clId="{8ABEFA38-92CC-5145-8E42-8A047B7E19B4}" dt="2023-04-26T20:34:48.057" v="1209" actId="20577"/>
          <ac:cxnSpMkLst>
            <pc:docMk/>
            <pc:sldMk cId="781333668" sldId="368"/>
            <ac:cxnSpMk id="21" creationId="{A1FBE321-2CCA-5801-6CEC-0886C605AAD3}"/>
          </ac:cxnSpMkLst>
        </pc:cxnChg>
      </pc:sldChg>
      <pc:sldChg chg="add">
        <pc:chgData name="Stuart C Wilde MBE" userId="effe1fc91cccb1d5" providerId="LiveId" clId="{8ABEFA38-92CC-5145-8E42-8A047B7E19B4}" dt="2023-04-12T16:33:14.061" v="7"/>
        <pc:sldMkLst>
          <pc:docMk/>
          <pc:sldMk cId="3208151322" sldId="369"/>
        </pc:sldMkLst>
      </pc:sldChg>
      <pc:sldChg chg="modSp add mod">
        <pc:chgData name="Stuart C Wilde MBE" userId="effe1fc91cccb1d5" providerId="LiveId" clId="{8ABEFA38-92CC-5145-8E42-8A047B7E19B4}" dt="2023-04-26T20:37:04.508" v="1226" actId="20577"/>
        <pc:sldMkLst>
          <pc:docMk/>
          <pc:sldMk cId="824395005" sldId="370"/>
        </pc:sldMkLst>
        <pc:spChg chg="mod">
          <ac:chgData name="Stuart C Wilde MBE" userId="effe1fc91cccb1d5" providerId="LiveId" clId="{8ABEFA38-92CC-5145-8E42-8A047B7E19B4}" dt="2023-04-26T20:37:04.508" v="1226" actId="20577"/>
          <ac:spMkLst>
            <pc:docMk/>
            <pc:sldMk cId="824395005" sldId="370"/>
            <ac:spMk id="40" creationId="{C24F2F02-C64E-C4B0-1AE6-4E2D4CDE2608}"/>
          </ac:spMkLst>
        </pc:spChg>
        <pc:spChg chg="mod">
          <ac:chgData name="Stuart C Wilde MBE" userId="effe1fc91cccb1d5" providerId="LiveId" clId="{8ABEFA38-92CC-5145-8E42-8A047B7E19B4}" dt="2023-04-26T20:36:34.017" v="1217" actId="20577"/>
          <ac:spMkLst>
            <pc:docMk/>
            <pc:sldMk cId="824395005" sldId="370"/>
            <ac:spMk id="55" creationId="{4722C274-FC6E-BB56-24FD-12D595715D58}"/>
          </ac:spMkLst>
        </pc:spChg>
      </pc:sldChg>
      <pc:sldChg chg="modSp add mod">
        <pc:chgData name="Stuart C Wilde MBE" userId="effe1fc91cccb1d5" providerId="LiveId" clId="{8ABEFA38-92CC-5145-8E42-8A047B7E19B4}" dt="2023-04-26T20:38:44.631" v="1230" actId="20577"/>
        <pc:sldMkLst>
          <pc:docMk/>
          <pc:sldMk cId="3980503395" sldId="371"/>
        </pc:sldMkLst>
        <pc:spChg chg="mod">
          <ac:chgData name="Stuart C Wilde MBE" userId="effe1fc91cccb1d5" providerId="LiveId" clId="{8ABEFA38-92CC-5145-8E42-8A047B7E19B4}" dt="2023-04-24T21:00:51.073" v="1009" actId="1038"/>
          <ac:spMkLst>
            <pc:docMk/>
            <pc:sldMk cId="3980503395" sldId="371"/>
            <ac:spMk id="2" creationId="{6E961397-4FCC-56FA-280E-279026A88A3B}"/>
          </ac:spMkLst>
        </pc:spChg>
        <pc:spChg chg="mod">
          <ac:chgData name="Stuart C Wilde MBE" userId="effe1fc91cccb1d5" providerId="LiveId" clId="{8ABEFA38-92CC-5145-8E42-8A047B7E19B4}" dt="2023-04-24T21:00:51.073" v="1009" actId="1038"/>
          <ac:spMkLst>
            <pc:docMk/>
            <pc:sldMk cId="3980503395" sldId="371"/>
            <ac:spMk id="5" creationId="{D5629D0B-3A25-506D-3722-9491F1CA9AE7}"/>
          </ac:spMkLst>
        </pc:spChg>
        <pc:spChg chg="mod">
          <ac:chgData name="Stuart C Wilde MBE" userId="effe1fc91cccb1d5" providerId="LiveId" clId="{8ABEFA38-92CC-5145-8E42-8A047B7E19B4}" dt="2023-04-24T21:00:51.073" v="1009" actId="1038"/>
          <ac:spMkLst>
            <pc:docMk/>
            <pc:sldMk cId="3980503395" sldId="371"/>
            <ac:spMk id="7" creationId="{F6E1780D-A138-E001-C6CC-C9EC2B97F402}"/>
          </ac:spMkLst>
        </pc:spChg>
        <pc:spChg chg="mod">
          <ac:chgData name="Stuart C Wilde MBE" userId="effe1fc91cccb1d5" providerId="LiveId" clId="{8ABEFA38-92CC-5145-8E42-8A047B7E19B4}" dt="2023-04-26T20:38:44.631" v="1230" actId="20577"/>
          <ac:spMkLst>
            <pc:docMk/>
            <pc:sldMk cId="3980503395" sldId="371"/>
            <ac:spMk id="13" creationId="{FD8208BA-2542-F682-F1A5-76C4CCA301D3}"/>
          </ac:spMkLst>
        </pc:spChg>
        <pc:spChg chg="mod">
          <ac:chgData name="Stuart C Wilde MBE" userId="effe1fc91cccb1d5" providerId="LiveId" clId="{8ABEFA38-92CC-5145-8E42-8A047B7E19B4}" dt="2023-04-26T20:38:31.427" v="1228" actId="313"/>
          <ac:spMkLst>
            <pc:docMk/>
            <pc:sldMk cId="3980503395" sldId="371"/>
            <ac:spMk id="15" creationId="{88531357-A919-A310-5A52-93FB1FD021C1}"/>
          </ac:spMkLst>
        </pc:spChg>
        <pc:spChg chg="mod">
          <ac:chgData name="Stuart C Wilde MBE" userId="effe1fc91cccb1d5" providerId="LiveId" clId="{8ABEFA38-92CC-5145-8E42-8A047B7E19B4}" dt="2023-04-24T21:00:51.073" v="1009" actId="1038"/>
          <ac:spMkLst>
            <pc:docMk/>
            <pc:sldMk cId="3980503395" sldId="371"/>
            <ac:spMk id="16" creationId="{C15C632F-E1A6-989C-4318-18C4EB4D1393}"/>
          </ac:spMkLst>
        </pc:spChg>
        <pc:spChg chg="mod">
          <ac:chgData name="Stuart C Wilde MBE" userId="effe1fc91cccb1d5" providerId="LiveId" clId="{8ABEFA38-92CC-5145-8E42-8A047B7E19B4}" dt="2023-04-24T21:00:51.073" v="1009" actId="1038"/>
          <ac:spMkLst>
            <pc:docMk/>
            <pc:sldMk cId="3980503395" sldId="371"/>
            <ac:spMk id="17" creationId="{33168062-E535-5453-9CC1-D97BBA92C8E6}"/>
          </ac:spMkLst>
        </pc:spChg>
        <pc:picChg chg="mod">
          <ac:chgData name="Stuart C Wilde MBE" userId="effe1fc91cccb1d5" providerId="LiveId" clId="{8ABEFA38-92CC-5145-8E42-8A047B7E19B4}" dt="2023-04-24T21:00:51.073" v="1009" actId="1038"/>
          <ac:picMkLst>
            <pc:docMk/>
            <pc:sldMk cId="3980503395" sldId="371"/>
            <ac:picMk id="6" creationId="{CFF32ECB-9516-6844-E9AD-35ED17F29C53}"/>
          </ac:picMkLst>
        </pc:picChg>
        <pc:picChg chg="mod">
          <ac:chgData name="Stuart C Wilde MBE" userId="effe1fc91cccb1d5" providerId="LiveId" clId="{8ABEFA38-92CC-5145-8E42-8A047B7E19B4}" dt="2023-04-24T21:00:51.073" v="1009" actId="1038"/>
          <ac:picMkLst>
            <pc:docMk/>
            <pc:sldMk cId="3980503395" sldId="371"/>
            <ac:picMk id="19" creationId="{4532F56E-F465-0DC9-0036-E025ED3380FC}"/>
          </ac:picMkLst>
        </pc:picChg>
        <pc:cxnChg chg="mod">
          <ac:chgData name="Stuart C Wilde MBE" userId="effe1fc91cccb1d5" providerId="LiveId" clId="{8ABEFA38-92CC-5145-8E42-8A047B7E19B4}" dt="2023-04-24T21:00:51.073" v="1009" actId="1038"/>
          <ac:cxnSpMkLst>
            <pc:docMk/>
            <pc:sldMk cId="3980503395" sldId="371"/>
            <ac:cxnSpMk id="12" creationId="{F4D61894-92A9-A880-884C-0C97D67DFE0A}"/>
          </ac:cxnSpMkLst>
        </pc:cxnChg>
        <pc:cxnChg chg="mod">
          <ac:chgData name="Stuart C Wilde MBE" userId="effe1fc91cccb1d5" providerId="LiveId" clId="{8ABEFA38-92CC-5145-8E42-8A047B7E19B4}" dt="2023-04-24T21:00:51.073" v="1009" actId="1038"/>
          <ac:cxnSpMkLst>
            <pc:docMk/>
            <pc:sldMk cId="3980503395" sldId="371"/>
            <ac:cxnSpMk id="18" creationId="{0BDC54BF-2683-D1AC-A156-F59B682A6C6D}"/>
          </ac:cxnSpMkLst>
        </pc:cxnChg>
      </pc:sldChg>
      <pc:sldChg chg="add">
        <pc:chgData name="Stuart C Wilde MBE" userId="effe1fc91cccb1d5" providerId="LiveId" clId="{8ABEFA38-92CC-5145-8E42-8A047B7E19B4}" dt="2023-04-12T16:33:14.061" v="7"/>
        <pc:sldMkLst>
          <pc:docMk/>
          <pc:sldMk cId="1116954973" sldId="372"/>
        </pc:sldMkLst>
      </pc:sldChg>
      <pc:sldChg chg="add">
        <pc:chgData name="Stuart C Wilde MBE" userId="effe1fc91cccb1d5" providerId="LiveId" clId="{8ABEFA38-92CC-5145-8E42-8A047B7E19B4}" dt="2023-04-12T16:33:14.061" v="7"/>
        <pc:sldMkLst>
          <pc:docMk/>
          <pc:sldMk cId="666556267" sldId="373"/>
        </pc:sldMkLst>
      </pc:sldChg>
      <pc:sldChg chg="modSp add mod">
        <pc:chgData name="Stuart C Wilde MBE" userId="effe1fc91cccb1d5" providerId="LiveId" clId="{8ABEFA38-92CC-5145-8E42-8A047B7E19B4}" dt="2023-04-26T20:42:40.683" v="1247" actId="20577"/>
        <pc:sldMkLst>
          <pc:docMk/>
          <pc:sldMk cId="2642729713" sldId="374"/>
        </pc:sldMkLst>
        <pc:spChg chg="mod">
          <ac:chgData name="Stuart C Wilde MBE" userId="effe1fc91cccb1d5" providerId="LiveId" clId="{8ABEFA38-92CC-5145-8E42-8A047B7E19B4}" dt="2023-04-26T20:42:40.683" v="1247" actId="20577"/>
          <ac:spMkLst>
            <pc:docMk/>
            <pc:sldMk cId="2642729713" sldId="374"/>
            <ac:spMk id="26" creationId="{92CDCC6A-AFB8-0A7F-B668-E6585BAC4EB5}"/>
          </ac:spMkLst>
        </pc:spChg>
      </pc:sldChg>
      <pc:sldChg chg="modSp add mod">
        <pc:chgData name="Stuart C Wilde MBE" userId="effe1fc91cccb1d5" providerId="LiveId" clId="{8ABEFA38-92CC-5145-8E42-8A047B7E19B4}" dt="2023-04-26T20:45:58.797" v="1289" actId="20577"/>
        <pc:sldMkLst>
          <pc:docMk/>
          <pc:sldMk cId="3791068597" sldId="375"/>
        </pc:sldMkLst>
        <pc:spChg chg="mod">
          <ac:chgData name="Stuart C Wilde MBE" userId="effe1fc91cccb1d5" providerId="LiveId" clId="{8ABEFA38-92CC-5145-8E42-8A047B7E19B4}" dt="2023-04-26T20:44:19.022" v="1250" actId="20577"/>
          <ac:spMkLst>
            <pc:docMk/>
            <pc:sldMk cId="3791068597" sldId="375"/>
            <ac:spMk id="13" creationId="{B773A3A9-133B-B7E4-912A-002CFD960D3A}"/>
          </ac:spMkLst>
        </pc:spChg>
        <pc:spChg chg="mod">
          <ac:chgData name="Stuart C Wilde MBE" userId="effe1fc91cccb1d5" providerId="LiveId" clId="{8ABEFA38-92CC-5145-8E42-8A047B7E19B4}" dt="2023-04-24T21:02:00.207" v="1025" actId="1036"/>
          <ac:spMkLst>
            <pc:docMk/>
            <pc:sldMk cId="3791068597" sldId="375"/>
            <ac:spMk id="15" creationId="{B1829252-3D33-364C-DE7B-BB53233C8F14}"/>
          </ac:spMkLst>
        </pc:spChg>
        <pc:spChg chg="mod">
          <ac:chgData name="Stuart C Wilde MBE" userId="effe1fc91cccb1d5" providerId="LiveId" clId="{8ABEFA38-92CC-5145-8E42-8A047B7E19B4}" dt="2023-04-26T20:45:58.797" v="1289" actId="20577"/>
          <ac:spMkLst>
            <pc:docMk/>
            <pc:sldMk cId="3791068597" sldId="375"/>
            <ac:spMk id="59" creationId="{2F8F999E-EF4D-FEA2-87D7-30204193A90B}"/>
          </ac:spMkLst>
        </pc:spChg>
        <pc:cxnChg chg="mod">
          <ac:chgData name="Stuart C Wilde MBE" userId="effe1fc91cccb1d5" providerId="LiveId" clId="{8ABEFA38-92CC-5145-8E42-8A047B7E19B4}" dt="2023-04-26T20:44:19.022" v="1250" actId="20577"/>
          <ac:cxnSpMkLst>
            <pc:docMk/>
            <pc:sldMk cId="3791068597" sldId="375"/>
            <ac:cxnSpMk id="5" creationId="{057A2C25-7116-C9B9-23BA-F1A0EA443AD3}"/>
          </ac:cxnSpMkLst>
        </pc:cxnChg>
        <pc:cxnChg chg="mod">
          <ac:chgData name="Stuart C Wilde MBE" userId="effe1fc91cccb1d5" providerId="LiveId" clId="{8ABEFA38-92CC-5145-8E42-8A047B7E19B4}" dt="2023-04-26T20:44:19.022" v="1250" actId="20577"/>
          <ac:cxnSpMkLst>
            <pc:docMk/>
            <pc:sldMk cId="3791068597" sldId="375"/>
            <ac:cxnSpMk id="24" creationId="{C393A126-80D7-5645-3BC8-CDDD43816457}"/>
          </ac:cxnSpMkLst>
        </pc:cxnChg>
        <pc:cxnChg chg="mod">
          <ac:chgData name="Stuart C Wilde MBE" userId="effe1fc91cccb1d5" providerId="LiveId" clId="{8ABEFA38-92CC-5145-8E42-8A047B7E19B4}" dt="2023-04-26T20:44:19.022" v="1250" actId="20577"/>
          <ac:cxnSpMkLst>
            <pc:docMk/>
            <pc:sldMk cId="3791068597" sldId="375"/>
            <ac:cxnSpMk id="26" creationId="{415236CA-11BE-7ED9-50E3-C14FEB7146A3}"/>
          </ac:cxnSpMkLst>
        </pc:cxnChg>
        <pc:cxnChg chg="mod">
          <ac:chgData name="Stuart C Wilde MBE" userId="effe1fc91cccb1d5" providerId="LiveId" clId="{8ABEFA38-92CC-5145-8E42-8A047B7E19B4}" dt="2023-04-26T20:44:19.022" v="1250" actId="20577"/>
          <ac:cxnSpMkLst>
            <pc:docMk/>
            <pc:sldMk cId="3791068597" sldId="375"/>
            <ac:cxnSpMk id="27" creationId="{0328067B-70D8-93BB-FE42-BBC636E2BCC0}"/>
          </ac:cxnSpMkLst>
        </pc:cxnChg>
        <pc:cxnChg chg="mod">
          <ac:chgData name="Stuart C Wilde MBE" userId="effe1fc91cccb1d5" providerId="LiveId" clId="{8ABEFA38-92CC-5145-8E42-8A047B7E19B4}" dt="2023-04-26T20:45:58.797" v="1289" actId="20577"/>
          <ac:cxnSpMkLst>
            <pc:docMk/>
            <pc:sldMk cId="3791068597" sldId="375"/>
            <ac:cxnSpMk id="41" creationId="{A82DE0C9-0D14-8BB7-6E50-62785F2CAF55}"/>
          </ac:cxnSpMkLst>
        </pc:cxnChg>
        <pc:cxnChg chg="mod">
          <ac:chgData name="Stuart C Wilde MBE" userId="effe1fc91cccb1d5" providerId="LiveId" clId="{8ABEFA38-92CC-5145-8E42-8A047B7E19B4}" dt="2023-04-26T20:45:58.797" v="1289" actId="20577"/>
          <ac:cxnSpMkLst>
            <pc:docMk/>
            <pc:sldMk cId="3791068597" sldId="375"/>
            <ac:cxnSpMk id="42" creationId="{3E42474D-8060-5A47-55D6-8D735B0FBECD}"/>
          </ac:cxnSpMkLst>
        </pc:cxnChg>
        <pc:cxnChg chg="mod">
          <ac:chgData name="Stuart C Wilde MBE" userId="effe1fc91cccb1d5" providerId="LiveId" clId="{8ABEFA38-92CC-5145-8E42-8A047B7E19B4}" dt="2023-04-26T20:45:58.797" v="1289" actId="20577"/>
          <ac:cxnSpMkLst>
            <pc:docMk/>
            <pc:sldMk cId="3791068597" sldId="375"/>
            <ac:cxnSpMk id="48" creationId="{9897AFA2-6BBC-7220-F4E2-DEBF91600438}"/>
          </ac:cxnSpMkLst>
        </pc:cxnChg>
      </pc:sldChg>
      <pc:sldChg chg="modSp add mod">
        <pc:chgData name="Stuart C Wilde MBE" userId="effe1fc91cccb1d5" providerId="LiveId" clId="{8ABEFA38-92CC-5145-8E42-8A047B7E19B4}" dt="2023-04-26T20:48:32.268" v="1312" actId="14100"/>
        <pc:sldMkLst>
          <pc:docMk/>
          <pc:sldMk cId="1616356028" sldId="376"/>
        </pc:sldMkLst>
        <pc:spChg chg="mod">
          <ac:chgData name="Stuart C Wilde MBE" userId="effe1fc91cccb1d5" providerId="LiveId" clId="{8ABEFA38-92CC-5145-8E42-8A047B7E19B4}" dt="2023-04-26T20:46:41.094" v="1290" actId="947"/>
          <ac:spMkLst>
            <pc:docMk/>
            <pc:sldMk cId="1616356028" sldId="376"/>
            <ac:spMk id="21" creationId="{E2440B21-776F-4403-7783-2D6FC5529CB8}"/>
          </ac:spMkLst>
        </pc:spChg>
        <pc:spChg chg="mod">
          <ac:chgData name="Stuart C Wilde MBE" userId="effe1fc91cccb1d5" providerId="LiveId" clId="{8ABEFA38-92CC-5145-8E42-8A047B7E19B4}" dt="2023-04-26T20:48:32.268" v="1312" actId="14100"/>
          <ac:spMkLst>
            <pc:docMk/>
            <pc:sldMk cId="1616356028" sldId="376"/>
            <ac:spMk id="77" creationId="{90A80714-BB48-F1F5-D722-7EE8E86E59A3}"/>
          </ac:spMkLst>
        </pc:spChg>
      </pc:sldChg>
      <pc:sldChg chg="add">
        <pc:chgData name="Stuart C Wilde MBE" userId="effe1fc91cccb1d5" providerId="LiveId" clId="{8ABEFA38-92CC-5145-8E42-8A047B7E19B4}" dt="2023-04-12T16:33:14.061" v="7"/>
        <pc:sldMkLst>
          <pc:docMk/>
          <pc:sldMk cId="1120530520" sldId="377"/>
        </pc:sldMkLst>
      </pc:sldChg>
      <pc:sldChg chg="add">
        <pc:chgData name="Stuart C Wilde MBE" userId="effe1fc91cccb1d5" providerId="LiveId" clId="{8ABEFA38-92CC-5145-8E42-8A047B7E19B4}" dt="2023-04-12T16:33:14.061" v="7"/>
        <pc:sldMkLst>
          <pc:docMk/>
          <pc:sldMk cId="947407128" sldId="378"/>
        </pc:sldMkLst>
      </pc:sldChg>
      <pc:sldChg chg="modSp add mod">
        <pc:chgData name="Stuart C Wilde MBE" userId="effe1fc91cccb1d5" providerId="LiveId" clId="{8ABEFA38-92CC-5145-8E42-8A047B7E19B4}" dt="2023-04-27T13:04:41.827" v="1498" actId="20577"/>
        <pc:sldMkLst>
          <pc:docMk/>
          <pc:sldMk cId="3649043335" sldId="379"/>
        </pc:sldMkLst>
        <pc:spChg chg="mod">
          <ac:chgData name="Stuart C Wilde MBE" userId="effe1fc91cccb1d5" providerId="LiveId" clId="{8ABEFA38-92CC-5145-8E42-8A047B7E19B4}" dt="2023-04-27T13:04:41.827" v="1498" actId="20577"/>
          <ac:spMkLst>
            <pc:docMk/>
            <pc:sldMk cId="3649043335" sldId="379"/>
            <ac:spMk id="7" creationId="{861283C2-4894-457F-7FF6-47EA5DA6A114}"/>
          </ac:spMkLst>
        </pc:spChg>
      </pc:sldChg>
      <pc:sldChg chg="modSp add mod">
        <pc:chgData name="Stuart C Wilde MBE" userId="effe1fc91cccb1d5" providerId="LiveId" clId="{8ABEFA38-92CC-5145-8E42-8A047B7E19B4}" dt="2023-04-26T20:51:08.026" v="1315" actId="313"/>
        <pc:sldMkLst>
          <pc:docMk/>
          <pc:sldMk cId="513143195" sldId="380"/>
        </pc:sldMkLst>
        <pc:spChg chg="mod">
          <ac:chgData name="Stuart C Wilde MBE" userId="effe1fc91cccb1d5" providerId="LiveId" clId="{8ABEFA38-92CC-5145-8E42-8A047B7E19B4}" dt="2023-04-26T20:51:08.026" v="1315" actId="313"/>
          <ac:spMkLst>
            <pc:docMk/>
            <pc:sldMk cId="513143195" sldId="380"/>
            <ac:spMk id="3" creationId="{DB760C80-3D7C-0598-FA33-FF59A5F8591C}"/>
          </ac:spMkLst>
        </pc:spChg>
      </pc:sldChg>
      <pc:sldChg chg="add">
        <pc:chgData name="Stuart C Wilde MBE" userId="effe1fc91cccb1d5" providerId="LiveId" clId="{8ABEFA38-92CC-5145-8E42-8A047B7E19B4}" dt="2023-04-12T16:33:37.932" v="8"/>
        <pc:sldMkLst>
          <pc:docMk/>
          <pc:sldMk cId="120992318" sldId="381"/>
        </pc:sldMkLst>
      </pc:sldChg>
      <pc:sldChg chg="modSp add mod">
        <pc:chgData name="Stuart C Wilde MBE" userId="effe1fc91cccb1d5" providerId="LiveId" clId="{8ABEFA38-92CC-5145-8E42-8A047B7E19B4}" dt="2023-04-26T20:58:51.098" v="1345" actId="20577"/>
        <pc:sldMkLst>
          <pc:docMk/>
          <pc:sldMk cId="2585281830" sldId="382"/>
        </pc:sldMkLst>
        <pc:spChg chg="mod">
          <ac:chgData name="Stuart C Wilde MBE" userId="effe1fc91cccb1d5" providerId="LiveId" clId="{8ABEFA38-92CC-5145-8E42-8A047B7E19B4}" dt="2023-04-26T20:58:51.098" v="1345" actId="20577"/>
          <ac:spMkLst>
            <pc:docMk/>
            <pc:sldMk cId="2585281830" sldId="382"/>
            <ac:spMk id="26" creationId="{92CDCC6A-AFB8-0A7F-B668-E6585BAC4EB5}"/>
          </ac:spMkLst>
        </pc:spChg>
      </pc:sldChg>
      <pc:sldChg chg="modSp add mod">
        <pc:chgData name="Stuart C Wilde MBE" userId="effe1fc91cccb1d5" providerId="LiveId" clId="{8ABEFA38-92CC-5145-8E42-8A047B7E19B4}" dt="2023-04-26T20:59:25.228" v="1351" actId="20577"/>
        <pc:sldMkLst>
          <pc:docMk/>
          <pc:sldMk cId="1794018066" sldId="383"/>
        </pc:sldMkLst>
        <pc:spChg chg="mod">
          <ac:chgData name="Stuart C Wilde MBE" userId="effe1fc91cccb1d5" providerId="LiveId" clId="{8ABEFA38-92CC-5145-8E42-8A047B7E19B4}" dt="2023-04-26T20:57:11.040" v="1329" actId="20577"/>
          <ac:spMkLst>
            <pc:docMk/>
            <pc:sldMk cId="1794018066" sldId="383"/>
            <ac:spMk id="13" creationId="{B773A3A9-133B-B7E4-912A-002CFD960D3A}"/>
          </ac:spMkLst>
        </pc:spChg>
        <pc:spChg chg="mod">
          <ac:chgData name="Stuart C Wilde MBE" userId="effe1fc91cccb1d5" providerId="LiveId" clId="{8ABEFA38-92CC-5145-8E42-8A047B7E19B4}" dt="2023-04-26T20:59:25.228" v="1351" actId="20577"/>
          <ac:spMkLst>
            <pc:docMk/>
            <pc:sldMk cId="1794018066" sldId="383"/>
            <ac:spMk id="38" creationId="{87719B2B-1730-6521-58EA-D56985DF2043}"/>
          </ac:spMkLst>
        </pc:spChg>
        <pc:cxnChg chg="mod">
          <ac:chgData name="Stuart C Wilde MBE" userId="effe1fc91cccb1d5" providerId="LiveId" clId="{8ABEFA38-92CC-5145-8E42-8A047B7E19B4}" dt="2023-04-26T20:57:11.040" v="1329" actId="20577"/>
          <ac:cxnSpMkLst>
            <pc:docMk/>
            <pc:sldMk cId="1794018066" sldId="383"/>
            <ac:cxnSpMk id="2" creationId="{30259250-AEEC-653B-FE9D-C39DA5B012AE}"/>
          </ac:cxnSpMkLst>
        </pc:cxnChg>
        <pc:cxnChg chg="mod">
          <ac:chgData name="Stuart C Wilde MBE" userId="effe1fc91cccb1d5" providerId="LiveId" clId="{8ABEFA38-92CC-5145-8E42-8A047B7E19B4}" dt="2023-04-26T20:57:11.040" v="1329" actId="20577"/>
          <ac:cxnSpMkLst>
            <pc:docMk/>
            <pc:sldMk cId="1794018066" sldId="383"/>
            <ac:cxnSpMk id="6" creationId="{638E85BB-5130-5CB9-4A77-B55F38B6FAF6}"/>
          </ac:cxnSpMkLst>
        </pc:cxnChg>
        <pc:cxnChg chg="mod">
          <ac:chgData name="Stuart C Wilde MBE" userId="effe1fc91cccb1d5" providerId="LiveId" clId="{8ABEFA38-92CC-5145-8E42-8A047B7E19B4}" dt="2023-04-26T20:57:11.040" v="1329" actId="20577"/>
          <ac:cxnSpMkLst>
            <pc:docMk/>
            <pc:sldMk cId="1794018066" sldId="383"/>
            <ac:cxnSpMk id="12" creationId="{56B3ABD5-1399-28A4-F629-C5D31CDD3EF9}"/>
          </ac:cxnSpMkLst>
        </pc:cxnChg>
        <pc:cxnChg chg="mod">
          <ac:chgData name="Stuart C Wilde MBE" userId="effe1fc91cccb1d5" providerId="LiveId" clId="{8ABEFA38-92CC-5145-8E42-8A047B7E19B4}" dt="2023-04-26T20:57:11.040" v="1329" actId="20577"/>
          <ac:cxnSpMkLst>
            <pc:docMk/>
            <pc:sldMk cId="1794018066" sldId="383"/>
            <ac:cxnSpMk id="21" creationId="{E32A380C-0411-7473-3033-87D1ED95CDF2}"/>
          </ac:cxnSpMkLst>
        </pc:cxnChg>
      </pc:sldChg>
      <pc:sldChg chg="add">
        <pc:chgData name="Stuart C Wilde MBE" userId="effe1fc91cccb1d5" providerId="LiveId" clId="{8ABEFA38-92CC-5145-8E42-8A047B7E19B4}" dt="2023-04-12T16:33:37.932" v="8"/>
        <pc:sldMkLst>
          <pc:docMk/>
          <pc:sldMk cId="3604343314" sldId="384"/>
        </pc:sldMkLst>
      </pc:sldChg>
      <pc:sldChg chg="add">
        <pc:chgData name="Stuart C Wilde MBE" userId="effe1fc91cccb1d5" providerId="LiveId" clId="{8ABEFA38-92CC-5145-8E42-8A047B7E19B4}" dt="2023-04-12T16:33:37.932" v="8"/>
        <pc:sldMkLst>
          <pc:docMk/>
          <pc:sldMk cId="1650756802" sldId="385"/>
        </pc:sldMkLst>
      </pc:sldChg>
      <pc:sldChg chg="add">
        <pc:chgData name="Stuart C Wilde MBE" userId="effe1fc91cccb1d5" providerId="LiveId" clId="{8ABEFA38-92CC-5145-8E42-8A047B7E19B4}" dt="2023-04-12T16:33:37.932" v="8"/>
        <pc:sldMkLst>
          <pc:docMk/>
          <pc:sldMk cId="2228229035" sldId="386"/>
        </pc:sldMkLst>
      </pc:sldChg>
      <pc:sldChg chg="modSp add mod">
        <pc:chgData name="Stuart C Wilde MBE" userId="effe1fc91cccb1d5" providerId="LiveId" clId="{8ABEFA38-92CC-5145-8E42-8A047B7E19B4}" dt="2023-04-26T21:01:35.517" v="1353" actId="313"/>
        <pc:sldMkLst>
          <pc:docMk/>
          <pc:sldMk cId="907565346" sldId="387"/>
        </pc:sldMkLst>
        <pc:spChg chg="mod">
          <ac:chgData name="Stuart C Wilde MBE" userId="effe1fc91cccb1d5" providerId="LiveId" clId="{8ABEFA38-92CC-5145-8E42-8A047B7E19B4}" dt="2023-04-26T21:01:35.517" v="1353" actId="313"/>
          <ac:spMkLst>
            <pc:docMk/>
            <pc:sldMk cId="907565346" sldId="387"/>
            <ac:spMk id="52" creationId="{E8ADFE03-EBE8-FAA2-0C46-AEBF6F06150F}"/>
          </ac:spMkLst>
        </pc:spChg>
      </pc:sldChg>
      <pc:sldChg chg="modSp add mod">
        <pc:chgData name="Stuart C Wilde MBE" userId="effe1fc91cccb1d5" providerId="LiveId" clId="{8ABEFA38-92CC-5145-8E42-8A047B7E19B4}" dt="2023-04-26T21:04:02.720" v="1367" actId="20577"/>
        <pc:sldMkLst>
          <pc:docMk/>
          <pc:sldMk cId="3424524000" sldId="388"/>
        </pc:sldMkLst>
        <pc:spChg chg="mod">
          <ac:chgData name="Stuart C Wilde MBE" userId="effe1fc91cccb1d5" providerId="LiveId" clId="{8ABEFA38-92CC-5145-8E42-8A047B7E19B4}" dt="2023-04-26T21:03:17.493" v="1366" actId="313"/>
          <ac:spMkLst>
            <pc:docMk/>
            <pc:sldMk cId="3424524000" sldId="388"/>
            <ac:spMk id="23" creationId="{69E14D99-A306-B43E-6C4C-0C71B75C9AB6}"/>
          </ac:spMkLst>
        </pc:spChg>
        <pc:spChg chg="mod">
          <ac:chgData name="Stuart C Wilde MBE" userId="effe1fc91cccb1d5" providerId="LiveId" clId="{8ABEFA38-92CC-5145-8E42-8A047B7E19B4}" dt="2023-04-26T21:04:02.720" v="1367" actId="20577"/>
          <ac:spMkLst>
            <pc:docMk/>
            <pc:sldMk cId="3424524000" sldId="388"/>
            <ac:spMk id="24" creationId="{D906E27B-F783-1929-FA8A-3511A629A8D3}"/>
          </ac:spMkLst>
        </pc:spChg>
      </pc:sldChg>
      <pc:sldChg chg="add">
        <pc:chgData name="Stuart C Wilde MBE" userId="effe1fc91cccb1d5" providerId="LiveId" clId="{8ABEFA38-92CC-5145-8E42-8A047B7E19B4}" dt="2023-04-12T16:34:00.712" v="9"/>
        <pc:sldMkLst>
          <pc:docMk/>
          <pc:sldMk cId="1670981793" sldId="389"/>
        </pc:sldMkLst>
      </pc:sldChg>
      <pc:sldChg chg="add">
        <pc:chgData name="Stuart C Wilde MBE" userId="effe1fc91cccb1d5" providerId="LiveId" clId="{8ABEFA38-92CC-5145-8E42-8A047B7E19B4}" dt="2023-04-12T16:34:00.712" v="9"/>
        <pc:sldMkLst>
          <pc:docMk/>
          <pc:sldMk cId="997945314" sldId="390"/>
        </pc:sldMkLst>
      </pc:sldChg>
      <pc:sldChg chg="add">
        <pc:chgData name="Stuart C Wilde MBE" userId="effe1fc91cccb1d5" providerId="LiveId" clId="{8ABEFA38-92CC-5145-8E42-8A047B7E19B4}" dt="2023-04-12T16:34:00.712" v="9"/>
        <pc:sldMkLst>
          <pc:docMk/>
          <pc:sldMk cId="1305525641" sldId="391"/>
        </pc:sldMkLst>
      </pc:sldChg>
      <pc:sldChg chg="modSp add mod">
        <pc:chgData name="Stuart C Wilde MBE" userId="effe1fc91cccb1d5" providerId="LiveId" clId="{8ABEFA38-92CC-5145-8E42-8A047B7E19B4}" dt="2023-04-26T21:11:30.438" v="1380" actId="20577"/>
        <pc:sldMkLst>
          <pc:docMk/>
          <pc:sldMk cId="3298533295" sldId="392"/>
        </pc:sldMkLst>
        <pc:spChg chg="mod">
          <ac:chgData name="Stuart C Wilde MBE" userId="effe1fc91cccb1d5" providerId="LiveId" clId="{8ABEFA38-92CC-5145-8E42-8A047B7E19B4}" dt="2023-04-26T21:11:30.438" v="1380" actId="20577"/>
          <ac:spMkLst>
            <pc:docMk/>
            <pc:sldMk cId="3298533295" sldId="392"/>
            <ac:spMk id="26" creationId="{92CDCC6A-AFB8-0A7F-B668-E6585BAC4EB5}"/>
          </ac:spMkLst>
        </pc:spChg>
      </pc:sldChg>
      <pc:sldChg chg="modSp add mod">
        <pc:chgData name="Stuart C Wilde MBE" userId="effe1fc91cccb1d5" providerId="LiveId" clId="{8ABEFA38-92CC-5145-8E42-8A047B7E19B4}" dt="2023-04-26T21:12:13.507" v="1383" actId="20577"/>
        <pc:sldMkLst>
          <pc:docMk/>
          <pc:sldMk cId="3632034598" sldId="393"/>
        </pc:sldMkLst>
        <pc:spChg chg="mod">
          <ac:chgData name="Stuart C Wilde MBE" userId="effe1fc91cccb1d5" providerId="LiveId" clId="{8ABEFA38-92CC-5145-8E42-8A047B7E19B4}" dt="2023-04-26T21:12:13.507" v="1383" actId="20577"/>
          <ac:spMkLst>
            <pc:docMk/>
            <pc:sldMk cId="3632034598" sldId="393"/>
            <ac:spMk id="13" creationId="{B773A3A9-133B-B7E4-912A-002CFD960D3A}"/>
          </ac:spMkLst>
        </pc:spChg>
      </pc:sldChg>
      <pc:sldChg chg="add">
        <pc:chgData name="Stuart C Wilde MBE" userId="effe1fc91cccb1d5" providerId="LiveId" clId="{8ABEFA38-92CC-5145-8E42-8A047B7E19B4}" dt="2023-04-12T16:34:00.712" v="9"/>
        <pc:sldMkLst>
          <pc:docMk/>
          <pc:sldMk cId="3486815691" sldId="394"/>
        </pc:sldMkLst>
      </pc:sldChg>
      <pc:sldChg chg="modSp add mod">
        <pc:chgData name="Stuart C Wilde MBE" userId="effe1fc91cccb1d5" providerId="LiveId" clId="{8ABEFA38-92CC-5145-8E42-8A047B7E19B4}" dt="2023-04-26T21:13:39.942" v="1405" actId="14100"/>
        <pc:sldMkLst>
          <pc:docMk/>
          <pc:sldMk cId="1116673399" sldId="395"/>
        </pc:sldMkLst>
        <pc:spChg chg="mod">
          <ac:chgData name="Stuart C Wilde MBE" userId="effe1fc91cccb1d5" providerId="LiveId" clId="{8ABEFA38-92CC-5145-8E42-8A047B7E19B4}" dt="2023-04-26T21:13:39.942" v="1405" actId="14100"/>
          <ac:spMkLst>
            <pc:docMk/>
            <pc:sldMk cId="1116673399" sldId="395"/>
            <ac:spMk id="23" creationId="{9899B22A-0847-3B21-BC73-BCC3F5FC9C64}"/>
          </ac:spMkLst>
        </pc:spChg>
      </pc:sldChg>
      <pc:sldChg chg="add">
        <pc:chgData name="Stuart C Wilde MBE" userId="effe1fc91cccb1d5" providerId="LiveId" clId="{8ABEFA38-92CC-5145-8E42-8A047B7E19B4}" dt="2023-04-12T16:34:00.712" v="9"/>
        <pc:sldMkLst>
          <pc:docMk/>
          <pc:sldMk cId="2203953103" sldId="396"/>
        </pc:sldMkLst>
      </pc:sldChg>
      <pc:sldChg chg="add">
        <pc:chgData name="Stuart C Wilde MBE" userId="effe1fc91cccb1d5" providerId="LiveId" clId="{8ABEFA38-92CC-5145-8E42-8A047B7E19B4}" dt="2023-04-12T16:34:00.712" v="9"/>
        <pc:sldMkLst>
          <pc:docMk/>
          <pc:sldMk cId="3919662093" sldId="397"/>
        </pc:sldMkLst>
      </pc:sldChg>
      <pc:sldChg chg="modSp add mod">
        <pc:chgData name="Stuart C Wilde MBE" userId="effe1fc91cccb1d5" providerId="LiveId" clId="{8ABEFA38-92CC-5145-8E42-8A047B7E19B4}" dt="2023-05-16T15:06:08.173" v="3109" actId="14100"/>
        <pc:sldMkLst>
          <pc:docMk/>
          <pc:sldMk cId="3993583602" sldId="398"/>
        </pc:sldMkLst>
        <pc:spChg chg="mod">
          <ac:chgData name="Stuart C Wilde MBE" userId="effe1fc91cccb1d5" providerId="LiveId" clId="{8ABEFA38-92CC-5145-8E42-8A047B7E19B4}" dt="2023-05-16T15:06:00.549" v="3108" actId="1035"/>
          <ac:spMkLst>
            <pc:docMk/>
            <pc:sldMk cId="3993583602" sldId="398"/>
            <ac:spMk id="44" creationId="{4D78967D-8D21-48F2-FB69-8E364F1BF138}"/>
          </ac:spMkLst>
        </pc:spChg>
        <pc:spChg chg="mod">
          <ac:chgData name="Stuart C Wilde MBE" userId="effe1fc91cccb1d5" providerId="LiveId" clId="{8ABEFA38-92CC-5145-8E42-8A047B7E19B4}" dt="2023-05-16T15:06:00.549" v="3108" actId="1035"/>
          <ac:spMkLst>
            <pc:docMk/>
            <pc:sldMk cId="3993583602" sldId="398"/>
            <ac:spMk id="46" creationId="{0E7004AA-0FD1-0D12-EF67-09C583766902}"/>
          </ac:spMkLst>
        </pc:spChg>
        <pc:cxnChg chg="mod">
          <ac:chgData name="Stuart C Wilde MBE" userId="effe1fc91cccb1d5" providerId="LiveId" clId="{8ABEFA38-92CC-5145-8E42-8A047B7E19B4}" dt="2023-05-16T15:06:08.173" v="3109" actId="14100"/>
          <ac:cxnSpMkLst>
            <pc:docMk/>
            <pc:sldMk cId="3993583602" sldId="398"/>
            <ac:cxnSpMk id="45" creationId="{E013052B-224B-E628-99C1-7C1EE84D7D6E}"/>
          </ac:cxnSpMkLst>
        </pc:cxnChg>
      </pc:sldChg>
      <pc:sldChg chg="add">
        <pc:chgData name="Stuart C Wilde MBE" userId="effe1fc91cccb1d5" providerId="LiveId" clId="{8ABEFA38-92CC-5145-8E42-8A047B7E19B4}" dt="2023-04-12T16:34:21.835" v="10"/>
        <pc:sldMkLst>
          <pc:docMk/>
          <pc:sldMk cId="3697075112" sldId="399"/>
        </pc:sldMkLst>
      </pc:sldChg>
    </pc:docChg>
  </pc:docChgLst>
  <pc:docChgLst>
    <pc:chgData name="Stuart C Wilde MBE" userId="effe1fc91cccb1d5" providerId="LiveId" clId="{0B7434C0-F6C9-5341-B016-8AA67EE59543}"/>
    <pc:docChg chg="undo custSel addSld delSld modSld">
      <pc:chgData name="Stuart C Wilde MBE" userId="effe1fc91cccb1d5" providerId="LiveId" clId="{0B7434C0-F6C9-5341-B016-8AA67EE59543}" dt="2023-12-07T16:45:26.622" v="1847" actId="1076"/>
      <pc:docMkLst>
        <pc:docMk/>
      </pc:docMkLst>
      <pc:sldChg chg="del">
        <pc:chgData name="Stuart C Wilde MBE" userId="effe1fc91cccb1d5" providerId="LiveId" clId="{0B7434C0-F6C9-5341-B016-8AA67EE59543}" dt="2023-12-05T19:49:43.754" v="381" actId="2696"/>
        <pc:sldMkLst>
          <pc:docMk/>
          <pc:sldMk cId="3690740411" sldId="256"/>
        </pc:sldMkLst>
      </pc:sldChg>
      <pc:sldChg chg="addSp delSp modSp mod">
        <pc:chgData name="Stuart C Wilde MBE" userId="effe1fc91cccb1d5" providerId="LiveId" clId="{0B7434C0-F6C9-5341-B016-8AA67EE59543}" dt="2023-12-05T20:04:18.315" v="591" actId="20577"/>
        <pc:sldMkLst>
          <pc:docMk/>
          <pc:sldMk cId="832641308" sldId="261"/>
        </pc:sldMkLst>
        <pc:spChg chg="del">
          <ac:chgData name="Stuart C Wilde MBE" userId="effe1fc91cccb1d5" providerId="LiveId" clId="{0B7434C0-F6C9-5341-B016-8AA67EE59543}" dt="2023-12-05T20:04:13.362" v="588" actId="478"/>
          <ac:spMkLst>
            <pc:docMk/>
            <pc:sldMk cId="832641308" sldId="261"/>
            <ac:spMk id="2" creationId="{0F7DA49C-DD10-E0C4-9A03-C3A5B28BA9B0}"/>
          </ac:spMkLst>
        </pc:spChg>
        <pc:spChg chg="del">
          <ac:chgData name="Stuart C Wilde MBE" userId="effe1fc91cccb1d5" providerId="LiveId" clId="{0B7434C0-F6C9-5341-B016-8AA67EE59543}" dt="2023-12-05T19:50:40.641" v="388" actId="478"/>
          <ac:spMkLst>
            <pc:docMk/>
            <pc:sldMk cId="832641308" sldId="261"/>
            <ac:spMk id="4" creationId="{60735DC8-A105-4BD0-A57F-2FFC38AECE84}"/>
          </ac:spMkLst>
        </pc:spChg>
        <pc:spChg chg="mod">
          <ac:chgData name="Stuart C Wilde MBE" userId="effe1fc91cccb1d5" providerId="LiveId" clId="{0B7434C0-F6C9-5341-B016-8AA67EE59543}" dt="2023-11-29T20:54:52.267" v="300" actId="14100"/>
          <ac:spMkLst>
            <pc:docMk/>
            <pc:sldMk cId="832641308" sldId="261"/>
            <ac:spMk id="5" creationId="{4C48B27C-BB60-C069-69E2-D74DA0FCEA05}"/>
          </ac:spMkLst>
        </pc:spChg>
        <pc:spChg chg="mod">
          <ac:chgData name="Stuart C Wilde MBE" userId="effe1fc91cccb1d5" providerId="LiveId" clId="{0B7434C0-F6C9-5341-B016-8AA67EE59543}" dt="2023-11-29T20:55:02.959" v="333" actId="14100"/>
          <ac:spMkLst>
            <pc:docMk/>
            <pc:sldMk cId="832641308" sldId="261"/>
            <ac:spMk id="6" creationId="{F61C0742-9BF7-F384-F861-42A29325F6A7}"/>
          </ac:spMkLst>
        </pc:spChg>
        <pc:spChg chg="mod">
          <ac:chgData name="Stuart C Wilde MBE" userId="effe1fc91cccb1d5" providerId="LiveId" clId="{0B7434C0-F6C9-5341-B016-8AA67EE59543}" dt="2023-11-29T20:55:12.308" v="352" actId="1038"/>
          <ac:spMkLst>
            <pc:docMk/>
            <pc:sldMk cId="832641308" sldId="261"/>
            <ac:spMk id="7" creationId="{19A14D7A-6FD0-C59F-FACC-1E2091E0A981}"/>
          </ac:spMkLst>
        </pc:spChg>
        <pc:spChg chg="add mod">
          <ac:chgData name="Stuart C Wilde MBE" userId="effe1fc91cccb1d5" providerId="LiveId" clId="{0B7434C0-F6C9-5341-B016-8AA67EE59543}" dt="2023-12-05T20:04:18.315" v="591" actId="20577"/>
          <ac:spMkLst>
            <pc:docMk/>
            <pc:sldMk cId="832641308" sldId="261"/>
            <ac:spMk id="12" creationId="{9DE5A2F6-3F8A-BEF0-CA3B-87CC2C093318}"/>
          </ac:spMkLst>
        </pc:spChg>
        <pc:spChg chg="del">
          <ac:chgData name="Stuart C Wilde MBE" userId="effe1fc91cccb1d5" providerId="LiveId" clId="{0B7434C0-F6C9-5341-B016-8AA67EE59543}" dt="2023-12-05T19:50:40.641" v="388" actId="478"/>
          <ac:spMkLst>
            <pc:docMk/>
            <pc:sldMk cId="832641308" sldId="261"/>
            <ac:spMk id="14" creationId="{8F43C2BE-FC11-4556-86F2-8EE2FBBF10D2}"/>
          </ac:spMkLst>
        </pc:spChg>
        <pc:spChg chg="mod">
          <ac:chgData name="Stuart C Wilde MBE" userId="effe1fc91cccb1d5" providerId="LiveId" clId="{0B7434C0-F6C9-5341-B016-8AA67EE59543}" dt="2023-11-29T20:56:27.856" v="377" actId="14100"/>
          <ac:spMkLst>
            <pc:docMk/>
            <pc:sldMk cId="832641308" sldId="261"/>
            <ac:spMk id="19" creationId="{44EEFD8E-3433-84A8-EDD2-9380F38B536F}"/>
          </ac:spMkLst>
        </pc:spChg>
        <pc:spChg chg="mod">
          <ac:chgData name="Stuart C Wilde MBE" userId="effe1fc91cccb1d5" providerId="LiveId" clId="{0B7434C0-F6C9-5341-B016-8AA67EE59543}" dt="2023-11-29T20:56:27.856" v="377" actId="14100"/>
          <ac:spMkLst>
            <pc:docMk/>
            <pc:sldMk cId="832641308" sldId="261"/>
            <ac:spMk id="20" creationId="{523E384D-B60D-642D-466A-F3676C95B071}"/>
          </ac:spMkLst>
        </pc:spChg>
        <pc:spChg chg="mod">
          <ac:chgData name="Stuart C Wilde MBE" userId="effe1fc91cccb1d5" providerId="LiveId" clId="{0B7434C0-F6C9-5341-B016-8AA67EE59543}" dt="2023-11-29T20:56:27.856" v="377" actId="14100"/>
          <ac:spMkLst>
            <pc:docMk/>
            <pc:sldMk cId="832641308" sldId="261"/>
            <ac:spMk id="21" creationId="{F5FED702-6B64-6332-B3CF-6B61F97267E9}"/>
          </ac:spMkLst>
        </pc:spChg>
        <pc:spChg chg="del">
          <ac:chgData name="Stuart C Wilde MBE" userId="effe1fc91cccb1d5" providerId="LiveId" clId="{0B7434C0-F6C9-5341-B016-8AA67EE59543}" dt="2023-12-05T19:50:40.641" v="388" actId="478"/>
          <ac:spMkLst>
            <pc:docMk/>
            <pc:sldMk cId="832641308" sldId="261"/>
            <ac:spMk id="25" creationId="{F54BD576-CC82-43DA-A008-C28EF60A448A}"/>
          </ac:spMkLst>
        </pc:spChg>
        <pc:graphicFrameChg chg="mod modGraphic">
          <ac:chgData name="Stuart C Wilde MBE" userId="effe1fc91cccb1d5" providerId="LiveId" clId="{0B7434C0-F6C9-5341-B016-8AA67EE59543}" dt="2023-11-29T20:57:28.406" v="380" actId="207"/>
          <ac:graphicFrameMkLst>
            <pc:docMk/>
            <pc:sldMk cId="832641308" sldId="261"/>
            <ac:graphicFrameMk id="3" creationId="{FE9A2EF0-09CC-B316-6611-29E3DE04029E}"/>
          </ac:graphicFrameMkLst>
        </pc:graphicFrameChg>
        <pc:cxnChg chg="del">
          <ac:chgData name="Stuart C Wilde MBE" userId="effe1fc91cccb1d5" providerId="LiveId" clId="{0B7434C0-F6C9-5341-B016-8AA67EE59543}" dt="2023-12-05T19:50:40.641" v="388" actId="478"/>
          <ac:cxnSpMkLst>
            <pc:docMk/>
            <pc:sldMk cId="832641308" sldId="261"/>
            <ac:cxnSpMk id="8" creationId="{50060E80-F1C3-4E50-B873-7CFDEEA90049}"/>
          </ac:cxnSpMkLst>
        </pc:cxnChg>
        <pc:cxnChg chg="del">
          <ac:chgData name="Stuart C Wilde MBE" userId="effe1fc91cccb1d5" providerId="LiveId" clId="{0B7434C0-F6C9-5341-B016-8AA67EE59543}" dt="2023-12-05T19:50:40.641" v="388" actId="478"/>
          <ac:cxnSpMkLst>
            <pc:docMk/>
            <pc:sldMk cId="832641308" sldId="261"/>
            <ac:cxnSpMk id="9" creationId="{01C52B09-2839-4160-A3C1-6BB201E5D53A}"/>
          </ac:cxnSpMkLst>
        </pc:cxnChg>
        <pc:cxnChg chg="del">
          <ac:chgData name="Stuart C Wilde MBE" userId="effe1fc91cccb1d5" providerId="LiveId" clId="{0B7434C0-F6C9-5341-B016-8AA67EE59543}" dt="2023-12-05T19:50:40.641" v="388" actId="478"/>
          <ac:cxnSpMkLst>
            <pc:docMk/>
            <pc:sldMk cId="832641308" sldId="261"/>
            <ac:cxnSpMk id="10" creationId="{FC6C2AB6-E695-4520-9F38-6B6A0DE36B04}"/>
          </ac:cxnSpMkLst>
        </pc:cxnChg>
        <pc:cxnChg chg="del">
          <ac:chgData name="Stuart C Wilde MBE" userId="effe1fc91cccb1d5" providerId="LiveId" clId="{0B7434C0-F6C9-5341-B016-8AA67EE59543}" dt="2023-12-05T19:50:40.641" v="388" actId="478"/>
          <ac:cxnSpMkLst>
            <pc:docMk/>
            <pc:sldMk cId="832641308" sldId="261"/>
            <ac:cxnSpMk id="11" creationId="{8F28B946-C7F6-4BF4-9E0C-3FACB97B07C7}"/>
          </ac:cxnSpMkLst>
        </pc:cxnChg>
      </pc:sldChg>
      <pc:sldChg chg="addSp delSp modSp del mod">
        <pc:chgData name="Stuart C Wilde MBE" userId="effe1fc91cccb1d5" providerId="LiveId" clId="{0B7434C0-F6C9-5341-B016-8AA67EE59543}" dt="2023-11-29T14:06:45.047" v="104" actId="2696"/>
        <pc:sldMkLst>
          <pc:docMk/>
          <pc:sldMk cId="2060847742" sldId="271"/>
        </pc:sldMkLst>
        <pc:graphicFrameChg chg="add del mod">
          <ac:chgData name="Stuart C Wilde MBE" userId="effe1fc91cccb1d5" providerId="LiveId" clId="{0B7434C0-F6C9-5341-B016-8AA67EE59543}" dt="2023-11-29T13:58:23.870" v="1"/>
          <ac:graphicFrameMkLst>
            <pc:docMk/>
            <pc:sldMk cId="2060847742" sldId="271"/>
            <ac:graphicFrameMk id="3" creationId="{A993F9DA-06B2-3408-DCD6-309D4737BD8B}"/>
          </ac:graphicFrameMkLst>
        </pc:graphicFrameChg>
        <pc:picChg chg="add del mod">
          <ac:chgData name="Stuart C Wilde MBE" userId="effe1fc91cccb1d5" providerId="LiveId" clId="{0B7434C0-F6C9-5341-B016-8AA67EE59543}" dt="2023-11-29T13:59:06.738" v="6" actId="478"/>
          <ac:picMkLst>
            <pc:docMk/>
            <pc:sldMk cId="2060847742" sldId="271"/>
            <ac:picMk id="6" creationId="{38FD06CB-23E3-5F19-21C5-0C03B20B2F00}"/>
          </ac:picMkLst>
        </pc:picChg>
      </pc:sldChg>
      <pc:sldChg chg="addSp delSp modSp mod">
        <pc:chgData name="Stuart C Wilde MBE" userId="effe1fc91cccb1d5" providerId="LiveId" clId="{0B7434C0-F6C9-5341-B016-8AA67EE59543}" dt="2023-12-07T16:45:26.622" v="1847" actId="1076"/>
        <pc:sldMkLst>
          <pc:docMk/>
          <pc:sldMk cId="1923896702" sldId="275"/>
        </pc:sldMkLst>
        <pc:spChg chg="mod">
          <ac:chgData name="Stuart C Wilde MBE" userId="effe1fc91cccb1d5" providerId="LiveId" clId="{0B7434C0-F6C9-5341-B016-8AA67EE59543}" dt="2023-12-06T20:00:29.450" v="1323" actId="1037"/>
          <ac:spMkLst>
            <pc:docMk/>
            <pc:sldMk cId="1923896702" sldId="275"/>
            <ac:spMk id="2" creationId="{FAB459E6-167B-6B66-071B-9EE69C209B85}"/>
          </ac:spMkLst>
        </pc:spChg>
        <pc:spChg chg="mod">
          <ac:chgData name="Stuart C Wilde MBE" userId="effe1fc91cccb1d5" providerId="LiveId" clId="{0B7434C0-F6C9-5341-B016-8AA67EE59543}" dt="2023-12-06T20:00:29.450" v="1323" actId="1037"/>
          <ac:spMkLst>
            <pc:docMk/>
            <pc:sldMk cId="1923896702" sldId="275"/>
            <ac:spMk id="3" creationId="{4ACF69E4-3422-1B83-8F6E-C97A31C6E981}"/>
          </ac:spMkLst>
        </pc:spChg>
        <pc:spChg chg="del">
          <ac:chgData name="Stuart C Wilde MBE" userId="effe1fc91cccb1d5" providerId="LiveId" clId="{0B7434C0-F6C9-5341-B016-8AA67EE59543}" dt="2023-12-05T19:49:51.171" v="382" actId="478"/>
          <ac:spMkLst>
            <pc:docMk/>
            <pc:sldMk cId="1923896702" sldId="275"/>
            <ac:spMk id="4" creationId="{60735DC8-A105-4BD0-A57F-2FFC38AECE84}"/>
          </ac:spMkLst>
        </pc:spChg>
        <pc:spChg chg="add mod">
          <ac:chgData name="Stuart C Wilde MBE" userId="effe1fc91cccb1d5" providerId="LiveId" clId="{0B7434C0-F6C9-5341-B016-8AA67EE59543}" dt="2023-12-07T16:45:26.622" v="1847" actId="1076"/>
          <ac:spMkLst>
            <pc:docMk/>
            <pc:sldMk cId="1923896702" sldId="275"/>
            <ac:spMk id="4" creationId="{814AE1BF-7DEE-45EF-BD76-F3E745F018AD}"/>
          </ac:spMkLst>
        </pc:spChg>
        <pc:spChg chg="mod">
          <ac:chgData name="Stuart C Wilde MBE" userId="effe1fc91cccb1d5" providerId="LiveId" clId="{0B7434C0-F6C9-5341-B016-8AA67EE59543}" dt="2023-12-06T20:00:29.450" v="1323" actId="1037"/>
          <ac:spMkLst>
            <pc:docMk/>
            <pc:sldMk cId="1923896702" sldId="275"/>
            <ac:spMk id="5" creationId="{32D68624-1E4C-94CE-3B7E-8F59237833EA}"/>
          </ac:spMkLst>
        </pc:spChg>
        <pc:spChg chg="add del mod">
          <ac:chgData name="Stuart C Wilde MBE" userId="effe1fc91cccb1d5" providerId="LiveId" clId="{0B7434C0-F6C9-5341-B016-8AA67EE59543}" dt="2023-12-06T20:11:29.329" v="1686" actId="478"/>
          <ac:spMkLst>
            <pc:docMk/>
            <pc:sldMk cId="1923896702" sldId="275"/>
            <ac:spMk id="6" creationId="{C5288BA9-B39E-DF66-5621-2D8A0AD8FAD5}"/>
          </ac:spMkLst>
        </pc:spChg>
        <pc:spChg chg="mod">
          <ac:chgData name="Stuart C Wilde MBE" userId="effe1fc91cccb1d5" providerId="LiveId" clId="{0B7434C0-F6C9-5341-B016-8AA67EE59543}" dt="2023-12-06T20:00:29.450" v="1323" actId="1037"/>
          <ac:spMkLst>
            <pc:docMk/>
            <pc:sldMk cId="1923896702" sldId="275"/>
            <ac:spMk id="7" creationId="{28C18038-3CE3-D588-CE98-5FA1B79886F1}"/>
          </ac:spMkLst>
        </pc:spChg>
        <pc:spChg chg="mod">
          <ac:chgData name="Stuart C Wilde MBE" userId="effe1fc91cccb1d5" providerId="LiveId" clId="{0B7434C0-F6C9-5341-B016-8AA67EE59543}" dt="2023-12-06T20:00:29.450" v="1323" actId="1037"/>
          <ac:spMkLst>
            <pc:docMk/>
            <pc:sldMk cId="1923896702" sldId="275"/>
            <ac:spMk id="12" creationId="{BF1E6822-CAD9-DE91-083B-A70E3DC462F0}"/>
          </ac:spMkLst>
        </pc:spChg>
        <pc:spChg chg="mod">
          <ac:chgData name="Stuart C Wilde MBE" userId="effe1fc91cccb1d5" providerId="LiveId" clId="{0B7434C0-F6C9-5341-B016-8AA67EE59543}" dt="2023-12-06T20:00:29.450" v="1323" actId="1037"/>
          <ac:spMkLst>
            <pc:docMk/>
            <pc:sldMk cId="1923896702" sldId="275"/>
            <ac:spMk id="13" creationId="{8C3B8241-06C4-9331-41A6-977D1DEAE3EA}"/>
          </ac:spMkLst>
        </pc:spChg>
        <pc:spChg chg="del">
          <ac:chgData name="Stuart C Wilde MBE" userId="effe1fc91cccb1d5" providerId="LiveId" clId="{0B7434C0-F6C9-5341-B016-8AA67EE59543}" dt="2023-12-05T19:49:51.171" v="382" actId="478"/>
          <ac:spMkLst>
            <pc:docMk/>
            <pc:sldMk cId="1923896702" sldId="275"/>
            <ac:spMk id="14" creationId="{8F43C2BE-FC11-4556-86F2-8EE2FBBF10D2}"/>
          </ac:spMkLst>
        </pc:spChg>
        <pc:spChg chg="mod">
          <ac:chgData name="Stuart C Wilde MBE" userId="effe1fc91cccb1d5" providerId="LiveId" clId="{0B7434C0-F6C9-5341-B016-8AA67EE59543}" dt="2023-12-06T20:00:29.450" v="1323" actId="1037"/>
          <ac:spMkLst>
            <pc:docMk/>
            <pc:sldMk cId="1923896702" sldId="275"/>
            <ac:spMk id="15" creationId="{9948A0A7-B670-9888-2DE0-BC464108C505}"/>
          </ac:spMkLst>
        </pc:spChg>
        <pc:spChg chg="mod">
          <ac:chgData name="Stuart C Wilde MBE" userId="effe1fc91cccb1d5" providerId="LiveId" clId="{0B7434C0-F6C9-5341-B016-8AA67EE59543}" dt="2023-12-06T20:00:29.450" v="1323" actId="1037"/>
          <ac:spMkLst>
            <pc:docMk/>
            <pc:sldMk cId="1923896702" sldId="275"/>
            <ac:spMk id="16" creationId="{71E6EA0F-0A9C-7217-ED8F-E92872379633}"/>
          </ac:spMkLst>
        </pc:spChg>
        <pc:spChg chg="mod">
          <ac:chgData name="Stuart C Wilde MBE" userId="effe1fc91cccb1d5" providerId="LiveId" clId="{0B7434C0-F6C9-5341-B016-8AA67EE59543}" dt="2023-12-06T20:00:29.450" v="1323" actId="1037"/>
          <ac:spMkLst>
            <pc:docMk/>
            <pc:sldMk cId="1923896702" sldId="275"/>
            <ac:spMk id="17" creationId="{437E7A14-AD7B-9569-A0DE-B69033BF3EEA}"/>
          </ac:spMkLst>
        </pc:spChg>
        <pc:spChg chg="mod">
          <ac:chgData name="Stuart C Wilde MBE" userId="effe1fc91cccb1d5" providerId="LiveId" clId="{0B7434C0-F6C9-5341-B016-8AA67EE59543}" dt="2023-12-06T20:00:29.450" v="1323" actId="1037"/>
          <ac:spMkLst>
            <pc:docMk/>
            <pc:sldMk cId="1923896702" sldId="275"/>
            <ac:spMk id="18" creationId="{BABBD544-0D48-C29E-BEDA-9C1A74869D46}"/>
          </ac:spMkLst>
        </pc:spChg>
        <pc:spChg chg="mod">
          <ac:chgData name="Stuart C Wilde MBE" userId="effe1fc91cccb1d5" providerId="LiveId" clId="{0B7434C0-F6C9-5341-B016-8AA67EE59543}" dt="2023-12-06T20:00:29.450" v="1323" actId="1037"/>
          <ac:spMkLst>
            <pc:docMk/>
            <pc:sldMk cId="1923896702" sldId="275"/>
            <ac:spMk id="19" creationId="{E6B94A31-5770-FFA6-48C1-D7682FDEA289}"/>
          </ac:spMkLst>
        </pc:spChg>
        <pc:spChg chg="mod">
          <ac:chgData name="Stuart C Wilde MBE" userId="effe1fc91cccb1d5" providerId="LiveId" clId="{0B7434C0-F6C9-5341-B016-8AA67EE59543}" dt="2023-12-06T20:00:29.450" v="1323" actId="1037"/>
          <ac:spMkLst>
            <pc:docMk/>
            <pc:sldMk cId="1923896702" sldId="275"/>
            <ac:spMk id="20" creationId="{7A57EC5B-F41D-838D-8B04-F6266EF0AD92}"/>
          </ac:spMkLst>
        </pc:spChg>
        <pc:spChg chg="mod">
          <ac:chgData name="Stuart C Wilde MBE" userId="effe1fc91cccb1d5" providerId="LiveId" clId="{0B7434C0-F6C9-5341-B016-8AA67EE59543}" dt="2023-12-06T20:00:29.450" v="1323" actId="1037"/>
          <ac:spMkLst>
            <pc:docMk/>
            <pc:sldMk cId="1923896702" sldId="275"/>
            <ac:spMk id="21" creationId="{70387C76-9514-A5B7-FE46-E3AC18DB9123}"/>
          </ac:spMkLst>
        </pc:spChg>
        <pc:spChg chg="mod">
          <ac:chgData name="Stuart C Wilde MBE" userId="effe1fc91cccb1d5" providerId="LiveId" clId="{0B7434C0-F6C9-5341-B016-8AA67EE59543}" dt="2023-12-06T20:00:29.450" v="1323" actId="1037"/>
          <ac:spMkLst>
            <pc:docMk/>
            <pc:sldMk cId="1923896702" sldId="275"/>
            <ac:spMk id="22" creationId="{F700090F-42BB-963E-9648-CCFF9F507F32}"/>
          </ac:spMkLst>
        </pc:spChg>
        <pc:spChg chg="mod">
          <ac:chgData name="Stuart C Wilde MBE" userId="effe1fc91cccb1d5" providerId="LiveId" clId="{0B7434C0-F6C9-5341-B016-8AA67EE59543}" dt="2023-12-06T20:00:29.450" v="1323" actId="1037"/>
          <ac:spMkLst>
            <pc:docMk/>
            <pc:sldMk cId="1923896702" sldId="275"/>
            <ac:spMk id="23" creationId="{E6190436-B6B1-C532-2969-C530A2706A41}"/>
          </ac:spMkLst>
        </pc:spChg>
        <pc:spChg chg="mod">
          <ac:chgData name="Stuart C Wilde MBE" userId="effe1fc91cccb1d5" providerId="LiveId" clId="{0B7434C0-F6C9-5341-B016-8AA67EE59543}" dt="2023-12-06T20:00:29.450" v="1323" actId="1037"/>
          <ac:spMkLst>
            <pc:docMk/>
            <pc:sldMk cId="1923896702" sldId="275"/>
            <ac:spMk id="24" creationId="{BE1918E3-C288-63A5-14E9-9FD5D902F177}"/>
          </ac:spMkLst>
        </pc:spChg>
        <pc:spChg chg="del">
          <ac:chgData name="Stuart C Wilde MBE" userId="effe1fc91cccb1d5" providerId="LiveId" clId="{0B7434C0-F6C9-5341-B016-8AA67EE59543}" dt="2023-12-05T19:49:51.171" v="382" actId="478"/>
          <ac:spMkLst>
            <pc:docMk/>
            <pc:sldMk cId="1923896702" sldId="275"/>
            <ac:spMk id="25" creationId="{F54BD576-CC82-43DA-A008-C28EF60A448A}"/>
          </ac:spMkLst>
        </pc:spChg>
        <pc:spChg chg="mod">
          <ac:chgData name="Stuart C Wilde MBE" userId="effe1fc91cccb1d5" providerId="LiveId" clId="{0B7434C0-F6C9-5341-B016-8AA67EE59543}" dt="2023-12-06T20:00:29.450" v="1323" actId="1037"/>
          <ac:spMkLst>
            <pc:docMk/>
            <pc:sldMk cId="1923896702" sldId="275"/>
            <ac:spMk id="27" creationId="{25DB5E99-4D4C-A860-9D1D-CF7E450F421B}"/>
          </ac:spMkLst>
        </pc:spChg>
        <pc:spChg chg="mod">
          <ac:chgData name="Stuart C Wilde MBE" userId="effe1fc91cccb1d5" providerId="LiveId" clId="{0B7434C0-F6C9-5341-B016-8AA67EE59543}" dt="2023-12-05T20:02:39.939" v="562" actId="1076"/>
          <ac:spMkLst>
            <pc:docMk/>
            <pc:sldMk cId="1923896702" sldId="275"/>
            <ac:spMk id="32" creationId="{EA36E209-7A1D-3B86-10DE-9D5C030D419C}"/>
          </ac:spMkLst>
        </pc:spChg>
        <pc:spChg chg="mod">
          <ac:chgData name="Stuart C Wilde MBE" userId="effe1fc91cccb1d5" providerId="LiveId" clId="{0B7434C0-F6C9-5341-B016-8AA67EE59543}" dt="2023-12-06T20:00:29.450" v="1323" actId="1037"/>
          <ac:spMkLst>
            <pc:docMk/>
            <pc:sldMk cId="1923896702" sldId="275"/>
            <ac:spMk id="34" creationId="{7FAAEC8E-C700-035C-484D-D33B6C105B02}"/>
          </ac:spMkLst>
        </pc:spChg>
        <pc:spChg chg="mod">
          <ac:chgData name="Stuart C Wilde MBE" userId="effe1fc91cccb1d5" providerId="LiveId" clId="{0B7434C0-F6C9-5341-B016-8AA67EE59543}" dt="2023-12-06T20:00:29.450" v="1323" actId="1037"/>
          <ac:spMkLst>
            <pc:docMk/>
            <pc:sldMk cId="1923896702" sldId="275"/>
            <ac:spMk id="47" creationId="{742637C3-2C3A-5584-059F-49150CB7EAFC}"/>
          </ac:spMkLst>
        </pc:spChg>
        <pc:spChg chg="mod">
          <ac:chgData name="Stuart C Wilde MBE" userId="effe1fc91cccb1d5" providerId="LiveId" clId="{0B7434C0-F6C9-5341-B016-8AA67EE59543}" dt="2023-12-06T20:00:29.450" v="1323" actId="1037"/>
          <ac:spMkLst>
            <pc:docMk/>
            <pc:sldMk cId="1923896702" sldId="275"/>
            <ac:spMk id="55" creationId="{B41554F2-AFFC-23A6-D3AF-CF41A5AC15AA}"/>
          </ac:spMkLst>
        </pc:spChg>
        <pc:cxnChg chg="del">
          <ac:chgData name="Stuart C Wilde MBE" userId="effe1fc91cccb1d5" providerId="LiveId" clId="{0B7434C0-F6C9-5341-B016-8AA67EE59543}" dt="2023-12-05T19:49:51.171" v="382" actId="478"/>
          <ac:cxnSpMkLst>
            <pc:docMk/>
            <pc:sldMk cId="1923896702" sldId="275"/>
            <ac:cxnSpMk id="8" creationId="{50060E80-F1C3-4E50-B873-7CFDEEA90049}"/>
          </ac:cxnSpMkLst>
        </pc:cxnChg>
        <pc:cxnChg chg="del">
          <ac:chgData name="Stuart C Wilde MBE" userId="effe1fc91cccb1d5" providerId="LiveId" clId="{0B7434C0-F6C9-5341-B016-8AA67EE59543}" dt="2023-12-05T19:49:51.171" v="382" actId="478"/>
          <ac:cxnSpMkLst>
            <pc:docMk/>
            <pc:sldMk cId="1923896702" sldId="275"/>
            <ac:cxnSpMk id="9" creationId="{01C52B09-2839-4160-A3C1-6BB201E5D53A}"/>
          </ac:cxnSpMkLst>
        </pc:cxnChg>
        <pc:cxnChg chg="del">
          <ac:chgData name="Stuart C Wilde MBE" userId="effe1fc91cccb1d5" providerId="LiveId" clId="{0B7434C0-F6C9-5341-B016-8AA67EE59543}" dt="2023-12-05T19:49:51.171" v="382" actId="478"/>
          <ac:cxnSpMkLst>
            <pc:docMk/>
            <pc:sldMk cId="1923896702" sldId="275"/>
            <ac:cxnSpMk id="11" creationId="{8F28B946-C7F6-4BF4-9E0C-3FACB97B07C7}"/>
          </ac:cxnSpMkLst>
        </pc:cxnChg>
        <pc:cxnChg chg="mod">
          <ac:chgData name="Stuart C Wilde MBE" userId="effe1fc91cccb1d5" providerId="LiveId" clId="{0B7434C0-F6C9-5341-B016-8AA67EE59543}" dt="2023-12-06T20:00:29.450" v="1323" actId="1037"/>
          <ac:cxnSpMkLst>
            <pc:docMk/>
            <pc:sldMk cId="1923896702" sldId="275"/>
            <ac:cxnSpMk id="29" creationId="{0A266774-C373-254E-5A4E-0EB3CDB372AC}"/>
          </ac:cxnSpMkLst>
        </pc:cxnChg>
        <pc:cxnChg chg="mod">
          <ac:chgData name="Stuart C Wilde MBE" userId="effe1fc91cccb1d5" providerId="LiveId" clId="{0B7434C0-F6C9-5341-B016-8AA67EE59543}" dt="2023-12-06T20:00:29.450" v="1323" actId="1037"/>
          <ac:cxnSpMkLst>
            <pc:docMk/>
            <pc:sldMk cId="1923896702" sldId="275"/>
            <ac:cxnSpMk id="30" creationId="{62FB7A41-638B-0E03-19CD-EAE858BD8B6B}"/>
          </ac:cxnSpMkLst>
        </pc:cxnChg>
        <pc:cxnChg chg="mod">
          <ac:chgData name="Stuart C Wilde MBE" userId="effe1fc91cccb1d5" providerId="LiveId" clId="{0B7434C0-F6C9-5341-B016-8AA67EE59543}" dt="2023-12-06T20:00:29.450" v="1323" actId="1037"/>
          <ac:cxnSpMkLst>
            <pc:docMk/>
            <pc:sldMk cId="1923896702" sldId="275"/>
            <ac:cxnSpMk id="31" creationId="{5DE4D13A-3F20-282F-B558-4021668E868E}"/>
          </ac:cxnSpMkLst>
        </pc:cxnChg>
        <pc:cxnChg chg="mod">
          <ac:chgData name="Stuart C Wilde MBE" userId="effe1fc91cccb1d5" providerId="LiveId" clId="{0B7434C0-F6C9-5341-B016-8AA67EE59543}" dt="2023-12-06T20:00:29.450" v="1323" actId="1037"/>
          <ac:cxnSpMkLst>
            <pc:docMk/>
            <pc:sldMk cId="1923896702" sldId="275"/>
            <ac:cxnSpMk id="33" creationId="{ECAD12D4-4E67-8308-9BD5-03B26DEF7D22}"/>
          </ac:cxnSpMkLst>
        </pc:cxnChg>
        <pc:cxnChg chg="del">
          <ac:chgData name="Stuart C Wilde MBE" userId="effe1fc91cccb1d5" providerId="LiveId" clId="{0B7434C0-F6C9-5341-B016-8AA67EE59543}" dt="2023-12-05T19:49:51.171" v="382" actId="478"/>
          <ac:cxnSpMkLst>
            <pc:docMk/>
            <pc:sldMk cId="1923896702" sldId="275"/>
            <ac:cxnSpMk id="35" creationId="{F0B96260-56A7-8940-8234-930A497D9C5D}"/>
          </ac:cxnSpMkLst>
        </pc:cxnChg>
        <pc:cxnChg chg="mod">
          <ac:chgData name="Stuart C Wilde MBE" userId="effe1fc91cccb1d5" providerId="LiveId" clId="{0B7434C0-F6C9-5341-B016-8AA67EE59543}" dt="2023-12-06T20:00:29.450" v="1323" actId="1037"/>
          <ac:cxnSpMkLst>
            <pc:docMk/>
            <pc:sldMk cId="1923896702" sldId="275"/>
            <ac:cxnSpMk id="37" creationId="{367E9F44-DA02-324F-4C2D-6D97B72D916F}"/>
          </ac:cxnSpMkLst>
        </pc:cxnChg>
        <pc:cxnChg chg="mod">
          <ac:chgData name="Stuart C Wilde MBE" userId="effe1fc91cccb1d5" providerId="LiveId" clId="{0B7434C0-F6C9-5341-B016-8AA67EE59543}" dt="2023-12-06T20:00:29.450" v="1323" actId="1037"/>
          <ac:cxnSpMkLst>
            <pc:docMk/>
            <pc:sldMk cId="1923896702" sldId="275"/>
            <ac:cxnSpMk id="39" creationId="{F19C8FA0-6FBA-E59C-72F6-BB007F10FEC8}"/>
          </ac:cxnSpMkLst>
        </pc:cxnChg>
        <pc:cxnChg chg="mod">
          <ac:chgData name="Stuart C Wilde MBE" userId="effe1fc91cccb1d5" providerId="LiveId" clId="{0B7434C0-F6C9-5341-B016-8AA67EE59543}" dt="2023-12-06T20:00:29.450" v="1323" actId="1037"/>
          <ac:cxnSpMkLst>
            <pc:docMk/>
            <pc:sldMk cId="1923896702" sldId="275"/>
            <ac:cxnSpMk id="40" creationId="{577C16CA-9D17-61D3-D457-655412994ABC}"/>
          </ac:cxnSpMkLst>
        </pc:cxnChg>
        <pc:cxnChg chg="mod">
          <ac:chgData name="Stuart C Wilde MBE" userId="effe1fc91cccb1d5" providerId="LiveId" clId="{0B7434C0-F6C9-5341-B016-8AA67EE59543}" dt="2023-12-06T20:00:29.450" v="1323" actId="1037"/>
          <ac:cxnSpMkLst>
            <pc:docMk/>
            <pc:sldMk cId="1923896702" sldId="275"/>
            <ac:cxnSpMk id="43" creationId="{CD580C7F-E321-4572-72B0-1766E1CF8D4B}"/>
          </ac:cxnSpMkLst>
        </pc:cxnChg>
        <pc:cxnChg chg="mod">
          <ac:chgData name="Stuart C Wilde MBE" userId="effe1fc91cccb1d5" providerId="LiveId" clId="{0B7434C0-F6C9-5341-B016-8AA67EE59543}" dt="2023-12-06T20:00:29.450" v="1323" actId="1037"/>
          <ac:cxnSpMkLst>
            <pc:docMk/>
            <pc:sldMk cId="1923896702" sldId="275"/>
            <ac:cxnSpMk id="45" creationId="{E64788FD-8AD8-23B5-E7A9-1C90E6396DA0}"/>
          </ac:cxnSpMkLst>
        </pc:cxnChg>
        <pc:cxnChg chg="mod">
          <ac:chgData name="Stuart C Wilde MBE" userId="effe1fc91cccb1d5" providerId="LiveId" clId="{0B7434C0-F6C9-5341-B016-8AA67EE59543}" dt="2023-12-06T20:00:29.450" v="1323" actId="1037"/>
          <ac:cxnSpMkLst>
            <pc:docMk/>
            <pc:sldMk cId="1923896702" sldId="275"/>
            <ac:cxnSpMk id="46" creationId="{46203256-AA6B-BFB0-5890-0A082B97D019}"/>
          </ac:cxnSpMkLst>
        </pc:cxnChg>
        <pc:cxnChg chg="mod">
          <ac:chgData name="Stuart C Wilde MBE" userId="effe1fc91cccb1d5" providerId="LiveId" clId="{0B7434C0-F6C9-5341-B016-8AA67EE59543}" dt="2023-12-06T20:00:29.450" v="1323" actId="1037"/>
          <ac:cxnSpMkLst>
            <pc:docMk/>
            <pc:sldMk cId="1923896702" sldId="275"/>
            <ac:cxnSpMk id="50" creationId="{25CFA41A-AB52-07EA-AEAC-6FA922E37702}"/>
          </ac:cxnSpMkLst>
        </pc:cxnChg>
        <pc:cxnChg chg="mod">
          <ac:chgData name="Stuart C Wilde MBE" userId="effe1fc91cccb1d5" providerId="LiveId" clId="{0B7434C0-F6C9-5341-B016-8AA67EE59543}" dt="2023-12-06T20:00:29.450" v="1323" actId="1037"/>
          <ac:cxnSpMkLst>
            <pc:docMk/>
            <pc:sldMk cId="1923896702" sldId="275"/>
            <ac:cxnSpMk id="51" creationId="{3EEE57EA-E255-7F04-0BF1-4006EF8DEAAE}"/>
          </ac:cxnSpMkLst>
        </pc:cxnChg>
        <pc:cxnChg chg="mod">
          <ac:chgData name="Stuart C Wilde MBE" userId="effe1fc91cccb1d5" providerId="LiveId" clId="{0B7434C0-F6C9-5341-B016-8AA67EE59543}" dt="2023-12-06T20:00:29.450" v="1323" actId="1037"/>
          <ac:cxnSpMkLst>
            <pc:docMk/>
            <pc:sldMk cId="1923896702" sldId="275"/>
            <ac:cxnSpMk id="52" creationId="{982A869F-8DDF-ED27-C86B-A612D99A8E01}"/>
          </ac:cxnSpMkLst>
        </pc:cxnChg>
      </pc:sldChg>
      <pc:sldChg chg="addSp delSp modSp mod">
        <pc:chgData name="Stuart C Wilde MBE" userId="effe1fc91cccb1d5" providerId="LiveId" clId="{0B7434C0-F6C9-5341-B016-8AA67EE59543}" dt="2023-12-06T20:01:01.285" v="1349" actId="1038"/>
        <pc:sldMkLst>
          <pc:docMk/>
          <pc:sldMk cId="4013975366" sldId="276"/>
        </pc:sldMkLst>
        <pc:spChg chg="add mod">
          <ac:chgData name="Stuart C Wilde MBE" userId="effe1fc91cccb1d5" providerId="LiveId" clId="{0B7434C0-F6C9-5341-B016-8AA67EE59543}" dt="2023-12-05T20:02:56.669" v="565" actId="20577"/>
          <ac:spMkLst>
            <pc:docMk/>
            <pc:sldMk cId="4013975366" sldId="276"/>
            <ac:spMk id="2" creationId="{D2EAFE09-88F5-5004-17C0-9D3A440BD90F}"/>
          </ac:spMkLst>
        </pc:spChg>
        <pc:spChg chg="del">
          <ac:chgData name="Stuart C Wilde MBE" userId="effe1fc91cccb1d5" providerId="LiveId" clId="{0B7434C0-F6C9-5341-B016-8AA67EE59543}" dt="2023-12-05T19:49:58.943" v="383" actId="478"/>
          <ac:spMkLst>
            <pc:docMk/>
            <pc:sldMk cId="4013975366" sldId="276"/>
            <ac:spMk id="4" creationId="{60735DC8-A105-4BD0-A57F-2FFC38AECE84}"/>
          </ac:spMkLst>
        </pc:spChg>
        <pc:spChg chg="del mod">
          <ac:chgData name="Stuart C Wilde MBE" userId="effe1fc91cccb1d5" providerId="LiveId" clId="{0B7434C0-F6C9-5341-B016-8AA67EE59543}" dt="2023-12-05T20:03:00.837" v="567" actId="478"/>
          <ac:spMkLst>
            <pc:docMk/>
            <pc:sldMk cId="4013975366" sldId="276"/>
            <ac:spMk id="6" creationId="{31F2D842-E496-5FAD-AC5A-588503007405}"/>
          </ac:spMkLst>
        </pc:spChg>
        <pc:spChg chg="mod">
          <ac:chgData name="Stuart C Wilde MBE" userId="effe1fc91cccb1d5" providerId="LiveId" clId="{0B7434C0-F6C9-5341-B016-8AA67EE59543}" dt="2023-12-06T20:01:01.285" v="1349" actId="1038"/>
          <ac:spMkLst>
            <pc:docMk/>
            <pc:sldMk cId="4013975366" sldId="276"/>
            <ac:spMk id="7" creationId="{0A757C18-12BE-56A9-FFAA-5AF6C7116DD4}"/>
          </ac:spMkLst>
        </pc:spChg>
        <pc:spChg chg="mod">
          <ac:chgData name="Stuart C Wilde MBE" userId="effe1fc91cccb1d5" providerId="LiveId" clId="{0B7434C0-F6C9-5341-B016-8AA67EE59543}" dt="2023-12-06T20:01:01.285" v="1349" actId="1038"/>
          <ac:spMkLst>
            <pc:docMk/>
            <pc:sldMk cId="4013975366" sldId="276"/>
            <ac:spMk id="12" creationId="{D8B46059-9CAA-4CBB-06D4-67ED037FBDE4}"/>
          </ac:spMkLst>
        </pc:spChg>
        <pc:spChg chg="del">
          <ac:chgData name="Stuart C Wilde MBE" userId="effe1fc91cccb1d5" providerId="LiveId" clId="{0B7434C0-F6C9-5341-B016-8AA67EE59543}" dt="2023-12-05T19:49:58.943" v="383" actId="478"/>
          <ac:spMkLst>
            <pc:docMk/>
            <pc:sldMk cId="4013975366" sldId="276"/>
            <ac:spMk id="14" creationId="{8F43C2BE-FC11-4556-86F2-8EE2FBBF10D2}"/>
          </ac:spMkLst>
        </pc:spChg>
        <pc:spChg chg="mod">
          <ac:chgData name="Stuart C Wilde MBE" userId="effe1fc91cccb1d5" providerId="LiveId" clId="{0B7434C0-F6C9-5341-B016-8AA67EE59543}" dt="2023-12-06T20:01:01.285" v="1349" actId="1038"/>
          <ac:spMkLst>
            <pc:docMk/>
            <pc:sldMk cId="4013975366" sldId="276"/>
            <ac:spMk id="17" creationId="{FE8C24A3-F141-15B9-0BC4-31ED2A903CE8}"/>
          </ac:spMkLst>
        </pc:spChg>
        <pc:spChg chg="mod">
          <ac:chgData name="Stuart C Wilde MBE" userId="effe1fc91cccb1d5" providerId="LiveId" clId="{0B7434C0-F6C9-5341-B016-8AA67EE59543}" dt="2023-12-06T20:01:01.285" v="1349" actId="1038"/>
          <ac:spMkLst>
            <pc:docMk/>
            <pc:sldMk cId="4013975366" sldId="276"/>
            <ac:spMk id="19" creationId="{9241177F-24B1-20FA-077B-26606FBAAB72}"/>
          </ac:spMkLst>
        </pc:spChg>
        <pc:spChg chg="mod">
          <ac:chgData name="Stuart C Wilde MBE" userId="effe1fc91cccb1d5" providerId="LiveId" clId="{0B7434C0-F6C9-5341-B016-8AA67EE59543}" dt="2023-12-06T20:01:01.285" v="1349" actId="1038"/>
          <ac:spMkLst>
            <pc:docMk/>
            <pc:sldMk cId="4013975366" sldId="276"/>
            <ac:spMk id="20" creationId="{D6085842-4267-76EF-660E-1FF2B1F25AAD}"/>
          </ac:spMkLst>
        </pc:spChg>
        <pc:spChg chg="mod">
          <ac:chgData name="Stuart C Wilde MBE" userId="effe1fc91cccb1d5" providerId="LiveId" clId="{0B7434C0-F6C9-5341-B016-8AA67EE59543}" dt="2023-12-06T20:01:01.285" v="1349" actId="1038"/>
          <ac:spMkLst>
            <pc:docMk/>
            <pc:sldMk cId="4013975366" sldId="276"/>
            <ac:spMk id="21" creationId="{ECF05851-2BFB-2F6F-460D-A1BFF054FC13}"/>
          </ac:spMkLst>
        </pc:spChg>
        <pc:spChg chg="mod">
          <ac:chgData name="Stuart C Wilde MBE" userId="effe1fc91cccb1d5" providerId="LiveId" clId="{0B7434C0-F6C9-5341-B016-8AA67EE59543}" dt="2023-12-06T20:01:01.285" v="1349" actId="1038"/>
          <ac:spMkLst>
            <pc:docMk/>
            <pc:sldMk cId="4013975366" sldId="276"/>
            <ac:spMk id="24" creationId="{99FED954-84E8-82B0-DB3E-E685F436C76B}"/>
          </ac:spMkLst>
        </pc:spChg>
        <pc:spChg chg="del">
          <ac:chgData name="Stuart C Wilde MBE" userId="effe1fc91cccb1d5" providerId="LiveId" clId="{0B7434C0-F6C9-5341-B016-8AA67EE59543}" dt="2023-12-05T19:49:58.943" v="383" actId="478"/>
          <ac:spMkLst>
            <pc:docMk/>
            <pc:sldMk cId="4013975366" sldId="276"/>
            <ac:spMk id="25" creationId="{F54BD576-CC82-43DA-A008-C28EF60A448A}"/>
          </ac:spMkLst>
        </pc:spChg>
        <pc:spChg chg="mod">
          <ac:chgData name="Stuart C Wilde MBE" userId="effe1fc91cccb1d5" providerId="LiveId" clId="{0B7434C0-F6C9-5341-B016-8AA67EE59543}" dt="2023-12-06T20:01:01.285" v="1349" actId="1038"/>
          <ac:spMkLst>
            <pc:docMk/>
            <pc:sldMk cId="4013975366" sldId="276"/>
            <ac:spMk id="28" creationId="{C0BDB1FA-9E9C-4439-646B-4E13D9EE523C}"/>
          </ac:spMkLst>
        </pc:spChg>
        <pc:spChg chg="mod">
          <ac:chgData name="Stuart C Wilde MBE" userId="effe1fc91cccb1d5" providerId="LiveId" clId="{0B7434C0-F6C9-5341-B016-8AA67EE59543}" dt="2023-12-06T20:01:01.285" v="1349" actId="1038"/>
          <ac:spMkLst>
            <pc:docMk/>
            <pc:sldMk cId="4013975366" sldId="276"/>
            <ac:spMk id="35" creationId="{9410DC56-ABCF-F1B5-38EF-035BB3D9779E}"/>
          </ac:spMkLst>
        </pc:spChg>
        <pc:cxnChg chg="mod">
          <ac:chgData name="Stuart C Wilde MBE" userId="effe1fc91cccb1d5" providerId="LiveId" clId="{0B7434C0-F6C9-5341-B016-8AA67EE59543}" dt="2023-12-06T20:01:01.285" v="1349" actId="1038"/>
          <ac:cxnSpMkLst>
            <pc:docMk/>
            <pc:sldMk cId="4013975366" sldId="276"/>
            <ac:cxnSpMk id="3" creationId="{DD7B7534-AE57-2FC8-4FFD-2DE33CF2853C}"/>
          </ac:cxnSpMkLst>
        </pc:cxnChg>
        <pc:cxnChg chg="del">
          <ac:chgData name="Stuart C Wilde MBE" userId="effe1fc91cccb1d5" providerId="LiveId" clId="{0B7434C0-F6C9-5341-B016-8AA67EE59543}" dt="2023-12-05T19:49:58.943" v="383" actId="478"/>
          <ac:cxnSpMkLst>
            <pc:docMk/>
            <pc:sldMk cId="4013975366" sldId="276"/>
            <ac:cxnSpMk id="8" creationId="{50060E80-F1C3-4E50-B873-7CFDEEA90049}"/>
          </ac:cxnSpMkLst>
        </pc:cxnChg>
        <pc:cxnChg chg="del">
          <ac:chgData name="Stuart C Wilde MBE" userId="effe1fc91cccb1d5" providerId="LiveId" clId="{0B7434C0-F6C9-5341-B016-8AA67EE59543}" dt="2023-12-05T19:49:58.943" v="383" actId="478"/>
          <ac:cxnSpMkLst>
            <pc:docMk/>
            <pc:sldMk cId="4013975366" sldId="276"/>
            <ac:cxnSpMk id="9" creationId="{01C52B09-2839-4160-A3C1-6BB201E5D53A}"/>
          </ac:cxnSpMkLst>
        </pc:cxnChg>
        <pc:cxnChg chg="del">
          <ac:chgData name="Stuart C Wilde MBE" userId="effe1fc91cccb1d5" providerId="LiveId" clId="{0B7434C0-F6C9-5341-B016-8AA67EE59543}" dt="2023-12-05T19:49:58.943" v="383" actId="478"/>
          <ac:cxnSpMkLst>
            <pc:docMk/>
            <pc:sldMk cId="4013975366" sldId="276"/>
            <ac:cxnSpMk id="10" creationId="{FC6C2AB6-E695-4520-9F38-6B6A0DE36B04}"/>
          </ac:cxnSpMkLst>
        </pc:cxnChg>
        <pc:cxnChg chg="del">
          <ac:chgData name="Stuart C Wilde MBE" userId="effe1fc91cccb1d5" providerId="LiveId" clId="{0B7434C0-F6C9-5341-B016-8AA67EE59543}" dt="2023-12-05T19:49:58.943" v="383" actId="478"/>
          <ac:cxnSpMkLst>
            <pc:docMk/>
            <pc:sldMk cId="4013975366" sldId="276"/>
            <ac:cxnSpMk id="11" creationId="{8F28B946-C7F6-4BF4-9E0C-3FACB97B07C7}"/>
          </ac:cxnSpMkLst>
        </pc:cxnChg>
        <pc:cxnChg chg="mod">
          <ac:chgData name="Stuart C Wilde MBE" userId="effe1fc91cccb1d5" providerId="LiveId" clId="{0B7434C0-F6C9-5341-B016-8AA67EE59543}" dt="2023-12-06T20:01:01.285" v="1349" actId="1038"/>
          <ac:cxnSpMkLst>
            <pc:docMk/>
            <pc:sldMk cId="4013975366" sldId="276"/>
            <ac:cxnSpMk id="16" creationId="{87002D37-BD32-38C0-08FD-781F96C7E2FC}"/>
          </ac:cxnSpMkLst>
        </pc:cxnChg>
        <pc:cxnChg chg="mod">
          <ac:chgData name="Stuart C Wilde MBE" userId="effe1fc91cccb1d5" providerId="LiveId" clId="{0B7434C0-F6C9-5341-B016-8AA67EE59543}" dt="2023-12-06T20:01:01.285" v="1349" actId="1038"/>
          <ac:cxnSpMkLst>
            <pc:docMk/>
            <pc:sldMk cId="4013975366" sldId="276"/>
            <ac:cxnSpMk id="40" creationId="{66492F33-992B-908D-BDF9-A0962EB655ED}"/>
          </ac:cxnSpMkLst>
        </pc:cxnChg>
        <pc:cxnChg chg="mod">
          <ac:chgData name="Stuart C Wilde MBE" userId="effe1fc91cccb1d5" providerId="LiveId" clId="{0B7434C0-F6C9-5341-B016-8AA67EE59543}" dt="2023-12-06T20:01:01.285" v="1349" actId="1038"/>
          <ac:cxnSpMkLst>
            <pc:docMk/>
            <pc:sldMk cId="4013975366" sldId="276"/>
            <ac:cxnSpMk id="41" creationId="{55FBB00E-FACB-4813-DE11-9D1BE13CE352}"/>
          </ac:cxnSpMkLst>
        </pc:cxnChg>
        <pc:cxnChg chg="mod">
          <ac:chgData name="Stuart C Wilde MBE" userId="effe1fc91cccb1d5" providerId="LiveId" clId="{0B7434C0-F6C9-5341-B016-8AA67EE59543}" dt="2023-12-06T20:01:01.285" v="1349" actId="1038"/>
          <ac:cxnSpMkLst>
            <pc:docMk/>
            <pc:sldMk cId="4013975366" sldId="276"/>
            <ac:cxnSpMk id="42" creationId="{DEB12F1C-5AEB-2B5A-1BA4-AF540E3AEAEF}"/>
          </ac:cxnSpMkLst>
        </pc:cxnChg>
        <pc:cxnChg chg="mod">
          <ac:chgData name="Stuart C Wilde MBE" userId="effe1fc91cccb1d5" providerId="LiveId" clId="{0B7434C0-F6C9-5341-B016-8AA67EE59543}" dt="2023-12-06T20:01:01.285" v="1349" actId="1038"/>
          <ac:cxnSpMkLst>
            <pc:docMk/>
            <pc:sldMk cId="4013975366" sldId="276"/>
            <ac:cxnSpMk id="43" creationId="{BFC1BB0B-3037-A0BA-1C64-B1CB38BE52C3}"/>
          </ac:cxnSpMkLst>
        </pc:cxnChg>
        <pc:cxnChg chg="mod">
          <ac:chgData name="Stuart C Wilde MBE" userId="effe1fc91cccb1d5" providerId="LiveId" clId="{0B7434C0-F6C9-5341-B016-8AA67EE59543}" dt="2023-12-06T20:01:01.285" v="1349" actId="1038"/>
          <ac:cxnSpMkLst>
            <pc:docMk/>
            <pc:sldMk cId="4013975366" sldId="276"/>
            <ac:cxnSpMk id="51" creationId="{5DBE4984-B6C4-672A-09DF-039292016E1D}"/>
          </ac:cxnSpMkLst>
        </pc:cxnChg>
        <pc:cxnChg chg="mod">
          <ac:chgData name="Stuart C Wilde MBE" userId="effe1fc91cccb1d5" providerId="LiveId" clId="{0B7434C0-F6C9-5341-B016-8AA67EE59543}" dt="2023-12-06T20:01:01.285" v="1349" actId="1038"/>
          <ac:cxnSpMkLst>
            <pc:docMk/>
            <pc:sldMk cId="4013975366" sldId="276"/>
            <ac:cxnSpMk id="52" creationId="{6C7D4489-1292-F7BC-7A5B-00A70E663124}"/>
          </ac:cxnSpMkLst>
        </pc:cxnChg>
      </pc:sldChg>
      <pc:sldChg chg="addSp delSp modSp mod">
        <pc:chgData name="Stuart C Wilde MBE" userId="effe1fc91cccb1d5" providerId="LiveId" clId="{0B7434C0-F6C9-5341-B016-8AA67EE59543}" dt="2023-12-06T20:01:19.475" v="1371" actId="1038"/>
        <pc:sldMkLst>
          <pc:docMk/>
          <pc:sldMk cId="2850092434" sldId="281"/>
        </pc:sldMkLst>
        <pc:spChg chg="mod">
          <ac:chgData name="Stuart C Wilde MBE" userId="effe1fc91cccb1d5" providerId="LiveId" clId="{0B7434C0-F6C9-5341-B016-8AA67EE59543}" dt="2023-12-06T20:01:19.475" v="1371" actId="1038"/>
          <ac:spMkLst>
            <pc:docMk/>
            <pc:sldMk cId="2850092434" sldId="281"/>
            <ac:spMk id="2" creationId="{6AC1B4ED-9645-AC5C-9E8B-38DCACD8C592}"/>
          </ac:spMkLst>
        </pc:spChg>
        <pc:spChg chg="mod">
          <ac:chgData name="Stuart C Wilde MBE" userId="effe1fc91cccb1d5" providerId="LiveId" clId="{0B7434C0-F6C9-5341-B016-8AA67EE59543}" dt="2023-12-06T20:01:19.475" v="1371" actId="1038"/>
          <ac:spMkLst>
            <pc:docMk/>
            <pc:sldMk cId="2850092434" sldId="281"/>
            <ac:spMk id="3" creationId="{9DDC82B4-F344-5810-FD44-176D0746E3DC}"/>
          </ac:spMkLst>
        </pc:spChg>
        <pc:spChg chg="del">
          <ac:chgData name="Stuart C Wilde MBE" userId="effe1fc91cccb1d5" providerId="LiveId" clId="{0B7434C0-F6C9-5341-B016-8AA67EE59543}" dt="2023-12-05T19:50:06.808" v="384" actId="478"/>
          <ac:spMkLst>
            <pc:docMk/>
            <pc:sldMk cId="2850092434" sldId="281"/>
            <ac:spMk id="4" creationId="{60735DC8-A105-4BD0-A57F-2FFC38AECE84}"/>
          </ac:spMkLst>
        </pc:spChg>
        <pc:spChg chg="mod">
          <ac:chgData name="Stuart C Wilde MBE" userId="effe1fc91cccb1d5" providerId="LiveId" clId="{0B7434C0-F6C9-5341-B016-8AA67EE59543}" dt="2023-12-06T20:01:19.475" v="1371" actId="1038"/>
          <ac:spMkLst>
            <pc:docMk/>
            <pc:sldMk cId="2850092434" sldId="281"/>
            <ac:spMk id="5" creationId="{E38EAF41-21AA-EB86-B3D4-C04D597AA335}"/>
          </ac:spMkLst>
        </pc:spChg>
        <pc:spChg chg="del">
          <ac:chgData name="Stuart C Wilde MBE" userId="effe1fc91cccb1d5" providerId="LiveId" clId="{0B7434C0-F6C9-5341-B016-8AA67EE59543}" dt="2023-12-05T20:03:05.472" v="568" actId="478"/>
          <ac:spMkLst>
            <pc:docMk/>
            <pc:sldMk cId="2850092434" sldId="281"/>
            <ac:spMk id="6" creationId="{31F2D842-E496-5FAD-AC5A-588503007405}"/>
          </ac:spMkLst>
        </pc:spChg>
        <pc:spChg chg="mod">
          <ac:chgData name="Stuart C Wilde MBE" userId="effe1fc91cccb1d5" providerId="LiveId" clId="{0B7434C0-F6C9-5341-B016-8AA67EE59543}" dt="2023-12-06T20:01:19.475" v="1371" actId="1038"/>
          <ac:spMkLst>
            <pc:docMk/>
            <pc:sldMk cId="2850092434" sldId="281"/>
            <ac:spMk id="7" creationId="{E6E7F2B1-1892-111D-3FCC-802B7311876E}"/>
          </ac:spMkLst>
        </pc:spChg>
        <pc:spChg chg="mod">
          <ac:chgData name="Stuart C Wilde MBE" userId="effe1fc91cccb1d5" providerId="LiveId" clId="{0B7434C0-F6C9-5341-B016-8AA67EE59543}" dt="2023-12-06T20:01:19.475" v="1371" actId="1038"/>
          <ac:spMkLst>
            <pc:docMk/>
            <pc:sldMk cId="2850092434" sldId="281"/>
            <ac:spMk id="12" creationId="{7493564E-B55B-0E4B-57FF-96CED16851C5}"/>
          </ac:spMkLst>
        </pc:spChg>
        <pc:spChg chg="mod">
          <ac:chgData name="Stuart C Wilde MBE" userId="effe1fc91cccb1d5" providerId="LiveId" clId="{0B7434C0-F6C9-5341-B016-8AA67EE59543}" dt="2023-12-06T20:01:19.475" v="1371" actId="1038"/>
          <ac:spMkLst>
            <pc:docMk/>
            <pc:sldMk cId="2850092434" sldId="281"/>
            <ac:spMk id="13" creationId="{AB94B39E-9F64-6619-8EB4-293097B03AFB}"/>
          </ac:spMkLst>
        </pc:spChg>
        <pc:spChg chg="del">
          <ac:chgData name="Stuart C Wilde MBE" userId="effe1fc91cccb1d5" providerId="LiveId" clId="{0B7434C0-F6C9-5341-B016-8AA67EE59543}" dt="2023-12-05T19:50:06.808" v="384" actId="478"/>
          <ac:spMkLst>
            <pc:docMk/>
            <pc:sldMk cId="2850092434" sldId="281"/>
            <ac:spMk id="14" creationId="{8F43C2BE-FC11-4556-86F2-8EE2FBBF10D2}"/>
          </ac:spMkLst>
        </pc:spChg>
        <pc:spChg chg="mod">
          <ac:chgData name="Stuart C Wilde MBE" userId="effe1fc91cccb1d5" providerId="LiveId" clId="{0B7434C0-F6C9-5341-B016-8AA67EE59543}" dt="2023-12-06T20:01:19.475" v="1371" actId="1038"/>
          <ac:spMkLst>
            <pc:docMk/>
            <pc:sldMk cId="2850092434" sldId="281"/>
            <ac:spMk id="15" creationId="{DB148535-4E34-E472-DA00-4091909DDAFD}"/>
          </ac:spMkLst>
        </pc:spChg>
        <pc:spChg chg="mod">
          <ac:chgData name="Stuart C Wilde MBE" userId="effe1fc91cccb1d5" providerId="LiveId" clId="{0B7434C0-F6C9-5341-B016-8AA67EE59543}" dt="2023-12-06T20:01:19.475" v="1371" actId="1038"/>
          <ac:spMkLst>
            <pc:docMk/>
            <pc:sldMk cId="2850092434" sldId="281"/>
            <ac:spMk id="16" creationId="{860FABD2-13B6-208F-5D4B-1508F92D7C2E}"/>
          </ac:spMkLst>
        </pc:spChg>
        <pc:spChg chg="mod">
          <ac:chgData name="Stuart C Wilde MBE" userId="effe1fc91cccb1d5" providerId="LiveId" clId="{0B7434C0-F6C9-5341-B016-8AA67EE59543}" dt="2023-12-06T20:01:19.475" v="1371" actId="1038"/>
          <ac:spMkLst>
            <pc:docMk/>
            <pc:sldMk cId="2850092434" sldId="281"/>
            <ac:spMk id="17" creationId="{F733098C-8AD0-6555-ADB3-21BFEA014E0D}"/>
          </ac:spMkLst>
        </pc:spChg>
        <pc:spChg chg="mod">
          <ac:chgData name="Stuart C Wilde MBE" userId="effe1fc91cccb1d5" providerId="LiveId" clId="{0B7434C0-F6C9-5341-B016-8AA67EE59543}" dt="2023-12-06T20:01:19.475" v="1371" actId="1038"/>
          <ac:spMkLst>
            <pc:docMk/>
            <pc:sldMk cId="2850092434" sldId="281"/>
            <ac:spMk id="18" creationId="{F5001EE8-5620-1EBE-D4E7-C1CFDDC46911}"/>
          </ac:spMkLst>
        </pc:spChg>
        <pc:spChg chg="add mod">
          <ac:chgData name="Stuart C Wilde MBE" userId="effe1fc91cccb1d5" providerId="LiveId" clId="{0B7434C0-F6C9-5341-B016-8AA67EE59543}" dt="2023-12-05T20:03:10.630" v="571" actId="20577"/>
          <ac:spMkLst>
            <pc:docMk/>
            <pc:sldMk cId="2850092434" sldId="281"/>
            <ac:spMk id="19" creationId="{E7DB066D-DD90-CC04-F4EF-8B8D687632FA}"/>
          </ac:spMkLst>
        </pc:spChg>
        <pc:spChg chg="mod">
          <ac:chgData name="Stuart C Wilde MBE" userId="effe1fc91cccb1d5" providerId="LiveId" clId="{0B7434C0-F6C9-5341-B016-8AA67EE59543}" dt="2023-12-06T20:01:19.475" v="1371" actId="1038"/>
          <ac:spMkLst>
            <pc:docMk/>
            <pc:sldMk cId="2850092434" sldId="281"/>
            <ac:spMk id="21" creationId="{41A059EB-80B8-B075-1FE1-6A6CFD9F5724}"/>
          </ac:spMkLst>
        </pc:spChg>
        <pc:spChg chg="mod">
          <ac:chgData name="Stuart C Wilde MBE" userId="effe1fc91cccb1d5" providerId="LiveId" clId="{0B7434C0-F6C9-5341-B016-8AA67EE59543}" dt="2023-12-06T20:01:19.475" v="1371" actId="1038"/>
          <ac:spMkLst>
            <pc:docMk/>
            <pc:sldMk cId="2850092434" sldId="281"/>
            <ac:spMk id="22" creationId="{EC13A852-6AB0-0E70-BB4B-2E6B53193879}"/>
          </ac:spMkLst>
        </pc:spChg>
        <pc:spChg chg="del">
          <ac:chgData name="Stuart C Wilde MBE" userId="effe1fc91cccb1d5" providerId="LiveId" clId="{0B7434C0-F6C9-5341-B016-8AA67EE59543}" dt="2023-12-05T19:50:06.808" v="384" actId="478"/>
          <ac:spMkLst>
            <pc:docMk/>
            <pc:sldMk cId="2850092434" sldId="281"/>
            <ac:spMk id="25" creationId="{F54BD576-CC82-43DA-A008-C28EF60A448A}"/>
          </ac:spMkLst>
        </pc:spChg>
        <pc:spChg chg="mod">
          <ac:chgData name="Stuart C Wilde MBE" userId="effe1fc91cccb1d5" providerId="LiveId" clId="{0B7434C0-F6C9-5341-B016-8AA67EE59543}" dt="2023-12-06T20:01:19.475" v="1371" actId="1038"/>
          <ac:spMkLst>
            <pc:docMk/>
            <pc:sldMk cId="2850092434" sldId="281"/>
            <ac:spMk id="35" creationId="{E0E9F341-FDAB-D001-DB45-5637F27E1E6F}"/>
          </ac:spMkLst>
        </pc:spChg>
        <pc:spChg chg="mod">
          <ac:chgData name="Stuart C Wilde MBE" userId="effe1fc91cccb1d5" providerId="LiveId" clId="{0B7434C0-F6C9-5341-B016-8AA67EE59543}" dt="2023-12-06T20:01:19.475" v="1371" actId="1038"/>
          <ac:spMkLst>
            <pc:docMk/>
            <pc:sldMk cId="2850092434" sldId="281"/>
            <ac:spMk id="59" creationId="{ECA82C76-ADCC-C1A1-D4CD-6501C95F5155}"/>
          </ac:spMkLst>
        </pc:spChg>
        <pc:spChg chg="mod">
          <ac:chgData name="Stuart C Wilde MBE" userId="effe1fc91cccb1d5" providerId="LiveId" clId="{0B7434C0-F6C9-5341-B016-8AA67EE59543}" dt="2023-12-06T20:01:19.475" v="1371" actId="1038"/>
          <ac:spMkLst>
            <pc:docMk/>
            <pc:sldMk cId="2850092434" sldId="281"/>
            <ac:spMk id="60" creationId="{11B534F5-0811-8663-8640-80D9B4AEC334}"/>
          </ac:spMkLst>
        </pc:spChg>
        <pc:spChg chg="mod">
          <ac:chgData name="Stuart C Wilde MBE" userId="effe1fc91cccb1d5" providerId="LiveId" clId="{0B7434C0-F6C9-5341-B016-8AA67EE59543}" dt="2023-12-06T20:01:19.475" v="1371" actId="1038"/>
          <ac:spMkLst>
            <pc:docMk/>
            <pc:sldMk cId="2850092434" sldId="281"/>
            <ac:spMk id="61" creationId="{1C1E2051-7AEA-89CD-3317-AF7406D7F7FC}"/>
          </ac:spMkLst>
        </pc:spChg>
        <pc:spChg chg="mod">
          <ac:chgData name="Stuart C Wilde MBE" userId="effe1fc91cccb1d5" providerId="LiveId" clId="{0B7434C0-F6C9-5341-B016-8AA67EE59543}" dt="2023-12-06T20:01:19.475" v="1371" actId="1038"/>
          <ac:spMkLst>
            <pc:docMk/>
            <pc:sldMk cId="2850092434" sldId="281"/>
            <ac:spMk id="62" creationId="{2456A4EA-C84E-CAEB-8110-6019A98A3656}"/>
          </ac:spMkLst>
        </pc:spChg>
        <pc:cxnChg chg="del">
          <ac:chgData name="Stuart C Wilde MBE" userId="effe1fc91cccb1d5" providerId="LiveId" clId="{0B7434C0-F6C9-5341-B016-8AA67EE59543}" dt="2023-12-05T19:50:06.808" v="384" actId="478"/>
          <ac:cxnSpMkLst>
            <pc:docMk/>
            <pc:sldMk cId="2850092434" sldId="281"/>
            <ac:cxnSpMk id="8" creationId="{50060E80-F1C3-4E50-B873-7CFDEEA90049}"/>
          </ac:cxnSpMkLst>
        </pc:cxnChg>
        <pc:cxnChg chg="del">
          <ac:chgData name="Stuart C Wilde MBE" userId="effe1fc91cccb1d5" providerId="LiveId" clId="{0B7434C0-F6C9-5341-B016-8AA67EE59543}" dt="2023-12-05T19:50:06.808" v="384" actId="478"/>
          <ac:cxnSpMkLst>
            <pc:docMk/>
            <pc:sldMk cId="2850092434" sldId="281"/>
            <ac:cxnSpMk id="9" creationId="{01C52B09-2839-4160-A3C1-6BB201E5D53A}"/>
          </ac:cxnSpMkLst>
        </pc:cxnChg>
        <pc:cxnChg chg="del">
          <ac:chgData name="Stuart C Wilde MBE" userId="effe1fc91cccb1d5" providerId="LiveId" clId="{0B7434C0-F6C9-5341-B016-8AA67EE59543}" dt="2023-12-05T19:50:06.808" v="384" actId="478"/>
          <ac:cxnSpMkLst>
            <pc:docMk/>
            <pc:sldMk cId="2850092434" sldId="281"/>
            <ac:cxnSpMk id="10" creationId="{FC6C2AB6-E695-4520-9F38-6B6A0DE36B04}"/>
          </ac:cxnSpMkLst>
        </pc:cxnChg>
        <pc:cxnChg chg="del">
          <ac:chgData name="Stuart C Wilde MBE" userId="effe1fc91cccb1d5" providerId="LiveId" clId="{0B7434C0-F6C9-5341-B016-8AA67EE59543}" dt="2023-12-05T19:50:06.808" v="384" actId="478"/>
          <ac:cxnSpMkLst>
            <pc:docMk/>
            <pc:sldMk cId="2850092434" sldId="281"/>
            <ac:cxnSpMk id="11" creationId="{8F28B946-C7F6-4BF4-9E0C-3FACB97B07C7}"/>
          </ac:cxnSpMkLst>
        </pc:cxnChg>
        <pc:cxnChg chg="mod">
          <ac:chgData name="Stuart C Wilde MBE" userId="effe1fc91cccb1d5" providerId="LiveId" clId="{0B7434C0-F6C9-5341-B016-8AA67EE59543}" dt="2023-12-06T20:01:19.475" v="1371" actId="1038"/>
          <ac:cxnSpMkLst>
            <pc:docMk/>
            <pc:sldMk cId="2850092434" sldId="281"/>
            <ac:cxnSpMk id="24" creationId="{7552B6DF-D546-5506-7B1F-15811626A6A0}"/>
          </ac:cxnSpMkLst>
        </pc:cxnChg>
        <pc:cxnChg chg="mod">
          <ac:chgData name="Stuart C Wilde MBE" userId="effe1fc91cccb1d5" providerId="LiveId" clId="{0B7434C0-F6C9-5341-B016-8AA67EE59543}" dt="2023-12-06T20:01:19.475" v="1371" actId="1038"/>
          <ac:cxnSpMkLst>
            <pc:docMk/>
            <pc:sldMk cId="2850092434" sldId="281"/>
            <ac:cxnSpMk id="26" creationId="{19FCF30E-0FE0-5AD9-EEC1-C855E694E200}"/>
          </ac:cxnSpMkLst>
        </pc:cxnChg>
        <pc:cxnChg chg="mod">
          <ac:chgData name="Stuart C Wilde MBE" userId="effe1fc91cccb1d5" providerId="LiveId" clId="{0B7434C0-F6C9-5341-B016-8AA67EE59543}" dt="2023-12-06T20:01:19.475" v="1371" actId="1038"/>
          <ac:cxnSpMkLst>
            <pc:docMk/>
            <pc:sldMk cId="2850092434" sldId="281"/>
            <ac:cxnSpMk id="29" creationId="{3FAA48F5-0ADB-5004-EB95-7DAC4C88475B}"/>
          </ac:cxnSpMkLst>
        </pc:cxnChg>
        <pc:cxnChg chg="mod">
          <ac:chgData name="Stuart C Wilde MBE" userId="effe1fc91cccb1d5" providerId="LiveId" clId="{0B7434C0-F6C9-5341-B016-8AA67EE59543}" dt="2023-12-06T20:01:19.475" v="1371" actId="1038"/>
          <ac:cxnSpMkLst>
            <pc:docMk/>
            <pc:sldMk cId="2850092434" sldId="281"/>
            <ac:cxnSpMk id="30" creationId="{CC2DA8F4-590D-232B-ECCC-DA1FD26544B2}"/>
          </ac:cxnSpMkLst>
        </pc:cxnChg>
        <pc:cxnChg chg="mod">
          <ac:chgData name="Stuart C Wilde MBE" userId="effe1fc91cccb1d5" providerId="LiveId" clId="{0B7434C0-F6C9-5341-B016-8AA67EE59543}" dt="2023-12-06T20:01:19.475" v="1371" actId="1038"/>
          <ac:cxnSpMkLst>
            <pc:docMk/>
            <pc:sldMk cId="2850092434" sldId="281"/>
            <ac:cxnSpMk id="32" creationId="{22AC59DD-F217-0EDE-6737-45828C05C85B}"/>
          </ac:cxnSpMkLst>
        </pc:cxnChg>
        <pc:cxnChg chg="mod">
          <ac:chgData name="Stuart C Wilde MBE" userId="effe1fc91cccb1d5" providerId="LiveId" clId="{0B7434C0-F6C9-5341-B016-8AA67EE59543}" dt="2023-12-06T20:01:19.475" v="1371" actId="1038"/>
          <ac:cxnSpMkLst>
            <pc:docMk/>
            <pc:sldMk cId="2850092434" sldId="281"/>
            <ac:cxnSpMk id="34" creationId="{AB09AD0E-3871-AEDB-050A-05561E7B3A18}"/>
          </ac:cxnSpMkLst>
        </pc:cxnChg>
        <pc:cxnChg chg="mod">
          <ac:chgData name="Stuart C Wilde MBE" userId="effe1fc91cccb1d5" providerId="LiveId" clId="{0B7434C0-F6C9-5341-B016-8AA67EE59543}" dt="2023-12-06T20:01:19.475" v="1371" actId="1038"/>
          <ac:cxnSpMkLst>
            <pc:docMk/>
            <pc:sldMk cId="2850092434" sldId="281"/>
            <ac:cxnSpMk id="36" creationId="{A6D2A13F-90EE-2492-E14C-E06842CFBE0C}"/>
          </ac:cxnSpMkLst>
        </pc:cxnChg>
        <pc:cxnChg chg="mod">
          <ac:chgData name="Stuart C Wilde MBE" userId="effe1fc91cccb1d5" providerId="LiveId" clId="{0B7434C0-F6C9-5341-B016-8AA67EE59543}" dt="2023-12-06T20:01:19.475" v="1371" actId="1038"/>
          <ac:cxnSpMkLst>
            <pc:docMk/>
            <pc:sldMk cId="2850092434" sldId="281"/>
            <ac:cxnSpMk id="39" creationId="{0C9D42C5-B781-01FB-7C76-AAD8D310F506}"/>
          </ac:cxnSpMkLst>
        </pc:cxnChg>
        <pc:cxnChg chg="mod">
          <ac:chgData name="Stuart C Wilde MBE" userId="effe1fc91cccb1d5" providerId="LiveId" clId="{0B7434C0-F6C9-5341-B016-8AA67EE59543}" dt="2023-12-06T20:01:19.475" v="1371" actId="1038"/>
          <ac:cxnSpMkLst>
            <pc:docMk/>
            <pc:sldMk cId="2850092434" sldId="281"/>
            <ac:cxnSpMk id="42" creationId="{FF8CDDB8-41FA-E685-390C-9A787F452A42}"/>
          </ac:cxnSpMkLst>
        </pc:cxnChg>
        <pc:cxnChg chg="mod">
          <ac:chgData name="Stuart C Wilde MBE" userId="effe1fc91cccb1d5" providerId="LiveId" clId="{0B7434C0-F6C9-5341-B016-8AA67EE59543}" dt="2023-12-06T20:01:19.475" v="1371" actId="1038"/>
          <ac:cxnSpMkLst>
            <pc:docMk/>
            <pc:sldMk cId="2850092434" sldId="281"/>
            <ac:cxnSpMk id="45" creationId="{A7E5BA9A-228E-ED6E-395C-91C3BF6E046C}"/>
          </ac:cxnSpMkLst>
        </pc:cxnChg>
        <pc:cxnChg chg="mod">
          <ac:chgData name="Stuart C Wilde MBE" userId="effe1fc91cccb1d5" providerId="LiveId" clId="{0B7434C0-F6C9-5341-B016-8AA67EE59543}" dt="2023-12-06T20:01:19.475" v="1371" actId="1038"/>
          <ac:cxnSpMkLst>
            <pc:docMk/>
            <pc:sldMk cId="2850092434" sldId="281"/>
            <ac:cxnSpMk id="48" creationId="{90A4E233-4322-CA30-52D6-3D5E1220FD54}"/>
          </ac:cxnSpMkLst>
        </pc:cxnChg>
        <pc:cxnChg chg="mod">
          <ac:chgData name="Stuart C Wilde MBE" userId="effe1fc91cccb1d5" providerId="LiveId" clId="{0B7434C0-F6C9-5341-B016-8AA67EE59543}" dt="2023-12-06T20:01:19.475" v="1371" actId="1038"/>
          <ac:cxnSpMkLst>
            <pc:docMk/>
            <pc:sldMk cId="2850092434" sldId="281"/>
            <ac:cxnSpMk id="51" creationId="{A1E50EB1-4B34-AACF-FF79-9D08BB3CF9A5}"/>
          </ac:cxnSpMkLst>
        </pc:cxnChg>
        <pc:cxnChg chg="mod">
          <ac:chgData name="Stuart C Wilde MBE" userId="effe1fc91cccb1d5" providerId="LiveId" clId="{0B7434C0-F6C9-5341-B016-8AA67EE59543}" dt="2023-12-06T20:01:19.475" v="1371" actId="1038"/>
          <ac:cxnSpMkLst>
            <pc:docMk/>
            <pc:sldMk cId="2850092434" sldId="281"/>
            <ac:cxnSpMk id="52" creationId="{A38FF7FC-EEBB-2D90-0440-752FCECDD2EC}"/>
          </ac:cxnSpMkLst>
        </pc:cxnChg>
        <pc:cxnChg chg="mod">
          <ac:chgData name="Stuart C Wilde MBE" userId="effe1fc91cccb1d5" providerId="LiveId" clId="{0B7434C0-F6C9-5341-B016-8AA67EE59543}" dt="2023-12-06T20:01:19.475" v="1371" actId="1038"/>
          <ac:cxnSpMkLst>
            <pc:docMk/>
            <pc:sldMk cId="2850092434" sldId="281"/>
            <ac:cxnSpMk id="53" creationId="{E5F0D54E-300B-530B-EAB9-1E692006CABE}"/>
          </ac:cxnSpMkLst>
        </pc:cxnChg>
      </pc:sldChg>
      <pc:sldChg chg="addSp delSp modSp mod">
        <pc:chgData name="Stuart C Wilde MBE" userId="effe1fc91cccb1d5" providerId="LiveId" clId="{0B7434C0-F6C9-5341-B016-8AA67EE59543}" dt="2023-12-06T20:03:37.782" v="1592" actId="1038"/>
        <pc:sldMkLst>
          <pc:docMk/>
          <pc:sldMk cId="3872337077" sldId="282"/>
        </pc:sldMkLst>
        <pc:spChg chg="del">
          <ac:chgData name="Stuart C Wilde MBE" userId="effe1fc91cccb1d5" providerId="LiveId" clId="{0B7434C0-F6C9-5341-B016-8AA67EE59543}" dt="2023-12-05T20:03:57.455" v="584" actId="478"/>
          <ac:spMkLst>
            <pc:docMk/>
            <pc:sldMk cId="3872337077" sldId="282"/>
            <ac:spMk id="2" creationId="{AD5F2398-BC58-C157-2528-0CC5C30843B7}"/>
          </ac:spMkLst>
        </pc:spChg>
        <pc:spChg chg="mod">
          <ac:chgData name="Stuart C Wilde MBE" userId="effe1fc91cccb1d5" providerId="LiveId" clId="{0B7434C0-F6C9-5341-B016-8AA67EE59543}" dt="2023-12-06T20:03:37.782" v="1592" actId="1038"/>
          <ac:spMkLst>
            <pc:docMk/>
            <pc:sldMk cId="3872337077" sldId="282"/>
            <ac:spMk id="3" creationId="{7FBB9C2C-761A-FFB4-1F48-465B7266754B}"/>
          </ac:spMkLst>
        </pc:spChg>
        <pc:spChg chg="del">
          <ac:chgData name="Stuart C Wilde MBE" userId="effe1fc91cccb1d5" providerId="LiveId" clId="{0B7434C0-F6C9-5341-B016-8AA67EE59543}" dt="2023-12-05T19:50:34.529" v="387" actId="478"/>
          <ac:spMkLst>
            <pc:docMk/>
            <pc:sldMk cId="3872337077" sldId="282"/>
            <ac:spMk id="4" creationId="{60735DC8-A105-4BD0-A57F-2FFC38AECE84}"/>
          </ac:spMkLst>
        </pc:spChg>
        <pc:spChg chg="mod">
          <ac:chgData name="Stuart C Wilde MBE" userId="effe1fc91cccb1d5" providerId="LiveId" clId="{0B7434C0-F6C9-5341-B016-8AA67EE59543}" dt="2023-12-06T20:03:37.782" v="1592" actId="1038"/>
          <ac:spMkLst>
            <pc:docMk/>
            <pc:sldMk cId="3872337077" sldId="282"/>
            <ac:spMk id="5" creationId="{6A6E3C88-B00E-A023-EDEC-591E8220E28A}"/>
          </ac:spMkLst>
        </pc:spChg>
        <pc:spChg chg="mod">
          <ac:chgData name="Stuart C Wilde MBE" userId="effe1fc91cccb1d5" providerId="LiveId" clId="{0B7434C0-F6C9-5341-B016-8AA67EE59543}" dt="2023-12-06T20:03:37.782" v="1592" actId="1038"/>
          <ac:spMkLst>
            <pc:docMk/>
            <pc:sldMk cId="3872337077" sldId="282"/>
            <ac:spMk id="6" creationId="{DFE46224-4FDC-3896-8990-DD54E5EC50D0}"/>
          </ac:spMkLst>
        </pc:spChg>
        <pc:spChg chg="mod">
          <ac:chgData name="Stuart C Wilde MBE" userId="effe1fc91cccb1d5" providerId="LiveId" clId="{0B7434C0-F6C9-5341-B016-8AA67EE59543}" dt="2023-12-06T20:03:37.782" v="1592" actId="1038"/>
          <ac:spMkLst>
            <pc:docMk/>
            <pc:sldMk cId="3872337077" sldId="282"/>
            <ac:spMk id="7" creationId="{AFA6FAC6-9CA3-50F4-65C9-9FC333668CC5}"/>
          </ac:spMkLst>
        </pc:spChg>
        <pc:spChg chg="mod">
          <ac:chgData name="Stuart C Wilde MBE" userId="effe1fc91cccb1d5" providerId="LiveId" clId="{0B7434C0-F6C9-5341-B016-8AA67EE59543}" dt="2023-12-06T20:03:37.782" v="1592" actId="1038"/>
          <ac:spMkLst>
            <pc:docMk/>
            <pc:sldMk cId="3872337077" sldId="282"/>
            <ac:spMk id="12" creationId="{430CDB40-D409-0F23-09D8-D7CA1C94D920}"/>
          </ac:spMkLst>
        </pc:spChg>
        <pc:spChg chg="mod">
          <ac:chgData name="Stuart C Wilde MBE" userId="effe1fc91cccb1d5" providerId="LiveId" clId="{0B7434C0-F6C9-5341-B016-8AA67EE59543}" dt="2023-12-06T20:03:37.782" v="1592" actId="1038"/>
          <ac:spMkLst>
            <pc:docMk/>
            <pc:sldMk cId="3872337077" sldId="282"/>
            <ac:spMk id="13" creationId="{FEBE8A54-CF8E-AB40-BAEE-54DB05894C3D}"/>
          </ac:spMkLst>
        </pc:spChg>
        <pc:spChg chg="del">
          <ac:chgData name="Stuart C Wilde MBE" userId="effe1fc91cccb1d5" providerId="LiveId" clId="{0B7434C0-F6C9-5341-B016-8AA67EE59543}" dt="2023-12-05T19:50:34.529" v="387" actId="478"/>
          <ac:spMkLst>
            <pc:docMk/>
            <pc:sldMk cId="3872337077" sldId="282"/>
            <ac:spMk id="14" creationId="{8F43C2BE-FC11-4556-86F2-8EE2FBBF10D2}"/>
          </ac:spMkLst>
        </pc:spChg>
        <pc:spChg chg="mod">
          <ac:chgData name="Stuart C Wilde MBE" userId="effe1fc91cccb1d5" providerId="LiveId" clId="{0B7434C0-F6C9-5341-B016-8AA67EE59543}" dt="2023-12-06T20:03:37.782" v="1592" actId="1038"/>
          <ac:spMkLst>
            <pc:docMk/>
            <pc:sldMk cId="3872337077" sldId="282"/>
            <ac:spMk id="15" creationId="{596BB8DF-8D67-42A3-E481-68DC86EF026C}"/>
          </ac:spMkLst>
        </pc:spChg>
        <pc:spChg chg="mod">
          <ac:chgData name="Stuart C Wilde MBE" userId="effe1fc91cccb1d5" providerId="LiveId" clId="{0B7434C0-F6C9-5341-B016-8AA67EE59543}" dt="2023-12-06T20:03:37.782" v="1592" actId="1038"/>
          <ac:spMkLst>
            <pc:docMk/>
            <pc:sldMk cId="3872337077" sldId="282"/>
            <ac:spMk id="16" creationId="{0A6ECBED-692B-C554-64F3-FD9DEE4CAC6C}"/>
          </ac:spMkLst>
        </pc:spChg>
        <pc:spChg chg="add mod">
          <ac:chgData name="Stuart C Wilde MBE" userId="effe1fc91cccb1d5" providerId="LiveId" clId="{0B7434C0-F6C9-5341-B016-8AA67EE59543}" dt="2023-12-05T20:04:04.235" v="587" actId="20577"/>
          <ac:spMkLst>
            <pc:docMk/>
            <pc:sldMk cId="3872337077" sldId="282"/>
            <ac:spMk id="18" creationId="{65901865-7A90-73B4-CE27-B29395546DAC}"/>
          </ac:spMkLst>
        </pc:spChg>
        <pc:spChg chg="del">
          <ac:chgData name="Stuart C Wilde MBE" userId="effe1fc91cccb1d5" providerId="LiveId" clId="{0B7434C0-F6C9-5341-B016-8AA67EE59543}" dt="2023-12-05T19:50:34.529" v="387" actId="478"/>
          <ac:spMkLst>
            <pc:docMk/>
            <pc:sldMk cId="3872337077" sldId="282"/>
            <ac:spMk id="25" creationId="{F54BD576-CC82-43DA-A008-C28EF60A448A}"/>
          </ac:spMkLst>
        </pc:spChg>
        <pc:spChg chg="mod">
          <ac:chgData name="Stuart C Wilde MBE" userId="effe1fc91cccb1d5" providerId="LiveId" clId="{0B7434C0-F6C9-5341-B016-8AA67EE59543}" dt="2023-12-06T20:03:37.782" v="1592" actId="1038"/>
          <ac:spMkLst>
            <pc:docMk/>
            <pc:sldMk cId="3872337077" sldId="282"/>
            <ac:spMk id="26" creationId="{CE4602FE-D23E-A880-AD20-3B0BFF2E02D4}"/>
          </ac:spMkLst>
        </pc:spChg>
        <pc:spChg chg="mod">
          <ac:chgData name="Stuart C Wilde MBE" userId="effe1fc91cccb1d5" providerId="LiveId" clId="{0B7434C0-F6C9-5341-B016-8AA67EE59543}" dt="2023-12-06T20:03:37.782" v="1592" actId="1038"/>
          <ac:spMkLst>
            <pc:docMk/>
            <pc:sldMk cId="3872337077" sldId="282"/>
            <ac:spMk id="27" creationId="{B78A56DE-C509-F25E-C4FC-14C001C5CEB0}"/>
          </ac:spMkLst>
        </pc:spChg>
        <pc:spChg chg="mod">
          <ac:chgData name="Stuart C Wilde MBE" userId="effe1fc91cccb1d5" providerId="LiveId" clId="{0B7434C0-F6C9-5341-B016-8AA67EE59543}" dt="2023-12-06T20:03:37.782" v="1592" actId="1038"/>
          <ac:spMkLst>
            <pc:docMk/>
            <pc:sldMk cId="3872337077" sldId="282"/>
            <ac:spMk id="28" creationId="{5E7BA415-584A-0F99-1E4D-4FA0587AD4D2}"/>
          </ac:spMkLst>
        </pc:spChg>
        <pc:spChg chg="mod">
          <ac:chgData name="Stuart C Wilde MBE" userId="effe1fc91cccb1d5" providerId="LiveId" clId="{0B7434C0-F6C9-5341-B016-8AA67EE59543}" dt="2023-12-06T20:03:37.782" v="1592" actId="1038"/>
          <ac:spMkLst>
            <pc:docMk/>
            <pc:sldMk cId="3872337077" sldId="282"/>
            <ac:spMk id="36" creationId="{B0D5B488-6AAF-E985-B144-753EA7ACA53F}"/>
          </ac:spMkLst>
        </pc:spChg>
        <pc:spChg chg="mod">
          <ac:chgData name="Stuart C Wilde MBE" userId="effe1fc91cccb1d5" providerId="LiveId" clId="{0B7434C0-F6C9-5341-B016-8AA67EE59543}" dt="2023-12-06T20:03:37.782" v="1592" actId="1038"/>
          <ac:spMkLst>
            <pc:docMk/>
            <pc:sldMk cId="3872337077" sldId="282"/>
            <ac:spMk id="37" creationId="{9CA004F7-C32F-9B2C-B553-631427170244}"/>
          </ac:spMkLst>
        </pc:spChg>
        <pc:picChg chg="mod">
          <ac:chgData name="Stuart C Wilde MBE" userId="effe1fc91cccb1d5" providerId="LiveId" clId="{0B7434C0-F6C9-5341-B016-8AA67EE59543}" dt="2023-12-06T20:03:37.782" v="1592" actId="1038"/>
          <ac:picMkLst>
            <pc:docMk/>
            <pc:sldMk cId="3872337077" sldId="282"/>
            <ac:picMk id="19" creationId="{65593C3C-C9BF-5E61-00E2-8B1CD0998A9D}"/>
          </ac:picMkLst>
        </pc:picChg>
        <pc:cxnChg chg="del">
          <ac:chgData name="Stuart C Wilde MBE" userId="effe1fc91cccb1d5" providerId="LiveId" clId="{0B7434C0-F6C9-5341-B016-8AA67EE59543}" dt="2023-12-05T19:50:34.529" v="387" actId="478"/>
          <ac:cxnSpMkLst>
            <pc:docMk/>
            <pc:sldMk cId="3872337077" sldId="282"/>
            <ac:cxnSpMk id="8" creationId="{50060E80-F1C3-4E50-B873-7CFDEEA90049}"/>
          </ac:cxnSpMkLst>
        </pc:cxnChg>
        <pc:cxnChg chg="del">
          <ac:chgData name="Stuart C Wilde MBE" userId="effe1fc91cccb1d5" providerId="LiveId" clId="{0B7434C0-F6C9-5341-B016-8AA67EE59543}" dt="2023-12-05T19:50:34.529" v="387" actId="478"/>
          <ac:cxnSpMkLst>
            <pc:docMk/>
            <pc:sldMk cId="3872337077" sldId="282"/>
            <ac:cxnSpMk id="9" creationId="{01C52B09-2839-4160-A3C1-6BB201E5D53A}"/>
          </ac:cxnSpMkLst>
        </pc:cxnChg>
        <pc:cxnChg chg="del">
          <ac:chgData name="Stuart C Wilde MBE" userId="effe1fc91cccb1d5" providerId="LiveId" clId="{0B7434C0-F6C9-5341-B016-8AA67EE59543}" dt="2023-12-05T19:50:34.529" v="387" actId="478"/>
          <ac:cxnSpMkLst>
            <pc:docMk/>
            <pc:sldMk cId="3872337077" sldId="282"/>
            <ac:cxnSpMk id="10" creationId="{FC6C2AB6-E695-4520-9F38-6B6A0DE36B04}"/>
          </ac:cxnSpMkLst>
        </pc:cxnChg>
        <pc:cxnChg chg="del">
          <ac:chgData name="Stuart C Wilde MBE" userId="effe1fc91cccb1d5" providerId="LiveId" clId="{0B7434C0-F6C9-5341-B016-8AA67EE59543}" dt="2023-12-05T19:50:34.529" v="387" actId="478"/>
          <ac:cxnSpMkLst>
            <pc:docMk/>
            <pc:sldMk cId="3872337077" sldId="282"/>
            <ac:cxnSpMk id="11" creationId="{8F28B946-C7F6-4BF4-9E0C-3FACB97B07C7}"/>
          </ac:cxnSpMkLst>
        </pc:cxnChg>
        <pc:cxnChg chg="mod">
          <ac:chgData name="Stuart C Wilde MBE" userId="effe1fc91cccb1d5" providerId="LiveId" clId="{0B7434C0-F6C9-5341-B016-8AA67EE59543}" dt="2023-12-06T20:03:37.782" v="1592" actId="1038"/>
          <ac:cxnSpMkLst>
            <pc:docMk/>
            <pc:sldMk cId="3872337077" sldId="282"/>
            <ac:cxnSpMk id="17" creationId="{CCBB4153-55CC-D8E2-5061-0769E00AF1FD}"/>
          </ac:cxnSpMkLst>
        </pc:cxnChg>
        <pc:cxnChg chg="mod">
          <ac:chgData name="Stuart C Wilde MBE" userId="effe1fc91cccb1d5" providerId="LiveId" clId="{0B7434C0-F6C9-5341-B016-8AA67EE59543}" dt="2023-12-06T20:03:37.782" v="1592" actId="1038"/>
          <ac:cxnSpMkLst>
            <pc:docMk/>
            <pc:sldMk cId="3872337077" sldId="282"/>
            <ac:cxnSpMk id="29" creationId="{2CB9614B-91A9-B9DC-F50A-706BC625E0D0}"/>
          </ac:cxnSpMkLst>
        </pc:cxnChg>
        <pc:cxnChg chg="mod">
          <ac:chgData name="Stuart C Wilde MBE" userId="effe1fc91cccb1d5" providerId="LiveId" clId="{0B7434C0-F6C9-5341-B016-8AA67EE59543}" dt="2023-12-06T20:03:37.782" v="1592" actId="1038"/>
          <ac:cxnSpMkLst>
            <pc:docMk/>
            <pc:sldMk cId="3872337077" sldId="282"/>
            <ac:cxnSpMk id="30" creationId="{2244C755-9197-E829-B0CC-E1D246AEEBA0}"/>
          </ac:cxnSpMkLst>
        </pc:cxnChg>
        <pc:cxnChg chg="mod">
          <ac:chgData name="Stuart C Wilde MBE" userId="effe1fc91cccb1d5" providerId="LiveId" clId="{0B7434C0-F6C9-5341-B016-8AA67EE59543}" dt="2023-12-06T20:03:37.782" v="1592" actId="1038"/>
          <ac:cxnSpMkLst>
            <pc:docMk/>
            <pc:sldMk cId="3872337077" sldId="282"/>
            <ac:cxnSpMk id="31" creationId="{207608F8-B291-739A-896F-F742FCF1A149}"/>
          </ac:cxnSpMkLst>
        </pc:cxnChg>
        <pc:cxnChg chg="mod">
          <ac:chgData name="Stuart C Wilde MBE" userId="effe1fc91cccb1d5" providerId="LiveId" clId="{0B7434C0-F6C9-5341-B016-8AA67EE59543}" dt="2023-12-06T20:03:37.782" v="1592" actId="1038"/>
          <ac:cxnSpMkLst>
            <pc:docMk/>
            <pc:sldMk cId="3872337077" sldId="282"/>
            <ac:cxnSpMk id="34" creationId="{4904F901-B433-CB46-E56F-30F1CFB97C1F}"/>
          </ac:cxnSpMkLst>
        </pc:cxnChg>
      </pc:sldChg>
      <pc:sldChg chg="addSp delSp modSp mod">
        <pc:chgData name="Stuart C Wilde MBE" userId="effe1fc91cccb1d5" providerId="LiveId" clId="{0B7434C0-F6C9-5341-B016-8AA67EE59543}" dt="2023-12-07T16:44:58.009" v="1843" actId="1076"/>
        <pc:sldMkLst>
          <pc:docMk/>
          <pc:sldMk cId="172241875" sldId="283"/>
        </pc:sldMkLst>
        <pc:spChg chg="add mod">
          <ac:chgData name="Stuart C Wilde MBE" userId="effe1fc91cccb1d5" providerId="LiveId" clId="{0B7434C0-F6C9-5341-B016-8AA67EE59543}" dt="2023-12-05T20:26:34.117" v="1299" actId="20577"/>
          <ac:spMkLst>
            <pc:docMk/>
            <pc:sldMk cId="172241875" sldId="283"/>
            <ac:spMk id="2" creationId="{DE6A69B0-2A4C-439D-530E-3072FE4D3816}"/>
          </ac:spMkLst>
        </pc:spChg>
        <pc:spChg chg="mod">
          <ac:chgData name="Stuart C Wilde MBE" userId="effe1fc91cccb1d5" providerId="LiveId" clId="{0B7434C0-F6C9-5341-B016-8AA67EE59543}" dt="2023-12-07T16:44:58.009" v="1843" actId="1076"/>
          <ac:spMkLst>
            <pc:docMk/>
            <pc:sldMk cId="172241875" sldId="283"/>
            <ac:spMk id="18" creationId="{6E5A8518-9EAB-355F-657B-CBB5E0F54550}"/>
          </ac:spMkLst>
        </pc:spChg>
        <pc:spChg chg="mod">
          <ac:chgData name="Stuart C Wilde MBE" userId="effe1fc91cccb1d5" providerId="LiveId" clId="{0B7434C0-F6C9-5341-B016-8AA67EE59543}" dt="2023-12-07T16:44:58.009" v="1843" actId="1076"/>
          <ac:spMkLst>
            <pc:docMk/>
            <pc:sldMk cId="172241875" sldId="283"/>
            <ac:spMk id="20" creationId="{32F79AF5-DBCA-3615-58C4-A03A676E45BC}"/>
          </ac:spMkLst>
        </pc:spChg>
        <pc:spChg chg="mod">
          <ac:chgData name="Stuart C Wilde MBE" userId="effe1fc91cccb1d5" providerId="LiveId" clId="{0B7434C0-F6C9-5341-B016-8AA67EE59543}" dt="2023-12-07T16:44:58.009" v="1843" actId="1076"/>
          <ac:spMkLst>
            <pc:docMk/>
            <pc:sldMk cId="172241875" sldId="283"/>
            <ac:spMk id="28" creationId="{4723374C-C8AA-E034-DB20-C122D98D9BB6}"/>
          </ac:spMkLst>
        </pc:spChg>
        <pc:spChg chg="mod">
          <ac:chgData name="Stuart C Wilde MBE" userId="effe1fc91cccb1d5" providerId="LiveId" clId="{0B7434C0-F6C9-5341-B016-8AA67EE59543}" dt="2023-12-07T16:44:58.009" v="1843" actId="1076"/>
          <ac:spMkLst>
            <pc:docMk/>
            <pc:sldMk cId="172241875" sldId="283"/>
            <ac:spMk id="34" creationId="{5DD8621F-9F7F-1E5F-1DE8-778AB36936D5}"/>
          </ac:spMkLst>
        </pc:spChg>
        <pc:spChg chg="mod">
          <ac:chgData name="Stuart C Wilde MBE" userId="effe1fc91cccb1d5" providerId="LiveId" clId="{0B7434C0-F6C9-5341-B016-8AA67EE59543}" dt="2023-12-07T16:44:58.009" v="1843" actId="1076"/>
          <ac:spMkLst>
            <pc:docMk/>
            <pc:sldMk cId="172241875" sldId="283"/>
            <ac:spMk id="35" creationId="{08DF8CEA-3158-42A7-37C2-10890CC0794E}"/>
          </ac:spMkLst>
        </pc:spChg>
        <pc:spChg chg="mod">
          <ac:chgData name="Stuart C Wilde MBE" userId="effe1fc91cccb1d5" providerId="LiveId" clId="{0B7434C0-F6C9-5341-B016-8AA67EE59543}" dt="2023-12-07T16:44:58.009" v="1843" actId="1076"/>
          <ac:spMkLst>
            <pc:docMk/>
            <pc:sldMk cId="172241875" sldId="283"/>
            <ac:spMk id="36" creationId="{ABD7D1C0-41A0-04B5-300C-41F5EC3B45C8}"/>
          </ac:spMkLst>
        </pc:spChg>
        <pc:spChg chg="mod">
          <ac:chgData name="Stuart C Wilde MBE" userId="effe1fc91cccb1d5" providerId="LiveId" clId="{0B7434C0-F6C9-5341-B016-8AA67EE59543}" dt="2023-12-07T16:44:58.009" v="1843" actId="1076"/>
          <ac:spMkLst>
            <pc:docMk/>
            <pc:sldMk cId="172241875" sldId="283"/>
            <ac:spMk id="39" creationId="{8F1A363C-928B-43AB-3D5B-40ACDBE6AC3D}"/>
          </ac:spMkLst>
        </pc:spChg>
        <pc:spChg chg="mod">
          <ac:chgData name="Stuart C Wilde MBE" userId="effe1fc91cccb1d5" providerId="LiveId" clId="{0B7434C0-F6C9-5341-B016-8AA67EE59543}" dt="2023-12-07T16:44:58.009" v="1843" actId="1076"/>
          <ac:spMkLst>
            <pc:docMk/>
            <pc:sldMk cId="172241875" sldId="283"/>
            <ac:spMk id="40" creationId="{FFA3F816-E0D3-9991-7BA6-E2A178561E7A}"/>
          </ac:spMkLst>
        </pc:spChg>
        <pc:spChg chg="mod">
          <ac:chgData name="Stuart C Wilde MBE" userId="effe1fc91cccb1d5" providerId="LiveId" clId="{0B7434C0-F6C9-5341-B016-8AA67EE59543}" dt="2023-12-07T16:44:58.009" v="1843" actId="1076"/>
          <ac:spMkLst>
            <pc:docMk/>
            <pc:sldMk cId="172241875" sldId="283"/>
            <ac:spMk id="44" creationId="{F7033DD3-D518-7C94-D544-805E6BFC5AFE}"/>
          </ac:spMkLst>
        </pc:spChg>
        <pc:spChg chg="mod">
          <ac:chgData name="Stuart C Wilde MBE" userId="effe1fc91cccb1d5" providerId="LiveId" clId="{0B7434C0-F6C9-5341-B016-8AA67EE59543}" dt="2023-12-07T16:44:58.009" v="1843" actId="1076"/>
          <ac:spMkLst>
            <pc:docMk/>
            <pc:sldMk cId="172241875" sldId="283"/>
            <ac:spMk id="45" creationId="{5B7EE69C-636A-9523-86ED-84A8E33F58DF}"/>
          </ac:spMkLst>
        </pc:spChg>
        <pc:spChg chg="mod">
          <ac:chgData name="Stuart C Wilde MBE" userId="effe1fc91cccb1d5" providerId="LiveId" clId="{0B7434C0-F6C9-5341-B016-8AA67EE59543}" dt="2023-12-07T16:44:58.009" v="1843" actId="1076"/>
          <ac:spMkLst>
            <pc:docMk/>
            <pc:sldMk cId="172241875" sldId="283"/>
            <ac:spMk id="53" creationId="{C9F2B0D8-7530-C2FA-850A-4D2D64072217}"/>
          </ac:spMkLst>
        </pc:spChg>
        <pc:spChg chg="del">
          <ac:chgData name="Stuart C Wilde MBE" userId="effe1fc91cccb1d5" providerId="LiveId" clId="{0B7434C0-F6C9-5341-B016-8AA67EE59543}" dt="2023-12-05T20:26:37.777" v="1300" actId="478"/>
          <ac:spMkLst>
            <pc:docMk/>
            <pc:sldMk cId="172241875" sldId="283"/>
            <ac:spMk id="54" creationId="{F859159E-8855-DECC-2E2E-B14D6B5ABF06}"/>
          </ac:spMkLst>
        </pc:spChg>
        <pc:picChg chg="mod">
          <ac:chgData name="Stuart C Wilde MBE" userId="effe1fc91cccb1d5" providerId="LiveId" clId="{0B7434C0-F6C9-5341-B016-8AA67EE59543}" dt="2023-12-07T16:44:58.009" v="1843" actId="1076"/>
          <ac:picMkLst>
            <pc:docMk/>
            <pc:sldMk cId="172241875" sldId="283"/>
            <ac:picMk id="22" creationId="{05528DAC-F7B0-C6FA-DC47-668F5CACB72B}"/>
          </ac:picMkLst>
        </pc:picChg>
        <pc:picChg chg="mod">
          <ac:chgData name="Stuart C Wilde MBE" userId="effe1fc91cccb1d5" providerId="LiveId" clId="{0B7434C0-F6C9-5341-B016-8AA67EE59543}" dt="2023-12-07T16:44:58.009" v="1843" actId="1076"/>
          <ac:picMkLst>
            <pc:docMk/>
            <pc:sldMk cId="172241875" sldId="283"/>
            <ac:picMk id="24" creationId="{FA847A0B-C54B-27F4-4911-6C789DAA38BB}"/>
          </ac:picMkLst>
        </pc:picChg>
        <pc:cxnChg chg="mod">
          <ac:chgData name="Stuart C Wilde MBE" userId="effe1fc91cccb1d5" providerId="LiveId" clId="{0B7434C0-F6C9-5341-B016-8AA67EE59543}" dt="2023-12-07T16:44:58.009" v="1843" actId="1076"/>
          <ac:cxnSpMkLst>
            <pc:docMk/>
            <pc:sldMk cId="172241875" sldId="283"/>
            <ac:cxnSpMk id="19" creationId="{C72EE82D-9A38-F301-A9EF-57CE7482D55D}"/>
          </ac:cxnSpMkLst>
        </pc:cxnChg>
        <pc:cxnChg chg="mod">
          <ac:chgData name="Stuart C Wilde MBE" userId="effe1fc91cccb1d5" providerId="LiveId" clId="{0B7434C0-F6C9-5341-B016-8AA67EE59543}" dt="2023-12-07T16:44:58.009" v="1843" actId="1076"/>
          <ac:cxnSpMkLst>
            <pc:docMk/>
            <pc:sldMk cId="172241875" sldId="283"/>
            <ac:cxnSpMk id="29" creationId="{D5B12A26-2F12-2669-38E0-96D99909EE4D}"/>
          </ac:cxnSpMkLst>
        </pc:cxnChg>
        <pc:cxnChg chg="mod">
          <ac:chgData name="Stuart C Wilde MBE" userId="effe1fc91cccb1d5" providerId="LiveId" clId="{0B7434C0-F6C9-5341-B016-8AA67EE59543}" dt="2023-12-07T16:44:58.009" v="1843" actId="1076"/>
          <ac:cxnSpMkLst>
            <pc:docMk/>
            <pc:sldMk cId="172241875" sldId="283"/>
            <ac:cxnSpMk id="37" creationId="{5B7E976B-321A-55BA-EBEB-C094D0CBE3F3}"/>
          </ac:cxnSpMkLst>
        </pc:cxnChg>
        <pc:cxnChg chg="mod">
          <ac:chgData name="Stuart C Wilde MBE" userId="effe1fc91cccb1d5" providerId="LiveId" clId="{0B7434C0-F6C9-5341-B016-8AA67EE59543}" dt="2023-12-07T16:44:58.009" v="1843" actId="1076"/>
          <ac:cxnSpMkLst>
            <pc:docMk/>
            <pc:sldMk cId="172241875" sldId="283"/>
            <ac:cxnSpMk id="47" creationId="{ED0DD57D-F26D-EF60-8146-99A3F5AA97AE}"/>
          </ac:cxnSpMkLst>
        </pc:cxnChg>
      </pc:sldChg>
      <pc:sldChg chg="del">
        <pc:chgData name="Stuart C Wilde MBE" userId="effe1fc91cccb1d5" providerId="LiveId" clId="{0B7434C0-F6C9-5341-B016-8AA67EE59543}" dt="2023-12-05T20:00:55.323" v="494" actId="2696"/>
        <pc:sldMkLst>
          <pc:docMk/>
          <pc:sldMk cId="3475477439" sldId="284"/>
        </pc:sldMkLst>
      </pc:sldChg>
      <pc:sldChg chg="addSp delSp modSp mod">
        <pc:chgData name="Stuart C Wilde MBE" userId="effe1fc91cccb1d5" providerId="LiveId" clId="{0B7434C0-F6C9-5341-B016-8AA67EE59543}" dt="2023-12-06T20:03:53.379" v="1593" actId="1076"/>
        <pc:sldMkLst>
          <pc:docMk/>
          <pc:sldMk cId="2521993555" sldId="291"/>
        </pc:sldMkLst>
        <pc:spChg chg="del">
          <ac:chgData name="Stuart C Wilde MBE" userId="effe1fc91cccb1d5" providerId="LiveId" clId="{0B7434C0-F6C9-5341-B016-8AA67EE59543}" dt="2023-12-05T20:04:23.717" v="592" actId="478"/>
          <ac:spMkLst>
            <pc:docMk/>
            <pc:sldMk cId="2521993555" sldId="291"/>
            <ac:spMk id="2" creationId="{0F7DA49C-DD10-E0C4-9A03-C3A5B28BA9B0}"/>
          </ac:spMkLst>
        </pc:spChg>
        <pc:spChg chg="del">
          <ac:chgData name="Stuart C Wilde MBE" userId="effe1fc91cccb1d5" providerId="LiveId" clId="{0B7434C0-F6C9-5341-B016-8AA67EE59543}" dt="2023-12-05T19:50:46.241" v="389" actId="478"/>
          <ac:spMkLst>
            <pc:docMk/>
            <pc:sldMk cId="2521993555" sldId="291"/>
            <ac:spMk id="4" creationId="{60735DC8-A105-4BD0-A57F-2FFC38AECE84}"/>
          </ac:spMkLst>
        </pc:spChg>
        <pc:spChg chg="mod">
          <ac:chgData name="Stuart C Wilde MBE" userId="effe1fc91cccb1d5" providerId="LiveId" clId="{0B7434C0-F6C9-5341-B016-8AA67EE59543}" dt="2023-12-06T20:03:53.379" v="1593" actId="1076"/>
          <ac:spMkLst>
            <pc:docMk/>
            <pc:sldMk cId="2521993555" sldId="291"/>
            <ac:spMk id="5" creationId="{4C48B27C-BB60-C069-69E2-D74DA0FCEA05}"/>
          </ac:spMkLst>
        </pc:spChg>
        <pc:spChg chg="mod">
          <ac:chgData name="Stuart C Wilde MBE" userId="effe1fc91cccb1d5" providerId="LiveId" clId="{0B7434C0-F6C9-5341-B016-8AA67EE59543}" dt="2023-12-06T20:03:53.379" v="1593" actId="1076"/>
          <ac:spMkLst>
            <pc:docMk/>
            <pc:sldMk cId="2521993555" sldId="291"/>
            <ac:spMk id="6" creationId="{F61C0742-9BF7-F384-F861-42A29325F6A7}"/>
          </ac:spMkLst>
        </pc:spChg>
        <pc:spChg chg="mod">
          <ac:chgData name="Stuart C Wilde MBE" userId="effe1fc91cccb1d5" providerId="LiveId" clId="{0B7434C0-F6C9-5341-B016-8AA67EE59543}" dt="2023-12-06T20:03:53.379" v="1593" actId="1076"/>
          <ac:spMkLst>
            <pc:docMk/>
            <pc:sldMk cId="2521993555" sldId="291"/>
            <ac:spMk id="7" creationId="{19A14D7A-6FD0-C59F-FACC-1E2091E0A981}"/>
          </ac:spMkLst>
        </pc:spChg>
        <pc:spChg chg="add mod">
          <ac:chgData name="Stuart C Wilde MBE" userId="effe1fc91cccb1d5" providerId="LiveId" clId="{0B7434C0-F6C9-5341-B016-8AA67EE59543}" dt="2023-12-05T20:04:28.861" v="595" actId="20577"/>
          <ac:spMkLst>
            <pc:docMk/>
            <pc:sldMk cId="2521993555" sldId="291"/>
            <ac:spMk id="12" creationId="{EE6EBA58-D536-BD9B-D0A3-543F409625CB}"/>
          </ac:spMkLst>
        </pc:spChg>
        <pc:spChg chg="del">
          <ac:chgData name="Stuart C Wilde MBE" userId="effe1fc91cccb1d5" providerId="LiveId" clId="{0B7434C0-F6C9-5341-B016-8AA67EE59543}" dt="2023-12-05T19:50:46.241" v="389" actId="478"/>
          <ac:spMkLst>
            <pc:docMk/>
            <pc:sldMk cId="2521993555" sldId="291"/>
            <ac:spMk id="14" creationId="{8F43C2BE-FC11-4556-86F2-8EE2FBBF10D2}"/>
          </ac:spMkLst>
        </pc:spChg>
        <pc:spChg chg="mod">
          <ac:chgData name="Stuart C Wilde MBE" userId="effe1fc91cccb1d5" providerId="LiveId" clId="{0B7434C0-F6C9-5341-B016-8AA67EE59543}" dt="2023-12-06T20:03:53.379" v="1593" actId="1076"/>
          <ac:spMkLst>
            <pc:docMk/>
            <pc:sldMk cId="2521993555" sldId="291"/>
            <ac:spMk id="19" creationId="{44EEFD8E-3433-84A8-EDD2-9380F38B536F}"/>
          </ac:spMkLst>
        </pc:spChg>
        <pc:spChg chg="mod">
          <ac:chgData name="Stuart C Wilde MBE" userId="effe1fc91cccb1d5" providerId="LiveId" clId="{0B7434C0-F6C9-5341-B016-8AA67EE59543}" dt="2023-12-06T20:03:53.379" v="1593" actId="1076"/>
          <ac:spMkLst>
            <pc:docMk/>
            <pc:sldMk cId="2521993555" sldId="291"/>
            <ac:spMk id="20" creationId="{523E384D-B60D-642D-466A-F3676C95B071}"/>
          </ac:spMkLst>
        </pc:spChg>
        <pc:spChg chg="mod">
          <ac:chgData name="Stuart C Wilde MBE" userId="effe1fc91cccb1d5" providerId="LiveId" clId="{0B7434C0-F6C9-5341-B016-8AA67EE59543}" dt="2023-12-06T20:03:53.379" v="1593" actId="1076"/>
          <ac:spMkLst>
            <pc:docMk/>
            <pc:sldMk cId="2521993555" sldId="291"/>
            <ac:spMk id="21" creationId="{F5FED702-6B64-6332-B3CF-6B61F97267E9}"/>
          </ac:spMkLst>
        </pc:spChg>
        <pc:spChg chg="del">
          <ac:chgData name="Stuart C Wilde MBE" userId="effe1fc91cccb1d5" providerId="LiveId" clId="{0B7434C0-F6C9-5341-B016-8AA67EE59543}" dt="2023-12-05T19:50:46.241" v="389" actId="478"/>
          <ac:spMkLst>
            <pc:docMk/>
            <pc:sldMk cId="2521993555" sldId="291"/>
            <ac:spMk id="25" creationId="{F54BD576-CC82-43DA-A008-C28EF60A448A}"/>
          </ac:spMkLst>
        </pc:spChg>
        <pc:graphicFrameChg chg="mod">
          <ac:chgData name="Stuart C Wilde MBE" userId="effe1fc91cccb1d5" providerId="LiveId" clId="{0B7434C0-F6C9-5341-B016-8AA67EE59543}" dt="2023-12-06T20:03:53.379" v="1593" actId="1076"/>
          <ac:graphicFrameMkLst>
            <pc:docMk/>
            <pc:sldMk cId="2521993555" sldId="291"/>
            <ac:graphicFrameMk id="3" creationId="{68EC8053-BD26-530D-228A-90F96086A4A6}"/>
          </ac:graphicFrameMkLst>
        </pc:graphicFrameChg>
        <pc:cxnChg chg="del">
          <ac:chgData name="Stuart C Wilde MBE" userId="effe1fc91cccb1d5" providerId="LiveId" clId="{0B7434C0-F6C9-5341-B016-8AA67EE59543}" dt="2023-12-05T19:50:46.241" v="389" actId="478"/>
          <ac:cxnSpMkLst>
            <pc:docMk/>
            <pc:sldMk cId="2521993555" sldId="291"/>
            <ac:cxnSpMk id="8" creationId="{50060E80-F1C3-4E50-B873-7CFDEEA90049}"/>
          </ac:cxnSpMkLst>
        </pc:cxnChg>
        <pc:cxnChg chg="del">
          <ac:chgData name="Stuart C Wilde MBE" userId="effe1fc91cccb1d5" providerId="LiveId" clId="{0B7434C0-F6C9-5341-B016-8AA67EE59543}" dt="2023-12-05T19:50:46.241" v="389" actId="478"/>
          <ac:cxnSpMkLst>
            <pc:docMk/>
            <pc:sldMk cId="2521993555" sldId="291"/>
            <ac:cxnSpMk id="9" creationId="{01C52B09-2839-4160-A3C1-6BB201E5D53A}"/>
          </ac:cxnSpMkLst>
        </pc:cxnChg>
        <pc:cxnChg chg="del">
          <ac:chgData name="Stuart C Wilde MBE" userId="effe1fc91cccb1d5" providerId="LiveId" clId="{0B7434C0-F6C9-5341-B016-8AA67EE59543}" dt="2023-12-05T19:50:46.241" v="389" actId="478"/>
          <ac:cxnSpMkLst>
            <pc:docMk/>
            <pc:sldMk cId="2521993555" sldId="291"/>
            <ac:cxnSpMk id="10" creationId="{FC6C2AB6-E695-4520-9F38-6B6A0DE36B04}"/>
          </ac:cxnSpMkLst>
        </pc:cxnChg>
        <pc:cxnChg chg="del">
          <ac:chgData name="Stuart C Wilde MBE" userId="effe1fc91cccb1d5" providerId="LiveId" clId="{0B7434C0-F6C9-5341-B016-8AA67EE59543}" dt="2023-12-05T19:50:46.241" v="389" actId="478"/>
          <ac:cxnSpMkLst>
            <pc:docMk/>
            <pc:sldMk cId="2521993555" sldId="291"/>
            <ac:cxnSpMk id="11" creationId="{8F28B946-C7F6-4BF4-9E0C-3FACB97B07C7}"/>
          </ac:cxnSpMkLst>
        </pc:cxnChg>
      </pc:sldChg>
      <pc:sldChg chg="addSp delSp modSp mod">
        <pc:chgData name="Stuart C Wilde MBE" userId="effe1fc91cccb1d5" providerId="LiveId" clId="{0B7434C0-F6C9-5341-B016-8AA67EE59543}" dt="2023-12-06T20:04:07.431" v="1594" actId="1076"/>
        <pc:sldMkLst>
          <pc:docMk/>
          <pc:sldMk cId="3108548141" sldId="292"/>
        </pc:sldMkLst>
        <pc:spChg chg="del">
          <ac:chgData name="Stuart C Wilde MBE" userId="effe1fc91cccb1d5" providerId="LiveId" clId="{0B7434C0-F6C9-5341-B016-8AA67EE59543}" dt="2023-12-05T20:04:34.056" v="596" actId="478"/>
          <ac:spMkLst>
            <pc:docMk/>
            <pc:sldMk cId="3108548141" sldId="292"/>
            <ac:spMk id="2" creationId="{0F7DA49C-DD10-E0C4-9A03-C3A5B28BA9B0}"/>
          </ac:spMkLst>
        </pc:spChg>
        <pc:spChg chg="add mod">
          <ac:chgData name="Stuart C Wilde MBE" userId="effe1fc91cccb1d5" providerId="LiveId" clId="{0B7434C0-F6C9-5341-B016-8AA67EE59543}" dt="2023-12-05T20:04:38.935" v="598" actId="20577"/>
          <ac:spMkLst>
            <pc:docMk/>
            <pc:sldMk cId="3108548141" sldId="292"/>
            <ac:spMk id="3" creationId="{C04AE24A-2696-978D-A0D5-E01FEC0615D3}"/>
          </ac:spMkLst>
        </pc:spChg>
        <pc:spChg chg="del">
          <ac:chgData name="Stuart C Wilde MBE" userId="effe1fc91cccb1d5" providerId="LiveId" clId="{0B7434C0-F6C9-5341-B016-8AA67EE59543}" dt="2023-12-05T19:50:51.460" v="390" actId="478"/>
          <ac:spMkLst>
            <pc:docMk/>
            <pc:sldMk cId="3108548141" sldId="292"/>
            <ac:spMk id="4" creationId="{60735DC8-A105-4BD0-A57F-2FFC38AECE84}"/>
          </ac:spMkLst>
        </pc:spChg>
        <pc:spChg chg="mod">
          <ac:chgData name="Stuart C Wilde MBE" userId="effe1fc91cccb1d5" providerId="LiveId" clId="{0B7434C0-F6C9-5341-B016-8AA67EE59543}" dt="2023-12-06T20:04:07.431" v="1594" actId="1076"/>
          <ac:spMkLst>
            <pc:docMk/>
            <pc:sldMk cId="3108548141" sldId="292"/>
            <ac:spMk id="5" creationId="{4C48B27C-BB60-C069-69E2-D74DA0FCEA05}"/>
          </ac:spMkLst>
        </pc:spChg>
        <pc:spChg chg="mod">
          <ac:chgData name="Stuart C Wilde MBE" userId="effe1fc91cccb1d5" providerId="LiveId" clId="{0B7434C0-F6C9-5341-B016-8AA67EE59543}" dt="2023-12-06T20:04:07.431" v="1594" actId="1076"/>
          <ac:spMkLst>
            <pc:docMk/>
            <pc:sldMk cId="3108548141" sldId="292"/>
            <ac:spMk id="6" creationId="{F61C0742-9BF7-F384-F861-42A29325F6A7}"/>
          </ac:spMkLst>
        </pc:spChg>
        <pc:spChg chg="mod">
          <ac:chgData name="Stuart C Wilde MBE" userId="effe1fc91cccb1d5" providerId="LiveId" clId="{0B7434C0-F6C9-5341-B016-8AA67EE59543}" dt="2023-12-06T20:04:07.431" v="1594" actId="1076"/>
          <ac:spMkLst>
            <pc:docMk/>
            <pc:sldMk cId="3108548141" sldId="292"/>
            <ac:spMk id="7" creationId="{19A14D7A-6FD0-C59F-FACC-1E2091E0A981}"/>
          </ac:spMkLst>
        </pc:spChg>
        <pc:spChg chg="del">
          <ac:chgData name="Stuart C Wilde MBE" userId="effe1fc91cccb1d5" providerId="LiveId" clId="{0B7434C0-F6C9-5341-B016-8AA67EE59543}" dt="2023-12-05T19:50:51.460" v="390" actId="478"/>
          <ac:spMkLst>
            <pc:docMk/>
            <pc:sldMk cId="3108548141" sldId="292"/>
            <ac:spMk id="14" creationId="{8F43C2BE-FC11-4556-86F2-8EE2FBBF10D2}"/>
          </ac:spMkLst>
        </pc:spChg>
        <pc:spChg chg="mod">
          <ac:chgData name="Stuart C Wilde MBE" userId="effe1fc91cccb1d5" providerId="LiveId" clId="{0B7434C0-F6C9-5341-B016-8AA67EE59543}" dt="2023-12-06T20:04:07.431" v="1594" actId="1076"/>
          <ac:spMkLst>
            <pc:docMk/>
            <pc:sldMk cId="3108548141" sldId="292"/>
            <ac:spMk id="19" creationId="{44EEFD8E-3433-84A8-EDD2-9380F38B536F}"/>
          </ac:spMkLst>
        </pc:spChg>
        <pc:spChg chg="mod">
          <ac:chgData name="Stuart C Wilde MBE" userId="effe1fc91cccb1d5" providerId="LiveId" clId="{0B7434C0-F6C9-5341-B016-8AA67EE59543}" dt="2023-12-06T20:04:07.431" v="1594" actId="1076"/>
          <ac:spMkLst>
            <pc:docMk/>
            <pc:sldMk cId="3108548141" sldId="292"/>
            <ac:spMk id="20" creationId="{523E384D-B60D-642D-466A-F3676C95B071}"/>
          </ac:spMkLst>
        </pc:spChg>
        <pc:spChg chg="mod">
          <ac:chgData name="Stuart C Wilde MBE" userId="effe1fc91cccb1d5" providerId="LiveId" clId="{0B7434C0-F6C9-5341-B016-8AA67EE59543}" dt="2023-12-06T20:04:07.431" v="1594" actId="1076"/>
          <ac:spMkLst>
            <pc:docMk/>
            <pc:sldMk cId="3108548141" sldId="292"/>
            <ac:spMk id="21" creationId="{F5FED702-6B64-6332-B3CF-6B61F97267E9}"/>
          </ac:spMkLst>
        </pc:spChg>
        <pc:spChg chg="del">
          <ac:chgData name="Stuart C Wilde MBE" userId="effe1fc91cccb1d5" providerId="LiveId" clId="{0B7434C0-F6C9-5341-B016-8AA67EE59543}" dt="2023-12-05T19:50:51.460" v="390" actId="478"/>
          <ac:spMkLst>
            <pc:docMk/>
            <pc:sldMk cId="3108548141" sldId="292"/>
            <ac:spMk id="25" creationId="{F54BD576-CC82-43DA-A008-C28EF60A448A}"/>
          </ac:spMkLst>
        </pc:spChg>
        <pc:graphicFrameChg chg="mod">
          <ac:chgData name="Stuart C Wilde MBE" userId="effe1fc91cccb1d5" providerId="LiveId" clId="{0B7434C0-F6C9-5341-B016-8AA67EE59543}" dt="2023-12-06T20:04:07.431" v="1594" actId="1076"/>
          <ac:graphicFrameMkLst>
            <pc:docMk/>
            <pc:sldMk cId="3108548141" sldId="292"/>
            <ac:graphicFrameMk id="12" creationId="{77D34C11-88B9-C6B1-CC94-229619693116}"/>
          </ac:graphicFrameMkLst>
        </pc:graphicFrameChg>
        <pc:cxnChg chg="del">
          <ac:chgData name="Stuart C Wilde MBE" userId="effe1fc91cccb1d5" providerId="LiveId" clId="{0B7434C0-F6C9-5341-B016-8AA67EE59543}" dt="2023-12-05T19:50:51.460" v="390" actId="478"/>
          <ac:cxnSpMkLst>
            <pc:docMk/>
            <pc:sldMk cId="3108548141" sldId="292"/>
            <ac:cxnSpMk id="8" creationId="{50060E80-F1C3-4E50-B873-7CFDEEA90049}"/>
          </ac:cxnSpMkLst>
        </pc:cxnChg>
        <pc:cxnChg chg="del">
          <ac:chgData name="Stuart C Wilde MBE" userId="effe1fc91cccb1d5" providerId="LiveId" clId="{0B7434C0-F6C9-5341-B016-8AA67EE59543}" dt="2023-12-05T19:50:51.460" v="390" actId="478"/>
          <ac:cxnSpMkLst>
            <pc:docMk/>
            <pc:sldMk cId="3108548141" sldId="292"/>
            <ac:cxnSpMk id="9" creationId="{01C52B09-2839-4160-A3C1-6BB201E5D53A}"/>
          </ac:cxnSpMkLst>
        </pc:cxnChg>
        <pc:cxnChg chg="del">
          <ac:chgData name="Stuart C Wilde MBE" userId="effe1fc91cccb1d5" providerId="LiveId" clId="{0B7434C0-F6C9-5341-B016-8AA67EE59543}" dt="2023-12-05T19:50:51.460" v="390" actId="478"/>
          <ac:cxnSpMkLst>
            <pc:docMk/>
            <pc:sldMk cId="3108548141" sldId="292"/>
            <ac:cxnSpMk id="10" creationId="{FC6C2AB6-E695-4520-9F38-6B6A0DE36B04}"/>
          </ac:cxnSpMkLst>
        </pc:cxnChg>
        <pc:cxnChg chg="del">
          <ac:chgData name="Stuart C Wilde MBE" userId="effe1fc91cccb1d5" providerId="LiveId" clId="{0B7434C0-F6C9-5341-B016-8AA67EE59543}" dt="2023-12-05T19:50:51.460" v="390" actId="478"/>
          <ac:cxnSpMkLst>
            <pc:docMk/>
            <pc:sldMk cId="3108548141" sldId="292"/>
            <ac:cxnSpMk id="11" creationId="{8F28B946-C7F6-4BF4-9E0C-3FACB97B07C7}"/>
          </ac:cxnSpMkLst>
        </pc:cxnChg>
      </pc:sldChg>
      <pc:sldChg chg="addSp delSp modSp mod">
        <pc:chgData name="Stuart C Wilde MBE" userId="effe1fc91cccb1d5" providerId="LiveId" clId="{0B7434C0-F6C9-5341-B016-8AA67EE59543}" dt="2023-12-06T20:04:17.995" v="1595" actId="1076"/>
        <pc:sldMkLst>
          <pc:docMk/>
          <pc:sldMk cId="3973677040" sldId="293"/>
        </pc:sldMkLst>
        <pc:spChg chg="del">
          <ac:chgData name="Stuart C Wilde MBE" userId="effe1fc91cccb1d5" providerId="LiveId" clId="{0B7434C0-F6C9-5341-B016-8AA67EE59543}" dt="2023-12-05T20:04:44.789" v="599" actId="478"/>
          <ac:spMkLst>
            <pc:docMk/>
            <pc:sldMk cId="3973677040" sldId="293"/>
            <ac:spMk id="2" creationId="{0F7DA49C-DD10-E0C4-9A03-C3A5B28BA9B0}"/>
          </ac:spMkLst>
        </pc:spChg>
        <pc:spChg chg="add mod">
          <ac:chgData name="Stuart C Wilde MBE" userId="effe1fc91cccb1d5" providerId="LiveId" clId="{0B7434C0-F6C9-5341-B016-8AA67EE59543}" dt="2023-12-05T20:04:49.998" v="601" actId="20577"/>
          <ac:spMkLst>
            <pc:docMk/>
            <pc:sldMk cId="3973677040" sldId="293"/>
            <ac:spMk id="3" creationId="{69CD4C2D-3262-C7B5-5D9F-79760CEB82B2}"/>
          </ac:spMkLst>
        </pc:spChg>
        <pc:spChg chg="del">
          <ac:chgData name="Stuart C Wilde MBE" userId="effe1fc91cccb1d5" providerId="LiveId" clId="{0B7434C0-F6C9-5341-B016-8AA67EE59543}" dt="2023-12-05T19:50:57.570" v="391" actId="478"/>
          <ac:spMkLst>
            <pc:docMk/>
            <pc:sldMk cId="3973677040" sldId="293"/>
            <ac:spMk id="4" creationId="{60735DC8-A105-4BD0-A57F-2FFC38AECE84}"/>
          </ac:spMkLst>
        </pc:spChg>
        <pc:spChg chg="mod">
          <ac:chgData name="Stuart C Wilde MBE" userId="effe1fc91cccb1d5" providerId="LiveId" clId="{0B7434C0-F6C9-5341-B016-8AA67EE59543}" dt="2023-12-06T20:04:17.995" v="1595" actId="1076"/>
          <ac:spMkLst>
            <pc:docMk/>
            <pc:sldMk cId="3973677040" sldId="293"/>
            <ac:spMk id="5" creationId="{4C48B27C-BB60-C069-69E2-D74DA0FCEA05}"/>
          </ac:spMkLst>
        </pc:spChg>
        <pc:spChg chg="mod">
          <ac:chgData name="Stuart C Wilde MBE" userId="effe1fc91cccb1d5" providerId="LiveId" clId="{0B7434C0-F6C9-5341-B016-8AA67EE59543}" dt="2023-12-06T20:04:17.995" v="1595" actId="1076"/>
          <ac:spMkLst>
            <pc:docMk/>
            <pc:sldMk cId="3973677040" sldId="293"/>
            <ac:spMk id="6" creationId="{F61C0742-9BF7-F384-F861-42A29325F6A7}"/>
          </ac:spMkLst>
        </pc:spChg>
        <pc:spChg chg="mod">
          <ac:chgData name="Stuart C Wilde MBE" userId="effe1fc91cccb1d5" providerId="LiveId" clId="{0B7434C0-F6C9-5341-B016-8AA67EE59543}" dt="2023-12-06T20:04:17.995" v="1595" actId="1076"/>
          <ac:spMkLst>
            <pc:docMk/>
            <pc:sldMk cId="3973677040" sldId="293"/>
            <ac:spMk id="7" creationId="{19A14D7A-6FD0-C59F-FACC-1E2091E0A981}"/>
          </ac:spMkLst>
        </pc:spChg>
        <pc:spChg chg="del">
          <ac:chgData name="Stuart C Wilde MBE" userId="effe1fc91cccb1d5" providerId="LiveId" clId="{0B7434C0-F6C9-5341-B016-8AA67EE59543}" dt="2023-12-05T19:50:57.570" v="391" actId="478"/>
          <ac:spMkLst>
            <pc:docMk/>
            <pc:sldMk cId="3973677040" sldId="293"/>
            <ac:spMk id="14" creationId="{8F43C2BE-FC11-4556-86F2-8EE2FBBF10D2}"/>
          </ac:spMkLst>
        </pc:spChg>
        <pc:spChg chg="mod">
          <ac:chgData name="Stuart C Wilde MBE" userId="effe1fc91cccb1d5" providerId="LiveId" clId="{0B7434C0-F6C9-5341-B016-8AA67EE59543}" dt="2023-12-06T20:04:17.995" v="1595" actId="1076"/>
          <ac:spMkLst>
            <pc:docMk/>
            <pc:sldMk cId="3973677040" sldId="293"/>
            <ac:spMk id="19" creationId="{44EEFD8E-3433-84A8-EDD2-9380F38B536F}"/>
          </ac:spMkLst>
        </pc:spChg>
        <pc:spChg chg="mod">
          <ac:chgData name="Stuart C Wilde MBE" userId="effe1fc91cccb1d5" providerId="LiveId" clId="{0B7434C0-F6C9-5341-B016-8AA67EE59543}" dt="2023-12-06T20:04:17.995" v="1595" actId="1076"/>
          <ac:spMkLst>
            <pc:docMk/>
            <pc:sldMk cId="3973677040" sldId="293"/>
            <ac:spMk id="20" creationId="{523E384D-B60D-642D-466A-F3676C95B071}"/>
          </ac:spMkLst>
        </pc:spChg>
        <pc:spChg chg="mod">
          <ac:chgData name="Stuart C Wilde MBE" userId="effe1fc91cccb1d5" providerId="LiveId" clId="{0B7434C0-F6C9-5341-B016-8AA67EE59543}" dt="2023-12-06T20:04:17.995" v="1595" actId="1076"/>
          <ac:spMkLst>
            <pc:docMk/>
            <pc:sldMk cId="3973677040" sldId="293"/>
            <ac:spMk id="21" creationId="{F5FED702-6B64-6332-B3CF-6B61F97267E9}"/>
          </ac:spMkLst>
        </pc:spChg>
        <pc:spChg chg="del">
          <ac:chgData name="Stuart C Wilde MBE" userId="effe1fc91cccb1d5" providerId="LiveId" clId="{0B7434C0-F6C9-5341-B016-8AA67EE59543}" dt="2023-12-05T19:50:57.570" v="391" actId="478"/>
          <ac:spMkLst>
            <pc:docMk/>
            <pc:sldMk cId="3973677040" sldId="293"/>
            <ac:spMk id="25" creationId="{F54BD576-CC82-43DA-A008-C28EF60A448A}"/>
          </ac:spMkLst>
        </pc:spChg>
        <pc:graphicFrameChg chg="mod">
          <ac:chgData name="Stuart C Wilde MBE" userId="effe1fc91cccb1d5" providerId="LiveId" clId="{0B7434C0-F6C9-5341-B016-8AA67EE59543}" dt="2023-12-06T20:04:17.995" v="1595" actId="1076"/>
          <ac:graphicFrameMkLst>
            <pc:docMk/>
            <pc:sldMk cId="3973677040" sldId="293"/>
            <ac:graphicFrameMk id="12" creationId="{9D34D002-1760-BDE7-7D34-D3FED3DFE613}"/>
          </ac:graphicFrameMkLst>
        </pc:graphicFrameChg>
        <pc:cxnChg chg="del">
          <ac:chgData name="Stuart C Wilde MBE" userId="effe1fc91cccb1d5" providerId="LiveId" clId="{0B7434C0-F6C9-5341-B016-8AA67EE59543}" dt="2023-12-05T19:50:57.570" v="391" actId="478"/>
          <ac:cxnSpMkLst>
            <pc:docMk/>
            <pc:sldMk cId="3973677040" sldId="293"/>
            <ac:cxnSpMk id="8" creationId="{50060E80-F1C3-4E50-B873-7CFDEEA90049}"/>
          </ac:cxnSpMkLst>
        </pc:cxnChg>
        <pc:cxnChg chg="del">
          <ac:chgData name="Stuart C Wilde MBE" userId="effe1fc91cccb1d5" providerId="LiveId" clId="{0B7434C0-F6C9-5341-B016-8AA67EE59543}" dt="2023-12-05T19:50:57.570" v="391" actId="478"/>
          <ac:cxnSpMkLst>
            <pc:docMk/>
            <pc:sldMk cId="3973677040" sldId="293"/>
            <ac:cxnSpMk id="9" creationId="{01C52B09-2839-4160-A3C1-6BB201E5D53A}"/>
          </ac:cxnSpMkLst>
        </pc:cxnChg>
        <pc:cxnChg chg="del">
          <ac:chgData name="Stuart C Wilde MBE" userId="effe1fc91cccb1d5" providerId="LiveId" clId="{0B7434C0-F6C9-5341-B016-8AA67EE59543}" dt="2023-12-05T19:50:57.570" v="391" actId="478"/>
          <ac:cxnSpMkLst>
            <pc:docMk/>
            <pc:sldMk cId="3973677040" sldId="293"/>
            <ac:cxnSpMk id="10" creationId="{FC6C2AB6-E695-4520-9F38-6B6A0DE36B04}"/>
          </ac:cxnSpMkLst>
        </pc:cxnChg>
        <pc:cxnChg chg="del">
          <ac:chgData name="Stuart C Wilde MBE" userId="effe1fc91cccb1d5" providerId="LiveId" clId="{0B7434C0-F6C9-5341-B016-8AA67EE59543}" dt="2023-12-05T19:50:57.570" v="391" actId="478"/>
          <ac:cxnSpMkLst>
            <pc:docMk/>
            <pc:sldMk cId="3973677040" sldId="293"/>
            <ac:cxnSpMk id="11" creationId="{8F28B946-C7F6-4BF4-9E0C-3FACB97B07C7}"/>
          </ac:cxnSpMkLst>
        </pc:cxnChg>
      </pc:sldChg>
      <pc:sldChg chg="addSp delSp modSp mod">
        <pc:chgData name="Stuart C Wilde MBE" userId="effe1fc91cccb1d5" providerId="LiveId" clId="{0B7434C0-F6C9-5341-B016-8AA67EE59543}" dt="2023-12-06T20:04:29.662" v="1596" actId="1076"/>
        <pc:sldMkLst>
          <pc:docMk/>
          <pc:sldMk cId="3441441052" sldId="294"/>
        </pc:sldMkLst>
        <pc:spChg chg="del">
          <ac:chgData name="Stuart C Wilde MBE" userId="effe1fc91cccb1d5" providerId="LiveId" clId="{0B7434C0-F6C9-5341-B016-8AA67EE59543}" dt="2023-12-05T20:04:54.460" v="602" actId="478"/>
          <ac:spMkLst>
            <pc:docMk/>
            <pc:sldMk cId="3441441052" sldId="294"/>
            <ac:spMk id="2" creationId="{0F7DA49C-DD10-E0C4-9A03-C3A5B28BA9B0}"/>
          </ac:spMkLst>
        </pc:spChg>
        <pc:spChg chg="del">
          <ac:chgData name="Stuart C Wilde MBE" userId="effe1fc91cccb1d5" providerId="LiveId" clId="{0B7434C0-F6C9-5341-B016-8AA67EE59543}" dt="2023-12-05T19:51:03.183" v="392" actId="478"/>
          <ac:spMkLst>
            <pc:docMk/>
            <pc:sldMk cId="3441441052" sldId="294"/>
            <ac:spMk id="4" creationId="{60735DC8-A105-4BD0-A57F-2FFC38AECE84}"/>
          </ac:spMkLst>
        </pc:spChg>
        <pc:spChg chg="mod">
          <ac:chgData name="Stuart C Wilde MBE" userId="effe1fc91cccb1d5" providerId="LiveId" clId="{0B7434C0-F6C9-5341-B016-8AA67EE59543}" dt="2023-12-06T20:04:29.662" v="1596" actId="1076"/>
          <ac:spMkLst>
            <pc:docMk/>
            <pc:sldMk cId="3441441052" sldId="294"/>
            <ac:spMk id="5" creationId="{4C48B27C-BB60-C069-69E2-D74DA0FCEA05}"/>
          </ac:spMkLst>
        </pc:spChg>
        <pc:spChg chg="mod">
          <ac:chgData name="Stuart C Wilde MBE" userId="effe1fc91cccb1d5" providerId="LiveId" clId="{0B7434C0-F6C9-5341-B016-8AA67EE59543}" dt="2023-12-06T20:04:29.662" v="1596" actId="1076"/>
          <ac:spMkLst>
            <pc:docMk/>
            <pc:sldMk cId="3441441052" sldId="294"/>
            <ac:spMk id="6" creationId="{F61C0742-9BF7-F384-F861-42A29325F6A7}"/>
          </ac:spMkLst>
        </pc:spChg>
        <pc:spChg chg="mod">
          <ac:chgData name="Stuart C Wilde MBE" userId="effe1fc91cccb1d5" providerId="LiveId" clId="{0B7434C0-F6C9-5341-B016-8AA67EE59543}" dt="2023-12-06T20:04:29.662" v="1596" actId="1076"/>
          <ac:spMkLst>
            <pc:docMk/>
            <pc:sldMk cId="3441441052" sldId="294"/>
            <ac:spMk id="7" creationId="{19A14D7A-6FD0-C59F-FACC-1E2091E0A981}"/>
          </ac:spMkLst>
        </pc:spChg>
        <pc:spChg chg="add mod">
          <ac:chgData name="Stuart C Wilde MBE" userId="effe1fc91cccb1d5" providerId="LiveId" clId="{0B7434C0-F6C9-5341-B016-8AA67EE59543}" dt="2023-12-05T20:04:59.576" v="604" actId="20577"/>
          <ac:spMkLst>
            <pc:docMk/>
            <pc:sldMk cId="3441441052" sldId="294"/>
            <ac:spMk id="12" creationId="{9E263439-9D0E-75E3-FF1A-96C2C8515D83}"/>
          </ac:spMkLst>
        </pc:spChg>
        <pc:spChg chg="del">
          <ac:chgData name="Stuart C Wilde MBE" userId="effe1fc91cccb1d5" providerId="LiveId" clId="{0B7434C0-F6C9-5341-B016-8AA67EE59543}" dt="2023-12-05T19:51:03.183" v="392" actId="478"/>
          <ac:spMkLst>
            <pc:docMk/>
            <pc:sldMk cId="3441441052" sldId="294"/>
            <ac:spMk id="14" creationId="{8F43C2BE-FC11-4556-86F2-8EE2FBBF10D2}"/>
          </ac:spMkLst>
        </pc:spChg>
        <pc:spChg chg="mod">
          <ac:chgData name="Stuart C Wilde MBE" userId="effe1fc91cccb1d5" providerId="LiveId" clId="{0B7434C0-F6C9-5341-B016-8AA67EE59543}" dt="2023-12-06T20:04:29.662" v="1596" actId="1076"/>
          <ac:spMkLst>
            <pc:docMk/>
            <pc:sldMk cId="3441441052" sldId="294"/>
            <ac:spMk id="19" creationId="{44EEFD8E-3433-84A8-EDD2-9380F38B536F}"/>
          </ac:spMkLst>
        </pc:spChg>
        <pc:spChg chg="mod">
          <ac:chgData name="Stuart C Wilde MBE" userId="effe1fc91cccb1d5" providerId="LiveId" clId="{0B7434C0-F6C9-5341-B016-8AA67EE59543}" dt="2023-12-06T20:04:29.662" v="1596" actId="1076"/>
          <ac:spMkLst>
            <pc:docMk/>
            <pc:sldMk cId="3441441052" sldId="294"/>
            <ac:spMk id="20" creationId="{523E384D-B60D-642D-466A-F3676C95B071}"/>
          </ac:spMkLst>
        </pc:spChg>
        <pc:spChg chg="mod">
          <ac:chgData name="Stuart C Wilde MBE" userId="effe1fc91cccb1d5" providerId="LiveId" clId="{0B7434C0-F6C9-5341-B016-8AA67EE59543}" dt="2023-12-06T20:04:29.662" v="1596" actId="1076"/>
          <ac:spMkLst>
            <pc:docMk/>
            <pc:sldMk cId="3441441052" sldId="294"/>
            <ac:spMk id="21" creationId="{F5FED702-6B64-6332-B3CF-6B61F97267E9}"/>
          </ac:spMkLst>
        </pc:spChg>
        <pc:spChg chg="del">
          <ac:chgData name="Stuart C Wilde MBE" userId="effe1fc91cccb1d5" providerId="LiveId" clId="{0B7434C0-F6C9-5341-B016-8AA67EE59543}" dt="2023-12-05T19:51:03.183" v="392" actId="478"/>
          <ac:spMkLst>
            <pc:docMk/>
            <pc:sldMk cId="3441441052" sldId="294"/>
            <ac:spMk id="25" creationId="{F54BD576-CC82-43DA-A008-C28EF60A448A}"/>
          </ac:spMkLst>
        </pc:spChg>
        <pc:graphicFrameChg chg="mod">
          <ac:chgData name="Stuart C Wilde MBE" userId="effe1fc91cccb1d5" providerId="LiveId" clId="{0B7434C0-F6C9-5341-B016-8AA67EE59543}" dt="2023-12-06T20:04:29.662" v="1596" actId="1076"/>
          <ac:graphicFrameMkLst>
            <pc:docMk/>
            <pc:sldMk cId="3441441052" sldId="294"/>
            <ac:graphicFrameMk id="3" creationId="{7A986970-328D-434F-C493-5C35C45B51B0}"/>
          </ac:graphicFrameMkLst>
        </pc:graphicFrameChg>
        <pc:cxnChg chg="del">
          <ac:chgData name="Stuart C Wilde MBE" userId="effe1fc91cccb1d5" providerId="LiveId" clId="{0B7434C0-F6C9-5341-B016-8AA67EE59543}" dt="2023-12-05T19:51:03.183" v="392" actId="478"/>
          <ac:cxnSpMkLst>
            <pc:docMk/>
            <pc:sldMk cId="3441441052" sldId="294"/>
            <ac:cxnSpMk id="8" creationId="{50060E80-F1C3-4E50-B873-7CFDEEA90049}"/>
          </ac:cxnSpMkLst>
        </pc:cxnChg>
        <pc:cxnChg chg="del">
          <ac:chgData name="Stuart C Wilde MBE" userId="effe1fc91cccb1d5" providerId="LiveId" clId="{0B7434C0-F6C9-5341-B016-8AA67EE59543}" dt="2023-12-05T19:51:03.183" v="392" actId="478"/>
          <ac:cxnSpMkLst>
            <pc:docMk/>
            <pc:sldMk cId="3441441052" sldId="294"/>
            <ac:cxnSpMk id="9" creationId="{01C52B09-2839-4160-A3C1-6BB201E5D53A}"/>
          </ac:cxnSpMkLst>
        </pc:cxnChg>
        <pc:cxnChg chg="del">
          <ac:chgData name="Stuart C Wilde MBE" userId="effe1fc91cccb1d5" providerId="LiveId" clId="{0B7434C0-F6C9-5341-B016-8AA67EE59543}" dt="2023-12-05T19:51:03.183" v="392" actId="478"/>
          <ac:cxnSpMkLst>
            <pc:docMk/>
            <pc:sldMk cId="3441441052" sldId="294"/>
            <ac:cxnSpMk id="10" creationId="{FC6C2AB6-E695-4520-9F38-6B6A0DE36B04}"/>
          </ac:cxnSpMkLst>
        </pc:cxnChg>
        <pc:cxnChg chg="del">
          <ac:chgData name="Stuart C Wilde MBE" userId="effe1fc91cccb1d5" providerId="LiveId" clId="{0B7434C0-F6C9-5341-B016-8AA67EE59543}" dt="2023-12-05T19:51:03.183" v="392" actId="478"/>
          <ac:cxnSpMkLst>
            <pc:docMk/>
            <pc:sldMk cId="3441441052" sldId="294"/>
            <ac:cxnSpMk id="11" creationId="{8F28B946-C7F6-4BF4-9E0C-3FACB97B07C7}"/>
          </ac:cxnSpMkLst>
        </pc:cxnChg>
      </pc:sldChg>
      <pc:sldChg chg="addSp delSp modSp mod">
        <pc:chgData name="Stuart C Wilde MBE" userId="effe1fc91cccb1d5" providerId="LiveId" clId="{0B7434C0-F6C9-5341-B016-8AA67EE59543}" dt="2023-12-06T20:04:41.295" v="1597" actId="1076"/>
        <pc:sldMkLst>
          <pc:docMk/>
          <pc:sldMk cId="1598427982" sldId="295"/>
        </pc:sldMkLst>
        <pc:spChg chg="del">
          <ac:chgData name="Stuart C Wilde MBE" userId="effe1fc91cccb1d5" providerId="LiveId" clId="{0B7434C0-F6C9-5341-B016-8AA67EE59543}" dt="2023-12-05T20:05:04.594" v="605" actId="478"/>
          <ac:spMkLst>
            <pc:docMk/>
            <pc:sldMk cId="1598427982" sldId="295"/>
            <ac:spMk id="2" creationId="{0F7DA49C-DD10-E0C4-9A03-C3A5B28BA9B0}"/>
          </ac:spMkLst>
        </pc:spChg>
        <pc:spChg chg="del">
          <ac:chgData name="Stuart C Wilde MBE" userId="effe1fc91cccb1d5" providerId="LiveId" clId="{0B7434C0-F6C9-5341-B016-8AA67EE59543}" dt="2023-12-05T19:51:08.075" v="393" actId="478"/>
          <ac:spMkLst>
            <pc:docMk/>
            <pc:sldMk cId="1598427982" sldId="295"/>
            <ac:spMk id="4" creationId="{60735DC8-A105-4BD0-A57F-2FFC38AECE84}"/>
          </ac:spMkLst>
        </pc:spChg>
        <pc:spChg chg="mod">
          <ac:chgData name="Stuart C Wilde MBE" userId="effe1fc91cccb1d5" providerId="LiveId" clId="{0B7434C0-F6C9-5341-B016-8AA67EE59543}" dt="2023-12-06T20:04:41.295" v="1597" actId="1076"/>
          <ac:spMkLst>
            <pc:docMk/>
            <pc:sldMk cId="1598427982" sldId="295"/>
            <ac:spMk id="5" creationId="{4C48B27C-BB60-C069-69E2-D74DA0FCEA05}"/>
          </ac:spMkLst>
        </pc:spChg>
        <pc:spChg chg="mod">
          <ac:chgData name="Stuart C Wilde MBE" userId="effe1fc91cccb1d5" providerId="LiveId" clId="{0B7434C0-F6C9-5341-B016-8AA67EE59543}" dt="2023-12-06T20:04:41.295" v="1597" actId="1076"/>
          <ac:spMkLst>
            <pc:docMk/>
            <pc:sldMk cId="1598427982" sldId="295"/>
            <ac:spMk id="6" creationId="{F61C0742-9BF7-F384-F861-42A29325F6A7}"/>
          </ac:spMkLst>
        </pc:spChg>
        <pc:spChg chg="mod">
          <ac:chgData name="Stuart C Wilde MBE" userId="effe1fc91cccb1d5" providerId="LiveId" clId="{0B7434C0-F6C9-5341-B016-8AA67EE59543}" dt="2023-12-06T20:04:41.295" v="1597" actId="1076"/>
          <ac:spMkLst>
            <pc:docMk/>
            <pc:sldMk cId="1598427982" sldId="295"/>
            <ac:spMk id="7" creationId="{19A14D7A-6FD0-C59F-FACC-1E2091E0A981}"/>
          </ac:spMkLst>
        </pc:spChg>
        <pc:spChg chg="add mod">
          <ac:chgData name="Stuart C Wilde MBE" userId="effe1fc91cccb1d5" providerId="LiveId" clId="{0B7434C0-F6C9-5341-B016-8AA67EE59543}" dt="2023-12-05T20:05:09.627" v="607" actId="20577"/>
          <ac:spMkLst>
            <pc:docMk/>
            <pc:sldMk cId="1598427982" sldId="295"/>
            <ac:spMk id="12" creationId="{ADCDEA02-E943-CED1-D50B-7C80DD7CB2D3}"/>
          </ac:spMkLst>
        </pc:spChg>
        <pc:spChg chg="del">
          <ac:chgData name="Stuart C Wilde MBE" userId="effe1fc91cccb1d5" providerId="LiveId" clId="{0B7434C0-F6C9-5341-B016-8AA67EE59543}" dt="2023-12-05T19:51:08.075" v="393" actId="478"/>
          <ac:spMkLst>
            <pc:docMk/>
            <pc:sldMk cId="1598427982" sldId="295"/>
            <ac:spMk id="14" creationId="{8F43C2BE-FC11-4556-86F2-8EE2FBBF10D2}"/>
          </ac:spMkLst>
        </pc:spChg>
        <pc:spChg chg="mod">
          <ac:chgData name="Stuart C Wilde MBE" userId="effe1fc91cccb1d5" providerId="LiveId" clId="{0B7434C0-F6C9-5341-B016-8AA67EE59543}" dt="2023-12-06T20:04:41.295" v="1597" actId="1076"/>
          <ac:spMkLst>
            <pc:docMk/>
            <pc:sldMk cId="1598427982" sldId="295"/>
            <ac:spMk id="19" creationId="{44EEFD8E-3433-84A8-EDD2-9380F38B536F}"/>
          </ac:spMkLst>
        </pc:spChg>
        <pc:spChg chg="mod">
          <ac:chgData name="Stuart C Wilde MBE" userId="effe1fc91cccb1d5" providerId="LiveId" clId="{0B7434C0-F6C9-5341-B016-8AA67EE59543}" dt="2023-12-06T20:04:41.295" v="1597" actId="1076"/>
          <ac:spMkLst>
            <pc:docMk/>
            <pc:sldMk cId="1598427982" sldId="295"/>
            <ac:spMk id="20" creationId="{523E384D-B60D-642D-466A-F3676C95B071}"/>
          </ac:spMkLst>
        </pc:spChg>
        <pc:spChg chg="mod">
          <ac:chgData name="Stuart C Wilde MBE" userId="effe1fc91cccb1d5" providerId="LiveId" clId="{0B7434C0-F6C9-5341-B016-8AA67EE59543}" dt="2023-12-06T20:04:41.295" v="1597" actId="1076"/>
          <ac:spMkLst>
            <pc:docMk/>
            <pc:sldMk cId="1598427982" sldId="295"/>
            <ac:spMk id="21" creationId="{F5FED702-6B64-6332-B3CF-6B61F97267E9}"/>
          </ac:spMkLst>
        </pc:spChg>
        <pc:spChg chg="del">
          <ac:chgData name="Stuart C Wilde MBE" userId="effe1fc91cccb1d5" providerId="LiveId" clId="{0B7434C0-F6C9-5341-B016-8AA67EE59543}" dt="2023-12-05T19:51:08.075" v="393" actId="478"/>
          <ac:spMkLst>
            <pc:docMk/>
            <pc:sldMk cId="1598427982" sldId="295"/>
            <ac:spMk id="25" creationId="{F54BD576-CC82-43DA-A008-C28EF60A448A}"/>
          </ac:spMkLst>
        </pc:spChg>
        <pc:graphicFrameChg chg="mod">
          <ac:chgData name="Stuart C Wilde MBE" userId="effe1fc91cccb1d5" providerId="LiveId" clId="{0B7434C0-F6C9-5341-B016-8AA67EE59543}" dt="2023-12-06T20:04:41.295" v="1597" actId="1076"/>
          <ac:graphicFrameMkLst>
            <pc:docMk/>
            <pc:sldMk cId="1598427982" sldId="295"/>
            <ac:graphicFrameMk id="3" creationId="{EF49BE79-618B-7E8A-7E50-DF6CFAD747FB}"/>
          </ac:graphicFrameMkLst>
        </pc:graphicFrameChg>
        <pc:cxnChg chg="del">
          <ac:chgData name="Stuart C Wilde MBE" userId="effe1fc91cccb1d5" providerId="LiveId" clId="{0B7434C0-F6C9-5341-B016-8AA67EE59543}" dt="2023-12-05T19:51:08.075" v="393" actId="478"/>
          <ac:cxnSpMkLst>
            <pc:docMk/>
            <pc:sldMk cId="1598427982" sldId="295"/>
            <ac:cxnSpMk id="8" creationId="{50060E80-F1C3-4E50-B873-7CFDEEA90049}"/>
          </ac:cxnSpMkLst>
        </pc:cxnChg>
        <pc:cxnChg chg="del">
          <ac:chgData name="Stuart C Wilde MBE" userId="effe1fc91cccb1d5" providerId="LiveId" clId="{0B7434C0-F6C9-5341-B016-8AA67EE59543}" dt="2023-12-05T19:51:08.075" v="393" actId="478"/>
          <ac:cxnSpMkLst>
            <pc:docMk/>
            <pc:sldMk cId="1598427982" sldId="295"/>
            <ac:cxnSpMk id="9" creationId="{01C52B09-2839-4160-A3C1-6BB201E5D53A}"/>
          </ac:cxnSpMkLst>
        </pc:cxnChg>
        <pc:cxnChg chg="del">
          <ac:chgData name="Stuart C Wilde MBE" userId="effe1fc91cccb1d5" providerId="LiveId" clId="{0B7434C0-F6C9-5341-B016-8AA67EE59543}" dt="2023-12-05T19:51:08.075" v="393" actId="478"/>
          <ac:cxnSpMkLst>
            <pc:docMk/>
            <pc:sldMk cId="1598427982" sldId="295"/>
            <ac:cxnSpMk id="10" creationId="{FC6C2AB6-E695-4520-9F38-6B6A0DE36B04}"/>
          </ac:cxnSpMkLst>
        </pc:cxnChg>
        <pc:cxnChg chg="del">
          <ac:chgData name="Stuart C Wilde MBE" userId="effe1fc91cccb1d5" providerId="LiveId" clId="{0B7434C0-F6C9-5341-B016-8AA67EE59543}" dt="2023-12-05T19:51:08.075" v="393" actId="478"/>
          <ac:cxnSpMkLst>
            <pc:docMk/>
            <pc:sldMk cId="1598427982" sldId="295"/>
            <ac:cxnSpMk id="11" creationId="{8F28B946-C7F6-4BF4-9E0C-3FACB97B07C7}"/>
          </ac:cxnSpMkLst>
        </pc:cxnChg>
      </pc:sldChg>
      <pc:sldChg chg="addSp delSp modSp mod">
        <pc:chgData name="Stuart C Wilde MBE" userId="effe1fc91cccb1d5" providerId="LiveId" clId="{0B7434C0-F6C9-5341-B016-8AA67EE59543}" dt="2023-12-06T20:04:57.981" v="1598" actId="1076"/>
        <pc:sldMkLst>
          <pc:docMk/>
          <pc:sldMk cId="2336736217" sldId="296"/>
        </pc:sldMkLst>
        <pc:spChg chg="del">
          <ac:chgData name="Stuart C Wilde MBE" userId="effe1fc91cccb1d5" providerId="LiveId" clId="{0B7434C0-F6C9-5341-B016-8AA67EE59543}" dt="2023-12-05T20:05:14.692" v="608" actId="478"/>
          <ac:spMkLst>
            <pc:docMk/>
            <pc:sldMk cId="2336736217" sldId="296"/>
            <ac:spMk id="2" creationId="{0F7DA49C-DD10-E0C4-9A03-C3A5B28BA9B0}"/>
          </ac:spMkLst>
        </pc:spChg>
        <pc:spChg chg="del">
          <ac:chgData name="Stuart C Wilde MBE" userId="effe1fc91cccb1d5" providerId="LiveId" clId="{0B7434C0-F6C9-5341-B016-8AA67EE59543}" dt="2023-12-05T19:51:12.788" v="394" actId="478"/>
          <ac:spMkLst>
            <pc:docMk/>
            <pc:sldMk cId="2336736217" sldId="296"/>
            <ac:spMk id="4" creationId="{60735DC8-A105-4BD0-A57F-2FFC38AECE84}"/>
          </ac:spMkLst>
        </pc:spChg>
        <pc:spChg chg="add mod">
          <ac:chgData name="Stuart C Wilde MBE" userId="effe1fc91cccb1d5" providerId="LiveId" clId="{0B7434C0-F6C9-5341-B016-8AA67EE59543}" dt="2023-12-05T20:05:19.541" v="610" actId="20577"/>
          <ac:spMkLst>
            <pc:docMk/>
            <pc:sldMk cId="2336736217" sldId="296"/>
            <ac:spMk id="5" creationId="{A34802C6-ABC1-731D-578E-707192FC0822}"/>
          </ac:spMkLst>
        </pc:spChg>
        <pc:spChg chg="del">
          <ac:chgData name="Stuart C Wilde MBE" userId="effe1fc91cccb1d5" providerId="LiveId" clId="{0B7434C0-F6C9-5341-B016-8AA67EE59543}" dt="2023-12-05T19:51:12.788" v="394" actId="478"/>
          <ac:spMkLst>
            <pc:docMk/>
            <pc:sldMk cId="2336736217" sldId="296"/>
            <ac:spMk id="14" creationId="{8F43C2BE-FC11-4556-86F2-8EE2FBBF10D2}"/>
          </ac:spMkLst>
        </pc:spChg>
        <pc:spChg chg="mod">
          <ac:chgData name="Stuart C Wilde MBE" userId="effe1fc91cccb1d5" providerId="LiveId" clId="{0B7434C0-F6C9-5341-B016-8AA67EE59543}" dt="2023-12-06T20:04:57.981" v="1598" actId="1076"/>
          <ac:spMkLst>
            <pc:docMk/>
            <pc:sldMk cId="2336736217" sldId="296"/>
            <ac:spMk id="18" creationId="{F50D9353-FE39-5AF0-DBB8-81D36A88A714}"/>
          </ac:spMkLst>
        </pc:spChg>
        <pc:spChg chg="mod">
          <ac:chgData name="Stuart C Wilde MBE" userId="effe1fc91cccb1d5" providerId="LiveId" clId="{0B7434C0-F6C9-5341-B016-8AA67EE59543}" dt="2023-12-06T20:04:57.981" v="1598" actId="1076"/>
          <ac:spMkLst>
            <pc:docMk/>
            <pc:sldMk cId="2336736217" sldId="296"/>
            <ac:spMk id="19" creationId="{44EEFD8E-3433-84A8-EDD2-9380F38B536F}"/>
          </ac:spMkLst>
        </pc:spChg>
        <pc:spChg chg="mod">
          <ac:chgData name="Stuart C Wilde MBE" userId="effe1fc91cccb1d5" providerId="LiveId" clId="{0B7434C0-F6C9-5341-B016-8AA67EE59543}" dt="2023-12-06T20:04:57.981" v="1598" actId="1076"/>
          <ac:spMkLst>
            <pc:docMk/>
            <pc:sldMk cId="2336736217" sldId="296"/>
            <ac:spMk id="20" creationId="{523E384D-B60D-642D-466A-F3676C95B071}"/>
          </ac:spMkLst>
        </pc:spChg>
        <pc:spChg chg="mod">
          <ac:chgData name="Stuart C Wilde MBE" userId="effe1fc91cccb1d5" providerId="LiveId" clId="{0B7434C0-F6C9-5341-B016-8AA67EE59543}" dt="2023-12-06T20:04:57.981" v="1598" actId="1076"/>
          <ac:spMkLst>
            <pc:docMk/>
            <pc:sldMk cId="2336736217" sldId="296"/>
            <ac:spMk id="21" creationId="{F5FED702-6B64-6332-B3CF-6B61F97267E9}"/>
          </ac:spMkLst>
        </pc:spChg>
        <pc:spChg chg="mod">
          <ac:chgData name="Stuart C Wilde MBE" userId="effe1fc91cccb1d5" providerId="LiveId" clId="{0B7434C0-F6C9-5341-B016-8AA67EE59543}" dt="2023-12-06T20:04:57.981" v="1598" actId="1076"/>
          <ac:spMkLst>
            <pc:docMk/>
            <pc:sldMk cId="2336736217" sldId="296"/>
            <ac:spMk id="22" creationId="{8A66C8B8-B293-799D-CC43-520304772945}"/>
          </ac:spMkLst>
        </pc:spChg>
        <pc:spChg chg="mod">
          <ac:chgData name="Stuart C Wilde MBE" userId="effe1fc91cccb1d5" providerId="LiveId" clId="{0B7434C0-F6C9-5341-B016-8AA67EE59543}" dt="2023-12-06T20:04:57.981" v="1598" actId="1076"/>
          <ac:spMkLst>
            <pc:docMk/>
            <pc:sldMk cId="2336736217" sldId="296"/>
            <ac:spMk id="23" creationId="{E7A1A373-51D5-EF2E-78AA-1AC3F1BDC716}"/>
          </ac:spMkLst>
        </pc:spChg>
        <pc:spChg chg="del">
          <ac:chgData name="Stuart C Wilde MBE" userId="effe1fc91cccb1d5" providerId="LiveId" clId="{0B7434C0-F6C9-5341-B016-8AA67EE59543}" dt="2023-12-05T19:51:12.788" v="394" actId="478"/>
          <ac:spMkLst>
            <pc:docMk/>
            <pc:sldMk cId="2336736217" sldId="296"/>
            <ac:spMk id="25" creationId="{F54BD576-CC82-43DA-A008-C28EF60A448A}"/>
          </ac:spMkLst>
        </pc:spChg>
        <pc:graphicFrameChg chg="mod">
          <ac:chgData name="Stuart C Wilde MBE" userId="effe1fc91cccb1d5" providerId="LiveId" clId="{0B7434C0-F6C9-5341-B016-8AA67EE59543}" dt="2023-12-06T20:04:57.981" v="1598" actId="1076"/>
          <ac:graphicFrameMkLst>
            <pc:docMk/>
            <pc:sldMk cId="2336736217" sldId="296"/>
            <ac:graphicFrameMk id="3" creationId="{8A3D6F93-C070-91A0-4F29-6542044E7996}"/>
          </ac:graphicFrameMkLst>
        </pc:graphicFrameChg>
        <pc:cxnChg chg="del">
          <ac:chgData name="Stuart C Wilde MBE" userId="effe1fc91cccb1d5" providerId="LiveId" clId="{0B7434C0-F6C9-5341-B016-8AA67EE59543}" dt="2023-12-05T19:51:12.788" v="394" actId="478"/>
          <ac:cxnSpMkLst>
            <pc:docMk/>
            <pc:sldMk cId="2336736217" sldId="296"/>
            <ac:cxnSpMk id="8" creationId="{50060E80-F1C3-4E50-B873-7CFDEEA90049}"/>
          </ac:cxnSpMkLst>
        </pc:cxnChg>
        <pc:cxnChg chg="del">
          <ac:chgData name="Stuart C Wilde MBE" userId="effe1fc91cccb1d5" providerId="LiveId" clId="{0B7434C0-F6C9-5341-B016-8AA67EE59543}" dt="2023-12-05T19:51:12.788" v="394" actId="478"/>
          <ac:cxnSpMkLst>
            <pc:docMk/>
            <pc:sldMk cId="2336736217" sldId="296"/>
            <ac:cxnSpMk id="9" creationId="{01C52B09-2839-4160-A3C1-6BB201E5D53A}"/>
          </ac:cxnSpMkLst>
        </pc:cxnChg>
        <pc:cxnChg chg="del">
          <ac:chgData name="Stuart C Wilde MBE" userId="effe1fc91cccb1d5" providerId="LiveId" clId="{0B7434C0-F6C9-5341-B016-8AA67EE59543}" dt="2023-12-05T19:51:12.788" v="394" actId="478"/>
          <ac:cxnSpMkLst>
            <pc:docMk/>
            <pc:sldMk cId="2336736217" sldId="296"/>
            <ac:cxnSpMk id="10" creationId="{FC6C2AB6-E695-4520-9F38-6B6A0DE36B04}"/>
          </ac:cxnSpMkLst>
        </pc:cxnChg>
        <pc:cxnChg chg="del">
          <ac:chgData name="Stuart C Wilde MBE" userId="effe1fc91cccb1d5" providerId="LiveId" clId="{0B7434C0-F6C9-5341-B016-8AA67EE59543}" dt="2023-12-05T19:51:12.788" v="394" actId="478"/>
          <ac:cxnSpMkLst>
            <pc:docMk/>
            <pc:sldMk cId="2336736217" sldId="296"/>
            <ac:cxnSpMk id="11" creationId="{8F28B946-C7F6-4BF4-9E0C-3FACB97B07C7}"/>
          </ac:cxnSpMkLst>
        </pc:cxnChg>
      </pc:sldChg>
      <pc:sldChg chg="addSp delSp modSp mod">
        <pc:chgData name="Stuart C Wilde MBE" userId="effe1fc91cccb1d5" providerId="LiveId" clId="{0B7434C0-F6C9-5341-B016-8AA67EE59543}" dt="2023-12-05T20:05:29.201" v="613" actId="20577"/>
        <pc:sldMkLst>
          <pc:docMk/>
          <pc:sldMk cId="915832190" sldId="297"/>
        </pc:sldMkLst>
        <pc:spChg chg="del">
          <ac:chgData name="Stuart C Wilde MBE" userId="effe1fc91cccb1d5" providerId="LiveId" clId="{0B7434C0-F6C9-5341-B016-8AA67EE59543}" dt="2023-12-05T19:51:17.921" v="395" actId="478"/>
          <ac:spMkLst>
            <pc:docMk/>
            <pc:sldMk cId="915832190" sldId="297"/>
            <ac:spMk id="4" creationId="{60735DC8-A105-4BD0-A57F-2FFC38AECE84}"/>
          </ac:spMkLst>
        </pc:spChg>
        <pc:spChg chg="add mod">
          <ac:chgData name="Stuart C Wilde MBE" userId="effe1fc91cccb1d5" providerId="LiveId" clId="{0B7434C0-F6C9-5341-B016-8AA67EE59543}" dt="2023-12-05T20:05:29.201" v="613" actId="20577"/>
          <ac:spMkLst>
            <pc:docMk/>
            <pc:sldMk cId="915832190" sldId="297"/>
            <ac:spMk id="5" creationId="{CB6321C1-B949-88F7-A498-CC33CC89A08C}"/>
          </ac:spMkLst>
        </pc:spChg>
        <pc:spChg chg="del">
          <ac:chgData name="Stuart C Wilde MBE" userId="effe1fc91cccb1d5" providerId="LiveId" clId="{0B7434C0-F6C9-5341-B016-8AA67EE59543}" dt="2023-12-05T19:51:17.921" v="395" actId="478"/>
          <ac:spMkLst>
            <pc:docMk/>
            <pc:sldMk cId="915832190" sldId="297"/>
            <ac:spMk id="14" creationId="{8F43C2BE-FC11-4556-86F2-8EE2FBBF10D2}"/>
          </ac:spMkLst>
        </pc:spChg>
        <pc:spChg chg="del">
          <ac:chgData name="Stuart C Wilde MBE" userId="effe1fc91cccb1d5" providerId="LiveId" clId="{0B7434C0-F6C9-5341-B016-8AA67EE59543}" dt="2023-12-05T19:51:17.921" v="395" actId="478"/>
          <ac:spMkLst>
            <pc:docMk/>
            <pc:sldMk cId="915832190" sldId="297"/>
            <ac:spMk id="25" creationId="{F54BD576-CC82-43DA-A008-C28EF60A448A}"/>
          </ac:spMkLst>
        </pc:spChg>
        <pc:spChg chg="del">
          <ac:chgData name="Stuart C Wilde MBE" userId="effe1fc91cccb1d5" providerId="LiveId" clId="{0B7434C0-F6C9-5341-B016-8AA67EE59543}" dt="2023-12-05T20:05:24.549" v="611" actId="478"/>
          <ac:spMkLst>
            <pc:docMk/>
            <pc:sldMk cId="915832190" sldId="297"/>
            <ac:spMk id="45" creationId="{FBB4BAC0-F083-5E88-E4A7-A64FD6C30060}"/>
          </ac:spMkLst>
        </pc:spChg>
        <pc:cxnChg chg="del">
          <ac:chgData name="Stuart C Wilde MBE" userId="effe1fc91cccb1d5" providerId="LiveId" clId="{0B7434C0-F6C9-5341-B016-8AA67EE59543}" dt="2023-12-05T19:51:17.921" v="395" actId="478"/>
          <ac:cxnSpMkLst>
            <pc:docMk/>
            <pc:sldMk cId="915832190" sldId="297"/>
            <ac:cxnSpMk id="8" creationId="{50060E80-F1C3-4E50-B873-7CFDEEA90049}"/>
          </ac:cxnSpMkLst>
        </pc:cxnChg>
        <pc:cxnChg chg="del">
          <ac:chgData name="Stuart C Wilde MBE" userId="effe1fc91cccb1d5" providerId="LiveId" clId="{0B7434C0-F6C9-5341-B016-8AA67EE59543}" dt="2023-12-05T19:51:17.921" v="395" actId="478"/>
          <ac:cxnSpMkLst>
            <pc:docMk/>
            <pc:sldMk cId="915832190" sldId="297"/>
            <ac:cxnSpMk id="9" creationId="{01C52B09-2839-4160-A3C1-6BB201E5D53A}"/>
          </ac:cxnSpMkLst>
        </pc:cxnChg>
        <pc:cxnChg chg="del">
          <ac:chgData name="Stuart C Wilde MBE" userId="effe1fc91cccb1d5" providerId="LiveId" clId="{0B7434C0-F6C9-5341-B016-8AA67EE59543}" dt="2023-12-05T19:51:17.921" v="395" actId="478"/>
          <ac:cxnSpMkLst>
            <pc:docMk/>
            <pc:sldMk cId="915832190" sldId="297"/>
            <ac:cxnSpMk id="10" creationId="{FC6C2AB6-E695-4520-9F38-6B6A0DE36B04}"/>
          </ac:cxnSpMkLst>
        </pc:cxnChg>
        <pc:cxnChg chg="del">
          <ac:chgData name="Stuart C Wilde MBE" userId="effe1fc91cccb1d5" providerId="LiveId" clId="{0B7434C0-F6C9-5341-B016-8AA67EE59543}" dt="2023-12-05T19:51:17.921" v="395" actId="478"/>
          <ac:cxnSpMkLst>
            <pc:docMk/>
            <pc:sldMk cId="915832190" sldId="297"/>
            <ac:cxnSpMk id="11" creationId="{8F28B946-C7F6-4BF4-9E0C-3FACB97B07C7}"/>
          </ac:cxnSpMkLst>
        </pc:cxnChg>
      </pc:sldChg>
      <pc:sldChg chg="addSp delSp modSp mod">
        <pc:chgData name="Stuart C Wilde MBE" userId="effe1fc91cccb1d5" providerId="LiveId" clId="{0B7434C0-F6C9-5341-B016-8AA67EE59543}" dt="2023-12-07T16:35:05.842" v="1751" actId="1076"/>
        <pc:sldMkLst>
          <pc:docMk/>
          <pc:sldMk cId="2413103312" sldId="298"/>
        </pc:sldMkLst>
        <pc:spChg chg="add mod">
          <ac:chgData name="Stuart C Wilde MBE" userId="effe1fc91cccb1d5" providerId="LiveId" clId="{0B7434C0-F6C9-5341-B016-8AA67EE59543}" dt="2023-12-05T20:16:03.274" v="1019" actId="20577"/>
          <ac:spMkLst>
            <pc:docMk/>
            <pc:sldMk cId="2413103312" sldId="298"/>
            <ac:spMk id="2" creationId="{05AE62D2-B0FD-4528-C471-251C4313950A}"/>
          </ac:spMkLst>
        </pc:spChg>
        <pc:spChg chg="del">
          <ac:chgData name="Stuart C Wilde MBE" userId="effe1fc91cccb1d5" providerId="LiveId" clId="{0B7434C0-F6C9-5341-B016-8AA67EE59543}" dt="2023-12-05T19:56:09.751" v="443" actId="478"/>
          <ac:spMkLst>
            <pc:docMk/>
            <pc:sldMk cId="2413103312" sldId="298"/>
            <ac:spMk id="4" creationId="{60735DC8-A105-4BD0-A57F-2FFC38AECE84}"/>
          </ac:spMkLst>
        </pc:spChg>
        <pc:spChg chg="del">
          <ac:chgData name="Stuart C Wilde MBE" userId="effe1fc91cccb1d5" providerId="LiveId" clId="{0B7434C0-F6C9-5341-B016-8AA67EE59543}" dt="2023-12-05T20:15:58.199" v="1014" actId="478"/>
          <ac:spMkLst>
            <pc:docMk/>
            <pc:sldMk cId="2413103312" sldId="298"/>
            <ac:spMk id="7" creationId="{307CE7FC-EFB0-39C1-443D-A71DD65A352C}"/>
          </ac:spMkLst>
        </pc:spChg>
        <pc:spChg chg="del">
          <ac:chgData name="Stuart C Wilde MBE" userId="effe1fc91cccb1d5" providerId="LiveId" clId="{0B7434C0-F6C9-5341-B016-8AA67EE59543}" dt="2023-12-05T19:56:09.751" v="443" actId="478"/>
          <ac:spMkLst>
            <pc:docMk/>
            <pc:sldMk cId="2413103312" sldId="298"/>
            <ac:spMk id="14" creationId="{8F43C2BE-FC11-4556-86F2-8EE2FBBF10D2}"/>
          </ac:spMkLst>
        </pc:spChg>
        <pc:spChg chg="mod">
          <ac:chgData name="Stuart C Wilde MBE" userId="effe1fc91cccb1d5" providerId="LiveId" clId="{0B7434C0-F6C9-5341-B016-8AA67EE59543}" dt="2023-12-07T16:35:05.842" v="1751" actId="1076"/>
          <ac:spMkLst>
            <pc:docMk/>
            <pc:sldMk cId="2413103312" sldId="298"/>
            <ac:spMk id="16" creationId="{D53F0FFB-0F5D-924D-1C90-A91C6198335F}"/>
          </ac:spMkLst>
        </pc:spChg>
        <pc:spChg chg="mod">
          <ac:chgData name="Stuart C Wilde MBE" userId="effe1fc91cccb1d5" providerId="LiveId" clId="{0B7434C0-F6C9-5341-B016-8AA67EE59543}" dt="2023-12-07T16:35:05.842" v="1751" actId="1076"/>
          <ac:spMkLst>
            <pc:docMk/>
            <pc:sldMk cId="2413103312" sldId="298"/>
            <ac:spMk id="19" creationId="{A15FD7AA-BD8B-2EF6-4E42-98FB76C87285}"/>
          </ac:spMkLst>
        </pc:spChg>
        <pc:spChg chg="del">
          <ac:chgData name="Stuart C Wilde MBE" userId="effe1fc91cccb1d5" providerId="LiveId" clId="{0B7434C0-F6C9-5341-B016-8AA67EE59543}" dt="2023-12-05T19:56:09.751" v="443" actId="478"/>
          <ac:spMkLst>
            <pc:docMk/>
            <pc:sldMk cId="2413103312" sldId="298"/>
            <ac:spMk id="25" creationId="{F54BD576-CC82-43DA-A008-C28EF60A448A}"/>
          </ac:spMkLst>
        </pc:spChg>
        <pc:picChg chg="mod">
          <ac:chgData name="Stuart C Wilde MBE" userId="effe1fc91cccb1d5" providerId="LiveId" clId="{0B7434C0-F6C9-5341-B016-8AA67EE59543}" dt="2023-12-07T16:35:05.842" v="1751" actId="1076"/>
          <ac:picMkLst>
            <pc:docMk/>
            <pc:sldMk cId="2413103312" sldId="298"/>
            <ac:picMk id="6" creationId="{7A03C210-2D76-36A8-58D1-302B4CE31A08}"/>
          </ac:picMkLst>
        </pc:picChg>
        <pc:cxnChg chg="del">
          <ac:chgData name="Stuart C Wilde MBE" userId="effe1fc91cccb1d5" providerId="LiveId" clId="{0B7434C0-F6C9-5341-B016-8AA67EE59543}" dt="2023-12-05T19:56:09.751" v="443" actId="478"/>
          <ac:cxnSpMkLst>
            <pc:docMk/>
            <pc:sldMk cId="2413103312" sldId="298"/>
            <ac:cxnSpMk id="8" creationId="{50060E80-F1C3-4E50-B873-7CFDEEA90049}"/>
          </ac:cxnSpMkLst>
        </pc:cxnChg>
        <pc:cxnChg chg="del">
          <ac:chgData name="Stuart C Wilde MBE" userId="effe1fc91cccb1d5" providerId="LiveId" clId="{0B7434C0-F6C9-5341-B016-8AA67EE59543}" dt="2023-12-05T19:56:09.751" v="443" actId="478"/>
          <ac:cxnSpMkLst>
            <pc:docMk/>
            <pc:sldMk cId="2413103312" sldId="298"/>
            <ac:cxnSpMk id="9" creationId="{01C52B09-2839-4160-A3C1-6BB201E5D53A}"/>
          </ac:cxnSpMkLst>
        </pc:cxnChg>
        <pc:cxnChg chg="del">
          <ac:chgData name="Stuart C Wilde MBE" userId="effe1fc91cccb1d5" providerId="LiveId" clId="{0B7434C0-F6C9-5341-B016-8AA67EE59543}" dt="2023-12-05T19:56:09.751" v="443" actId="478"/>
          <ac:cxnSpMkLst>
            <pc:docMk/>
            <pc:sldMk cId="2413103312" sldId="298"/>
            <ac:cxnSpMk id="10" creationId="{FC6C2AB6-E695-4520-9F38-6B6A0DE36B04}"/>
          </ac:cxnSpMkLst>
        </pc:cxnChg>
        <pc:cxnChg chg="del">
          <ac:chgData name="Stuart C Wilde MBE" userId="effe1fc91cccb1d5" providerId="LiveId" clId="{0B7434C0-F6C9-5341-B016-8AA67EE59543}" dt="2023-12-05T19:56:09.751" v="443" actId="478"/>
          <ac:cxnSpMkLst>
            <pc:docMk/>
            <pc:sldMk cId="2413103312" sldId="298"/>
            <ac:cxnSpMk id="11" creationId="{8F28B946-C7F6-4BF4-9E0C-3FACB97B07C7}"/>
          </ac:cxnSpMkLst>
        </pc:cxnChg>
      </pc:sldChg>
      <pc:sldChg chg="addSp delSp modSp mod">
        <pc:chgData name="Stuart C Wilde MBE" userId="effe1fc91cccb1d5" providerId="LiveId" clId="{0B7434C0-F6C9-5341-B016-8AA67EE59543}" dt="2023-12-07T16:35:40.434" v="1801" actId="1037"/>
        <pc:sldMkLst>
          <pc:docMk/>
          <pc:sldMk cId="2987344521" sldId="299"/>
        </pc:sldMkLst>
        <pc:spChg chg="mod">
          <ac:chgData name="Stuart C Wilde MBE" userId="effe1fc91cccb1d5" providerId="LiveId" clId="{0B7434C0-F6C9-5341-B016-8AA67EE59543}" dt="2023-12-07T16:35:40.434" v="1801" actId="1037"/>
          <ac:spMkLst>
            <pc:docMk/>
            <pc:sldMk cId="2987344521" sldId="299"/>
            <ac:spMk id="2" creationId="{3A83EA31-2159-86F1-5032-EFEFD0697755}"/>
          </ac:spMkLst>
        </pc:spChg>
        <pc:spChg chg="mod">
          <ac:chgData name="Stuart C Wilde MBE" userId="effe1fc91cccb1d5" providerId="LiveId" clId="{0B7434C0-F6C9-5341-B016-8AA67EE59543}" dt="2023-12-07T16:35:40.434" v="1801" actId="1037"/>
          <ac:spMkLst>
            <pc:docMk/>
            <pc:sldMk cId="2987344521" sldId="299"/>
            <ac:spMk id="3" creationId="{31A2DC28-E565-8426-6122-1D8A3220F2E8}"/>
          </ac:spMkLst>
        </pc:spChg>
        <pc:spChg chg="del">
          <ac:chgData name="Stuart C Wilde MBE" userId="effe1fc91cccb1d5" providerId="LiveId" clId="{0B7434C0-F6C9-5341-B016-8AA67EE59543}" dt="2023-12-05T19:56:31.957" v="447" actId="478"/>
          <ac:spMkLst>
            <pc:docMk/>
            <pc:sldMk cId="2987344521" sldId="299"/>
            <ac:spMk id="4" creationId="{60735DC8-A105-4BD0-A57F-2FFC38AECE84}"/>
          </ac:spMkLst>
        </pc:spChg>
        <pc:spChg chg="mod">
          <ac:chgData name="Stuart C Wilde MBE" userId="effe1fc91cccb1d5" providerId="LiveId" clId="{0B7434C0-F6C9-5341-B016-8AA67EE59543}" dt="2023-12-07T16:35:40.434" v="1801" actId="1037"/>
          <ac:spMkLst>
            <pc:docMk/>
            <pc:sldMk cId="2987344521" sldId="299"/>
            <ac:spMk id="5" creationId="{CC275B56-6449-8769-9BE2-A63150418C62}"/>
          </ac:spMkLst>
        </pc:spChg>
        <pc:spChg chg="mod">
          <ac:chgData name="Stuart C Wilde MBE" userId="effe1fc91cccb1d5" providerId="LiveId" clId="{0B7434C0-F6C9-5341-B016-8AA67EE59543}" dt="2023-12-07T16:35:40.434" v="1801" actId="1037"/>
          <ac:spMkLst>
            <pc:docMk/>
            <pc:sldMk cId="2987344521" sldId="299"/>
            <ac:spMk id="7" creationId="{A5E33C38-9F40-D9F0-0520-437CFA1D8D97}"/>
          </ac:spMkLst>
        </pc:spChg>
        <pc:spChg chg="add mod">
          <ac:chgData name="Stuart C Wilde MBE" userId="effe1fc91cccb1d5" providerId="LiveId" clId="{0B7434C0-F6C9-5341-B016-8AA67EE59543}" dt="2023-12-05T20:16:49.460" v="1035" actId="20577"/>
          <ac:spMkLst>
            <pc:docMk/>
            <pc:sldMk cId="2987344521" sldId="299"/>
            <ac:spMk id="12" creationId="{0876572A-A63B-48DB-A4F6-22212ED020F7}"/>
          </ac:spMkLst>
        </pc:spChg>
        <pc:spChg chg="mod">
          <ac:chgData name="Stuart C Wilde MBE" userId="effe1fc91cccb1d5" providerId="LiveId" clId="{0B7434C0-F6C9-5341-B016-8AA67EE59543}" dt="2023-12-07T16:35:40.434" v="1801" actId="1037"/>
          <ac:spMkLst>
            <pc:docMk/>
            <pc:sldMk cId="2987344521" sldId="299"/>
            <ac:spMk id="13" creationId="{BAA3A4A2-569D-4AFD-2DA1-091D01368B9D}"/>
          </ac:spMkLst>
        </pc:spChg>
        <pc:spChg chg="del">
          <ac:chgData name="Stuart C Wilde MBE" userId="effe1fc91cccb1d5" providerId="LiveId" clId="{0B7434C0-F6C9-5341-B016-8AA67EE59543}" dt="2023-12-05T19:56:31.957" v="447" actId="478"/>
          <ac:spMkLst>
            <pc:docMk/>
            <pc:sldMk cId="2987344521" sldId="299"/>
            <ac:spMk id="14" creationId="{8F43C2BE-FC11-4556-86F2-8EE2FBBF10D2}"/>
          </ac:spMkLst>
        </pc:spChg>
        <pc:spChg chg="mod">
          <ac:chgData name="Stuart C Wilde MBE" userId="effe1fc91cccb1d5" providerId="LiveId" clId="{0B7434C0-F6C9-5341-B016-8AA67EE59543}" dt="2023-12-07T16:35:40.434" v="1801" actId="1037"/>
          <ac:spMkLst>
            <pc:docMk/>
            <pc:sldMk cId="2987344521" sldId="299"/>
            <ac:spMk id="15" creationId="{C372BDBC-8805-CC7D-6DBD-DD4BCCDC14B5}"/>
          </ac:spMkLst>
        </pc:spChg>
        <pc:spChg chg="mod">
          <ac:chgData name="Stuart C Wilde MBE" userId="effe1fc91cccb1d5" providerId="LiveId" clId="{0B7434C0-F6C9-5341-B016-8AA67EE59543}" dt="2023-12-07T16:35:40.434" v="1801" actId="1037"/>
          <ac:spMkLst>
            <pc:docMk/>
            <pc:sldMk cId="2987344521" sldId="299"/>
            <ac:spMk id="17" creationId="{055C786C-7FF6-ED40-09EC-84447837EDA9}"/>
          </ac:spMkLst>
        </pc:spChg>
        <pc:spChg chg="mod">
          <ac:chgData name="Stuart C Wilde MBE" userId="effe1fc91cccb1d5" providerId="LiveId" clId="{0B7434C0-F6C9-5341-B016-8AA67EE59543}" dt="2023-12-07T16:35:40.434" v="1801" actId="1037"/>
          <ac:spMkLst>
            <pc:docMk/>
            <pc:sldMk cId="2987344521" sldId="299"/>
            <ac:spMk id="18" creationId="{BA385C9D-C53A-2A90-FF71-7EF309733174}"/>
          </ac:spMkLst>
        </pc:spChg>
        <pc:spChg chg="mod">
          <ac:chgData name="Stuart C Wilde MBE" userId="effe1fc91cccb1d5" providerId="LiveId" clId="{0B7434C0-F6C9-5341-B016-8AA67EE59543}" dt="2023-12-07T16:35:40.434" v="1801" actId="1037"/>
          <ac:spMkLst>
            <pc:docMk/>
            <pc:sldMk cId="2987344521" sldId="299"/>
            <ac:spMk id="20" creationId="{EA8979BD-C58B-35B0-F885-1BDA7B323A58}"/>
          </ac:spMkLst>
        </pc:spChg>
        <pc:spChg chg="mod">
          <ac:chgData name="Stuart C Wilde MBE" userId="effe1fc91cccb1d5" providerId="LiveId" clId="{0B7434C0-F6C9-5341-B016-8AA67EE59543}" dt="2023-12-07T16:35:40.434" v="1801" actId="1037"/>
          <ac:spMkLst>
            <pc:docMk/>
            <pc:sldMk cId="2987344521" sldId="299"/>
            <ac:spMk id="22" creationId="{E0C3B681-3B64-D293-6853-43FBFA01976C}"/>
          </ac:spMkLst>
        </pc:spChg>
        <pc:spChg chg="del">
          <ac:chgData name="Stuart C Wilde MBE" userId="effe1fc91cccb1d5" providerId="LiveId" clId="{0B7434C0-F6C9-5341-B016-8AA67EE59543}" dt="2023-12-05T19:56:31.957" v="447" actId="478"/>
          <ac:spMkLst>
            <pc:docMk/>
            <pc:sldMk cId="2987344521" sldId="299"/>
            <ac:spMk id="25" creationId="{F54BD576-CC82-43DA-A008-C28EF60A448A}"/>
          </ac:spMkLst>
        </pc:spChg>
        <pc:spChg chg="del">
          <ac:chgData name="Stuart C Wilde MBE" userId="effe1fc91cccb1d5" providerId="LiveId" clId="{0B7434C0-F6C9-5341-B016-8AA67EE59543}" dt="2023-12-05T20:16:43.556" v="1032" actId="478"/>
          <ac:spMkLst>
            <pc:docMk/>
            <pc:sldMk cId="2987344521" sldId="299"/>
            <ac:spMk id="29" creationId="{C5A8C257-B6E4-D850-0685-E36894744DCB}"/>
          </ac:spMkLst>
        </pc:spChg>
        <pc:spChg chg="mod">
          <ac:chgData name="Stuart C Wilde MBE" userId="effe1fc91cccb1d5" providerId="LiveId" clId="{0B7434C0-F6C9-5341-B016-8AA67EE59543}" dt="2023-12-07T16:35:40.434" v="1801" actId="1037"/>
          <ac:spMkLst>
            <pc:docMk/>
            <pc:sldMk cId="2987344521" sldId="299"/>
            <ac:spMk id="36" creationId="{B85BAB28-FED6-488A-BBFE-FF08886D3598}"/>
          </ac:spMkLst>
        </pc:spChg>
        <pc:spChg chg="mod">
          <ac:chgData name="Stuart C Wilde MBE" userId="effe1fc91cccb1d5" providerId="LiveId" clId="{0B7434C0-F6C9-5341-B016-8AA67EE59543}" dt="2023-12-07T16:35:40.434" v="1801" actId="1037"/>
          <ac:spMkLst>
            <pc:docMk/>
            <pc:sldMk cId="2987344521" sldId="299"/>
            <ac:spMk id="39" creationId="{D2A6A40C-9F4E-A2FB-2582-1B8486C15FE5}"/>
          </ac:spMkLst>
        </pc:spChg>
        <pc:spChg chg="mod">
          <ac:chgData name="Stuart C Wilde MBE" userId="effe1fc91cccb1d5" providerId="LiveId" clId="{0B7434C0-F6C9-5341-B016-8AA67EE59543}" dt="2023-12-07T16:35:40.434" v="1801" actId="1037"/>
          <ac:spMkLst>
            <pc:docMk/>
            <pc:sldMk cId="2987344521" sldId="299"/>
            <ac:spMk id="40" creationId="{6F20056D-50C3-9133-4A08-82FD045D6177}"/>
          </ac:spMkLst>
        </pc:spChg>
        <pc:spChg chg="mod">
          <ac:chgData name="Stuart C Wilde MBE" userId="effe1fc91cccb1d5" providerId="LiveId" clId="{0B7434C0-F6C9-5341-B016-8AA67EE59543}" dt="2023-12-07T16:35:40.434" v="1801" actId="1037"/>
          <ac:spMkLst>
            <pc:docMk/>
            <pc:sldMk cId="2987344521" sldId="299"/>
            <ac:spMk id="41" creationId="{9170ACEB-4585-C547-ACD2-D6E0F6F54BFE}"/>
          </ac:spMkLst>
        </pc:spChg>
        <pc:picChg chg="mod">
          <ac:chgData name="Stuart C Wilde MBE" userId="effe1fc91cccb1d5" providerId="LiveId" clId="{0B7434C0-F6C9-5341-B016-8AA67EE59543}" dt="2023-12-07T16:35:40.434" v="1801" actId="1037"/>
          <ac:picMkLst>
            <pc:docMk/>
            <pc:sldMk cId="2987344521" sldId="299"/>
            <ac:picMk id="6" creationId="{A05373E0-A312-B95B-525C-CA3ED16E6605}"/>
          </ac:picMkLst>
        </pc:picChg>
        <pc:cxnChg chg="del">
          <ac:chgData name="Stuart C Wilde MBE" userId="effe1fc91cccb1d5" providerId="LiveId" clId="{0B7434C0-F6C9-5341-B016-8AA67EE59543}" dt="2023-12-05T19:56:31.957" v="447" actId="478"/>
          <ac:cxnSpMkLst>
            <pc:docMk/>
            <pc:sldMk cId="2987344521" sldId="299"/>
            <ac:cxnSpMk id="8" creationId="{50060E80-F1C3-4E50-B873-7CFDEEA90049}"/>
          </ac:cxnSpMkLst>
        </pc:cxnChg>
        <pc:cxnChg chg="del">
          <ac:chgData name="Stuart C Wilde MBE" userId="effe1fc91cccb1d5" providerId="LiveId" clId="{0B7434C0-F6C9-5341-B016-8AA67EE59543}" dt="2023-12-05T19:56:31.957" v="447" actId="478"/>
          <ac:cxnSpMkLst>
            <pc:docMk/>
            <pc:sldMk cId="2987344521" sldId="299"/>
            <ac:cxnSpMk id="9" creationId="{01C52B09-2839-4160-A3C1-6BB201E5D53A}"/>
          </ac:cxnSpMkLst>
        </pc:cxnChg>
        <pc:cxnChg chg="del">
          <ac:chgData name="Stuart C Wilde MBE" userId="effe1fc91cccb1d5" providerId="LiveId" clId="{0B7434C0-F6C9-5341-B016-8AA67EE59543}" dt="2023-12-05T19:56:31.957" v="447" actId="478"/>
          <ac:cxnSpMkLst>
            <pc:docMk/>
            <pc:sldMk cId="2987344521" sldId="299"/>
            <ac:cxnSpMk id="10" creationId="{FC6C2AB6-E695-4520-9F38-6B6A0DE36B04}"/>
          </ac:cxnSpMkLst>
        </pc:cxnChg>
        <pc:cxnChg chg="del">
          <ac:chgData name="Stuart C Wilde MBE" userId="effe1fc91cccb1d5" providerId="LiveId" clId="{0B7434C0-F6C9-5341-B016-8AA67EE59543}" dt="2023-12-05T19:56:31.957" v="447" actId="478"/>
          <ac:cxnSpMkLst>
            <pc:docMk/>
            <pc:sldMk cId="2987344521" sldId="299"/>
            <ac:cxnSpMk id="11" creationId="{8F28B946-C7F6-4BF4-9E0C-3FACB97B07C7}"/>
          </ac:cxnSpMkLst>
        </pc:cxnChg>
        <pc:cxnChg chg="mod">
          <ac:chgData name="Stuart C Wilde MBE" userId="effe1fc91cccb1d5" providerId="LiveId" clId="{0B7434C0-F6C9-5341-B016-8AA67EE59543}" dt="2023-12-07T16:35:40.434" v="1801" actId="1037"/>
          <ac:cxnSpMkLst>
            <pc:docMk/>
            <pc:sldMk cId="2987344521" sldId="299"/>
            <ac:cxnSpMk id="23" creationId="{146BBC36-8E7C-590B-C3A2-907479A77C32}"/>
          </ac:cxnSpMkLst>
        </pc:cxnChg>
        <pc:cxnChg chg="mod">
          <ac:chgData name="Stuart C Wilde MBE" userId="effe1fc91cccb1d5" providerId="LiveId" clId="{0B7434C0-F6C9-5341-B016-8AA67EE59543}" dt="2023-12-07T16:35:40.434" v="1801" actId="1037"/>
          <ac:cxnSpMkLst>
            <pc:docMk/>
            <pc:sldMk cId="2987344521" sldId="299"/>
            <ac:cxnSpMk id="24" creationId="{EFFC4126-28BE-2599-B66D-96FB8463A838}"/>
          </ac:cxnSpMkLst>
        </pc:cxnChg>
        <pc:cxnChg chg="mod">
          <ac:chgData name="Stuart C Wilde MBE" userId="effe1fc91cccb1d5" providerId="LiveId" clId="{0B7434C0-F6C9-5341-B016-8AA67EE59543}" dt="2023-12-07T16:35:40.434" v="1801" actId="1037"/>
          <ac:cxnSpMkLst>
            <pc:docMk/>
            <pc:sldMk cId="2987344521" sldId="299"/>
            <ac:cxnSpMk id="26" creationId="{045F85AE-7F88-D058-0820-BC51A89E5006}"/>
          </ac:cxnSpMkLst>
        </pc:cxnChg>
        <pc:cxnChg chg="mod">
          <ac:chgData name="Stuart C Wilde MBE" userId="effe1fc91cccb1d5" providerId="LiveId" clId="{0B7434C0-F6C9-5341-B016-8AA67EE59543}" dt="2023-12-07T16:35:40.434" v="1801" actId="1037"/>
          <ac:cxnSpMkLst>
            <pc:docMk/>
            <pc:sldMk cId="2987344521" sldId="299"/>
            <ac:cxnSpMk id="27" creationId="{DBE8CD17-89FB-94E3-F45C-11017B57E0E1}"/>
          </ac:cxnSpMkLst>
        </pc:cxnChg>
        <pc:cxnChg chg="mod">
          <ac:chgData name="Stuart C Wilde MBE" userId="effe1fc91cccb1d5" providerId="LiveId" clId="{0B7434C0-F6C9-5341-B016-8AA67EE59543}" dt="2023-12-07T16:35:40.434" v="1801" actId="1037"/>
          <ac:cxnSpMkLst>
            <pc:docMk/>
            <pc:sldMk cId="2987344521" sldId="299"/>
            <ac:cxnSpMk id="28" creationId="{45F81DD9-14F3-CB87-21DF-4F68568BBAD7}"/>
          </ac:cxnSpMkLst>
        </pc:cxnChg>
        <pc:cxnChg chg="mod">
          <ac:chgData name="Stuart C Wilde MBE" userId="effe1fc91cccb1d5" providerId="LiveId" clId="{0B7434C0-F6C9-5341-B016-8AA67EE59543}" dt="2023-12-07T16:35:40.434" v="1801" actId="1037"/>
          <ac:cxnSpMkLst>
            <pc:docMk/>
            <pc:sldMk cId="2987344521" sldId="299"/>
            <ac:cxnSpMk id="30" creationId="{50A09D81-7175-FF23-F681-4EA1D7353AB7}"/>
          </ac:cxnSpMkLst>
        </pc:cxnChg>
        <pc:cxnChg chg="mod">
          <ac:chgData name="Stuart C Wilde MBE" userId="effe1fc91cccb1d5" providerId="LiveId" clId="{0B7434C0-F6C9-5341-B016-8AA67EE59543}" dt="2023-12-07T16:35:40.434" v="1801" actId="1037"/>
          <ac:cxnSpMkLst>
            <pc:docMk/>
            <pc:sldMk cId="2987344521" sldId="299"/>
            <ac:cxnSpMk id="31" creationId="{8DDB4692-F339-1E53-C90F-037362FE120F}"/>
          </ac:cxnSpMkLst>
        </pc:cxnChg>
        <pc:cxnChg chg="mod">
          <ac:chgData name="Stuart C Wilde MBE" userId="effe1fc91cccb1d5" providerId="LiveId" clId="{0B7434C0-F6C9-5341-B016-8AA67EE59543}" dt="2023-12-07T16:35:40.434" v="1801" actId="1037"/>
          <ac:cxnSpMkLst>
            <pc:docMk/>
            <pc:sldMk cId="2987344521" sldId="299"/>
            <ac:cxnSpMk id="32" creationId="{FEA568FE-86A7-9542-381D-C8FD6C89261E}"/>
          </ac:cxnSpMkLst>
        </pc:cxnChg>
        <pc:cxnChg chg="mod">
          <ac:chgData name="Stuart C Wilde MBE" userId="effe1fc91cccb1d5" providerId="LiveId" clId="{0B7434C0-F6C9-5341-B016-8AA67EE59543}" dt="2023-12-07T16:35:40.434" v="1801" actId="1037"/>
          <ac:cxnSpMkLst>
            <pc:docMk/>
            <pc:sldMk cId="2987344521" sldId="299"/>
            <ac:cxnSpMk id="33" creationId="{CA0C5DCD-C3E9-DF19-0735-3D0B221261BC}"/>
          </ac:cxnSpMkLst>
        </pc:cxnChg>
        <pc:cxnChg chg="mod">
          <ac:chgData name="Stuart C Wilde MBE" userId="effe1fc91cccb1d5" providerId="LiveId" clId="{0B7434C0-F6C9-5341-B016-8AA67EE59543}" dt="2023-12-07T16:35:40.434" v="1801" actId="1037"/>
          <ac:cxnSpMkLst>
            <pc:docMk/>
            <pc:sldMk cId="2987344521" sldId="299"/>
            <ac:cxnSpMk id="34" creationId="{E582F271-225D-32A4-185D-F126788E616D}"/>
          </ac:cxnSpMkLst>
        </pc:cxnChg>
        <pc:cxnChg chg="mod">
          <ac:chgData name="Stuart C Wilde MBE" userId="effe1fc91cccb1d5" providerId="LiveId" clId="{0B7434C0-F6C9-5341-B016-8AA67EE59543}" dt="2023-12-07T16:35:40.434" v="1801" actId="1037"/>
          <ac:cxnSpMkLst>
            <pc:docMk/>
            <pc:sldMk cId="2987344521" sldId="299"/>
            <ac:cxnSpMk id="35" creationId="{4EF0EB62-58AA-38A4-3797-FB52A0B4AC8B}"/>
          </ac:cxnSpMkLst>
        </pc:cxnChg>
        <pc:cxnChg chg="mod">
          <ac:chgData name="Stuart C Wilde MBE" userId="effe1fc91cccb1d5" providerId="LiveId" clId="{0B7434C0-F6C9-5341-B016-8AA67EE59543}" dt="2023-12-07T16:35:40.434" v="1801" actId="1037"/>
          <ac:cxnSpMkLst>
            <pc:docMk/>
            <pc:sldMk cId="2987344521" sldId="299"/>
            <ac:cxnSpMk id="37" creationId="{79B8BAD9-C8B6-3A53-F249-468FE338E1FB}"/>
          </ac:cxnSpMkLst>
        </pc:cxnChg>
        <pc:cxnChg chg="mod">
          <ac:chgData name="Stuart C Wilde MBE" userId="effe1fc91cccb1d5" providerId="LiveId" clId="{0B7434C0-F6C9-5341-B016-8AA67EE59543}" dt="2023-12-07T16:35:40.434" v="1801" actId="1037"/>
          <ac:cxnSpMkLst>
            <pc:docMk/>
            <pc:sldMk cId="2987344521" sldId="299"/>
            <ac:cxnSpMk id="38" creationId="{C4EF46F4-2764-D223-C36F-58DBF696829C}"/>
          </ac:cxnSpMkLst>
        </pc:cxnChg>
        <pc:cxnChg chg="mod">
          <ac:chgData name="Stuart C Wilde MBE" userId="effe1fc91cccb1d5" providerId="LiveId" clId="{0B7434C0-F6C9-5341-B016-8AA67EE59543}" dt="2023-12-07T16:35:40.434" v="1801" actId="1037"/>
          <ac:cxnSpMkLst>
            <pc:docMk/>
            <pc:sldMk cId="2987344521" sldId="299"/>
            <ac:cxnSpMk id="42" creationId="{E0166AE5-A252-F02D-91D8-F359EBEB054E}"/>
          </ac:cxnSpMkLst>
        </pc:cxnChg>
      </pc:sldChg>
      <pc:sldChg chg="addSp delSp modSp mod">
        <pc:chgData name="Stuart C Wilde MBE" userId="effe1fc91cccb1d5" providerId="LiveId" clId="{0B7434C0-F6C9-5341-B016-8AA67EE59543}" dt="2023-12-06T20:01:37.532" v="1402" actId="1035"/>
        <pc:sldMkLst>
          <pc:docMk/>
          <pc:sldMk cId="2822794169" sldId="300"/>
        </pc:sldMkLst>
        <pc:spChg chg="add mod">
          <ac:chgData name="Stuart C Wilde MBE" userId="effe1fc91cccb1d5" providerId="LiveId" clId="{0B7434C0-F6C9-5341-B016-8AA67EE59543}" dt="2023-12-05T20:03:21.575" v="575" actId="20577"/>
          <ac:spMkLst>
            <pc:docMk/>
            <pc:sldMk cId="2822794169" sldId="300"/>
            <ac:spMk id="2" creationId="{BC9669DB-1057-B077-B758-930D07E9E3A3}"/>
          </ac:spMkLst>
        </pc:spChg>
        <pc:spChg chg="del">
          <ac:chgData name="Stuart C Wilde MBE" userId="effe1fc91cccb1d5" providerId="LiveId" clId="{0B7434C0-F6C9-5341-B016-8AA67EE59543}" dt="2023-12-05T19:50:13.107" v="385" actId="478"/>
          <ac:spMkLst>
            <pc:docMk/>
            <pc:sldMk cId="2822794169" sldId="300"/>
            <ac:spMk id="4" creationId="{60735DC8-A105-4BD0-A57F-2FFC38AECE84}"/>
          </ac:spMkLst>
        </pc:spChg>
        <pc:spChg chg="mod">
          <ac:chgData name="Stuart C Wilde MBE" userId="effe1fc91cccb1d5" providerId="LiveId" clId="{0B7434C0-F6C9-5341-B016-8AA67EE59543}" dt="2023-12-06T20:01:37.532" v="1402" actId="1035"/>
          <ac:spMkLst>
            <pc:docMk/>
            <pc:sldMk cId="2822794169" sldId="300"/>
            <ac:spMk id="5" creationId="{025CEFB1-244B-283A-01D9-211AAAC3E1E5}"/>
          </ac:spMkLst>
        </pc:spChg>
        <pc:spChg chg="mod">
          <ac:chgData name="Stuart C Wilde MBE" userId="effe1fc91cccb1d5" providerId="LiveId" clId="{0B7434C0-F6C9-5341-B016-8AA67EE59543}" dt="2023-12-06T20:01:37.532" v="1402" actId="1035"/>
          <ac:spMkLst>
            <pc:docMk/>
            <pc:sldMk cId="2822794169" sldId="300"/>
            <ac:spMk id="12" creationId="{64A35672-BACC-0F15-4CE5-77D7B3B39403}"/>
          </ac:spMkLst>
        </pc:spChg>
        <pc:spChg chg="del">
          <ac:chgData name="Stuart C Wilde MBE" userId="effe1fc91cccb1d5" providerId="LiveId" clId="{0B7434C0-F6C9-5341-B016-8AA67EE59543}" dt="2023-12-05T19:50:13.107" v="385" actId="478"/>
          <ac:spMkLst>
            <pc:docMk/>
            <pc:sldMk cId="2822794169" sldId="300"/>
            <ac:spMk id="14" creationId="{8F43C2BE-FC11-4556-86F2-8EE2FBBF10D2}"/>
          </ac:spMkLst>
        </pc:spChg>
        <pc:spChg chg="mod">
          <ac:chgData name="Stuart C Wilde MBE" userId="effe1fc91cccb1d5" providerId="LiveId" clId="{0B7434C0-F6C9-5341-B016-8AA67EE59543}" dt="2023-12-06T20:01:37.532" v="1402" actId="1035"/>
          <ac:spMkLst>
            <pc:docMk/>
            <pc:sldMk cId="2822794169" sldId="300"/>
            <ac:spMk id="16" creationId="{437BB74F-626E-B0F7-D8D6-8D069B1AA38A}"/>
          </ac:spMkLst>
        </pc:spChg>
        <pc:spChg chg="mod">
          <ac:chgData name="Stuart C Wilde MBE" userId="effe1fc91cccb1d5" providerId="LiveId" clId="{0B7434C0-F6C9-5341-B016-8AA67EE59543}" dt="2023-12-06T20:01:37.532" v="1402" actId="1035"/>
          <ac:spMkLst>
            <pc:docMk/>
            <pc:sldMk cId="2822794169" sldId="300"/>
            <ac:spMk id="19" creationId="{F4963259-B78A-A8A5-21A9-6B2D52712AEC}"/>
          </ac:spMkLst>
        </pc:spChg>
        <pc:spChg chg="mod">
          <ac:chgData name="Stuart C Wilde MBE" userId="effe1fc91cccb1d5" providerId="LiveId" clId="{0B7434C0-F6C9-5341-B016-8AA67EE59543}" dt="2023-12-06T20:01:37.532" v="1402" actId="1035"/>
          <ac:spMkLst>
            <pc:docMk/>
            <pc:sldMk cId="2822794169" sldId="300"/>
            <ac:spMk id="21" creationId="{A6234B48-2110-E38A-5F17-6C17CBDD2605}"/>
          </ac:spMkLst>
        </pc:spChg>
        <pc:spChg chg="del">
          <ac:chgData name="Stuart C Wilde MBE" userId="effe1fc91cccb1d5" providerId="LiveId" clId="{0B7434C0-F6C9-5341-B016-8AA67EE59543}" dt="2023-12-05T19:50:13.107" v="385" actId="478"/>
          <ac:spMkLst>
            <pc:docMk/>
            <pc:sldMk cId="2822794169" sldId="300"/>
            <ac:spMk id="25" creationId="{F54BD576-CC82-43DA-A008-C28EF60A448A}"/>
          </ac:spMkLst>
        </pc:spChg>
        <pc:spChg chg="del">
          <ac:chgData name="Stuart C Wilde MBE" userId="effe1fc91cccb1d5" providerId="LiveId" clId="{0B7434C0-F6C9-5341-B016-8AA67EE59543}" dt="2023-12-05T20:03:16.178" v="572" actId="478"/>
          <ac:spMkLst>
            <pc:docMk/>
            <pc:sldMk cId="2822794169" sldId="300"/>
            <ac:spMk id="29" creationId="{C5A8C257-B6E4-D850-0685-E36894744DCB}"/>
          </ac:spMkLst>
        </pc:spChg>
        <pc:spChg chg="mod">
          <ac:chgData name="Stuart C Wilde MBE" userId="effe1fc91cccb1d5" providerId="LiveId" clId="{0B7434C0-F6C9-5341-B016-8AA67EE59543}" dt="2023-12-06T20:01:37.532" v="1402" actId="1035"/>
          <ac:spMkLst>
            <pc:docMk/>
            <pc:sldMk cId="2822794169" sldId="300"/>
            <ac:spMk id="43" creationId="{025528FC-A977-FEB2-D3D8-F526D0611D4C}"/>
          </ac:spMkLst>
        </pc:spChg>
        <pc:spChg chg="mod">
          <ac:chgData name="Stuart C Wilde MBE" userId="effe1fc91cccb1d5" providerId="LiveId" clId="{0B7434C0-F6C9-5341-B016-8AA67EE59543}" dt="2023-12-06T20:01:37.532" v="1402" actId="1035"/>
          <ac:spMkLst>
            <pc:docMk/>
            <pc:sldMk cId="2822794169" sldId="300"/>
            <ac:spMk id="44" creationId="{5DA310C6-D74B-70CC-291F-A4D1EE61923D}"/>
          </ac:spMkLst>
        </pc:spChg>
        <pc:spChg chg="mod">
          <ac:chgData name="Stuart C Wilde MBE" userId="effe1fc91cccb1d5" providerId="LiveId" clId="{0B7434C0-F6C9-5341-B016-8AA67EE59543}" dt="2023-12-06T20:01:37.532" v="1402" actId="1035"/>
          <ac:spMkLst>
            <pc:docMk/>
            <pc:sldMk cId="2822794169" sldId="300"/>
            <ac:spMk id="45" creationId="{A130FFBD-4536-DCAA-21B2-52EAAA84E66C}"/>
          </ac:spMkLst>
        </pc:spChg>
        <pc:spChg chg="mod">
          <ac:chgData name="Stuart C Wilde MBE" userId="effe1fc91cccb1d5" providerId="LiveId" clId="{0B7434C0-F6C9-5341-B016-8AA67EE59543}" dt="2023-12-06T20:01:37.532" v="1402" actId="1035"/>
          <ac:spMkLst>
            <pc:docMk/>
            <pc:sldMk cId="2822794169" sldId="300"/>
            <ac:spMk id="46" creationId="{3AD27F30-27D1-139A-0B9C-F326064EB419}"/>
          </ac:spMkLst>
        </pc:spChg>
        <pc:spChg chg="mod">
          <ac:chgData name="Stuart C Wilde MBE" userId="effe1fc91cccb1d5" providerId="LiveId" clId="{0B7434C0-F6C9-5341-B016-8AA67EE59543}" dt="2023-12-06T20:01:37.532" v="1402" actId="1035"/>
          <ac:spMkLst>
            <pc:docMk/>
            <pc:sldMk cId="2822794169" sldId="300"/>
            <ac:spMk id="47" creationId="{A252CC53-49D0-5E59-7B5D-CC29DE4C3F01}"/>
          </ac:spMkLst>
        </pc:spChg>
        <pc:spChg chg="mod">
          <ac:chgData name="Stuart C Wilde MBE" userId="effe1fc91cccb1d5" providerId="LiveId" clId="{0B7434C0-F6C9-5341-B016-8AA67EE59543}" dt="2023-12-06T20:01:37.532" v="1402" actId="1035"/>
          <ac:spMkLst>
            <pc:docMk/>
            <pc:sldMk cId="2822794169" sldId="300"/>
            <ac:spMk id="48" creationId="{DBAD0256-0129-F0F7-29D5-B1B0179448A0}"/>
          </ac:spMkLst>
        </pc:spChg>
        <pc:spChg chg="mod">
          <ac:chgData name="Stuart C Wilde MBE" userId="effe1fc91cccb1d5" providerId="LiveId" clId="{0B7434C0-F6C9-5341-B016-8AA67EE59543}" dt="2023-12-06T20:01:37.532" v="1402" actId="1035"/>
          <ac:spMkLst>
            <pc:docMk/>
            <pc:sldMk cId="2822794169" sldId="300"/>
            <ac:spMk id="49" creationId="{6D2B5D11-5561-B646-FA3D-5800781F13F7}"/>
          </ac:spMkLst>
        </pc:spChg>
        <pc:spChg chg="mod">
          <ac:chgData name="Stuart C Wilde MBE" userId="effe1fc91cccb1d5" providerId="LiveId" clId="{0B7434C0-F6C9-5341-B016-8AA67EE59543}" dt="2023-12-06T20:01:37.532" v="1402" actId="1035"/>
          <ac:spMkLst>
            <pc:docMk/>
            <pc:sldMk cId="2822794169" sldId="300"/>
            <ac:spMk id="50" creationId="{55B5E25F-8F7D-613B-2706-A0094A6937B9}"/>
          </ac:spMkLst>
        </pc:spChg>
        <pc:spChg chg="mod">
          <ac:chgData name="Stuart C Wilde MBE" userId="effe1fc91cccb1d5" providerId="LiveId" clId="{0B7434C0-F6C9-5341-B016-8AA67EE59543}" dt="2023-12-06T20:01:37.532" v="1402" actId="1035"/>
          <ac:spMkLst>
            <pc:docMk/>
            <pc:sldMk cId="2822794169" sldId="300"/>
            <ac:spMk id="51" creationId="{E91734AB-D52F-6FE9-4544-BE4E3820B624}"/>
          </ac:spMkLst>
        </pc:spChg>
        <pc:spChg chg="mod">
          <ac:chgData name="Stuart C Wilde MBE" userId="effe1fc91cccb1d5" providerId="LiveId" clId="{0B7434C0-F6C9-5341-B016-8AA67EE59543}" dt="2023-12-06T20:01:37.532" v="1402" actId="1035"/>
          <ac:spMkLst>
            <pc:docMk/>
            <pc:sldMk cId="2822794169" sldId="300"/>
            <ac:spMk id="52" creationId="{DA0B4692-BF97-4AB7-134E-47C6C1B8B0D7}"/>
          </ac:spMkLst>
        </pc:spChg>
        <pc:spChg chg="mod">
          <ac:chgData name="Stuart C Wilde MBE" userId="effe1fc91cccb1d5" providerId="LiveId" clId="{0B7434C0-F6C9-5341-B016-8AA67EE59543}" dt="2023-12-06T20:01:37.532" v="1402" actId="1035"/>
          <ac:spMkLst>
            <pc:docMk/>
            <pc:sldMk cId="2822794169" sldId="300"/>
            <ac:spMk id="53" creationId="{3D219AD9-B150-460E-90EF-79996F3586E0}"/>
          </ac:spMkLst>
        </pc:spChg>
        <pc:spChg chg="mod">
          <ac:chgData name="Stuart C Wilde MBE" userId="effe1fc91cccb1d5" providerId="LiveId" clId="{0B7434C0-F6C9-5341-B016-8AA67EE59543}" dt="2023-12-06T20:01:37.532" v="1402" actId="1035"/>
          <ac:spMkLst>
            <pc:docMk/>
            <pc:sldMk cId="2822794169" sldId="300"/>
            <ac:spMk id="54" creationId="{77503CF2-EE0A-4199-3CCB-2540CB34816E}"/>
          </ac:spMkLst>
        </pc:spChg>
        <pc:spChg chg="mod">
          <ac:chgData name="Stuart C Wilde MBE" userId="effe1fc91cccb1d5" providerId="LiveId" clId="{0B7434C0-F6C9-5341-B016-8AA67EE59543}" dt="2023-12-06T20:01:37.532" v="1402" actId="1035"/>
          <ac:spMkLst>
            <pc:docMk/>
            <pc:sldMk cId="2822794169" sldId="300"/>
            <ac:spMk id="55" creationId="{18AE5426-616B-BF24-007E-038E765A969E}"/>
          </ac:spMkLst>
        </pc:spChg>
        <pc:spChg chg="mod">
          <ac:chgData name="Stuart C Wilde MBE" userId="effe1fc91cccb1d5" providerId="LiveId" clId="{0B7434C0-F6C9-5341-B016-8AA67EE59543}" dt="2023-12-06T20:01:37.532" v="1402" actId="1035"/>
          <ac:spMkLst>
            <pc:docMk/>
            <pc:sldMk cId="2822794169" sldId="300"/>
            <ac:spMk id="56" creationId="{4B288270-322E-CFF2-7E85-714F86D601F6}"/>
          </ac:spMkLst>
        </pc:spChg>
        <pc:spChg chg="mod">
          <ac:chgData name="Stuart C Wilde MBE" userId="effe1fc91cccb1d5" providerId="LiveId" clId="{0B7434C0-F6C9-5341-B016-8AA67EE59543}" dt="2023-12-06T20:01:37.532" v="1402" actId="1035"/>
          <ac:spMkLst>
            <pc:docMk/>
            <pc:sldMk cId="2822794169" sldId="300"/>
            <ac:spMk id="60" creationId="{A04B9660-058B-84CC-AFF5-D38C693AF096}"/>
          </ac:spMkLst>
        </pc:spChg>
        <pc:spChg chg="mod">
          <ac:chgData name="Stuart C Wilde MBE" userId="effe1fc91cccb1d5" providerId="LiveId" clId="{0B7434C0-F6C9-5341-B016-8AA67EE59543}" dt="2023-12-06T20:01:37.532" v="1402" actId="1035"/>
          <ac:spMkLst>
            <pc:docMk/>
            <pc:sldMk cId="2822794169" sldId="300"/>
            <ac:spMk id="61" creationId="{901686D2-0C2C-6A5C-748B-260AF8ECCE43}"/>
          </ac:spMkLst>
        </pc:spChg>
        <pc:spChg chg="mod">
          <ac:chgData name="Stuart C Wilde MBE" userId="effe1fc91cccb1d5" providerId="LiveId" clId="{0B7434C0-F6C9-5341-B016-8AA67EE59543}" dt="2023-12-06T20:01:37.532" v="1402" actId="1035"/>
          <ac:spMkLst>
            <pc:docMk/>
            <pc:sldMk cId="2822794169" sldId="300"/>
            <ac:spMk id="62" creationId="{C24CBCB0-6470-0B9C-E301-313443DB5837}"/>
          </ac:spMkLst>
        </pc:spChg>
        <pc:spChg chg="mod">
          <ac:chgData name="Stuart C Wilde MBE" userId="effe1fc91cccb1d5" providerId="LiveId" clId="{0B7434C0-F6C9-5341-B016-8AA67EE59543}" dt="2023-12-06T20:01:37.532" v="1402" actId="1035"/>
          <ac:spMkLst>
            <pc:docMk/>
            <pc:sldMk cId="2822794169" sldId="300"/>
            <ac:spMk id="65" creationId="{2298FE01-05FD-8235-AEFF-0B1D81B6FCAA}"/>
          </ac:spMkLst>
        </pc:spChg>
        <pc:spChg chg="mod">
          <ac:chgData name="Stuart C Wilde MBE" userId="effe1fc91cccb1d5" providerId="LiveId" clId="{0B7434C0-F6C9-5341-B016-8AA67EE59543}" dt="2023-12-06T20:01:37.532" v="1402" actId="1035"/>
          <ac:spMkLst>
            <pc:docMk/>
            <pc:sldMk cId="2822794169" sldId="300"/>
            <ac:spMk id="66" creationId="{A59ED395-25A8-0688-A6A8-3DCA3FC8531A}"/>
          </ac:spMkLst>
        </pc:spChg>
        <pc:spChg chg="mod">
          <ac:chgData name="Stuart C Wilde MBE" userId="effe1fc91cccb1d5" providerId="LiveId" clId="{0B7434C0-F6C9-5341-B016-8AA67EE59543}" dt="2023-12-06T20:01:37.532" v="1402" actId="1035"/>
          <ac:spMkLst>
            <pc:docMk/>
            <pc:sldMk cId="2822794169" sldId="300"/>
            <ac:spMk id="67" creationId="{BA717EC9-D310-3A92-22DF-D0F5FE7145DD}"/>
          </ac:spMkLst>
        </pc:spChg>
        <pc:spChg chg="mod">
          <ac:chgData name="Stuart C Wilde MBE" userId="effe1fc91cccb1d5" providerId="LiveId" clId="{0B7434C0-F6C9-5341-B016-8AA67EE59543}" dt="2023-12-06T20:01:37.532" v="1402" actId="1035"/>
          <ac:spMkLst>
            <pc:docMk/>
            <pc:sldMk cId="2822794169" sldId="300"/>
            <ac:spMk id="69" creationId="{DB965F0A-1495-33F9-2C2C-D36C2A06873F}"/>
          </ac:spMkLst>
        </pc:spChg>
        <pc:spChg chg="mod">
          <ac:chgData name="Stuart C Wilde MBE" userId="effe1fc91cccb1d5" providerId="LiveId" clId="{0B7434C0-F6C9-5341-B016-8AA67EE59543}" dt="2023-12-06T20:01:37.532" v="1402" actId="1035"/>
          <ac:spMkLst>
            <pc:docMk/>
            <pc:sldMk cId="2822794169" sldId="300"/>
            <ac:spMk id="70" creationId="{6723EB42-8E3B-FEA0-8BAD-8395632733A1}"/>
          </ac:spMkLst>
        </pc:spChg>
        <pc:spChg chg="mod">
          <ac:chgData name="Stuart C Wilde MBE" userId="effe1fc91cccb1d5" providerId="LiveId" clId="{0B7434C0-F6C9-5341-B016-8AA67EE59543}" dt="2023-12-06T20:01:37.532" v="1402" actId="1035"/>
          <ac:spMkLst>
            <pc:docMk/>
            <pc:sldMk cId="2822794169" sldId="300"/>
            <ac:spMk id="71" creationId="{C9207306-FBB9-6051-45CE-9E7D75752178}"/>
          </ac:spMkLst>
        </pc:spChg>
        <pc:spChg chg="mod">
          <ac:chgData name="Stuart C Wilde MBE" userId="effe1fc91cccb1d5" providerId="LiveId" clId="{0B7434C0-F6C9-5341-B016-8AA67EE59543}" dt="2023-12-06T20:01:37.532" v="1402" actId="1035"/>
          <ac:spMkLst>
            <pc:docMk/>
            <pc:sldMk cId="2822794169" sldId="300"/>
            <ac:spMk id="72" creationId="{54B384E9-5A8F-B8F7-54E6-D3C408E1165B}"/>
          </ac:spMkLst>
        </pc:spChg>
        <pc:spChg chg="mod">
          <ac:chgData name="Stuart C Wilde MBE" userId="effe1fc91cccb1d5" providerId="LiveId" clId="{0B7434C0-F6C9-5341-B016-8AA67EE59543}" dt="2023-12-06T20:01:37.532" v="1402" actId="1035"/>
          <ac:spMkLst>
            <pc:docMk/>
            <pc:sldMk cId="2822794169" sldId="300"/>
            <ac:spMk id="77" creationId="{80193964-E276-4EF7-6CDC-C50067C3AA2B}"/>
          </ac:spMkLst>
        </pc:spChg>
        <pc:cxnChg chg="del">
          <ac:chgData name="Stuart C Wilde MBE" userId="effe1fc91cccb1d5" providerId="LiveId" clId="{0B7434C0-F6C9-5341-B016-8AA67EE59543}" dt="2023-12-05T19:50:13.107" v="385" actId="478"/>
          <ac:cxnSpMkLst>
            <pc:docMk/>
            <pc:sldMk cId="2822794169" sldId="300"/>
            <ac:cxnSpMk id="8" creationId="{50060E80-F1C3-4E50-B873-7CFDEEA90049}"/>
          </ac:cxnSpMkLst>
        </pc:cxnChg>
        <pc:cxnChg chg="del">
          <ac:chgData name="Stuart C Wilde MBE" userId="effe1fc91cccb1d5" providerId="LiveId" clId="{0B7434C0-F6C9-5341-B016-8AA67EE59543}" dt="2023-12-05T19:50:13.107" v="385" actId="478"/>
          <ac:cxnSpMkLst>
            <pc:docMk/>
            <pc:sldMk cId="2822794169" sldId="300"/>
            <ac:cxnSpMk id="9" creationId="{01C52B09-2839-4160-A3C1-6BB201E5D53A}"/>
          </ac:cxnSpMkLst>
        </pc:cxnChg>
        <pc:cxnChg chg="del">
          <ac:chgData name="Stuart C Wilde MBE" userId="effe1fc91cccb1d5" providerId="LiveId" clId="{0B7434C0-F6C9-5341-B016-8AA67EE59543}" dt="2023-12-05T19:50:13.107" v="385" actId="478"/>
          <ac:cxnSpMkLst>
            <pc:docMk/>
            <pc:sldMk cId="2822794169" sldId="300"/>
            <ac:cxnSpMk id="10" creationId="{FC6C2AB6-E695-4520-9F38-6B6A0DE36B04}"/>
          </ac:cxnSpMkLst>
        </pc:cxnChg>
        <pc:cxnChg chg="del">
          <ac:chgData name="Stuart C Wilde MBE" userId="effe1fc91cccb1d5" providerId="LiveId" clId="{0B7434C0-F6C9-5341-B016-8AA67EE59543}" dt="2023-12-05T19:50:13.107" v="385" actId="478"/>
          <ac:cxnSpMkLst>
            <pc:docMk/>
            <pc:sldMk cId="2822794169" sldId="300"/>
            <ac:cxnSpMk id="11" creationId="{8F28B946-C7F6-4BF4-9E0C-3FACB97B07C7}"/>
          </ac:cxnSpMkLst>
        </pc:cxnChg>
        <pc:cxnChg chg="mod">
          <ac:chgData name="Stuart C Wilde MBE" userId="effe1fc91cccb1d5" providerId="LiveId" clId="{0B7434C0-F6C9-5341-B016-8AA67EE59543}" dt="2023-12-06T20:01:37.532" v="1402" actId="1035"/>
          <ac:cxnSpMkLst>
            <pc:docMk/>
            <pc:sldMk cId="2822794169" sldId="300"/>
            <ac:cxnSpMk id="64" creationId="{4EFC777C-5A92-D480-D002-760412356497}"/>
          </ac:cxnSpMkLst>
        </pc:cxnChg>
        <pc:cxnChg chg="mod">
          <ac:chgData name="Stuart C Wilde MBE" userId="effe1fc91cccb1d5" providerId="LiveId" clId="{0B7434C0-F6C9-5341-B016-8AA67EE59543}" dt="2023-12-06T20:01:37.532" v="1402" actId="1035"/>
          <ac:cxnSpMkLst>
            <pc:docMk/>
            <pc:sldMk cId="2822794169" sldId="300"/>
            <ac:cxnSpMk id="68" creationId="{44EFAF2D-2161-89F1-6E53-3A720A10DCAE}"/>
          </ac:cxnSpMkLst>
        </pc:cxnChg>
      </pc:sldChg>
      <pc:sldChg chg="addSp delSp modSp mod">
        <pc:chgData name="Stuart C Wilde MBE" userId="effe1fc91cccb1d5" providerId="LiveId" clId="{0B7434C0-F6C9-5341-B016-8AA67EE59543}" dt="2023-12-06T20:02:03.974" v="1446" actId="1038"/>
        <pc:sldMkLst>
          <pc:docMk/>
          <pc:sldMk cId="3734431069" sldId="301"/>
        </pc:sldMkLst>
        <pc:spChg chg="mod">
          <ac:chgData name="Stuart C Wilde MBE" userId="effe1fc91cccb1d5" providerId="LiveId" clId="{0B7434C0-F6C9-5341-B016-8AA67EE59543}" dt="2023-12-06T20:02:03.974" v="1446" actId="1038"/>
          <ac:spMkLst>
            <pc:docMk/>
            <pc:sldMk cId="3734431069" sldId="301"/>
            <ac:spMk id="2" creationId="{A28C8398-0CB6-FAB8-F7C8-5088C806E212}"/>
          </ac:spMkLst>
        </pc:spChg>
        <pc:spChg chg="mod">
          <ac:chgData name="Stuart C Wilde MBE" userId="effe1fc91cccb1d5" providerId="LiveId" clId="{0B7434C0-F6C9-5341-B016-8AA67EE59543}" dt="2023-12-06T20:02:03.974" v="1446" actId="1038"/>
          <ac:spMkLst>
            <pc:docMk/>
            <pc:sldMk cId="3734431069" sldId="301"/>
            <ac:spMk id="3" creationId="{367826DD-60E0-30E3-F07C-501AFE7BF470}"/>
          </ac:spMkLst>
        </pc:spChg>
        <pc:spChg chg="del">
          <ac:chgData name="Stuart C Wilde MBE" userId="effe1fc91cccb1d5" providerId="LiveId" clId="{0B7434C0-F6C9-5341-B016-8AA67EE59543}" dt="2023-12-05T19:50:22.841" v="386" actId="478"/>
          <ac:spMkLst>
            <pc:docMk/>
            <pc:sldMk cId="3734431069" sldId="301"/>
            <ac:spMk id="4" creationId="{60735DC8-A105-4BD0-A57F-2FFC38AECE84}"/>
          </ac:spMkLst>
        </pc:spChg>
        <pc:spChg chg="mod">
          <ac:chgData name="Stuart C Wilde MBE" userId="effe1fc91cccb1d5" providerId="LiveId" clId="{0B7434C0-F6C9-5341-B016-8AA67EE59543}" dt="2023-12-06T20:02:03.974" v="1446" actId="1038"/>
          <ac:spMkLst>
            <pc:docMk/>
            <pc:sldMk cId="3734431069" sldId="301"/>
            <ac:spMk id="5" creationId="{5C13445B-EF6E-53CA-B44F-5F4D862094EA}"/>
          </ac:spMkLst>
        </pc:spChg>
        <pc:spChg chg="mod">
          <ac:chgData name="Stuart C Wilde MBE" userId="effe1fc91cccb1d5" providerId="LiveId" clId="{0B7434C0-F6C9-5341-B016-8AA67EE59543}" dt="2023-12-06T20:02:03.974" v="1446" actId="1038"/>
          <ac:spMkLst>
            <pc:docMk/>
            <pc:sldMk cId="3734431069" sldId="301"/>
            <ac:spMk id="6" creationId="{00E0A3A0-1321-EEB9-9EA5-77718FAC03C2}"/>
          </ac:spMkLst>
        </pc:spChg>
        <pc:spChg chg="mod">
          <ac:chgData name="Stuart C Wilde MBE" userId="effe1fc91cccb1d5" providerId="LiveId" clId="{0B7434C0-F6C9-5341-B016-8AA67EE59543}" dt="2023-12-06T20:02:03.974" v="1446" actId="1038"/>
          <ac:spMkLst>
            <pc:docMk/>
            <pc:sldMk cId="3734431069" sldId="301"/>
            <ac:spMk id="7" creationId="{D589773A-B709-0483-A953-9A103F76332F}"/>
          </ac:spMkLst>
        </pc:spChg>
        <pc:spChg chg="add mod">
          <ac:chgData name="Stuart C Wilde MBE" userId="effe1fc91cccb1d5" providerId="LiveId" clId="{0B7434C0-F6C9-5341-B016-8AA67EE59543}" dt="2023-12-05T20:03:35.717" v="579" actId="20577"/>
          <ac:spMkLst>
            <pc:docMk/>
            <pc:sldMk cId="3734431069" sldId="301"/>
            <ac:spMk id="12" creationId="{F5D50226-69B6-CDB8-1CC5-71F71B8BD400}"/>
          </ac:spMkLst>
        </pc:spChg>
        <pc:spChg chg="mod">
          <ac:chgData name="Stuart C Wilde MBE" userId="effe1fc91cccb1d5" providerId="LiveId" clId="{0B7434C0-F6C9-5341-B016-8AA67EE59543}" dt="2023-12-06T20:02:03.974" v="1446" actId="1038"/>
          <ac:spMkLst>
            <pc:docMk/>
            <pc:sldMk cId="3734431069" sldId="301"/>
            <ac:spMk id="13" creationId="{844DBD86-5461-E932-2BE3-3986188A22F2}"/>
          </ac:spMkLst>
        </pc:spChg>
        <pc:spChg chg="del">
          <ac:chgData name="Stuart C Wilde MBE" userId="effe1fc91cccb1d5" providerId="LiveId" clId="{0B7434C0-F6C9-5341-B016-8AA67EE59543}" dt="2023-12-05T19:50:22.841" v="386" actId="478"/>
          <ac:spMkLst>
            <pc:docMk/>
            <pc:sldMk cId="3734431069" sldId="301"/>
            <ac:spMk id="14" creationId="{8F43C2BE-FC11-4556-86F2-8EE2FBBF10D2}"/>
          </ac:spMkLst>
        </pc:spChg>
        <pc:spChg chg="mod">
          <ac:chgData name="Stuart C Wilde MBE" userId="effe1fc91cccb1d5" providerId="LiveId" clId="{0B7434C0-F6C9-5341-B016-8AA67EE59543}" dt="2023-12-06T20:02:03.974" v="1446" actId="1038"/>
          <ac:spMkLst>
            <pc:docMk/>
            <pc:sldMk cId="3734431069" sldId="301"/>
            <ac:spMk id="15" creationId="{117D2D87-EB46-C51B-D9AF-D33C1045657E}"/>
          </ac:spMkLst>
        </pc:spChg>
        <pc:spChg chg="mod">
          <ac:chgData name="Stuart C Wilde MBE" userId="effe1fc91cccb1d5" providerId="LiveId" clId="{0B7434C0-F6C9-5341-B016-8AA67EE59543}" dt="2023-12-06T20:02:03.974" v="1446" actId="1038"/>
          <ac:spMkLst>
            <pc:docMk/>
            <pc:sldMk cId="3734431069" sldId="301"/>
            <ac:spMk id="17" creationId="{758504BB-E8C3-33CE-D105-C3DBC2F12E7D}"/>
          </ac:spMkLst>
        </pc:spChg>
        <pc:spChg chg="mod">
          <ac:chgData name="Stuart C Wilde MBE" userId="effe1fc91cccb1d5" providerId="LiveId" clId="{0B7434C0-F6C9-5341-B016-8AA67EE59543}" dt="2023-12-06T20:02:03.974" v="1446" actId="1038"/>
          <ac:spMkLst>
            <pc:docMk/>
            <pc:sldMk cId="3734431069" sldId="301"/>
            <ac:spMk id="20" creationId="{C57896C8-6877-69F1-1038-830CD847D4C6}"/>
          </ac:spMkLst>
        </pc:spChg>
        <pc:spChg chg="mod">
          <ac:chgData name="Stuart C Wilde MBE" userId="effe1fc91cccb1d5" providerId="LiveId" clId="{0B7434C0-F6C9-5341-B016-8AA67EE59543}" dt="2023-12-06T20:02:03.974" v="1446" actId="1038"/>
          <ac:spMkLst>
            <pc:docMk/>
            <pc:sldMk cId="3734431069" sldId="301"/>
            <ac:spMk id="22" creationId="{477D3B01-9713-F681-9549-4F569A5BF2AA}"/>
          </ac:spMkLst>
        </pc:spChg>
        <pc:spChg chg="mod">
          <ac:chgData name="Stuart C Wilde MBE" userId="effe1fc91cccb1d5" providerId="LiveId" clId="{0B7434C0-F6C9-5341-B016-8AA67EE59543}" dt="2023-12-06T20:02:03.974" v="1446" actId="1038"/>
          <ac:spMkLst>
            <pc:docMk/>
            <pc:sldMk cId="3734431069" sldId="301"/>
            <ac:spMk id="24" creationId="{24C63CFB-2C05-0136-D23F-AFC33D128FA4}"/>
          </ac:spMkLst>
        </pc:spChg>
        <pc:spChg chg="del">
          <ac:chgData name="Stuart C Wilde MBE" userId="effe1fc91cccb1d5" providerId="LiveId" clId="{0B7434C0-F6C9-5341-B016-8AA67EE59543}" dt="2023-12-05T19:50:22.841" v="386" actId="478"/>
          <ac:spMkLst>
            <pc:docMk/>
            <pc:sldMk cId="3734431069" sldId="301"/>
            <ac:spMk id="25" creationId="{F54BD576-CC82-43DA-A008-C28EF60A448A}"/>
          </ac:spMkLst>
        </pc:spChg>
        <pc:spChg chg="mod">
          <ac:chgData name="Stuart C Wilde MBE" userId="effe1fc91cccb1d5" providerId="LiveId" clId="{0B7434C0-F6C9-5341-B016-8AA67EE59543}" dt="2023-12-06T20:02:03.974" v="1446" actId="1038"/>
          <ac:spMkLst>
            <pc:docMk/>
            <pc:sldMk cId="3734431069" sldId="301"/>
            <ac:spMk id="26" creationId="{EB4868B6-FE7F-403A-FAEA-FE6B1ED8F3CD}"/>
          </ac:spMkLst>
        </pc:spChg>
        <pc:spChg chg="mod">
          <ac:chgData name="Stuart C Wilde MBE" userId="effe1fc91cccb1d5" providerId="LiveId" clId="{0B7434C0-F6C9-5341-B016-8AA67EE59543}" dt="2023-12-06T20:02:03.974" v="1446" actId="1038"/>
          <ac:spMkLst>
            <pc:docMk/>
            <pc:sldMk cId="3734431069" sldId="301"/>
            <ac:spMk id="27" creationId="{E24EB613-D945-087E-5F94-E8E3C180CBFE}"/>
          </ac:spMkLst>
        </pc:spChg>
        <pc:spChg chg="mod">
          <ac:chgData name="Stuart C Wilde MBE" userId="effe1fc91cccb1d5" providerId="LiveId" clId="{0B7434C0-F6C9-5341-B016-8AA67EE59543}" dt="2023-12-06T20:02:03.974" v="1446" actId="1038"/>
          <ac:spMkLst>
            <pc:docMk/>
            <pc:sldMk cId="3734431069" sldId="301"/>
            <ac:spMk id="28" creationId="{67EFC774-15C7-D3AD-575F-1BA4686CC982}"/>
          </ac:spMkLst>
        </pc:spChg>
        <pc:spChg chg="del">
          <ac:chgData name="Stuart C Wilde MBE" userId="effe1fc91cccb1d5" providerId="LiveId" clId="{0B7434C0-F6C9-5341-B016-8AA67EE59543}" dt="2023-12-05T20:03:29.908" v="576" actId="478"/>
          <ac:spMkLst>
            <pc:docMk/>
            <pc:sldMk cId="3734431069" sldId="301"/>
            <ac:spMk id="29" creationId="{C5A8C257-B6E4-D850-0685-E36894744DCB}"/>
          </ac:spMkLst>
        </pc:spChg>
        <pc:spChg chg="mod">
          <ac:chgData name="Stuart C Wilde MBE" userId="effe1fc91cccb1d5" providerId="LiveId" clId="{0B7434C0-F6C9-5341-B016-8AA67EE59543}" dt="2023-12-06T20:02:03.974" v="1446" actId="1038"/>
          <ac:spMkLst>
            <pc:docMk/>
            <pc:sldMk cId="3734431069" sldId="301"/>
            <ac:spMk id="31" creationId="{153C6345-20EA-78F5-5F8B-1FEAAD6B75D0}"/>
          </ac:spMkLst>
        </pc:spChg>
        <pc:spChg chg="mod">
          <ac:chgData name="Stuart C Wilde MBE" userId="effe1fc91cccb1d5" providerId="LiveId" clId="{0B7434C0-F6C9-5341-B016-8AA67EE59543}" dt="2023-12-06T20:02:03.974" v="1446" actId="1038"/>
          <ac:spMkLst>
            <pc:docMk/>
            <pc:sldMk cId="3734431069" sldId="301"/>
            <ac:spMk id="32" creationId="{2AC24513-DA41-F834-B45E-E5758C8CC7CB}"/>
          </ac:spMkLst>
        </pc:spChg>
        <pc:spChg chg="mod">
          <ac:chgData name="Stuart C Wilde MBE" userId="effe1fc91cccb1d5" providerId="LiveId" clId="{0B7434C0-F6C9-5341-B016-8AA67EE59543}" dt="2023-12-06T20:02:03.974" v="1446" actId="1038"/>
          <ac:spMkLst>
            <pc:docMk/>
            <pc:sldMk cId="3734431069" sldId="301"/>
            <ac:spMk id="33" creationId="{37D0DED9-C1DC-494B-B5AB-A1B78712CB8C}"/>
          </ac:spMkLst>
        </pc:spChg>
        <pc:spChg chg="mod">
          <ac:chgData name="Stuart C Wilde MBE" userId="effe1fc91cccb1d5" providerId="LiveId" clId="{0B7434C0-F6C9-5341-B016-8AA67EE59543}" dt="2023-12-06T20:02:03.974" v="1446" actId="1038"/>
          <ac:spMkLst>
            <pc:docMk/>
            <pc:sldMk cId="3734431069" sldId="301"/>
            <ac:spMk id="35" creationId="{3B4BC7E1-CD00-1BA2-7AD2-DC11F0F41467}"/>
          </ac:spMkLst>
        </pc:spChg>
        <pc:spChg chg="mod">
          <ac:chgData name="Stuart C Wilde MBE" userId="effe1fc91cccb1d5" providerId="LiveId" clId="{0B7434C0-F6C9-5341-B016-8AA67EE59543}" dt="2023-12-06T20:02:03.974" v="1446" actId="1038"/>
          <ac:spMkLst>
            <pc:docMk/>
            <pc:sldMk cId="3734431069" sldId="301"/>
            <ac:spMk id="36" creationId="{5EE3E499-BB5A-2FEC-13C2-D573B73E81EA}"/>
          </ac:spMkLst>
        </pc:spChg>
        <pc:spChg chg="mod">
          <ac:chgData name="Stuart C Wilde MBE" userId="effe1fc91cccb1d5" providerId="LiveId" clId="{0B7434C0-F6C9-5341-B016-8AA67EE59543}" dt="2023-12-06T20:02:03.974" v="1446" actId="1038"/>
          <ac:spMkLst>
            <pc:docMk/>
            <pc:sldMk cId="3734431069" sldId="301"/>
            <ac:spMk id="37" creationId="{3DA02CA3-1500-B28A-47D8-3BF1AA3BD776}"/>
          </ac:spMkLst>
        </pc:spChg>
        <pc:spChg chg="mod">
          <ac:chgData name="Stuart C Wilde MBE" userId="effe1fc91cccb1d5" providerId="LiveId" clId="{0B7434C0-F6C9-5341-B016-8AA67EE59543}" dt="2023-12-06T20:02:03.974" v="1446" actId="1038"/>
          <ac:spMkLst>
            <pc:docMk/>
            <pc:sldMk cId="3734431069" sldId="301"/>
            <ac:spMk id="38" creationId="{98644C06-ECCD-98DB-77B8-699B430138F1}"/>
          </ac:spMkLst>
        </pc:spChg>
        <pc:spChg chg="mod">
          <ac:chgData name="Stuart C Wilde MBE" userId="effe1fc91cccb1d5" providerId="LiveId" clId="{0B7434C0-F6C9-5341-B016-8AA67EE59543}" dt="2023-12-06T20:02:03.974" v="1446" actId="1038"/>
          <ac:spMkLst>
            <pc:docMk/>
            <pc:sldMk cId="3734431069" sldId="301"/>
            <ac:spMk id="40" creationId="{A52E12C5-AB56-B09B-F6F6-6D214D91C5AF}"/>
          </ac:spMkLst>
        </pc:spChg>
        <pc:spChg chg="mod">
          <ac:chgData name="Stuart C Wilde MBE" userId="effe1fc91cccb1d5" providerId="LiveId" clId="{0B7434C0-F6C9-5341-B016-8AA67EE59543}" dt="2023-12-06T20:02:03.974" v="1446" actId="1038"/>
          <ac:spMkLst>
            <pc:docMk/>
            <pc:sldMk cId="3734431069" sldId="301"/>
            <ac:spMk id="41" creationId="{B5B4B149-622F-BE6A-4E61-53A72E032566}"/>
          </ac:spMkLst>
        </pc:spChg>
        <pc:spChg chg="mod">
          <ac:chgData name="Stuart C Wilde MBE" userId="effe1fc91cccb1d5" providerId="LiveId" clId="{0B7434C0-F6C9-5341-B016-8AA67EE59543}" dt="2023-12-06T20:02:03.974" v="1446" actId="1038"/>
          <ac:spMkLst>
            <pc:docMk/>
            <pc:sldMk cId="3734431069" sldId="301"/>
            <ac:spMk id="42" creationId="{940C0258-791A-8CF1-89D6-4C070427CA1A}"/>
          </ac:spMkLst>
        </pc:spChg>
        <pc:spChg chg="mod">
          <ac:chgData name="Stuart C Wilde MBE" userId="effe1fc91cccb1d5" providerId="LiveId" clId="{0B7434C0-F6C9-5341-B016-8AA67EE59543}" dt="2023-12-06T20:02:03.974" v="1446" actId="1038"/>
          <ac:spMkLst>
            <pc:docMk/>
            <pc:sldMk cId="3734431069" sldId="301"/>
            <ac:spMk id="57" creationId="{C9418EC1-6F7E-7914-4563-B2E6BBD98826}"/>
          </ac:spMkLst>
        </pc:spChg>
        <pc:spChg chg="mod">
          <ac:chgData name="Stuart C Wilde MBE" userId="effe1fc91cccb1d5" providerId="LiveId" clId="{0B7434C0-F6C9-5341-B016-8AA67EE59543}" dt="2023-12-06T20:02:03.974" v="1446" actId="1038"/>
          <ac:spMkLst>
            <pc:docMk/>
            <pc:sldMk cId="3734431069" sldId="301"/>
            <ac:spMk id="58" creationId="{3BD07CE1-203B-3192-694E-CB3B36CF156A}"/>
          </ac:spMkLst>
        </pc:spChg>
        <pc:spChg chg="mod">
          <ac:chgData name="Stuart C Wilde MBE" userId="effe1fc91cccb1d5" providerId="LiveId" clId="{0B7434C0-F6C9-5341-B016-8AA67EE59543}" dt="2023-12-06T20:02:03.974" v="1446" actId="1038"/>
          <ac:spMkLst>
            <pc:docMk/>
            <pc:sldMk cId="3734431069" sldId="301"/>
            <ac:spMk id="59" creationId="{C07923AB-F565-848F-32F3-D173ECB9C2AD}"/>
          </ac:spMkLst>
        </pc:spChg>
        <pc:spChg chg="mod">
          <ac:chgData name="Stuart C Wilde MBE" userId="effe1fc91cccb1d5" providerId="LiveId" clId="{0B7434C0-F6C9-5341-B016-8AA67EE59543}" dt="2023-12-06T20:02:03.974" v="1446" actId="1038"/>
          <ac:spMkLst>
            <pc:docMk/>
            <pc:sldMk cId="3734431069" sldId="301"/>
            <ac:spMk id="63" creationId="{B40B8EB2-92B8-5162-F3BF-2384336FFF18}"/>
          </ac:spMkLst>
        </pc:spChg>
        <pc:spChg chg="mod">
          <ac:chgData name="Stuart C Wilde MBE" userId="effe1fc91cccb1d5" providerId="LiveId" clId="{0B7434C0-F6C9-5341-B016-8AA67EE59543}" dt="2023-12-06T20:02:03.974" v="1446" actId="1038"/>
          <ac:spMkLst>
            <pc:docMk/>
            <pc:sldMk cId="3734431069" sldId="301"/>
            <ac:spMk id="73" creationId="{653B4497-C0CB-8FAC-796A-97E8F43BB9B1}"/>
          </ac:spMkLst>
        </pc:spChg>
        <pc:spChg chg="mod">
          <ac:chgData name="Stuart C Wilde MBE" userId="effe1fc91cccb1d5" providerId="LiveId" clId="{0B7434C0-F6C9-5341-B016-8AA67EE59543}" dt="2023-12-06T20:02:03.974" v="1446" actId="1038"/>
          <ac:spMkLst>
            <pc:docMk/>
            <pc:sldMk cId="3734431069" sldId="301"/>
            <ac:spMk id="74" creationId="{B20AAA81-C911-9EC9-2416-9F5BEA8DA517}"/>
          </ac:spMkLst>
        </pc:spChg>
        <pc:spChg chg="mod">
          <ac:chgData name="Stuart C Wilde MBE" userId="effe1fc91cccb1d5" providerId="LiveId" clId="{0B7434C0-F6C9-5341-B016-8AA67EE59543}" dt="2023-12-06T20:02:03.974" v="1446" actId="1038"/>
          <ac:spMkLst>
            <pc:docMk/>
            <pc:sldMk cId="3734431069" sldId="301"/>
            <ac:spMk id="75" creationId="{DD34E3FC-BC1D-21D2-DA9E-904E4BF57557}"/>
          </ac:spMkLst>
        </pc:spChg>
        <pc:spChg chg="mod">
          <ac:chgData name="Stuart C Wilde MBE" userId="effe1fc91cccb1d5" providerId="LiveId" clId="{0B7434C0-F6C9-5341-B016-8AA67EE59543}" dt="2023-12-06T20:02:03.974" v="1446" actId="1038"/>
          <ac:spMkLst>
            <pc:docMk/>
            <pc:sldMk cId="3734431069" sldId="301"/>
            <ac:spMk id="76" creationId="{5FD8C96D-07C4-F596-6F03-8E577EBE8375}"/>
          </ac:spMkLst>
        </pc:spChg>
        <pc:spChg chg="mod">
          <ac:chgData name="Stuart C Wilde MBE" userId="effe1fc91cccb1d5" providerId="LiveId" clId="{0B7434C0-F6C9-5341-B016-8AA67EE59543}" dt="2023-12-06T20:02:03.974" v="1446" actId="1038"/>
          <ac:spMkLst>
            <pc:docMk/>
            <pc:sldMk cId="3734431069" sldId="301"/>
            <ac:spMk id="78" creationId="{8976CE87-DB8B-C66D-A42E-4046115323F7}"/>
          </ac:spMkLst>
        </pc:spChg>
        <pc:spChg chg="mod">
          <ac:chgData name="Stuart C Wilde MBE" userId="effe1fc91cccb1d5" providerId="LiveId" clId="{0B7434C0-F6C9-5341-B016-8AA67EE59543}" dt="2023-12-06T20:02:03.974" v="1446" actId="1038"/>
          <ac:spMkLst>
            <pc:docMk/>
            <pc:sldMk cId="3734431069" sldId="301"/>
            <ac:spMk id="79" creationId="{D36B2BE8-ACE0-9E99-96CC-F023978419B0}"/>
          </ac:spMkLst>
        </pc:spChg>
        <pc:cxnChg chg="del">
          <ac:chgData name="Stuart C Wilde MBE" userId="effe1fc91cccb1d5" providerId="LiveId" clId="{0B7434C0-F6C9-5341-B016-8AA67EE59543}" dt="2023-12-05T19:50:22.841" v="386" actId="478"/>
          <ac:cxnSpMkLst>
            <pc:docMk/>
            <pc:sldMk cId="3734431069" sldId="301"/>
            <ac:cxnSpMk id="8" creationId="{50060E80-F1C3-4E50-B873-7CFDEEA90049}"/>
          </ac:cxnSpMkLst>
        </pc:cxnChg>
        <pc:cxnChg chg="del">
          <ac:chgData name="Stuart C Wilde MBE" userId="effe1fc91cccb1d5" providerId="LiveId" clId="{0B7434C0-F6C9-5341-B016-8AA67EE59543}" dt="2023-12-05T19:50:22.841" v="386" actId="478"/>
          <ac:cxnSpMkLst>
            <pc:docMk/>
            <pc:sldMk cId="3734431069" sldId="301"/>
            <ac:cxnSpMk id="9" creationId="{01C52B09-2839-4160-A3C1-6BB201E5D53A}"/>
          </ac:cxnSpMkLst>
        </pc:cxnChg>
        <pc:cxnChg chg="del">
          <ac:chgData name="Stuart C Wilde MBE" userId="effe1fc91cccb1d5" providerId="LiveId" clId="{0B7434C0-F6C9-5341-B016-8AA67EE59543}" dt="2023-12-05T19:50:22.841" v="386" actId="478"/>
          <ac:cxnSpMkLst>
            <pc:docMk/>
            <pc:sldMk cId="3734431069" sldId="301"/>
            <ac:cxnSpMk id="10" creationId="{FC6C2AB6-E695-4520-9F38-6B6A0DE36B04}"/>
          </ac:cxnSpMkLst>
        </pc:cxnChg>
        <pc:cxnChg chg="del">
          <ac:chgData name="Stuart C Wilde MBE" userId="effe1fc91cccb1d5" providerId="LiveId" clId="{0B7434C0-F6C9-5341-B016-8AA67EE59543}" dt="2023-12-05T19:50:22.841" v="386" actId="478"/>
          <ac:cxnSpMkLst>
            <pc:docMk/>
            <pc:sldMk cId="3734431069" sldId="301"/>
            <ac:cxnSpMk id="11" creationId="{8F28B946-C7F6-4BF4-9E0C-3FACB97B07C7}"/>
          </ac:cxnSpMkLst>
        </pc:cxnChg>
        <pc:cxnChg chg="mod">
          <ac:chgData name="Stuart C Wilde MBE" userId="effe1fc91cccb1d5" providerId="LiveId" clId="{0B7434C0-F6C9-5341-B016-8AA67EE59543}" dt="2023-12-06T20:02:03.974" v="1446" actId="1038"/>
          <ac:cxnSpMkLst>
            <pc:docMk/>
            <pc:sldMk cId="3734431069" sldId="301"/>
            <ac:cxnSpMk id="18" creationId="{0184950E-0524-7EDB-067E-576E222E5A71}"/>
          </ac:cxnSpMkLst>
        </pc:cxnChg>
        <pc:cxnChg chg="mod">
          <ac:chgData name="Stuart C Wilde MBE" userId="effe1fc91cccb1d5" providerId="LiveId" clId="{0B7434C0-F6C9-5341-B016-8AA67EE59543}" dt="2023-12-06T20:02:03.974" v="1446" actId="1038"/>
          <ac:cxnSpMkLst>
            <pc:docMk/>
            <pc:sldMk cId="3734431069" sldId="301"/>
            <ac:cxnSpMk id="23" creationId="{2D2CD9B4-F20C-58F6-FE4C-697D9E76DEED}"/>
          </ac:cxnSpMkLst>
        </pc:cxnChg>
        <pc:cxnChg chg="mod">
          <ac:chgData name="Stuart C Wilde MBE" userId="effe1fc91cccb1d5" providerId="LiveId" clId="{0B7434C0-F6C9-5341-B016-8AA67EE59543}" dt="2023-12-06T20:02:03.974" v="1446" actId="1038"/>
          <ac:cxnSpMkLst>
            <pc:docMk/>
            <pc:sldMk cId="3734431069" sldId="301"/>
            <ac:cxnSpMk id="30" creationId="{68E74C55-250F-C5F7-FD61-0F840152C9ED}"/>
          </ac:cxnSpMkLst>
        </pc:cxnChg>
        <pc:cxnChg chg="mod">
          <ac:chgData name="Stuart C Wilde MBE" userId="effe1fc91cccb1d5" providerId="LiveId" clId="{0B7434C0-F6C9-5341-B016-8AA67EE59543}" dt="2023-12-06T20:02:03.974" v="1446" actId="1038"/>
          <ac:cxnSpMkLst>
            <pc:docMk/>
            <pc:sldMk cId="3734431069" sldId="301"/>
            <ac:cxnSpMk id="34" creationId="{3FFF251F-9F8E-655A-C9D5-4466677FC3E8}"/>
          </ac:cxnSpMkLst>
        </pc:cxnChg>
        <pc:cxnChg chg="mod">
          <ac:chgData name="Stuart C Wilde MBE" userId="effe1fc91cccb1d5" providerId="LiveId" clId="{0B7434C0-F6C9-5341-B016-8AA67EE59543}" dt="2023-12-06T20:02:03.974" v="1446" actId="1038"/>
          <ac:cxnSpMkLst>
            <pc:docMk/>
            <pc:sldMk cId="3734431069" sldId="301"/>
            <ac:cxnSpMk id="39" creationId="{50A82095-1940-7195-A333-AEDCAB676CA8}"/>
          </ac:cxnSpMkLst>
        </pc:cxnChg>
        <pc:cxnChg chg="mod">
          <ac:chgData name="Stuart C Wilde MBE" userId="effe1fc91cccb1d5" providerId="LiveId" clId="{0B7434C0-F6C9-5341-B016-8AA67EE59543}" dt="2023-12-06T20:02:03.974" v="1446" actId="1038"/>
          <ac:cxnSpMkLst>
            <pc:docMk/>
            <pc:sldMk cId="3734431069" sldId="301"/>
            <ac:cxnSpMk id="80" creationId="{FDBEE93B-6278-D098-FB5C-2A7760FBD303}"/>
          </ac:cxnSpMkLst>
        </pc:cxnChg>
      </pc:sldChg>
      <pc:sldChg chg="addSp delSp modSp mod">
        <pc:chgData name="Stuart C Wilde MBE" userId="effe1fc91cccb1d5" providerId="LiveId" clId="{0B7434C0-F6C9-5341-B016-8AA67EE59543}" dt="2023-12-06T20:05:41.979" v="1601" actId="1076"/>
        <pc:sldMkLst>
          <pc:docMk/>
          <pc:sldMk cId="1031141335" sldId="302"/>
        </pc:sldMkLst>
        <pc:spChg chg="add mod">
          <ac:chgData name="Stuart C Wilde MBE" userId="effe1fc91cccb1d5" providerId="LiveId" clId="{0B7434C0-F6C9-5341-B016-8AA67EE59543}" dt="2023-12-05T20:06:00.083" v="622" actId="20577"/>
          <ac:spMkLst>
            <pc:docMk/>
            <pc:sldMk cId="1031141335" sldId="302"/>
            <ac:spMk id="2" creationId="{1EDE61C6-1C23-7105-698D-FC3B05FCF1DE}"/>
          </ac:spMkLst>
        </pc:spChg>
        <pc:spChg chg="del">
          <ac:chgData name="Stuart C Wilde MBE" userId="effe1fc91cccb1d5" providerId="LiveId" clId="{0B7434C0-F6C9-5341-B016-8AA67EE59543}" dt="2023-12-05T19:51:33.300" v="398" actId="478"/>
          <ac:spMkLst>
            <pc:docMk/>
            <pc:sldMk cId="1031141335" sldId="302"/>
            <ac:spMk id="4" creationId="{60735DC8-A105-4BD0-A57F-2FFC38AECE84}"/>
          </ac:spMkLst>
        </pc:spChg>
        <pc:spChg chg="del">
          <ac:chgData name="Stuart C Wilde MBE" userId="effe1fc91cccb1d5" providerId="LiveId" clId="{0B7434C0-F6C9-5341-B016-8AA67EE59543}" dt="2023-12-05T19:51:33.300" v="398" actId="478"/>
          <ac:spMkLst>
            <pc:docMk/>
            <pc:sldMk cId="1031141335" sldId="302"/>
            <ac:spMk id="14" creationId="{8F43C2BE-FC11-4556-86F2-8EE2FBBF10D2}"/>
          </ac:spMkLst>
        </pc:spChg>
        <pc:spChg chg="del">
          <ac:chgData name="Stuart C Wilde MBE" userId="effe1fc91cccb1d5" providerId="LiveId" clId="{0B7434C0-F6C9-5341-B016-8AA67EE59543}" dt="2023-12-05T19:51:33.300" v="398" actId="478"/>
          <ac:spMkLst>
            <pc:docMk/>
            <pc:sldMk cId="1031141335" sldId="302"/>
            <ac:spMk id="25" creationId="{F54BD576-CC82-43DA-A008-C28EF60A448A}"/>
          </ac:spMkLst>
        </pc:spChg>
        <pc:spChg chg="del">
          <ac:chgData name="Stuart C Wilde MBE" userId="effe1fc91cccb1d5" providerId="LiveId" clId="{0B7434C0-F6C9-5341-B016-8AA67EE59543}" dt="2023-12-05T20:05:55.539" v="620" actId="478"/>
          <ac:spMkLst>
            <pc:docMk/>
            <pc:sldMk cId="1031141335" sldId="302"/>
            <ac:spMk id="29" creationId="{C5A8C257-B6E4-D850-0685-E36894744DCB}"/>
          </ac:spMkLst>
        </pc:spChg>
        <pc:picChg chg="mod">
          <ac:chgData name="Stuart C Wilde MBE" userId="effe1fc91cccb1d5" providerId="LiveId" clId="{0B7434C0-F6C9-5341-B016-8AA67EE59543}" dt="2023-12-06T20:05:41.979" v="1601" actId="1076"/>
          <ac:picMkLst>
            <pc:docMk/>
            <pc:sldMk cId="1031141335" sldId="302"/>
            <ac:picMk id="3" creationId="{5B898A70-8890-92F0-C51A-9BE0276FD726}"/>
          </ac:picMkLst>
        </pc:picChg>
        <pc:cxnChg chg="del">
          <ac:chgData name="Stuart C Wilde MBE" userId="effe1fc91cccb1d5" providerId="LiveId" clId="{0B7434C0-F6C9-5341-B016-8AA67EE59543}" dt="2023-12-05T19:51:33.300" v="398" actId="478"/>
          <ac:cxnSpMkLst>
            <pc:docMk/>
            <pc:sldMk cId="1031141335" sldId="302"/>
            <ac:cxnSpMk id="8" creationId="{50060E80-F1C3-4E50-B873-7CFDEEA90049}"/>
          </ac:cxnSpMkLst>
        </pc:cxnChg>
        <pc:cxnChg chg="del">
          <ac:chgData name="Stuart C Wilde MBE" userId="effe1fc91cccb1d5" providerId="LiveId" clId="{0B7434C0-F6C9-5341-B016-8AA67EE59543}" dt="2023-12-05T19:51:33.300" v="398" actId="478"/>
          <ac:cxnSpMkLst>
            <pc:docMk/>
            <pc:sldMk cId="1031141335" sldId="302"/>
            <ac:cxnSpMk id="9" creationId="{01C52B09-2839-4160-A3C1-6BB201E5D53A}"/>
          </ac:cxnSpMkLst>
        </pc:cxnChg>
        <pc:cxnChg chg="del">
          <ac:chgData name="Stuart C Wilde MBE" userId="effe1fc91cccb1d5" providerId="LiveId" clId="{0B7434C0-F6C9-5341-B016-8AA67EE59543}" dt="2023-12-05T19:51:33.300" v="398" actId="478"/>
          <ac:cxnSpMkLst>
            <pc:docMk/>
            <pc:sldMk cId="1031141335" sldId="302"/>
            <ac:cxnSpMk id="10" creationId="{FC6C2AB6-E695-4520-9F38-6B6A0DE36B04}"/>
          </ac:cxnSpMkLst>
        </pc:cxnChg>
        <pc:cxnChg chg="del">
          <ac:chgData name="Stuart C Wilde MBE" userId="effe1fc91cccb1d5" providerId="LiveId" clId="{0B7434C0-F6C9-5341-B016-8AA67EE59543}" dt="2023-12-05T19:51:33.300" v="398" actId="478"/>
          <ac:cxnSpMkLst>
            <pc:docMk/>
            <pc:sldMk cId="1031141335" sldId="302"/>
            <ac:cxnSpMk id="11" creationId="{8F28B946-C7F6-4BF4-9E0C-3FACB97B07C7}"/>
          </ac:cxnSpMkLst>
        </pc:cxnChg>
      </pc:sldChg>
      <pc:sldChg chg="addSp delSp modSp mod">
        <pc:chgData name="Stuart C Wilde MBE" userId="effe1fc91cccb1d5" providerId="LiveId" clId="{0B7434C0-F6C9-5341-B016-8AA67EE59543}" dt="2023-12-06T20:06:06.948" v="1603" actId="1076"/>
        <pc:sldMkLst>
          <pc:docMk/>
          <pc:sldMk cId="1616907429" sldId="303"/>
        </pc:sldMkLst>
        <pc:spChg chg="add mod">
          <ac:chgData name="Stuart C Wilde MBE" userId="effe1fc91cccb1d5" providerId="LiveId" clId="{0B7434C0-F6C9-5341-B016-8AA67EE59543}" dt="2023-12-05T20:06:24.459" v="633" actId="20577"/>
          <ac:spMkLst>
            <pc:docMk/>
            <pc:sldMk cId="1616907429" sldId="303"/>
            <ac:spMk id="2" creationId="{46403BB1-AA93-D858-7D97-90F1F36295A4}"/>
          </ac:spMkLst>
        </pc:spChg>
        <pc:spChg chg="del">
          <ac:chgData name="Stuart C Wilde MBE" userId="effe1fc91cccb1d5" providerId="LiveId" clId="{0B7434C0-F6C9-5341-B016-8AA67EE59543}" dt="2023-12-05T19:51:44.266" v="400" actId="478"/>
          <ac:spMkLst>
            <pc:docMk/>
            <pc:sldMk cId="1616907429" sldId="303"/>
            <ac:spMk id="4" creationId="{60735DC8-A105-4BD0-A57F-2FFC38AECE84}"/>
          </ac:spMkLst>
        </pc:spChg>
        <pc:spChg chg="del">
          <ac:chgData name="Stuart C Wilde MBE" userId="effe1fc91cccb1d5" providerId="LiveId" clId="{0B7434C0-F6C9-5341-B016-8AA67EE59543}" dt="2023-12-05T19:51:44.266" v="400" actId="478"/>
          <ac:spMkLst>
            <pc:docMk/>
            <pc:sldMk cId="1616907429" sldId="303"/>
            <ac:spMk id="14" creationId="{8F43C2BE-FC11-4556-86F2-8EE2FBBF10D2}"/>
          </ac:spMkLst>
        </pc:spChg>
        <pc:spChg chg="mod">
          <ac:chgData name="Stuart C Wilde MBE" userId="effe1fc91cccb1d5" providerId="LiveId" clId="{0B7434C0-F6C9-5341-B016-8AA67EE59543}" dt="2023-12-06T20:06:06.948" v="1603" actId="1076"/>
          <ac:spMkLst>
            <pc:docMk/>
            <pc:sldMk cId="1616907429" sldId="303"/>
            <ac:spMk id="15" creationId="{01ED6716-AE35-0583-9171-CEE67AC06E1A}"/>
          </ac:spMkLst>
        </pc:spChg>
        <pc:spChg chg="mod">
          <ac:chgData name="Stuart C Wilde MBE" userId="effe1fc91cccb1d5" providerId="LiveId" clId="{0B7434C0-F6C9-5341-B016-8AA67EE59543}" dt="2023-12-06T20:06:06.948" v="1603" actId="1076"/>
          <ac:spMkLst>
            <pc:docMk/>
            <pc:sldMk cId="1616907429" sldId="303"/>
            <ac:spMk id="16" creationId="{9BE2C9F3-0971-717F-368B-D8F5D8B0E2CF}"/>
          </ac:spMkLst>
        </pc:spChg>
        <pc:spChg chg="mod">
          <ac:chgData name="Stuart C Wilde MBE" userId="effe1fc91cccb1d5" providerId="LiveId" clId="{0B7434C0-F6C9-5341-B016-8AA67EE59543}" dt="2023-12-06T20:06:06.948" v="1603" actId="1076"/>
          <ac:spMkLst>
            <pc:docMk/>
            <pc:sldMk cId="1616907429" sldId="303"/>
            <ac:spMk id="17" creationId="{8A234496-AF4D-F70A-BE33-B79607B09D31}"/>
          </ac:spMkLst>
        </pc:spChg>
        <pc:spChg chg="del">
          <ac:chgData name="Stuart C Wilde MBE" userId="effe1fc91cccb1d5" providerId="LiveId" clId="{0B7434C0-F6C9-5341-B016-8AA67EE59543}" dt="2023-12-05T19:51:44.266" v="400" actId="478"/>
          <ac:spMkLst>
            <pc:docMk/>
            <pc:sldMk cId="1616907429" sldId="303"/>
            <ac:spMk id="25" creationId="{F54BD576-CC82-43DA-A008-C28EF60A448A}"/>
          </ac:spMkLst>
        </pc:spChg>
        <pc:spChg chg="del">
          <ac:chgData name="Stuart C Wilde MBE" userId="effe1fc91cccb1d5" providerId="LiveId" clId="{0B7434C0-F6C9-5341-B016-8AA67EE59543}" dt="2023-12-05T20:06:16.852" v="629" actId="478"/>
          <ac:spMkLst>
            <pc:docMk/>
            <pc:sldMk cId="1616907429" sldId="303"/>
            <ac:spMk id="29" creationId="{C5A8C257-B6E4-D850-0685-E36894744DCB}"/>
          </ac:spMkLst>
        </pc:spChg>
        <pc:picChg chg="mod">
          <ac:chgData name="Stuart C Wilde MBE" userId="effe1fc91cccb1d5" providerId="LiveId" clId="{0B7434C0-F6C9-5341-B016-8AA67EE59543}" dt="2023-12-06T20:06:06.948" v="1603" actId="1076"/>
          <ac:picMkLst>
            <pc:docMk/>
            <pc:sldMk cId="1616907429" sldId="303"/>
            <ac:picMk id="13" creationId="{AD260FF9-8596-9E19-B2E7-16496C32F06D}"/>
          </ac:picMkLst>
        </pc:picChg>
        <pc:cxnChg chg="del">
          <ac:chgData name="Stuart C Wilde MBE" userId="effe1fc91cccb1d5" providerId="LiveId" clId="{0B7434C0-F6C9-5341-B016-8AA67EE59543}" dt="2023-12-05T19:51:44.266" v="400" actId="478"/>
          <ac:cxnSpMkLst>
            <pc:docMk/>
            <pc:sldMk cId="1616907429" sldId="303"/>
            <ac:cxnSpMk id="8" creationId="{50060E80-F1C3-4E50-B873-7CFDEEA90049}"/>
          </ac:cxnSpMkLst>
        </pc:cxnChg>
        <pc:cxnChg chg="del">
          <ac:chgData name="Stuart C Wilde MBE" userId="effe1fc91cccb1d5" providerId="LiveId" clId="{0B7434C0-F6C9-5341-B016-8AA67EE59543}" dt="2023-12-05T19:51:44.266" v="400" actId="478"/>
          <ac:cxnSpMkLst>
            <pc:docMk/>
            <pc:sldMk cId="1616907429" sldId="303"/>
            <ac:cxnSpMk id="9" creationId="{01C52B09-2839-4160-A3C1-6BB201E5D53A}"/>
          </ac:cxnSpMkLst>
        </pc:cxnChg>
        <pc:cxnChg chg="del">
          <ac:chgData name="Stuart C Wilde MBE" userId="effe1fc91cccb1d5" providerId="LiveId" clId="{0B7434C0-F6C9-5341-B016-8AA67EE59543}" dt="2023-12-05T19:51:44.266" v="400" actId="478"/>
          <ac:cxnSpMkLst>
            <pc:docMk/>
            <pc:sldMk cId="1616907429" sldId="303"/>
            <ac:cxnSpMk id="10" creationId="{FC6C2AB6-E695-4520-9F38-6B6A0DE36B04}"/>
          </ac:cxnSpMkLst>
        </pc:cxnChg>
        <pc:cxnChg chg="del">
          <ac:chgData name="Stuart C Wilde MBE" userId="effe1fc91cccb1d5" providerId="LiveId" clId="{0B7434C0-F6C9-5341-B016-8AA67EE59543}" dt="2023-12-05T19:51:44.266" v="400" actId="478"/>
          <ac:cxnSpMkLst>
            <pc:docMk/>
            <pc:sldMk cId="1616907429" sldId="303"/>
            <ac:cxnSpMk id="11" creationId="{8F28B946-C7F6-4BF4-9E0C-3FACB97B07C7}"/>
          </ac:cxnSpMkLst>
        </pc:cxnChg>
        <pc:cxnChg chg="mod">
          <ac:chgData name="Stuart C Wilde MBE" userId="effe1fc91cccb1d5" providerId="LiveId" clId="{0B7434C0-F6C9-5341-B016-8AA67EE59543}" dt="2023-12-06T20:06:06.948" v="1603" actId="1076"/>
          <ac:cxnSpMkLst>
            <pc:docMk/>
            <pc:sldMk cId="1616907429" sldId="303"/>
            <ac:cxnSpMk id="20" creationId="{7B98C835-DA73-ADFB-4480-C0917F24248D}"/>
          </ac:cxnSpMkLst>
        </pc:cxnChg>
        <pc:cxnChg chg="mod">
          <ac:chgData name="Stuart C Wilde MBE" userId="effe1fc91cccb1d5" providerId="LiveId" clId="{0B7434C0-F6C9-5341-B016-8AA67EE59543}" dt="2023-12-06T20:06:06.948" v="1603" actId="1076"/>
          <ac:cxnSpMkLst>
            <pc:docMk/>
            <pc:sldMk cId="1616907429" sldId="303"/>
            <ac:cxnSpMk id="21" creationId="{7EC60AEA-B071-C5D5-28FA-825D2C0918F1}"/>
          </ac:cxnSpMkLst>
        </pc:cxnChg>
      </pc:sldChg>
      <pc:sldChg chg="addSp delSp modSp mod">
        <pc:chgData name="Stuart C Wilde MBE" userId="effe1fc91cccb1d5" providerId="LiveId" clId="{0B7434C0-F6C9-5341-B016-8AA67EE59543}" dt="2023-12-07T16:36:02.093" v="1803" actId="1076"/>
        <pc:sldMkLst>
          <pc:docMk/>
          <pc:sldMk cId="1213944555" sldId="304"/>
        </pc:sldMkLst>
        <pc:spChg chg="add mod">
          <ac:chgData name="Stuart C Wilde MBE" userId="effe1fc91cccb1d5" providerId="LiveId" clId="{0B7434C0-F6C9-5341-B016-8AA67EE59543}" dt="2023-12-05T20:17:08.433" v="1043" actId="20577"/>
          <ac:spMkLst>
            <pc:docMk/>
            <pc:sldMk cId="1213944555" sldId="304"/>
            <ac:spMk id="2" creationId="{45543C68-29DB-9C22-EF0C-14A662EA8716}"/>
          </ac:spMkLst>
        </pc:spChg>
        <pc:spChg chg="del">
          <ac:chgData name="Stuart C Wilde MBE" userId="effe1fc91cccb1d5" providerId="LiveId" clId="{0B7434C0-F6C9-5341-B016-8AA67EE59543}" dt="2023-12-05T19:56:45.783" v="449" actId="478"/>
          <ac:spMkLst>
            <pc:docMk/>
            <pc:sldMk cId="1213944555" sldId="304"/>
            <ac:spMk id="4" creationId="{60735DC8-A105-4BD0-A57F-2FFC38AECE84}"/>
          </ac:spMkLst>
        </pc:spChg>
        <pc:spChg chg="mod">
          <ac:chgData name="Stuart C Wilde MBE" userId="effe1fc91cccb1d5" providerId="LiveId" clId="{0B7434C0-F6C9-5341-B016-8AA67EE59543}" dt="2023-12-07T16:36:02.093" v="1803" actId="1076"/>
          <ac:spMkLst>
            <pc:docMk/>
            <pc:sldMk cId="1213944555" sldId="304"/>
            <ac:spMk id="5" creationId="{791318F1-E3CE-71DB-DD1A-435A2C72C29C}"/>
          </ac:spMkLst>
        </pc:spChg>
        <pc:spChg chg="del">
          <ac:chgData name="Stuart C Wilde MBE" userId="effe1fc91cccb1d5" providerId="LiveId" clId="{0B7434C0-F6C9-5341-B016-8AA67EE59543}" dt="2023-12-05T19:56:45.783" v="449" actId="478"/>
          <ac:spMkLst>
            <pc:docMk/>
            <pc:sldMk cId="1213944555" sldId="304"/>
            <ac:spMk id="14" creationId="{8F43C2BE-FC11-4556-86F2-8EE2FBBF10D2}"/>
          </ac:spMkLst>
        </pc:spChg>
        <pc:spChg chg="mod">
          <ac:chgData name="Stuart C Wilde MBE" userId="effe1fc91cccb1d5" providerId="LiveId" clId="{0B7434C0-F6C9-5341-B016-8AA67EE59543}" dt="2023-12-07T16:36:02.093" v="1803" actId="1076"/>
          <ac:spMkLst>
            <pc:docMk/>
            <pc:sldMk cId="1213944555" sldId="304"/>
            <ac:spMk id="16" creationId="{26219124-314B-9FFC-29E1-4FEAC3FAB5F6}"/>
          </ac:spMkLst>
        </pc:spChg>
        <pc:spChg chg="del">
          <ac:chgData name="Stuart C Wilde MBE" userId="effe1fc91cccb1d5" providerId="LiveId" clId="{0B7434C0-F6C9-5341-B016-8AA67EE59543}" dt="2023-12-05T19:56:45.783" v="449" actId="478"/>
          <ac:spMkLst>
            <pc:docMk/>
            <pc:sldMk cId="1213944555" sldId="304"/>
            <ac:spMk id="25" creationId="{F54BD576-CC82-43DA-A008-C28EF60A448A}"/>
          </ac:spMkLst>
        </pc:spChg>
        <pc:spChg chg="del">
          <ac:chgData name="Stuart C Wilde MBE" userId="effe1fc91cccb1d5" providerId="LiveId" clId="{0B7434C0-F6C9-5341-B016-8AA67EE59543}" dt="2023-12-05T20:17:04.456" v="1040" actId="478"/>
          <ac:spMkLst>
            <pc:docMk/>
            <pc:sldMk cId="1213944555" sldId="304"/>
            <ac:spMk id="29" creationId="{C5A8C257-B6E4-D850-0685-E36894744DCB}"/>
          </ac:spMkLst>
        </pc:spChg>
        <pc:spChg chg="mod">
          <ac:chgData name="Stuart C Wilde MBE" userId="effe1fc91cccb1d5" providerId="LiveId" clId="{0B7434C0-F6C9-5341-B016-8AA67EE59543}" dt="2023-12-07T16:36:02.093" v="1803" actId="1076"/>
          <ac:spMkLst>
            <pc:docMk/>
            <pc:sldMk cId="1213944555" sldId="304"/>
            <ac:spMk id="51" creationId="{BDBB9BB8-7CB3-969E-6D9E-6D6DA8055854}"/>
          </ac:spMkLst>
        </pc:spChg>
        <pc:spChg chg="mod">
          <ac:chgData name="Stuart C Wilde MBE" userId="effe1fc91cccb1d5" providerId="LiveId" clId="{0B7434C0-F6C9-5341-B016-8AA67EE59543}" dt="2023-12-07T16:36:02.093" v="1803" actId="1076"/>
          <ac:spMkLst>
            <pc:docMk/>
            <pc:sldMk cId="1213944555" sldId="304"/>
            <ac:spMk id="52" creationId="{47965150-CF10-953F-6822-E29DC906B768}"/>
          </ac:spMkLst>
        </pc:spChg>
        <pc:spChg chg="mod">
          <ac:chgData name="Stuart C Wilde MBE" userId="effe1fc91cccb1d5" providerId="LiveId" clId="{0B7434C0-F6C9-5341-B016-8AA67EE59543}" dt="2023-12-07T16:36:02.093" v="1803" actId="1076"/>
          <ac:spMkLst>
            <pc:docMk/>
            <pc:sldMk cId="1213944555" sldId="304"/>
            <ac:spMk id="75" creationId="{C83D8820-EE5B-F42E-9708-9CB16B3CB0E6}"/>
          </ac:spMkLst>
        </pc:spChg>
        <pc:spChg chg="mod">
          <ac:chgData name="Stuart C Wilde MBE" userId="effe1fc91cccb1d5" providerId="LiveId" clId="{0B7434C0-F6C9-5341-B016-8AA67EE59543}" dt="2023-12-07T16:36:02.093" v="1803" actId="1076"/>
          <ac:spMkLst>
            <pc:docMk/>
            <pc:sldMk cId="1213944555" sldId="304"/>
            <ac:spMk id="80" creationId="{08849D7C-70C9-E3A1-B9D2-7B4B6EF2FCD0}"/>
          </ac:spMkLst>
        </pc:spChg>
        <pc:picChg chg="mod">
          <ac:chgData name="Stuart C Wilde MBE" userId="effe1fc91cccb1d5" providerId="LiveId" clId="{0B7434C0-F6C9-5341-B016-8AA67EE59543}" dt="2023-12-07T16:36:02.093" v="1803" actId="1076"/>
          <ac:picMkLst>
            <pc:docMk/>
            <pc:sldMk cId="1213944555" sldId="304"/>
            <ac:picMk id="13" creationId="{C91B3A55-1D70-F3BC-CD9C-36779B1262CB}"/>
          </ac:picMkLst>
        </pc:picChg>
        <pc:cxnChg chg="del">
          <ac:chgData name="Stuart C Wilde MBE" userId="effe1fc91cccb1d5" providerId="LiveId" clId="{0B7434C0-F6C9-5341-B016-8AA67EE59543}" dt="2023-12-05T19:56:45.783" v="449" actId="478"/>
          <ac:cxnSpMkLst>
            <pc:docMk/>
            <pc:sldMk cId="1213944555" sldId="304"/>
            <ac:cxnSpMk id="8" creationId="{50060E80-F1C3-4E50-B873-7CFDEEA90049}"/>
          </ac:cxnSpMkLst>
        </pc:cxnChg>
        <pc:cxnChg chg="del">
          <ac:chgData name="Stuart C Wilde MBE" userId="effe1fc91cccb1d5" providerId="LiveId" clId="{0B7434C0-F6C9-5341-B016-8AA67EE59543}" dt="2023-12-05T19:56:45.783" v="449" actId="478"/>
          <ac:cxnSpMkLst>
            <pc:docMk/>
            <pc:sldMk cId="1213944555" sldId="304"/>
            <ac:cxnSpMk id="9" creationId="{01C52B09-2839-4160-A3C1-6BB201E5D53A}"/>
          </ac:cxnSpMkLst>
        </pc:cxnChg>
        <pc:cxnChg chg="del">
          <ac:chgData name="Stuart C Wilde MBE" userId="effe1fc91cccb1d5" providerId="LiveId" clId="{0B7434C0-F6C9-5341-B016-8AA67EE59543}" dt="2023-12-05T19:56:45.783" v="449" actId="478"/>
          <ac:cxnSpMkLst>
            <pc:docMk/>
            <pc:sldMk cId="1213944555" sldId="304"/>
            <ac:cxnSpMk id="10" creationId="{FC6C2AB6-E695-4520-9F38-6B6A0DE36B04}"/>
          </ac:cxnSpMkLst>
        </pc:cxnChg>
        <pc:cxnChg chg="del">
          <ac:chgData name="Stuart C Wilde MBE" userId="effe1fc91cccb1d5" providerId="LiveId" clId="{0B7434C0-F6C9-5341-B016-8AA67EE59543}" dt="2023-12-05T19:56:45.783" v="449" actId="478"/>
          <ac:cxnSpMkLst>
            <pc:docMk/>
            <pc:sldMk cId="1213944555" sldId="304"/>
            <ac:cxnSpMk id="11" creationId="{8F28B946-C7F6-4BF4-9E0C-3FACB97B07C7}"/>
          </ac:cxnSpMkLst>
        </pc:cxnChg>
        <pc:cxnChg chg="mod">
          <ac:chgData name="Stuart C Wilde MBE" userId="effe1fc91cccb1d5" providerId="LiveId" clId="{0B7434C0-F6C9-5341-B016-8AA67EE59543}" dt="2023-12-07T16:36:02.093" v="1803" actId="1076"/>
          <ac:cxnSpMkLst>
            <pc:docMk/>
            <pc:sldMk cId="1213944555" sldId="304"/>
            <ac:cxnSpMk id="12" creationId="{B0FFEB02-73AE-46E7-9F4F-0B39FB2406F5}"/>
          </ac:cxnSpMkLst>
        </pc:cxnChg>
        <pc:cxnChg chg="mod">
          <ac:chgData name="Stuart C Wilde MBE" userId="effe1fc91cccb1d5" providerId="LiveId" clId="{0B7434C0-F6C9-5341-B016-8AA67EE59543}" dt="2023-12-07T16:36:02.093" v="1803" actId="1076"/>
          <ac:cxnSpMkLst>
            <pc:docMk/>
            <pc:sldMk cId="1213944555" sldId="304"/>
            <ac:cxnSpMk id="48" creationId="{40579FF1-CD61-2D63-894E-CC2052A55273}"/>
          </ac:cxnSpMkLst>
        </pc:cxnChg>
        <pc:cxnChg chg="mod">
          <ac:chgData name="Stuart C Wilde MBE" userId="effe1fc91cccb1d5" providerId="LiveId" clId="{0B7434C0-F6C9-5341-B016-8AA67EE59543}" dt="2023-12-07T16:36:02.093" v="1803" actId="1076"/>
          <ac:cxnSpMkLst>
            <pc:docMk/>
            <pc:sldMk cId="1213944555" sldId="304"/>
            <ac:cxnSpMk id="54" creationId="{373595B3-B279-C49F-1463-41CDD82852A9}"/>
          </ac:cxnSpMkLst>
        </pc:cxnChg>
        <pc:cxnChg chg="mod">
          <ac:chgData name="Stuart C Wilde MBE" userId="effe1fc91cccb1d5" providerId="LiveId" clId="{0B7434C0-F6C9-5341-B016-8AA67EE59543}" dt="2023-12-07T16:36:02.093" v="1803" actId="1076"/>
          <ac:cxnSpMkLst>
            <pc:docMk/>
            <pc:sldMk cId="1213944555" sldId="304"/>
            <ac:cxnSpMk id="71" creationId="{64D1FC16-091F-F74D-7A4B-564E50D683B1}"/>
          </ac:cxnSpMkLst>
        </pc:cxnChg>
        <pc:cxnChg chg="mod">
          <ac:chgData name="Stuart C Wilde MBE" userId="effe1fc91cccb1d5" providerId="LiveId" clId="{0B7434C0-F6C9-5341-B016-8AA67EE59543}" dt="2023-12-07T16:36:02.093" v="1803" actId="1076"/>
          <ac:cxnSpMkLst>
            <pc:docMk/>
            <pc:sldMk cId="1213944555" sldId="304"/>
            <ac:cxnSpMk id="81" creationId="{CECCE93B-72DD-CE82-619C-1539A909B59F}"/>
          </ac:cxnSpMkLst>
        </pc:cxnChg>
      </pc:sldChg>
      <pc:sldChg chg="addSp delSp modSp mod">
        <pc:chgData name="Stuart C Wilde MBE" userId="effe1fc91cccb1d5" providerId="LiveId" clId="{0B7434C0-F6C9-5341-B016-8AA67EE59543}" dt="2023-12-06T20:06:26.564" v="1604" actId="1076"/>
        <pc:sldMkLst>
          <pc:docMk/>
          <pc:sldMk cId="1715259287" sldId="305"/>
        </pc:sldMkLst>
        <pc:spChg chg="mod">
          <ac:chgData name="Stuart C Wilde MBE" userId="effe1fc91cccb1d5" providerId="LiveId" clId="{0B7434C0-F6C9-5341-B016-8AA67EE59543}" dt="2023-12-06T20:06:26.564" v="1604" actId="1076"/>
          <ac:spMkLst>
            <pc:docMk/>
            <pc:sldMk cId="1715259287" sldId="305"/>
            <ac:spMk id="2" creationId="{915786DF-0947-7822-EE74-7FAD67DABB8D}"/>
          </ac:spMkLst>
        </pc:spChg>
        <pc:spChg chg="del">
          <ac:chgData name="Stuart C Wilde MBE" userId="effe1fc91cccb1d5" providerId="LiveId" clId="{0B7434C0-F6C9-5341-B016-8AA67EE59543}" dt="2023-12-05T19:51:50.128" v="401" actId="478"/>
          <ac:spMkLst>
            <pc:docMk/>
            <pc:sldMk cId="1715259287" sldId="305"/>
            <ac:spMk id="4" creationId="{60735DC8-A105-4BD0-A57F-2FFC38AECE84}"/>
          </ac:spMkLst>
        </pc:spChg>
        <pc:spChg chg="mod">
          <ac:chgData name="Stuart C Wilde MBE" userId="effe1fc91cccb1d5" providerId="LiveId" clId="{0B7434C0-F6C9-5341-B016-8AA67EE59543}" dt="2023-12-06T20:06:26.564" v="1604" actId="1076"/>
          <ac:spMkLst>
            <pc:docMk/>
            <pc:sldMk cId="1715259287" sldId="305"/>
            <ac:spMk id="5" creationId="{D68403A3-B545-1852-6946-BD8B0AF5A5EE}"/>
          </ac:spMkLst>
        </pc:spChg>
        <pc:spChg chg="add mod">
          <ac:chgData name="Stuart C Wilde MBE" userId="effe1fc91cccb1d5" providerId="LiveId" clId="{0B7434C0-F6C9-5341-B016-8AA67EE59543}" dt="2023-12-05T20:06:39.234" v="637" actId="20577"/>
          <ac:spMkLst>
            <pc:docMk/>
            <pc:sldMk cId="1715259287" sldId="305"/>
            <ac:spMk id="6" creationId="{ABC1EF96-3D6D-50CA-82E5-2EECD6C6D384}"/>
          </ac:spMkLst>
        </pc:spChg>
        <pc:spChg chg="mod">
          <ac:chgData name="Stuart C Wilde MBE" userId="effe1fc91cccb1d5" providerId="LiveId" clId="{0B7434C0-F6C9-5341-B016-8AA67EE59543}" dt="2023-12-06T20:06:26.564" v="1604" actId="1076"/>
          <ac:spMkLst>
            <pc:docMk/>
            <pc:sldMk cId="1715259287" sldId="305"/>
            <ac:spMk id="7" creationId="{AB9F1984-8564-07BD-BDCA-07341B501D7C}"/>
          </ac:spMkLst>
        </pc:spChg>
        <pc:spChg chg="mod">
          <ac:chgData name="Stuart C Wilde MBE" userId="effe1fc91cccb1d5" providerId="LiveId" clId="{0B7434C0-F6C9-5341-B016-8AA67EE59543}" dt="2023-12-06T20:06:26.564" v="1604" actId="1076"/>
          <ac:spMkLst>
            <pc:docMk/>
            <pc:sldMk cId="1715259287" sldId="305"/>
            <ac:spMk id="13" creationId="{82A13771-ABD9-942D-F473-DB4587226046}"/>
          </ac:spMkLst>
        </pc:spChg>
        <pc:spChg chg="del">
          <ac:chgData name="Stuart C Wilde MBE" userId="effe1fc91cccb1d5" providerId="LiveId" clId="{0B7434C0-F6C9-5341-B016-8AA67EE59543}" dt="2023-12-05T19:51:50.128" v="401" actId="478"/>
          <ac:spMkLst>
            <pc:docMk/>
            <pc:sldMk cId="1715259287" sldId="305"/>
            <ac:spMk id="14" creationId="{8F43C2BE-FC11-4556-86F2-8EE2FBBF10D2}"/>
          </ac:spMkLst>
        </pc:spChg>
        <pc:spChg chg="mod">
          <ac:chgData name="Stuart C Wilde MBE" userId="effe1fc91cccb1d5" providerId="LiveId" clId="{0B7434C0-F6C9-5341-B016-8AA67EE59543}" dt="2023-12-06T20:06:26.564" v="1604" actId="1076"/>
          <ac:spMkLst>
            <pc:docMk/>
            <pc:sldMk cId="1715259287" sldId="305"/>
            <ac:spMk id="16" creationId="{6C911A5D-B79E-B00E-D8E5-B1AE9DFB59F8}"/>
          </ac:spMkLst>
        </pc:spChg>
        <pc:spChg chg="mod">
          <ac:chgData name="Stuart C Wilde MBE" userId="effe1fc91cccb1d5" providerId="LiveId" clId="{0B7434C0-F6C9-5341-B016-8AA67EE59543}" dt="2023-12-06T20:06:26.564" v="1604" actId="1076"/>
          <ac:spMkLst>
            <pc:docMk/>
            <pc:sldMk cId="1715259287" sldId="305"/>
            <ac:spMk id="17" creationId="{C56E6D60-6965-C9B0-B9A1-62F013EA7806}"/>
          </ac:spMkLst>
        </pc:spChg>
        <pc:spChg chg="mod">
          <ac:chgData name="Stuart C Wilde MBE" userId="effe1fc91cccb1d5" providerId="LiveId" clId="{0B7434C0-F6C9-5341-B016-8AA67EE59543}" dt="2023-12-06T20:06:26.564" v="1604" actId="1076"/>
          <ac:spMkLst>
            <pc:docMk/>
            <pc:sldMk cId="1715259287" sldId="305"/>
            <ac:spMk id="18" creationId="{6988B989-C11D-F9B0-4999-EA4CFEBCAA32}"/>
          </ac:spMkLst>
        </pc:spChg>
        <pc:spChg chg="mod">
          <ac:chgData name="Stuart C Wilde MBE" userId="effe1fc91cccb1d5" providerId="LiveId" clId="{0B7434C0-F6C9-5341-B016-8AA67EE59543}" dt="2023-12-06T20:06:26.564" v="1604" actId="1076"/>
          <ac:spMkLst>
            <pc:docMk/>
            <pc:sldMk cId="1715259287" sldId="305"/>
            <ac:spMk id="19" creationId="{CD3A5A2D-A054-5F27-F0E7-24CEE7A72D2D}"/>
          </ac:spMkLst>
        </pc:spChg>
        <pc:spChg chg="mod">
          <ac:chgData name="Stuart C Wilde MBE" userId="effe1fc91cccb1d5" providerId="LiveId" clId="{0B7434C0-F6C9-5341-B016-8AA67EE59543}" dt="2023-12-06T20:06:26.564" v="1604" actId="1076"/>
          <ac:spMkLst>
            <pc:docMk/>
            <pc:sldMk cId="1715259287" sldId="305"/>
            <ac:spMk id="20" creationId="{54527D33-4F3C-AA43-BA75-566D4891B9FA}"/>
          </ac:spMkLst>
        </pc:spChg>
        <pc:spChg chg="mod">
          <ac:chgData name="Stuart C Wilde MBE" userId="effe1fc91cccb1d5" providerId="LiveId" clId="{0B7434C0-F6C9-5341-B016-8AA67EE59543}" dt="2023-12-06T20:06:26.564" v="1604" actId="1076"/>
          <ac:spMkLst>
            <pc:docMk/>
            <pc:sldMk cId="1715259287" sldId="305"/>
            <ac:spMk id="21" creationId="{024B71D7-610F-5C6D-8D12-C6FE7A402EB8}"/>
          </ac:spMkLst>
        </pc:spChg>
        <pc:spChg chg="del">
          <ac:chgData name="Stuart C Wilde MBE" userId="effe1fc91cccb1d5" providerId="LiveId" clId="{0B7434C0-F6C9-5341-B016-8AA67EE59543}" dt="2023-12-05T19:51:50.128" v="401" actId="478"/>
          <ac:spMkLst>
            <pc:docMk/>
            <pc:sldMk cId="1715259287" sldId="305"/>
            <ac:spMk id="25" creationId="{F54BD576-CC82-43DA-A008-C28EF60A448A}"/>
          </ac:spMkLst>
        </pc:spChg>
        <pc:spChg chg="del">
          <ac:chgData name="Stuart C Wilde MBE" userId="effe1fc91cccb1d5" providerId="LiveId" clId="{0B7434C0-F6C9-5341-B016-8AA67EE59543}" dt="2023-12-05T20:06:34.110" v="634" actId="478"/>
          <ac:spMkLst>
            <pc:docMk/>
            <pc:sldMk cId="1715259287" sldId="305"/>
            <ac:spMk id="29" creationId="{C5A8C257-B6E4-D850-0685-E36894744DCB}"/>
          </ac:spMkLst>
        </pc:spChg>
        <pc:picChg chg="mod">
          <ac:chgData name="Stuart C Wilde MBE" userId="effe1fc91cccb1d5" providerId="LiveId" clId="{0B7434C0-F6C9-5341-B016-8AA67EE59543}" dt="2023-12-06T20:06:26.564" v="1604" actId="1076"/>
          <ac:picMkLst>
            <pc:docMk/>
            <pc:sldMk cId="1715259287" sldId="305"/>
            <ac:picMk id="3" creationId="{572D57E0-5BA7-4AE9-98C8-F7FFAA558B4C}"/>
          </ac:picMkLst>
        </pc:picChg>
        <pc:cxnChg chg="del">
          <ac:chgData name="Stuart C Wilde MBE" userId="effe1fc91cccb1d5" providerId="LiveId" clId="{0B7434C0-F6C9-5341-B016-8AA67EE59543}" dt="2023-12-05T19:51:50.128" v="401" actId="478"/>
          <ac:cxnSpMkLst>
            <pc:docMk/>
            <pc:sldMk cId="1715259287" sldId="305"/>
            <ac:cxnSpMk id="8" creationId="{50060E80-F1C3-4E50-B873-7CFDEEA90049}"/>
          </ac:cxnSpMkLst>
        </pc:cxnChg>
        <pc:cxnChg chg="del">
          <ac:chgData name="Stuart C Wilde MBE" userId="effe1fc91cccb1d5" providerId="LiveId" clId="{0B7434C0-F6C9-5341-B016-8AA67EE59543}" dt="2023-12-05T19:51:50.128" v="401" actId="478"/>
          <ac:cxnSpMkLst>
            <pc:docMk/>
            <pc:sldMk cId="1715259287" sldId="305"/>
            <ac:cxnSpMk id="9" creationId="{01C52B09-2839-4160-A3C1-6BB201E5D53A}"/>
          </ac:cxnSpMkLst>
        </pc:cxnChg>
        <pc:cxnChg chg="del">
          <ac:chgData name="Stuart C Wilde MBE" userId="effe1fc91cccb1d5" providerId="LiveId" clId="{0B7434C0-F6C9-5341-B016-8AA67EE59543}" dt="2023-12-05T19:51:50.128" v="401" actId="478"/>
          <ac:cxnSpMkLst>
            <pc:docMk/>
            <pc:sldMk cId="1715259287" sldId="305"/>
            <ac:cxnSpMk id="10" creationId="{FC6C2AB6-E695-4520-9F38-6B6A0DE36B04}"/>
          </ac:cxnSpMkLst>
        </pc:cxnChg>
        <pc:cxnChg chg="del">
          <ac:chgData name="Stuart C Wilde MBE" userId="effe1fc91cccb1d5" providerId="LiveId" clId="{0B7434C0-F6C9-5341-B016-8AA67EE59543}" dt="2023-12-05T19:51:50.128" v="401" actId="478"/>
          <ac:cxnSpMkLst>
            <pc:docMk/>
            <pc:sldMk cId="1715259287" sldId="305"/>
            <ac:cxnSpMk id="11" creationId="{8F28B946-C7F6-4BF4-9E0C-3FACB97B07C7}"/>
          </ac:cxnSpMkLst>
        </pc:cxnChg>
        <pc:cxnChg chg="mod">
          <ac:chgData name="Stuart C Wilde MBE" userId="effe1fc91cccb1d5" providerId="LiveId" clId="{0B7434C0-F6C9-5341-B016-8AA67EE59543}" dt="2023-12-06T20:06:26.564" v="1604" actId="1076"/>
          <ac:cxnSpMkLst>
            <pc:docMk/>
            <pc:sldMk cId="1715259287" sldId="305"/>
            <ac:cxnSpMk id="12" creationId="{291FCD2B-59F5-45B4-F50C-B49F132EB34A}"/>
          </ac:cxnSpMkLst>
        </pc:cxnChg>
        <pc:cxnChg chg="mod">
          <ac:chgData name="Stuart C Wilde MBE" userId="effe1fc91cccb1d5" providerId="LiveId" clId="{0B7434C0-F6C9-5341-B016-8AA67EE59543}" dt="2023-12-06T20:06:26.564" v="1604" actId="1076"/>
          <ac:cxnSpMkLst>
            <pc:docMk/>
            <pc:sldMk cId="1715259287" sldId="305"/>
            <ac:cxnSpMk id="22" creationId="{9E51254B-3761-0561-40AE-FF52EEEC0EEB}"/>
          </ac:cxnSpMkLst>
        </pc:cxnChg>
        <pc:cxnChg chg="mod">
          <ac:chgData name="Stuart C Wilde MBE" userId="effe1fc91cccb1d5" providerId="LiveId" clId="{0B7434C0-F6C9-5341-B016-8AA67EE59543}" dt="2023-12-06T20:06:26.564" v="1604" actId="1076"/>
          <ac:cxnSpMkLst>
            <pc:docMk/>
            <pc:sldMk cId="1715259287" sldId="305"/>
            <ac:cxnSpMk id="23" creationId="{DF11ADB4-697F-D144-4667-87566FA9D767}"/>
          </ac:cxnSpMkLst>
        </pc:cxnChg>
        <pc:cxnChg chg="mod">
          <ac:chgData name="Stuart C Wilde MBE" userId="effe1fc91cccb1d5" providerId="LiveId" clId="{0B7434C0-F6C9-5341-B016-8AA67EE59543}" dt="2023-12-06T20:06:26.564" v="1604" actId="1076"/>
          <ac:cxnSpMkLst>
            <pc:docMk/>
            <pc:sldMk cId="1715259287" sldId="305"/>
            <ac:cxnSpMk id="24" creationId="{90F05548-EC6B-EBE0-C789-81DAE835C60E}"/>
          </ac:cxnSpMkLst>
        </pc:cxnChg>
        <pc:cxnChg chg="mod">
          <ac:chgData name="Stuart C Wilde MBE" userId="effe1fc91cccb1d5" providerId="LiveId" clId="{0B7434C0-F6C9-5341-B016-8AA67EE59543}" dt="2023-12-06T20:06:26.564" v="1604" actId="1076"/>
          <ac:cxnSpMkLst>
            <pc:docMk/>
            <pc:sldMk cId="1715259287" sldId="305"/>
            <ac:cxnSpMk id="26" creationId="{D4F89BBD-0659-BD95-4B77-9DAFCC07BDC6}"/>
          </ac:cxnSpMkLst>
        </pc:cxnChg>
      </pc:sldChg>
      <pc:sldChg chg="addSp delSp modSp mod">
        <pc:chgData name="Stuart C Wilde MBE" userId="effe1fc91cccb1d5" providerId="LiveId" clId="{0B7434C0-F6C9-5341-B016-8AA67EE59543}" dt="2023-12-05T20:10:19.518" v="856" actId="20577"/>
        <pc:sldMkLst>
          <pc:docMk/>
          <pc:sldMk cId="1197880752" sldId="306"/>
        </pc:sldMkLst>
        <pc:spChg chg="add mod">
          <ac:chgData name="Stuart C Wilde MBE" userId="effe1fc91cccb1d5" providerId="LiveId" clId="{0B7434C0-F6C9-5341-B016-8AA67EE59543}" dt="2023-12-05T20:10:19.518" v="856" actId="20577"/>
          <ac:spMkLst>
            <pc:docMk/>
            <pc:sldMk cId="1197880752" sldId="306"/>
            <ac:spMk id="2" creationId="{CF679694-10DE-788D-9735-25E78F75C17F}"/>
          </ac:spMkLst>
        </pc:spChg>
        <pc:spChg chg="del">
          <ac:chgData name="Stuart C Wilde MBE" userId="effe1fc91cccb1d5" providerId="LiveId" clId="{0B7434C0-F6C9-5341-B016-8AA67EE59543}" dt="2023-12-05T20:10:13.361" v="851" actId="478"/>
          <ac:spMkLst>
            <pc:docMk/>
            <pc:sldMk cId="1197880752" sldId="306"/>
            <ac:spMk id="29" creationId="{C5A8C257-B6E4-D850-0685-E36894744DCB}"/>
          </ac:spMkLst>
        </pc:spChg>
      </pc:sldChg>
      <pc:sldChg chg="addSp delSp modSp mod">
        <pc:chgData name="Stuart C Wilde MBE" userId="effe1fc91cccb1d5" providerId="LiveId" clId="{0B7434C0-F6C9-5341-B016-8AA67EE59543}" dt="2023-12-05T20:10:29.925" v="862" actId="20577"/>
        <pc:sldMkLst>
          <pc:docMk/>
          <pc:sldMk cId="4012370711" sldId="307"/>
        </pc:sldMkLst>
        <pc:spChg chg="add mod">
          <ac:chgData name="Stuart C Wilde MBE" userId="effe1fc91cccb1d5" providerId="LiveId" clId="{0B7434C0-F6C9-5341-B016-8AA67EE59543}" dt="2023-12-05T20:10:29.925" v="862" actId="20577"/>
          <ac:spMkLst>
            <pc:docMk/>
            <pc:sldMk cId="4012370711" sldId="307"/>
            <ac:spMk id="2" creationId="{327FA602-CEE0-EE55-7641-396F246FD593}"/>
          </ac:spMkLst>
        </pc:spChg>
        <pc:spChg chg="del">
          <ac:chgData name="Stuart C Wilde MBE" userId="effe1fc91cccb1d5" providerId="LiveId" clId="{0B7434C0-F6C9-5341-B016-8AA67EE59543}" dt="2023-12-05T19:53:21.070" v="415" actId="478"/>
          <ac:spMkLst>
            <pc:docMk/>
            <pc:sldMk cId="4012370711" sldId="307"/>
            <ac:spMk id="4" creationId="{60735DC8-A105-4BD0-A57F-2FFC38AECE84}"/>
          </ac:spMkLst>
        </pc:spChg>
        <pc:spChg chg="del">
          <ac:chgData name="Stuart C Wilde MBE" userId="effe1fc91cccb1d5" providerId="LiveId" clId="{0B7434C0-F6C9-5341-B016-8AA67EE59543}" dt="2023-12-05T19:53:21.070" v="415" actId="478"/>
          <ac:spMkLst>
            <pc:docMk/>
            <pc:sldMk cId="4012370711" sldId="307"/>
            <ac:spMk id="14" creationId="{8F43C2BE-FC11-4556-86F2-8EE2FBBF10D2}"/>
          </ac:spMkLst>
        </pc:spChg>
        <pc:spChg chg="del">
          <ac:chgData name="Stuart C Wilde MBE" userId="effe1fc91cccb1d5" providerId="LiveId" clId="{0B7434C0-F6C9-5341-B016-8AA67EE59543}" dt="2023-12-05T19:53:21.070" v="415" actId="478"/>
          <ac:spMkLst>
            <pc:docMk/>
            <pc:sldMk cId="4012370711" sldId="307"/>
            <ac:spMk id="25" creationId="{F54BD576-CC82-43DA-A008-C28EF60A448A}"/>
          </ac:spMkLst>
        </pc:spChg>
        <pc:spChg chg="del">
          <ac:chgData name="Stuart C Wilde MBE" userId="effe1fc91cccb1d5" providerId="LiveId" clId="{0B7434C0-F6C9-5341-B016-8AA67EE59543}" dt="2023-12-05T20:10:25.239" v="857" actId="478"/>
          <ac:spMkLst>
            <pc:docMk/>
            <pc:sldMk cId="4012370711" sldId="307"/>
            <ac:spMk id="29" creationId="{C5A8C257-B6E4-D850-0685-E36894744DCB}"/>
          </ac:spMkLst>
        </pc:spChg>
        <pc:cxnChg chg="del">
          <ac:chgData name="Stuart C Wilde MBE" userId="effe1fc91cccb1d5" providerId="LiveId" clId="{0B7434C0-F6C9-5341-B016-8AA67EE59543}" dt="2023-12-05T19:53:21.070" v="415" actId="478"/>
          <ac:cxnSpMkLst>
            <pc:docMk/>
            <pc:sldMk cId="4012370711" sldId="307"/>
            <ac:cxnSpMk id="8" creationId="{50060E80-F1C3-4E50-B873-7CFDEEA90049}"/>
          </ac:cxnSpMkLst>
        </pc:cxnChg>
        <pc:cxnChg chg="del">
          <ac:chgData name="Stuart C Wilde MBE" userId="effe1fc91cccb1d5" providerId="LiveId" clId="{0B7434C0-F6C9-5341-B016-8AA67EE59543}" dt="2023-12-05T19:53:21.070" v="415" actId="478"/>
          <ac:cxnSpMkLst>
            <pc:docMk/>
            <pc:sldMk cId="4012370711" sldId="307"/>
            <ac:cxnSpMk id="9" creationId="{01C52B09-2839-4160-A3C1-6BB201E5D53A}"/>
          </ac:cxnSpMkLst>
        </pc:cxnChg>
        <pc:cxnChg chg="del">
          <ac:chgData name="Stuart C Wilde MBE" userId="effe1fc91cccb1d5" providerId="LiveId" clId="{0B7434C0-F6C9-5341-B016-8AA67EE59543}" dt="2023-12-05T19:53:21.070" v="415" actId="478"/>
          <ac:cxnSpMkLst>
            <pc:docMk/>
            <pc:sldMk cId="4012370711" sldId="307"/>
            <ac:cxnSpMk id="10" creationId="{FC6C2AB6-E695-4520-9F38-6B6A0DE36B04}"/>
          </ac:cxnSpMkLst>
        </pc:cxnChg>
        <pc:cxnChg chg="del">
          <ac:chgData name="Stuart C Wilde MBE" userId="effe1fc91cccb1d5" providerId="LiveId" clId="{0B7434C0-F6C9-5341-B016-8AA67EE59543}" dt="2023-12-05T19:53:21.070" v="415" actId="478"/>
          <ac:cxnSpMkLst>
            <pc:docMk/>
            <pc:sldMk cId="4012370711" sldId="307"/>
            <ac:cxnSpMk id="11" creationId="{8F28B946-C7F6-4BF4-9E0C-3FACB97B07C7}"/>
          </ac:cxnSpMkLst>
        </pc:cxnChg>
      </pc:sldChg>
      <pc:sldChg chg="addSp delSp modSp mod">
        <pc:chgData name="Stuart C Wilde MBE" userId="effe1fc91cccb1d5" providerId="LiveId" clId="{0B7434C0-F6C9-5341-B016-8AA67EE59543}" dt="2023-12-07T12:52:33.058" v="1689" actId="1076"/>
        <pc:sldMkLst>
          <pc:docMk/>
          <pc:sldMk cId="2673594120" sldId="308"/>
        </pc:sldMkLst>
        <pc:spChg chg="mod">
          <ac:chgData name="Stuart C Wilde MBE" userId="effe1fc91cccb1d5" providerId="LiveId" clId="{0B7434C0-F6C9-5341-B016-8AA67EE59543}" dt="2023-12-07T12:52:33.058" v="1689" actId="1076"/>
          <ac:spMkLst>
            <pc:docMk/>
            <pc:sldMk cId="2673594120" sldId="308"/>
            <ac:spMk id="2" creationId="{29098F73-253B-B31B-5B80-D855827A991F}"/>
          </ac:spMkLst>
        </pc:spChg>
        <pc:spChg chg="del">
          <ac:chgData name="Stuart C Wilde MBE" userId="effe1fc91cccb1d5" providerId="LiveId" clId="{0B7434C0-F6C9-5341-B016-8AA67EE59543}" dt="2023-12-05T19:53:27.702" v="416" actId="478"/>
          <ac:spMkLst>
            <pc:docMk/>
            <pc:sldMk cId="2673594120" sldId="308"/>
            <ac:spMk id="4" creationId="{60735DC8-A105-4BD0-A57F-2FFC38AECE84}"/>
          </ac:spMkLst>
        </pc:spChg>
        <pc:spChg chg="mod">
          <ac:chgData name="Stuart C Wilde MBE" userId="effe1fc91cccb1d5" providerId="LiveId" clId="{0B7434C0-F6C9-5341-B016-8AA67EE59543}" dt="2023-12-07T12:52:33.058" v="1689" actId="1076"/>
          <ac:spMkLst>
            <pc:docMk/>
            <pc:sldMk cId="2673594120" sldId="308"/>
            <ac:spMk id="6" creationId="{1EC475BC-BDE6-1EDB-1BB3-16723C0B78BC}"/>
          </ac:spMkLst>
        </pc:spChg>
        <pc:spChg chg="add mod">
          <ac:chgData name="Stuart C Wilde MBE" userId="effe1fc91cccb1d5" providerId="LiveId" clId="{0B7434C0-F6C9-5341-B016-8AA67EE59543}" dt="2023-12-05T20:10:47.844" v="868" actId="20577"/>
          <ac:spMkLst>
            <pc:docMk/>
            <pc:sldMk cId="2673594120" sldId="308"/>
            <ac:spMk id="7" creationId="{4C593DF8-10DE-5A3D-A221-30FB5DEB4F11}"/>
          </ac:spMkLst>
        </pc:spChg>
        <pc:spChg chg="mod">
          <ac:chgData name="Stuart C Wilde MBE" userId="effe1fc91cccb1d5" providerId="LiveId" clId="{0B7434C0-F6C9-5341-B016-8AA67EE59543}" dt="2023-12-07T12:52:33.058" v="1689" actId="1076"/>
          <ac:spMkLst>
            <pc:docMk/>
            <pc:sldMk cId="2673594120" sldId="308"/>
            <ac:spMk id="13" creationId="{57842ED3-F4F1-0DBA-4661-1A040DCC0A53}"/>
          </ac:spMkLst>
        </pc:spChg>
        <pc:spChg chg="del">
          <ac:chgData name="Stuart C Wilde MBE" userId="effe1fc91cccb1d5" providerId="LiveId" clId="{0B7434C0-F6C9-5341-B016-8AA67EE59543}" dt="2023-12-05T19:53:27.702" v="416" actId="478"/>
          <ac:spMkLst>
            <pc:docMk/>
            <pc:sldMk cId="2673594120" sldId="308"/>
            <ac:spMk id="14" creationId="{8F43C2BE-FC11-4556-86F2-8EE2FBBF10D2}"/>
          </ac:spMkLst>
        </pc:spChg>
        <pc:spChg chg="mod">
          <ac:chgData name="Stuart C Wilde MBE" userId="effe1fc91cccb1d5" providerId="LiveId" clId="{0B7434C0-F6C9-5341-B016-8AA67EE59543}" dt="2023-12-07T12:52:33.058" v="1689" actId="1076"/>
          <ac:spMkLst>
            <pc:docMk/>
            <pc:sldMk cId="2673594120" sldId="308"/>
            <ac:spMk id="15" creationId="{CD504BE2-BF0C-7BA0-DD19-CF09E921D275}"/>
          </ac:spMkLst>
        </pc:spChg>
        <pc:spChg chg="del">
          <ac:chgData name="Stuart C Wilde MBE" userId="effe1fc91cccb1d5" providerId="LiveId" clId="{0B7434C0-F6C9-5341-B016-8AA67EE59543}" dt="2023-12-05T19:53:27.702" v="416" actId="478"/>
          <ac:spMkLst>
            <pc:docMk/>
            <pc:sldMk cId="2673594120" sldId="308"/>
            <ac:spMk id="25" creationId="{F54BD576-CC82-43DA-A008-C28EF60A448A}"/>
          </ac:spMkLst>
        </pc:spChg>
        <pc:spChg chg="del">
          <ac:chgData name="Stuart C Wilde MBE" userId="effe1fc91cccb1d5" providerId="LiveId" clId="{0B7434C0-F6C9-5341-B016-8AA67EE59543}" dt="2023-12-05T20:10:42.447" v="863" actId="478"/>
          <ac:spMkLst>
            <pc:docMk/>
            <pc:sldMk cId="2673594120" sldId="308"/>
            <ac:spMk id="29" creationId="{C5A8C257-B6E4-D850-0685-E36894744DCB}"/>
          </ac:spMkLst>
        </pc:spChg>
        <pc:picChg chg="mod">
          <ac:chgData name="Stuart C Wilde MBE" userId="effe1fc91cccb1d5" providerId="LiveId" clId="{0B7434C0-F6C9-5341-B016-8AA67EE59543}" dt="2023-12-07T12:52:33.058" v="1689" actId="1076"/>
          <ac:picMkLst>
            <pc:docMk/>
            <pc:sldMk cId="2673594120" sldId="308"/>
            <ac:picMk id="3" creationId="{71BD52FF-B830-25FE-3055-ECE70EBDBC66}"/>
          </ac:picMkLst>
        </pc:picChg>
        <pc:cxnChg chg="mod">
          <ac:chgData name="Stuart C Wilde MBE" userId="effe1fc91cccb1d5" providerId="LiveId" clId="{0B7434C0-F6C9-5341-B016-8AA67EE59543}" dt="2023-12-07T12:52:33.058" v="1689" actId="1076"/>
          <ac:cxnSpMkLst>
            <pc:docMk/>
            <pc:sldMk cId="2673594120" sldId="308"/>
            <ac:cxnSpMk id="5" creationId="{1FF4D108-E5F5-AA5B-5788-39656DD10E92}"/>
          </ac:cxnSpMkLst>
        </pc:cxnChg>
        <pc:cxnChg chg="del">
          <ac:chgData name="Stuart C Wilde MBE" userId="effe1fc91cccb1d5" providerId="LiveId" clId="{0B7434C0-F6C9-5341-B016-8AA67EE59543}" dt="2023-12-05T19:53:27.702" v="416" actId="478"/>
          <ac:cxnSpMkLst>
            <pc:docMk/>
            <pc:sldMk cId="2673594120" sldId="308"/>
            <ac:cxnSpMk id="8" creationId="{50060E80-F1C3-4E50-B873-7CFDEEA90049}"/>
          </ac:cxnSpMkLst>
        </pc:cxnChg>
        <pc:cxnChg chg="del">
          <ac:chgData name="Stuart C Wilde MBE" userId="effe1fc91cccb1d5" providerId="LiveId" clId="{0B7434C0-F6C9-5341-B016-8AA67EE59543}" dt="2023-12-05T19:53:27.702" v="416" actId="478"/>
          <ac:cxnSpMkLst>
            <pc:docMk/>
            <pc:sldMk cId="2673594120" sldId="308"/>
            <ac:cxnSpMk id="9" creationId="{01C52B09-2839-4160-A3C1-6BB201E5D53A}"/>
          </ac:cxnSpMkLst>
        </pc:cxnChg>
        <pc:cxnChg chg="del">
          <ac:chgData name="Stuart C Wilde MBE" userId="effe1fc91cccb1d5" providerId="LiveId" clId="{0B7434C0-F6C9-5341-B016-8AA67EE59543}" dt="2023-12-05T19:53:27.702" v="416" actId="478"/>
          <ac:cxnSpMkLst>
            <pc:docMk/>
            <pc:sldMk cId="2673594120" sldId="308"/>
            <ac:cxnSpMk id="10" creationId="{FC6C2AB6-E695-4520-9F38-6B6A0DE36B04}"/>
          </ac:cxnSpMkLst>
        </pc:cxnChg>
        <pc:cxnChg chg="del">
          <ac:chgData name="Stuart C Wilde MBE" userId="effe1fc91cccb1d5" providerId="LiveId" clId="{0B7434C0-F6C9-5341-B016-8AA67EE59543}" dt="2023-12-05T19:53:27.702" v="416" actId="478"/>
          <ac:cxnSpMkLst>
            <pc:docMk/>
            <pc:sldMk cId="2673594120" sldId="308"/>
            <ac:cxnSpMk id="11" creationId="{8F28B946-C7F6-4BF4-9E0C-3FACB97B07C7}"/>
          </ac:cxnSpMkLst>
        </pc:cxnChg>
        <pc:cxnChg chg="mod">
          <ac:chgData name="Stuart C Wilde MBE" userId="effe1fc91cccb1d5" providerId="LiveId" clId="{0B7434C0-F6C9-5341-B016-8AA67EE59543}" dt="2023-12-07T12:52:33.058" v="1689" actId="1076"/>
          <ac:cxnSpMkLst>
            <pc:docMk/>
            <pc:sldMk cId="2673594120" sldId="308"/>
            <ac:cxnSpMk id="12" creationId="{AF8962DD-E90B-A617-E7B5-D431D95EA286}"/>
          </ac:cxnSpMkLst>
        </pc:cxnChg>
      </pc:sldChg>
      <pc:sldChg chg="addSp delSp modSp mod">
        <pc:chgData name="Stuart C Wilde MBE" userId="effe1fc91cccb1d5" providerId="LiveId" clId="{0B7434C0-F6C9-5341-B016-8AA67EE59543}" dt="2023-12-05T20:10:58.552" v="874" actId="20577"/>
        <pc:sldMkLst>
          <pc:docMk/>
          <pc:sldMk cId="284493859" sldId="309"/>
        </pc:sldMkLst>
        <pc:spChg chg="del">
          <ac:chgData name="Stuart C Wilde MBE" userId="effe1fc91cccb1d5" providerId="LiveId" clId="{0B7434C0-F6C9-5341-B016-8AA67EE59543}" dt="2023-12-05T19:53:32.894" v="417" actId="478"/>
          <ac:spMkLst>
            <pc:docMk/>
            <pc:sldMk cId="284493859" sldId="309"/>
            <ac:spMk id="4" creationId="{60735DC8-A105-4BD0-A57F-2FFC38AECE84}"/>
          </ac:spMkLst>
        </pc:spChg>
        <pc:spChg chg="add mod">
          <ac:chgData name="Stuart C Wilde MBE" userId="effe1fc91cccb1d5" providerId="LiveId" clId="{0B7434C0-F6C9-5341-B016-8AA67EE59543}" dt="2023-12-05T20:10:58.552" v="874" actId="20577"/>
          <ac:spMkLst>
            <pc:docMk/>
            <pc:sldMk cId="284493859" sldId="309"/>
            <ac:spMk id="6" creationId="{1F318E09-E8C0-2F8C-0229-0763E7D7B0AF}"/>
          </ac:spMkLst>
        </pc:spChg>
        <pc:spChg chg="del">
          <ac:chgData name="Stuart C Wilde MBE" userId="effe1fc91cccb1d5" providerId="LiveId" clId="{0B7434C0-F6C9-5341-B016-8AA67EE59543}" dt="2023-12-05T19:53:32.894" v="417" actId="478"/>
          <ac:spMkLst>
            <pc:docMk/>
            <pc:sldMk cId="284493859" sldId="309"/>
            <ac:spMk id="14" creationId="{8F43C2BE-FC11-4556-86F2-8EE2FBBF10D2}"/>
          </ac:spMkLst>
        </pc:spChg>
        <pc:spChg chg="del">
          <ac:chgData name="Stuart C Wilde MBE" userId="effe1fc91cccb1d5" providerId="LiveId" clId="{0B7434C0-F6C9-5341-B016-8AA67EE59543}" dt="2023-12-05T19:53:32.894" v="417" actId="478"/>
          <ac:spMkLst>
            <pc:docMk/>
            <pc:sldMk cId="284493859" sldId="309"/>
            <ac:spMk id="25" creationId="{F54BD576-CC82-43DA-A008-C28EF60A448A}"/>
          </ac:spMkLst>
        </pc:spChg>
        <pc:spChg chg="del">
          <ac:chgData name="Stuart C Wilde MBE" userId="effe1fc91cccb1d5" providerId="LiveId" clId="{0B7434C0-F6C9-5341-B016-8AA67EE59543}" dt="2023-12-05T20:10:53.805" v="869" actId="478"/>
          <ac:spMkLst>
            <pc:docMk/>
            <pc:sldMk cId="284493859" sldId="309"/>
            <ac:spMk id="29" creationId="{C5A8C257-B6E4-D850-0685-E36894744DCB}"/>
          </ac:spMkLst>
        </pc:spChg>
        <pc:cxnChg chg="del">
          <ac:chgData name="Stuart C Wilde MBE" userId="effe1fc91cccb1d5" providerId="LiveId" clId="{0B7434C0-F6C9-5341-B016-8AA67EE59543}" dt="2023-12-05T19:53:32.894" v="417" actId="478"/>
          <ac:cxnSpMkLst>
            <pc:docMk/>
            <pc:sldMk cId="284493859" sldId="309"/>
            <ac:cxnSpMk id="8" creationId="{50060E80-F1C3-4E50-B873-7CFDEEA90049}"/>
          </ac:cxnSpMkLst>
        </pc:cxnChg>
        <pc:cxnChg chg="del">
          <ac:chgData name="Stuart C Wilde MBE" userId="effe1fc91cccb1d5" providerId="LiveId" clId="{0B7434C0-F6C9-5341-B016-8AA67EE59543}" dt="2023-12-05T19:53:32.894" v="417" actId="478"/>
          <ac:cxnSpMkLst>
            <pc:docMk/>
            <pc:sldMk cId="284493859" sldId="309"/>
            <ac:cxnSpMk id="9" creationId="{01C52B09-2839-4160-A3C1-6BB201E5D53A}"/>
          </ac:cxnSpMkLst>
        </pc:cxnChg>
        <pc:cxnChg chg="del">
          <ac:chgData name="Stuart C Wilde MBE" userId="effe1fc91cccb1d5" providerId="LiveId" clId="{0B7434C0-F6C9-5341-B016-8AA67EE59543}" dt="2023-12-05T19:53:32.894" v="417" actId="478"/>
          <ac:cxnSpMkLst>
            <pc:docMk/>
            <pc:sldMk cId="284493859" sldId="309"/>
            <ac:cxnSpMk id="10" creationId="{FC6C2AB6-E695-4520-9F38-6B6A0DE36B04}"/>
          </ac:cxnSpMkLst>
        </pc:cxnChg>
        <pc:cxnChg chg="del">
          <ac:chgData name="Stuart C Wilde MBE" userId="effe1fc91cccb1d5" providerId="LiveId" clId="{0B7434C0-F6C9-5341-B016-8AA67EE59543}" dt="2023-12-05T19:53:32.894" v="417" actId="478"/>
          <ac:cxnSpMkLst>
            <pc:docMk/>
            <pc:sldMk cId="284493859" sldId="309"/>
            <ac:cxnSpMk id="11" creationId="{8F28B946-C7F6-4BF4-9E0C-3FACB97B07C7}"/>
          </ac:cxnSpMkLst>
        </pc:cxnChg>
      </pc:sldChg>
      <pc:sldChg chg="addSp delSp modSp mod">
        <pc:chgData name="Stuart C Wilde MBE" userId="effe1fc91cccb1d5" providerId="LiveId" clId="{0B7434C0-F6C9-5341-B016-8AA67EE59543}" dt="2023-12-05T20:11:12.683" v="880" actId="20577"/>
        <pc:sldMkLst>
          <pc:docMk/>
          <pc:sldMk cId="436998856" sldId="310"/>
        </pc:sldMkLst>
        <pc:spChg chg="del">
          <ac:chgData name="Stuart C Wilde MBE" userId="effe1fc91cccb1d5" providerId="LiveId" clId="{0B7434C0-F6C9-5341-B016-8AA67EE59543}" dt="2023-12-05T19:53:38.241" v="418" actId="478"/>
          <ac:spMkLst>
            <pc:docMk/>
            <pc:sldMk cId="436998856" sldId="310"/>
            <ac:spMk id="4" creationId="{60735DC8-A105-4BD0-A57F-2FFC38AECE84}"/>
          </ac:spMkLst>
        </pc:spChg>
        <pc:spChg chg="del">
          <ac:chgData name="Stuart C Wilde MBE" userId="effe1fc91cccb1d5" providerId="LiveId" clId="{0B7434C0-F6C9-5341-B016-8AA67EE59543}" dt="2023-12-05T19:53:38.241" v="418" actId="478"/>
          <ac:spMkLst>
            <pc:docMk/>
            <pc:sldMk cId="436998856" sldId="310"/>
            <ac:spMk id="14" creationId="{8F43C2BE-FC11-4556-86F2-8EE2FBBF10D2}"/>
          </ac:spMkLst>
        </pc:spChg>
        <pc:spChg chg="add mod">
          <ac:chgData name="Stuart C Wilde MBE" userId="effe1fc91cccb1d5" providerId="LiveId" clId="{0B7434C0-F6C9-5341-B016-8AA67EE59543}" dt="2023-12-05T20:11:12.683" v="880" actId="20577"/>
          <ac:spMkLst>
            <pc:docMk/>
            <pc:sldMk cId="436998856" sldId="310"/>
            <ac:spMk id="17" creationId="{BE62A763-0704-8CDD-7E10-180F290124CF}"/>
          </ac:spMkLst>
        </pc:spChg>
        <pc:spChg chg="del">
          <ac:chgData name="Stuart C Wilde MBE" userId="effe1fc91cccb1d5" providerId="LiveId" clId="{0B7434C0-F6C9-5341-B016-8AA67EE59543}" dt="2023-12-05T19:53:38.241" v="418" actId="478"/>
          <ac:spMkLst>
            <pc:docMk/>
            <pc:sldMk cId="436998856" sldId="310"/>
            <ac:spMk id="25" creationId="{F54BD576-CC82-43DA-A008-C28EF60A448A}"/>
          </ac:spMkLst>
        </pc:spChg>
        <pc:spChg chg="del">
          <ac:chgData name="Stuart C Wilde MBE" userId="effe1fc91cccb1d5" providerId="LiveId" clId="{0B7434C0-F6C9-5341-B016-8AA67EE59543}" dt="2023-12-05T20:11:05.591" v="875" actId="478"/>
          <ac:spMkLst>
            <pc:docMk/>
            <pc:sldMk cId="436998856" sldId="310"/>
            <ac:spMk id="29" creationId="{C5A8C257-B6E4-D850-0685-E36894744DCB}"/>
          </ac:spMkLst>
        </pc:spChg>
        <pc:cxnChg chg="del">
          <ac:chgData name="Stuart C Wilde MBE" userId="effe1fc91cccb1d5" providerId="LiveId" clId="{0B7434C0-F6C9-5341-B016-8AA67EE59543}" dt="2023-12-05T19:53:38.241" v="418" actId="478"/>
          <ac:cxnSpMkLst>
            <pc:docMk/>
            <pc:sldMk cId="436998856" sldId="310"/>
            <ac:cxnSpMk id="8" creationId="{50060E80-F1C3-4E50-B873-7CFDEEA90049}"/>
          </ac:cxnSpMkLst>
        </pc:cxnChg>
        <pc:cxnChg chg="del">
          <ac:chgData name="Stuart C Wilde MBE" userId="effe1fc91cccb1d5" providerId="LiveId" clId="{0B7434C0-F6C9-5341-B016-8AA67EE59543}" dt="2023-12-05T19:53:38.241" v="418" actId="478"/>
          <ac:cxnSpMkLst>
            <pc:docMk/>
            <pc:sldMk cId="436998856" sldId="310"/>
            <ac:cxnSpMk id="9" creationId="{01C52B09-2839-4160-A3C1-6BB201E5D53A}"/>
          </ac:cxnSpMkLst>
        </pc:cxnChg>
        <pc:cxnChg chg="del">
          <ac:chgData name="Stuart C Wilde MBE" userId="effe1fc91cccb1d5" providerId="LiveId" clId="{0B7434C0-F6C9-5341-B016-8AA67EE59543}" dt="2023-12-05T19:53:38.241" v="418" actId="478"/>
          <ac:cxnSpMkLst>
            <pc:docMk/>
            <pc:sldMk cId="436998856" sldId="310"/>
            <ac:cxnSpMk id="10" creationId="{FC6C2AB6-E695-4520-9F38-6B6A0DE36B04}"/>
          </ac:cxnSpMkLst>
        </pc:cxnChg>
        <pc:cxnChg chg="del">
          <ac:chgData name="Stuart C Wilde MBE" userId="effe1fc91cccb1d5" providerId="LiveId" clId="{0B7434C0-F6C9-5341-B016-8AA67EE59543}" dt="2023-12-05T19:53:38.241" v="418" actId="478"/>
          <ac:cxnSpMkLst>
            <pc:docMk/>
            <pc:sldMk cId="436998856" sldId="310"/>
            <ac:cxnSpMk id="11" creationId="{8F28B946-C7F6-4BF4-9E0C-3FACB97B07C7}"/>
          </ac:cxnSpMkLst>
        </pc:cxnChg>
      </pc:sldChg>
      <pc:sldChg chg="addSp delSp modSp mod">
        <pc:chgData name="Stuart C Wilde MBE" userId="effe1fc91cccb1d5" providerId="LiveId" clId="{0B7434C0-F6C9-5341-B016-8AA67EE59543}" dt="2023-12-05T20:11:23.168" v="886" actId="20577"/>
        <pc:sldMkLst>
          <pc:docMk/>
          <pc:sldMk cId="752129212" sldId="311"/>
        </pc:sldMkLst>
        <pc:spChg chg="add mod">
          <ac:chgData name="Stuart C Wilde MBE" userId="effe1fc91cccb1d5" providerId="LiveId" clId="{0B7434C0-F6C9-5341-B016-8AA67EE59543}" dt="2023-12-05T20:11:23.168" v="886" actId="20577"/>
          <ac:spMkLst>
            <pc:docMk/>
            <pc:sldMk cId="752129212" sldId="311"/>
            <ac:spMk id="3" creationId="{C2B6109D-3E59-C8D5-12A3-0F3D686708B2}"/>
          </ac:spMkLst>
        </pc:spChg>
        <pc:spChg chg="del">
          <ac:chgData name="Stuart C Wilde MBE" userId="effe1fc91cccb1d5" providerId="LiveId" clId="{0B7434C0-F6C9-5341-B016-8AA67EE59543}" dt="2023-12-05T19:53:43.301" v="419" actId="478"/>
          <ac:spMkLst>
            <pc:docMk/>
            <pc:sldMk cId="752129212" sldId="311"/>
            <ac:spMk id="4" creationId="{60735DC8-A105-4BD0-A57F-2FFC38AECE84}"/>
          </ac:spMkLst>
        </pc:spChg>
        <pc:spChg chg="del">
          <ac:chgData name="Stuart C Wilde MBE" userId="effe1fc91cccb1d5" providerId="LiveId" clId="{0B7434C0-F6C9-5341-B016-8AA67EE59543}" dt="2023-12-05T19:53:43.301" v="419" actId="478"/>
          <ac:spMkLst>
            <pc:docMk/>
            <pc:sldMk cId="752129212" sldId="311"/>
            <ac:spMk id="14" creationId="{8F43C2BE-FC11-4556-86F2-8EE2FBBF10D2}"/>
          </ac:spMkLst>
        </pc:spChg>
        <pc:spChg chg="del">
          <ac:chgData name="Stuart C Wilde MBE" userId="effe1fc91cccb1d5" providerId="LiveId" clId="{0B7434C0-F6C9-5341-B016-8AA67EE59543}" dt="2023-12-05T19:53:43.301" v="419" actId="478"/>
          <ac:spMkLst>
            <pc:docMk/>
            <pc:sldMk cId="752129212" sldId="311"/>
            <ac:spMk id="25" creationId="{F54BD576-CC82-43DA-A008-C28EF60A448A}"/>
          </ac:spMkLst>
        </pc:spChg>
        <pc:spChg chg="del">
          <ac:chgData name="Stuart C Wilde MBE" userId="effe1fc91cccb1d5" providerId="LiveId" clId="{0B7434C0-F6C9-5341-B016-8AA67EE59543}" dt="2023-12-05T20:11:18.448" v="881" actId="478"/>
          <ac:spMkLst>
            <pc:docMk/>
            <pc:sldMk cId="752129212" sldId="311"/>
            <ac:spMk id="29" creationId="{C5A8C257-B6E4-D850-0685-E36894744DCB}"/>
          </ac:spMkLst>
        </pc:spChg>
        <pc:cxnChg chg="del">
          <ac:chgData name="Stuart C Wilde MBE" userId="effe1fc91cccb1d5" providerId="LiveId" clId="{0B7434C0-F6C9-5341-B016-8AA67EE59543}" dt="2023-12-05T19:53:43.301" v="419" actId="478"/>
          <ac:cxnSpMkLst>
            <pc:docMk/>
            <pc:sldMk cId="752129212" sldId="311"/>
            <ac:cxnSpMk id="8" creationId="{50060E80-F1C3-4E50-B873-7CFDEEA90049}"/>
          </ac:cxnSpMkLst>
        </pc:cxnChg>
        <pc:cxnChg chg="del">
          <ac:chgData name="Stuart C Wilde MBE" userId="effe1fc91cccb1d5" providerId="LiveId" clId="{0B7434C0-F6C9-5341-B016-8AA67EE59543}" dt="2023-12-05T19:53:43.301" v="419" actId="478"/>
          <ac:cxnSpMkLst>
            <pc:docMk/>
            <pc:sldMk cId="752129212" sldId="311"/>
            <ac:cxnSpMk id="9" creationId="{01C52B09-2839-4160-A3C1-6BB201E5D53A}"/>
          </ac:cxnSpMkLst>
        </pc:cxnChg>
        <pc:cxnChg chg="del">
          <ac:chgData name="Stuart C Wilde MBE" userId="effe1fc91cccb1d5" providerId="LiveId" clId="{0B7434C0-F6C9-5341-B016-8AA67EE59543}" dt="2023-12-05T19:53:43.301" v="419" actId="478"/>
          <ac:cxnSpMkLst>
            <pc:docMk/>
            <pc:sldMk cId="752129212" sldId="311"/>
            <ac:cxnSpMk id="10" creationId="{FC6C2AB6-E695-4520-9F38-6B6A0DE36B04}"/>
          </ac:cxnSpMkLst>
        </pc:cxnChg>
        <pc:cxnChg chg="del">
          <ac:chgData name="Stuart C Wilde MBE" userId="effe1fc91cccb1d5" providerId="LiveId" clId="{0B7434C0-F6C9-5341-B016-8AA67EE59543}" dt="2023-12-05T19:53:43.301" v="419" actId="478"/>
          <ac:cxnSpMkLst>
            <pc:docMk/>
            <pc:sldMk cId="752129212" sldId="311"/>
            <ac:cxnSpMk id="11" creationId="{8F28B946-C7F6-4BF4-9E0C-3FACB97B07C7}"/>
          </ac:cxnSpMkLst>
        </pc:cxnChg>
      </pc:sldChg>
      <pc:sldChg chg="addSp delSp modSp mod">
        <pc:chgData name="Stuart C Wilde MBE" userId="effe1fc91cccb1d5" providerId="LiveId" clId="{0B7434C0-F6C9-5341-B016-8AA67EE59543}" dt="2023-12-06T20:06:40.832" v="1605" actId="1076"/>
        <pc:sldMkLst>
          <pc:docMk/>
          <pc:sldMk cId="1773157961" sldId="312"/>
        </pc:sldMkLst>
        <pc:spChg chg="add mod">
          <ac:chgData name="Stuart C Wilde MBE" userId="effe1fc91cccb1d5" providerId="LiveId" clId="{0B7434C0-F6C9-5341-B016-8AA67EE59543}" dt="2023-12-05T20:06:53.847" v="641" actId="20577"/>
          <ac:spMkLst>
            <pc:docMk/>
            <pc:sldMk cId="1773157961" sldId="312"/>
            <ac:spMk id="2" creationId="{A495E05F-48C8-0ACE-4833-A1140E3ABEB1}"/>
          </ac:spMkLst>
        </pc:spChg>
        <pc:spChg chg="del">
          <ac:chgData name="Stuart C Wilde MBE" userId="effe1fc91cccb1d5" providerId="LiveId" clId="{0B7434C0-F6C9-5341-B016-8AA67EE59543}" dt="2023-12-05T19:51:56.180" v="402" actId="478"/>
          <ac:spMkLst>
            <pc:docMk/>
            <pc:sldMk cId="1773157961" sldId="312"/>
            <ac:spMk id="4" creationId="{60735DC8-A105-4BD0-A57F-2FFC38AECE84}"/>
          </ac:spMkLst>
        </pc:spChg>
        <pc:spChg chg="mod">
          <ac:chgData name="Stuart C Wilde MBE" userId="effe1fc91cccb1d5" providerId="LiveId" clId="{0B7434C0-F6C9-5341-B016-8AA67EE59543}" dt="2023-12-06T20:06:40.832" v="1605" actId="1076"/>
          <ac:spMkLst>
            <pc:docMk/>
            <pc:sldMk cId="1773157961" sldId="312"/>
            <ac:spMk id="5" creationId="{B87297E9-27EB-6AF0-8C97-F4E8A6D16968}"/>
          </ac:spMkLst>
        </pc:spChg>
        <pc:spChg chg="mod">
          <ac:chgData name="Stuart C Wilde MBE" userId="effe1fc91cccb1d5" providerId="LiveId" clId="{0B7434C0-F6C9-5341-B016-8AA67EE59543}" dt="2023-12-06T20:06:40.832" v="1605" actId="1076"/>
          <ac:spMkLst>
            <pc:docMk/>
            <pc:sldMk cId="1773157961" sldId="312"/>
            <ac:spMk id="7" creationId="{AB9F1984-8564-07BD-BDCA-07341B501D7C}"/>
          </ac:spMkLst>
        </pc:spChg>
        <pc:spChg chg="del">
          <ac:chgData name="Stuart C Wilde MBE" userId="effe1fc91cccb1d5" providerId="LiveId" clId="{0B7434C0-F6C9-5341-B016-8AA67EE59543}" dt="2023-12-05T19:51:56.180" v="402" actId="478"/>
          <ac:spMkLst>
            <pc:docMk/>
            <pc:sldMk cId="1773157961" sldId="312"/>
            <ac:spMk id="14" creationId="{8F43C2BE-FC11-4556-86F2-8EE2FBBF10D2}"/>
          </ac:spMkLst>
        </pc:spChg>
        <pc:spChg chg="del">
          <ac:chgData name="Stuart C Wilde MBE" userId="effe1fc91cccb1d5" providerId="LiveId" clId="{0B7434C0-F6C9-5341-B016-8AA67EE59543}" dt="2023-12-05T19:51:56.180" v="402" actId="478"/>
          <ac:spMkLst>
            <pc:docMk/>
            <pc:sldMk cId="1773157961" sldId="312"/>
            <ac:spMk id="25" creationId="{F54BD576-CC82-43DA-A008-C28EF60A448A}"/>
          </ac:spMkLst>
        </pc:spChg>
        <pc:spChg chg="del">
          <ac:chgData name="Stuart C Wilde MBE" userId="effe1fc91cccb1d5" providerId="LiveId" clId="{0B7434C0-F6C9-5341-B016-8AA67EE59543}" dt="2023-12-05T20:06:47.687" v="638" actId="478"/>
          <ac:spMkLst>
            <pc:docMk/>
            <pc:sldMk cId="1773157961" sldId="312"/>
            <ac:spMk id="29" creationId="{C5A8C257-B6E4-D850-0685-E36894744DCB}"/>
          </ac:spMkLst>
        </pc:spChg>
        <pc:spChg chg="mod">
          <ac:chgData name="Stuart C Wilde MBE" userId="effe1fc91cccb1d5" providerId="LiveId" clId="{0B7434C0-F6C9-5341-B016-8AA67EE59543}" dt="2023-12-06T20:06:40.832" v="1605" actId="1076"/>
          <ac:spMkLst>
            <pc:docMk/>
            <pc:sldMk cId="1773157961" sldId="312"/>
            <ac:spMk id="31" creationId="{51B135BA-B471-C528-AA03-73269D55E2A6}"/>
          </ac:spMkLst>
        </pc:spChg>
        <pc:spChg chg="mod">
          <ac:chgData name="Stuart C Wilde MBE" userId="effe1fc91cccb1d5" providerId="LiveId" clId="{0B7434C0-F6C9-5341-B016-8AA67EE59543}" dt="2023-12-06T20:06:40.832" v="1605" actId="1076"/>
          <ac:spMkLst>
            <pc:docMk/>
            <pc:sldMk cId="1773157961" sldId="312"/>
            <ac:spMk id="32" creationId="{BD18D830-8EEA-9AFA-CCF4-99E5EAC262F2}"/>
          </ac:spMkLst>
        </pc:spChg>
        <pc:spChg chg="mod">
          <ac:chgData name="Stuart C Wilde MBE" userId="effe1fc91cccb1d5" providerId="LiveId" clId="{0B7434C0-F6C9-5341-B016-8AA67EE59543}" dt="2023-12-06T20:06:40.832" v="1605" actId="1076"/>
          <ac:spMkLst>
            <pc:docMk/>
            <pc:sldMk cId="1773157961" sldId="312"/>
            <ac:spMk id="39" creationId="{7BAB7287-8319-C684-9807-6D9183A73BE1}"/>
          </ac:spMkLst>
        </pc:spChg>
        <pc:spChg chg="mod">
          <ac:chgData name="Stuart C Wilde MBE" userId="effe1fc91cccb1d5" providerId="LiveId" clId="{0B7434C0-F6C9-5341-B016-8AA67EE59543}" dt="2023-12-06T20:06:40.832" v="1605" actId="1076"/>
          <ac:spMkLst>
            <pc:docMk/>
            <pc:sldMk cId="1773157961" sldId="312"/>
            <ac:spMk id="40" creationId="{708F40E5-72F0-3CD1-E955-5CA935466A61}"/>
          </ac:spMkLst>
        </pc:spChg>
        <pc:spChg chg="mod">
          <ac:chgData name="Stuart C Wilde MBE" userId="effe1fc91cccb1d5" providerId="LiveId" clId="{0B7434C0-F6C9-5341-B016-8AA67EE59543}" dt="2023-12-06T20:06:40.832" v="1605" actId="1076"/>
          <ac:spMkLst>
            <pc:docMk/>
            <pc:sldMk cId="1773157961" sldId="312"/>
            <ac:spMk id="46" creationId="{2C436F39-1361-AF33-3E88-540CDD868D69}"/>
          </ac:spMkLst>
        </pc:spChg>
        <pc:spChg chg="mod">
          <ac:chgData name="Stuart C Wilde MBE" userId="effe1fc91cccb1d5" providerId="LiveId" clId="{0B7434C0-F6C9-5341-B016-8AA67EE59543}" dt="2023-12-06T20:06:40.832" v="1605" actId="1076"/>
          <ac:spMkLst>
            <pc:docMk/>
            <pc:sldMk cId="1773157961" sldId="312"/>
            <ac:spMk id="47" creationId="{6AF6424C-33F8-8069-DDDC-8B0B192E3063}"/>
          </ac:spMkLst>
        </pc:spChg>
        <pc:picChg chg="mod">
          <ac:chgData name="Stuart C Wilde MBE" userId="effe1fc91cccb1d5" providerId="LiveId" clId="{0B7434C0-F6C9-5341-B016-8AA67EE59543}" dt="2023-12-06T20:06:40.832" v="1605" actId="1076"/>
          <ac:picMkLst>
            <pc:docMk/>
            <pc:sldMk cId="1773157961" sldId="312"/>
            <ac:picMk id="6" creationId="{94A4EB2C-54B9-BC94-70AB-93B0D85F8889}"/>
          </ac:picMkLst>
        </pc:picChg>
        <pc:picChg chg="mod">
          <ac:chgData name="Stuart C Wilde MBE" userId="effe1fc91cccb1d5" providerId="LiveId" clId="{0B7434C0-F6C9-5341-B016-8AA67EE59543}" dt="2023-12-06T20:06:40.832" v="1605" actId="1076"/>
          <ac:picMkLst>
            <pc:docMk/>
            <pc:sldMk cId="1773157961" sldId="312"/>
            <ac:picMk id="30" creationId="{94B1CAEC-5E4D-F13B-6ABC-7EA67531D2D5}"/>
          </ac:picMkLst>
        </pc:picChg>
        <pc:picChg chg="mod">
          <ac:chgData name="Stuart C Wilde MBE" userId="effe1fc91cccb1d5" providerId="LiveId" clId="{0B7434C0-F6C9-5341-B016-8AA67EE59543}" dt="2023-12-06T20:06:40.832" v="1605" actId="1076"/>
          <ac:picMkLst>
            <pc:docMk/>
            <pc:sldMk cId="1773157961" sldId="312"/>
            <ac:picMk id="38" creationId="{3319B895-F324-2BAB-F66D-8B16D1B5BCBD}"/>
          </ac:picMkLst>
        </pc:picChg>
        <pc:cxnChg chg="del">
          <ac:chgData name="Stuart C Wilde MBE" userId="effe1fc91cccb1d5" providerId="LiveId" clId="{0B7434C0-F6C9-5341-B016-8AA67EE59543}" dt="2023-12-05T19:51:56.180" v="402" actId="478"/>
          <ac:cxnSpMkLst>
            <pc:docMk/>
            <pc:sldMk cId="1773157961" sldId="312"/>
            <ac:cxnSpMk id="8" creationId="{50060E80-F1C3-4E50-B873-7CFDEEA90049}"/>
          </ac:cxnSpMkLst>
        </pc:cxnChg>
        <pc:cxnChg chg="del">
          <ac:chgData name="Stuart C Wilde MBE" userId="effe1fc91cccb1d5" providerId="LiveId" clId="{0B7434C0-F6C9-5341-B016-8AA67EE59543}" dt="2023-12-05T19:51:56.180" v="402" actId="478"/>
          <ac:cxnSpMkLst>
            <pc:docMk/>
            <pc:sldMk cId="1773157961" sldId="312"/>
            <ac:cxnSpMk id="9" creationId="{01C52B09-2839-4160-A3C1-6BB201E5D53A}"/>
          </ac:cxnSpMkLst>
        </pc:cxnChg>
        <pc:cxnChg chg="del">
          <ac:chgData name="Stuart C Wilde MBE" userId="effe1fc91cccb1d5" providerId="LiveId" clId="{0B7434C0-F6C9-5341-B016-8AA67EE59543}" dt="2023-12-05T19:51:56.180" v="402" actId="478"/>
          <ac:cxnSpMkLst>
            <pc:docMk/>
            <pc:sldMk cId="1773157961" sldId="312"/>
            <ac:cxnSpMk id="10" creationId="{FC6C2AB6-E695-4520-9F38-6B6A0DE36B04}"/>
          </ac:cxnSpMkLst>
        </pc:cxnChg>
        <pc:cxnChg chg="del">
          <ac:chgData name="Stuart C Wilde MBE" userId="effe1fc91cccb1d5" providerId="LiveId" clId="{0B7434C0-F6C9-5341-B016-8AA67EE59543}" dt="2023-12-05T19:51:56.180" v="402" actId="478"/>
          <ac:cxnSpMkLst>
            <pc:docMk/>
            <pc:sldMk cId="1773157961" sldId="312"/>
            <ac:cxnSpMk id="11" creationId="{8F28B946-C7F6-4BF4-9E0C-3FACB97B07C7}"/>
          </ac:cxnSpMkLst>
        </pc:cxnChg>
        <pc:cxnChg chg="mod">
          <ac:chgData name="Stuart C Wilde MBE" userId="effe1fc91cccb1d5" providerId="LiveId" clId="{0B7434C0-F6C9-5341-B016-8AA67EE59543}" dt="2023-12-06T20:06:40.832" v="1605" actId="1076"/>
          <ac:cxnSpMkLst>
            <pc:docMk/>
            <pc:sldMk cId="1773157961" sldId="312"/>
            <ac:cxnSpMk id="22" creationId="{9E51254B-3761-0561-40AE-FF52EEEC0EEB}"/>
          </ac:cxnSpMkLst>
        </pc:cxnChg>
        <pc:cxnChg chg="mod">
          <ac:chgData name="Stuart C Wilde MBE" userId="effe1fc91cccb1d5" providerId="LiveId" clId="{0B7434C0-F6C9-5341-B016-8AA67EE59543}" dt="2023-12-06T20:06:40.832" v="1605" actId="1076"/>
          <ac:cxnSpMkLst>
            <pc:docMk/>
            <pc:sldMk cId="1773157961" sldId="312"/>
            <ac:cxnSpMk id="33" creationId="{CF3529BB-C26A-EF89-45FC-B0E0EDB7B271}"/>
          </ac:cxnSpMkLst>
        </pc:cxnChg>
        <pc:cxnChg chg="mod">
          <ac:chgData name="Stuart C Wilde MBE" userId="effe1fc91cccb1d5" providerId="LiveId" clId="{0B7434C0-F6C9-5341-B016-8AA67EE59543}" dt="2023-12-06T20:06:40.832" v="1605" actId="1076"/>
          <ac:cxnSpMkLst>
            <pc:docMk/>
            <pc:sldMk cId="1773157961" sldId="312"/>
            <ac:cxnSpMk id="41" creationId="{6D0ED72D-9147-1882-96FA-18475FEE65F2}"/>
          </ac:cxnSpMkLst>
        </pc:cxnChg>
        <pc:cxnChg chg="mod">
          <ac:chgData name="Stuart C Wilde MBE" userId="effe1fc91cccb1d5" providerId="LiveId" clId="{0B7434C0-F6C9-5341-B016-8AA67EE59543}" dt="2023-12-06T20:06:40.832" v="1605" actId="1076"/>
          <ac:cxnSpMkLst>
            <pc:docMk/>
            <pc:sldMk cId="1773157961" sldId="312"/>
            <ac:cxnSpMk id="48" creationId="{28099E29-0C5A-D54A-FFC5-31469AD207A3}"/>
          </ac:cxnSpMkLst>
        </pc:cxnChg>
      </pc:sldChg>
      <pc:sldChg chg="addSp delSp modSp mod">
        <pc:chgData name="Stuart C Wilde MBE" userId="effe1fc91cccb1d5" providerId="LiveId" clId="{0B7434C0-F6C9-5341-B016-8AA67EE59543}" dt="2023-12-06T20:07:22.695" v="1606" actId="1076"/>
        <pc:sldMkLst>
          <pc:docMk/>
          <pc:sldMk cId="2869416868" sldId="313"/>
        </pc:sldMkLst>
        <pc:spChg chg="add mod">
          <ac:chgData name="Stuart C Wilde MBE" userId="effe1fc91cccb1d5" providerId="LiveId" clId="{0B7434C0-F6C9-5341-B016-8AA67EE59543}" dt="2023-12-05T20:07:05.547" v="645" actId="20577"/>
          <ac:spMkLst>
            <pc:docMk/>
            <pc:sldMk cId="2869416868" sldId="313"/>
            <ac:spMk id="2" creationId="{F75F216D-15D6-485C-7FC3-6E12129B6888}"/>
          </ac:spMkLst>
        </pc:spChg>
        <pc:spChg chg="del">
          <ac:chgData name="Stuart C Wilde MBE" userId="effe1fc91cccb1d5" providerId="LiveId" clId="{0B7434C0-F6C9-5341-B016-8AA67EE59543}" dt="2023-12-05T19:52:00.747" v="403" actId="478"/>
          <ac:spMkLst>
            <pc:docMk/>
            <pc:sldMk cId="2869416868" sldId="313"/>
            <ac:spMk id="4" creationId="{60735DC8-A105-4BD0-A57F-2FFC38AECE84}"/>
          </ac:spMkLst>
        </pc:spChg>
        <pc:spChg chg="mod">
          <ac:chgData name="Stuart C Wilde MBE" userId="effe1fc91cccb1d5" providerId="LiveId" clId="{0B7434C0-F6C9-5341-B016-8AA67EE59543}" dt="2023-12-06T20:07:22.695" v="1606" actId="1076"/>
          <ac:spMkLst>
            <pc:docMk/>
            <pc:sldMk cId="2869416868" sldId="313"/>
            <ac:spMk id="5" creationId="{B87297E9-27EB-6AF0-8C97-F4E8A6D16968}"/>
          </ac:spMkLst>
        </pc:spChg>
        <pc:spChg chg="del">
          <ac:chgData name="Stuart C Wilde MBE" userId="effe1fc91cccb1d5" providerId="LiveId" clId="{0B7434C0-F6C9-5341-B016-8AA67EE59543}" dt="2023-12-05T20:07:00.283" v="642" actId="478"/>
          <ac:spMkLst>
            <pc:docMk/>
            <pc:sldMk cId="2869416868" sldId="313"/>
            <ac:spMk id="12" creationId="{C8A716BD-C83B-086A-417E-58B15C40FC89}"/>
          </ac:spMkLst>
        </pc:spChg>
        <pc:spChg chg="del">
          <ac:chgData name="Stuart C Wilde MBE" userId="effe1fc91cccb1d5" providerId="LiveId" clId="{0B7434C0-F6C9-5341-B016-8AA67EE59543}" dt="2023-12-05T19:52:00.747" v="403" actId="478"/>
          <ac:spMkLst>
            <pc:docMk/>
            <pc:sldMk cId="2869416868" sldId="313"/>
            <ac:spMk id="14" creationId="{8F43C2BE-FC11-4556-86F2-8EE2FBBF10D2}"/>
          </ac:spMkLst>
        </pc:spChg>
        <pc:spChg chg="del">
          <ac:chgData name="Stuart C Wilde MBE" userId="effe1fc91cccb1d5" providerId="LiveId" clId="{0B7434C0-F6C9-5341-B016-8AA67EE59543}" dt="2023-12-05T19:52:00.747" v="403" actId="478"/>
          <ac:spMkLst>
            <pc:docMk/>
            <pc:sldMk cId="2869416868" sldId="313"/>
            <ac:spMk id="25" creationId="{F54BD576-CC82-43DA-A008-C28EF60A448A}"/>
          </ac:spMkLst>
        </pc:spChg>
        <pc:picChg chg="mod">
          <ac:chgData name="Stuart C Wilde MBE" userId="effe1fc91cccb1d5" providerId="LiveId" clId="{0B7434C0-F6C9-5341-B016-8AA67EE59543}" dt="2023-12-06T20:07:22.695" v="1606" actId="1076"/>
          <ac:picMkLst>
            <pc:docMk/>
            <pc:sldMk cId="2869416868" sldId="313"/>
            <ac:picMk id="13" creationId="{8EBB8EBD-1856-56F8-9F81-4689CE7F4806}"/>
          </ac:picMkLst>
        </pc:picChg>
        <pc:cxnChg chg="del">
          <ac:chgData name="Stuart C Wilde MBE" userId="effe1fc91cccb1d5" providerId="LiveId" clId="{0B7434C0-F6C9-5341-B016-8AA67EE59543}" dt="2023-12-05T19:52:00.747" v="403" actId="478"/>
          <ac:cxnSpMkLst>
            <pc:docMk/>
            <pc:sldMk cId="2869416868" sldId="313"/>
            <ac:cxnSpMk id="8" creationId="{50060E80-F1C3-4E50-B873-7CFDEEA90049}"/>
          </ac:cxnSpMkLst>
        </pc:cxnChg>
        <pc:cxnChg chg="del">
          <ac:chgData name="Stuart C Wilde MBE" userId="effe1fc91cccb1d5" providerId="LiveId" clId="{0B7434C0-F6C9-5341-B016-8AA67EE59543}" dt="2023-12-05T19:52:00.747" v="403" actId="478"/>
          <ac:cxnSpMkLst>
            <pc:docMk/>
            <pc:sldMk cId="2869416868" sldId="313"/>
            <ac:cxnSpMk id="9" creationId="{01C52B09-2839-4160-A3C1-6BB201E5D53A}"/>
          </ac:cxnSpMkLst>
        </pc:cxnChg>
        <pc:cxnChg chg="del">
          <ac:chgData name="Stuart C Wilde MBE" userId="effe1fc91cccb1d5" providerId="LiveId" clId="{0B7434C0-F6C9-5341-B016-8AA67EE59543}" dt="2023-12-05T19:52:00.747" v="403" actId="478"/>
          <ac:cxnSpMkLst>
            <pc:docMk/>
            <pc:sldMk cId="2869416868" sldId="313"/>
            <ac:cxnSpMk id="10" creationId="{FC6C2AB6-E695-4520-9F38-6B6A0DE36B04}"/>
          </ac:cxnSpMkLst>
        </pc:cxnChg>
        <pc:cxnChg chg="del">
          <ac:chgData name="Stuart C Wilde MBE" userId="effe1fc91cccb1d5" providerId="LiveId" clId="{0B7434C0-F6C9-5341-B016-8AA67EE59543}" dt="2023-12-05T19:52:00.747" v="403" actId="478"/>
          <ac:cxnSpMkLst>
            <pc:docMk/>
            <pc:sldMk cId="2869416868" sldId="313"/>
            <ac:cxnSpMk id="11" creationId="{8F28B946-C7F6-4BF4-9E0C-3FACB97B07C7}"/>
          </ac:cxnSpMkLst>
        </pc:cxnChg>
        <pc:cxnChg chg="mod">
          <ac:chgData name="Stuart C Wilde MBE" userId="effe1fc91cccb1d5" providerId="LiveId" clId="{0B7434C0-F6C9-5341-B016-8AA67EE59543}" dt="2023-12-06T20:07:22.695" v="1606" actId="1076"/>
          <ac:cxnSpMkLst>
            <pc:docMk/>
            <pc:sldMk cId="2869416868" sldId="313"/>
            <ac:cxnSpMk id="22" creationId="{9E51254B-3761-0561-40AE-FF52EEEC0EEB}"/>
          </ac:cxnSpMkLst>
        </pc:cxnChg>
      </pc:sldChg>
      <pc:sldChg chg="addSp delSp modSp mod">
        <pc:chgData name="Stuart C Wilde MBE" userId="effe1fc91cccb1d5" providerId="LiveId" clId="{0B7434C0-F6C9-5341-B016-8AA67EE59543}" dt="2023-12-06T20:07:45.058" v="1608" actId="478"/>
        <pc:sldMkLst>
          <pc:docMk/>
          <pc:sldMk cId="4203340563" sldId="314"/>
        </pc:sldMkLst>
        <pc:spChg chg="mod">
          <ac:chgData name="Stuart C Wilde MBE" userId="effe1fc91cccb1d5" providerId="LiveId" clId="{0B7434C0-F6C9-5341-B016-8AA67EE59543}" dt="2023-12-06T20:07:40.115" v="1607" actId="1076"/>
          <ac:spMkLst>
            <pc:docMk/>
            <pc:sldMk cId="4203340563" sldId="314"/>
            <ac:spMk id="2" creationId="{C7436DC6-7598-31D7-924F-7E1FA1CC0C92}"/>
          </ac:spMkLst>
        </pc:spChg>
        <pc:spChg chg="del mod">
          <ac:chgData name="Stuart C Wilde MBE" userId="effe1fc91cccb1d5" providerId="LiveId" clId="{0B7434C0-F6C9-5341-B016-8AA67EE59543}" dt="2023-12-06T20:07:45.058" v="1608" actId="478"/>
          <ac:spMkLst>
            <pc:docMk/>
            <pc:sldMk cId="4203340563" sldId="314"/>
            <ac:spMk id="3" creationId="{0EFC07F8-D702-DA51-9870-0D93D925D916}"/>
          </ac:spMkLst>
        </pc:spChg>
        <pc:spChg chg="del">
          <ac:chgData name="Stuart C Wilde MBE" userId="effe1fc91cccb1d5" providerId="LiveId" clId="{0B7434C0-F6C9-5341-B016-8AA67EE59543}" dt="2023-12-05T19:52:06.388" v="404" actId="478"/>
          <ac:spMkLst>
            <pc:docMk/>
            <pc:sldMk cId="4203340563" sldId="314"/>
            <ac:spMk id="4" creationId="{60735DC8-A105-4BD0-A57F-2FFC38AECE84}"/>
          </ac:spMkLst>
        </pc:spChg>
        <pc:spChg chg="mod">
          <ac:chgData name="Stuart C Wilde MBE" userId="effe1fc91cccb1d5" providerId="LiveId" clId="{0B7434C0-F6C9-5341-B016-8AA67EE59543}" dt="2023-12-06T20:07:40.115" v="1607" actId="1076"/>
          <ac:spMkLst>
            <pc:docMk/>
            <pc:sldMk cId="4203340563" sldId="314"/>
            <ac:spMk id="5" creationId="{59D41C91-DBDA-F97E-C89A-DB8E43DFAB6A}"/>
          </ac:spMkLst>
        </pc:spChg>
        <pc:spChg chg="mod">
          <ac:chgData name="Stuart C Wilde MBE" userId="effe1fc91cccb1d5" providerId="LiveId" clId="{0B7434C0-F6C9-5341-B016-8AA67EE59543}" dt="2023-12-06T20:07:40.115" v="1607" actId="1076"/>
          <ac:spMkLst>
            <pc:docMk/>
            <pc:sldMk cId="4203340563" sldId="314"/>
            <ac:spMk id="7" creationId="{AB9F1984-8564-07BD-BDCA-07341B501D7C}"/>
          </ac:spMkLst>
        </pc:spChg>
        <pc:spChg chg="mod">
          <ac:chgData name="Stuart C Wilde MBE" userId="effe1fc91cccb1d5" providerId="LiveId" clId="{0B7434C0-F6C9-5341-B016-8AA67EE59543}" dt="2023-12-06T20:07:40.115" v="1607" actId="1076"/>
          <ac:spMkLst>
            <pc:docMk/>
            <pc:sldMk cId="4203340563" sldId="314"/>
            <ac:spMk id="13" creationId="{82A13771-ABD9-942D-F473-DB4587226046}"/>
          </ac:spMkLst>
        </pc:spChg>
        <pc:spChg chg="del">
          <ac:chgData name="Stuart C Wilde MBE" userId="effe1fc91cccb1d5" providerId="LiveId" clId="{0B7434C0-F6C9-5341-B016-8AA67EE59543}" dt="2023-12-05T19:52:06.388" v="404" actId="478"/>
          <ac:spMkLst>
            <pc:docMk/>
            <pc:sldMk cId="4203340563" sldId="314"/>
            <ac:spMk id="14" creationId="{8F43C2BE-FC11-4556-86F2-8EE2FBBF10D2}"/>
          </ac:spMkLst>
        </pc:spChg>
        <pc:spChg chg="add mod">
          <ac:chgData name="Stuart C Wilde MBE" userId="effe1fc91cccb1d5" providerId="LiveId" clId="{0B7434C0-F6C9-5341-B016-8AA67EE59543}" dt="2023-12-05T20:07:16.855" v="649" actId="20577"/>
          <ac:spMkLst>
            <pc:docMk/>
            <pc:sldMk cId="4203340563" sldId="314"/>
            <ac:spMk id="15" creationId="{53D9DF4C-D813-8E37-C677-D866AC096D72}"/>
          </ac:spMkLst>
        </pc:spChg>
        <pc:spChg chg="mod">
          <ac:chgData name="Stuart C Wilde MBE" userId="effe1fc91cccb1d5" providerId="LiveId" clId="{0B7434C0-F6C9-5341-B016-8AA67EE59543}" dt="2023-12-06T20:07:40.115" v="1607" actId="1076"/>
          <ac:spMkLst>
            <pc:docMk/>
            <pc:sldMk cId="4203340563" sldId="314"/>
            <ac:spMk id="16" creationId="{6C911A5D-B79E-B00E-D8E5-B1AE9DFB59F8}"/>
          </ac:spMkLst>
        </pc:spChg>
        <pc:spChg chg="mod">
          <ac:chgData name="Stuart C Wilde MBE" userId="effe1fc91cccb1d5" providerId="LiveId" clId="{0B7434C0-F6C9-5341-B016-8AA67EE59543}" dt="2023-12-06T20:07:40.115" v="1607" actId="1076"/>
          <ac:spMkLst>
            <pc:docMk/>
            <pc:sldMk cId="4203340563" sldId="314"/>
            <ac:spMk id="17" creationId="{C56E6D60-6965-C9B0-B9A1-62F013EA7806}"/>
          </ac:spMkLst>
        </pc:spChg>
        <pc:spChg chg="mod">
          <ac:chgData name="Stuart C Wilde MBE" userId="effe1fc91cccb1d5" providerId="LiveId" clId="{0B7434C0-F6C9-5341-B016-8AA67EE59543}" dt="2023-12-06T20:07:40.115" v="1607" actId="1076"/>
          <ac:spMkLst>
            <pc:docMk/>
            <pc:sldMk cId="4203340563" sldId="314"/>
            <ac:spMk id="18" creationId="{6988B989-C11D-F9B0-4999-EA4CFEBCAA32}"/>
          </ac:spMkLst>
        </pc:spChg>
        <pc:spChg chg="mod">
          <ac:chgData name="Stuart C Wilde MBE" userId="effe1fc91cccb1d5" providerId="LiveId" clId="{0B7434C0-F6C9-5341-B016-8AA67EE59543}" dt="2023-12-06T20:07:40.115" v="1607" actId="1076"/>
          <ac:spMkLst>
            <pc:docMk/>
            <pc:sldMk cId="4203340563" sldId="314"/>
            <ac:spMk id="19" creationId="{CD3A5A2D-A054-5F27-F0E7-24CEE7A72D2D}"/>
          </ac:spMkLst>
        </pc:spChg>
        <pc:spChg chg="mod">
          <ac:chgData name="Stuart C Wilde MBE" userId="effe1fc91cccb1d5" providerId="LiveId" clId="{0B7434C0-F6C9-5341-B016-8AA67EE59543}" dt="2023-12-06T20:07:40.115" v="1607" actId="1076"/>
          <ac:spMkLst>
            <pc:docMk/>
            <pc:sldMk cId="4203340563" sldId="314"/>
            <ac:spMk id="20" creationId="{54527D33-4F3C-AA43-BA75-566D4891B9FA}"/>
          </ac:spMkLst>
        </pc:spChg>
        <pc:spChg chg="mod">
          <ac:chgData name="Stuart C Wilde MBE" userId="effe1fc91cccb1d5" providerId="LiveId" clId="{0B7434C0-F6C9-5341-B016-8AA67EE59543}" dt="2023-12-06T20:07:40.115" v="1607" actId="1076"/>
          <ac:spMkLst>
            <pc:docMk/>
            <pc:sldMk cId="4203340563" sldId="314"/>
            <ac:spMk id="21" creationId="{024B71D7-610F-5C6D-8D12-C6FE7A402EB8}"/>
          </ac:spMkLst>
        </pc:spChg>
        <pc:spChg chg="del">
          <ac:chgData name="Stuart C Wilde MBE" userId="effe1fc91cccb1d5" providerId="LiveId" clId="{0B7434C0-F6C9-5341-B016-8AA67EE59543}" dt="2023-12-05T19:52:06.388" v="404" actId="478"/>
          <ac:spMkLst>
            <pc:docMk/>
            <pc:sldMk cId="4203340563" sldId="314"/>
            <ac:spMk id="25" creationId="{F54BD576-CC82-43DA-A008-C28EF60A448A}"/>
          </ac:spMkLst>
        </pc:spChg>
        <pc:spChg chg="del">
          <ac:chgData name="Stuart C Wilde MBE" userId="effe1fc91cccb1d5" providerId="LiveId" clId="{0B7434C0-F6C9-5341-B016-8AA67EE59543}" dt="2023-12-05T20:07:11.678" v="646" actId="478"/>
          <ac:spMkLst>
            <pc:docMk/>
            <pc:sldMk cId="4203340563" sldId="314"/>
            <ac:spMk id="29" creationId="{C5A8C257-B6E4-D850-0685-E36894744DCB}"/>
          </ac:spMkLst>
        </pc:spChg>
        <pc:picChg chg="mod">
          <ac:chgData name="Stuart C Wilde MBE" userId="effe1fc91cccb1d5" providerId="LiveId" clId="{0B7434C0-F6C9-5341-B016-8AA67EE59543}" dt="2023-12-06T20:07:40.115" v="1607" actId="1076"/>
          <ac:picMkLst>
            <pc:docMk/>
            <pc:sldMk cId="4203340563" sldId="314"/>
            <ac:picMk id="12" creationId="{29E1C692-4455-75F4-136F-5848786B0951}"/>
          </ac:picMkLst>
        </pc:picChg>
        <pc:cxnChg chg="mod">
          <ac:chgData name="Stuart C Wilde MBE" userId="effe1fc91cccb1d5" providerId="LiveId" clId="{0B7434C0-F6C9-5341-B016-8AA67EE59543}" dt="2023-12-06T20:07:40.115" v="1607" actId="1076"/>
          <ac:cxnSpMkLst>
            <pc:docMk/>
            <pc:sldMk cId="4203340563" sldId="314"/>
            <ac:cxnSpMk id="6" creationId="{98394A0D-EA94-2A7D-CAC7-F5C3A695B166}"/>
          </ac:cxnSpMkLst>
        </pc:cxnChg>
        <pc:cxnChg chg="del">
          <ac:chgData name="Stuart C Wilde MBE" userId="effe1fc91cccb1d5" providerId="LiveId" clId="{0B7434C0-F6C9-5341-B016-8AA67EE59543}" dt="2023-12-05T19:52:06.388" v="404" actId="478"/>
          <ac:cxnSpMkLst>
            <pc:docMk/>
            <pc:sldMk cId="4203340563" sldId="314"/>
            <ac:cxnSpMk id="8" creationId="{50060E80-F1C3-4E50-B873-7CFDEEA90049}"/>
          </ac:cxnSpMkLst>
        </pc:cxnChg>
        <pc:cxnChg chg="del">
          <ac:chgData name="Stuart C Wilde MBE" userId="effe1fc91cccb1d5" providerId="LiveId" clId="{0B7434C0-F6C9-5341-B016-8AA67EE59543}" dt="2023-12-05T19:52:06.388" v="404" actId="478"/>
          <ac:cxnSpMkLst>
            <pc:docMk/>
            <pc:sldMk cId="4203340563" sldId="314"/>
            <ac:cxnSpMk id="9" creationId="{01C52B09-2839-4160-A3C1-6BB201E5D53A}"/>
          </ac:cxnSpMkLst>
        </pc:cxnChg>
        <pc:cxnChg chg="del">
          <ac:chgData name="Stuart C Wilde MBE" userId="effe1fc91cccb1d5" providerId="LiveId" clId="{0B7434C0-F6C9-5341-B016-8AA67EE59543}" dt="2023-12-05T19:52:06.388" v="404" actId="478"/>
          <ac:cxnSpMkLst>
            <pc:docMk/>
            <pc:sldMk cId="4203340563" sldId="314"/>
            <ac:cxnSpMk id="10" creationId="{FC6C2AB6-E695-4520-9F38-6B6A0DE36B04}"/>
          </ac:cxnSpMkLst>
        </pc:cxnChg>
        <pc:cxnChg chg="del">
          <ac:chgData name="Stuart C Wilde MBE" userId="effe1fc91cccb1d5" providerId="LiveId" clId="{0B7434C0-F6C9-5341-B016-8AA67EE59543}" dt="2023-12-05T19:52:06.388" v="404" actId="478"/>
          <ac:cxnSpMkLst>
            <pc:docMk/>
            <pc:sldMk cId="4203340563" sldId="314"/>
            <ac:cxnSpMk id="11" creationId="{8F28B946-C7F6-4BF4-9E0C-3FACB97B07C7}"/>
          </ac:cxnSpMkLst>
        </pc:cxnChg>
        <pc:cxnChg chg="mod">
          <ac:chgData name="Stuart C Wilde MBE" userId="effe1fc91cccb1d5" providerId="LiveId" clId="{0B7434C0-F6C9-5341-B016-8AA67EE59543}" dt="2023-12-06T20:07:40.115" v="1607" actId="1076"/>
          <ac:cxnSpMkLst>
            <pc:docMk/>
            <pc:sldMk cId="4203340563" sldId="314"/>
            <ac:cxnSpMk id="22" creationId="{9E51254B-3761-0561-40AE-FF52EEEC0EEB}"/>
          </ac:cxnSpMkLst>
        </pc:cxnChg>
        <pc:cxnChg chg="mod">
          <ac:chgData name="Stuart C Wilde MBE" userId="effe1fc91cccb1d5" providerId="LiveId" clId="{0B7434C0-F6C9-5341-B016-8AA67EE59543}" dt="2023-12-06T20:07:40.115" v="1607" actId="1076"/>
          <ac:cxnSpMkLst>
            <pc:docMk/>
            <pc:sldMk cId="4203340563" sldId="314"/>
            <ac:cxnSpMk id="23" creationId="{DF11ADB4-697F-D144-4667-87566FA9D767}"/>
          </ac:cxnSpMkLst>
        </pc:cxnChg>
        <pc:cxnChg chg="mod">
          <ac:chgData name="Stuart C Wilde MBE" userId="effe1fc91cccb1d5" providerId="LiveId" clId="{0B7434C0-F6C9-5341-B016-8AA67EE59543}" dt="2023-12-06T20:07:40.115" v="1607" actId="1076"/>
          <ac:cxnSpMkLst>
            <pc:docMk/>
            <pc:sldMk cId="4203340563" sldId="314"/>
            <ac:cxnSpMk id="24" creationId="{90F05548-EC6B-EBE0-C789-81DAE835C60E}"/>
          </ac:cxnSpMkLst>
        </pc:cxnChg>
        <pc:cxnChg chg="mod">
          <ac:chgData name="Stuart C Wilde MBE" userId="effe1fc91cccb1d5" providerId="LiveId" clId="{0B7434C0-F6C9-5341-B016-8AA67EE59543}" dt="2023-12-06T20:07:40.115" v="1607" actId="1076"/>
          <ac:cxnSpMkLst>
            <pc:docMk/>
            <pc:sldMk cId="4203340563" sldId="314"/>
            <ac:cxnSpMk id="26" creationId="{D4F89BBD-0659-BD95-4B77-9DAFCC07BDC6}"/>
          </ac:cxnSpMkLst>
        </pc:cxnChg>
      </pc:sldChg>
      <pc:sldChg chg="addSp delSp modSp mod">
        <pc:chgData name="Stuart C Wilde MBE" userId="effe1fc91cccb1d5" providerId="LiveId" clId="{0B7434C0-F6C9-5341-B016-8AA67EE59543}" dt="2023-12-06T20:07:58.424" v="1609" actId="1076"/>
        <pc:sldMkLst>
          <pc:docMk/>
          <pc:sldMk cId="3282555369" sldId="316"/>
        </pc:sldMkLst>
        <pc:spChg chg="add mod">
          <ac:chgData name="Stuart C Wilde MBE" userId="effe1fc91cccb1d5" providerId="LiveId" clId="{0B7434C0-F6C9-5341-B016-8AA67EE59543}" dt="2023-12-05T20:07:27.170" v="652" actId="20577"/>
          <ac:spMkLst>
            <pc:docMk/>
            <pc:sldMk cId="3282555369" sldId="316"/>
            <ac:spMk id="2" creationId="{7369005B-1E6F-54A4-3256-9B3C976CB225}"/>
          </ac:spMkLst>
        </pc:spChg>
        <pc:spChg chg="del">
          <ac:chgData name="Stuart C Wilde MBE" userId="effe1fc91cccb1d5" providerId="LiveId" clId="{0B7434C0-F6C9-5341-B016-8AA67EE59543}" dt="2023-12-05T19:52:11.934" v="405" actId="478"/>
          <ac:spMkLst>
            <pc:docMk/>
            <pc:sldMk cId="3282555369" sldId="316"/>
            <ac:spMk id="4" creationId="{60735DC8-A105-4BD0-A57F-2FFC38AECE84}"/>
          </ac:spMkLst>
        </pc:spChg>
        <pc:spChg chg="mod">
          <ac:chgData name="Stuart C Wilde MBE" userId="effe1fc91cccb1d5" providerId="LiveId" clId="{0B7434C0-F6C9-5341-B016-8AA67EE59543}" dt="2023-12-06T20:07:58.424" v="1609" actId="1076"/>
          <ac:spMkLst>
            <pc:docMk/>
            <pc:sldMk cId="3282555369" sldId="316"/>
            <ac:spMk id="5" creationId="{B87297E9-27EB-6AF0-8C97-F4E8A6D16968}"/>
          </ac:spMkLst>
        </pc:spChg>
        <pc:spChg chg="mod">
          <ac:chgData name="Stuart C Wilde MBE" userId="effe1fc91cccb1d5" providerId="LiveId" clId="{0B7434C0-F6C9-5341-B016-8AA67EE59543}" dt="2023-12-06T20:07:58.424" v="1609" actId="1076"/>
          <ac:spMkLst>
            <pc:docMk/>
            <pc:sldMk cId="3282555369" sldId="316"/>
            <ac:spMk id="7" creationId="{AB9F1984-8564-07BD-BDCA-07341B501D7C}"/>
          </ac:spMkLst>
        </pc:spChg>
        <pc:spChg chg="del">
          <ac:chgData name="Stuart C Wilde MBE" userId="effe1fc91cccb1d5" providerId="LiveId" clId="{0B7434C0-F6C9-5341-B016-8AA67EE59543}" dt="2023-12-05T19:52:11.934" v="405" actId="478"/>
          <ac:spMkLst>
            <pc:docMk/>
            <pc:sldMk cId="3282555369" sldId="316"/>
            <ac:spMk id="14" creationId="{8F43C2BE-FC11-4556-86F2-8EE2FBBF10D2}"/>
          </ac:spMkLst>
        </pc:spChg>
        <pc:spChg chg="del">
          <ac:chgData name="Stuart C Wilde MBE" userId="effe1fc91cccb1d5" providerId="LiveId" clId="{0B7434C0-F6C9-5341-B016-8AA67EE59543}" dt="2023-12-05T19:52:11.934" v="405" actId="478"/>
          <ac:spMkLst>
            <pc:docMk/>
            <pc:sldMk cId="3282555369" sldId="316"/>
            <ac:spMk id="25" creationId="{F54BD576-CC82-43DA-A008-C28EF60A448A}"/>
          </ac:spMkLst>
        </pc:spChg>
        <pc:spChg chg="del">
          <ac:chgData name="Stuart C Wilde MBE" userId="effe1fc91cccb1d5" providerId="LiveId" clId="{0B7434C0-F6C9-5341-B016-8AA67EE59543}" dt="2023-12-05T20:07:32.529" v="653" actId="478"/>
          <ac:spMkLst>
            <pc:docMk/>
            <pc:sldMk cId="3282555369" sldId="316"/>
            <ac:spMk id="29" creationId="{C5A8C257-B6E4-D850-0685-E36894744DCB}"/>
          </ac:spMkLst>
        </pc:spChg>
        <pc:spChg chg="mod">
          <ac:chgData name="Stuart C Wilde MBE" userId="effe1fc91cccb1d5" providerId="LiveId" clId="{0B7434C0-F6C9-5341-B016-8AA67EE59543}" dt="2023-12-06T20:07:58.424" v="1609" actId="1076"/>
          <ac:spMkLst>
            <pc:docMk/>
            <pc:sldMk cId="3282555369" sldId="316"/>
            <ac:spMk id="31" creationId="{51B135BA-B471-C528-AA03-73269D55E2A6}"/>
          </ac:spMkLst>
        </pc:spChg>
        <pc:spChg chg="mod">
          <ac:chgData name="Stuart C Wilde MBE" userId="effe1fc91cccb1d5" providerId="LiveId" clId="{0B7434C0-F6C9-5341-B016-8AA67EE59543}" dt="2023-12-06T20:07:58.424" v="1609" actId="1076"/>
          <ac:spMkLst>
            <pc:docMk/>
            <pc:sldMk cId="3282555369" sldId="316"/>
            <ac:spMk id="32" creationId="{BD18D830-8EEA-9AFA-CCF4-99E5EAC262F2}"/>
          </ac:spMkLst>
        </pc:spChg>
        <pc:spChg chg="mod">
          <ac:chgData name="Stuart C Wilde MBE" userId="effe1fc91cccb1d5" providerId="LiveId" clId="{0B7434C0-F6C9-5341-B016-8AA67EE59543}" dt="2023-12-06T20:07:58.424" v="1609" actId="1076"/>
          <ac:spMkLst>
            <pc:docMk/>
            <pc:sldMk cId="3282555369" sldId="316"/>
            <ac:spMk id="39" creationId="{7BAB7287-8319-C684-9807-6D9183A73BE1}"/>
          </ac:spMkLst>
        </pc:spChg>
        <pc:spChg chg="mod">
          <ac:chgData name="Stuart C Wilde MBE" userId="effe1fc91cccb1d5" providerId="LiveId" clId="{0B7434C0-F6C9-5341-B016-8AA67EE59543}" dt="2023-12-06T20:07:58.424" v="1609" actId="1076"/>
          <ac:spMkLst>
            <pc:docMk/>
            <pc:sldMk cId="3282555369" sldId="316"/>
            <ac:spMk id="40" creationId="{708F40E5-72F0-3CD1-E955-5CA935466A61}"/>
          </ac:spMkLst>
        </pc:spChg>
        <pc:picChg chg="mod">
          <ac:chgData name="Stuart C Wilde MBE" userId="effe1fc91cccb1d5" providerId="LiveId" clId="{0B7434C0-F6C9-5341-B016-8AA67EE59543}" dt="2023-12-06T20:07:58.424" v="1609" actId="1076"/>
          <ac:picMkLst>
            <pc:docMk/>
            <pc:sldMk cId="3282555369" sldId="316"/>
            <ac:picMk id="6" creationId="{36438B9C-5103-35DD-3CE3-F66D982ABE34}"/>
          </ac:picMkLst>
        </pc:picChg>
        <pc:picChg chg="mod">
          <ac:chgData name="Stuart C Wilde MBE" userId="effe1fc91cccb1d5" providerId="LiveId" clId="{0B7434C0-F6C9-5341-B016-8AA67EE59543}" dt="2023-12-06T20:07:58.424" v="1609" actId="1076"/>
          <ac:picMkLst>
            <pc:docMk/>
            <pc:sldMk cId="3282555369" sldId="316"/>
            <ac:picMk id="13" creationId="{036E69B2-FBFC-3022-7F5B-5802E9967062}"/>
          </ac:picMkLst>
        </pc:picChg>
        <pc:cxnChg chg="del">
          <ac:chgData name="Stuart C Wilde MBE" userId="effe1fc91cccb1d5" providerId="LiveId" clId="{0B7434C0-F6C9-5341-B016-8AA67EE59543}" dt="2023-12-05T19:52:11.934" v="405" actId="478"/>
          <ac:cxnSpMkLst>
            <pc:docMk/>
            <pc:sldMk cId="3282555369" sldId="316"/>
            <ac:cxnSpMk id="8" creationId="{50060E80-F1C3-4E50-B873-7CFDEEA90049}"/>
          </ac:cxnSpMkLst>
        </pc:cxnChg>
        <pc:cxnChg chg="del">
          <ac:chgData name="Stuart C Wilde MBE" userId="effe1fc91cccb1d5" providerId="LiveId" clId="{0B7434C0-F6C9-5341-B016-8AA67EE59543}" dt="2023-12-05T19:52:11.934" v="405" actId="478"/>
          <ac:cxnSpMkLst>
            <pc:docMk/>
            <pc:sldMk cId="3282555369" sldId="316"/>
            <ac:cxnSpMk id="9" creationId="{01C52B09-2839-4160-A3C1-6BB201E5D53A}"/>
          </ac:cxnSpMkLst>
        </pc:cxnChg>
        <pc:cxnChg chg="del">
          <ac:chgData name="Stuart C Wilde MBE" userId="effe1fc91cccb1d5" providerId="LiveId" clId="{0B7434C0-F6C9-5341-B016-8AA67EE59543}" dt="2023-12-05T19:52:11.934" v="405" actId="478"/>
          <ac:cxnSpMkLst>
            <pc:docMk/>
            <pc:sldMk cId="3282555369" sldId="316"/>
            <ac:cxnSpMk id="10" creationId="{FC6C2AB6-E695-4520-9F38-6B6A0DE36B04}"/>
          </ac:cxnSpMkLst>
        </pc:cxnChg>
        <pc:cxnChg chg="del">
          <ac:chgData name="Stuart C Wilde MBE" userId="effe1fc91cccb1d5" providerId="LiveId" clId="{0B7434C0-F6C9-5341-B016-8AA67EE59543}" dt="2023-12-05T19:52:11.934" v="405" actId="478"/>
          <ac:cxnSpMkLst>
            <pc:docMk/>
            <pc:sldMk cId="3282555369" sldId="316"/>
            <ac:cxnSpMk id="11" creationId="{8F28B946-C7F6-4BF4-9E0C-3FACB97B07C7}"/>
          </ac:cxnSpMkLst>
        </pc:cxnChg>
        <pc:cxnChg chg="mod">
          <ac:chgData name="Stuart C Wilde MBE" userId="effe1fc91cccb1d5" providerId="LiveId" clId="{0B7434C0-F6C9-5341-B016-8AA67EE59543}" dt="2023-12-06T20:07:58.424" v="1609" actId="1076"/>
          <ac:cxnSpMkLst>
            <pc:docMk/>
            <pc:sldMk cId="3282555369" sldId="316"/>
            <ac:cxnSpMk id="16" creationId="{80E8D6AC-D6AE-DE8C-12DC-2891A05004D6}"/>
          </ac:cxnSpMkLst>
        </pc:cxnChg>
        <pc:cxnChg chg="mod">
          <ac:chgData name="Stuart C Wilde MBE" userId="effe1fc91cccb1d5" providerId="LiveId" clId="{0B7434C0-F6C9-5341-B016-8AA67EE59543}" dt="2023-12-06T20:07:58.424" v="1609" actId="1076"/>
          <ac:cxnSpMkLst>
            <pc:docMk/>
            <pc:sldMk cId="3282555369" sldId="316"/>
            <ac:cxnSpMk id="22" creationId="{9E51254B-3761-0561-40AE-FF52EEEC0EEB}"/>
          </ac:cxnSpMkLst>
        </pc:cxnChg>
        <pc:cxnChg chg="mod">
          <ac:chgData name="Stuart C Wilde MBE" userId="effe1fc91cccb1d5" providerId="LiveId" clId="{0B7434C0-F6C9-5341-B016-8AA67EE59543}" dt="2023-12-06T20:07:58.424" v="1609" actId="1076"/>
          <ac:cxnSpMkLst>
            <pc:docMk/>
            <pc:sldMk cId="3282555369" sldId="316"/>
            <ac:cxnSpMk id="33" creationId="{CF3529BB-C26A-EF89-45FC-B0E0EDB7B271}"/>
          </ac:cxnSpMkLst>
        </pc:cxnChg>
      </pc:sldChg>
      <pc:sldChg chg="addSp delSp modSp mod">
        <pc:chgData name="Stuart C Wilde MBE" userId="effe1fc91cccb1d5" providerId="LiveId" clId="{0B7434C0-F6C9-5341-B016-8AA67EE59543}" dt="2023-12-06T20:08:30.075" v="1615" actId="1038"/>
        <pc:sldMkLst>
          <pc:docMk/>
          <pc:sldMk cId="3827760274" sldId="317"/>
        </pc:sldMkLst>
        <pc:spChg chg="mod">
          <ac:chgData name="Stuart C Wilde MBE" userId="effe1fc91cccb1d5" providerId="LiveId" clId="{0B7434C0-F6C9-5341-B016-8AA67EE59543}" dt="2023-12-06T20:08:30.075" v="1615" actId="1038"/>
          <ac:spMkLst>
            <pc:docMk/>
            <pc:sldMk cId="3827760274" sldId="317"/>
            <ac:spMk id="2" creationId="{41CE9446-C647-918E-87AE-E78CE9D33833}"/>
          </ac:spMkLst>
        </pc:spChg>
        <pc:spChg chg="add mod">
          <ac:chgData name="Stuart C Wilde MBE" userId="effe1fc91cccb1d5" providerId="LiveId" clId="{0B7434C0-F6C9-5341-B016-8AA67EE59543}" dt="2023-12-05T20:08:15.772" v="824" actId="1038"/>
          <ac:spMkLst>
            <pc:docMk/>
            <pc:sldMk cId="3827760274" sldId="317"/>
            <ac:spMk id="3" creationId="{3435A0B5-EA7A-748B-B490-69274791DADB}"/>
          </ac:spMkLst>
        </pc:spChg>
        <pc:spChg chg="del">
          <ac:chgData name="Stuart C Wilde MBE" userId="effe1fc91cccb1d5" providerId="LiveId" clId="{0B7434C0-F6C9-5341-B016-8AA67EE59543}" dt="2023-12-05T19:52:31.586" v="407" actId="478"/>
          <ac:spMkLst>
            <pc:docMk/>
            <pc:sldMk cId="3827760274" sldId="317"/>
            <ac:spMk id="4" creationId="{60735DC8-A105-4BD0-A57F-2FFC38AECE84}"/>
          </ac:spMkLst>
        </pc:spChg>
        <pc:spChg chg="mod">
          <ac:chgData name="Stuart C Wilde MBE" userId="effe1fc91cccb1d5" providerId="LiveId" clId="{0B7434C0-F6C9-5341-B016-8AA67EE59543}" dt="2023-12-06T20:08:30.075" v="1615" actId="1038"/>
          <ac:spMkLst>
            <pc:docMk/>
            <pc:sldMk cId="3827760274" sldId="317"/>
            <ac:spMk id="5" creationId="{15E8AD7D-C186-B2CC-04F6-909BBE0A14B8}"/>
          </ac:spMkLst>
        </pc:spChg>
        <pc:spChg chg="mod">
          <ac:chgData name="Stuart C Wilde MBE" userId="effe1fc91cccb1d5" providerId="LiveId" clId="{0B7434C0-F6C9-5341-B016-8AA67EE59543}" dt="2023-12-06T20:08:30.075" v="1615" actId="1038"/>
          <ac:spMkLst>
            <pc:docMk/>
            <pc:sldMk cId="3827760274" sldId="317"/>
            <ac:spMk id="7" creationId="{AB9F1984-8564-07BD-BDCA-07341B501D7C}"/>
          </ac:spMkLst>
        </pc:spChg>
        <pc:spChg chg="del">
          <ac:chgData name="Stuart C Wilde MBE" userId="effe1fc91cccb1d5" providerId="LiveId" clId="{0B7434C0-F6C9-5341-B016-8AA67EE59543}" dt="2023-12-05T19:52:33.227" v="408" actId="478"/>
          <ac:spMkLst>
            <pc:docMk/>
            <pc:sldMk cId="3827760274" sldId="317"/>
            <ac:spMk id="14" creationId="{8F43C2BE-FC11-4556-86F2-8EE2FBBF10D2}"/>
          </ac:spMkLst>
        </pc:spChg>
        <pc:spChg chg="mod">
          <ac:chgData name="Stuart C Wilde MBE" userId="effe1fc91cccb1d5" providerId="LiveId" clId="{0B7434C0-F6C9-5341-B016-8AA67EE59543}" dt="2023-12-06T20:08:30.075" v="1615" actId="1038"/>
          <ac:spMkLst>
            <pc:docMk/>
            <pc:sldMk cId="3827760274" sldId="317"/>
            <ac:spMk id="20" creationId="{81BD5F03-74CE-01FB-9640-9F81FC7FB1D0}"/>
          </ac:spMkLst>
        </pc:spChg>
        <pc:spChg chg="mod">
          <ac:chgData name="Stuart C Wilde MBE" userId="effe1fc91cccb1d5" providerId="LiveId" clId="{0B7434C0-F6C9-5341-B016-8AA67EE59543}" dt="2023-12-06T20:08:30.075" v="1615" actId="1038"/>
          <ac:spMkLst>
            <pc:docMk/>
            <pc:sldMk cId="3827760274" sldId="317"/>
            <ac:spMk id="21" creationId="{8C0C1F05-6DFE-047B-46B3-2670D4978B2F}"/>
          </ac:spMkLst>
        </pc:spChg>
        <pc:spChg chg="mod">
          <ac:chgData name="Stuart C Wilde MBE" userId="effe1fc91cccb1d5" providerId="LiveId" clId="{0B7434C0-F6C9-5341-B016-8AA67EE59543}" dt="2023-12-06T20:08:30.075" v="1615" actId="1038"/>
          <ac:spMkLst>
            <pc:docMk/>
            <pc:sldMk cId="3827760274" sldId="317"/>
            <ac:spMk id="23" creationId="{C03FF2CD-85D0-0F8C-FF6C-D4A9F9914D24}"/>
          </ac:spMkLst>
        </pc:spChg>
        <pc:spChg chg="mod">
          <ac:chgData name="Stuart C Wilde MBE" userId="effe1fc91cccb1d5" providerId="LiveId" clId="{0B7434C0-F6C9-5341-B016-8AA67EE59543}" dt="2023-12-06T20:08:30.075" v="1615" actId="1038"/>
          <ac:spMkLst>
            <pc:docMk/>
            <pc:sldMk cId="3827760274" sldId="317"/>
            <ac:spMk id="24" creationId="{BEC22730-6AD2-2B66-1713-82942F5540E7}"/>
          </ac:spMkLst>
        </pc:spChg>
        <pc:spChg chg="del">
          <ac:chgData name="Stuart C Wilde MBE" userId="effe1fc91cccb1d5" providerId="LiveId" clId="{0B7434C0-F6C9-5341-B016-8AA67EE59543}" dt="2023-12-05T19:52:22.961" v="406" actId="478"/>
          <ac:spMkLst>
            <pc:docMk/>
            <pc:sldMk cId="3827760274" sldId="317"/>
            <ac:spMk id="25" creationId="{F54BD576-CC82-43DA-A008-C28EF60A448A}"/>
          </ac:spMkLst>
        </pc:spChg>
        <pc:spChg chg="mod">
          <ac:chgData name="Stuart C Wilde MBE" userId="effe1fc91cccb1d5" providerId="LiveId" clId="{0B7434C0-F6C9-5341-B016-8AA67EE59543}" dt="2023-12-06T20:08:30.075" v="1615" actId="1038"/>
          <ac:spMkLst>
            <pc:docMk/>
            <pc:sldMk cId="3827760274" sldId="317"/>
            <ac:spMk id="28" creationId="{011A53BF-930F-80EC-3563-0521DEF2D418}"/>
          </ac:spMkLst>
        </pc:spChg>
        <pc:spChg chg="del">
          <ac:chgData name="Stuart C Wilde MBE" userId="effe1fc91cccb1d5" providerId="LiveId" clId="{0B7434C0-F6C9-5341-B016-8AA67EE59543}" dt="2023-12-05T20:07:39.041" v="654" actId="478"/>
          <ac:spMkLst>
            <pc:docMk/>
            <pc:sldMk cId="3827760274" sldId="317"/>
            <ac:spMk id="29" creationId="{C5A8C257-B6E4-D850-0685-E36894744DCB}"/>
          </ac:spMkLst>
        </pc:spChg>
        <pc:spChg chg="mod">
          <ac:chgData name="Stuart C Wilde MBE" userId="effe1fc91cccb1d5" providerId="LiveId" clId="{0B7434C0-F6C9-5341-B016-8AA67EE59543}" dt="2023-12-06T20:08:30.075" v="1615" actId="1038"/>
          <ac:spMkLst>
            <pc:docMk/>
            <pc:sldMk cId="3827760274" sldId="317"/>
            <ac:spMk id="31" creationId="{A9697822-D2B7-E03A-B887-9C39CC14FC6B}"/>
          </ac:spMkLst>
        </pc:spChg>
        <pc:spChg chg="mod">
          <ac:chgData name="Stuart C Wilde MBE" userId="effe1fc91cccb1d5" providerId="LiveId" clId="{0B7434C0-F6C9-5341-B016-8AA67EE59543}" dt="2023-12-06T20:08:30.075" v="1615" actId="1038"/>
          <ac:spMkLst>
            <pc:docMk/>
            <pc:sldMk cId="3827760274" sldId="317"/>
            <ac:spMk id="34" creationId="{003AE7BC-3DE8-7987-2FE6-3B5865142BBD}"/>
          </ac:spMkLst>
        </pc:spChg>
        <pc:spChg chg="mod">
          <ac:chgData name="Stuart C Wilde MBE" userId="effe1fc91cccb1d5" providerId="LiveId" clId="{0B7434C0-F6C9-5341-B016-8AA67EE59543}" dt="2023-12-06T20:08:30.075" v="1615" actId="1038"/>
          <ac:spMkLst>
            <pc:docMk/>
            <pc:sldMk cId="3827760274" sldId="317"/>
            <ac:spMk id="36" creationId="{F33EAEEA-B142-E884-325E-47E007E696C0}"/>
          </ac:spMkLst>
        </pc:spChg>
        <pc:spChg chg="mod">
          <ac:chgData name="Stuart C Wilde MBE" userId="effe1fc91cccb1d5" providerId="LiveId" clId="{0B7434C0-F6C9-5341-B016-8AA67EE59543}" dt="2023-12-06T20:08:30.075" v="1615" actId="1038"/>
          <ac:spMkLst>
            <pc:docMk/>
            <pc:sldMk cId="3827760274" sldId="317"/>
            <ac:spMk id="42" creationId="{1FC08CF7-8722-5046-84AF-0844E1501390}"/>
          </ac:spMkLst>
        </pc:spChg>
        <pc:spChg chg="mod">
          <ac:chgData name="Stuart C Wilde MBE" userId="effe1fc91cccb1d5" providerId="LiveId" clId="{0B7434C0-F6C9-5341-B016-8AA67EE59543}" dt="2023-12-06T20:08:30.075" v="1615" actId="1038"/>
          <ac:spMkLst>
            <pc:docMk/>
            <pc:sldMk cId="3827760274" sldId="317"/>
            <ac:spMk id="44" creationId="{D0FA3494-4EFB-1602-602F-0D8515132048}"/>
          </ac:spMkLst>
        </pc:spChg>
        <pc:spChg chg="mod">
          <ac:chgData name="Stuart C Wilde MBE" userId="effe1fc91cccb1d5" providerId="LiveId" clId="{0B7434C0-F6C9-5341-B016-8AA67EE59543}" dt="2023-12-06T20:08:30.075" v="1615" actId="1038"/>
          <ac:spMkLst>
            <pc:docMk/>
            <pc:sldMk cId="3827760274" sldId="317"/>
            <ac:spMk id="49" creationId="{186BCA41-8BDB-F73A-A569-974FD2137013}"/>
          </ac:spMkLst>
        </pc:spChg>
        <pc:spChg chg="mod">
          <ac:chgData name="Stuart C Wilde MBE" userId="effe1fc91cccb1d5" providerId="LiveId" clId="{0B7434C0-F6C9-5341-B016-8AA67EE59543}" dt="2023-12-06T20:08:30.075" v="1615" actId="1038"/>
          <ac:spMkLst>
            <pc:docMk/>
            <pc:sldMk cId="3827760274" sldId="317"/>
            <ac:spMk id="51" creationId="{A0CB5E58-7990-474C-0EC3-23FE7E38C271}"/>
          </ac:spMkLst>
        </pc:spChg>
        <pc:picChg chg="mod">
          <ac:chgData name="Stuart C Wilde MBE" userId="effe1fc91cccb1d5" providerId="LiveId" clId="{0B7434C0-F6C9-5341-B016-8AA67EE59543}" dt="2023-12-06T20:08:30.075" v="1615" actId="1038"/>
          <ac:picMkLst>
            <pc:docMk/>
            <pc:sldMk cId="3827760274" sldId="317"/>
            <ac:picMk id="12" creationId="{1DF202AE-113E-4BD8-B122-C48E49F87DD8}"/>
          </ac:picMkLst>
        </pc:picChg>
        <pc:picChg chg="mod">
          <ac:chgData name="Stuart C Wilde MBE" userId="effe1fc91cccb1d5" providerId="LiveId" clId="{0B7434C0-F6C9-5341-B016-8AA67EE59543}" dt="2023-12-06T20:08:30.075" v="1615" actId="1038"/>
          <ac:picMkLst>
            <pc:docMk/>
            <pc:sldMk cId="3827760274" sldId="317"/>
            <ac:picMk id="15" creationId="{E4A55908-BDAB-AD87-FD65-34EC24E0D5F1}"/>
          </ac:picMkLst>
        </pc:picChg>
        <pc:picChg chg="mod">
          <ac:chgData name="Stuart C Wilde MBE" userId="effe1fc91cccb1d5" providerId="LiveId" clId="{0B7434C0-F6C9-5341-B016-8AA67EE59543}" dt="2023-12-06T20:08:30.075" v="1615" actId="1038"/>
          <ac:picMkLst>
            <pc:docMk/>
            <pc:sldMk cId="3827760274" sldId="317"/>
            <ac:picMk id="17" creationId="{C11EE3B7-C97E-28BD-7A73-7A05E1C28B1B}"/>
          </ac:picMkLst>
        </pc:picChg>
        <pc:picChg chg="mod">
          <ac:chgData name="Stuart C Wilde MBE" userId="effe1fc91cccb1d5" providerId="LiveId" clId="{0B7434C0-F6C9-5341-B016-8AA67EE59543}" dt="2023-12-06T20:08:30.075" v="1615" actId="1038"/>
          <ac:picMkLst>
            <pc:docMk/>
            <pc:sldMk cId="3827760274" sldId="317"/>
            <ac:picMk id="19" creationId="{089E5C93-7282-E8B0-1B13-4CD52D4ED80B}"/>
          </ac:picMkLst>
        </pc:picChg>
        <pc:picChg chg="mod">
          <ac:chgData name="Stuart C Wilde MBE" userId="effe1fc91cccb1d5" providerId="LiveId" clId="{0B7434C0-F6C9-5341-B016-8AA67EE59543}" dt="2023-12-06T20:08:30.075" v="1615" actId="1038"/>
          <ac:picMkLst>
            <pc:docMk/>
            <pc:sldMk cId="3827760274" sldId="317"/>
            <ac:picMk id="32" creationId="{7D133AB7-0ED3-F881-9393-37D90B5E4FF8}"/>
          </ac:picMkLst>
        </pc:picChg>
        <pc:cxnChg chg="del">
          <ac:chgData name="Stuart C Wilde MBE" userId="effe1fc91cccb1d5" providerId="LiveId" clId="{0B7434C0-F6C9-5341-B016-8AA67EE59543}" dt="2023-12-05T19:52:22.961" v="406" actId="478"/>
          <ac:cxnSpMkLst>
            <pc:docMk/>
            <pc:sldMk cId="3827760274" sldId="317"/>
            <ac:cxnSpMk id="8" creationId="{50060E80-F1C3-4E50-B873-7CFDEEA90049}"/>
          </ac:cxnSpMkLst>
        </pc:cxnChg>
        <pc:cxnChg chg="del">
          <ac:chgData name="Stuart C Wilde MBE" userId="effe1fc91cccb1d5" providerId="LiveId" clId="{0B7434C0-F6C9-5341-B016-8AA67EE59543}" dt="2023-12-05T19:52:31.586" v="407" actId="478"/>
          <ac:cxnSpMkLst>
            <pc:docMk/>
            <pc:sldMk cId="3827760274" sldId="317"/>
            <ac:cxnSpMk id="9" creationId="{01C52B09-2839-4160-A3C1-6BB201E5D53A}"/>
          </ac:cxnSpMkLst>
        </pc:cxnChg>
        <pc:cxnChg chg="del">
          <ac:chgData name="Stuart C Wilde MBE" userId="effe1fc91cccb1d5" providerId="LiveId" clId="{0B7434C0-F6C9-5341-B016-8AA67EE59543}" dt="2023-12-05T19:52:35.265" v="409" actId="478"/>
          <ac:cxnSpMkLst>
            <pc:docMk/>
            <pc:sldMk cId="3827760274" sldId="317"/>
            <ac:cxnSpMk id="10" creationId="{FC6C2AB6-E695-4520-9F38-6B6A0DE36B04}"/>
          </ac:cxnSpMkLst>
        </pc:cxnChg>
        <pc:cxnChg chg="del">
          <ac:chgData name="Stuart C Wilde MBE" userId="effe1fc91cccb1d5" providerId="LiveId" clId="{0B7434C0-F6C9-5341-B016-8AA67EE59543}" dt="2023-12-05T19:52:22.961" v="406" actId="478"/>
          <ac:cxnSpMkLst>
            <pc:docMk/>
            <pc:sldMk cId="3827760274" sldId="317"/>
            <ac:cxnSpMk id="11" creationId="{8F28B946-C7F6-4BF4-9E0C-3FACB97B07C7}"/>
          </ac:cxnSpMkLst>
        </pc:cxnChg>
        <pc:cxnChg chg="mod">
          <ac:chgData name="Stuart C Wilde MBE" userId="effe1fc91cccb1d5" providerId="LiveId" clId="{0B7434C0-F6C9-5341-B016-8AA67EE59543}" dt="2023-12-06T20:08:30.075" v="1615" actId="1038"/>
          <ac:cxnSpMkLst>
            <pc:docMk/>
            <pc:sldMk cId="3827760274" sldId="317"/>
            <ac:cxnSpMk id="22" creationId="{9E51254B-3761-0561-40AE-FF52EEEC0EEB}"/>
          </ac:cxnSpMkLst>
        </pc:cxnChg>
        <pc:cxnChg chg="mod">
          <ac:chgData name="Stuart C Wilde MBE" userId="effe1fc91cccb1d5" providerId="LiveId" clId="{0B7434C0-F6C9-5341-B016-8AA67EE59543}" dt="2023-12-06T20:08:30.075" v="1615" actId="1038"/>
          <ac:cxnSpMkLst>
            <pc:docMk/>
            <pc:sldMk cId="3827760274" sldId="317"/>
            <ac:cxnSpMk id="26" creationId="{B65BA5A6-AE1E-8F9E-D56F-96B0CC5B5B5B}"/>
          </ac:cxnSpMkLst>
        </pc:cxnChg>
        <pc:cxnChg chg="mod">
          <ac:chgData name="Stuart C Wilde MBE" userId="effe1fc91cccb1d5" providerId="LiveId" clId="{0B7434C0-F6C9-5341-B016-8AA67EE59543}" dt="2023-12-06T20:08:30.075" v="1615" actId="1038"/>
          <ac:cxnSpMkLst>
            <pc:docMk/>
            <pc:sldMk cId="3827760274" sldId="317"/>
            <ac:cxnSpMk id="30" creationId="{A5405932-6044-08E3-5B7E-1F05BA16CE5D}"/>
          </ac:cxnSpMkLst>
        </pc:cxnChg>
        <pc:cxnChg chg="mod">
          <ac:chgData name="Stuart C Wilde MBE" userId="effe1fc91cccb1d5" providerId="LiveId" clId="{0B7434C0-F6C9-5341-B016-8AA67EE59543}" dt="2023-12-06T20:08:30.075" v="1615" actId="1038"/>
          <ac:cxnSpMkLst>
            <pc:docMk/>
            <pc:sldMk cId="3827760274" sldId="317"/>
            <ac:cxnSpMk id="35" creationId="{F6063957-FE45-93C3-07F8-549BB936A167}"/>
          </ac:cxnSpMkLst>
        </pc:cxnChg>
        <pc:cxnChg chg="mod">
          <ac:chgData name="Stuart C Wilde MBE" userId="effe1fc91cccb1d5" providerId="LiveId" clId="{0B7434C0-F6C9-5341-B016-8AA67EE59543}" dt="2023-12-06T20:08:30.075" v="1615" actId="1038"/>
          <ac:cxnSpMkLst>
            <pc:docMk/>
            <pc:sldMk cId="3827760274" sldId="317"/>
            <ac:cxnSpMk id="37" creationId="{B5ABF4AC-5F4E-EA41-0DF4-2D5E924469B5}"/>
          </ac:cxnSpMkLst>
        </pc:cxnChg>
        <pc:cxnChg chg="mod">
          <ac:chgData name="Stuart C Wilde MBE" userId="effe1fc91cccb1d5" providerId="LiveId" clId="{0B7434C0-F6C9-5341-B016-8AA67EE59543}" dt="2023-12-06T20:08:30.075" v="1615" actId="1038"/>
          <ac:cxnSpMkLst>
            <pc:docMk/>
            <pc:sldMk cId="3827760274" sldId="317"/>
            <ac:cxnSpMk id="38" creationId="{0AE8DE12-E9BC-B7BF-D003-7FCBE0711EDA}"/>
          </ac:cxnSpMkLst>
        </pc:cxnChg>
        <pc:cxnChg chg="mod">
          <ac:chgData name="Stuart C Wilde MBE" userId="effe1fc91cccb1d5" providerId="LiveId" clId="{0B7434C0-F6C9-5341-B016-8AA67EE59543}" dt="2023-12-06T20:08:30.075" v="1615" actId="1038"/>
          <ac:cxnSpMkLst>
            <pc:docMk/>
            <pc:sldMk cId="3827760274" sldId="317"/>
            <ac:cxnSpMk id="40" creationId="{24D788DA-6750-CB8E-EF76-8482B07FC67D}"/>
          </ac:cxnSpMkLst>
        </pc:cxnChg>
        <pc:cxnChg chg="mod">
          <ac:chgData name="Stuart C Wilde MBE" userId="effe1fc91cccb1d5" providerId="LiveId" clId="{0B7434C0-F6C9-5341-B016-8AA67EE59543}" dt="2023-12-06T20:08:30.075" v="1615" actId="1038"/>
          <ac:cxnSpMkLst>
            <pc:docMk/>
            <pc:sldMk cId="3827760274" sldId="317"/>
            <ac:cxnSpMk id="41" creationId="{149A8D98-33CA-5A97-616A-439E94F8FCC4}"/>
          </ac:cxnSpMkLst>
        </pc:cxnChg>
        <pc:cxnChg chg="mod">
          <ac:chgData name="Stuart C Wilde MBE" userId="effe1fc91cccb1d5" providerId="LiveId" clId="{0B7434C0-F6C9-5341-B016-8AA67EE59543}" dt="2023-12-06T20:08:30.075" v="1615" actId="1038"/>
          <ac:cxnSpMkLst>
            <pc:docMk/>
            <pc:sldMk cId="3827760274" sldId="317"/>
            <ac:cxnSpMk id="43" creationId="{E10747ED-6103-ADF2-118B-6D1B9F2EBF93}"/>
          </ac:cxnSpMkLst>
        </pc:cxnChg>
        <pc:cxnChg chg="mod">
          <ac:chgData name="Stuart C Wilde MBE" userId="effe1fc91cccb1d5" providerId="LiveId" clId="{0B7434C0-F6C9-5341-B016-8AA67EE59543}" dt="2023-12-06T20:08:30.075" v="1615" actId="1038"/>
          <ac:cxnSpMkLst>
            <pc:docMk/>
            <pc:sldMk cId="3827760274" sldId="317"/>
            <ac:cxnSpMk id="45" creationId="{7291EB2B-9C21-DA94-C7F2-1F506C676216}"/>
          </ac:cxnSpMkLst>
        </pc:cxnChg>
        <pc:cxnChg chg="mod">
          <ac:chgData name="Stuart C Wilde MBE" userId="effe1fc91cccb1d5" providerId="LiveId" clId="{0B7434C0-F6C9-5341-B016-8AA67EE59543}" dt="2023-12-06T20:08:30.075" v="1615" actId="1038"/>
          <ac:cxnSpMkLst>
            <pc:docMk/>
            <pc:sldMk cId="3827760274" sldId="317"/>
            <ac:cxnSpMk id="46" creationId="{69A63B57-C496-AE31-5EC6-9498F18683BE}"/>
          </ac:cxnSpMkLst>
        </pc:cxnChg>
        <pc:cxnChg chg="mod">
          <ac:chgData name="Stuart C Wilde MBE" userId="effe1fc91cccb1d5" providerId="LiveId" clId="{0B7434C0-F6C9-5341-B016-8AA67EE59543}" dt="2023-12-06T20:08:30.075" v="1615" actId="1038"/>
          <ac:cxnSpMkLst>
            <pc:docMk/>
            <pc:sldMk cId="3827760274" sldId="317"/>
            <ac:cxnSpMk id="50" creationId="{1DEAA79D-8A5C-5F31-6A0E-718BBBE83344}"/>
          </ac:cxnSpMkLst>
        </pc:cxnChg>
      </pc:sldChg>
      <pc:sldChg chg="addSp delSp modSp mod">
        <pc:chgData name="Stuart C Wilde MBE" userId="effe1fc91cccb1d5" providerId="LiveId" clId="{0B7434C0-F6C9-5341-B016-8AA67EE59543}" dt="2023-12-07T12:52:02.583" v="1688" actId="1076"/>
        <pc:sldMkLst>
          <pc:docMk/>
          <pc:sldMk cId="3237196407" sldId="319"/>
        </pc:sldMkLst>
        <pc:spChg chg="add mod">
          <ac:chgData name="Stuart C Wilde MBE" userId="effe1fc91cccb1d5" providerId="LiveId" clId="{0B7434C0-F6C9-5341-B016-8AA67EE59543}" dt="2023-12-05T20:10:06.648" v="850" actId="20577"/>
          <ac:spMkLst>
            <pc:docMk/>
            <pc:sldMk cId="3237196407" sldId="319"/>
            <ac:spMk id="2" creationId="{7EF37617-7EAC-1551-4884-02DED3800B89}"/>
          </ac:spMkLst>
        </pc:spChg>
        <pc:spChg chg="del">
          <ac:chgData name="Stuart C Wilde MBE" userId="effe1fc91cccb1d5" providerId="LiveId" clId="{0B7434C0-F6C9-5341-B016-8AA67EE59543}" dt="2023-12-05T19:53:09.390" v="414" actId="478"/>
          <ac:spMkLst>
            <pc:docMk/>
            <pc:sldMk cId="3237196407" sldId="319"/>
            <ac:spMk id="4" creationId="{60735DC8-A105-4BD0-A57F-2FFC38AECE84}"/>
          </ac:spMkLst>
        </pc:spChg>
        <pc:spChg chg="del">
          <ac:chgData name="Stuart C Wilde MBE" userId="effe1fc91cccb1d5" providerId="LiveId" clId="{0B7434C0-F6C9-5341-B016-8AA67EE59543}" dt="2023-12-05T19:53:09.390" v="414" actId="478"/>
          <ac:spMkLst>
            <pc:docMk/>
            <pc:sldMk cId="3237196407" sldId="319"/>
            <ac:spMk id="14" creationId="{8F43C2BE-FC11-4556-86F2-8EE2FBBF10D2}"/>
          </ac:spMkLst>
        </pc:spChg>
        <pc:spChg chg="mod">
          <ac:chgData name="Stuart C Wilde MBE" userId="effe1fc91cccb1d5" providerId="LiveId" clId="{0B7434C0-F6C9-5341-B016-8AA67EE59543}" dt="2023-12-07T12:52:02.583" v="1688" actId="1076"/>
          <ac:spMkLst>
            <pc:docMk/>
            <pc:sldMk cId="3237196407" sldId="319"/>
            <ac:spMk id="16" creationId="{12FEFB77-A0A1-4484-1DD9-AE70CB94239B}"/>
          </ac:spMkLst>
        </pc:spChg>
        <pc:spChg chg="del">
          <ac:chgData name="Stuart C Wilde MBE" userId="effe1fc91cccb1d5" providerId="LiveId" clId="{0B7434C0-F6C9-5341-B016-8AA67EE59543}" dt="2023-12-05T19:53:09.390" v="414" actId="478"/>
          <ac:spMkLst>
            <pc:docMk/>
            <pc:sldMk cId="3237196407" sldId="319"/>
            <ac:spMk id="25" creationId="{F54BD576-CC82-43DA-A008-C28EF60A448A}"/>
          </ac:spMkLst>
        </pc:spChg>
        <pc:spChg chg="del">
          <ac:chgData name="Stuart C Wilde MBE" userId="effe1fc91cccb1d5" providerId="LiveId" clId="{0B7434C0-F6C9-5341-B016-8AA67EE59543}" dt="2023-12-05T20:10:03.286" v="846" actId="478"/>
          <ac:spMkLst>
            <pc:docMk/>
            <pc:sldMk cId="3237196407" sldId="319"/>
            <ac:spMk id="29" creationId="{C5A8C257-B6E4-D850-0685-E36894744DCB}"/>
          </ac:spMkLst>
        </pc:spChg>
        <pc:picChg chg="mod">
          <ac:chgData name="Stuart C Wilde MBE" userId="effe1fc91cccb1d5" providerId="LiveId" clId="{0B7434C0-F6C9-5341-B016-8AA67EE59543}" dt="2023-12-07T12:52:02.583" v="1688" actId="1076"/>
          <ac:picMkLst>
            <pc:docMk/>
            <pc:sldMk cId="3237196407" sldId="319"/>
            <ac:picMk id="15" creationId="{7ED28891-8ADD-9276-67CD-55D829400AA2}"/>
          </ac:picMkLst>
        </pc:picChg>
        <pc:cxnChg chg="del">
          <ac:chgData name="Stuart C Wilde MBE" userId="effe1fc91cccb1d5" providerId="LiveId" clId="{0B7434C0-F6C9-5341-B016-8AA67EE59543}" dt="2023-12-05T19:53:09.390" v="414" actId="478"/>
          <ac:cxnSpMkLst>
            <pc:docMk/>
            <pc:sldMk cId="3237196407" sldId="319"/>
            <ac:cxnSpMk id="8" creationId="{50060E80-F1C3-4E50-B873-7CFDEEA90049}"/>
          </ac:cxnSpMkLst>
        </pc:cxnChg>
        <pc:cxnChg chg="del">
          <ac:chgData name="Stuart C Wilde MBE" userId="effe1fc91cccb1d5" providerId="LiveId" clId="{0B7434C0-F6C9-5341-B016-8AA67EE59543}" dt="2023-12-05T19:53:09.390" v="414" actId="478"/>
          <ac:cxnSpMkLst>
            <pc:docMk/>
            <pc:sldMk cId="3237196407" sldId="319"/>
            <ac:cxnSpMk id="9" creationId="{01C52B09-2839-4160-A3C1-6BB201E5D53A}"/>
          </ac:cxnSpMkLst>
        </pc:cxnChg>
        <pc:cxnChg chg="del">
          <ac:chgData name="Stuart C Wilde MBE" userId="effe1fc91cccb1d5" providerId="LiveId" clId="{0B7434C0-F6C9-5341-B016-8AA67EE59543}" dt="2023-12-05T19:53:09.390" v="414" actId="478"/>
          <ac:cxnSpMkLst>
            <pc:docMk/>
            <pc:sldMk cId="3237196407" sldId="319"/>
            <ac:cxnSpMk id="10" creationId="{FC6C2AB6-E695-4520-9F38-6B6A0DE36B04}"/>
          </ac:cxnSpMkLst>
        </pc:cxnChg>
        <pc:cxnChg chg="del">
          <ac:chgData name="Stuart C Wilde MBE" userId="effe1fc91cccb1d5" providerId="LiveId" clId="{0B7434C0-F6C9-5341-B016-8AA67EE59543}" dt="2023-12-05T19:53:09.390" v="414" actId="478"/>
          <ac:cxnSpMkLst>
            <pc:docMk/>
            <pc:sldMk cId="3237196407" sldId="319"/>
            <ac:cxnSpMk id="11" creationId="{8F28B946-C7F6-4BF4-9E0C-3FACB97B07C7}"/>
          </ac:cxnSpMkLst>
        </pc:cxnChg>
        <pc:cxnChg chg="mod">
          <ac:chgData name="Stuart C Wilde MBE" userId="effe1fc91cccb1d5" providerId="LiveId" clId="{0B7434C0-F6C9-5341-B016-8AA67EE59543}" dt="2023-12-07T12:52:02.583" v="1688" actId="1076"/>
          <ac:cxnSpMkLst>
            <pc:docMk/>
            <pc:sldMk cId="3237196407" sldId="319"/>
            <ac:cxnSpMk id="17" creationId="{BE208607-8918-4552-49E8-6D146893F414}"/>
          </ac:cxnSpMkLst>
        </pc:cxnChg>
      </pc:sldChg>
      <pc:sldChg chg="addSp delSp modSp mod">
        <pc:chgData name="Stuart C Wilde MBE" userId="effe1fc91cccb1d5" providerId="LiveId" clId="{0B7434C0-F6C9-5341-B016-8AA67EE59543}" dt="2023-12-06T20:08:52.780" v="1616" actId="1076"/>
        <pc:sldMkLst>
          <pc:docMk/>
          <pc:sldMk cId="3599701029" sldId="320"/>
        </pc:sldMkLst>
        <pc:spChg chg="mod">
          <ac:chgData name="Stuart C Wilde MBE" userId="effe1fc91cccb1d5" providerId="LiveId" clId="{0B7434C0-F6C9-5341-B016-8AA67EE59543}" dt="2023-12-06T20:08:52.780" v="1616" actId="1076"/>
          <ac:spMkLst>
            <pc:docMk/>
            <pc:sldMk cId="3599701029" sldId="320"/>
            <ac:spMk id="2" creationId="{E0E397AB-2DCC-6881-17F8-3042FB846389}"/>
          </ac:spMkLst>
        </pc:spChg>
        <pc:spChg chg="add mod">
          <ac:chgData name="Stuart C Wilde MBE" userId="effe1fc91cccb1d5" providerId="LiveId" clId="{0B7434C0-F6C9-5341-B016-8AA67EE59543}" dt="2023-12-05T20:08:35.715" v="828" actId="20577"/>
          <ac:spMkLst>
            <pc:docMk/>
            <pc:sldMk cId="3599701029" sldId="320"/>
            <ac:spMk id="3" creationId="{413E8459-80F8-8D96-2ED4-D06C1266D6D2}"/>
          </ac:spMkLst>
        </pc:spChg>
        <pc:spChg chg="del">
          <ac:chgData name="Stuart C Wilde MBE" userId="effe1fc91cccb1d5" providerId="LiveId" clId="{0B7434C0-F6C9-5341-B016-8AA67EE59543}" dt="2023-12-05T19:52:47.592" v="410" actId="478"/>
          <ac:spMkLst>
            <pc:docMk/>
            <pc:sldMk cId="3599701029" sldId="320"/>
            <ac:spMk id="4" creationId="{60735DC8-A105-4BD0-A57F-2FFC38AECE84}"/>
          </ac:spMkLst>
        </pc:spChg>
        <pc:spChg chg="del">
          <ac:chgData name="Stuart C Wilde MBE" userId="effe1fc91cccb1d5" providerId="LiveId" clId="{0B7434C0-F6C9-5341-B016-8AA67EE59543}" dt="2023-12-05T19:52:47.592" v="410" actId="478"/>
          <ac:spMkLst>
            <pc:docMk/>
            <pc:sldMk cId="3599701029" sldId="320"/>
            <ac:spMk id="14" creationId="{8F43C2BE-FC11-4556-86F2-8EE2FBBF10D2}"/>
          </ac:spMkLst>
        </pc:spChg>
        <pc:spChg chg="mod">
          <ac:chgData name="Stuart C Wilde MBE" userId="effe1fc91cccb1d5" providerId="LiveId" clId="{0B7434C0-F6C9-5341-B016-8AA67EE59543}" dt="2023-12-06T20:08:52.780" v="1616" actId="1076"/>
          <ac:spMkLst>
            <pc:docMk/>
            <pc:sldMk cId="3599701029" sldId="320"/>
            <ac:spMk id="15" creationId="{2CC5F7AD-4B32-4CCA-BA36-6844352FF6BD}"/>
          </ac:spMkLst>
        </pc:spChg>
        <pc:spChg chg="mod">
          <ac:chgData name="Stuart C Wilde MBE" userId="effe1fc91cccb1d5" providerId="LiveId" clId="{0B7434C0-F6C9-5341-B016-8AA67EE59543}" dt="2023-12-06T20:08:52.780" v="1616" actId="1076"/>
          <ac:spMkLst>
            <pc:docMk/>
            <pc:sldMk cId="3599701029" sldId="320"/>
            <ac:spMk id="16" creationId="{DC7D78AB-FBB2-37CE-3EEB-9C529F2E88A7}"/>
          </ac:spMkLst>
        </pc:spChg>
        <pc:spChg chg="mod">
          <ac:chgData name="Stuart C Wilde MBE" userId="effe1fc91cccb1d5" providerId="LiveId" clId="{0B7434C0-F6C9-5341-B016-8AA67EE59543}" dt="2023-12-06T20:08:52.780" v="1616" actId="1076"/>
          <ac:spMkLst>
            <pc:docMk/>
            <pc:sldMk cId="3599701029" sldId="320"/>
            <ac:spMk id="17" creationId="{0E7E2405-F4DD-4FD1-4385-95E79C3EC430}"/>
          </ac:spMkLst>
        </pc:spChg>
        <pc:spChg chg="mod">
          <ac:chgData name="Stuart C Wilde MBE" userId="effe1fc91cccb1d5" providerId="LiveId" clId="{0B7434C0-F6C9-5341-B016-8AA67EE59543}" dt="2023-12-06T20:08:52.780" v="1616" actId="1076"/>
          <ac:spMkLst>
            <pc:docMk/>
            <pc:sldMk cId="3599701029" sldId="320"/>
            <ac:spMk id="18" creationId="{924C77FB-2BA5-994C-9472-3118FCF0A0A0}"/>
          </ac:spMkLst>
        </pc:spChg>
        <pc:spChg chg="mod">
          <ac:chgData name="Stuart C Wilde MBE" userId="effe1fc91cccb1d5" providerId="LiveId" clId="{0B7434C0-F6C9-5341-B016-8AA67EE59543}" dt="2023-12-06T20:08:52.780" v="1616" actId="1076"/>
          <ac:spMkLst>
            <pc:docMk/>
            <pc:sldMk cId="3599701029" sldId="320"/>
            <ac:spMk id="19" creationId="{13C4B059-49ED-9C5D-1586-13D378C0DA92}"/>
          </ac:spMkLst>
        </pc:spChg>
        <pc:spChg chg="mod">
          <ac:chgData name="Stuart C Wilde MBE" userId="effe1fc91cccb1d5" providerId="LiveId" clId="{0B7434C0-F6C9-5341-B016-8AA67EE59543}" dt="2023-12-06T20:08:52.780" v="1616" actId="1076"/>
          <ac:spMkLst>
            <pc:docMk/>
            <pc:sldMk cId="3599701029" sldId="320"/>
            <ac:spMk id="20" creationId="{41C9A54E-2D95-6615-2E7C-33D070907381}"/>
          </ac:spMkLst>
        </pc:spChg>
        <pc:spChg chg="mod">
          <ac:chgData name="Stuart C Wilde MBE" userId="effe1fc91cccb1d5" providerId="LiveId" clId="{0B7434C0-F6C9-5341-B016-8AA67EE59543}" dt="2023-12-06T20:08:52.780" v="1616" actId="1076"/>
          <ac:spMkLst>
            <pc:docMk/>
            <pc:sldMk cId="3599701029" sldId="320"/>
            <ac:spMk id="21" creationId="{9A9D0999-C764-B13E-5B13-0BDA610D8FAF}"/>
          </ac:spMkLst>
        </pc:spChg>
        <pc:spChg chg="mod">
          <ac:chgData name="Stuart C Wilde MBE" userId="effe1fc91cccb1d5" providerId="LiveId" clId="{0B7434C0-F6C9-5341-B016-8AA67EE59543}" dt="2023-12-06T20:08:52.780" v="1616" actId="1076"/>
          <ac:spMkLst>
            <pc:docMk/>
            <pc:sldMk cId="3599701029" sldId="320"/>
            <ac:spMk id="22" creationId="{C5E69544-725A-C2AA-CD73-A64F8CFFC097}"/>
          </ac:spMkLst>
        </pc:spChg>
        <pc:spChg chg="del">
          <ac:chgData name="Stuart C Wilde MBE" userId="effe1fc91cccb1d5" providerId="LiveId" clId="{0B7434C0-F6C9-5341-B016-8AA67EE59543}" dt="2023-12-05T19:52:47.592" v="410" actId="478"/>
          <ac:spMkLst>
            <pc:docMk/>
            <pc:sldMk cId="3599701029" sldId="320"/>
            <ac:spMk id="25" creationId="{F54BD576-CC82-43DA-A008-C28EF60A448A}"/>
          </ac:spMkLst>
        </pc:spChg>
        <pc:spChg chg="del">
          <ac:chgData name="Stuart C Wilde MBE" userId="effe1fc91cccb1d5" providerId="LiveId" clId="{0B7434C0-F6C9-5341-B016-8AA67EE59543}" dt="2023-12-05T20:08:29.655" v="825" actId="478"/>
          <ac:spMkLst>
            <pc:docMk/>
            <pc:sldMk cId="3599701029" sldId="320"/>
            <ac:spMk id="29" creationId="{C5A8C257-B6E4-D850-0685-E36894744DCB}"/>
          </ac:spMkLst>
        </pc:spChg>
        <pc:picChg chg="mod">
          <ac:chgData name="Stuart C Wilde MBE" userId="effe1fc91cccb1d5" providerId="LiveId" clId="{0B7434C0-F6C9-5341-B016-8AA67EE59543}" dt="2023-12-06T20:08:52.780" v="1616" actId="1076"/>
          <ac:picMkLst>
            <pc:docMk/>
            <pc:sldMk cId="3599701029" sldId="320"/>
            <ac:picMk id="13" creationId="{81E0BA0B-895C-EE97-ED8A-6D487D080983}"/>
          </ac:picMkLst>
        </pc:picChg>
        <pc:cxnChg chg="del">
          <ac:chgData name="Stuart C Wilde MBE" userId="effe1fc91cccb1d5" providerId="LiveId" clId="{0B7434C0-F6C9-5341-B016-8AA67EE59543}" dt="2023-12-05T19:52:47.592" v="410" actId="478"/>
          <ac:cxnSpMkLst>
            <pc:docMk/>
            <pc:sldMk cId="3599701029" sldId="320"/>
            <ac:cxnSpMk id="8" creationId="{50060E80-F1C3-4E50-B873-7CFDEEA90049}"/>
          </ac:cxnSpMkLst>
        </pc:cxnChg>
        <pc:cxnChg chg="del">
          <ac:chgData name="Stuart C Wilde MBE" userId="effe1fc91cccb1d5" providerId="LiveId" clId="{0B7434C0-F6C9-5341-B016-8AA67EE59543}" dt="2023-12-05T19:52:47.592" v="410" actId="478"/>
          <ac:cxnSpMkLst>
            <pc:docMk/>
            <pc:sldMk cId="3599701029" sldId="320"/>
            <ac:cxnSpMk id="9" creationId="{01C52B09-2839-4160-A3C1-6BB201E5D53A}"/>
          </ac:cxnSpMkLst>
        </pc:cxnChg>
        <pc:cxnChg chg="del">
          <ac:chgData name="Stuart C Wilde MBE" userId="effe1fc91cccb1d5" providerId="LiveId" clId="{0B7434C0-F6C9-5341-B016-8AA67EE59543}" dt="2023-12-05T19:52:47.592" v="410" actId="478"/>
          <ac:cxnSpMkLst>
            <pc:docMk/>
            <pc:sldMk cId="3599701029" sldId="320"/>
            <ac:cxnSpMk id="10" creationId="{FC6C2AB6-E695-4520-9F38-6B6A0DE36B04}"/>
          </ac:cxnSpMkLst>
        </pc:cxnChg>
        <pc:cxnChg chg="del">
          <ac:chgData name="Stuart C Wilde MBE" userId="effe1fc91cccb1d5" providerId="LiveId" clId="{0B7434C0-F6C9-5341-B016-8AA67EE59543}" dt="2023-12-05T19:52:47.592" v="410" actId="478"/>
          <ac:cxnSpMkLst>
            <pc:docMk/>
            <pc:sldMk cId="3599701029" sldId="320"/>
            <ac:cxnSpMk id="11" creationId="{8F28B946-C7F6-4BF4-9E0C-3FACB97B07C7}"/>
          </ac:cxnSpMkLst>
        </pc:cxnChg>
        <pc:cxnChg chg="mod">
          <ac:chgData name="Stuart C Wilde MBE" userId="effe1fc91cccb1d5" providerId="LiveId" clId="{0B7434C0-F6C9-5341-B016-8AA67EE59543}" dt="2023-12-06T20:08:52.780" v="1616" actId="1076"/>
          <ac:cxnSpMkLst>
            <pc:docMk/>
            <pc:sldMk cId="3599701029" sldId="320"/>
            <ac:cxnSpMk id="23" creationId="{34D6D937-97F0-EAA2-820A-F0D65839CADA}"/>
          </ac:cxnSpMkLst>
        </pc:cxnChg>
        <pc:cxnChg chg="mod">
          <ac:chgData name="Stuart C Wilde MBE" userId="effe1fc91cccb1d5" providerId="LiveId" clId="{0B7434C0-F6C9-5341-B016-8AA67EE59543}" dt="2023-12-06T20:08:52.780" v="1616" actId="1076"/>
          <ac:cxnSpMkLst>
            <pc:docMk/>
            <pc:sldMk cId="3599701029" sldId="320"/>
            <ac:cxnSpMk id="24" creationId="{47F55628-DB3A-6533-D206-C5554606F616}"/>
          </ac:cxnSpMkLst>
        </pc:cxnChg>
        <pc:cxnChg chg="mod">
          <ac:chgData name="Stuart C Wilde MBE" userId="effe1fc91cccb1d5" providerId="LiveId" clId="{0B7434C0-F6C9-5341-B016-8AA67EE59543}" dt="2023-12-06T20:08:52.780" v="1616" actId="1076"/>
          <ac:cxnSpMkLst>
            <pc:docMk/>
            <pc:sldMk cId="3599701029" sldId="320"/>
            <ac:cxnSpMk id="26" creationId="{22DE063A-5B29-4EA3-5CB9-55215A3E966A}"/>
          </ac:cxnSpMkLst>
        </pc:cxnChg>
        <pc:cxnChg chg="mod">
          <ac:chgData name="Stuart C Wilde MBE" userId="effe1fc91cccb1d5" providerId="LiveId" clId="{0B7434C0-F6C9-5341-B016-8AA67EE59543}" dt="2023-12-06T20:08:52.780" v="1616" actId="1076"/>
          <ac:cxnSpMkLst>
            <pc:docMk/>
            <pc:sldMk cId="3599701029" sldId="320"/>
            <ac:cxnSpMk id="27" creationId="{9603EECA-C5C1-DD17-5E66-B525C5AF7B3A}"/>
          </ac:cxnSpMkLst>
        </pc:cxnChg>
      </pc:sldChg>
      <pc:sldChg chg="addSp delSp modSp mod">
        <pc:chgData name="Stuart C Wilde MBE" userId="effe1fc91cccb1d5" providerId="LiveId" clId="{0B7434C0-F6C9-5341-B016-8AA67EE59543}" dt="2023-12-06T20:09:05.979" v="1617" actId="1076"/>
        <pc:sldMkLst>
          <pc:docMk/>
          <pc:sldMk cId="2537090292" sldId="323"/>
        </pc:sldMkLst>
        <pc:spChg chg="add mod">
          <ac:chgData name="Stuart C Wilde MBE" userId="effe1fc91cccb1d5" providerId="LiveId" clId="{0B7434C0-F6C9-5341-B016-8AA67EE59543}" dt="2023-12-05T20:08:45.433" v="832" actId="20577"/>
          <ac:spMkLst>
            <pc:docMk/>
            <pc:sldMk cId="2537090292" sldId="323"/>
            <ac:spMk id="2" creationId="{7BA0971E-DB8D-C69F-38B1-94761C4695F0}"/>
          </ac:spMkLst>
        </pc:spChg>
        <pc:spChg chg="del">
          <ac:chgData name="Stuart C Wilde MBE" userId="effe1fc91cccb1d5" providerId="LiveId" clId="{0B7434C0-F6C9-5341-B016-8AA67EE59543}" dt="2023-12-05T19:52:53.020" v="411" actId="478"/>
          <ac:spMkLst>
            <pc:docMk/>
            <pc:sldMk cId="2537090292" sldId="323"/>
            <ac:spMk id="4" creationId="{60735DC8-A105-4BD0-A57F-2FFC38AECE84}"/>
          </ac:spMkLst>
        </pc:spChg>
        <pc:spChg chg="mod">
          <ac:chgData name="Stuart C Wilde MBE" userId="effe1fc91cccb1d5" providerId="LiveId" clId="{0B7434C0-F6C9-5341-B016-8AA67EE59543}" dt="2023-12-06T20:09:05.979" v="1617" actId="1076"/>
          <ac:spMkLst>
            <pc:docMk/>
            <pc:sldMk cId="2537090292" sldId="323"/>
            <ac:spMk id="6" creationId="{067641E6-0FF8-1142-553C-19C235E7274A}"/>
          </ac:spMkLst>
        </pc:spChg>
        <pc:spChg chg="del">
          <ac:chgData name="Stuart C Wilde MBE" userId="effe1fc91cccb1d5" providerId="LiveId" clId="{0B7434C0-F6C9-5341-B016-8AA67EE59543}" dt="2023-12-05T19:52:53.020" v="411" actId="478"/>
          <ac:spMkLst>
            <pc:docMk/>
            <pc:sldMk cId="2537090292" sldId="323"/>
            <ac:spMk id="14" creationId="{8F43C2BE-FC11-4556-86F2-8EE2FBBF10D2}"/>
          </ac:spMkLst>
        </pc:spChg>
        <pc:spChg chg="del">
          <ac:chgData name="Stuart C Wilde MBE" userId="effe1fc91cccb1d5" providerId="LiveId" clId="{0B7434C0-F6C9-5341-B016-8AA67EE59543}" dt="2023-12-05T19:52:53.020" v="411" actId="478"/>
          <ac:spMkLst>
            <pc:docMk/>
            <pc:sldMk cId="2537090292" sldId="323"/>
            <ac:spMk id="25" creationId="{F54BD576-CC82-43DA-A008-C28EF60A448A}"/>
          </ac:spMkLst>
        </pc:spChg>
        <pc:spChg chg="del">
          <ac:chgData name="Stuart C Wilde MBE" userId="effe1fc91cccb1d5" providerId="LiveId" clId="{0B7434C0-F6C9-5341-B016-8AA67EE59543}" dt="2023-12-05T20:08:40.964" v="829" actId="478"/>
          <ac:spMkLst>
            <pc:docMk/>
            <pc:sldMk cId="2537090292" sldId="323"/>
            <ac:spMk id="29" creationId="{C5A8C257-B6E4-D850-0685-E36894744DCB}"/>
          </ac:spMkLst>
        </pc:spChg>
        <pc:picChg chg="mod">
          <ac:chgData name="Stuart C Wilde MBE" userId="effe1fc91cccb1d5" providerId="LiveId" clId="{0B7434C0-F6C9-5341-B016-8AA67EE59543}" dt="2023-12-06T20:09:05.979" v="1617" actId="1076"/>
          <ac:picMkLst>
            <pc:docMk/>
            <pc:sldMk cId="2537090292" sldId="323"/>
            <ac:picMk id="7" creationId="{720D2D1E-BCA7-A558-94DE-EEC17904025E}"/>
          </ac:picMkLst>
        </pc:picChg>
        <pc:cxnChg chg="mod">
          <ac:chgData name="Stuart C Wilde MBE" userId="effe1fc91cccb1d5" providerId="LiveId" clId="{0B7434C0-F6C9-5341-B016-8AA67EE59543}" dt="2023-12-06T20:09:05.979" v="1617" actId="1076"/>
          <ac:cxnSpMkLst>
            <pc:docMk/>
            <pc:sldMk cId="2537090292" sldId="323"/>
            <ac:cxnSpMk id="5" creationId="{E809E3E0-49B4-E348-FF56-703FD60C2955}"/>
          </ac:cxnSpMkLst>
        </pc:cxnChg>
        <pc:cxnChg chg="del">
          <ac:chgData name="Stuart C Wilde MBE" userId="effe1fc91cccb1d5" providerId="LiveId" clId="{0B7434C0-F6C9-5341-B016-8AA67EE59543}" dt="2023-12-05T19:52:53.020" v="411" actId="478"/>
          <ac:cxnSpMkLst>
            <pc:docMk/>
            <pc:sldMk cId="2537090292" sldId="323"/>
            <ac:cxnSpMk id="8" creationId="{50060E80-F1C3-4E50-B873-7CFDEEA90049}"/>
          </ac:cxnSpMkLst>
        </pc:cxnChg>
        <pc:cxnChg chg="del">
          <ac:chgData name="Stuart C Wilde MBE" userId="effe1fc91cccb1d5" providerId="LiveId" clId="{0B7434C0-F6C9-5341-B016-8AA67EE59543}" dt="2023-12-05T19:52:53.020" v="411" actId="478"/>
          <ac:cxnSpMkLst>
            <pc:docMk/>
            <pc:sldMk cId="2537090292" sldId="323"/>
            <ac:cxnSpMk id="9" creationId="{01C52B09-2839-4160-A3C1-6BB201E5D53A}"/>
          </ac:cxnSpMkLst>
        </pc:cxnChg>
        <pc:cxnChg chg="del">
          <ac:chgData name="Stuart C Wilde MBE" userId="effe1fc91cccb1d5" providerId="LiveId" clId="{0B7434C0-F6C9-5341-B016-8AA67EE59543}" dt="2023-12-05T19:52:53.020" v="411" actId="478"/>
          <ac:cxnSpMkLst>
            <pc:docMk/>
            <pc:sldMk cId="2537090292" sldId="323"/>
            <ac:cxnSpMk id="10" creationId="{FC6C2AB6-E695-4520-9F38-6B6A0DE36B04}"/>
          </ac:cxnSpMkLst>
        </pc:cxnChg>
        <pc:cxnChg chg="del">
          <ac:chgData name="Stuart C Wilde MBE" userId="effe1fc91cccb1d5" providerId="LiveId" clId="{0B7434C0-F6C9-5341-B016-8AA67EE59543}" dt="2023-12-05T19:52:53.020" v="411" actId="478"/>
          <ac:cxnSpMkLst>
            <pc:docMk/>
            <pc:sldMk cId="2537090292" sldId="323"/>
            <ac:cxnSpMk id="11" creationId="{8F28B946-C7F6-4BF4-9E0C-3FACB97B07C7}"/>
          </ac:cxnSpMkLst>
        </pc:cxnChg>
        <pc:cxnChg chg="mod">
          <ac:chgData name="Stuart C Wilde MBE" userId="effe1fc91cccb1d5" providerId="LiveId" clId="{0B7434C0-F6C9-5341-B016-8AA67EE59543}" dt="2023-12-06T20:09:05.979" v="1617" actId="1076"/>
          <ac:cxnSpMkLst>
            <pc:docMk/>
            <pc:sldMk cId="2537090292" sldId="323"/>
            <ac:cxnSpMk id="12" creationId="{E6372663-7E54-9497-0583-DA95CB2376F3}"/>
          </ac:cxnSpMkLst>
        </pc:cxnChg>
      </pc:sldChg>
      <pc:sldChg chg="addSp delSp modSp mod">
        <pc:chgData name="Stuart C Wilde MBE" userId="effe1fc91cccb1d5" providerId="LiveId" clId="{0B7434C0-F6C9-5341-B016-8AA67EE59543}" dt="2023-12-06T20:09:20.562" v="1618" actId="1076"/>
        <pc:sldMkLst>
          <pc:docMk/>
          <pc:sldMk cId="2118153139" sldId="324"/>
        </pc:sldMkLst>
        <pc:spChg chg="mod">
          <ac:chgData name="Stuart C Wilde MBE" userId="effe1fc91cccb1d5" providerId="LiveId" clId="{0B7434C0-F6C9-5341-B016-8AA67EE59543}" dt="2023-12-06T20:09:20.562" v="1618" actId="1076"/>
          <ac:spMkLst>
            <pc:docMk/>
            <pc:sldMk cId="2118153139" sldId="324"/>
            <ac:spMk id="2" creationId="{1CB7319B-AFDA-25B2-487D-2F059666ADC5}"/>
          </ac:spMkLst>
        </pc:spChg>
        <pc:spChg chg="add del mod">
          <ac:chgData name="Stuart C Wilde MBE" userId="effe1fc91cccb1d5" providerId="LiveId" clId="{0B7434C0-F6C9-5341-B016-8AA67EE59543}" dt="2023-12-05T20:08:54.303" v="835" actId="478"/>
          <ac:spMkLst>
            <pc:docMk/>
            <pc:sldMk cId="2118153139" sldId="324"/>
            <ac:spMk id="3" creationId="{85280F24-9A72-FAA0-947B-C354AA815304}"/>
          </ac:spMkLst>
        </pc:spChg>
        <pc:spChg chg="del">
          <ac:chgData name="Stuart C Wilde MBE" userId="effe1fc91cccb1d5" providerId="LiveId" clId="{0B7434C0-F6C9-5341-B016-8AA67EE59543}" dt="2023-12-05T19:52:58.877" v="412" actId="478"/>
          <ac:spMkLst>
            <pc:docMk/>
            <pc:sldMk cId="2118153139" sldId="324"/>
            <ac:spMk id="4" creationId="{60735DC8-A105-4BD0-A57F-2FFC38AECE84}"/>
          </ac:spMkLst>
        </pc:spChg>
        <pc:spChg chg="add mod">
          <ac:chgData name="Stuart C Wilde MBE" userId="effe1fc91cccb1d5" providerId="LiveId" clId="{0B7434C0-F6C9-5341-B016-8AA67EE59543}" dt="2023-12-05T20:08:59.529" v="838" actId="20577"/>
          <ac:spMkLst>
            <pc:docMk/>
            <pc:sldMk cId="2118153139" sldId="324"/>
            <ac:spMk id="5" creationId="{21757CD5-ED1B-A76B-B840-EBBF82C00D23}"/>
          </ac:spMkLst>
        </pc:spChg>
        <pc:spChg chg="mod">
          <ac:chgData name="Stuart C Wilde MBE" userId="effe1fc91cccb1d5" providerId="LiveId" clId="{0B7434C0-F6C9-5341-B016-8AA67EE59543}" dt="2023-12-06T20:09:20.562" v="1618" actId="1076"/>
          <ac:spMkLst>
            <pc:docMk/>
            <pc:sldMk cId="2118153139" sldId="324"/>
            <ac:spMk id="6" creationId="{067641E6-0FF8-1142-553C-19C235E7274A}"/>
          </ac:spMkLst>
        </pc:spChg>
        <pc:spChg chg="del">
          <ac:chgData name="Stuart C Wilde MBE" userId="effe1fc91cccb1d5" providerId="LiveId" clId="{0B7434C0-F6C9-5341-B016-8AA67EE59543}" dt="2023-12-05T19:52:58.877" v="412" actId="478"/>
          <ac:spMkLst>
            <pc:docMk/>
            <pc:sldMk cId="2118153139" sldId="324"/>
            <ac:spMk id="14" creationId="{8F43C2BE-FC11-4556-86F2-8EE2FBBF10D2}"/>
          </ac:spMkLst>
        </pc:spChg>
        <pc:spChg chg="mod">
          <ac:chgData name="Stuart C Wilde MBE" userId="effe1fc91cccb1d5" providerId="LiveId" clId="{0B7434C0-F6C9-5341-B016-8AA67EE59543}" dt="2023-12-06T20:09:20.562" v="1618" actId="1076"/>
          <ac:spMkLst>
            <pc:docMk/>
            <pc:sldMk cId="2118153139" sldId="324"/>
            <ac:spMk id="17" creationId="{D30BA747-2678-2520-BC50-7D53527ADF5E}"/>
          </ac:spMkLst>
        </pc:spChg>
        <pc:spChg chg="mod">
          <ac:chgData name="Stuart C Wilde MBE" userId="effe1fc91cccb1d5" providerId="LiveId" clId="{0B7434C0-F6C9-5341-B016-8AA67EE59543}" dt="2023-12-06T20:09:20.562" v="1618" actId="1076"/>
          <ac:spMkLst>
            <pc:docMk/>
            <pc:sldMk cId="2118153139" sldId="324"/>
            <ac:spMk id="18" creationId="{CD827E9D-BAFE-7203-0502-A37BC591FD03}"/>
          </ac:spMkLst>
        </pc:spChg>
        <pc:spChg chg="del">
          <ac:chgData name="Stuart C Wilde MBE" userId="effe1fc91cccb1d5" providerId="LiveId" clId="{0B7434C0-F6C9-5341-B016-8AA67EE59543}" dt="2023-12-05T19:52:58.877" v="412" actId="478"/>
          <ac:spMkLst>
            <pc:docMk/>
            <pc:sldMk cId="2118153139" sldId="324"/>
            <ac:spMk id="25" creationId="{F54BD576-CC82-43DA-A008-C28EF60A448A}"/>
          </ac:spMkLst>
        </pc:spChg>
        <pc:spChg chg="del">
          <ac:chgData name="Stuart C Wilde MBE" userId="effe1fc91cccb1d5" providerId="LiveId" clId="{0B7434C0-F6C9-5341-B016-8AA67EE59543}" dt="2023-12-05T20:08:50.760" v="833" actId="478"/>
          <ac:spMkLst>
            <pc:docMk/>
            <pc:sldMk cId="2118153139" sldId="324"/>
            <ac:spMk id="29" creationId="{C5A8C257-B6E4-D850-0685-E36894744DCB}"/>
          </ac:spMkLst>
        </pc:spChg>
        <pc:picChg chg="mod">
          <ac:chgData name="Stuart C Wilde MBE" userId="effe1fc91cccb1d5" providerId="LiveId" clId="{0B7434C0-F6C9-5341-B016-8AA67EE59543}" dt="2023-12-06T20:09:20.562" v="1618" actId="1076"/>
          <ac:picMkLst>
            <pc:docMk/>
            <pc:sldMk cId="2118153139" sldId="324"/>
            <ac:picMk id="7" creationId="{3914CF70-9D01-06B2-C058-27B3D5776842}"/>
          </ac:picMkLst>
        </pc:picChg>
        <pc:cxnChg chg="del">
          <ac:chgData name="Stuart C Wilde MBE" userId="effe1fc91cccb1d5" providerId="LiveId" clId="{0B7434C0-F6C9-5341-B016-8AA67EE59543}" dt="2023-12-05T19:52:58.877" v="412" actId="478"/>
          <ac:cxnSpMkLst>
            <pc:docMk/>
            <pc:sldMk cId="2118153139" sldId="324"/>
            <ac:cxnSpMk id="8" creationId="{50060E80-F1C3-4E50-B873-7CFDEEA90049}"/>
          </ac:cxnSpMkLst>
        </pc:cxnChg>
        <pc:cxnChg chg="del">
          <ac:chgData name="Stuart C Wilde MBE" userId="effe1fc91cccb1d5" providerId="LiveId" clId="{0B7434C0-F6C9-5341-B016-8AA67EE59543}" dt="2023-12-05T19:52:58.877" v="412" actId="478"/>
          <ac:cxnSpMkLst>
            <pc:docMk/>
            <pc:sldMk cId="2118153139" sldId="324"/>
            <ac:cxnSpMk id="9" creationId="{01C52B09-2839-4160-A3C1-6BB201E5D53A}"/>
          </ac:cxnSpMkLst>
        </pc:cxnChg>
        <pc:cxnChg chg="del">
          <ac:chgData name="Stuart C Wilde MBE" userId="effe1fc91cccb1d5" providerId="LiveId" clId="{0B7434C0-F6C9-5341-B016-8AA67EE59543}" dt="2023-12-05T19:52:58.877" v="412" actId="478"/>
          <ac:cxnSpMkLst>
            <pc:docMk/>
            <pc:sldMk cId="2118153139" sldId="324"/>
            <ac:cxnSpMk id="10" creationId="{FC6C2AB6-E695-4520-9F38-6B6A0DE36B04}"/>
          </ac:cxnSpMkLst>
        </pc:cxnChg>
        <pc:cxnChg chg="del">
          <ac:chgData name="Stuart C Wilde MBE" userId="effe1fc91cccb1d5" providerId="LiveId" clId="{0B7434C0-F6C9-5341-B016-8AA67EE59543}" dt="2023-12-05T19:52:58.877" v="412" actId="478"/>
          <ac:cxnSpMkLst>
            <pc:docMk/>
            <pc:sldMk cId="2118153139" sldId="324"/>
            <ac:cxnSpMk id="11" creationId="{8F28B946-C7F6-4BF4-9E0C-3FACB97B07C7}"/>
          </ac:cxnSpMkLst>
        </pc:cxnChg>
        <pc:cxnChg chg="mod">
          <ac:chgData name="Stuart C Wilde MBE" userId="effe1fc91cccb1d5" providerId="LiveId" clId="{0B7434C0-F6C9-5341-B016-8AA67EE59543}" dt="2023-12-06T20:09:20.562" v="1618" actId="1076"/>
          <ac:cxnSpMkLst>
            <pc:docMk/>
            <pc:sldMk cId="2118153139" sldId="324"/>
            <ac:cxnSpMk id="12" creationId="{E6372663-7E54-9497-0583-DA95CB2376F3}"/>
          </ac:cxnSpMkLst>
        </pc:cxnChg>
        <pc:cxnChg chg="mod">
          <ac:chgData name="Stuart C Wilde MBE" userId="effe1fc91cccb1d5" providerId="LiveId" clId="{0B7434C0-F6C9-5341-B016-8AA67EE59543}" dt="2023-12-06T20:09:20.562" v="1618" actId="1076"/>
          <ac:cxnSpMkLst>
            <pc:docMk/>
            <pc:sldMk cId="2118153139" sldId="324"/>
            <ac:cxnSpMk id="13" creationId="{8E4F7917-2B6F-781D-8E8E-4C14CD2C69B3}"/>
          </ac:cxnSpMkLst>
        </pc:cxnChg>
      </pc:sldChg>
      <pc:sldChg chg="addSp delSp modSp mod">
        <pc:chgData name="Stuart C Wilde MBE" userId="effe1fc91cccb1d5" providerId="LiveId" clId="{0B7434C0-F6C9-5341-B016-8AA67EE59543}" dt="2023-12-06T20:09:35.096" v="1619" actId="1076"/>
        <pc:sldMkLst>
          <pc:docMk/>
          <pc:sldMk cId="2415690415" sldId="325"/>
        </pc:sldMkLst>
        <pc:spChg chg="mod">
          <ac:chgData name="Stuart C Wilde MBE" userId="effe1fc91cccb1d5" providerId="LiveId" clId="{0B7434C0-F6C9-5341-B016-8AA67EE59543}" dt="2023-12-06T20:09:35.096" v="1619" actId="1076"/>
          <ac:spMkLst>
            <pc:docMk/>
            <pc:sldMk cId="2415690415" sldId="325"/>
            <ac:spMk id="2" creationId="{1BE8EF13-5BA1-C95F-DAE9-8CEF7D28E7E3}"/>
          </ac:spMkLst>
        </pc:spChg>
        <pc:spChg chg="del">
          <ac:chgData name="Stuart C Wilde MBE" userId="effe1fc91cccb1d5" providerId="LiveId" clId="{0B7434C0-F6C9-5341-B016-8AA67EE59543}" dt="2023-12-05T19:53:04.207" v="413" actId="478"/>
          <ac:spMkLst>
            <pc:docMk/>
            <pc:sldMk cId="2415690415" sldId="325"/>
            <ac:spMk id="4" creationId="{60735DC8-A105-4BD0-A57F-2FFC38AECE84}"/>
          </ac:spMkLst>
        </pc:spChg>
        <pc:spChg chg="mod">
          <ac:chgData name="Stuart C Wilde MBE" userId="effe1fc91cccb1d5" providerId="LiveId" clId="{0B7434C0-F6C9-5341-B016-8AA67EE59543}" dt="2023-12-06T20:09:35.096" v="1619" actId="1076"/>
          <ac:spMkLst>
            <pc:docMk/>
            <pc:sldMk cId="2415690415" sldId="325"/>
            <ac:spMk id="5" creationId="{D313B760-E64A-111C-C69E-476F63AA4FF2}"/>
          </ac:spMkLst>
        </pc:spChg>
        <pc:spChg chg="mod">
          <ac:chgData name="Stuart C Wilde MBE" userId="effe1fc91cccb1d5" providerId="LiveId" clId="{0B7434C0-F6C9-5341-B016-8AA67EE59543}" dt="2023-12-06T20:09:35.096" v="1619" actId="1076"/>
          <ac:spMkLst>
            <pc:docMk/>
            <pc:sldMk cId="2415690415" sldId="325"/>
            <ac:spMk id="6" creationId="{067641E6-0FF8-1142-553C-19C235E7274A}"/>
          </ac:spMkLst>
        </pc:spChg>
        <pc:spChg chg="del">
          <ac:chgData name="Stuart C Wilde MBE" userId="effe1fc91cccb1d5" providerId="LiveId" clId="{0B7434C0-F6C9-5341-B016-8AA67EE59543}" dt="2023-12-05T19:53:04.207" v="413" actId="478"/>
          <ac:spMkLst>
            <pc:docMk/>
            <pc:sldMk cId="2415690415" sldId="325"/>
            <ac:spMk id="14" creationId="{8F43C2BE-FC11-4556-86F2-8EE2FBBF10D2}"/>
          </ac:spMkLst>
        </pc:spChg>
        <pc:spChg chg="mod">
          <ac:chgData name="Stuart C Wilde MBE" userId="effe1fc91cccb1d5" providerId="LiveId" clId="{0B7434C0-F6C9-5341-B016-8AA67EE59543}" dt="2023-12-06T20:09:35.096" v="1619" actId="1076"/>
          <ac:spMkLst>
            <pc:docMk/>
            <pc:sldMk cId="2415690415" sldId="325"/>
            <ac:spMk id="15" creationId="{C260CACF-DAC3-980C-9B63-60DF578C9714}"/>
          </ac:spMkLst>
        </pc:spChg>
        <pc:spChg chg="mod">
          <ac:chgData name="Stuart C Wilde MBE" userId="effe1fc91cccb1d5" providerId="LiveId" clId="{0B7434C0-F6C9-5341-B016-8AA67EE59543}" dt="2023-12-06T20:09:35.096" v="1619" actId="1076"/>
          <ac:spMkLst>
            <pc:docMk/>
            <pc:sldMk cId="2415690415" sldId="325"/>
            <ac:spMk id="16" creationId="{B21242C8-8DE4-F108-209C-6E6816569A53}"/>
          </ac:spMkLst>
        </pc:spChg>
        <pc:spChg chg="mod">
          <ac:chgData name="Stuart C Wilde MBE" userId="effe1fc91cccb1d5" providerId="LiveId" clId="{0B7434C0-F6C9-5341-B016-8AA67EE59543}" dt="2023-12-06T20:09:35.096" v="1619" actId="1076"/>
          <ac:spMkLst>
            <pc:docMk/>
            <pc:sldMk cId="2415690415" sldId="325"/>
            <ac:spMk id="17" creationId="{D30BA747-2678-2520-BC50-7D53527ADF5E}"/>
          </ac:spMkLst>
        </pc:spChg>
        <pc:spChg chg="mod">
          <ac:chgData name="Stuart C Wilde MBE" userId="effe1fc91cccb1d5" providerId="LiveId" clId="{0B7434C0-F6C9-5341-B016-8AA67EE59543}" dt="2023-12-06T20:09:35.096" v="1619" actId="1076"/>
          <ac:spMkLst>
            <pc:docMk/>
            <pc:sldMk cId="2415690415" sldId="325"/>
            <ac:spMk id="18" creationId="{CD827E9D-BAFE-7203-0502-A37BC591FD03}"/>
          </ac:spMkLst>
        </pc:spChg>
        <pc:spChg chg="add mod">
          <ac:chgData name="Stuart C Wilde MBE" userId="effe1fc91cccb1d5" providerId="LiveId" clId="{0B7434C0-F6C9-5341-B016-8AA67EE59543}" dt="2023-12-05T20:09:09.957" v="844" actId="20577"/>
          <ac:spMkLst>
            <pc:docMk/>
            <pc:sldMk cId="2415690415" sldId="325"/>
            <ac:spMk id="19" creationId="{1287C9D5-480D-2CBF-3258-514C38D9C2A3}"/>
          </ac:spMkLst>
        </pc:spChg>
        <pc:spChg chg="del">
          <ac:chgData name="Stuart C Wilde MBE" userId="effe1fc91cccb1d5" providerId="LiveId" clId="{0B7434C0-F6C9-5341-B016-8AA67EE59543}" dt="2023-12-05T19:53:04.207" v="413" actId="478"/>
          <ac:spMkLst>
            <pc:docMk/>
            <pc:sldMk cId="2415690415" sldId="325"/>
            <ac:spMk id="25" creationId="{F54BD576-CC82-43DA-A008-C28EF60A448A}"/>
          </ac:spMkLst>
        </pc:spChg>
        <pc:spChg chg="del">
          <ac:chgData name="Stuart C Wilde MBE" userId="effe1fc91cccb1d5" providerId="LiveId" clId="{0B7434C0-F6C9-5341-B016-8AA67EE59543}" dt="2023-12-05T20:09:04.593" v="839" actId="478"/>
          <ac:spMkLst>
            <pc:docMk/>
            <pc:sldMk cId="2415690415" sldId="325"/>
            <ac:spMk id="29" creationId="{C5A8C257-B6E4-D850-0685-E36894744DCB}"/>
          </ac:spMkLst>
        </pc:spChg>
        <pc:picChg chg="mod">
          <ac:chgData name="Stuart C Wilde MBE" userId="effe1fc91cccb1d5" providerId="LiveId" clId="{0B7434C0-F6C9-5341-B016-8AA67EE59543}" dt="2023-12-06T20:09:35.096" v="1619" actId="1076"/>
          <ac:picMkLst>
            <pc:docMk/>
            <pc:sldMk cId="2415690415" sldId="325"/>
            <ac:picMk id="3" creationId="{FEAB75D0-7800-3832-756E-C252E953B254}"/>
          </ac:picMkLst>
        </pc:picChg>
        <pc:cxnChg chg="mod">
          <ac:chgData name="Stuart C Wilde MBE" userId="effe1fc91cccb1d5" providerId="LiveId" clId="{0B7434C0-F6C9-5341-B016-8AA67EE59543}" dt="2023-12-06T20:09:35.096" v="1619" actId="1076"/>
          <ac:cxnSpMkLst>
            <pc:docMk/>
            <pc:sldMk cId="2415690415" sldId="325"/>
            <ac:cxnSpMk id="7" creationId="{2AE30660-DB77-2D9B-4B73-8BC2840CF342}"/>
          </ac:cxnSpMkLst>
        </pc:cxnChg>
        <pc:cxnChg chg="del">
          <ac:chgData name="Stuart C Wilde MBE" userId="effe1fc91cccb1d5" providerId="LiveId" clId="{0B7434C0-F6C9-5341-B016-8AA67EE59543}" dt="2023-12-05T19:53:04.207" v="413" actId="478"/>
          <ac:cxnSpMkLst>
            <pc:docMk/>
            <pc:sldMk cId="2415690415" sldId="325"/>
            <ac:cxnSpMk id="8" creationId="{50060E80-F1C3-4E50-B873-7CFDEEA90049}"/>
          </ac:cxnSpMkLst>
        </pc:cxnChg>
        <pc:cxnChg chg="del">
          <ac:chgData name="Stuart C Wilde MBE" userId="effe1fc91cccb1d5" providerId="LiveId" clId="{0B7434C0-F6C9-5341-B016-8AA67EE59543}" dt="2023-12-05T19:53:04.207" v="413" actId="478"/>
          <ac:cxnSpMkLst>
            <pc:docMk/>
            <pc:sldMk cId="2415690415" sldId="325"/>
            <ac:cxnSpMk id="9" creationId="{01C52B09-2839-4160-A3C1-6BB201E5D53A}"/>
          </ac:cxnSpMkLst>
        </pc:cxnChg>
        <pc:cxnChg chg="del">
          <ac:chgData name="Stuart C Wilde MBE" userId="effe1fc91cccb1d5" providerId="LiveId" clId="{0B7434C0-F6C9-5341-B016-8AA67EE59543}" dt="2023-12-05T19:53:04.207" v="413" actId="478"/>
          <ac:cxnSpMkLst>
            <pc:docMk/>
            <pc:sldMk cId="2415690415" sldId="325"/>
            <ac:cxnSpMk id="10" creationId="{FC6C2AB6-E695-4520-9F38-6B6A0DE36B04}"/>
          </ac:cxnSpMkLst>
        </pc:cxnChg>
        <pc:cxnChg chg="del">
          <ac:chgData name="Stuart C Wilde MBE" userId="effe1fc91cccb1d5" providerId="LiveId" clId="{0B7434C0-F6C9-5341-B016-8AA67EE59543}" dt="2023-12-05T19:53:04.207" v="413" actId="478"/>
          <ac:cxnSpMkLst>
            <pc:docMk/>
            <pc:sldMk cId="2415690415" sldId="325"/>
            <ac:cxnSpMk id="11" creationId="{8F28B946-C7F6-4BF4-9E0C-3FACB97B07C7}"/>
          </ac:cxnSpMkLst>
        </pc:cxnChg>
        <pc:cxnChg chg="mod">
          <ac:chgData name="Stuart C Wilde MBE" userId="effe1fc91cccb1d5" providerId="LiveId" clId="{0B7434C0-F6C9-5341-B016-8AA67EE59543}" dt="2023-12-06T20:09:35.096" v="1619" actId="1076"/>
          <ac:cxnSpMkLst>
            <pc:docMk/>
            <pc:sldMk cId="2415690415" sldId="325"/>
            <ac:cxnSpMk id="12" creationId="{E6372663-7E54-9497-0583-DA95CB2376F3}"/>
          </ac:cxnSpMkLst>
        </pc:cxnChg>
        <pc:cxnChg chg="mod">
          <ac:chgData name="Stuart C Wilde MBE" userId="effe1fc91cccb1d5" providerId="LiveId" clId="{0B7434C0-F6C9-5341-B016-8AA67EE59543}" dt="2023-12-06T20:09:35.096" v="1619" actId="1076"/>
          <ac:cxnSpMkLst>
            <pc:docMk/>
            <pc:sldMk cId="2415690415" sldId="325"/>
            <ac:cxnSpMk id="13" creationId="{8E4F7917-2B6F-781D-8E8E-4C14CD2C69B3}"/>
          </ac:cxnSpMkLst>
        </pc:cxnChg>
      </pc:sldChg>
      <pc:sldChg chg="addSp delSp modSp mod">
        <pc:chgData name="Stuart C Wilde MBE" userId="effe1fc91cccb1d5" providerId="LiveId" clId="{0B7434C0-F6C9-5341-B016-8AA67EE59543}" dt="2023-12-06T20:05:16.879" v="1599" actId="1076"/>
        <pc:sldMkLst>
          <pc:docMk/>
          <pc:sldMk cId="2547039009" sldId="326"/>
        </pc:sldMkLst>
        <pc:spChg chg="add mod">
          <ac:chgData name="Stuart C Wilde MBE" userId="effe1fc91cccb1d5" providerId="LiveId" clId="{0B7434C0-F6C9-5341-B016-8AA67EE59543}" dt="2023-12-05T20:05:39.475" v="616" actId="20577"/>
          <ac:spMkLst>
            <pc:docMk/>
            <pc:sldMk cId="2547039009" sldId="326"/>
            <ac:spMk id="3" creationId="{BE1A650A-8CF2-FEB9-A65B-233882ADF5B1}"/>
          </ac:spMkLst>
        </pc:spChg>
        <pc:spChg chg="del">
          <ac:chgData name="Stuart C Wilde MBE" userId="effe1fc91cccb1d5" providerId="LiveId" clId="{0B7434C0-F6C9-5341-B016-8AA67EE59543}" dt="2023-12-05T19:51:23.501" v="396" actId="478"/>
          <ac:spMkLst>
            <pc:docMk/>
            <pc:sldMk cId="2547039009" sldId="326"/>
            <ac:spMk id="4" creationId="{60735DC8-A105-4BD0-A57F-2FFC38AECE84}"/>
          </ac:spMkLst>
        </pc:spChg>
        <pc:spChg chg="del">
          <ac:chgData name="Stuart C Wilde MBE" userId="effe1fc91cccb1d5" providerId="LiveId" clId="{0B7434C0-F6C9-5341-B016-8AA67EE59543}" dt="2023-12-05T19:51:23.501" v="396" actId="478"/>
          <ac:spMkLst>
            <pc:docMk/>
            <pc:sldMk cId="2547039009" sldId="326"/>
            <ac:spMk id="14" creationId="{8F43C2BE-FC11-4556-86F2-8EE2FBBF10D2}"/>
          </ac:spMkLst>
        </pc:spChg>
        <pc:spChg chg="del">
          <ac:chgData name="Stuart C Wilde MBE" userId="effe1fc91cccb1d5" providerId="LiveId" clId="{0B7434C0-F6C9-5341-B016-8AA67EE59543}" dt="2023-12-05T19:51:23.501" v="396" actId="478"/>
          <ac:spMkLst>
            <pc:docMk/>
            <pc:sldMk cId="2547039009" sldId="326"/>
            <ac:spMk id="25" creationId="{F54BD576-CC82-43DA-A008-C28EF60A448A}"/>
          </ac:spMkLst>
        </pc:spChg>
        <pc:spChg chg="del">
          <ac:chgData name="Stuart C Wilde MBE" userId="effe1fc91cccb1d5" providerId="LiveId" clId="{0B7434C0-F6C9-5341-B016-8AA67EE59543}" dt="2023-12-05T20:05:34.043" v="614" actId="478"/>
          <ac:spMkLst>
            <pc:docMk/>
            <pc:sldMk cId="2547039009" sldId="326"/>
            <ac:spMk id="45" creationId="{FBB4BAC0-F083-5E88-E4A7-A64FD6C30060}"/>
          </ac:spMkLst>
        </pc:spChg>
        <pc:picChg chg="mod">
          <ac:chgData name="Stuart C Wilde MBE" userId="effe1fc91cccb1d5" providerId="LiveId" clId="{0B7434C0-F6C9-5341-B016-8AA67EE59543}" dt="2023-12-06T20:05:16.879" v="1599" actId="1076"/>
          <ac:picMkLst>
            <pc:docMk/>
            <pc:sldMk cId="2547039009" sldId="326"/>
            <ac:picMk id="2" creationId="{A6002C3D-EC9B-7B84-9E53-DDF2C6D74C27}"/>
          </ac:picMkLst>
        </pc:picChg>
        <pc:cxnChg chg="del">
          <ac:chgData name="Stuart C Wilde MBE" userId="effe1fc91cccb1d5" providerId="LiveId" clId="{0B7434C0-F6C9-5341-B016-8AA67EE59543}" dt="2023-12-05T19:51:23.501" v="396" actId="478"/>
          <ac:cxnSpMkLst>
            <pc:docMk/>
            <pc:sldMk cId="2547039009" sldId="326"/>
            <ac:cxnSpMk id="8" creationId="{50060E80-F1C3-4E50-B873-7CFDEEA90049}"/>
          </ac:cxnSpMkLst>
        </pc:cxnChg>
        <pc:cxnChg chg="del">
          <ac:chgData name="Stuart C Wilde MBE" userId="effe1fc91cccb1d5" providerId="LiveId" clId="{0B7434C0-F6C9-5341-B016-8AA67EE59543}" dt="2023-12-05T19:51:23.501" v="396" actId="478"/>
          <ac:cxnSpMkLst>
            <pc:docMk/>
            <pc:sldMk cId="2547039009" sldId="326"/>
            <ac:cxnSpMk id="9" creationId="{01C52B09-2839-4160-A3C1-6BB201E5D53A}"/>
          </ac:cxnSpMkLst>
        </pc:cxnChg>
        <pc:cxnChg chg="del">
          <ac:chgData name="Stuart C Wilde MBE" userId="effe1fc91cccb1d5" providerId="LiveId" clId="{0B7434C0-F6C9-5341-B016-8AA67EE59543}" dt="2023-12-05T19:51:23.501" v="396" actId="478"/>
          <ac:cxnSpMkLst>
            <pc:docMk/>
            <pc:sldMk cId="2547039009" sldId="326"/>
            <ac:cxnSpMk id="10" creationId="{FC6C2AB6-E695-4520-9F38-6B6A0DE36B04}"/>
          </ac:cxnSpMkLst>
        </pc:cxnChg>
        <pc:cxnChg chg="del">
          <ac:chgData name="Stuart C Wilde MBE" userId="effe1fc91cccb1d5" providerId="LiveId" clId="{0B7434C0-F6C9-5341-B016-8AA67EE59543}" dt="2023-12-05T19:51:23.501" v="396" actId="478"/>
          <ac:cxnSpMkLst>
            <pc:docMk/>
            <pc:sldMk cId="2547039009" sldId="326"/>
            <ac:cxnSpMk id="11" creationId="{8F28B946-C7F6-4BF4-9E0C-3FACB97B07C7}"/>
          </ac:cxnSpMkLst>
        </pc:cxnChg>
      </pc:sldChg>
      <pc:sldChg chg="addSp delSp modSp mod">
        <pc:chgData name="Stuart C Wilde MBE" userId="effe1fc91cccb1d5" providerId="LiveId" clId="{0B7434C0-F6C9-5341-B016-8AA67EE59543}" dt="2023-12-06T20:05:33.830" v="1600" actId="1076"/>
        <pc:sldMkLst>
          <pc:docMk/>
          <pc:sldMk cId="3323068216" sldId="327"/>
        </pc:sldMkLst>
        <pc:spChg chg="add mod">
          <ac:chgData name="Stuart C Wilde MBE" userId="effe1fc91cccb1d5" providerId="LiveId" clId="{0B7434C0-F6C9-5341-B016-8AA67EE59543}" dt="2023-12-05T20:05:49.207" v="619" actId="20577"/>
          <ac:spMkLst>
            <pc:docMk/>
            <pc:sldMk cId="3323068216" sldId="327"/>
            <ac:spMk id="3" creationId="{91DB0AB2-AB7F-B2A7-2F2B-829002A8CFE9}"/>
          </ac:spMkLst>
        </pc:spChg>
        <pc:spChg chg="del">
          <ac:chgData name="Stuart C Wilde MBE" userId="effe1fc91cccb1d5" providerId="LiveId" clId="{0B7434C0-F6C9-5341-B016-8AA67EE59543}" dt="2023-12-05T19:51:28.775" v="397" actId="478"/>
          <ac:spMkLst>
            <pc:docMk/>
            <pc:sldMk cId="3323068216" sldId="327"/>
            <ac:spMk id="4" creationId="{60735DC8-A105-4BD0-A57F-2FFC38AECE84}"/>
          </ac:spMkLst>
        </pc:spChg>
        <pc:spChg chg="del">
          <ac:chgData name="Stuart C Wilde MBE" userId="effe1fc91cccb1d5" providerId="LiveId" clId="{0B7434C0-F6C9-5341-B016-8AA67EE59543}" dt="2023-12-05T19:51:28.775" v="397" actId="478"/>
          <ac:spMkLst>
            <pc:docMk/>
            <pc:sldMk cId="3323068216" sldId="327"/>
            <ac:spMk id="14" creationId="{8F43C2BE-FC11-4556-86F2-8EE2FBBF10D2}"/>
          </ac:spMkLst>
        </pc:spChg>
        <pc:spChg chg="del">
          <ac:chgData name="Stuart C Wilde MBE" userId="effe1fc91cccb1d5" providerId="LiveId" clId="{0B7434C0-F6C9-5341-B016-8AA67EE59543}" dt="2023-12-05T19:51:28.775" v="397" actId="478"/>
          <ac:spMkLst>
            <pc:docMk/>
            <pc:sldMk cId="3323068216" sldId="327"/>
            <ac:spMk id="25" creationId="{F54BD576-CC82-43DA-A008-C28EF60A448A}"/>
          </ac:spMkLst>
        </pc:spChg>
        <pc:spChg chg="del">
          <ac:chgData name="Stuart C Wilde MBE" userId="effe1fc91cccb1d5" providerId="LiveId" clId="{0B7434C0-F6C9-5341-B016-8AA67EE59543}" dt="2023-12-05T20:05:44.439" v="617" actId="478"/>
          <ac:spMkLst>
            <pc:docMk/>
            <pc:sldMk cId="3323068216" sldId="327"/>
            <ac:spMk id="45" creationId="{FBB4BAC0-F083-5E88-E4A7-A64FD6C30060}"/>
          </ac:spMkLst>
        </pc:spChg>
        <pc:picChg chg="mod">
          <ac:chgData name="Stuart C Wilde MBE" userId="effe1fc91cccb1d5" providerId="LiveId" clId="{0B7434C0-F6C9-5341-B016-8AA67EE59543}" dt="2023-12-06T20:05:33.830" v="1600" actId="1076"/>
          <ac:picMkLst>
            <pc:docMk/>
            <pc:sldMk cId="3323068216" sldId="327"/>
            <ac:picMk id="2" creationId="{FEE30580-6074-0644-EE63-52D99EAD16C0}"/>
          </ac:picMkLst>
        </pc:picChg>
        <pc:cxnChg chg="del">
          <ac:chgData name="Stuart C Wilde MBE" userId="effe1fc91cccb1d5" providerId="LiveId" clId="{0B7434C0-F6C9-5341-B016-8AA67EE59543}" dt="2023-12-05T19:51:28.775" v="397" actId="478"/>
          <ac:cxnSpMkLst>
            <pc:docMk/>
            <pc:sldMk cId="3323068216" sldId="327"/>
            <ac:cxnSpMk id="8" creationId="{50060E80-F1C3-4E50-B873-7CFDEEA90049}"/>
          </ac:cxnSpMkLst>
        </pc:cxnChg>
        <pc:cxnChg chg="del">
          <ac:chgData name="Stuart C Wilde MBE" userId="effe1fc91cccb1d5" providerId="LiveId" clId="{0B7434C0-F6C9-5341-B016-8AA67EE59543}" dt="2023-12-05T19:51:28.775" v="397" actId="478"/>
          <ac:cxnSpMkLst>
            <pc:docMk/>
            <pc:sldMk cId="3323068216" sldId="327"/>
            <ac:cxnSpMk id="9" creationId="{01C52B09-2839-4160-A3C1-6BB201E5D53A}"/>
          </ac:cxnSpMkLst>
        </pc:cxnChg>
        <pc:cxnChg chg="del">
          <ac:chgData name="Stuart C Wilde MBE" userId="effe1fc91cccb1d5" providerId="LiveId" clId="{0B7434C0-F6C9-5341-B016-8AA67EE59543}" dt="2023-12-05T19:51:28.775" v="397" actId="478"/>
          <ac:cxnSpMkLst>
            <pc:docMk/>
            <pc:sldMk cId="3323068216" sldId="327"/>
            <ac:cxnSpMk id="10" creationId="{FC6C2AB6-E695-4520-9F38-6B6A0DE36B04}"/>
          </ac:cxnSpMkLst>
        </pc:cxnChg>
        <pc:cxnChg chg="del">
          <ac:chgData name="Stuart C Wilde MBE" userId="effe1fc91cccb1d5" providerId="LiveId" clId="{0B7434C0-F6C9-5341-B016-8AA67EE59543}" dt="2023-12-05T19:51:28.775" v="397" actId="478"/>
          <ac:cxnSpMkLst>
            <pc:docMk/>
            <pc:sldMk cId="3323068216" sldId="327"/>
            <ac:cxnSpMk id="11" creationId="{8F28B946-C7F6-4BF4-9E0C-3FACB97B07C7}"/>
          </ac:cxnSpMkLst>
        </pc:cxnChg>
      </pc:sldChg>
      <pc:sldChg chg="addSp delSp modSp mod">
        <pc:chgData name="Stuart C Wilde MBE" userId="effe1fc91cccb1d5" providerId="LiveId" clId="{0B7434C0-F6C9-5341-B016-8AA67EE59543}" dt="2023-12-06T20:05:52.998" v="1602" actId="1076"/>
        <pc:sldMkLst>
          <pc:docMk/>
          <pc:sldMk cId="2735931578" sldId="328"/>
        </pc:sldMkLst>
        <pc:spChg chg="add del mod">
          <ac:chgData name="Stuart C Wilde MBE" userId="effe1fc91cccb1d5" providerId="LiveId" clId="{0B7434C0-F6C9-5341-B016-8AA67EE59543}" dt="2023-12-05T20:06:11.571" v="628"/>
          <ac:spMkLst>
            <pc:docMk/>
            <pc:sldMk cId="2735931578" sldId="328"/>
            <ac:spMk id="2" creationId="{995B9086-D7C6-D344-64D4-25DE7879631E}"/>
          </ac:spMkLst>
        </pc:spChg>
        <pc:spChg chg="mod">
          <ac:chgData name="Stuart C Wilde MBE" userId="effe1fc91cccb1d5" providerId="LiveId" clId="{0B7434C0-F6C9-5341-B016-8AA67EE59543}" dt="2023-12-06T20:05:52.998" v="1602" actId="1076"/>
          <ac:spMkLst>
            <pc:docMk/>
            <pc:sldMk cId="2735931578" sldId="328"/>
            <ac:spMk id="3" creationId="{36538335-E8F0-A927-8EDB-8B9F665D2724}"/>
          </ac:spMkLst>
        </pc:spChg>
        <pc:spChg chg="del">
          <ac:chgData name="Stuart C Wilde MBE" userId="effe1fc91cccb1d5" providerId="LiveId" clId="{0B7434C0-F6C9-5341-B016-8AA67EE59543}" dt="2023-12-05T19:51:38.924" v="399" actId="478"/>
          <ac:spMkLst>
            <pc:docMk/>
            <pc:sldMk cId="2735931578" sldId="328"/>
            <ac:spMk id="4" creationId="{60735DC8-A105-4BD0-A57F-2FFC38AECE84}"/>
          </ac:spMkLst>
        </pc:spChg>
        <pc:spChg chg="add mod">
          <ac:chgData name="Stuart C Wilde MBE" userId="effe1fc91cccb1d5" providerId="LiveId" clId="{0B7434C0-F6C9-5341-B016-8AA67EE59543}" dt="2023-12-05T20:06:10.621" v="626" actId="20577"/>
          <ac:spMkLst>
            <pc:docMk/>
            <pc:sldMk cId="2735931578" sldId="328"/>
            <ac:spMk id="5" creationId="{D106A70E-83BA-6CF2-D0FE-4F96D26D2DED}"/>
          </ac:spMkLst>
        </pc:spChg>
        <pc:spChg chg="mod">
          <ac:chgData name="Stuart C Wilde MBE" userId="effe1fc91cccb1d5" providerId="LiveId" clId="{0B7434C0-F6C9-5341-B016-8AA67EE59543}" dt="2023-12-06T20:05:52.998" v="1602" actId="1076"/>
          <ac:spMkLst>
            <pc:docMk/>
            <pc:sldMk cId="2735931578" sldId="328"/>
            <ac:spMk id="6" creationId="{B0C6A91F-2B71-B12B-A563-42BFAC086EE5}"/>
          </ac:spMkLst>
        </pc:spChg>
        <pc:spChg chg="mod">
          <ac:chgData name="Stuart C Wilde MBE" userId="effe1fc91cccb1d5" providerId="LiveId" clId="{0B7434C0-F6C9-5341-B016-8AA67EE59543}" dt="2023-12-06T20:05:52.998" v="1602" actId="1076"/>
          <ac:spMkLst>
            <pc:docMk/>
            <pc:sldMk cId="2735931578" sldId="328"/>
            <ac:spMk id="12" creationId="{3E62F585-8E71-FB7D-4D9E-E5D717132A71}"/>
          </ac:spMkLst>
        </pc:spChg>
        <pc:spChg chg="mod">
          <ac:chgData name="Stuart C Wilde MBE" userId="effe1fc91cccb1d5" providerId="LiveId" clId="{0B7434C0-F6C9-5341-B016-8AA67EE59543}" dt="2023-12-06T20:05:52.998" v="1602" actId="1076"/>
          <ac:spMkLst>
            <pc:docMk/>
            <pc:sldMk cId="2735931578" sldId="328"/>
            <ac:spMk id="13" creationId="{98526587-563F-C7FB-7C8D-8C99A7245BF5}"/>
          </ac:spMkLst>
        </pc:spChg>
        <pc:spChg chg="del">
          <ac:chgData name="Stuart C Wilde MBE" userId="effe1fc91cccb1d5" providerId="LiveId" clId="{0B7434C0-F6C9-5341-B016-8AA67EE59543}" dt="2023-12-05T19:51:38.924" v="399" actId="478"/>
          <ac:spMkLst>
            <pc:docMk/>
            <pc:sldMk cId="2735931578" sldId="328"/>
            <ac:spMk id="14" creationId="{8F43C2BE-FC11-4556-86F2-8EE2FBBF10D2}"/>
          </ac:spMkLst>
        </pc:spChg>
        <pc:spChg chg="mod">
          <ac:chgData name="Stuart C Wilde MBE" userId="effe1fc91cccb1d5" providerId="LiveId" clId="{0B7434C0-F6C9-5341-B016-8AA67EE59543}" dt="2023-12-06T20:05:52.998" v="1602" actId="1076"/>
          <ac:spMkLst>
            <pc:docMk/>
            <pc:sldMk cId="2735931578" sldId="328"/>
            <ac:spMk id="15" creationId="{AAC71208-0C26-28D3-F09B-6FAEB9933EEF}"/>
          </ac:spMkLst>
        </pc:spChg>
        <pc:spChg chg="del">
          <ac:chgData name="Stuart C Wilde MBE" userId="effe1fc91cccb1d5" providerId="LiveId" clId="{0B7434C0-F6C9-5341-B016-8AA67EE59543}" dt="2023-12-05T19:51:38.924" v="399" actId="478"/>
          <ac:spMkLst>
            <pc:docMk/>
            <pc:sldMk cId="2735931578" sldId="328"/>
            <ac:spMk id="25" creationId="{F54BD576-CC82-43DA-A008-C28EF60A448A}"/>
          </ac:spMkLst>
        </pc:spChg>
        <pc:spChg chg="del">
          <ac:chgData name="Stuart C Wilde MBE" userId="effe1fc91cccb1d5" providerId="LiveId" clId="{0B7434C0-F6C9-5341-B016-8AA67EE59543}" dt="2023-12-05T20:06:05.196" v="623" actId="478"/>
          <ac:spMkLst>
            <pc:docMk/>
            <pc:sldMk cId="2735931578" sldId="328"/>
            <ac:spMk id="29" creationId="{C5A8C257-B6E4-D850-0685-E36894744DCB}"/>
          </ac:spMkLst>
        </pc:spChg>
        <pc:picChg chg="mod">
          <ac:chgData name="Stuart C Wilde MBE" userId="effe1fc91cccb1d5" providerId="LiveId" clId="{0B7434C0-F6C9-5341-B016-8AA67EE59543}" dt="2023-12-06T20:05:52.998" v="1602" actId="1076"/>
          <ac:picMkLst>
            <pc:docMk/>
            <pc:sldMk cId="2735931578" sldId="328"/>
            <ac:picMk id="33" creationId="{7F3B5C81-EF97-E1C0-E1D5-C65F90A3F023}"/>
          </ac:picMkLst>
        </pc:picChg>
        <pc:cxnChg chg="del">
          <ac:chgData name="Stuart C Wilde MBE" userId="effe1fc91cccb1d5" providerId="LiveId" clId="{0B7434C0-F6C9-5341-B016-8AA67EE59543}" dt="2023-12-05T19:51:38.924" v="399" actId="478"/>
          <ac:cxnSpMkLst>
            <pc:docMk/>
            <pc:sldMk cId="2735931578" sldId="328"/>
            <ac:cxnSpMk id="8" creationId="{50060E80-F1C3-4E50-B873-7CFDEEA90049}"/>
          </ac:cxnSpMkLst>
        </pc:cxnChg>
        <pc:cxnChg chg="del">
          <ac:chgData name="Stuart C Wilde MBE" userId="effe1fc91cccb1d5" providerId="LiveId" clId="{0B7434C0-F6C9-5341-B016-8AA67EE59543}" dt="2023-12-05T19:51:38.924" v="399" actId="478"/>
          <ac:cxnSpMkLst>
            <pc:docMk/>
            <pc:sldMk cId="2735931578" sldId="328"/>
            <ac:cxnSpMk id="9" creationId="{01C52B09-2839-4160-A3C1-6BB201E5D53A}"/>
          </ac:cxnSpMkLst>
        </pc:cxnChg>
        <pc:cxnChg chg="del">
          <ac:chgData name="Stuart C Wilde MBE" userId="effe1fc91cccb1d5" providerId="LiveId" clId="{0B7434C0-F6C9-5341-B016-8AA67EE59543}" dt="2023-12-05T19:51:38.924" v="399" actId="478"/>
          <ac:cxnSpMkLst>
            <pc:docMk/>
            <pc:sldMk cId="2735931578" sldId="328"/>
            <ac:cxnSpMk id="10" creationId="{FC6C2AB6-E695-4520-9F38-6B6A0DE36B04}"/>
          </ac:cxnSpMkLst>
        </pc:cxnChg>
        <pc:cxnChg chg="del">
          <ac:chgData name="Stuart C Wilde MBE" userId="effe1fc91cccb1d5" providerId="LiveId" clId="{0B7434C0-F6C9-5341-B016-8AA67EE59543}" dt="2023-12-05T19:51:38.924" v="399" actId="478"/>
          <ac:cxnSpMkLst>
            <pc:docMk/>
            <pc:sldMk cId="2735931578" sldId="328"/>
            <ac:cxnSpMk id="11" creationId="{8F28B946-C7F6-4BF4-9E0C-3FACB97B07C7}"/>
          </ac:cxnSpMkLst>
        </pc:cxnChg>
        <pc:cxnChg chg="mod">
          <ac:chgData name="Stuart C Wilde MBE" userId="effe1fc91cccb1d5" providerId="LiveId" clId="{0B7434C0-F6C9-5341-B016-8AA67EE59543}" dt="2023-12-06T20:05:52.998" v="1602" actId="1076"/>
          <ac:cxnSpMkLst>
            <pc:docMk/>
            <pc:sldMk cId="2735931578" sldId="328"/>
            <ac:cxnSpMk id="17" creationId="{F44746D3-C072-FFB5-2436-CBEE5A798781}"/>
          </ac:cxnSpMkLst>
        </pc:cxnChg>
        <pc:cxnChg chg="mod">
          <ac:chgData name="Stuart C Wilde MBE" userId="effe1fc91cccb1d5" providerId="LiveId" clId="{0B7434C0-F6C9-5341-B016-8AA67EE59543}" dt="2023-12-06T20:05:52.998" v="1602" actId="1076"/>
          <ac:cxnSpMkLst>
            <pc:docMk/>
            <pc:sldMk cId="2735931578" sldId="328"/>
            <ac:cxnSpMk id="18" creationId="{07E1D9B4-BEE2-2357-8A49-BC65242AEE17}"/>
          </ac:cxnSpMkLst>
        </pc:cxnChg>
        <pc:cxnChg chg="mod">
          <ac:chgData name="Stuart C Wilde MBE" userId="effe1fc91cccb1d5" providerId="LiveId" clId="{0B7434C0-F6C9-5341-B016-8AA67EE59543}" dt="2023-12-06T20:05:52.998" v="1602" actId="1076"/>
          <ac:cxnSpMkLst>
            <pc:docMk/>
            <pc:sldMk cId="2735931578" sldId="328"/>
            <ac:cxnSpMk id="22" creationId="{76D8A8B5-3063-32F8-DE82-83B006522010}"/>
          </ac:cxnSpMkLst>
        </pc:cxnChg>
        <pc:cxnChg chg="mod">
          <ac:chgData name="Stuart C Wilde MBE" userId="effe1fc91cccb1d5" providerId="LiveId" clId="{0B7434C0-F6C9-5341-B016-8AA67EE59543}" dt="2023-12-06T20:05:52.998" v="1602" actId="1076"/>
          <ac:cxnSpMkLst>
            <pc:docMk/>
            <pc:sldMk cId="2735931578" sldId="328"/>
            <ac:cxnSpMk id="27" creationId="{5C318309-0C3F-9DA7-65B8-8B0A821F5733}"/>
          </ac:cxnSpMkLst>
        </pc:cxnChg>
      </pc:sldChg>
      <pc:sldChg chg="addSp delSp modSp mod">
        <pc:chgData name="Stuart C Wilde MBE" userId="effe1fc91cccb1d5" providerId="LiveId" clId="{0B7434C0-F6C9-5341-B016-8AA67EE59543}" dt="2023-12-07T12:53:06.048" v="1690" actId="1076"/>
        <pc:sldMkLst>
          <pc:docMk/>
          <pc:sldMk cId="863720434" sldId="329"/>
        </pc:sldMkLst>
        <pc:spChg chg="add mod">
          <ac:chgData name="Stuart C Wilde MBE" userId="effe1fc91cccb1d5" providerId="LiveId" clId="{0B7434C0-F6C9-5341-B016-8AA67EE59543}" dt="2023-12-05T20:11:35.491" v="892" actId="20577"/>
          <ac:spMkLst>
            <pc:docMk/>
            <pc:sldMk cId="863720434" sldId="329"/>
            <ac:spMk id="2" creationId="{B339AD63-9101-95D9-073C-B4B3226C6CD2}"/>
          </ac:spMkLst>
        </pc:spChg>
        <pc:spChg chg="del">
          <ac:chgData name="Stuart C Wilde MBE" userId="effe1fc91cccb1d5" providerId="LiveId" clId="{0B7434C0-F6C9-5341-B016-8AA67EE59543}" dt="2023-12-05T19:53:49.453" v="420" actId="478"/>
          <ac:spMkLst>
            <pc:docMk/>
            <pc:sldMk cId="863720434" sldId="329"/>
            <ac:spMk id="4" creationId="{60735DC8-A105-4BD0-A57F-2FFC38AECE84}"/>
          </ac:spMkLst>
        </pc:spChg>
        <pc:spChg chg="mod">
          <ac:chgData name="Stuart C Wilde MBE" userId="effe1fc91cccb1d5" providerId="LiveId" clId="{0B7434C0-F6C9-5341-B016-8AA67EE59543}" dt="2023-12-07T12:53:06.048" v="1690" actId="1076"/>
          <ac:spMkLst>
            <pc:docMk/>
            <pc:sldMk cId="863720434" sldId="329"/>
            <ac:spMk id="5" creationId="{14010F6F-8255-B527-BB13-0DF322689FF2}"/>
          </ac:spMkLst>
        </pc:spChg>
        <pc:spChg chg="mod">
          <ac:chgData name="Stuart C Wilde MBE" userId="effe1fc91cccb1d5" providerId="LiveId" clId="{0B7434C0-F6C9-5341-B016-8AA67EE59543}" dt="2023-12-07T12:53:06.048" v="1690" actId="1076"/>
          <ac:spMkLst>
            <pc:docMk/>
            <pc:sldMk cId="863720434" sldId="329"/>
            <ac:spMk id="6" creationId="{B2FA5F37-CAAE-76D3-31F9-619D440EBA23}"/>
          </ac:spMkLst>
        </pc:spChg>
        <pc:spChg chg="mod">
          <ac:chgData name="Stuart C Wilde MBE" userId="effe1fc91cccb1d5" providerId="LiveId" clId="{0B7434C0-F6C9-5341-B016-8AA67EE59543}" dt="2023-12-07T12:53:06.048" v="1690" actId="1076"/>
          <ac:spMkLst>
            <pc:docMk/>
            <pc:sldMk cId="863720434" sldId="329"/>
            <ac:spMk id="7" creationId="{667DD307-FC2F-3F86-AA62-72D75DB0783D}"/>
          </ac:spMkLst>
        </pc:spChg>
        <pc:spChg chg="mod">
          <ac:chgData name="Stuart C Wilde MBE" userId="effe1fc91cccb1d5" providerId="LiveId" clId="{0B7434C0-F6C9-5341-B016-8AA67EE59543}" dt="2023-12-07T12:53:06.048" v="1690" actId="1076"/>
          <ac:spMkLst>
            <pc:docMk/>
            <pc:sldMk cId="863720434" sldId="329"/>
            <ac:spMk id="12" creationId="{F7790688-71D8-0ED1-B70F-C92F5344AC08}"/>
          </ac:spMkLst>
        </pc:spChg>
        <pc:spChg chg="mod">
          <ac:chgData name="Stuart C Wilde MBE" userId="effe1fc91cccb1d5" providerId="LiveId" clId="{0B7434C0-F6C9-5341-B016-8AA67EE59543}" dt="2023-12-07T12:53:06.048" v="1690" actId="1076"/>
          <ac:spMkLst>
            <pc:docMk/>
            <pc:sldMk cId="863720434" sldId="329"/>
            <ac:spMk id="13" creationId="{0A6D0636-EB36-6363-90CB-D1659CB7D91B}"/>
          </ac:spMkLst>
        </pc:spChg>
        <pc:spChg chg="del">
          <ac:chgData name="Stuart C Wilde MBE" userId="effe1fc91cccb1d5" providerId="LiveId" clId="{0B7434C0-F6C9-5341-B016-8AA67EE59543}" dt="2023-12-05T19:53:49.453" v="420" actId="478"/>
          <ac:spMkLst>
            <pc:docMk/>
            <pc:sldMk cId="863720434" sldId="329"/>
            <ac:spMk id="14" creationId="{8F43C2BE-FC11-4556-86F2-8EE2FBBF10D2}"/>
          </ac:spMkLst>
        </pc:spChg>
        <pc:spChg chg="mod">
          <ac:chgData name="Stuart C Wilde MBE" userId="effe1fc91cccb1d5" providerId="LiveId" clId="{0B7434C0-F6C9-5341-B016-8AA67EE59543}" dt="2023-12-07T12:53:06.048" v="1690" actId="1076"/>
          <ac:spMkLst>
            <pc:docMk/>
            <pc:sldMk cId="863720434" sldId="329"/>
            <ac:spMk id="15" creationId="{1D28B2F7-70B5-7EE1-6F43-F30407A38DB5}"/>
          </ac:spMkLst>
        </pc:spChg>
        <pc:spChg chg="mod">
          <ac:chgData name="Stuart C Wilde MBE" userId="effe1fc91cccb1d5" providerId="LiveId" clId="{0B7434C0-F6C9-5341-B016-8AA67EE59543}" dt="2023-12-07T12:53:06.048" v="1690" actId="1076"/>
          <ac:spMkLst>
            <pc:docMk/>
            <pc:sldMk cId="863720434" sldId="329"/>
            <ac:spMk id="19" creationId="{FB85469F-983D-FC88-2D85-E1B3CBFA07BB}"/>
          </ac:spMkLst>
        </pc:spChg>
        <pc:spChg chg="mod">
          <ac:chgData name="Stuart C Wilde MBE" userId="effe1fc91cccb1d5" providerId="LiveId" clId="{0B7434C0-F6C9-5341-B016-8AA67EE59543}" dt="2023-12-07T12:53:06.048" v="1690" actId="1076"/>
          <ac:spMkLst>
            <pc:docMk/>
            <pc:sldMk cId="863720434" sldId="329"/>
            <ac:spMk id="20" creationId="{F3EA24AA-BB23-4318-6502-A534FAE0A9CE}"/>
          </ac:spMkLst>
        </pc:spChg>
        <pc:spChg chg="del">
          <ac:chgData name="Stuart C Wilde MBE" userId="effe1fc91cccb1d5" providerId="LiveId" clId="{0B7434C0-F6C9-5341-B016-8AA67EE59543}" dt="2023-12-05T19:53:49.453" v="420" actId="478"/>
          <ac:spMkLst>
            <pc:docMk/>
            <pc:sldMk cId="863720434" sldId="329"/>
            <ac:spMk id="25" creationId="{F54BD576-CC82-43DA-A008-C28EF60A448A}"/>
          </ac:spMkLst>
        </pc:spChg>
        <pc:spChg chg="mod">
          <ac:chgData name="Stuart C Wilde MBE" userId="effe1fc91cccb1d5" providerId="LiveId" clId="{0B7434C0-F6C9-5341-B016-8AA67EE59543}" dt="2023-12-07T12:53:06.048" v="1690" actId="1076"/>
          <ac:spMkLst>
            <pc:docMk/>
            <pc:sldMk cId="863720434" sldId="329"/>
            <ac:spMk id="26" creationId="{A2288472-FD06-AE41-ED2F-D2FC3DD9D7CA}"/>
          </ac:spMkLst>
        </pc:spChg>
        <pc:spChg chg="del">
          <ac:chgData name="Stuart C Wilde MBE" userId="effe1fc91cccb1d5" providerId="LiveId" clId="{0B7434C0-F6C9-5341-B016-8AA67EE59543}" dt="2023-12-05T20:11:30.581" v="887" actId="478"/>
          <ac:spMkLst>
            <pc:docMk/>
            <pc:sldMk cId="863720434" sldId="329"/>
            <ac:spMk id="29" creationId="{C5A8C257-B6E4-D850-0685-E36894744DCB}"/>
          </ac:spMkLst>
        </pc:spChg>
        <pc:spChg chg="mod">
          <ac:chgData name="Stuart C Wilde MBE" userId="effe1fc91cccb1d5" providerId="LiveId" clId="{0B7434C0-F6C9-5341-B016-8AA67EE59543}" dt="2023-12-07T12:53:06.048" v="1690" actId="1076"/>
          <ac:spMkLst>
            <pc:docMk/>
            <pc:sldMk cId="863720434" sldId="329"/>
            <ac:spMk id="50" creationId="{052A0839-D806-9E34-3318-34CD4FEBA5C8}"/>
          </ac:spMkLst>
        </pc:spChg>
        <pc:spChg chg="mod">
          <ac:chgData name="Stuart C Wilde MBE" userId="effe1fc91cccb1d5" providerId="LiveId" clId="{0B7434C0-F6C9-5341-B016-8AA67EE59543}" dt="2023-12-07T12:53:06.048" v="1690" actId="1076"/>
          <ac:spMkLst>
            <pc:docMk/>
            <pc:sldMk cId="863720434" sldId="329"/>
            <ac:spMk id="64" creationId="{1085EB16-FDC4-6D8D-D224-92A17DB74022}"/>
          </ac:spMkLst>
        </pc:spChg>
        <pc:spChg chg="mod">
          <ac:chgData name="Stuart C Wilde MBE" userId="effe1fc91cccb1d5" providerId="LiveId" clId="{0B7434C0-F6C9-5341-B016-8AA67EE59543}" dt="2023-12-07T12:53:06.048" v="1690" actId="1076"/>
          <ac:spMkLst>
            <pc:docMk/>
            <pc:sldMk cId="863720434" sldId="329"/>
            <ac:spMk id="83" creationId="{C5E5557B-FE28-4939-A0D7-ED014E62A00F}"/>
          </ac:spMkLst>
        </pc:spChg>
        <pc:spChg chg="mod">
          <ac:chgData name="Stuart C Wilde MBE" userId="effe1fc91cccb1d5" providerId="LiveId" clId="{0B7434C0-F6C9-5341-B016-8AA67EE59543}" dt="2023-12-07T12:53:06.048" v="1690" actId="1076"/>
          <ac:spMkLst>
            <pc:docMk/>
            <pc:sldMk cId="863720434" sldId="329"/>
            <ac:spMk id="84" creationId="{98B43DB8-3441-D8C1-1C06-E63701CDDD58}"/>
          </ac:spMkLst>
        </pc:spChg>
        <pc:spChg chg="mod">
          <ac:chgData name="Stuart C Wilde MBE" userId="effe1fc91cccb1d5" providerId="LiveId" clId="{0B7434C0-F6C9-5341-B016-8AA67EE59543}" dt="2023-12-07T12:53:06.048" v="1690" actId="1076"/>
          <ac:spMkLst>
            <pc:docMk/>
            <pc:sldMk cId="863720434" sldId="329"/>
            <ac:spMk id="85" creationId="{8D6F4F28-AE44-1BEE-3A2C-636B53D4133D}"/>
          </ac:spMkLst>
        </pc:spChg>
        <pc:spChg chg="mod">
          <ac:chgData name="Stuart C Wilde MBE" userId="effe1fc91cccb1d5" providerId="LiveId" clId="{0B7434C0-F6C9-5341-B016-8AA67EE59543}" dt="2023-12-07T12:53:06.048" v="1690" actId="1076"/>
          <ac:spMkLst>
            <pc:docMk/>
            <pc:sldMk cId="863720434" sldId="329"/>
            <ac:spMk id="86" creationId="{4D698DE7-F2DC-1814-A01E-E0916D66165E}"/>
          </ac:spMkLst>
        </pc:spChg>
        <pc:spChg chg="mod">
          <ac:chgData name="Stuart C Wilde MBE" userId="effe1fc91cccb1d5" providerId="LiveId" clId="{0B7434C0-F6C9-5341-B016-8AA67EE59543}" dt="2023-12-07T12:53:06.048" v="1690" actId="1076"/>
          <ac:spMkLst>
            <pc:docMk/>
            <pc:sldMk cId="863720434" sldId="329"/>
            <ac:spMk id="119" creationId="{3AA136D4-BBA8-25D4-6EDE-DAA0210B4243}"/>
          </ac:spMkLst>
        </pc:spChg>
        <pc:spChg chg="mod">
          <ac:chgData name="Stuart C Wilde MBE" userId="effe1fc91cccb1d5" providerId="LiveId" clId="{0B7434C0-F6C9-5341-B016-8AA67EE59543}" dt="2023-12-07T12:53:06.048" v="1690" actId="1076"/>
          <ac:spMkLst>
            <pc:docMk/>
            <pc:sldMk cId="863720434" sldId="329"/>
            <ac:spMk id="121" creationId="{5DD1D108-FDDB-AB48-8274-B6183B2643C9}"/>
          </ac:spMkLst>
        </pc:spChg>
        <pc:spChg chg="mod">
          <ac:chgData name="Stuart C Wilde MBE" userId="effe1fc91cccb1d5" providerId="LiveId" clId="{0B7434C0-F6C9-5341-B016-8AA67EE59543}" dt="2023-12-07T12:53:06.048" v="1690" actId="1076"/>
          <ac:spMkLst>
            <pc:docMk/>
            <pc:sldMk cId="863720434" sldId="329"/>
            <ac:spMk id="122" creationId="{8890959A-F41A-BCF4-42D8-D1599B5D046C}"/>
          </ac:spMkLst>
        </pc:spChg>
        <pc:spChg chg="mod">
          <ac:chgData name="Stuart C Wilde MBE" userId="effe1fc91cccb1d5" providerId="LiveId" clId="{0B7434C0-F6C9-5341-B016-8AA67EE59543}" dt="2023-12-07T12:53:06.048" v="1690" actId="1076"/>
          <ac:spMkLst>
            <pc:docMk/>
            <pc:sldMk cId="863720434" sldId="329"/>
            <ac:spMk id="123" creationId="{DBDD51CD-59B5-C9FF-1402-D0FF92E61119}"/>
          </ac:spMkLst>
        </pc:spChg>
        <pc:spChg chg="mod">
          <ac:chgData name="Stuart C Wilde MBE" userId="effe1fc91cccb1d5" providerId="LiveId" clId="{0B7434C0-F6C9-5341-B016-8AA67EE59543}" dt="2023-12-07T12:53:06.048" v="1690" actId="1076"/>
          <ac:spMkLst>
            <pc:docMk/>
            <pc:sldMk cId="863720434" sldId="329"/>
            <ac:spMk id="131" creationId="{093D1A84-6899-2044-A95B-84B01DA6EE65}"/>
          </ac:spMkLst>
        </pc:spChg>
        <pc:spChg chg="mod">
          <ac:chgData name="Stuart C Wilde MBE" userId="effe1fc91cccb1d5" providerId="LiveId" clId="{0B7434C0-F6C9-5341-B016-8AA67EE59543}" dt="2023-12-07T12:53:06.048" v="1690" actId="1076"/>
          <ac:spMkLst>
            <pc:docMk/>
            <pc:sldMk cId="863720434" sldId="329"/>
            <ac:spMk id="132" creationId="{56E2E2F6-66AB-A0F7-83F5-435CD93CE841}"/>
          </ac:spMkLst>
        </pc:spChg>
        <pc:spChg chg="mod">
          <ac:chgData name="Stuart C Wilde MBE" userId="effe1fc91cccb1d5" providerId="LiveId" clId="{0B7434C0-F6C9-5341-B016-8AA67EE59543}" dt="2023-12-07T12:53:06.048" v="1690" actId="1076"/>
          <ac:spMkLst>
            <pc:docMk/>
            <pc:sldMk cId="863720434" sldId="329"/>
            <ac:spMk id="142" creationId="{C24C4EB5-777D-B7F5-B384-3F61B268575C}"/>
          </ac:spMkLst>
        </pc:spChg>
        <pc:spChg chg="mod">
          <ac:chgData name="Stuart C Wilde MBE" userId="effe1fc91cccb1d5" providerId="LiveId" clId="{0B7434C0-F6C9-5341-B016-8AA67EE59543}" dt="2023-12-07T12:53:06.048" v="1690" actId="1076"/>
          <ac:spMkLst>
            <pc:docMk/>
            <pc:sldMk cId="863720434" sldId="329"/>
            <ac:spMk id="147" creationId="{2AFA207B-2204-4868-FFA1-028AE2E68C27}"/>
          </ac:spMkLst>
        </pc:spChg>
        <pc:spChg chg="mod">
          <ac:chgData name="Stuart C Wilde MBE" userId="effe1fc91cccb1d5" providerId="LiveId" clId="{0B7434C0-F6C9-5341-B016-8AA67EE59543}" dt="2023-12-07T12:53:06.048" v="1690" actId="1076"/>
          <ac:spMkLst>
            <pc:docMk/>
            <pc:sldMk cId="863720434" sldId="329"/>
            <ac:spMk id="163" creationId="{FB4DBC0B-BA8A-AF1A-48B7-C73ADB98B7FF}"/>
          </ac:spMkLst>
        </pc:spChg>
        <pc:spChg chg="mod">
          <ac:chgData name="Stuart C Wilde MBE" userId="effe1fc91cccb1d5" providerId="LiveId" clId="{0B7434C0-F6C9-5341-B016-8AA67EE59543}" dt="2023-12-07T12:53:06.048" v="1690" actId="1076"/>
          <ac:spMkLst>
            <pc:docMk/>
            <pc:sldMk cId="863720434" sldId="329"/>
            <ac:spMk id="164" creationId="{11D41A83-8498-7864-141A-6EBFB6DF4AFF}"/>
          </ac:spMkLst>
        </pc:spChg>
        <pc:spChg chg="mod">
          <ac:chgData name="Stuart C Wilde MBE" userId="effe1fc91cccb1d5" providerId="LiveId" clId="{0B7434C0-F6C9-5341-B016-8AA67EE59543}" dt="2023-12-07T12:53:06.048" v="1690" actId="1076"/>
          <ac:spMkLst>
            <pc:docMk/>
            <pc:sldMk cId="863720434" sldId="329"/>
            <ac:spMk id="168" creationId="{61970F78-6F4C-84F4-75F9-9713D3EF464C}"/>
          </ac:spMkLst>
        </pc:spChg>
        <pc:picChg chg="mod">
          <ac:chgData name="Stuart C Wilde MBE" userId="effe1fc91cccb1d5" providerId="LiveId" clId="{0B7434C0-F6C9-5341-B016-8AA67EE59543}" dt="2023-12-07T12:53:06.048" v="1690" actId="1076"/>
          <ac:picMkLst>
            <pc:docMk/>
            <pc:sldMk cId="863720434" sldId="329"/>
            <ac:picMk id="24" creationId="{52670900-BF22-9CC0-97AE-63900688EC7D}"/>
          </ac:picMkLst>
        </pc:picChg>
        <pc:cxnChg chg="del">
          <ac:chgData name="Stuart C Wilde MBE" userId="effe1fc91cccb1d5" providerId="LiveId" clId="{0B7434C0-F6C9-5341-B016-8AA67EE59543}" dt="2023-12-05T19:53:49.453" v="420" actId="478"/>
          <ac:cxnSpMkLst>
            <pc:docMk/>
            <pc:sldMk cId="863720434" sldId="329"/>
            <ac:cxnSpMk id="8" creationId="{50060E80-F1C3-4E50-B873-7CFDEEA90049}"/>
          </ac:cxnSpMkLst>
        </pc:cxnChg>
        <pc:cxnChg chg="del">
          <ac:chgData name="Stuart C Wilde MBE" userId="effe1fc91cccb1d5" providerId="LiveId" clId="{0B7434C0-F6C9-5341-B016-8AA67EE59543}" dt="2023-12-05T19:53:49.453" v="420" actId="478"/>
          <ac:cxnSpMkLst>
            <pc:docMk/>
            <pc:sldMk cId="863720434" sldId="329"/>
            <ac:cxnSpMk id="9" creationId="{01C52B09-2839-4160-A3C1-6BB201E5D53A}"/>
          </ac:cxnSpMkLst>
        </pc:cxnChg>
        <pc:cxnChg chg="del">
          <ac:chgData name="Stuart C Wilde MBE" userId="effe1fc91cccb1d5" providerId="LiveId" clId="{0B7434C0-F6C9-5341-B016-8AA67EE59543}" dt="2023-12-05T19:53:49.453" v="420" actId="478"/>
          <ac:cxnSpMkLst>
            <pc:docMk/>
            <pc:sldMk cId="863720434" sldId="329"/>
            <ac:cxnSpMk id="10" creationId="{FC6C2AB6-E695-4520-9F38-6B6A0DE36B04}"/>
          </ac:cxnSpMkLst>
        </pc:cxnChg>
        <pc:cxnChg chg="del">
          <ac:chgData name="Stuart C Wilde MBE" userId="effe1fc91cccb1d5" providerId="LiveId" clId="{0B7434C0-F6C9-5341-B016-8AA67EE59543}" dt="2023-12-05T19:53:49.453" v="420" actId="478"/>
          <ac:cxnSpMkLst>
            <pc:docMk/>
            <pc:sldMk cId="863720434" sldId="329"/>
            <ac:cxnSpMk id="11" creationId="{8F28B946-C7F6-4BF4-9E0C-3FACB97B07C7}"/>
          </ac:cxnSpMkLst>
        </pc:cxnChg>
        <pc:cxnChg chg="mod">
          <ac:chgData name="Stuart C Wilde MBE" userId="effe1fc91cccb1d5" providerId="LiveId" clId="{0B7434C0-F6C9-5341-B016-8AA67EE59543}" dt="2023-12-07T12:53:06.048" v="1690" actId="1076"/>
          <ac:cxnSpMkLst>
            <pc:docMk/>
            <pc:sldMk cId="863720434" sldId="329"/>
            <ac:cxnSpMk id="16" creationId="{A30F512B-A755-0E0A-F433-800215F1C179}"/>
          </ac:cxnSpMkLst>
        </pc:cxnChg>
        <pc:cxnChg chg="mod">
          <ac:chgData name="Stuart C Wilde MBE" userId="effe1fc91cccb1d5" providerId="LiveId" clId="{0B7434C0-F6C9-5341-B016-8AA67EE59543}" dt="2023-12-07T12:53:06.048" v="1690" actId="1076"/>
          <ac:cxnSpMkLst>
            <pc:docMk/>
            <pc:sldMk cId="863720434" sldId="329"/>
            <ac:cxnSpMk id="17" creationId="{5EDDA97A-005C-CA2A-0853-803BB4216FC2}"/>
          </ac:cxnSpMkLst>
        </pc:cxnChg>
        <pc:cxnChg chg="mod">
          <ac:chgData name="Stuart C Wilde MBE" userId="effe1fc91cccb1d5" providerId="LiveId" clId="{0B7434C0-F6C9-5341-B016-8AA67EE59543}" dt="2023-12-07T12:53:06.048" v="1690" actId="1076"/>
          <ac:cxnSpMkLst>
            <pc:docMk/>
            <pc:sldMk cId="863720434" sldId="329"/>
            <ac:cxnSpMk id="18" creationId="{1235B68C-C3D6-4B00-5523-432BE949BDC0}"/>
          </ac:cxnSpMkLst>
        </pc:cxnChg>
        <pc:cxnChg chg="mod">
          <ac:chgData name="Stuart C Wilde MBE" userId="effe1fc91cccb1d5" providerId="LiveId" clId="{0B7434C0-F6C9-5341-B016-8AA67EE59543}" dt="2023-12-07T12:53:06.048" v="1690" actId="1076"/>
          <ac:cxnSpMkLst>
            <pc:docMk/>
            <pc:sldMk cId="863720434" sldId="329"/>
            <ac:cxnSpMk id="21" creationId="{B18214A7-F3AE-02D1-25B3-AF328E5CCC34}"/>
          </ac:cxnSpMkLst>
        </pc:cxnChg>
        <pc:cxnChg chg="mod">
          <ac:chgData name="Stuart C Wilde MBE" userId="effe1fc91cccb1d5" providerId="LiveId" clId="{0B7434C0-F6C9-5341-B016-8AA67EE59543}" dt="2023-12-07T12:53:06.048" v="1690" actId="1076"/>
          <ac:cxnSpMkLst>
            <pc:docMk/>
            <pc:sldMk cId="863720434" sldId="329"/>
            <ac:cxnSpMk id="22" creationId="{60204E80-DEE3-D342-535F-B769D597E4F6}"/>
          </ac:cxnSpMkLst>
        </pc:cxnChg>
        <pc:cxnChg chg="mod">
          <ac:chgData name="Stuart C Wilde MBE" userId="effe1fc91cccb1d5" providerId="LiveId" clId="{0B7434C0-F6C9-5341-B016-8AA67EE59543}" dt="2023-12-07T12:53:06.048" v="1690" actId="1076"/>
          <ac:cxnSpMkLst>
            <pc:docMk/>
            <pc:sldMk cId="863720434" sldId="329"/>
            <ac:cxnSpMk id="27" creationId="{31C9E14E-EA32-9989-E16A-660C9B9DC751}"/>
          </ac:cxnSpMkLst>
        </pc:cxnChg>
        <pc:cxnChg chg="mod">
          <ac:chgData name="Stuart C Wilde MBE" userId="effe1fc91cccb1d5" providerId="LiveId" clId="{0B7434C0-F6C9-5341-B016-8AA67EE59543}" dt="2023-12-07T12:53:06.048" v="1690" actId="1076"/>
          <ac:cxnSpMkLst>
            <pc:docMk/>
            <pc:sldMk cId="863720434" sldId="329"/>
            <ac:cxnSpMk id="28" creationId="{13BCAFB3-E3B6-2085-0F91-AC61F7CB541F}"/>
          </ac:cxnSpMkLst>
        </pc:cxnChg>
        <pc:cxnChg chg="mod">
          <ac:chgData name="Stuart C Wilde MBE" userId="effe1fc91cccb1d5" providerId="LiveId" clId="{0B7434C0-F6C9-5341-B016-8AA67EE59543}" dt="2023-12-07T12:53:06.048" v="1690" actId="1076"/>
          <ac:cxnSpMkLst>
            <pc:docMk/>
            <pc:sldMk cId="863720434" sldId="329"/>
            <ac:cxnSpMk id="30" creationId="{5D6FD027-9B81-97C5-A062-08C957CCEC72}"/>
          </ac:cxnSpMkLst>
        </pc:cxnChg>
        <pc:cxnChg chg="mod">
          <ac:chgData name="Stuart C Wilde MBE" userId="effe1fc91cccb1d5" providerId="LiveId" clId="{0B7434C0-F6C9-5341-B016-8AA67EE59543}" dt="2023-12-07T12:53:06.048" v="1690" actId="1076"/>
          <ac:cxnSpMkLst>
            <pc:docMk/>
            <pc:sldMk cId="863720434" sldId="329"/>
            <ac:cxnSpMk id="31" creationId="{2AF174ED-64A2-9402-38D6-31A0C692DEE6}"/>
          </ac:cxnSpMkLst>
        </pc:cxnChg>
        <pc:cxnChg chg="mod">
          <ac:chgData name="Stuart C Wilde MBE" userId="effe1fc91cccb1d5" providerId="LiveId" clId="{0B7434C0-F6C9-5341-B016-8AA67EE59543}" dt="2023-12-07T12:53:06.048" v="1690" actId="1076"/>
          <ac:cxnSpMkLst>
            <pc:docMk/>
            <pc:sldMk cId="863720434" sldId="329"/>
            <ac:cxnSpMk id="32" creationId="{29FA3AE5-C6D5-5749-12E9-46289BDBF55A}"/>
          </ac:cxnSpMkLst>
        </pc:cxnChg>
        <pc:cxnChg chg="mod">
          <ac:chgData name="Stuart C Wilde MBE" userId="effe1fc91cccb1d5" providerId="LiveId" clId="{0B7434C0-F6C9-5341-B016-8AA67EE59543}" dt="2023-12-07T12:53:06.048" v="1690" actId="1076"/>
          <ac:cxnSpMkLst>
            <pc:docMk/>
            <pc:sldMk cId="863720434" sldId="329"/>
            <ac:cxnSpMk id="52" creationId="{22EE173A-B9FF-EE29-541F-DAAE3E27313D}"/>
          </ac:cxnSpMkLst>
        </pc:cxnChg>
        <pc:cxnChg chg="mod">
          <ac:chgData name="Stuart C Wilde MBE" userId="effe1fc91cccb1d5" providerId="LiveId" clId="{0B7434C0-F6C9-5341-B016-8AA67EE59543}" dt="2023-12-07T12:53:06.048" v="1690" actId="1076"/>
          <ac:cxnSpMkLst>
            <pc:docMk/>
            <pc:sldMk cId="863720434" sldId="329"/>
            <ac:cxnSpMk id="53" creationId="{C358FBD4-ADEF-63B5-F90F-AF2CF7D17BED}"/>
          </ac:cxnSpMkLst>
        </pc:cxnChg>
        <pc:cxnChg chg="mod">
          <ac:chgData name="Stuart C Wilde MBE" userId="effe1fc91cccb1d5" providerId="LiveId" clId="{0B7434C0-F6C9-5341-B016-8AA67EE59543}" dt="2023-12-07T12:53:06.048" v="1690" actId="1076"/>
          <ac:cxnSpMkLst>
            <pc:docMk/>
            <pc:sldMk cId="863720434" sldId="329"/>
            <ac:cxnSpMk id="54" creationId="{B988A82A-FCEE-84B2-3097-2AC07697C051}"/>
          </ac:cxnSpMkLst>
        </pc:cxnChg>
        <pc:cxnChg chg="mod">
          <ac:chgData name="Stuart C Wilde MBE" userId="effe1fc91cccb1d5" providerId="LiveId" clId="{0B7434C0-F6C9-5341-B016-8AA67EE59543}" dt="2023-12-07T12:53:06.048" v="1690" actId="1076"/>
          <ac:cxnSpMkLst>
            <pc:docMk/>
            <pc:sldMk cId="863720434" sldId="329"/>
            <ac:cxnSpMk id="55" creationId="{020D9E08-5D80-8F1E-6F73-327BB33172A7}"/>
          </ac:cxnSpMkLst>
        </pc:cxnChg>
        <pc:cxnChg chg="mod">
          <ac:chgData name="Stuart C Wilde MBE" userId="effe1fc91cccb1d5" providerId="LiveId" clId="{0B7434C0-F6C9-5341-B016-8AA67EE59543}" dt="2023-12-07T12:53:06.048" v="1690" actId="1076"/>
          <ac:cxnSpMkLst>
            <pc:docMk/>
            <pc:sldMk cId="863720434" sldId="329"/>
            <ac:cxnSpMk id="65" creationId="{B4145DFD-1C90-314E-4BED-D808399482AD}"/>
          </ac:cxnSpMkLst>
        </pc:cxnChg>
        <pc:cxnChg chg="mod">
          <ac:chgData name="Stuart C Wilde MBE" userId="effe1fc91cccb1d5" providerId="LiveId" clId="{0B7434C0-F6C9-5341-B016-8AA67EE59543}" dt="2023-12-07T12:53:06.048" v="1690" actId="1076"/>
          <ac:cxnSpMkLst>
            <pc:docMk/>
            <pc:sldMk cId="863720434" sldId="329"/>
            <ac:cxnSpMk id="69" creationId="{2DBE7184-D367-F005-8712-E409B6AA69FF}"/>
          </ac:cxnSpMkLst>
        </pc:cxnChg>
        <pc:cxnChg chg="mod">
          <ac:chgData name="Stuart C Wilde MBE" userId="effe1fc91cccb1d5" providerId="LiveId" clId="{0B7434C0-F6C9-5341-B016-8AA67EE59543}" dt="2023-12-07T12:53:06.048" v="1690" actId="1076"/>
          <ac:cxnSpMkLst>
            <pc:docMk/>
            <pc:sldMk cId="863720434" sldId="329"/>
            <ac:cxnSpMk id="70" creationId="{48589FE3-6A3E-D7AC-0132-D4731E0458E5}"/>
          </ac:cxnSpMkLst>
        </pc:cxnChg>
        <pc:cxnChg chg="mod">
          <ac:chgData name="Stuart C Wilde MBE" userId="effe1fc91cccb1d5" providerId="LiveId" clId="{0B7434C0-F6C9-5341-B016-8AA67EE59543}" dt="2023-12-07T12:53:06.048" v="1690" actId="1076"/>
          <ac:cxnSpMkLst>
            <pc:docMk/>
            <pc:sldMk cId="863720434" sldId="329"/>
            <ac:cxnSpMk id="87" creationId="{66F56325-DF7F-C954-6C5A-1DFABC023305}"/>
          </ac:cxnSpMkLst>
        </pc:cxnChg>
        <pc:cxnChg chg="mod">
          <ac:chgData name="Stuart C Wilde MBE" userId="effe1fc91cccb1d5" providerId="LiveId" clId="{0B7434C0-F6C9-5341-B016-8AA67EE59543}" dt="2023-12-07T12:53:06.048" v="1690" actId="1076"/>
          <ac:cxnSpMkLst>
            <pc:docMk/>
            <pc:sldMk cId="863720434" sldId="329"/>
            <ac:cxnSpMk id="90" creationId="{A40AB7A4-7DB3-CDD8-5736-38A0D42F46F4}"/>
          </ac:cxnSpMkLst>
        </pc:cxnChg>
        <pc:cxnChg chg="mod">
          <ac:chgData name="Stuart C Wilde MBE" userId="effe1fc91cccb1d5" providerId="LiveId" clId="{0B7434C0-F6C9-5341-B016-8AA67EE59543}" dt="2023-12-07T12:53:06.048" v="1690" actId="1076"/>
          <ac:cxnSpMkLst>
            <pc:docMk/>
            <pc:sldMk cId="863720434" sldId="329"/>
            <ac:cxnSpMk id="93" creationId="{92A7B78F-DFE7-B950-EE0A-72F5AE19B18D}"/>
          </ac:cxnSpMkLst>
        </pc:cxnChg>
        <pc:cxnChg chg="mod">
          <ac:chgData name="Stuart C Wilde MBE" userId="effe1fc91cccb1d5" providerId="LiveId" clId="{0B7434C0-F6C9-5341-B016-8AA67EE59543}" dt="2023-12-07T12:53:06.048" v="1690" actId="1076"/>
          <ac:cxnSpMkLst>
            <pc:docMk/>
            <pc:sldMk cId="863720434" sldId="329"/>
            <ac:cxnSpMk id="143" creationId="{7E37DAA0-EA20-9D91-5CD7-2C29E4BC5D4E}"/>
          </ac:cxnSpMkLst>
        </pc:cxnChg>
        <pc:cxnChg chg="mod">
          <ac:chgData name="Stuart C Wilde MBE" userId="effe1fc91cccb1d5" providerId="LiveId" clId="{0B7434C0-F6C9-5341-B016-8AA67EE59543}" dt="2023-12-07T12:53:06.048" v="1690" actId="1076"/>
          <ac:cxnSpMkLst>
            <pc:docMk/>
            <pc:sldMk cId="863720434" sldId="329"/>
            <ac:cxnSpMk id="165" creationId="{F34B99A6-12B4-E75B-6BF4-46586D05EABA}"/>
          </ac:cxnSpMkLst>
        </pc:cxnChg>
        <pc:cxnChg chg="mod">
          <ac:chgData name="Stuart C Wilde MBE" userId="effe1fc91cccb1d5" providerId="LiveId" clId="{0B7434C0-F6C9-5341-B016-8AA67EE59543}" dt="2023-12-07T12:53:06.048" v="1690" actId="1076"/>
          <ac:cxnSpMkLst>
            <pc:docMk/>
            <pc:sldMk cId="863720434" sldId="329"/>
            <ac:cxnSpMk id="169" creationId="{40D4C631-2B2B-AB10-4666-0CA8F6B37885}"/>
          </ac:cxnSpMkLst>
        </pc:cxnChg>
        <pc:cxnChg chg="mod">
          <ac:chgData name="Stuart C Wilde MBE" userId="effe1fc91cccb1d5" providerId="LiveId" clId="{0B7434C0-F6C9-5341-B016-8AA67EE59543}" dt="2023-12-07T12:53:06.048" v="1690" actId="1076"/>
          <ac:cxnSpMkLst>
            <pc:docMk/>
            <pc:sldMk cId="863720434" sldId="329"/>
            <ac:cxnSpMk id="173" creationId="{2231F754-00DA-53F8-C4F6-0E0B18C33EA9}"/>
          </ac:cxnSpMkLst>
        </pc:cxnChg>
        <pc:cxnChg chg="mod">
          <ac:chgData name="Stuart C Wilde MBE" userId="effe1fc91cccb1d5" providerId="LiveId" clId="{0B7434C0-F6C9-5341-B016-8AA67EE59543}" dt="2023-12-07T12:53:06.048" v="1690" actId="1076"/>
          <ac:cxnSpMkLst>
            <pc:docMk/>
            <pc:sldMk cId="863720434" sldId="329"/>
            <ac:cxnSpMk id="176" creationId="{6DEBAA1D-DF20-3EFA-950D-FCC4F9C1F744}"/>
          </ac:cxnSpMkLst>
        </pc:cxnChg>
      </pc:sldChg>
      <pc:sldChg chg="addSp delSp modSp mod">
        <pc:chgData name="Stuart C Wilde MBE" userId="effe1fc91cccb1d5" providerId="LiveId" clId="{0B7434C0-F6C9-5341-B016-8AA67EE59543}" dt="2023-12-07T12:53:28.197" v="1691" actId="1076"/>
        <pc:sldMkLst>
          <pc:docMk/>
          <pc:sldMk cId="2123329180" sldId="330"/>
        </pc:sldMkLst>
        <pc:spChg chg="mod">
          <ac:chgData name="Stuart C Wilde MBE" userId="effe1fc91cccb1d5" providerId="LiveId" clId="{0B7434C0-F6C9-5341-B016-8AA67EE59543}" dt="2023-12-07T12:53:28.197" v="1691" actId="1076"/>
          <ac:spMkLst>
            <pc:docMk/>
            <pc:sldMk cId="2123329180" sldId="330"/>
            <ac:spMk id="2" creationId="{9B76ED37-7CC3-697F-0716-6CAD158045F8}"/>
          </ac:spMkLst>
        </pc:spChg>
        <pc:spChg chg="del">
          <ac:chgData name="Stuart C Wilde MBE" userId="effe1fc91cccb1d5" providerId="LiveId" clId="{0B7434C0-F6C9-5341-B016-8AA67EE59543}" dt="2023-12-05T19:53:56.681" v="421" actId="478"/>
          <ac:spMkLst>
            <pc:docMk/>
            <pc:sldMk cId="2123329180" sldId="330"/>
            <ac:spMk id="4" creationId="{60735DC8-A105-4BD0-A57F-2FFC38AECE84}"/>
          </ac:spMkLst>
        </pc:spChg>
        <pc:spChg chg="mod">
          <ac:chgData name="Stuart C Wilde MBE" userId="effe1fc91cccb1d5" providerId="LiveId" clId="{0B7434C0-F6C9-5341-B016-8AA67EE59543}" dt="2023-12-07T12:53:28.197" v="1691" actId="1076"/>
          <ac:spMkLst>
            <pc:docMk/>
            <pc:sldMk cId="2123329180" sldId="330"/>
            <ac:spMk id="5" creationId="{02811BC6-780C-F126-CD06-5A7F3CA4EE43}"/>
          </ac:spMkLst>
        </pc:spChg>
        <pc:spChg chg="add mod">
          <ac:chgData name="Stuart C Wilde MBE" userId="effe1fc91cccb1d5" providerId="LiveId" clId="{0B7434C0-F6C9-5341-B016-8AA67EE59543}" dt="2023-12-05T20:11:49.766" v="899" actId="20577"/>
          <ac:spMkLst>
            <pc:docMk/>
            <pc:sldMk cId="2123329180" sldId="330"/>
            <ac:spMk id="6" creationId="{64798908-5D9B-50CB-F632-3CA51B2F749A}"/>
          </ac:spMkLst>
        </pc:spChg>
        <pc:spChg chg="mod">
          <ac:chgData name="Stuart C Wilde MBE" userId="effe1fc91cccb1d5" providerId="LiveId" clId="{0B7434C0-F6C9-5341-B016-8AA67EE59543}" dt="2023-12-07T12:53:28.197" v="1691" actId="1076"/>
          <ac:spMkLst>
            <pc:docMk/>
            <pc:sldMk cId="2123329180" sldId="330"/>
            <ac:spMk id="7" creationId="{DC71B16C-C2FB-36D2-D247-6F192E10F8B3}"/>
          </ac:spMkLst>
        </pc:spChg>
        <pc:spChg chg="mod">
          <ac:chgData name="Stuart C Wilde MBE" userId="effe1fc91cccb1d5" providerId="LiveId" clId="{0B7434C0-F6C9-5341-B016-8AA67EE59543}" dt="2023-12-07T12:53:28.197" v="1691" actId="1076"/>
          <ac:spMkLst>
            <pc:docMk/>
            <pc:sldMk cId="2123329180" sldId="330"/>
            <ac:spMk id="12" creationId="{49368B80-3FF0-0407-95E7-277C70E666C2}"/>
          </ac:spMkLst>
        </pc:spChg>
        <pc:spChg chg="del">
          <ac:chgData name="Stuart C Wilde MBE" userId="effe1fc91cccb1d5" providerId="LiveId" clId="{0B7434C0-F6C9-5341-B016-8AA67EE59543}" dt="2023-12-05T19:53:56.681" v="421" actId="478"/>
          <ac:spMkLst>
            <pc:docMk/>
            <pc:sldMk cId="2123329180" sldId="330"/>
            <ac:spMk id="14" creationId="{8F43C2BE-FC11-4556-86F2-8EE2FBBF10D2}"/>
          </ac:spMkLst>
        </pc:spChg>
        <pc:spChg chg="del">
          <ac:chgData name="Stuart C Wilde MBE" userId="effe1fc91cccb1d5" providerId="LiveId" clId="{0B7434C0-F6C9-5341-B016-8AA67EE59543}" dt="2023-12-05T19:53:56.681" v="421" actId="478"/>
          <ac:spMkLst>
            <pc:docMk/>
            <pc:sldMk cId="2123329180" sldId="330"/>
            <ac:spMk id="25" creationId="{F54BD576-CC82-43DA-A008-C28EF60A448A}"/>
          </ac:spMkLst>
        </pc:spChg>
        <pc:spChg chg="mod">
          <ac:chgData name="Stuart C Wilde MBE" userId="effe1fc91cccb1d5" providerId="LiveId" clId="{0B7434C0-F6C9-5341-B016-8AA67EE59543}" dt="2023-12-07T12:53:28.197" v="1691" actId="1076"/>
          <ac:spMkLst>
            <pc:docMk/>
            <pc:sldMk cId="2123329180" sldId="330"/>
            <ac:spMk id="28" creationId="{CA76C919-D211-6537-081F-5DB6DB3EAD32}"/>
          </ac:spMkLst>
        </pc:spChg>
        <pc:spChg chg="del mod">
          <ac:chgData name="Stuart C Wilde MBE" userId="effe1fc91cccb1d5" providerId="LiveId" clId="{0B7434C0-F6C9-5341-B016-8AA67EE59543}" dt="2023-12-05T20:11:44.505" v="894" actId="478"/>
          <ac:spMkLst>
            <pc:docMk/>
            <pc:sldMk cId="2123329180" sldId="330"/>
            <ac:spMk id="29" creationId="{C5A8C257-B6E4-D850-0685-E36894744DCB}"/>
          </ac:spMkLst>
        </pc:spChg>
        <pc:spChg chg="mod">
          <ac:chgData name="Stuart C Wilde MBE" userId="effe1fc91cccb1d5" providerId="LiveId" clId="{0B7434C0-F6C9-5341-B016-8AA67EE59543}" dt="2023-12-07T12:53:28.197" v="1691" actId="1076"/>
          <ac:spMkLst>
            <pc:docMk/>
            <pc:sldMk cId="2123329180" sldId="330"/>
            <ac:spMk id="31" creationId="{81C74DEC-DD28-4E5C-411B-B869E7ED1147}"/>
          </ac:spMkLst>
        </pc:spChg>
        <pc:spChg chg="mod">
          <ac:chgData name="Stuart C Wilde MBE" userId="effe1fc91cccb1d5" providerId="LiveId" clId="{0B7434C0-F6C9-5341-B016-8AA67EE59543}" dt="2023-12-07T12:53:28.197" v="1691" actId="1076"/>
          <ac:spMkLst>
            <pc:docMk/>
            <pc:sldMk cId="2123329180" sldId="330"/>
            <ac:spMk id="34" creationId="{D0DF087A-F739-8877-1AD5-88FE18F30062}"/>
          </ac:spMkLst>
        </pc:spChg>
        <pc:spChg chg="mod">
          <ac:chgData name="Stuart C Wilde MBE" userId="effe1fc91cccb1d5" providerId="LiveId" clId="{0B7434C0-F6C9-5341-B016-8AA67EE59543}" dt="2023-12-07T12:53:28.197" v="1691" actId="1076"/>
          <ac:spMkLst>
            <pc:docMk/>
            <pc:sldMk cId="2123329180" sldId="330"/>
            <ac:spMk id="68" creationId="{FAD17022-EC7A-FB2D-BA80-38F923DDE5B7}"/>
          </ac:spMkLst>
        </pc:spChg>
        <pc:spChg chg="mod">
          <ac:chgData name="Stuart C Wilde MBE" userId="effe1fc91cccb1d5" providerId="LiveId" clId="{0B7434C0-F6C9-5341-B016-8AA67EE59543}" dt="2023-12-07T12:53:28.197" v="1691" actId="1076"/>
          <ac:spMkLst>
            <pc:docMk/>
            <pc:sldMk cId="2123329180" sldId="330"/>
            <ac:spMk id="78" creationId="{FB980AE7-6D26-D1DE-B8E2-29C557522523}"/>
          </ac:spMkLst>
        </pc:spChg>
        <pc:picChg chg="mod">
          <ac:chgData name="Stuart C Wilde MBE" userId="effe1fc91cccb1d5" providerId="LiveId" clId="{0B7434C0-F6C9-5341-B016-8AA67EE59543}" dt="2023-12-07T12:53:28.197" v="1691" actId="1076"/>
          <ac:picMkLst>
            <pc:docMk/>
            <pc:sldMk cId="2123329180" sldId="330"/>
            <ac:picMk id="21" creationId="{385F4B37-9E5A-1D31-A505-0C7064671541}"/>
          </ac:picMkLst>
        </pc:picChg>
        <pc:cxnChg chg="mod">
          <ac:chgData name="Stuart C Wilde MBE" userId="effe1fc91cccb1d5" providerId="LiveId" clId="{0B7434C0-F6C9-5341-B016-8AA67EE59543}" dt="2023-12-07T12:53:28.197" v="1691" actId="1076"/>
          <ac:cxnSpMkLst>
            <pc:docMk/>
            <pc:sldMk cId="2123329180" sldId="330"/>
            <ac:cxnSpMk id="3" creationId="{5F6E91A2-9425-DF83-9D2B-7BA27DE19C66}"/>
          </ac:cxnSpMkLst>
        </pc:cxnChg>
        <pc:cxnChg chg="del">
          <ac:chgData name="Stuart C Wilde MBE" userId="effe1fc91cccb1d5" providerId="LiveId" clId="{0B7434C0-F6C9-5341-B016-8AA67EE59543}" dt="2023-12-05T19:53:56.681" v="421" actId="478"/>
          <ac:cxnSpMkLst>
            <pc:docMk/>
            <pc:sldMk cId="2123329180" sldId="330"/>
            <ac:cxnSpMk id="8" creationId="{50060E80-F1C3-4E50-B873-7CFDEEA90049}"/>
          </ac:cxnSpMkLst>
        </pc:cxnChg>
        <pc:cxnChg chg="del">
          <ac:chgData name="Stuart C Wilde MBE" userId="effe1fc91cccb1d5" providerId="LiveId" clId="{0B7434C0-F6C9-5341-B016-8AA67EE59543}" dt="2023-12-05T19:53:56.681" v="421" actId="478"/>
          <ac:cxnSpMkLst>
            <pc:docMk/>
            <pc:sldMk cId="2123329180" sldId="330"/>
            <ac:cxnSpMk id="9" creationId="{01C52B09-2839-4160-A3C1-6BB201E5D53A}"/>
          </ac:cxnSpMkLst>
        </pc:cxnChg>
        <pc:cxnChg chg="del">
          <ac:chgData name="Stuart C Wilde MBE" userId="effe1fc91cccb1d5" providerId="LiveId" clId="{0B7434C0-F6C9-5341-B016-8AA67EE59543}" dt="2023-12-05T19:53:56.681" v="421" actId="478"/>
          <ac:cxnSpMkLst>
            <pc:docMk/>
            <pc:sldMk cId="2123329180" sldId="330"/>
            <ac:cxnSpMk id="10" creationId="{FC6C2AB6-E695-4520-9F38-6B6A0DE36B04}"/>
          </ac:cxnSpMkLst>
        </pc:cxnChg>
        <pc:cxnChg chg="del">
          <ac:chgData name="Stuart C Wilde MBE" userId="effe1fc91cccb1d5" providerId="LiveId" clId="{0B7434C0-F6C9-5341-B016-8AA67EE59543}" dt="2023-12-05T19:53:56.681" v="421" actId="478"/>
          <ac:cxnSpMkLst>
            <pc:docMk/>
            <pc:sldMk cId="2123329180" sldId="330"/>
            <ac:cxnSpMk id="11" creationId="{8F28B946-C7F6-4BF4-9E0C-3FACB97B07C7}"/>
          </ac:cxnSpMkLst>
        </pc:cxnChg>
        <pc:cxnChg chg="mod">
          <ac:chgData name="Stuart C Wilde MBE" userId="effe1fc91cccb1d5" providerId="LiveId" clId="{0B7434C0-F6C9-5341-B016-8AA67EE59543}" dt="2023-12-07T12:53:28.197" v="1691" actId="1076"/>
          <ac:cxnSpMkLst>
            <pc:docMk/>
            <pc:sldMk cId="2123329180" sldId="330"/>
            <ac:cxnSpMk id="13" creationId="{1F570F4D-DBB2-802C-5D81-7F945B88363C}"/>
          </ac:cxnSpMkLst>
        </pc:cxnChg>
        <pc:cxnChg chg="mod">
          <ac:chgData name="Stuart C Wilde MBE" userId="effe1fc91cccb1d5" providerId="LiveId" clId="{0B7434C0-F6C9-5341-B016-8AA67EE59543}" dt="2023-12-07T12:53:28.197" v="1691" actId="1076"/>
          <ac:cxnSpMkLst>
            <pc:docMk/>
            <pc:sldMk cId="2123329180" sldId="330"/>
            <ac:cxnSpMk id="16" creationId="{FBE61284-BC09-70F2-3101-4DAAC14C9675}"/>
          </ac:cxnSpMkLst>
        </pc:cxnChg>
        <pc:cxnChg chg="mod">
          <ac:chgData name="Stuart C Wilde MBE" userId="effe1fc91cccb1d5" providerId="LiveId" clId="{0B7434C0-F6C9-5341-B016-8AA67EE59543}" dt="2023-12-07T12:53:28.197" v="1691" actId="1076"/>
          <ac:cxnSpMkLst>
            <pc:docMk/>
            <pc:sldMk cId="2123329180" sldId="330"/>
            <ac:cxnSpMk id="17" creationId="{4E6448F5-4CC0-CC9B-1A58-97BAF12BF131}"/>
          </ac:cxnSpMkLst>
        </pc:cxnChg>
        <pc:cxnChg chg="mod">
          <ac:chgData name="Stuart C Wilde MBE" userId="effe1fc91cccb1d5" providerId="LiveId" clId="{0B7434C0-F6C9-5341-B016-8AA67EE59543}" dt="2023-12-07T12:53:28.197" v="1691" actId="1076"/>
          <ac:cxnSpMkLst>
            <pc:docMk/>
            <pc:sldMk cId="2123329180" sldId="330"/>
            <ac:cxnSpMk id="18" creationId="{221BDC6A-29B3-AFE4-D318-71D6A972E63E}"/>
          </ac:cxnSpMkLst>
        </pc:cxnChg>
        <pc:cxnChg chg="mod">
          <ac:chgData name="Stuart C Wilde MBE" userId="effe1fc91cccb1d5" providerId="LiveId" clId="{0B7434C0-F6C9-5341-B016-8AA67EE59543}" dt="2023-12-07T12:53:28.197" v="1691" actId="1076"/>
          <ac:cxnSpMkLst>
            <pc:docMk/>
            <pc:sldMk cId="2123329180" sldId="330"/>
            <ac:cxnSpMk id="19" creationId="{37332D70-9942-6CB4-D943-92EA76EF6A95}"/>
          </ac:cxnSpMkLst>
        </pc:cxnChg>
        <pc:cxnChg chg="mod">
          <ac:chgData name="Stuart C Wilde MBE" userId="effe1fc91cccb1d5" providerId="LiveId" clId="{0B7434C0-F6C9-5341-B016-8AA67EE59543}" dt="2023-12-07T12:53:28.197" v="1691" actId="1076"/>
          <ac:cxnSpMkLst>
            <pc:docMk/>
            <pc:sldMk cId="2123329180" sldId="330"/>
            <ac:cxnSpMk id="20" creationId="{92B62CA7-E30A-4E9F-FE70-C8D1916A5441}"/>
          </ac:cxnSpMkLst>
        </pc:cxnChg>
        <pc:cxnChg chg="mod">
          <ac:chgData name="Stuart C Wilde MBE" userId="effe1fc91cccb1d5" providerId="LiveId" clId="{0B7434C0-F6C9-5341-B016-8AA67EE59543}" dt="2023-12-07T12:53:28.197" v="1691" actId="1076"/>
          <ac:cxnSpMkLst>
            <pc:docMk/>
            <pc:sldMk cId="2123329180" sldId="330"/>
            <ac:cxnSpMk id="30" creationId="{E711CA38-0947-C905-2531-97A642CBC711}"/>
          </ac:cxnSpMkLst>
        </pc:cxnChg>
        <pc:cxnChg chg="mod">
          <ac:chgData name="Stuart C Wilde MBE" userId="effe1fc91cccb1d5" providerId="LiveId" clId="{0B7434C0-F6C9-5341-B016-8AA67EE59543}" dt="2023-12-07T12:53:28.197" v="1691" actId="1076"/>
          <ac:cxnSpMkLst>
            <pc:docMk/>
            <pc:sldMk cId="2123329180" sldId="330"/>
            <ac:cxnSpMk id="32" creationId="{3F2EDB8A-CEAE-79DE-45EA-D273EC8E0C42}"/>
          </ac:cxnSpMkLst>
        </pc:cxnChg>
        <pc:cxnChg chg="mod">
          <ac:chgData name="Stuart C Wilde MBE" userId="effe1fc91cccb1d5" providerId="LiveId" clId="{0B7434C0-F6C9-5341-B016-8AA67EE59543}" dt="2023-12-07T12:53:28.197" v="1691" actId="1076"/>
          <ac:cxnSpMkLst>
            <pc:docMk/>
            <pc:sldMk cId="2123329180" sldId="330"/>
            <ac:cxnSpMk id="35" creationId="{907B783F-7AEE-6665-7B57-9D1106E04B63}"/>
          </ac:cxnSpMkLst>
        </pc:cxnChg>
        <pc:cxnChg chg="mod">
          <ac:chgData name="Stuart C Wilde MBE" userId="effe1fc91cccb1d5" providerId="LiveId" clId="{0B7434C0-F6C9-5341-B016-8AA67EE59543}" dt="2023-12-07T12:53:28.197" v="1691" actId="1076"/>
          <ac:cxnSpMkLst>
            <pc:docMk/>
            <pc:sldMk cId="2123329180" sldId="330"/>
            <ac:cxnSpMk id="37" creationId="{2CA2423A-9F6F-3941-D2B4-FD663D704411}"/>
          </ac:cxnSpMkLst>
        </pc:cxnChg>
        <pc:cxnChg chg="mod">
          <ac:chgData name="Stuart C Wilde MBE" userId="effe1fc91cccb1d5" providerId="LiveId" clId="{0B7434C0-F6C9-5341-B016-8AA67EE59543}" dt="2023-12-07T12:53:28.197" v="1691" actId="1076"/>
          <ac:cxnSpMkLst>
            <pc:docMk/>
            <pc:sldMk cId="2123329180" sldId="330"/>
            <ac:cxnSpMk id="38" creationId="{A2B7F776-C37E-9842-FD7D-00D7417A982E}"/>
          </ac:cxnSpMkLst>
        </pc:cxnChg>
        <pc:cxnChg chg="mod">
          <ac:chgData name="Stuart C Wilde MBE" userId="effe1fc91cccb1d5" providerId="LiveId" clId="{0B7434C0-F6C9-5341-B016-8AA67EE59543}" dt="2023-12-07T12:53:28.197" v="1691" actId="1076"/>
          <ac:cxnSpMkLst>
            <pc:docMk/>
            <pc:sldMk cId="2123329180" sldId="330"/>
            <ac:cxnSpMk id="39" creationId="{A9B900AF-C21A-9556-30A4-6EB0CC726181}"/>
          </ac:cxnSpMkLst>
        </pc:cxnChg>
        <pc:cxnChg chg="mod">
          <ac:chgData name="Stuart C Wilde MBE" userId="effe1fc91cccb1d5" providerId="LiveId" clId="{0B7434C0-F6C9-5341-B016-8AA67EE59543}" dt="2023-12-07T12:53:28.197" v="1691" actId="1076"/>
          <ac:cxnSpMkLst>
            <pc:docMk/>
            <pc:sldMk cId="2123329180" sldId="330"/>
            <ac:cxnSpMk id="40" creationId="{18012339-9A07-A8B1-3DD2-12622719314A}"/>
          </ac:cxnSpMkLst>
        </pc:cxnChg>
        <pc:cxnChg chg="mod">
          <ac:chgData name="Stuart C Wilde MBE" userId="effe1fc91cccb1d5" providerId="LiveId" clId="{0B7434C0-F6C9-5341-B016-8AA67EE59543}" dt="2023-12-07T12:53:28.197" v="1691" actId="1076"/>
          <ac:cxnSpMkLst>
            <pc:docMk/>
            <pc:sldMk cId="2123329180" sldId="330"/>
            <ac:cxnSpMk id="41" creationId="{C48FD6E4-39E1-48A5-D4C6-8DA04903741C}"/>
          </ac:cxnSpMkLst>
        </pc:cxnChg>
        <pc:cxnChg chg="mod">
          <ac:chgData name="Stuart C Wilde MBE" userId="effe1fc91cccb1d5" providerId="LiveId" clId="{0B7434C0-F6C9-5341-B016-8AA67EE59543}" dt="2023-12-07T12:53:28.197" v="1691" actId="1076"/>
          <ac:cxnSpMkLst>
            <pc:docMk/>
            <pc:sldMk cId="2123329180" sldId="330"/>
            <ac:cxnSpMk id="69" creationId="{4E79179C-C462-7D20-E4A2-B76411F5ECA5}"/>
          </ac:cxnSpMkLst>
        </pc:cxnChg>
        <pc:cxnChg chg="mod">
          <ac:chgData name="Stuart C Wilde MBE" userId="effe1fc91cccb1d5" providerId="LiveId" clId="{0B7434C0-F6C9-5341-B016-8AA67EE59543}" dt="2023-12-07T12:53:28.197" v="1691" actId="1076"/>
          <ac:cxnSpMkLst>
            <pc:docMk/>
            <pc:sldMk cId="2123329180" sldId="330"/>
            <ac:cxnSpMk id="70" creationId="{C3A29411-299D-4F44-7E64-FDDF03E68586}"/>
          </ac:cxnSpMkLst>
        </pc:cxnChg>
        <pc:cxnChg chg="mod">
          <ac:chgData name="Stuart C Wilde MBE" userId="effe1fc91cccb1d5" providerId="LiveId" clId="{0B7434C0-F6C9-5341-B016-8AA67EE59543}" dt="2023-12-07T12:53:28.197" v="1691" actId="1076"/>
          <ac:cxnSpMkLst>
            <pc:docMk/>
            <pc:sldMk cId="2123329180" sldId="330"/>
            <ac:cxnSpMk id="71" creationId="{F2D16467-436B-BCF7-AD4D-7BE28BD563DA}"/>
          </ac:cxnSpMkLst>
        </pc:cxnChg>
        <pc:cxnChg chg="mod">
          <ac:chgData name="Stuart C Wilde MBE" userId="effe1fc91cccb1d5" providerId="LiveId" clId="{0B7434C0-F6C9-5341-B016-8AA67EE59543}" dt="2023-12-07T12:53:28.197" v="1691" actId="1076"/>
          <ac:cxnSpMkLst>
            <pc:docMk/>
            <pc:sldMk cId="2123329180" sldId="330"/>
            <ac:cxnSpMk id="79" creationId="{BE2E71B6-35EC-10E2-40E8-FC9634CEB7F7}"/>
          </ac:cxnSpMkLst>
        </pc:cxnChg>
      </pc:sldChg>
      <pc:sldChg chg="addSp delSp modSp mod">
        <pc:chgData name="Stuart C Wilde MBE" userId="effe1fc91cccb1d5" providerId="LiveId" clId="{0B7434C0-F6C9-5341-B016-8AA67EE59543}" dt="2023-12-07T12:54:10.174" v="1692" actId="1076"/>
        <pc:sldMkLst>
          <pc:docMk/>
          <pc:sldMk cId="2510602064" sldId="331"/>
        </pc:sldMkLst>
        <pc:spChg chg="mod">
          <ac:chgData name="Stuart C Wilde MBE" userId="effe1fc91cccb1d5" providerId="LiveId" clId="{0B7434C0-F6C9-5341-B016-8AA67EE59543}" dt="2023-12-07T12:54:10.174" v="1692" actId="1076"/>
          <ac:spMkLst>
            <pc:docMk/>
            <pc:sldMk cId="2510602064" sldId="331"/>
            <ac:spMk id="2" creationId="{0C40FA30-CA51-42FC-D73B-778BD925B6D1}"/>
          </ac:spMkLst>
        </pc:spChg>
        <pc:spChg chg="mod">
          <ac:chgData name="Stuart C Wilde MBE" userId="effe1fc91cccb1d5" providerId="LiveId" clId="{0B7434C0-F6C9-5341-B016-8AA67EE59543}" dt="2023-12-07T12:54:10.174" v="1692" actId="1076"/>
          <ac:spMkLst>
            <pc:docMk/>
            <pc:sldMk cId="2510602064" sldId="331"/>
            <ac:spMk id="3" creationId="{CCE02C79-CFB3-E903-9758-110181F11A96}"/>
          </ac:spMkLst>
        </pc:spChg>
        <pc:spChg chg="del">
          <ac:chgData name="Stuart C Wilde MBE" userId="effe1fc91cccb1d5" providerId="LiveId" clId="{0B7434C0-F6C9-5341-B016-8AA67EE59543}" dt="2023-12-05T19:54:04.909" v="422" actId="478"/>
          <ac:spMkLst>
            <pc:docMk/>
            <pc:sldMk cId="2510602064" sldId="331"/>
            <ac:spMk id="4" creationId="{60735DC8-A105-4BD0-A57F-2FFC38AECE84}"/>
          </ac:spMkLst>
        </pc:spChg>
        <pc:spChg chg="add del mod">
          <ac:chgData name="Stuart C Wilde MBE" userId="effe1fc91cccb1d5" providerId="LiveId" clId="{0B7434C0-F6C9-5341-B016-8AA67EE59543}" dt="2023-12-05T20:11:59.918" v="902" actId="478"/>
          <ac:spMkLst>
            <pc:docMk/>
            <pc:sldMk cId="2510602064" sldId="331"/>
            <ac:spMk id="6" creationId="{93322BC1-3813-BDA1-493B-F6CEF116384B}"/>
          </ac:spMkLst>
        </pc:spChg>
        <pc:spChg chg="add mod">
          <ac:chgData name="Stuart C Wilde MBE" userId="effe1fc91cccb1d5" providerId="LiveId" clId="{0B7434C0-F6C9-5341-B016-8AA67EE59543}" dt="2023-12-05T20:12:06.574" v="909" actId="20577"/>
          <ac:spMkLst>
            <pc:docMk/>
            <pc:sldMk cId="2510602064" sldId="331"/>
            <ac:spMk id="7" creationId="{F12D8D83-0D50-C180-3C28-6489BDD40AA2}"/>
          </ac:spMkLst>
        </pc:spChg>
        <pc:spChg chg="del">
          <ac:chgData name="Stuart C Wilde MBE" userId="effe1fc91cccb1d5" providerId="LiveId" clId="{0B7434C0-F6C9-5341-B016-8AA67EE59543}" dt="2023-12-05T19:54:04.909" v="422" actId="478"/>
          <ac:spMkLst>
            <pc:docMk/>
            <pc:sldMk cId="2510602064" sldId="331"/>
            <ac:spMk id="14" creationId="{8F43C2BE-FC11-4556-86F2-8EE2FBBF10D2}"/>
          </ac:spMkLst>
        </pc:spChg>
        <pc:spChg chg="del">
          <ac:chgData name="Stuart C Wilde MBE" userId="effe1fc91cccb1d5" providerId="LiveId" clId="{0B7434C0-F6C9-5341-B016-8AA67EE59543}" dt="2023-12-05T19:54:04.909" v="422" actId="478"/>
          <ac:spMkLst>
            <pc:docMk/>
            <pc:sldMk cId="2510602064" sldId="331"/>
            <ac:spMk id="25" creationId="{F54BD576-CC82-43DA-A008-C28EF60A448A}"/>
          </ac:spMkLst>
        </pc:spChg>
        <pc:spChg chg="del">
          <ac:chgData name="Stuart C Wilde MBE" userId="effe1fc91cccb1d5" providerId="LiveId" clId="{0B7434C0-F6C9-5341-B016-8AA67EE59543}" dt="2023-12-05T20:11:56.512" v="900" actId="478"/>
          <ac:spMkLst>
            <pc:docMk/>
            <pc:sldMk cId="2510602064" sldId="331"/>
            <ac:spMk id="29" creationId="{C5A8C257-B6E4-D850-0685-E36894744DCB}"/>
          </ac:spMkLst>
        </pc:spChg>
        <pc:picChg chg="mod">
          <ac:chgData name="Stuart C Wilde MBE" userId="effe1fc91cccb1d5" providerId="LiveId" clId="{0B7434C0-F6C9-5341-B016-8AA67EE59543}" dt="2023-12-07T12:54:10.174" v="1692" actId="1076"/>
          <ac:picMkLst>
            <pc:docMk/>
            <pc:sldMk cId="2510602064" sldId="331"/>
            <ac:picMk id="5" creationId="{D9EB30FF-0E50-F9D7-52C0-7E3201429A6C}"/>
          </ac:picMkLst>
        </pc:picChg>
        <pc:cxnChg chg="del">
          <ac:chgData name="Stuart C Wilde MBE" userId="effe1fc91cccb1d5" providerId="LiveId" clId="{0B7434C0-F6C9-5341-B016-8AA67EE59543}" dt="2023-12-05T19:54:04.909" v="422" actId="478"/>
          <ac:cxnSpMkLst>
            <pc:docMk/>
            <pc:sldMk cId="2510602064" sldId="331"/>
            <ac:cxnSpMk id="8" creationId="{50060E80-F1C3-4E50-B873-7CFDEEA90049}"/>
          </ac:cxnSpMkLst>
        </pc:cxnChg>
        <pc:cxnChg chg="del">
          <ac:chgData name="Stuart C Wilde MBE" userId="effe1fc91cccb1d5" providerId="LiveId" clId="{0B7434C0-F6C9-5341-B016-8AA67EE59543}" dt="2023-12-05T19:54:04.909" v="422" actId="478"/>
          <ac:cxnSpMkLst>
            <pc:docMk/>
            <pc:sldMk cId="2510602064" sldId="331"/>
            <ac:cxnSpMk id="9" creationId="{01C52B09-2839-4160-A3C1-6BB201E5D53A}"/>
          </ac:cxnSpMkLst>
        </pc:cxnChg>
        <pc:cxnChg chg="del">
          <ac:chgData name="Stuart C Wilde MBE" userId="effe1fc91cccb1d5" providerId="LiveId" clId="{0B7434C0-F6C9-5341-B016-8AA67EE59543}" dt="2023-12-05T19:54:04.909" v="422" actId="478"/>
          <ac:cxnSpMkLst>
            <pc:docMk/>
            <pc:sldMk cId="2510602064" sldId="331"/>
            <ac:cxnSpMk id="10" creationId="{FC6C2AB6-E695-4520-9F38-6B6A0DE36B04}"/>
          </ac:cxnSpMkLst>
        </pc:cxnChg>
        <pc:cxnChg chg="del">
          <ac:chgData name="Stuart C Wilde MBE" userId="effe1fc91cccb1d5" providerId="LiveId" clId="{0B7434C0-F6C9-5341-B016-8AA67EE59543}" dt="2023-12-05T19:54:04.909" v="422" actId="478"/>
          <ac:cxnSpMkLst>
            <pc:docMk/>
            <pc:sldMk cId="2510602064" sldId="331"/>
            <ac:cxnSpMk id="11" creationId="{8F28B946-C7F6-4BF4-9E0C-3FACB97B07C7}"/>
          </ac:cxnSpMkLst>
        </pc:cxnChg>
      </pc:sldChg>
      <pc:sldChg chg="addSp delSp modSp mod">
        <pc:chgData name="Stuart C Wilde MBE" userId="effe1fc91cccb1d5" providerId="LiveId" clId="{0B7434C0-F6C9-5341-B016-8AA67EE59543}" dt="2023-12-07T12:54:29.258" v="1693" actId="1076"/>
        <pc:sldMkLst>
          <pc:docMk/>
          <pc:sldMk cId="637807412" sldId="332"/>
        </pc:sldMkLst>
        <pc:spChg chg="add mod">
          <ac:chgData name="Stuart C Wilde MBE" userId="effe1fc91cccb1d5" providerId="LiveId" clId="{0B7434C0-F6C9-5341-B016-8AA67EE59543}" dt="2023-12-05T20:12:17.549" v="915" actId="20577"/>
          <ac:spMkLst>
            <pc:docMk/>
            <pc:sldMk cId="637807412" sldId="332"/>
            <ac:spMk id="2" creationId="{EDABC836-B5FD-7A9D-C0E5-D6AA21EEC67E}"/>
          </ac:spMkLst>
        </pc:spChg>
        <pc:spChg chg="del">
          <ac:chgData name="Stuart C Wilde MBE" userId="effe1fc91cccb1d5" providerId="LiveId" clId="{0B7434C0-F6C9-5341-B016-8AA67EE59543}" dt="2023-12-05T19:54:11.313" v="423" actId="478"/>
          <ac:spMkLst>
            <pc:docMk/>
            <pc:sldMk cId="637807412" sldId="332"/>
            <ac:spMk id="4" creationId="{60735DC8-A105-4BD0-A57F-2FFC38AECE84}"/>
          </ac:spMkLst>
        </pc:spChg>
        <pc:spChg chg="mod">
          <ac:chgData name="Stuart C Wilde MBE" userId="effe1fc91cccb1d5" providerId="LiveId" clId="{0B7434C0-F6C9-5341-B016-8AA67EE59543}" dt="2023-12-07T12:54:29.258" v="1693" actId="1076"/>
          <ac:spMkLst>
            <pc:docMk/>
            <pc:sldMk cId="637807412" sldId="332"/>
            <ac:spMk id="5" creationId="{27D69D19-2397-92FC-EAF6-6F7967208E1C}"/>
          </ac:spMkLst>
        </pc:spChg>
        <pc:spChg chg="mod">
          <ac:chgData name="Stuart C Wilde MBE" userId="effe1fc91cccb1d5" providerId="LiveId" clId="{0B7434C0-F6C9-5341-B016-8AA67EE59543}" dt="2023-12-07T12:54:29.258" v="1693" actId="1076"/>
          <ac:spMkLst>
            <pc:docMk/>
            <pc:sldMk cId="637807412" sldId="332"/>
            <ac:spMk id="6" creationId="{76DD5079-6267-1A2D-35E3-EC5F4BE9F188}"/>
          </ac:spMkLst>
        </pc:spChg>
        <pc:spChg chg="mod">
          <ac:chgData name="Stuart C Wilde MBE" userId="effe1fc91cccb1d5" providerId="LiveId" clId="{0B7434C0-F6C9-5341-B016-8AA67EE59543}" dt="2023-12-07T12:54:29.258" v="1693" actId="1076"/>
          <ac:spMkLst>
            <pc:docMk/>
            <pc:sldMk cId="637807412" sldId="332"/>
            <ac:spMk id="7" creationId="{121DAB66-A69F-C7B6-7432-B52282EA125A}"/>
          </ac:spMkLst>
        </pc:spChg>
        <pc:spChg chg="mod">
          <ac:chgData name="Stuart C Wilde MBE" userId="effe1fc91cccb1d5" providerId="LiveId" clId="{0B7434C0-F6C9-5341-B016-8AA67EE59543}" dt="2023-12-07T12:54:29.258" v="1693" actId="1076"/>
          <ac:spMkLst>
            <pc:docMk/>
            <pc:sldMk cId="637807412" sldId="332"/>
            <ac:spMk id="12" creationId="{F70138BC-C4C8-6932-7500-0988154B6B9D}"/>
          </ac:spMkLst>
        </pc:spChg>
        <pc:spChg chg="del">
          <ac:chgData name="Stuart C Wilde MBE" userId="effe1fc91cccb1d5" providerId="LiveId" clId="{0B7434C0-F6C9-5341-B016-8AA67EE59543}" dt="2023-12-05T19:54:11.313" v="423" actId="478"/>
          <ac:spMkLst>
            <pc:docMk/>
            <pc:sldMk cId="637807412" sldId="332"/>
            <ac:spMk id="14" creationId="{8F43C2BE-FC11-4556-86F2-8EE2FBBF10D2}"/>
          </ac:spMkLst>
        </pc:spChg>
        <pc:spChg chg="mod">
          <ac:chgData name="Stuart C Wilde MBE" userId="effe1fc91cccb1d5" providerId="LiveId" clId="{0B7434C0-F6C9-5341-B016-8AA67EE59543}" dt="2023-12-07T12:54:29.258" v="1693" actId="1076"/>
          <ac:spMkLst>
            <pc:docMk/>
            <pc:sldMk cId="637807412" sldId="332"/>
            <ac:spMk id="15" creationId="{04728F71-9B9F-591F-D927-156F4345B3E9}"/>
          </ac:spMkLst>
        </pc:spChg>
        <pc:spChg chg="mod">
          <ac:chgData name="Stuart C Wilde MBE" userId="effe1fc91cccb1d5" providerId="LiveId" clId="{0B7434C0-F6C9-5341-B016-8AA67EE59543}" dt="2023-12-07T12:54:29.258" v="1693" actId="1076"/>
          <ac:spMkLst>
            <pc:docMk/>
            <pc:sldMk cId="637807412" sldId="332"/>
            <ac:spMk id="16" creationId="{04735BF7-6717-E104-0522-C114129DF0EC}"/>
          </ac:spMkLst>
        </pc:spChg>
        <pc:spChg chg="del">
          <ac:chgData name="Stuart C Wilde MBE" userId="effe1fc91cccb1d5" providerId="LiveId" clId="{0B7434C0-F6C9-5341-B016-8AA67EE59543}" dt="2023-12-05T19:54:11.313" v="423" actId="478"/>
          <ac:spMkLst>
            <pc:docMk/>
            <pc:sldMk cId="637807412" sldId="332"/>
            <ac:spMk id="25" creationId="{F54BD576-CC82-43DA-A008-C28EF60A448A}"/>
          </ac:spMkLst>
        </pc:spChg>
        <pc:spChg chg="del">
          <ac:chgData name="Stuart C Wilde MBE" userId="effe1fc91cccb1d5" providerId="LiveId" clId="{0B7434C0-F6C9-5341-B016-8AA67EE59543}" dt="2023-12-05T20:12:13.053" v="910" actId="478"/>
          <ac:spMkLst>
            <pc:docMk/>
            <pc:sldMk cId="637807412" sldId="332"/>
            <ac:spMk id="29" creationId="{C5A8C257-B6E4-D850-0685-E36894744DCB}"/>
          </ac:spMkLst>
        </pc:spChg>
        <pc:picChg chg="mod">
          <ac:chgData name="Stuart C Wilde MBE" userId="effe1fc91cccb1d5" providerId="LiveId" clId="{0B7434C0-F6C9-5341-B016-8AA67EE59543}" dt="2023-12-07T12:54:29.258" v="1693" actId="1076"/>
          <ac:picMkLst>
            <pc:docMk/>
            <pc:sldMk cId="637807412" sldId="332"/>
            <ac:picMk id="13" creationId="{190E36CA-669D-4F57-1712-F0EA8680DFF1}"/>
          </ac:picMkLst>
        </pc:picChg>
        <pc:cxnChg chg="del">
          <ac:chgData name="Stuart C Wilde MBE" userId="effe1fc91cccb1d5" providerId="LiveId" clId="{0B7434C0-F6C9-5341-B016-8AA67EE59543}" dt="2023-12-05T19:54:11.313" v="423" actId="478"/>
          <ac:cxnSpMkLst>
            <pc:docMk/>
            <pc:sldMk cId="637807412" sldId="332"/>
            <ac:cxnSpMk id="8" creationId="{50060E80-F1C3-4E50-B873-7CFDEEA90049}"/>
          </ac:cxnSpMkLst>
        </pc:cxnChg>
        <pc:cxnChg chg="del">
          <ac:chgData name="Stuart C Wilde MBE" userId="effe1fc91cccb1d5" providerId="LiveId" clId="{0B7434C0-F6C9-5341-B016-8AA67EE59543}" dt="2023-12-05T19:54:11.313" v="423" actId="478"/>
          <ac:cxnSpMkLst>
            <pc:docMk/>
            <pc:sldMk cId="637807412" sldId="332"/>
            <ac:cxnSpMk id="9" creationId="{01C52B09-2839-4160-A3C1-6BB201E5D53A}"/>
          </ac:cxnSpMkLst>
        </pc:cxnChg>
        <pc:cxnChg chg="del">
          <ac:chgData name="Stuart C Wilde MBE" userId="effe1fc91cccb1d5" providerId="LiveId" clId="{0B7434C0-F6C9-5341-B016-8AA67EE59543}" dt="2023-12-05T19:54:11.313" v="423" actId="478"/>
          <ac:cxnSpMkLst>
            <pc:docMk/>
            <pc:sldMk cId="637807412" sldId="332"/>
            <ac:cxnSpMk id="10" creationId="{FC6C2AB6-E695-4520-9F38-6B6A0DE36B04}"/>
          </ac:cxnSpMkLst>
        </pc:cxnChg>
        <pc:cxnChg chg="del">
          <ac:chgData name="Stuart C Wilde MBE" userId="effe1fc91cccb1d5" providerId="LiveId" clId="{0B7434C0-F6C9-5341-B016-8AA67EE59543}" dt="2023-12-05T19:54:11.313" v="423" actId="478"/>
          <ac:cxnSpMkLst>
            <pc:docMk/>
            <pc:sldMk cId="637807412" sldId="332"/>
            <ac:cxnSpMk id="11" creationId="{8F28B946-C7F6-4BF4-9E0C-3FACB97B07C7}"/>
          </ac:cxnSpMkLst>
        </pc:cxnChg>
      </pc:sldChg>
      <pc:sldChg chg="addSp delSp modSp mod">
        <pc:chgData name="Stuart C Wilde MBE" userId="effe1fc91cccb1d5" providerId="LiveId" clId="{0B7434C0-F6C9-5341-B016-8AA67EE59543}" dt="2023-12-07T12:54:50.466" v="1694" actId="1076"/>
        <pc:sldMkLst>
          <pc:docMk/>
          <pc:sldMk cId="55477108" sldId="333"/>
        </pc:sldMkLst>
        <pc:spChg chg="add mod">
          <ac:chgData name="Stuart C Wilde MBE" userId="effe1fc91cccb1d5" providerId="LiveId" clId="{0B7434C0-F6C9-5341-B016-8AA67EE59543}" dt="2023-12-05T20:12:31.005" v="921" actId="20577"/>
          <ac:spMkLst>
            <pc:docMk/>
            <pc:sldMk cId="55477108" sldId="333"/>
            <ac:spMk id="2" creationId="{15A24ADA-90DC-DD46-3A60-3B4647EEF4F4}"/>
          </ac:spMkLst>
        </pc:spChg>
        <pc:spChg chg="del">
          <ac:chgData name="Stuart C Wilde MBE" userId="effe1fc91cccb1d5" providerId="LiveId" clId="{0B7434C0-F6C9-5341-B016-8AA67EE59543}" dt="2023-12-05T19:54:18.668" v="424" actId="478"/>
          <ac:spMkLst>
            <pc:docMk/>
            <pc:sldMk cId="55477108" sldId="333"/>
            <ac:spMk id="4" creationId="{60735DC8-A105-4BD0-A57F-2FFC38AECE84}"/>
          </ac:spMkLst>
        </pc:spChg>
        <pc:spChg chg="mod">
          <ac:chgData name="Stuart C Wilde MBE" userId="effe1fc91cccb1d5" providerId="LiveId" clId="{0B7434C0-F6C9-5341-B016-8AA67EE59543}" dt="2023-12-07T12:54:50.466" v="1694" actId="1076"/>
          <ac:spMkLst>
            <pc:docMk/>
            <pc:sldMk cId="55477108" sldId="333"/>
            <ac:spMk id="5" creationId="{680F1CD0-5FF8-59DF-9F32-C0CFC7B3ECFA}"/>
          </ac:spMkLst>
        </pc:spChg>
        <pc:spChg chg="del">
          <ac:chgData name="Stuart C Wilde MBE" userId="effe1fc91cccb1d5" providerId="LiveId" clId="{0B7434C0-F6C9-5341-B016-8AA67EE59543}" dt="2023-12-05T19:54:18.668" v="424" actId="478"/>
          <ac:spMkLst>
            <pc:docMk/>
            <pc:sldMk cId="55477108" sldId="333"/>
            <ac:spMk id="14" creationId="{8F43C2BE-FC11-4556-86F2-8EE2FBBF10D2}"/>
          </ac:spMkLst>
        </pc:spChg>
        <pc:spChg chg="mod">
          <ac:chgData name="Stuart C Wilde MBE" userId="effe1fc91cccb1d5" providerId="LiveId" clId="{0B7434C0-F6C9-5341-B016-8AA67EE59543}" dt="2023-12-07T12:54:50.466" v="1694" actId="1076"/>
          <ac:spMkLst>
            <pc:docMk/>
            <pc:sldMk cId="55477108" sldId="333"/>
            <ac:spMk id="21" creationId="{754C76E0-A34A-F85A-A6A0-81BBCB245CBC}"/>
          </ac:spMkLst>
        </pc:spChg>
        <pc:spChg chg="mod">
          <ac:chgData name="Stuart C Wilde MBE" userId="effe1fc91cccb1d5" providerId="LiveId" clId="{0B7434C0-F6C9-5341-B016-8AA67EE59543}" dt="2023-12-07T12:54:50.466" v="1694" actId="1076"/>
          <ac:spMkLst>
            <pc:docMk/>
            <pc:sldMk cId="55477108" sldId="333"/>
            <ac:spMk id="22" creationId="{85412B78-1B20-2266-E355-74CFE6B0F445}"/>
          </ac:spMkLst>
        </pc:spChg>
        <pc:spChg chg="mod">
          <ac:chgData name="Stuart C Wilde MBE" userId="effe1fc91cccb1d5" providerId="LiveId" clId="{0B7434C0-F6C9-5341-B016-8AA67EE59543}" dt="2023-12-07T12:54:50.466" v="1694" actId="1076"/>
          <ac:spMkLst>
            <pc:docMk/>
            <pc:sldMk cId="55477108" sldId="333"/>
            <ac:spMk id="23" creationId="{22005485-18F4-D9BB-8520-1538CC3DC788}"/>
          </ac:spMkLst>
        </pc:spChg>
        <pc:spChg chg="del">
          <ac:chgData name="Stuart C Wilde MBE" userId="effe1fc91cccb1d5" providerId="LiveId" clId="{0B7434C0-F6C9-5341-B016-8AA67EE59543}" dt="2023-12-05T19:54:18.668" v="424" actId="478"/>
          <ac:spMkLst>
            <pc:docMk/>
            <pc:sldMk cId="55477108" sldId="333"/>
            <ac:spMk id="25" creationId="{F54BD576-CC82-43DA-A008-C28EF60A448A}"/>
          </ac:spMkLst>
        </pc:spChg>
        <pc:spChg chg="mod">
          <ac:chgData name="Stuart C Wilde MBE" userId="effe1fc91cccb1d5" providerId="LiveId" clId="{0B7434C0-F6C9-5341-B016-8AA67EE59543}" dt="2023-12-07T12:54:50.466" v="1694" actId="1076"/>
          <ac:spMkLst>
            <pc:docMk/>
            <pc:sldMk cId="55477108" sldId="333"/>
            <ac:spMk id="26" creationId="{F7D0A26B-9FB4-7117-CDC7-D924721CC0A3}"/>
          </ac:spMkLst>
        </pc:spChg>
        <pc:spChg chg="del">
          <ac:chgData name="Stuart C Wilde MBE" userId="effe1fc91cccb1d5" providerId="LiveId" clId="{0B7434C0-F6C9-5341-B016-8AA67EE59543}" dt="2023-12-05T20:12:24.277" v="916" actId="478"/>
          <ac:spMkLst>
            <pc:docMk/>
            <pc:sldMk cId="55477108" sldId="333"/>
            <ac:spMk id="29" creationId="{C5A8C257-B6E4-D850-0685-E36894744DCB}"/>
          </ac:spMkLst>
        </pc:spChg>
        <pc:spChg chg="mod">
          <ac:chgData name="Stuart C Wilde MBE" userId="effe1fc91cccb1d5" providerId="LiveId" clId="{0B7434C0-F6C9-5341-B016-8AA67EE59543}" dt="2023-12-07T12:54:50.466" v="1694" actId="1076"/>
          <ac:spMkLst>
            <pc:docMk/>
            <pc:sldMk cId="55477108" sldId="333"/>
            <ac:spMk id="31" creationId="{C284E3BC-36D5-1298-B6CA-AADD54758761}"/>
          </ac:spMkLst>
        </pc:spChg>
        <pc:spChg chg="mod">
          <ac:chgData name="Stuart C Wilde MBE" userId="effe1fc91cccb1d5" providerId="LiveId" clId="{0B7434C0-F6C9-5341-B016-8AA67EE59543}" dt="2023-12-07T12:54:50.466" v="1694" actId="1076"/>
          <ac:spMkLst>
            <pc:docMk/>
            <pc:sldMk cId="55477108" sldId="333"/>
            <ac:spMk id="33" creationId="{99D8C2D1-AA33-72FF-FC4B-387CE5A6E4DE}"/>
          </ac:spMkLst>
        </pc:spChg>
        <pc:spChg chg="mod">
          <ac:chgData name="Stuart C Wilde MBE" userId="effe1fc91cccb1d5" providerId="LiveId" clId="{0B7434C0-F6C9-5341-B016-8AA67EE59543}" dt="2023-12-07T12:54:50.466" v="1694" actId="1076"/>
          <ac:spMkLst>
            <pc:docMk/>
            <pc:sldMk cId="55477108" sldId="333"/>
            <ac:spMk id="34" creationId="{DEB88A6F-DF91-0C6E-7E63-C80323A98DEB}"/>
          </ac:spMkLst>
        </pc:spChg>
        <pc:spChg chg="mod">
          <ac:chgData name="Stuart C Wilde MBE" userId="effe1fc91cccb1d5" providerId="LiveId" clId="{0B7434C0-F6C9-5341-B016-8AA67EE59543}" dt="2023-12-07T12:54:50.466" v="1694" actId="1076"/>
          <ac:spMkLst>
            <pc:docMk/>
            <pc:sldMk cId="55477108" sldId="333"/>
            <ac:spMk id="37" creationId="{EB9BAA96-38EC-DDF0-6923-CFCACCA7ABE2}"/>
          </ac:spMkLst>
        </pc:spChg>
        <pc:spChg chg="mod">
          <ac:chgData name="Stuart C Wilde MBE" userId="effe1fc91cccb1d5" providerId="LiveId" clId="{0B7434C0-F6C9-5341-B016-8AA67EE59543}" dt="2023-12-07T12:54:50.466" v="1694" actId="1076"/>
          <ac:spMkLst>
            <pc:docMk/>
            <pc:sldMk cId="55477108" sldId="333"/>
            <ac:spMk id="44" creationId="{21DC6997-D9B8-FDCB-E85D-C48FB124A4B1}"/>
          </ac:spMkLst>
        </pc:spChg>
        <pc:spChg chg="mod">
          <ac:chgData name="Stuart C Wilde MBE" userId="effe1fc91cccb1d5" providerId="LiveId" clId="{0B7434C0-F6C9-5341-B016-8AA67EE59543}" dt="2023-12-07T12:54:50.466" v="1694" actId="1076"/>
          <ac:spMkLst>
            <pc:docMk/>
            <pc:sldMk cId="55477108" sldId="333"/>
            <ac:spMk id="45" creationId="{1B0E27F1-369D-C421-11F3-B406395FCC83}"/>
          </ac:spMkLst>
        </pc:spChg>
        <pc:spChg chg="mod">
          <ac:chgData name="Stuart C Wilde MBE" userId="effe1fc91cccb1d5" providerId="LiveId" clId="{0B7434C0-F6C9-5341-B016-8AA67EE59543}" dt="2023-12-07T12:54:50.466" v="1694" actId="1076"/>
          <ac:spMkLst>
            <pc:docMk/>
            <pc:sldMk cId="55477108" sldId="333"/>
            <ac:spMk id="46" creationId="{4B940CC9-4E84-B8C0-59F5-9D83B96D1B0A}"/>
          </ac:spMkLst>
        </pc:spChg>
        <pc:spChg chg="mod">
          <ac:chgData name="Stuart C Wilde MBE" userId="effe1fc91cccb1d5" providerId="LiveId" clId="{0B7434C0-F6C9-5341-B016-8AA67EE59543}" dt="2023-12-07T12:54:50.466" v="1694" actId="1076"/>
          <ac:spMkLst>
            <pc:docMk/>
            <pc:sldMk cId="55477108" sldId="333"/>
            <ac:spMk id="50" creationId="{859E60E5-E288-EA00-40A1-2CEFD7C8FDF5}"/>
          </ac:spMkLst>
        </pc:spChg>
        <pc:spChg chg="mod">
          <ac:chgData name="Stuart C Wilde MBE" userId="effe1fc91cccb1d5" providerId="LiveId" clId="{0B7434C0-F6C9-5341-B016-8AA67EE59543}" dt="2023-12-07T12:54:50.466" v="1694" actId="1076"/>
          <ac:spMkLst>
            <pc:docMk/>
            <pc:sldMk cId="55477108" sldId="333"/>
            <ac:spMk id="51" creationId="{3E299C70-EF5D-D397-B790-8DD65596DAFB}"/>
          </ac:spMkLst>
        </pc:spChg>
        <pc:spChg chg="mod">
          <ac:chgData name="Stuart C Wilde MBE" userId="effe1fc91cccb1d5" providerId="LiveId" clId="{0B7434C0-F6C9-5341-B016-8AA67EE59543}" dt="2023-12-07T12:54:50.466" v="1694" actId="1076"/>
          <ac:spMkLst>
            <pc:docMk/>
            <pc:sldMk cId="55477108" sldId="333"/>
            <ac:spMk id="52" creationId="{1E2804F0-C7B8-7EFC-FD1F-4DC55F182DD8}"/>
          </ac:spMkLst>
        </pc:spChg>
        <pc:spChg chg="mod">
          <ac:chgData name="Stuart C Wilde MBE" userId="effe1fc91cccb1d5" providerId="LiveId" clId="{0B7434C0-F6C9-5341-B016-8AA67EE59543}" dt="2023-12-07T12:54:50.466" v="1694" actId="1076"/>
          <ac:spMkLst>
            <pc:docMk/>
            <pc:sldMk cId="55477108" sldId="333"/>
            <ac:spMk id="53" creationId="{C0E320A4-D5BB-C785-BF03-57813799C370}"/>
          </ac:spMkLst>
        </pc:spChg>
        <pc:spChg chg="mod">
          <ac:chgData name="Stuart C Wilde MBE" userId="effe1fc91cccb1d5" providerId="LiveId" clId="{0B7434C0-F6C9-5341-B016-8AA67EE59543}" dt="2023-12-07T12:54:50.466" v="1694" actId="1076"/>
          <ac:spMkLst>
            <pc:docMk/>
            <pc:sldMk cId="55477108" sldId="333"/>
            <ac:spMk id="66" creationId="{67E0EFB4-13BA-5334-E9FA-3CB8486B7E8A}"/>
          </ac:spMkLst>
        </pc:spChg>
        <pc:spChg chg="mod">
          <ac:chgData name="Stuart C Wilde MBE" userId="effe1fc91cccb1d5" providerId="LiveId" clId="{0B7434C0-F6C9-5341-B016-8AA67EE59543}" dt="2023-12-07T12:54:50.466" v="1694" actId="1076"/>
          <ac:spMkLst>
            <pc:docMk/>
            <pc:sldMk cId="55477108" sldId="333"/>
            <ac:spMk id="67" creationId="{845F0A20-E238-05F4-FA3F-0998BF16F459}"/>
          </ac:spMkLst>
        </pc:spChg>
        <pc:spChg chg="mod">
          <ac:chgData name="Stuart C Wilde MBE" userId="effe1fc91cccb1d5" providerId="LiveId" clId="{0B7434C0-F6C9-5341-B016-8AA67EE59543}" dt="2023-12-07T12:54:50.466" v="1694" actId="1076"/>
          <ac:spMkLst>
            <pc:docMk/>
            <pc:sldMk cId="55477108" sldId="333"/>
            <ac:spMk id="68" creationId="{2407196E-EE83-324E-1C32-D6F25808A89D}"/>
          </ac:spMkLst>
        </pc:spChg>
        <pc:spChg chg="mod">
          <ac:chgData name="Stuart C Wilde MBE" userId="effe1fc91cccb1d5" providerId="LiveId" clId="{0B7434C0-F6C9-5341-B016-8AA67EE59543}" dt="2023-12-07T12:54:50.466" v="1694" actId="1076"/>
          <ac:spMkLst>
            <pc:docMk/>
            <pc:sldMk cId="55477108" sldId="333"/>
            <ac:spMk id="72" creationId="{20F1CD84-FEB6-BD72-30A3-AD48B8978D84}"/>
          </ac:spMkLst>
        </pc:spChg>
        <pc:spChg chg="mod">
          <ac:chgData name="Stuart C Wilde MBE" userId="effe1fc91cccb1d5" providerId="LiveId" clId="{0B7434C0-F6C9-5341-B016-8AA67EE59543}" dt="2023-12-07T12:54:50.466" v="1694" actId="1076"/>
          <ac:spMkLst>
            <pc:docMk/>
            <pc:sldMk cId="55477108" sldId="333"/>
            <ac:spMk id="73" creationId="{4CA0D571-6B7A-5512-A24C-2C7F98A985AB}"/>
          </ac:spMkLst>
        </pc:spChg>
        <pc:spChg chg="mod">
          <ac:chgData name="Stuart C Wilde MBE" userId="effe1fc91cccb1d5" providerId="LiveId" clId="{0B7434C0-F6C9-5341-B016-8AA67EE59543}" dt="2023-12-07T12:54:50.466" v="1694" actId="1076"/>
          <ac:spMkLst>
            <pc:docMk/>
            <pc:sldMk cId="55477108" sldId="333"/>
            <ac:spMk id="74" creationId="{30D0E607-AB78-8E87-DF23-712269FCC90A}"/>
          </ac:spMkLst>
        </pc:spChg>
        <pc:spChg chg="mod">
          <ac:chgData name="Stuart C Wilde MBE" userId="effe1fc91cccb1d5" providerId="LiveId" clId="{0B7434C0-F6C9-5341-B016-8AA67EE59543}" dt="2023-12-07T12:54:50.466" v="1694" actId="1076"/>
          <ac:spMkLst>
            <pc:docMk/>
            <pc:sldMk cId="55477108" sldId="333"/>
            <ac:spMk id="75" creationId="{87B80848-14D5-A694-00FB-8B66ACB59356}"/>
          </ac:spMkLst>
        </pc:spChg>
        <pc:spChg chg="mod">
          <ac:chgData name="Stuart C Wilde MBE" userId="effe1fc91cccb1d5" providerId="LiveId" clId="{0B7434C0-F6C9-5341-B016-8AA67EE59543}" dt="2023-12-07T12:54:50.466" v="1694" actId="1076"/>
          <ac:spMkLst>
            <pc:docMk/>
            <pc:sldMk cId="55477108" sldId="333"/>
            <ac:spMk id="76" creationId="{0C41E62F-3CC1-F8F1-D513-8F82E4B90972}"/>
          </ac:spMkLst>
        </pc:spChg>
        <pc:spChg chg="mod">
          <ac:chgData name="Stuart C Wilde MBE" userId="effe1fc91cccb1d5" providerId="LiveId" clId="{0B7434C0-F6C9-5341-B016-8AA67EE59543}" dt="2023-12-07T12:54:50.466" v="1694" actId="1076"/>
          <ac:spMkLst>
            <pc:docMk/>
            <pc:sldMk cId="55477108" sldId="333"/>
            <ac:spMk id="97" creationId="{0A826F87-AADE-9AF8-092E-6FC65C7AFE2D}"/>
          </ac:spMkLst>
        </pc:spChg>
        <pc:graphicFrameChg chg="mod">
          <ac:chgData name="Stuart C Wilde MBE" userId="effe1fc91cccb1d5" providerId="LiveId" clId="{0B7434C0-F6C9-5341-B016-8AA67EE59543}" dt="2023-12-07T12:54:50.466" v="1694" actId="1076"/>
          <ac:graphicFrameMkLst>
            <pc:docMk/>
            <pc:sldMk cId="55477108" sldId="333"/>
            <ac:graphicFrameMk id="16" creationId="{208D034F-1439-6F71-EBB0-BDD2406C813B}"/>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6" creationId="{D5BFC7FE-C7B2-9CCA-2133-595C1EF998DE}"/>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7" creationId="{9089105D-C044-EBF8-36A4-2D6586294C63}"/>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8" creationId="{EAE07588-A171-AAD1-EAFC-E1CC92A889E9}"/>
          </ac:graphicFrameMkLst>
        </pc:graphicFrameChg>
        <pc:picChg chg="mod">
          <ac:chgData name="Stuart C Wilde MBE" userId="effe1fc91cccb1d5" providerId="LiveId" clId="{0B7434C0-F6C9-5341-B016-8AA67EE59543}" dt="2023-12-07T12:54:50.466" v="1694" actId="1076"/>
          <ac:picMkLst>
            <pc:docMk/>
            <pc:sldMk cId="55477108" sldId="333"/>
            <ac:picMk id="6" creationId="{DE45ABDD-610F-68E4-BD8D-186355541634}"/>
          </ac:picMkLst>
        </pc:picChg>
        <pc:cxnChg chg="mod">
          <ac:chgData name="Stuart C Wilde MBE" userId="effe1fc91cccb1d5" providerId="LiveId" clId="{0B7434C0-F6C9-5341-B016-8AA67EE59543}" dt="2023-12-07T12:54:50.466" v="1694" actId="1076"/>
          <ac:cxnSpMkLst>
            <pc:docMk/>
            <pc:sldMk cId="55477108" sldId="333"/>
            <ac:cxnSpMk id="3" creationId="{E485BB7F-0931-D1AC-380E-814F0FA370F8}"/>
          </ac:cxnSpMkLst>
        </pc:cxnChg>
        <pc:cxnChg chg="del">
          <ac:chgData name="Stuart C Wilde MBE" userId="effe1fc91cccb1d5" providerId="LiveId" clId="{0B7434C0-F6C9-5341-B016-8AA67EE59543}" dt="2023-12-05T19:54:18.668" v="424" actId="478"/>
          <ac:cxnSpMkLst>
            <pc:docMk/>
            <pc:sldMk cId="55477108" sldId="333"/>
            <ac:cxnSpMk id="8" creationId="{50060E80-F1C3-4E50-B873-7CFDEEA90049}"/>
          </ac:cxnSpMkLst>
        </pc:cxnChg>
        <pc:cxnChg chg="del">
          <ac:chgData name="Stuart C Wilde MBE" userId="effe1fc91cccb1d5" providerId="LiveId" clId="{0B7434C0-F6C9-5341-B016-8AA67EE59543}" dt="2023-12-05T19:54:18.668" v="424" actId="478"/>
          <ac:cxnSpMkLst>
            <pc:docMk/>
            <pc:sldMk cId="55477108" sldId="333"/>
            <ac:cxnSpMk id="9" creationId="{01C52B09-2839-4160-A3C1-6BB201E5D53A}"/>
          </ac:cxnSpMkLst>
        </pc:cxnChg>
        <pc:cxnChg chg="del">
          <ac:chgData name="Stuart C Wilde MBE" userId="effe1fc91cccb1d5" providerId="LiveId" clId="{0B7434C0-F6C9-5341-B016-8AA67EE59543}" dt="2023-12-05T19:54:18.668" v="424" actId="478"/>
          <ac:cxnSpMkLst>
            <pc:docMk/>
            <pc:sldMk cId="55477108" sldId="333"/>
            <ac:cxnSpMk id="10" creationId="{FC6C2AB6-E695-4520-9F38-6B6A0DE36B04}"/>
          </ac:cxnSpMkLst>
        </pc:cxnChg>
        <pc:cxnChg chg="del">
          <ac:chgData name="Stuart C Wilde MBE" userId="effe1fc91cccb1d5" providerId="LiveId" clId="{0B7434C0-F6C9-5341-B016-8AA67EE59543}" dt="2023-12-05T19:54:18.668" v="424" actId="478"/>
          <ac:cxnSpMkLst>
            <pc:docMk/>
            <pc:sldMk cId="55477108" sldId="333"/>
            <ac:cxnSpMk id="11" creationId="{8F28B946-C7F6-4BF4-9E0C-3FACB97B07C7}"/>
          </ac:cxnSpMkLst>
        </pc:cxnChg>
        <pc:cxnChg chg="mod">
          <ac:chgData name="Stuart C Wilde MBE" userId="effe1fc91cccb1d5" providerId="LiveId" clId="{0B7434C0-F6C9-5341-B016-8AA67EE59543}" dt="2023-12-07T12:54:50.466" v="1694" actId="1076"/>
          <ac:cxnSpMkLst>
            <pc:docMk/>
            <pc:sldMk cId="55477108" sldId="333"/>
            <ac:cxnSpMk id="12" creationId="{8BEEFF7B-E42B-C872-AA16-1AE04E45B20E}"/>
          </ac:cxnSpMkLst>
        </pc:cxnChg>
        <pc:cxnChg chg="mod">
          <ac:chgData name="Stuart C Wilde MBE" userId="effe1fc91cccb1d5" providerId="LiveId" clId="{0B7434C0-F6C9-5341-B016-8AA67EE59543}" dt="2023-12-07T12:54:50.466" v="1694" actId="1076"/>
          <ac:cxnSpMkLst>
            <pc:docMk/>
            <pc:sldMk cId="55477108" sldId="333"/>
            <ac:cxnSpMk id="15" creationId="{5FC16FFE-7129-3BF6-78F0-51F1754BE6D4}"/>
          </ac:cxnSpMkLst>
        </pc:cxnChg>
        <pc:cxnChg chg="mod">
          <ac:chgData name="Stuart C Wilde MBE" userId="effe1fc91cccb1d5" providerId="LiveId" clId="{0B7434C0-F6C9-5341-B016-8AA67EE59543}" dt="2023-12-07T12:54:50.466" v="1694" actId="1076"/>
          <ac:cxnSpMkLst>
            <pc:docMk/>
            <pc:sldMk cId="55477108" sldId="333"/>
            <ac:cxnSpMk id="32" creationId="{8D0C8960-0B1E-F87A-2115-231749E0D785}"/>
          </ac:cxnSpMkLst>
        </pc:cxnChg>
        <pc:cxnChg chg="mod">
          <ac:chgData name="Stuart C Wilde MBE" userId="effe1fc91cccb1d5" providerId="LiveId" clId="{0B7434C0-F6C9-5341-B016-8AA67EE59543}" dt="2023-12-07T12:54:50.466" v="1694" actId="1076"/>
          <ac:cxnSpMkLst>
            <pc:docMk/>
            <pc:sldMk cId="55477108" sldId="333"/>
            <ac:cxnSpMk id="35" creationId="{053B6DB5-6EDE-23BD-072B-2950247E36C0}"/>
          </ac:cxnSpMkLst>
        </pc:cxnChg>
        <pc:cxnChg chg="mod">
          <ac:chgData name="Stuart C Wilde MBE" userId="effe1fc91cccb1d5" providerId="LiveId" clId="{0B7434C0-F6C9-5341-B016-8AA67EE59543}" dt="2023-12-07T12:54:50.466" v="1694" actId="1076"/>
          <ac:cxnSpMkLst>
            <pc:docMk/>
            <pc:sldMk cId="55477108" sldId="333"/>
            <ac:cxnSpMk id="36" creationId="{644A97CB-CCA5-8043-9149-773297F7D9BB}"/>
          </ac:cxnSpMkLst>
        </pc:cxnChg>
        <pc:cxnChg chg="mod">
          <ac:chgData name="Stuart C Wilde MBE" userId="effe1fc91cccb1d5" providerId="LiveId" clId="{0B7434C0-F6C9-5341-B016-8AA67EE59543}" dt="2023-12-07T12:54:50.466" v="1694" actId="1076"/>
          <ac:cxnSpMkLst>
            <pc:docMk/>
            <pc:sldMk cId="55477108" sldId="333"/>
            <ac:cxnSpMk id="38" creationId="{6F027B0D-40D2-AAA2-3D04-639588F966CF}"/>
          </ac:cxnSpMkLst>
        </pc:cxnChg>
        <pc:cxnChg chg="mod">
          <ac:chgData name="Stuart C Wilde MBE" userId="effe1fc91cccb1d5" providerId="LiveId" clId="{0B7434C0-F6C9-5341-B016-8AA67EE59543}" dt="2023-12-07T12:54:50.466" v="1694" actId="1076"/>
          <ac:cxnSpMkLst>
            <pc:docMk/>
            <pc:sldMk cId="55477108" sldId="333"/>
            <ac:cxnSpMk id="39" creationId="{5E324968-DE8D-2E1F-2A30-0349211E0F05}"/>
          </ac:cxnSpMkLst>
        </pc:cxnChg>
        <pc:cxnChg chg="mod">
          <ac:chgData name="Stuart C Wilde MBE" userId="effe1fc91cccb1d5" providerId="LiveId" clId="{0B7434C0-F6C9-5341-B016-8AA67EE59543}" dt="2023-12-07T12:54:50.466" v="1694" actId="1076"/>
          <ac:cxnSpMkLst>
            <pc:docMk/>
            <pc:sldMk cId="55477108" sldId="333"/>
            <ac:cxnSpMk id="40" creationId="{05927498-4E17-D934-E41A-1CC279509114}"/>
          </ac:cxnSpMkLst>
        </pc:cxnChg>
        <pc:cxnChg chg="mod">
          <ac:chgData name="Stuart C Wilde MBE" userId="effe1fc91cccb1d5" providerId="LiveId" clId="{0B7434C0-F6C9-5341-B016-8AA67EE59543}" dt="2023-12-07T12:54:50.466" v="1694" actId="1076"/>
          <ac:cxnSpMkLst>
            <pc:docMk/>
            <pc:sldMk cId="55477108" sldId="333"/>
            <ac:cxnSpMk id="41" creationId="{601E99F6-668D-31AC-59FB-0140E75C7EE8}"/>
          </ac:cxnSpMkLst>
        </pc:cxnChg>
        <pc:cxnChg chg="mod">
          <ac:chgData name="Stuart C Wilde MBE" userId="effe1fc91cccb1d5" providerId="LiveId" clId="{0B7434C0-F6C9-5341-B016-8AA67EE59543}" dt="2023-12-07T12:54:50.466" v="1694" actId="1076"/>
          <ac:cxnSpMkLst>
            <pc:docMk/>
            <pc:sldMk cId="55477108" sldId="333"/>
            <ac:cxnSpMk id="47" creationId="{4CA4D97A-DC2D-DE43-99EC-89160834F7C9}"/>
          </ac:cxnSpMkLst>
        </pc:cxnChg>
        <pc:cxnChg chg="mod">
          <ac:chgData name="Stuart C Wilde MBE" userId="effe1fc91cccb1d5" providerId="LiveId" clId="{0B7434C0-F6C9-5341-B016-8AA67EE59543}" dt="2023-12-07T12:54:50.466" v="1694" actId="1076"/>
          <ac:cxnSpMkLst>
            <pc:docMk/>
            <pc:sldMk cId="55477108" sldId="333"/>
            <ac:cxnSpMk id="48" creationId="{DC7700BD-DC3D-B5D0-F05A-6B2028EC4BFB}"/>
          </ac:cxnSpMkLst>
        </pc:cxnChg>
        <pc:cxnChg chg="mod">
          <ac:chgData name="Stuart C Wilde MBE" userId="effe1fc91cccb1d5" providerId="LiveId" clId="{0B7434C0-F6C9-5341-B016-8AA67EE59543}" dt="2023-12-07T12:54:50.466" v="1694" actId="1076"/>
          <ac:cxnSpMkLst>
            <pc:docMk/>
            <pc:sldMk cId="55477108" sldId="333"/>
            <ac:cxnSpMk id="54" creationId="{075CA9DF-0042-59B3-551C-6B863B1AF23A}"/>
          </ac:cxnSpMkLst>
        </pc:cxnChg>
        <pc:cxnChg chg="mod">
          <ac:chgData name="Stuart C Wilde MBE" userId="effe1fc91cccb1d5" providerId="LiveId" clId="{0B7434C0-F6C9-5341-B016-8AA67EE59543}" dt="2023-12-07T12:54:50.466" v="1694" actId="1076"/>
          <ac:cxnSpMkLst>
            <pc:docMk/>
            <pc:sldMk cId="55477108" sldId="333"/>
            <ac:cxnSpMk id="55" creationId="{C89DB47C-B769-3270-9490-0915A0BD0312}"/>
          </ac:cxnSpMkLst>
        </pc:cxnChg>
        <pc:cxnChg chg="mod">
          <ac:chgData name="Stuart C Wilde MBE" userId="effe1fc91cccb1d5" providerId="LiveId" clId="{0B7434C0-F6C9-5341-B016-8AA67EE59543}" dt="2023-12-07T12:54:50.466" v="1694" actId="1076"/>
          <ac:cxnSpMkLst>
            <pc:docMk/>
            <pc:sldMk cId="55477108" sldId="333"/>
            <ac:cxnSpMk id="77" creationId="{B9723965-9E38-71D8-2283-BBC27827041E}"/>
          </ac:cxnSpMkLst>
        </pc:cxnChg>
        <pc:cxnChg chg="mod">
          <ac:chgData name="Stuart C Wilde MBE" userId="effe1fc91cccb1d5" providerId="LiveId" clId="{0B7434C0-F6C9-5341-B016-8AA67EE59543}" dt="2023-12-07T12:54:50.466" v="1694" actId="1076"/>
          <ac:cxnSpMkLst>
            <pc:docMk/>
            <pc:sldMk cId="55477108" sldId="333"/>
            <ac:cxnSpMk id="79" creationId="{F1CFAA5A-F701-6ABC-DC0A-1C6AC8ABDCD1}"/>
          </ac:cxnSpMkLst>
        </pc:cxnChg>
        <pc:cxnChg chg="mod">
          <ac:chgData name="Stuart C Wilde MBE" userId="effe1fc91cccb1d5" providerId="LiveId" clId="{0B7434C0-F6C9-5341-B016-8AA67EE59543}" dt="2023-12-07T12:54:50.466" v="1694" actId="1076"/>
          <ac:cxnSpMkLst>
            <pc:docMk/>
            <pc:sldMk cId="55477108" sldId="333"/>
            <ac:cxnSpMk id="87" creationId="{6F28F626-4C8E-CA2A-2FF3-688F8C825B0F}"/>
          </ac:cxnSpMkLst>
        </pc:cxnChg>
        <pc:cxnChg chg="mod">
          <ac:chgData name="Stuart C Wilde MBE" userId="effe1fc91cccb1d5" providerId="LiveId" clId="{0B7434C0-F6C9-5341-B016-8AA67EE59543}" dt="2023-12-07T12:54:50.466" v="1694" actId="1076"/>
          <ac:cxnSpMkLst>
            <pc:docMk/>
            <pc:sldMk cId="55477108" sldId="333"/>
            <ac:cxnSpMk id="89" creationId="{98C71F0D-BDDF-E4E8-B594-B03B7E4E25AE}"/>
          </ac:cxnSpMkLst>
        </pc:cxnChg>
        <pc:cxnChg chg="mod">
          <ac:chgData name="Stuart C Wilde MBE" userId="effe1fc91cccb1d5" providerId="LiveId" clId="{0B7434C0-F6C9-5341-B016-8AA67EE59543}" dt="2023-12-07T12:54:50.466" v="1694" actId="1076"/>
          <ac:cxnSpMkLst>
            <pc:docMk/>
            <pc:sldMk cId="55477108" sldId="333"/>
            <ac:cxnSpMk id="90" creationId="{32109859-7906-591E-F3C0-0EE568E550EB}"/>
          </ac:cxnSpMkLst>
        </pc:cxnChg>
      </pc:sldChg>
      <pc:sldChg chg="addSp delSp modSp mod">
        <pc:chgData name="Stuart C Wilde MBE" userId="effe1fc91cccb1d5" providerId="LiveId" clId="{0B7434C0-F6C9-5341-B016-8AA67EE59543}" dt="2023-12-05T20:12:42.252" v="927" actId="20577"/>
        <pc:sldMkLst>
          <pc:docMk/>
          <pc:sldMk cId="2292214926" sldId="334"/>
        </pc:sldMkLst>
        <pc:spChg chg="del">
          <ac:chgData name="Stuart C Wilde MBE" userId="effe1fc91cccb1d5" providerId="LiveId" clId="{0B7434C0-F6C9-5341-B016-8AA67EE59543}" dt="2023-12-05T19:54:25.533" v="425" actId="478"/>
          <ac:spMkLst>
            <pc:docMk/>
            <pc:sldMk cId="2292214926" sldId="334"/>
            <ac:spMk id="4" creationId="{60735DC8-A105-4BD0-A57F-2FFC38AECE84}"/>
          </ac:spMkLst>
        </pc:spChg>
        <pc:spChg chg="add mod">
          <ac:chgData name="Stuart C Wilde MBE" userId="effe1fc91cccb1d5" providerId="LiveId" clId="{0B7434C0-F6C9-5341-B016-8AA67EE59543}" dt="2023-12-05T20:12:42.252" v="927" actId="20577"/>
          <ac:spMkLst>
            <pc:docMk/>
            <pc:sldMk cId="2292214926" sldId="334"/>
            <ac:spMk id="6" creationId="{D1ED43FA-CFAC-F6FC-9B30-C595C021B476}"/>
          </ac:spMkLst>
        </pc:spChg>
        <pc:spChg chg="del">
          <ac:chgData name="Stuart C Wilde MBE" userId="effe1fc91cccb1d5" providerId="LiveId" clId="{0B7434C0-F6C9-5341-B016-8AA67EE59543}" dt="2023-12-05T19:54:25.533" v="425" actId="478"/>
          <ac:spMkLst>
            <pc:docMk/>
            <pc:sldMk cId="2292214926" sldId="334"/>
            <ac:spMk id="14" creationId="{8F43C2BE-FC11-4556-86F2-8EE2FBBF10D2}"/>
          </ac:spMkLst>
        </pc:spChg>
        <pc:spChg chg="del">
          <ac:chgData name="Stuart C Wilde MBE" userId="effe1fc91cccb1d5" providerId="LiveId" clId="{0B7434C0-F6C9-5341-B016-8AA67EE59543}" dt="2023-12-05T19:54:25.533" v="425" actId="478"/>
          <ac:spMkLst>
            <pc:docMk/>
            <pc:sldMk cId="2292214926" sldId="334"/>
            <ac:spMk id="25" creationId="{F54BD576-CC82-43DA-A008-C28EF60A448A}"/>
          </ac:spMkLst>
        </pc:spChg>
        <pc:spChg chg="del">
          <ac:chgData name="Stuart C Wilde MBE" userId="effe1fc91cccb1d5" providerId="LiveId" clId="{0B7434C0-F6C9-5341-B016-8AA67EE59543}" dt="2023-12-05T20:12:37.408" v="922" actId="478"/>
          <ac:spMkLst>
            <pc:docMk/>
            <pc:sldMk cId="2292214926" sldId="334"/>
            <ac:spMk id="29" creationId="{C5A8C257-B6E4-D850-0685-E36894744DCB}"/>
          </ac:spMkLst>
        </pc:spChg>
        <pc:cxnChg chg="del">
          <ac:chgData name="Stuart C Wilde MBE" userId="effe1fc91cccb1d5" providerId="LiveId" clId="{0B7434C0-F6C9-5341-B016-8AA67EE59543}" dt="2023-12-05T19:54:25.533" v="425" actId="478"/>
          <ac:cxnSpMkLst>
            <pc:docMk/>
            <pc:sldMk cId="2292214926" sldId="334"/>
            <ac:cxnSpMk id="8" creationId="{50060E80-F1C3-4E50-B873-7CFDEEA90049}"/>
          </ac:cxnSpMkLst>
        </pc:cxnChg>
        <pc:cxnChg chg="del">
          <ac:chgData name="Stuart C Wilde MBE" userId="effe1fc91cccb1d5" providerId="LiveId" clId="{0B7434C0-F6C9-5341-B016-8AA67EE59543}" dt="2023-12-05T19:54:25.533" v="425" actId="478"/>
          <ac:cxnSpMkLst>
            <pc:docMk/>
            <pc:sldMk cId="2292214926" sldId="334"/>
            <ac:cxnSpMk id="9" creationId="{01C52B09-2839-4160-A3C1-6BB201E5D53A}"/>
          </ac:cxnSpMkLst>
        </pc:cxnChg>
        <pc:cxnChg chg="del">
          <ac:chgData name="Stuart C Wilde MBE" userId="effe1fc91cccb1d5" providerId="LiveId" clId="{0B7434C0-F6C9-5341-B016-8AA67EE59543}" dt="2023-12-05T19:54:25.533" v="425" actId="478"/>
          <ac:cxnSpMkLst>
            <pc:docMk/>
            <pc:sldMk cId="2292214926" sldId="334"/>
            <ac:cxnSpMk id="10" creationId="{FC6C2AB6-E695-4520-9F38-6B6A0DE36B04}"/>
          </ac:cxnSpMkLst>
        </pc:cxnChg>
        <pc:cxnChg chg="del">
          <ac:chgData name="Stuart C Wilde MBE" userId="effe1fc91cccb1d5" providerId="LiveId" clId="{0B7434C0-F6C9-5341-B016-8AA67EE59543}" dt="2023-12-05T19:54:25.533" v="425" actId="478"/>
          <ac:cxnSpMkLst>
            <pc:docMk/>
            <pc:sldMk cId="2292214926" sldId="334"/>
            <ac:cxnSpMk id="11" creationId="{8F28B946-C7F6-4BF4-9E0C-3FACB97B07C7}"/>
          </ac:cxnSpMkLst>
        </pc:cxnChg>
      </pc:sldChg>
      <pc:sldChg chg="addSp delSp modSp mod">
        <pc:chgData name="Stuart C Wilde MBE" userId="effe1fc91cccb1d5" providerId="LiveId" clId="{0B7434C0-F6C9-5341-B016-8AA67EE59543}" dt="2023-12-05T20:12:59.118" v="933" actId="478"/>
        <pc:sldMkLst>
          <pc:docMk/>
          <pc:sldMk cId="2262965413" sldId="335"/>
        </pc:sldMkLst>
        <pc:spChg chg="del">
          <ac:chgData name="Stuart C Wilde MBE" userId="effe1fc91cccb1d5" providerId="LiveId" clId="{0B7434C0-F6C9-5341-B016-8AA67EE59543}" dt="2023-12-05T19:54:31.023" v="426" actId="478"/>
          <ac:spMkLst>
            <pc:docMk/>
            <pc:sldMk cId="2262965413" sldId="335"/>
            <ac:spMk id="4" creationId="{60735DC8-A105-4BD0-A57F-2FFC38AECE84}"/>
          </ac:spMkLst>
        </pc:spChg>
        <pc:spChg chg="add mod">
          <ac:chgData name="Stuart C Wilde MBE" userId="effe1fc91cccb1d5" providerId="LiveId" clId="{0B7434C0-F6C9-5341-B016-8AA67EE59543}" dt="2023-12-05T20:12:55.139" v="932" actId="20577"/>
          <ac:spMkLst>
            <pc:docMk/>
            <pc:sldMk cId="2262965413" sldId="335"/>
            <ac:spMk id="13" creationId="{90CAB815-B889-56C2-7B71-90C34DEDD0FA}"/>
          </ac:spMkLst>
        </pc:spChg>
        <pc:spChg chg="del">
          <ac:chgData name="Stuart C Wilde MBE" userId="effe1fc91cccb1d5" providerId="LiveId" clId="{0B7434C0-F6C9-5341-B016-8AA67EE59543}" dt="2023-12-05T19:54:31.023" v="426" actId="478"/>
          <ac:spMkLst>
            <pc:docMk/>
            <pc:sldMk cId="2262965413" sldId="335"/>
            <ac:spMk id="14" creationId="{8F43C2BE-FC11-4556-86F2-8EE2FBBF10D2}"/>
          </ac:spMkLst>
        </pc:spChg>
        <pc:spChg chg="del">
          <ac:chgData name="Stuart C Wilde MBE" userId="effe1fc91cccb1d5" providerId="LiveId" clId="{0B7434C0-F6C9-5341-B016-8AA67EE59543}" dt="2023-12-05T19:54:31.023" v="426" actId="478"/>
          <ac:spMkLst>
            <pc:docMk/>
            <pc:sldMk cId="2262965413" sldId="335"/>
            <ac:spMk id="25" creationId="{F54BD576-CC82-43DA-A008-C28EF60A448A}"/>
          </ac:spMkLst>
        </pc:spChg>
        <pc:spChg chg="del">
          <ac:chgData name="Stuart C Wilde MBE" userId="effe1fc91cccb1d5" providerId="LiveId" clId="{0B7434C0-F6C9-5341-B016-8AA67EE59543}" dt="2023-12-05T20:12:59.118" v="933" actId="478"/>
          <ac:spMkLst>
            <pc:docMk/>
            <pc:sldMk cId="2262965413" sldId="335"/>
            <ac:spMk id="29" creationId="{C5A8C257-B6E4-D850-0685-E36894744DCB}"/>
          </ac:spMkLst>
        </pc:spChg>
        <pc:cxnChg chg="del">
          <ac:chgData name="Stuart C Wilde MBE" userId="effe1fc91cccb1d5" providerId="LiveId" clId="{0B7434C0-F6C9-5341-B016-8AA67EE59543}" dt="2023-12-05T19:54:31.023" v="426" actId="478"/>
          <ac:cxnSpMkLst>
            <pc:docMk/>
            <pc:sldMk cId="2262965413" sldId="335"/>
            <ac:cxnSpMk id="8" creationId="{50060E80-F1C3-4E50-B873-7CFDEEA90049}"/>
          </ac:cxnSpMkLst>
        </pc:cxnChg>
        <pc:cxnChg chg="del">
          <ac:chgData name="Stuart C Wilde MBE" userId="effe1fc91cccb1d5" providerId="LiveId" clId="{0B7434C0-F6C9-5341-B016-8AA67EE59543}" dt="2023-12-05T19:54:31.023" v="426" actId="478"/>
          <ac:cxnSpMkLst>
            <pc:docMk/>
            <pc:sldMk cId="2262965413" sldId="335"/>
            <ac:cxnSpMk id="9" creationId="{01C52B09-2839-4160-A3C1-6BB201E5D53A}"/>
          </ac:cxnSpMkLst>
        </pc:cxnChg>
        <pc:cxnChg chg="del">
          <ac:chgData name="Stuart C Wilde MBE" userId="effe1fc91cccb1d5" providerId="LiveId" clId="{0B7434C0-F6C9-5341-B016-8AA67EE59543}" dt="2023-12-05T19:54:31.023" v="426" actId="478"/>
          <ac:cxnSpMkLst>
            <pc:docMk/>
            <pc:sldMk cId="2262965413" sldId="335"/>
            <ac:cxnSpMk id="10" creationId="{FC6C2AB6-E695-4520-9F38-6B6A0DE36B04}"/>
          </ac:cxnSpMkLst>
        </pc:cxnChg>
        <pc:cxnChg chg="del">
          <ac:chgData name="Stuart C Wilde MBE" userId="effe1fc91cccb1d5" providerId="LiveId" clId="{0B7434C0-F6C9-5341-B016-8AA67EE59543}" dt="2023-12-05T19:54:31.023" v="426" actId="478"/>
          <ac:cxnSpMkLst>
            <pc:docMk/>
            <pc:sldMk cId="2262965413" sldId="335"/>
            <ac:cxnSpMk id="11" creationId="{8F28B946-C7F6-4BF4-9E0C-3FACB97B07C7}"/>
          </ac:cxnSpMkLst>
        </pc:cxnChg>
      </pc:sldChg>
      <pc:sldChg chg="addSp delSp modSp mod">
        <pc:chgData name="Stuart C Wilde MBE" userId="effe1fc91cccb1d5" providerId="LiveId" clId="{0B7434C0-F6C9-5341-B016-8AA67EE59543}" dt="2023-12-05T20:13:09.988" v="939" actId="20577"/>
        <pc:sldMkLst>
          <pc:docMk/>
          <pc:sldMk cId="3721853586" sldId="336"/>
        </pc:sldMkLst>
        <pc:spChg chg="add mod">
          <ac:chgData name="Stuart C Wilde MBE" userId="effe1fc91cccb1d5" providerId="LiveId" clId="{0B7434C0-F6C9-5341-B016-8AA67EE59543}" dt="2023-12-05T20:13:09.988" v="939" actId="20577"/>
          <ac:spMkLst>
            <pc:docMk/>
            <pc:sldMk cId="3721853586" sldId="336"/>
            <ac:spMk id="3" creationId="{47BC21D8-6AF5-CA83-05F3-99031E23BC86}"/>
          </ac:spMkLst>
        </pc:spChg>
        <pc:spChg chg="del">
          <ac:chgData name="Stuart C Wilde MBE" userId="effe1fc91cccb1d5" providerId="LiveId" clId="{0B7434C0-F6C9-5341-B016-8AA67EE59543}" dt="2023-12-05T19:54:36.760" v="427" actId="478"/>
          <ac:spMkLst>
            <pc:docMk/>
            <pc:sldMk cId="3721853586" sldId="336"/>
            <ac:spMk id="4" creationId="{60735DC8-A105-4BD0-A57F-2FFC38AECE84}"/>
          </ac:spMkLst>
        </pc:spChg>
        <pc:spChg chg="del">
          <ac:chgData name="Stuart C Wilde MBE" userId="effe1fc91cccb1d5" providerId="LiveId" clId="{0B7434C0-F6C9-5341-B016-8AA67EE59543}" dt="2023-12-05T19:54:36.760" v="427" actId="478"/>
          <ac:spMkLst>
            <pc:docMk/>
            <pc:sldMk cId="3721853586" sldId="336"/>
            <ac:spMk id="14" creationId="{8F43C2BE-FC11-4556-86F2-8EE2FBBF10D2}"/>
          </ac:spMkLst>
        </pc:spChg>
        <pc:spChg chg="del">
          <ac:chgData name="Stuart C Wilde MBE" userId="effe1fc91cccb1d5" providerId="LiveId" clId="{0B7434C0-F6C9-5341-B016-8AA67EE59543}" dt="2023-12-05T19:54:36.760" v="427" actId="478"/>
          <ac:spMkLst>
            <pc:docMk/>
            <pc:sldMk cId="3721853586" sldId="336"/>
            <ac:spMk id="25" creationId="{F54BD576-CC82-43DA-A008-C28EF60A448A}"/>
          </ac:spMkLst>
        </pc:spChg>
        <pc:spChg chg="del">
          <ac:chgData name="Stuart C Wilde MBE" userId="effe1fc91cccb1d5" providerId="LiveId" clId="{0B7434C0-F6C9-5341-B016-8AA67EE59543}" dt="2023-12-05T20:13:04.922" v="934" actId="478"/>
          <ac:spMkLst>
            <pc:docMk/>
            <pc:sldMk cId="3721853586" sldId="336"/>
            <ac:spMk id="29" creationId="{C5A8C257-B6E4-D850-0685-E36894744DCB}"/>
          </ac:spMkLst>
        </pc:spChg>
        <pc:cxnChg chg="del">
          <ac:chgData name="Stuart C Wilde MBE" userId="effe1fc91cccb1d5" providerId="LiveId" clId="{0B7434C0-F6C9-5341-B016-8AA67EE59543}" dt="2023-12-05T19:54:36.760" v="427" actId="478"/>
          <ac:cxnSpMkLst>
            <pc:docMk/>
            <pc:sldMk cId="3721853586" sldId="336"/>
            <ac:cxnSpMk id="8" creationId="{50060E80-F1C3-4E50-B873-7CFDEEA90049}"/>
          </ac:cxnSpMkLst>
        </pc:cxnChg>
        <pc:cxnChg chg="del">
          <ac:chgData name="Stuart C Wilde MBE" userId="effe1fc91cccb1d5" providerId="LiveId" clId="{0B7434C0-F6C9-5341-B016-8AA67EE59543}" dt="2023-12-05T19:54:36.760" v="427" actId="478"/>
          <ac:cxnSpMkLst>
            <pc:docMk/>
            <pc:sldMk cId="3721853586" sldId="336"/>
            <ac:cxnSpMk id="9" creationId="{01C52B09-2839-4160-A3C1-6BB201E5D53A}"/>
          </ac:cxnSpMkLst>
        </pc:cxnChg>
        <pc:cxnChg chg="del">
          <ac:chgData name="Stuart C Wilde MBE" userId="effe1fc91cccb1d5" providerId="LiveId" clId="{0B7434C0-F6C9-5341-B016-8AA67EE59543}" dt="2023-12-05T19:54:36.760" v="427" actId="478"/>
          <ac:cxnSpMkLst>
            <pc:docMk/>
            <pc:sldMk cId="3721853586" sldId="336"/>
            <ac:cxnSpMk id="10" creationId="{FC6C2AB6-E695-4520-9F38-6B6A0DE36B04}"/>
          </ac:cxnSpMkLst>
        </pc:cxnChg>
        <pc:cxnChg chg="del">
          <ac:chgData name="Stuart C Wilde MBE" userId="effe1fc91cccb1d5" providerId="LiveId" clId="{0B7434C0-F6C9-5341-B016-8AA67EE59543}" dt="2023-12-05T19:54:36.760" v="427" actId="478"/>
          <ac:cxnSpMkLst>
            <pc:docMk/>
            <pc:sldMk cId="3721853586" sldId="336"/>
            <ac:cxnSpMk id="11" creationId="{8F28B946-C7F6-4BF4-9E0C-3FACB97B07C7}"/>
          </ac:cxnSpMkLst>
        </pc:cxnChg>
      </pc:sldChg>
      <pc:sldChg chg="addSp delSp modSp mod">
        <pc:chgData name="Stuart C Wilde MBE" userId="effe1fc91cccb1d5" providerId="LiveId" clId="{0B7434C0-F6C9-5341-B016-8AA67EE59543}" dt="2023-12-07T12:55:26.028" v="1695" actId="1076"/>
        <pc:sldMkLst>
          <pc:docMk/>
          <pc:sldMk cId="10229772" sldId="337"/>
        </pc:sldMkLst>
        <pc:spChg chg="mod">
          <ac:chgData name="Stuart C Wilde MBE" userId="effe1fc91cccb1d5" providerId="LiveId" clId="{0B7434C0-F6C9-5341-B016-8AA67EE59543}" dt="2023-12-07T12:55:26.028" v="1695" actId="1076"/>
          <ac:spMkLst>
            <pc:docMk/>
            <pc:sldMk cId="10229772" sldId="337"/>
            <ac:spMk id="3" creationId="{EF59880D-6C90-7DAA-A632-03ECAA87390F}"/>
          </ac:spMkLst>
        </pc:spChg>
        <pc:spChg chg="del">
          <ac:chgData name="Stuart C Wilde MBE" userId="effe1fc91cccb1d5" providerId="LiveId" clId="{0B7434C0-F6C9-5341-B016-8AA67EE59543}" dt="2023-12-05T19:54:41.889" v="428" actId="478"/>
          <ac:spMkLst>
            <pc:docMk/>
            <pc:sldMk cId="10229772" sldId="337"/>
            <ac:spMk id="4" creationId="{60735DC8-A105-4BD0-A57F-2FFC38AECE84}"/>
          </ac:spMkLst>
        </pc:spChg>
        <pc:spChg chg="add mod">
          <ac:chgData name="Stuart C Wilde MBE" userId="effe1fc91cccb1d5" providerId="LiveId" clId="{0B7434C0-F6C9-5341-B016-8AA67EE59543}" dt="2023-12-05T20:13:20.874" v="945" actId="20577"/>
          <ac:spMkLst>
            <pc:docMk/>
            <pc:sldMk cId="10229772" sldId="337"/>
            <ac:spMk id="5" creationId="{6C24EFC4-B11A-166C-F276-53C1DC6AB0BE}"/>
          </ac:spMkLst>
        </pc:spChg>
        <pc:spChg chg="mod">
          <ac:chgData name="Stuart C Wilde MBE" userId="effe1fc91cccb1d5" providerId="LiveId" clId="{0B7434C0-F6C9-5341-B016-8AA67EE59543}" dt="2023-12-07T12:55:26.028" v="1695" actId="1076"/>
          <ac:spMkLst>
            <pc:docMk/>
            <pc:sldMk cId="10229772" sldId="337"/>
            <ac:spMk id="13" creationId="{B773A3A9-133B-B7E4-912A-002CFD960D3A}"/>
          </ac:spMkLst>
        </pc:spChg>
        <pc:spChg chg="del">
          <ac:chgData name="Stuart C Wilde MBE" userId="effe1fc91cccb1d5" providerId="LiveId" clId="{0B7434C0-F6C9-5341-B016-8AA67EE59543}" dt="2023-12-05T19:54:41.889" v="428" actId="478"/>
          <ac:spMkLst>
            <pc:docMk/>
            <pc:sldMk cId="10229772" sldId="337"/>
            <ac:spMk id="14" creationId="{8F43C2BE-FC11-4556-86F2-8EE2FBBF10D2}"/>
          </ac:spMkLst>
        </pc:spChg>
        <pc:spChg chg="mod">
          <ac:chgData name="Stuart C Wilde MBE" userId="effe1fc91cccb1d5" providerId="LiveId" clId="{0B7434C0-F6C9-5341-B016-8AA67EE59543}" dt="2023-12-07T12:55:26.028" v="1695" actId="1076"/>
          <ac:spMkLst>
            <pc:docMk/>
            <pc:sldMk cId="10229772" sldId="337"/>
            <ac:spMk id="15" creationId="{B1829252-3D33-364C-DE7B-BB53233C8F14}"/>
          </ac:spMkLst>
        </pc:spChg>
        <pc:spChg chg="mod">
          <ac:chgData name="Stuart C Wilde MBE" userId="effe1fc91cccb1d5" providerId="LiveId" clId="{0B7434C0-F6C9-5341-B016-8AA67EE59543}" dt="2023-12-07T12:55:26.028" v="1695" actId="1076"/>
          <ac:spMkLst>
            <pc:docMk/>
            <pc:sldMk cId="10229772" sldId="337"/>
            <ac:spMk id="16"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7"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8"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9"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22" creationId="{92CDCC6A-AFB8-0A7F-B668-E6585BAC4EB5}"/>
          </ac:spMkLst>
        </pc:spChg>
        <pc:spChg chg="mod">
          <ac:chgData name="Stuart C Wilde MBE" userId="effe1fc91cccb1d5" providerId="LiveId" clId="{0B7434C0-F6C9-5341-B016-8AA67EE59543}" dt="2023-12-07T12:55:26.028" v="1695" actId="1076"/>
          <ac:spMkLst>
            <pc:docMk/>
            <pc:sldMk cId="10229772" sldId="337"/>
            <ac:spMk id="24" creationId="{D350326A-ACFD-44EB-64AC-9C91BA571016}"/>
          </ac:spMkLst>
        </pc:spChg>
        <pc:spChg chg="del">
          <ac:chgData name="Stuart C Wilde MBE" userId="effe1fc91cccb1d5" providerId="LiveId" clId="{0B7434C0-F6C9-5341-B016-8AA67EE59543}" dt="2023-12-05T19:54:41.889" v="428" actId="478"/>
          <ac:spMkLst>
            <pc:docMk/>
            <pc:sldMk cId="10229772" sldId="337"/>
            <ac:spMk id="25" creationId="{F54BD576-CC82-43DA-A008-C28EF60A448A}"/>
          </ac:spMkLst>
        </pc:spChg>
        <pc:spChg chg="del">
          <ac:chgData name="Stuart C Wilde MBE" userId="effe1fc91cccb1d5" providerId="LiveId" clId="{0B7434C0-F6C9-5341-B016-8AA67EE59543}" dt="2023-12-05T20:13:15.760" v="940" actId="478"/>
          <ac:spMkLst>
            <pc:docMk/>
            <pc:sldMk cId="10229772" sldId="337"/>
            <ac:spMk id="29" creationId="{C5A8C257-B6E4-D850-0685-E36894744DCB}"/>
          </ac:spMkLst>
        </pc:spChg>
        <pc:spChg chg="mod">
          <ac:chgData name="Stuart C Wilde MBE" userId="effe1fc91cccb1d5" providerId="LiveId" clId="{0B7434C0-F6C9-5341-B016-8AA67EE59543}" dt="2023-12-07T12:55:26.028" v="1695" actId="1076"/>
          <ac:spMkLst>
            <pc:docMk/>
            <pc:sldMk cId="10229772" sldId="337"/>
            <ac:spMk id="31" creationId="{FCEDA36B-20DB-A710-33B4-3FFE20559377}"/>
          </ac:spMkLst>
        </pc:spChg>
        <pc:spChg chg="mod">
          <ac:chgData name="Stuart C Wilde MBE" userId="effe1fc91cccb1d5" providerId="LiveId" clId="{0B7434C0-F6C9-5341-B016-8AA67EE59543}" dt="2023-12-07T12:55:26.028" v="1695" actId="1076"/>
          <ac:spMkLst>
            <pc:docMk/>
            <pc:sldMk cId="10229772" sldId="337"/>
            <ac:spMk id="35" creationId="{C63909D2-D56E-EBFA-5C24-83E29213729A}"/>
          </ac:spMkLst>
        </pc:spChg>
        <pc:spChg chg="mod">
          <ac:chgData name="Stuart C Wilde MBE" userId="effe1fc91cccb1d5" providerId="LiveId" clId="{0B7434C0-F6C9-5341-B016-8AA67EE59543}" dt="2023-12-07T12:55:26.028" v="1695" actId="1076"/>
          <ac:spMkLst>
            <pc:docMk/>
            <pc:sldMk cId="10229772" sldId="337"/>
            <ac:spMk id="39" creationId="{E39A0C1E-2ACF-88AE-CE8B-B2F0E8554995}"/>
          </ac:spMkLst>
        </pc:spChg>
        <pc:picChg chg="mod">
          <ac:chgData name="Stuart C Wilde MBE" userId="effe1fc91cccb1d5" providerId="LiveId" clId="{0B7434C0-F6C9-5341-B016-8AA67EE59543}" dt="2023-12-07T12:55:26.028" v="1695" actId="1076"/>
          <ac:picMkLst>
            <pc:docMk/>
            <pc:sldMk cId="10229772" sldId="337"/>
            <ac:picMk id="2" creationId="{CE4A3CA9-8E5E-2B65-B477-1359A6BA5F9A}"/>
          </ac:picMkLst>
        </pc:picChg>
        <pc:picChg chg="mod">
          <ac:chgData name="Stuart C Wilde MBE" userId="effe1fc91cccb1d5" providerId="LiveId" clId="{0B7434C0-F6C9-5341-B016-8AA67EE59543}" dt="2023-12-07T12:55:26.028" v="1695" actId="1076"/>
          <ac:picMkLst>
            <pc:docMk/>
            <pc:sldMk cId="10229772" sldId="337"/>
            <ac:picMk id="6" creationId="{3082C584-D8E5-D47F-2402-DB41F53F9FCD}"/>
          </ac:picMkLst>
        </pc:picChg>
        <pc:picChg chg="mod">
          <ac:chgData name="Stuart C Wilde MBE" userId="effe1fc91cccb1d5" providerId="LiveId" clId="{0B7434C0-F6C9-5341-B016-8AA67EE59543}" dt="2023-12-07T12:55:26.028" v="1695" actId="1076"/>
          <ac:picMkLst>
            <pc:docMk/>
            <pc:sldMk cId="10229772" sldId="337"/>
            <ac:picMk id="38" creationId="{C758AC47-9204-7CBB-A2B0-9DAEBC3BBE8A}"/>
          </ac:picMkLst>
        </pc:picChg>
        <pc:picChg chg="mod">
          <ac:chgData name="Stuart C Wilde MBE" userId="effe1fc91cccb1d5" providerId="LiveId" clId="{0B7434C0-F6C9-5341-B016-8AA67EE59543}" dt="2023-12-07T12:55:26.028" v="1695" actId="1076"/>
          <ac:picMkLst>
            <pc:docMk/>
            <pc:sldMk cId="10229772" sldId="337"/>
            <ac:picMk id="40" creationId="{640D254C-CAD6-5199-DCD6-A1F6C62F1275}"/>
          </ac:picMkLst>
        </pc:picChg>
        <pc:cxnChg chg="mod">
          <ac:chgData name="Stuart C Wilde MBE" userId="effe1fc91cccb1d5" providerId="LiveId" clId="{0B7434C0-F6C9-5341-B016-8AA67EE59543}" dt="2023-12-07T12:55:26.028" v="1695" actId="1076"/>
          <ac:cxnSpMkLst>
            <pc:docMk/>
            <pc:sldMk cId="10229772" sldId="337"/>
            <ac:cxnSpMk id="7" creationId="{1CD50C6F-CCA1-ED53-D3E7-D5F4DDF2412B}"/>
          </ac:cxnSpMkLst>
        </pc:cxnChg>
        <pc:cxnChg chg="del">
          <ac:chgData name="Stuart C Wilde MBE" userId="effe1fc91cccb1d5" providerId="LiveId" clId="{0B7434C0-F6C9-5341-B016-8AA67EE59543}" dt="2023-12-05T19:54:41.889" v="428" actId="478"/>
          <ac:cxnSpMkLst>
            <pc:docMk/>
            <pc:sldMk cId="10229772" sldId="337"/>
            <ac:cxnSpMk id="8" creationId="{50060E80-F1C3-4E50-B873-7CFDEEA90049}"/>
          </ac:cxnSpMkLst>
        </pc:cxnChg>
        <pc:cxnChg chg="del">
          <ac:chgData name="Stuart C Wilde MBE" userId="effe1fc91cccb1d5" providerId="LiveId" clId="{0B7434C0-F6C9-5341-B016-8AA67EE59543}" dt="2023-12-05T19:54:41.889" v="428" actId="478"/>
          <ac:cxnSpMkLst>
            <pc:docMk/>
            <pc:sldMk cId="10229772" sldId="337"/>
            <ac:cxnSpMk id="9" creationId="{01C52B09-2839-4160-A3C1-6BB201E5D53A}"/>
          </ac:cxnSpMkLst>
        </pc:cxnChg>
        <pc:cxnChg chg="del">
          <ac:chgData name="Stuart C Wilde MBE" userId="effe1fc91cccb1d5" providerId="LiveId" clId="{0B7434C0-F6C9-5341-B016-8AA67EE59543}" dt="2023-12-05T19:54:41.889" v="428" actId="478"/>
          <ac:cxnSpMkLst>
            <pc:docMk/>
            <pc:sldMk cId="10229772" sldId="337"/>
            <ac:cxnSpMk id="10" creationId="{FC6C2AB6-E695-4520-9F38-6B6A0DE36B04}"/>
          </ac:cxnSpMkLst>
        </pc:cxnChg>
        <pc:cxnChg chg="del">
          <ac:chgData name="Stuart C Wilde MBE" userId="effe1fc91cccb1d5" providerId="LiveId" clId="{0B7434C0-F6C9-5341-B016-8AA67EE59543}" dt="2023-12-05T19:54:41.889" v="428" actId="478"/>
          <ac:cxnSpMkLst>
            <pc:docMk/>
            <pc:sldMk cId="10229772" sldId="337"/>
            <ac:cxnSpMk id="11" creationId="{8F28B946-C7F6-4BF4-9E0C-3FACB97B07C7}"/>
          </ac:cxnSpMkLst>
        </pc:cxnChg>
        <pc:cxnChg chg="mod">
          <ac:chgData name="Stuart C Wilde MBE" userId="effe1fc91cccb1d5" providerId="LiveId" clId="{0B7434C0-F6C9-5341-B016-8AA67EE59543}" dt="2023-12-07T12:55:26.028" v="1695" actId="1076"/>
          <ac:cxnSpMkLst>
            <pc:docMk/>
            <pc:sldMk cId="10229772" sldId="337"/>
            <ac:cxnSpMk id="20" creationId="{2C568535-CA99-F7FD-695C-46AC6258AA9A}"/>
          </ac:cxnSpMkLst>
        </pc:cxnChg>
        <pc:cxnChg chg="mod">
          <ac:chgData name="Stuart C Wilde MBE" userId="effe1fc91cccb1d5" providerId="LiveId" clId="{0B7434C0-F6C9-5341-B016-8AA67EE59543}" dt="2023-12-07T12:55:26.028" v="1695" actId="1076"/>
          <ac:cxnSpMkLst>
            <pc:docMk/>
            <pc:sldMk cId="10229772" sldId="337"/>
            <ac:cxnSpMk id="21" creationId="{79907331-913D-CC7A-1873-1D8EECADC6C1}"/>
          </ac:cxnSpMkLst>
        </pc:cxnChg>
        <pc:cxnChg chg="mod">
          <ac:chgData name="Stuart C Wilde MBE" userId="effe1fc91cccb1d5" providerId="LiveId" clId="{0B7434C0-F6C9-5341-B016-8AA67EE59543}" dt="2023-12-07T12:55:26.028" v="1695" actId="1076"/>
          <ac:cxnSpMkLst>
            <pc:docMk/>
            <pc:sldMk cId="10229772" sldId="337"/>
            <ac:cxnSpMk id="23"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0"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2"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3" creationId="{211A87B0-E850-F34D-6C14-015F8BF4D60F}"/>
          </ac:cxnSpMkLst>
        </pc:cxnChg>
        <pc:cxnChg chg="mod">
          <ac:chgData name="Stuart C Wilde MBE" userId="effe1fc91cccb1d5" providerId="LiveId" clId="{0B7434C0-F6C9-5341-B016-8AA67EE59543}" dt="2023-12-07T12:55:26.028" v="1695" actId="1076"/>
          <ac:cxnSpMkLst>
            <pc:docMk/>
            <pc:sldMk cId="10229772" sldId="337"/>
            <ac:cxnSpMk id="34" creationId="{50C1E9AE-2A48-7BDD-90FD-4A2C3C9C9554}"/>
          </ac:cxnSpMkLst>
        </pc:cxnChg>
        <pc:cxnChg chg="mod">
          <ac:chgData name="Stuart C Wilde MBE" userId="effe1fc91cccb1d5" providerId="LiveId" clId="{0B7434C0-F6C9-5341-B016-8AA67EE59543}" dt="2023-12-07T12:55:26.028" v="1695" actId="1076"/>
          <ac:cxnSpMkLst>
            <pc:docMk/>
            <pc:sldMk cId="10229772" sldId="337"/>
            <ac:cxnSpMk id="36" creationId="{B59EDD6F-E852-6B1B-1912-9F59DA3C82D1}"/>
          </ac:cxnSpMkLst>
        </pc:cxnChg>
        <pc:cxnChg chg="mod">
          <ac:chgData name="Stuart C Wilde MBE" userId="effe1fc91cccb1d5" providerId="LiveId" clId="{0B7434C0-F6C9-5341-B016-8AA67EE59543}" dt="2023-12-07T12:55:26.028" v="1695" actId="1076"/>
          <ac:cxnSpMkLst>
            <pc:docMk/>
            <pc:sldMk cId="10229772" sldId="337"/>
            <ac:cxnSpMk id="41" creationId="{1725F384-3DC0-DAC0-B3F3-CE8F3F782B4A}"/>
          </ac:cxnSpMkLst>
        </pc:cxnChg>
      </pc:sldChg>
      <pc:sldChg chg="addSp delSp modSp mod">
        <pc:chgData name="Stuart C Wilde MBE" userId="effe1fc91cccb1d5" providerId="LiveId" clId="{0B7434C0-F6C9-5341-B016-8AA67EE59543}" dt="2023-12-07T16:38:13.442" v="1811" actId="1076"/>
        <pc:sldMkLst>
          <pc:docMk/>
          <pc:sldMk cId="3877529283" sldId="338"/>
        </pc:sldMkLst>
        <pc:spChg chg="mod">
          <ac:chgData name="Stuart C Wilde MBE" userId="effe1fc91cccb1d5" providerId="LiveId" clId="{0B7434C0-F6C9-5341-B016-8AA67EE59543}" dt="2023-12-07T16:38:13.442" v="1811" actId="1076"/>
          <ac:spMkLst>
            <pc:docMk/>
            <pc:sldMk cId="3877529283" sldId="338"/>
            <ac:spMk id="2" creationId="{89800A8C-28D2-DB83-F4BA-020EEA793FE5}"/>
          </ac:spMkLst>
        </pc:spChg>
        <pc:spChg chg="add mod">
          <ac:chgData name="Stuart C Wilde MBE" userId="effe1fc91cccb1d5" providerId="LiveId" clId="{0B7434C0-F6C9-5341-B016-8AA67EE59543}" dt="2023-12-05T20:19:15.331" v="1090" actId="20577"/>
          <ac:spMkLst>
            <pc:docMk/>
            <pc:sldMk cId="3877529283" sldId="338"/>
            <ac:spMk id="3" creationId="{4775C103-5B9D-E025-6BDE-915FB26C5E0C}"/>
          </ac:spMkLst>
        </pc:spChg>
        <pc:spChg chg="del">
          <ac:chgData name="Stuart C Wilde MBE" userId="effe1fc91cccb1d5" providerId="LiveId" clId="{0B7434C0-F6C9-5341-B016-8AA67EE59543}" dt="2023-12-05T19:57:41.494" v="459" actId="478"/>
          <ac:spMkLst>
            <pc:docMk/>
            <pc:sldMk cId="3877529283" sldId="338"/>
            <ac:spMk id="4" creationId="{60735DC8-A105-4BD0-A57F-2FFC38AECE84}"/>
          </ac:spMkLst>
        </pc:spChg>
        <pc:spChg chg="mod">
          <ac:chgData name="Stuart C Wilde MBE" userId="effe1fc91cccb1d5" providerId="LiveId" clId="{0B7434C0-F6C9-5341-B016-8AA67EE59543}" dt="2023-12-07T16:38:13.442" v="1811" actId="1076"/>
          <ac:spMkLst>
            <pc:docMk/>
            <pc:sldMk cId="3877529283" sldId="338"/>
            <ac:spMk id="6" creationId="{90CC0A86-806A-052B-FD58-37297F1B666F}"/>
          </ac:spMkLst>
        </pc:spChg>
        <pc:spChg chg="mod">
          <ac:chgData name="Stuart C Wilde MBE" userId="effe1fc91cccb1d5" providerId="LiveId" clId="{0B7434C0-F6C9-5341-B016-8AA67EE59543}" dt="2023-12-07T16:38:13.442" v="1811" actId="1076"/>
          <ac:spMkLst>
            <pc:docMk/>
            <pc:sldMk cId="3877529283" sldId="338"/>
            <ac:spMk id="12" creationId="{DF6AD73E-73D9-ADB1-3232-5CABF6DBA212}"/>
          </ac:spMkLst>
        </pc:spChg>
        <pc:spChg chg="mod">
          <ac:chgData name="Stuart C Wilde MBE" userId="effe1fc91cccb1d5" providerId="LiveId" clId="{0B7434C0-F6C9-5341-B016-8AA67EE59543}" dt="2023-12-07T16:38:13.442" v="1811" actId="1076"/>
          <ac:spMkLst>
            <pc:docMk/>
            <pc:sldMk cId="3877529283" sldId="338"/>
            <ac:spMk id="13" creationId="{4981925B-D017-6EBC-0347-E0DA3ED8F225}"/>
          </ac:spMkLst>
        </pc:spChg>
        <pc:spChg chg="del">
          <ac:chgData name="Stuart C Wilde MBE" userId="effe1fc91cccb1d5" providerId="LiveId" clId="{0B7434C0-F6C9-5341-B016-8AA67EE59543}" dt="2023-12-05T19:57:41.494" v="459" actId="478"/>
          <ac:spMkLst>
            <pc:docMk/>
            <pc:sldMk cId="3877529283" sldId="338"/>
            <ac:spMk id="14" creationId="{8F43C2BE-FC11-4556-86F2-8EE2FBBF10D2}"/>
          </ac:spMkLst>
        </pc:spChg>
        <pc:spChg chg="mod">
          <ac:chgData name="Stuart C Wilde MBE" userId="effe1fc91cccb1d5" providerId="LiveId" clId="{0B7434C0-F6C9-5341-B016-8AA67EE59543}" dt="2023-12-07T16:38:13.442" v="1811" actId="1076"/>
          <ac:spMkLst>
            <pc:docMk/>
            <pc:sldMk cId="3877529283" sldId="338"/>
            <ac:spMk id="15" creationId="{19235A20-F567-CB2A-AED6-FECE6E796332}"/>
          </ac:spMkLst>
        </pc:spChg>
        <pc:spChg chg="mod">
          <ac:chgData name="Stuart C Wilde MBE" userId="effe1fc91cccb1d5" providerId="LiveId" clId="{0B7434C0-F6C9-5341-B016-8AA67EE59543}" dt="2023-12-07T16:38:13.442" v="1811" actId="1076"/>
          <ac:spMkLst>
            <pc:docMk/>
            <pc:sldMk cId="3877529283" sldId="338"/>
            <ac:spMk id="17" creationId="{25F5AF51-7C63-7A5E-A252-70C6247B13C2}"/>
          </ac:spMkLst>
        </pc:spChg>
        <pc:spChg chg="mod">
          <ac:chgData name="Stuart C Wilde MBE" userId="effe1fc91cccb1d5" providerId="LiveId" clId="{0B7434C0-F6C9-5341-B016-8AA67EE59543}" dt="2023-12-07T16:38:13.442" v="1811" actId="1076"/>
          <ac:spMkLst>
            <pc:docMk/>
            <pc:sldMk cId="3877529283" sldId="338"/>
            <ac:spMk id="21" creationId="{75A5E468-510F-80EC-47E4-1B58F5F85F74}"/>
          </ac:spMkLst>
        </pc:spChg>
        <pc:spChg chg="mod">
          <ac:chgData name="Stuart C Wilde MBE" userId="effe1fc91cccb1d5" providerId="LiveId" clId="{0B7434C0-F6C9-5341-B016-8AA67EE59543}" dt="2023-12-07T16:38:13.442" v="1811" actId="1076"/>
          <ac:spMkLst>
            <pc:docMk/>
            <pc:sldMk cId="3877529283" sldId="338"/>
            <ac:spMk id="23" creationId="{7A9BEF2F-42EB-7067-EFC5-C30A5E96658B}"/>
          </ac:spMkLst>
        </pc:spChg>
        <pc:spChg chg="del">
          <ac:chgData name="Stuart C Wilde MBE" userId="effe1fc91cccb1d5" providerId="LiveId" clId="{0B7434C0-F6C9-5341-B016-8AA67EE59543}" dt="2023-12-05T19:57:41.494" v="459" actId="478"/>
          <ac:spMkLst>
            <pc:docMk/>
            <pc:sldMk cId="3877529283" sldId="338"/>
            <ac:spMk id="25" creationId="{F54BD576-CC82-43DA-A008-C28EF60A448A}"/>
          </ac:spMkLst>
        </pc:spChg>
        <pc:spChg chg="del">
          <ac:chgData name="Stuart C Wilde MBE" userId="effe1fc91cccb1d5" providerId="LiveId" clId="{0B7434C0-F6C9-5341-B016-8AA67EE59543}" dt="2023-12-05T20:19:18.732" v="1091" actId="478"/>
          <ac:spMkLst>
            <pc:docMk/>
            <pc:sldMk cId="3877529283" sldId="338"/>
            <ac:spMk id="29" creationId="{C5A8C257-B6E4-D850-0685-E36894744DCB}"/>
          </ac:spMkLst>
        </pc:spChg>
        <pc:spChg chg="mod">
          <ac:chgData name="Stuart C Wilde MBE" userId="effe1fc91cccb1d5" providerId="LiveId" clId="{0B7434C0-F6C9-5341-B016-8AA67EE59543}" dt="2023-12-07T16:38:13.442" v="1811" actId="1076"/>
          <ac:spMkLst>
            <pc:docMk/>
            <pc:sldMk cId="3877529283" sldId="338"/>
            <ac:spMk id="44" creationId="{537BD8D2-3EF1-F3FE-D13A-77DD32FBC937}"/>
          </ac:spMkLst>
        </pc:spChg>
        <pc:picChg chg="mod">
          <ac:chgData name="Stuart C Wilde MBE" userId="effe1fc91cccb1d5" providerId="LiveId" clId="{0B7434C0-F6C9-5341-B016-8AA67EE59543}" dt="2023-12-07T16:38:13.442" v="1811" actId="1076"/>
          <ac:picMkLst>
            <pc:docMk/>
            <pc:sldMk cId="3877529283" sldId="338"/>
            <ac:picMk id="24" creationId="{0954B782-F549-1E31-6D2E-42CE61CF0D1D}"/>
          </ac:picMkLst>
        </pc:picChg>
        <pc:picChg chg="mod">
          <ac:chgData name="Stuart C Wilde MBE" userId="effe1fc91cccb1d5" providerId="LiveId" clId="{0B7434C0-F6C9-5341-B016-8AA67EE59543}" dt="2023-12-07T16:38:13.442" v="1811" actId="1076"/>
          <ac:picMkLst>
            <pc:docMk/>
            <pc:sldMk cId="3877529283" sldId="338"/>
            <ac:picMk id="37" creationId="{2E3C043F-2E62-A81D-C424-86A113B69A3B}"/>
          </ac:picMkLst>
        </pc:picChg>
        <pc:cxnChg chg="mod">
          <ac:chgData name="Stuart C Wilde MBE" userId="effe1fc91cccb1d5" providerId="LiveId" clId="{0B7434C0-F6C9-5341-B016-8AA67EE59543}" dt="2023-12-07T16:38:13.442" v="1811" actId="1076"/>
          <ac:cxnSpMkLst>
            <pc:docMk/>
            <pc:sldMk cId="3877529283" sldId="338"/>
            <ac:cxnSpMk id="7" creationId="{41A22047-D561-03E7-3BB3-4A00D00700B3}"/>
          </ac:cxnSpMkLst>
        </pc:cxnChg>
        <pc:cxnChg chg="del">
          <ac:chgData name="Stuart C Wilde MBE" userId="effe1fc91cccb1d5" providerId="LiveId" clId="{0B7434C0-F6C9-5341-B016-8AA67EE59543}" dt="2023-12-05T19:57:41.494" v="459" actId="478"/>
          <ac:cxnSpMkLst>
            <pc:docMk/>
            <pc:sldMk cId="3877529283" sldId="338"/>
            <ac:cxnSpMk id="8" creationId="{50060E80-F1C3-4E50-B873-7CFDEEA90049}"/>
          </ac:cxnSpMkLst>
        </pc:cxnChg>
        <pc:cxnChg chg="del">
          <ac:chgData name="Stuart C Wilde MBE" userId="effe1fc91cccb1d5" providerId="LiveId" clId="{0B7434C0-F6C9-5341-B016-8AA67EE59543}" dt="2023-12-05T19:57:41.494" v="459" actId="478"/>
          <ac:cxnSpMkLst>
            <pc:docMk/>
            <pc:sldMk cId="3877529283" sldId="338"/>
            <ac:cxnSpMk id="9" creationId="{01C52B09-2839-4160-A3C1-6BB201E5D53A}"/>
          </ac:cxnSpMkLst>
        </pc:cxnChg>
        <pc:cxnChg chg="del">
          <ac:chgData name="Stuart C Wilde MBE" userId="effe1fc91cccb1d5" providerId="LiveId" clId="{0B7434C0-F6C9-5341-B016-8AA67EE59543}" dt="2023-12-05T19:57:41.494" v="459" actId="478"/>
          <ac:cxnSpMkLst>
            <pc:docMk/>
            <pc:sldMk cId="3877529283" sldId="338"/>
            <ac:cxnSpMk id="10" creationId="{FC6C2AB6-E695-4520-9F38-6B6A0DE36B04}"/>
          </ac:cxnSpMkLst>
        </pc:cxnChg>
        <pc:cxnChg chg="del">
          <ac:chgData name="Stuart C Wilde MBE" userId="effe1fc91cccb1d5" providerId="LiveId" clId="{0B7434C0-F6C9-5341-B016-8AA67EE59543}" dt="2023-12-05T19:57:41.494" v="459" actId="478"/>
          <ac:cxnSpMkLst>
            <pc:docMk/>
            <pc:sldMk cId="3877529283" sldId="338"/>
            <ac:cxnSpMk id="11" creationId="{8F28B946-C7F6-4BF4-9E0C-3FACB97B07C7}"/>
          </ac:cxnSpMkLst>
        </pc:cxnChg>
        <pc:cxnChg chg="mod">
          <ac:chgData name="Stuart C Wilde MBE" userId="effe1fc91cccb1d5" providerId="LiveId" clId="{0B7434C0-F6C9-5341-B016-8AA67EE59543}" dt="2023-12-07T16:38:13.442" v="1811" actId="1076"/>
          <ac:cxnSpMkLst>
            <pc:docMk/>
            <pc:sldMk cId="3877529283" sldId="338"/>
            <ac:cxnSpMk id="16" creationId="{A566DDD1-E6F0-D6AC-B3C9-49A9E2F2FFE4}"/>
          </ac:cxnSpMkLst>
        </pc:cxnChg>
        <pc:cxnChg chg="mod">
          <ac:chgData name="Stuart C Wilde MBE" userId="effe1fc91cccb1d5" providerId="LiveId" clId="{0B7434C0-F6C9-5341-B016-8AA67EE59543}" dt="2023-12-07T16:38:13.442" v="1811" actId="1076"/>
          <ac:cxnSpMkLst>
            <pc:docMk/>
            <pc:sldMk cId="3877529283" sldId="338"/>
            <ac:cxnSpMk id="18" creationId="{2EE35BE5-4F63-690F-831F-BB1E6A923E73}"/>
          </ac:cxnSpMkLst>
        </pc:cxnChg>
        <pc:cxnChg chg="mod">
          <ac:chgData name="Stuart C Wilde MBE" userId="effe1fc91cccb1d5" providerId="LiveId" clId="{0B7434C0-F6C9-5341-B016-8AA67EE59543}" dt="2023-12-07T16:38:13.442" v="1811" actId="1076"/>
          <ac:cxnSpMkLst>
            <pc:docMk/>
            <pc:sldMk cId="3877529283" sldId="338"/>
            <ac:cxnSpMk id="20" creationId="{6FA50149-67EE-5E85-E368-9D2E7DD83C89}"/>
          </ac:cxnSpMkLst>
        </pc:cxnChg>
        <pc:cxnChg chg="mod">
          <ac:chgData name="Stuart C Wilde MBE" userId="effe1fc91cccb1d5" providerId="LiveId" clId="{0B7434C0-F6C9-5341-B016-8AA67EE59543}" dt="2023-12-07T16:38:13.442" v="1811" actId="1076"/>
          <ac:cxnSpMkLst>
            <pc:docMk/>
            <pc:sldMk cId="3877529283" sldId="338"/>
            <ac:cxnSpMk id="22" creationId="{A4912836-9D59-99D1-6D14-8E6B948DDE38}"/>
          </ac:cxnSpMkLst>
        </pc:cxnChg>
      </pc:sldChg>
      <pc:sldChg chg="addSp delSp modSp mod">
        <pc:chgData name="Stuart C Wilde MBE" userId="effe1fc91cccb1d5" providerId="LiveId" clId="{0B7434C0-F6C9-5341-B016-8AA67EE59543}" dt="2023-12-07T12:55:35.542" v="1696" actId="1076"/>
        <pc:sldMkLst>
          <pc:docMk/>
          <pc:sldMk cId="1193707421" sldId="339"/>
        </pc:sldMkLst>
        <pc:spChg chg="add mod">
          <ac:chgData name="Stuart C Wilde MBE" userId="effe1fc91cccb1d5" providerId="LiveId" clId="{0B7434C0-F6C9-5341-B016-8AA67EE59543}" dt="2023-12-05T20:13:31.170" v="951" actId="20577"/>
          <ac:spMkLst>
            <pc:docMk/>
            <pc:sldMk cId="1193707421" sldId="339"/>
            <ac:spMk id="2" creationId="{8470427F-B4F0-AEE9-08B2-5AEAEB4022F6}"/>
          </ac:spMkLst>
        </pc:spChg>
        <pc:spChg chg="del">
          <ac:chgData name="Stuart C Wilde MBE" userId="effe1fc91cccb1d5" providerId="LiveId" clId="{0B7434C0-F6C9-5341-B016-8AA67EE59543}" dt="2023-12-05T19:54:47.154" v="429" actId="478"/>
          <ac:spMkLst>
            <pc:docMk/>
            <pc:sldMk cId="1193707421" sldId="339"/>
            <ac:spMk id="4" creationId="{60735DC8-A105-4BD0-A57F-2FFC38AECE84}"/>
          </ac:spMkLst>
        </pc:spChg>
        <pc:spChg chg="mod">
          <ac:chgData name="Stuart C Wilde MBE" userId="effe1fc91cccb1d5" providerId="LiveId" clId="{0B7434C0-F6C9-5341-B016-8AA67EE59543}" dt="2023-12-07T12:55:35.542" v="1696" actId="1076"/>
          <ac:spMkLst>
            <pc:docMk/>
            <pc:sldMk cId="1193707421" sldId="339"/>
            <ac:spMk id="13" creationId="{92CDCC6A-AFB8-0A7F-B668-E6585BAC4EB5}"/>
          </ac:spMkLst>
        </pc:spChg>
        <pc:spChg chg="del">
          <ac:chgData name="Stuart C Wilde MBE" userId="effe1fc91cccb1d5" providerId="LiveId" clId="{0B7434C0-F6C9-5341-B016-8AA67EE59543}" dt="2023-12-05T19:54:47.154" v="429" actId="478"/>
          <ac:spMkLst>
            <pc:docMk/>
            <pc:sldMk cId="1193707421" sldId="339"/>
            <ac:spMk id="14" creationId="{8F43C2BE-FC11-4556-86F2-8EE2FBBF10D2}"/>
          </ac:spMkLst>
        </pc:spChg>
        <pc:spChg chg="mod">
          <ac:chgData name="Stuart C Wilde MBE" userId="effe1fc91cccb1d5" providerId="LiveId" clId="{0B7434C0-F6C9-5341-B016-8AA67EE59543}" dt="2023-12-07T12:55:35.542" v="1696" actId="1076"/>
          <ac:spMkLst>
            <pc:docMk/>
            <pc:sldMk cId="1193707421" sldId="339"/>
            <ac:spMk id="15"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19"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0" creationId="{D350326A-ACFD-44EB-64AC-9C91BA571016}"/>
          </ac:spMkLst>
        </pc:spChg>
        <pc:spChg chg="del">
          <ac:chgData name="Stuart C Wilde MBE" userId="effe1fc91cccb1d5" providerId="LiveId" clId="{0B7434C0-F6C9-5341-B016-8AA67EE59543}" dt="2023-12-05T19:54:47.154" v="429" actId="478"/>
          <ac:spMkLst>
            <pc:docMk/>
            <pc:sldMk cId="1193707421" sldId="339"/>
            <ac:spMk id="25" creationId="{F54BD576-CC82-43DA-A008-C28EF60A448A}"/>
          </ac:spMkLst>
        </pc:spChg>
        <pc:spChg chg="mod">
          <ac:chgData name="Stuart C Wilde MBE" userId="effe1fc91cccb1d5" providerId="LiveId" clId="{0B7434C0-F6C9-5341-B016-8AA67EE59543}" dt="2023-12-07T12:55:35.542" v="1696" actId="1076"/>
          <ac:spMkLst>
            <pc:docMk/>
            <pc:sldMk cId="1193707421" sldId="339"/>
            <ac:spMk id="26"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7" creationId="{D350326A-ACFD-44EB-64AC-9C91BA571016}"/>
          </ac:spMkLst>
        </pc:spChg>
        <pc:spChg chg="del">
          <ac:chgData name="Stuart C Wilde MBE" userId="effe1fc91cccb1d5" providerId="LiveId" clId="{0B7434C0-F6C9-5341-B016-8AA67EE59543}" dt="2023-12-05T20:13:26.618" v="946" actId="478"/>
          <ac:spMkLst>
            <pc:docMk/>
            <pc:sldMk cId="1193707421" sldId="339"/>
            <ac:spMk id="29" creationId="{C5A8C257-B6E4-D850-0685-E36894744DCB}"/>
          </ac:spMkLst>
        </pc:spChg>
        <pc:spChg chg="mod">
          <ac:chgData name="Stuart C Wilde MBE" userId="effe1fc91cccb1d5" providerId="LiveId" clId="{0B7434C0-F6C9-5341-B016-8AA67EE59543}" dt="2023-12-07T12:55:35.542" v="1696" actId="1076"/>
          <ac:spMkLst>
            <pc:docMk/>
            <pc:sldMk cId="1193707421" sldId="339"/>
            <ac:spMk id="30"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31"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37"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2"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43"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4" creationId="{D350326A-ACFD-44EB-64AC-9C91BA571016}"/>
          </ac:spMkLst>
        </pc:spChg>
        <pc:picChg chg="mod">
          <ac:chgData name="Stuart C Wilde MBE" userId="effe1fc91cccb1d5" providerId="LiveId" clId="{0B7434C0-F6C9-5341-B016-8AA67EE59543}" dt="2023-12-07T12:55:35.542" v="1696" actId="1076"/>
          <ac:picMkLst>
            <pc:docMk/>
            <pc:sldMk cId="1193707421" sldId="339"/>
            <ac:picMk id="6" creationId="{932708AE-15B3-6125-D948-16C0F7A7ECDD}"/>
          </ac:picMkLst>
        </pc:picChg>
        <pc:picChg chg="mod">
          <ac:chgData name="Stuart C Wilde MBE" userId="effe1fc91cccb1d5" providerId="LiveId" clId="{0B7434C0-F6C9-5341-B016-8AA67EE59543}" dt="2023-12-07T12:55:35.542" v="1696" actId="1076"/>
          <ac:picMkLst>
            <pc:docMk/>
            <pc:sldMk cId="1193707421" sldId="339"/>
            <ac:picMk id="7" creationId="{ED1ECBC4-C2CE-9516-C418-775C27D437FC}"/>
          </ac:picMkLst>
        </pc:picChg>
        <pc:picChg chg="mod">
          <ac:chgData name="Stuart C Wilde MBE" userId="effe1fc91cccb1d5" providerId="LiveId" clId="{0B7434C0-F6C9-5341-B016-8AA67EE59543}" dt="2023-12-07T12:55:35.542" v="1696" actId="1076"/>
          <ac:picMkLst>
            <pc:docMk/>
            <pc:sldMk cId="1193707421" sldId="339"/>
            <ac:picMk id="18" creationId="{175266C8-2C15-2D61-2F58-60A1C2A49008}"/>
          </ac:picMkLst>
        </pc:picChg>
        <pc:cxnChg chg="del">
          <ac:chgData name="Stuart C Wilde MBE" userId="effe1fc91cccb1d5" providerId="LiveId" clId="{0B7434C0-F6C9-5341-B016-8AA67EE59543}" dt="2023-12-05T19:54:47.154" v="429" actId="478"/>
          <ac:cxnSpMkLst>
            <pc:docMk/>
            <pc:sldMk cId="1193707421" sldId="339"/>
            <ac:cxnSpMk id="8" creationId="{50060E80-F1C3-4E50-B873-7CFDEEA90049}"/>
          </ac:cxnSpMkLst>
        </pc:cxnChg>
        <pc:cxnChg chg="del">
          <ac:chgData name="Stuart C Wilde MBE" userId="effe1fc91cccb1d5" providerId="LiveId" clId="{0B7434C0-F6C9-5341-B016-8AA67EE59543}" dt="2023-12-05T19:54:47.154" v="429" actId="478"/>
          <ac:cxnSpMkLst>
            <pc:docMk/>
            <pc:sldMk cId="1193707421" sldId="339"/>
            <ac:cxnSpMk id="9" creationId="{01C52B09-2839-4160-A3C1-6BB201E5D53A}"/>
          </ac:cxnSpMkLst>
        </pc:cxnChg>
        <pc:cxnChg chg="del">
          <ac:chgData name="Stuart C Wilde MBE" userId="effe1fc91cccb1d5" providerId="LiveId" clId="{0B7434C0-F6C9-5341-B016-8AA67EE59543}" dt="2023-12-05T19:54:47.154" v="429" actId="478"/>
          <ac:cxnSpMkLst>
            <pc:docMk/>
            <pc:sldMk cId="1193707421" sldId="339"/>
            <ac:cxnSpMk id="10" creationId="{FC6C2AB6-E695-4520-9F38-6B6A0DE36B04}"/>
          </ac:cxnSpMkLst>
        </pc:cxnChg>
        <pc:cxnChg chg="del">
          <ac:chgData name="Stuart C Wilde MBE" userId="effe1fc91cccb1d5" providerId="LiveId" clId="{0B7434C0-F6C9-5341-B016-8AA67EE59543}" dt="2023-12-05T19:54:47.154" v="429" actId="478"/>
          <ac:cxnSpMkLst>
            <pc:docMk/>
            <pc:sldMk cId="1193707421" sldId="339"/>
            <ac:cxnSpMk id="11" creationId="{8F28B946-C7F6-4BF4-9E0C-3FACB97B07C7}"/>
          </ac:cxnSpMkLst>
        </pc:cxnChg>
        <pc:cxnChg chg="mod">
          <ac:chgData name="Stuart C Wilde MBE" userId="effe1fc91cccb1d5" providerId="LiveId" clId="{0B7434C0-F6C9-5341-B016-8AA67EE59543}" dt="2023-12-07T12:55:35.542" v="1696" actId="1076"/>
          <ac:cxnSpMkLst>
            <pc:docMk/>
            <pc:sldMk cId="1193707421" sldId="339"/>
            <ac:cxnSpMk id="16"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1"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2"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3"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45" creationId="{F47AB8A5-4733-04E2-92FE-6E0124FB0DEC}"/>
          </ac:cxnSpMkLst>
        </pc:cxnChg>
      </pc:sldChg>
      <pc:sldChg chg="addSp delSp modSp mod">
        <pc:chgData name="Stuart C Wilde MBE" userId="effe1fc91cccb1d5" providerId="LiveId" clId="{0B7434C0-F6C9-5341-B016-8AA67EE59543}" dt="2023-12-07T16:38:52.224" v="1814" actId="1076"/>
        <pc:sldMkLst>
          <pc:docMk/>
          <pc:sldMk cId="3992639367" sldId="340"/>
        </pc:sldMkLst>
        <pc:spChg chg="add mod">
          <ac:chgData name="Stuart C Wilde MBE" userId="effe1fc91cccb1d5" providerId="LiveId" clId="{0B7434C0-F6C9-5341-B016-8AA67EE59543}" dt="2023-12-05T20:19:47.776" v="1105" actId="20577"/>
          <ac:spMkLst>
            <pc:docMk/>
            <pc:sldMk cId="3992639367" sldId="340"/>
            <ac:spMk id="2" creationId="{1030DD00-2DF2-9B16-EB0D-2FEC424C5842}"/>
          </ac:spMkLst>
        </pc:spChg>
        <pc:spChg chg="del">
          <ac:chgData name="Stuart C Wilde MBE" userId="effe1fc91cccb1d5" providerId="LiveId" clId="{0B7434C0-F6C9-5341-B016-8AA67EE59543}" dt="2023-12-05T19:57:56.354" v="462" actId="478"/>
          <ac:spMkLst>
            <pc:docMk/>
            <pc:sldMk cId="3992639367" sldId="340"/>
            <ac:spMk id="4" creationId="{60735DC8-A105-4BD0-A57F-2FFC38AECE84}"/>
          </ac:spMkLst>
        </pc:spChg>
        <pc:spChg chg="del">
          <ac:chgData name="Stuart C Wilde MBE" userId="effe1fc91cccb1d5" providerId="LiveId" clId="{0B7434C0-F6C9-5341-B016-8AA67EE59543}" dt="2023-12-05T19:57:56.354" v="462" actId="478"/>
          <ac:spMkLst>
            <pc:docMk/>
            <pc:sldMk cId="3992639367" sldId="340"/>
            <ac:spMk id="14" creationId="{8F43C2BE-FC11-4556-86F2-8EE2FBBF10D2}"/>
          </ac:spMkLst>
        </pc:spChg>
        <pc:spChg chg="mod">
          <ac:chgData name="Stuart C Wilde MBE" userId="effe1fc91cccb1d5" providerId="LiveId" clId="{0B7434C0-F6C9-5341-B016-8AA67EE59543}" dt="2023-12-07T16:38:52.224" v="1814" actId="1076"/>
          <ac:spMkLst>
            <pc:docMk/>
            <pc:sldMk cId="3992639367" sldId="340"/>
            <ac:spMk id="16" creationId="{85FA7386-51C2-3D6B-2282-D18AD704066D}"/>
          </ac:spMkLst>
        </pc:spChg>
        <pc:spChg chg="mod">
          <ac:chgData name="Stuart C Wilde MBE" userId="effe1fc91cccb1d5" providerId="LiveId" clId="{0B7434C0-F6C9-5341-B016-8AA67EE59543}" dt="2023-12-07T16:38:52.224" v="1814" actId="1076"/>
          <ac:spMkLst>
            <pc:docMk/>
            <pc:sldMk cId="3992639367" sldId="340"/>
            <ac:spMk id="17" creationId="{4B9390FD-FDF9-922E-5B5D-36E555E35397}"/>
          </ac:spMkLst>
        </pc:spChg>
        <pc:spChg chg="mod">
          <ac:chgData name="Stuart C Wilde MBE" userId="effe1fc91cccb1d5" providerId="LiveId" clId="{0B7434C0-F6C9-5341-B016-8AA67EE59543}" dt="2023-12-07T16:38:52.224" v="1814" actId="1076"/>
          <ac:spMkLst>
            <pc:docMk/>
            <pc:sldMk cId="3992639367" sldId="340"/>
            <ac:spMk id="20" creationId="{35A6E6A0-213D-253A-44F0-027DB1AD9010}"/>
          </ac:spMkLst>
        </pc:spChg>
        <pc:spChg chg="mod">
          <ac:chgData name="Stuart C Wilde MBE" userId="effe1fc91cccb1d5" providerId="LiveId" clId="{0B7434C0-F6C9-5341-B016-8AA67EE59543}" dt="2023-12-07T16:38:52.224" v="1814" actId="1076"/>
          <ac:spMkLst>
            <pc:docMk/>
            <pc:sldMk cId="3992639367" sldId="340"/>
            <ac:spMk id="21" creationId="{34AB676A-EFD9-1685-D68C-0B5C1089EB14}"/>
          </ac:spMkLst>
        </pc:spChg>
        <pc:spChg chg="mod">
          <ac:chgData name="Stuart C Wilde MBE" userId="effe1fc91cccb1d5" providerId="LiveId" clId="{0B7434C0-F6C9-5341-B016-8AA67EE59543}" dt="2023-12-07T16:38:52.224" v="1814" actId="1076"/>
          <ac:spMkLst>
            <pc:docMk/>
            <pc:sldMk cId="3992639367" sldId="340"/>
            <ac:spMk id="22" creationId="{65AF070F-5759-7A72-098C-DCB7E472F820}"/>
          </ac:spMkLst>
        </pc:spChg>
        <pc:spChg chg="mod">
          <ac:chgData name="Stuart C Wilde MBE" userId="effe1fc91cccb1d5" providerId="LiveId" clId="{0B7434C0-F6C9-5341-B016-8AA67EE59543}" dt="2023-12-07T16:38:52.224" v="1814" actId="1076"/>
          <ac:spMkLst>
            <pc:docMk/>
            <pc:sldMk cId="3992639367" sldId="340"/>
            <ac:spMk id="23" creationId="{82B8AF1B-C6CE-CCAA-5AAC-BE97F392EA3D}"/>
          </ac:spMkLst>
        </pc:spChg>
        <pc:spChg chg="mod">
          <ac:chgData name="Stuart C Wilde MBE" userId="effe1fc91cccb1d5" providerId="LiveId" clId="{0B7434C0-F6C9-5341-B016-8AA67EE59543}" dt="2023-12-07T16:38:52.224" v="1814" actId="1076"/>
          <ac:spMkLst>
            <pc:docMk/>
            <pc:sldMk cId="3992639367" sldId="340"/>
            <ac:spMk id="24" creationId="{90D9F0B4-33E1-51D3-1250-99BF07A0C919}"/>
          </ac:spMkLst>
        </pc:spChg>
        <pc:spChg chg="del">
          <ac:chgData name="Stuart C Wilde MBE" userId="effe1fc91cccb1d5" providerId="LiveId" clId="{0B7434C0-F6C9-5341-B016-8AA67EE59543}" dt="2023-12-05T19:57:56.354" v="462" actId="478"/>
          <ac:spMkLst>
            <pc:docMk/>
            <pc:sldMk cId="3992639367" sldId="340"/>
            <ac:spMk id="25" creationId="{F54BD576-CC82-43DA-A008-C28EF60A448A}"/>
          </ac:spMkLst>
        </pc:spChg>
        <pc:spChg chg="mod">
          <ac:chgData name="Stuart C Wilde MBE" userId="effe1fc91cccb1d5" providerId="LiveId" clId="{0B7434C0-F6C9-5341-B016-8AA67EE59543}" dt="2023-12-07T16:38:52.224" v="1814" actId="1076"/>
          <ac:spMkLst>
            <pc:docMk/>
            <pc:sldMk cId="3992639367" sldId="340"/>
            <ac:spMk id="26" creationId="{02ABD1AC-3D76-1753-BBC6-B74907AFB535}"/>
          </ac:spMkLst>
        </pc:spChg>
        <pc:spChg chg="del">
          <ac:chgData name="Stuart C Wilde MBE" userId="effe1fc91cccb1d5" providerId="LiveId" clId="{0B7434C0-F6C9-5341-B016-8AA67EE59543}" dt="2023-12-05T20:19:42.603" v="1100" actId="478"/>
          <ac:spMkLst>
            <pc:docMk/>
            <pc:sldMk cId="3992639367" sldId="340"/>
            <ac:spMk id="29" creationId="{C5A8C257-B6E4-D850-0685-E36894744DCB}"/>
          </ac:spMkLst>
        </pc:spChg>
        <pc:spChg chg="mod">
          <ac:chgData name="Stuart C Wilde MBE" userId="effe1fc91cccb1d5" providerId="LiveId" clId="{0B7434C0-F6C9-5341-B016-8AA67EE59543}" dt="2023-12-07T16:38:52.224" v="1814" actId="1076"/>
          <ac:spMkLst>
            <pc:docMk/>
            <pc:sldMk cId="3992639367" sldId="340"/>
            <ac:spMk id="32" creationId="{B580F63B-A710-9A66-5D28-91F0FD159DCA}"/>
          </ac:spMkLst>
        </pc:spChg>
        <pc:spChg chg="mod">
          <ac:chgData name="Stuart C Wilde MBE" userId="effe1fc91cccb1d5" providerId="LiveId" clId="{0B7434C0-F6C9-5341-B016-8AA67EE59543}" dt="2023-12-07T16:38:52.224" v="1814" actId="1076"/>
          <ac:spMkLst>
            <pc:docMk/>
            <pc:sldMk cId="3992639367" sldId="340"/>
            <ac:spMk id="39" creationId="{806B7761-E391-3FE6-DCFE-3291979AAC5E}"/>
          </ac:spMkLst>
        </pc:spChg>
        <pc:spChg chg="mod">
          <ac:chgData name="Stuart C Wilde MBE" userId="effe1fc91cccb1d5" providerId="LiveId" clId="{0B7434C0-F6C9-5341-B016-8AA67EE59543}" dt="2023-12-07T16:38:52.224" v="1814" actId="1076"/>
          <ac:spMkLst>
            <pc:docMk/>
            <pc:sldMk cId="3992639367" sldId="340"/>
            <ac:spMk id="40" creationId="{9E714671-42B5-2721-C709-9E72987312CC}"/>
          </ac:spMkLst>
        </pc:spChg>
        <pc:picChg chg="mod">
          <ac:chgData name="Stuart C Wilde MBE" userId="effe1fc91cccb1d5" providerId="LiveId" clId="{0B7434C0-F6C9-5341-B016-8AA67EE59543}" dt="2023-12-07T16:38:52.224" v="1814" actId="1076"/>
          <ac:picMkLst>
            <pc:docMk/>
            <pc:sldMk cId="3992639367" sldId="340"/>
            <ac:picMk id="3" creationId="{832A5D25-7304-C570-6B3E-5FD6A5FDCCE7}"/>
          </ac:picMkLst>
        </pc:picChg>
        <pc:picChg chg="mod">
          <ac:chgData name="Stuart C Wilde MBE" userId="effe1fc91cccb1d5" providerId="LiveId" clId="{0B7434C0-F6C9-5341-B016-8AA67EE59543}" dt="2023-12-07T16:38:52.224" v="1814" actId="1076"/>
          <ac:picMkLst>
            <pc:docMk/>
            <pc:sldMk cId="3992639367" sldId="340"/>
            <ac:picMk id="7" creationId="{11002495-2128-CAE7-9705-40AF5CFBD90E}"/>
          </ac:picMkLst>
        </pc:picChg>
        <pc:picChg chg="mod">
          <ac:chgData name="Stuart C Wilde MBE" userId="effe1fc91cccb1d5" providerId="LiveId" clId="{0B7434C0-F6C9-5341-B016-8AA67EE59543}" dt="2023-12-07T16:38:52.224" v="1814" actId="1076"/>
          <ac:picMkLst>
            <pc:docMk/>
            <pc:sldMk cId="3992639367" sldId="340"/>
            <ac:picMk id="15" creationId="{6ED8AEC8-9498-8417-B593-818D4C12A00F}"/>
          </ac:picMkLst>
        </pc:picChg>
        <pc:picChg chg="mod">
          <ac:chgData name="Stuart C Wilde MBE" userId="effe1fc91cccb1d5" providerId="LiveId" clId="{0B7434C0-F6C9-5341-B016-8AA67EE59543}" dt="2023-12-07T16:38:52.224" v="1814" actId="1076"/>
          <ac:picMkLst>
            <pc:docMk/>
            <pc:sldMk cId="3992639367" sldId="340"/>
            <ac:picMk id="38" creationId="{A491B1F9-2994-0CA8-0C33-F96D83EA04B0}"/>
          </ac:picMkLst>
        </pc:picChg>
        <pc:cxnChg chg="del">
          <ac:chgData name="Stuart C Wilde MBE" userId="effe1fc91cccb1d5" providerId="LiveId" clId="{0B7434C0-F6C9-5341-B016-8AA67EE59543}" dt="2023-12-05T19:57:56.354" v="462" actId="478"/>
          <ac:cxnSpMkLst>
            <pc:docMk/>
            <pc:sldMk cId="3992639367" sldId="340"/>
            <ac:cxnSpMk id="8" creationId="{50060E80-F1C3-4E50-B873-7CFDEEA90049}"/>
          </ac:cxnSpMkLst>
        </pc:cxnChg>
        <pc:cxnChg chg="del">
          <ac:chgData name="Stuart C Wilde MBE" userId="effe1fc91cccb1d5" providerId="LiveId" clId="{0B7434C0-F6C9-5341-B016-8AA67EE59543}" dt="2023-12-05T19:57:56.354" v="462" actId="478"/>
          <ac:cxnSpMkLst>
            <pc:docMk/>
            <pc:sldMk cId="3992639367" sldId="340"/>
            <ac:cxnSpMk id="9" creationId="{01C52B09-2839-4160-A3C1-6BB201E5D53A}"/>
          </ac:cxnSpMkLst>
        </pc:cxnChg>
        <pc:cxnChg chg="del">
          <ac:chgData name="Stuart C Wilde MBE" userId="effe1fc91cccb1d5" providerId="LiveId" clId="{0B7434C0-F6C9-5341-B016-8AA67EE59543}" dt="2023-12-05T19:57:56.354" v="462" actId="478"/>
          <ac:cxnSpMkLst>
            <pc:docMk/>
            <pc:sldMk cId="3992639367" sldId="340"/>
            <ac:cxnSpMk id="10" creationId="{FC6C2AB6-E695-4520-9F38-6B6A0DE36B04}"/>
          </ac:cxnSpMkLst>
        </pc:cxnChg>
        <pc:cxnChg chg="del">
          <ac:chgData name="Stuart C Wilde MBE" userId="effe1fc91cccb1d5" providerId="LiveId" clId="{0B7434C0-F6C9-5341-B016-8AA67EE59543}" dt="2023-12-05T19:57:56.354" v="462" actId="478"/>
          <ac:cxnSpMkLst>
            <pc:docMk/>
            <pc:sldMk cId="3992639367" sldId="340"/>
            <ac:cxnSpMk id="11" creationId="{8F28B946-C7F6-4BF4-9E0C-3FACB97B07C7}"/>
          </ac:cxnSpMkLst>
        </pc:cxnChg>
        <pc:cxnChg chg="mod">
          <ac:chgData name="Stuart C Wilde MBE" userId="effe1fc91cccb1d5" providerId="LiveId" clId="{0B7434C0-F6C9-5341-B016-8AA67EE59543}" dt="2023-12-07T16:38:52.224" v="1814" actId="1076"/>
          <ac:cxnSpMkLst>
            <pc:docMk/>
            <pc:sldMk cId="3992639367" sldId="340"/>
            <ac:cxnSpMk id="18" creationId="{C2DC8775-E21F-BE99-9DCF-F100D442F4C6}"/>
          </ac:cxnSpMkLst>
        </pc:cxnChg>
        <pc:cxnChg chg="mod">
          <ac:chgData name="Stuart C Wilde MBE" userId="effe1fc91cccb1d5" providerId="LiveId" clId="{0B7434C0-F6C9-5341-B016-8AA67EE59543}" dt="2023-12-07T16:38:52.224" v="1814" actId="1076"/>
          <ac:cxnSpMkLst>
            <pc:docMk/>
            <pc:sldMk cId="3992639367" sldId="340"/>
            <ac:cxnSpMk id="19" creationId="{76FE5F52-B07B-763F-51C5-24EF98957B5F}"/>
          </ac:cxnSpMkLst>
        </pc:cxnChg>
        <pc:cxnChg chg="mod">
          <ac:chgData name="Stuart C Wilde MBE" userId="effe1fc91cccb1d5" providerId="LiveId" clId="{0B7434C0-F6C9-5341-B016-8AA67EE59543}" dt="2023-12-07T16:38:52.224" v="1814" actId="1076"/>
          <ac:cxnSpMkLst>
            <pc:docMk/>
            <pc:sldMk cId="3992639367" sldId="340"/>
            <ac:cxnSpMk id="27" creationId="{AFC7F009-174B-EACB-E55A-3A2D58E7B02B}"/>
          </ac:cxnSpMkLst>
        </pc:cxnChg>
        <pc:cxnChg chg="mod">
          <ac:chgData name="Stuart C Wilde MBE" userId="effe1fc91cccb1d5" providerId="LiveId" clId="{0B7434C0-F6C9-5341-B016-8AA67EE59543}" dt="2023-12-07T16:38:52.224" v="1814" actId="1076"/>
          <ac:cxnSpMkLst>
            <pc:docMk/>
            <pc:sldMk cId="3992639367" sldId="340"/>
            <ac:cxnSpMk id="28" creationId="{8D1A10E4-B100-E891-F85F-577DEEA06D53}"/>
          </ac:cxnSpMkLst>
        </pc:cxnChg>
        <pc:cxnChg chg="mod">
          <ac:chgData name="Stuart C Wilde MBE" userId="effe1fc91cccb1d5" providerId="LiveId" clId="{0B7434C0-F6C9-5341-B016-8AA67EE59543}" dt="2023-12-07T16:38:52.224" v="1814" actId="1076"/>
          <ac:cxnSpMkLst>
            <pc:docMk/>
            <pc:sldMk cId="3992639367" sldId="340"/>
            <ac:cxnSpMk id="30" creationId="{03D202D7-DD06-E51D-EF86-0084081BCC1E}"/>
          </ac:cxnSpMkLst>
        </pc:cxnChg>
        <pc:cxnChg chg="mod">
          <ac:chgData name="Stuart C Wilde MBE" userId="effe1fc91cccb1d5" providerId="LiveId" clId="{0B7434C0-F6C9-5341-B016-8AA67EE59543}" dt="2023-12-07T16:38:52.224" v="1814" actId="1076"/>
          <ac:cxnSpMkLst>
            <pc:docMk/>
            <pc:sldMk cId="3992639367" sldId="340"/>
            <ac:cxnSpMk id="31" creationId="{3658D807-733D-947E-3864-6AE779091D28}"/>
          </ac:cxnSpMkLst>
        </pc:cxnChg>
        <pc:cxnChg chg="mod">
          <ac:chgData name="Stuart C Wilde MBE" userId="effe1fc91cccb1d5" providerId="LiveId" clId="{0B7434C0-F6C9-5341-B016-8AA67EE59543}" dt="2023-12-07T16:38:52.224" v="1814" actId="1076"/>
          <ac:cxnSpMkLst>
            <pc:docMk/>
            <pc:sldMk cId="3992639367" sldId="340"/>
            <ac:cxnSpMk id="33" creationId="{4BBEFAAD-F42A-F7C9-595B-79C5D7E28312}"/>
          </ac:cxnSpMkLst>
        </pc:cxnChg>
        <pc:cxnChg chg="mod">
          <ac:chgData name="Stuart C Wilde MBE" userId="effe1fc91cccb1d5" providerId="LiveId" clId="{0B7434C0-F6C9-5341-B016-8AA67EE59543}" dt="2023-12-07T16:38:52.224" v="1814" actId="1076"/>
          <ac:cxnSpMkLst>
            <pc:docMk/>
            <pc:sldMk cId="3992639367" sldId="340"/>
            <ac:cxnSpMk id="34" creationId="{F44EDE04-17E9-7F0E-7F0A-2E01B4DEC134}"/>
          </ac:cxnSpMkLst>
        </pc:cxnChg>
        <pc:cxnChg chg="mod">
          <ac:chgData name="Stuart C Wilde MBE" userId="effe1fc91cccb1d5" providerId="LiveId" clId="{0B7434C0-F6C9-5341-B016-8AA67EE59543}" dt="2023-12-07T16:38:52.224" v="1814" actId="1076"/>
          <ac:cxnSpMkLst>
            <pc:docMk/>
            <pc:sldMk cId="3992639367" sldId="340"/>
            <ac:cxnSpMk id="43" creationId="{454434A1-16AC-05D1-A54A-C1F373FB120E}"/>
          </ac:cxnSpMkLst>
        </pc:cxnChg>
      </pc:sldChg>
      <pc:sldChg chg="addSp delSp modSp mod">
        <pc:chgData name="Stuart C Wilde MBE" userId="effe1fc91cccb1d5" providerId="LiveId" clId="{0B7434C0-F6C9-5341-B016-8AA67EE59543}" dt="2023-12-07T12:55:45.991" v="1697" actId="1076"/>
        <pc:sldMkLst>
          <pc:docMk/>
          <pc:sldMk cId="4113847502" sldId="341"/>
        </pc:sldMkLst>
        <pc:spChg chg="add mod">
          <ac:chgData name="Stuart C Wilde MBE" userId="effe1fc91cccb1d5" providerId="LiveId" clId="{0B7434C0-F6C9-5341-B016-8AA67EE59543}" dt="2023-12-05T20:13:41.570" v="957" actId="20577"/>
          <ac:spMkLst>
            <pc:docMk/>
            <pc:sldMk cId="4113847502" sldId="341"/>
            <ac:spMk id="2" creationId="{E7C27EE3-D73A-D9A7-9332-97CAB3983AB6}"/>
          </ac:spMkLst>
        </pc:spChg>
        <pc:spChg chg="del">
          <ac:chgData name="Stuart C Wilde MBE" userId="effe1fc91cccb1d5" providerId="LiveId" clId="{0B7434C0-F6C9-5341-B016-8AA67EE59543}" dt="2023-12-05T19:54:52.009" v="430" actId="478"/>
          <ac:spMkLst>
            <pc:docMk/>
            <pc:sldMk cId="4113847502" sldId="341"/>
            <ac:spMk id="4" creationId="{60735DC8-A105-4BD0-A57F-2FFC38AECE84}"/>
          </ac:spMkLst>
        </pc:spChg>
        <pc:spChg chg="mod">
          <ac:chgData name="Stuart C Wilde MBE" userId="effe1fc91cccb1d5" providerId="LiveId" clId="{0B7434C0-F6C9-5341-B016-8AA67EE59543}" dt="2023-12-07T12:55:45.991" v="1697" actId="1076"/>
          <ac:spMkLst>
            <pc:docMk/>
            <pc:sldMk cId="4113847502" sldId="341"/>
            <ac:spMk id="5" creationId="{FE7BB75E-A1D8-D80C-B47C-129E7DFC0E63}"/>
          </ac:spMkLst>
        </pc:spChg>
        <pc:spChg chg="mod">
          <ac:chgData name="Stuart C Wilde MBE" userId="effe1fc91cccb1d5" providerId="LiveId" clId="{0B7434C0-F6C9-5341-B016-8AA67EE59543}" dt="2023-12-07T12:55:45.991" v="1697" actId="1076"/>
          <ac:spMkLst>
            <pc:docMk/>
            <pc:sldMk cId="4113847502" sldId="341"/>
            <ac:spMk id="7" creationId="{7659F7A9-C853-0192-2D6E-EC9727CC03DE}"/>
          </ac:spMkLst>
        </pc:spChg>
        <pc:spChg chg="mod">
          <ac:chgData name="Stuart C Wilde MBE" userId="effe1fc91cccb1d5" providerId="LiveId" clId="{0B7434C0-F6C9-5341-B016-8AA67EE59543}" dt="2023-12-07T12:55:45.991" v="1697" actId="1076"/>
          <ac:spMkLst>
            <pc:docMk/>
            <pc:sldMk cId="4113847502" sldId="341"/>
            <ac:spMk id="13" creationId="{9D318047-C2B2-4084-DC53-4AFBE33BB278}"/>
          </ac:spMkLst>
        </pc:spChg>
        <pc:spChg chg="del">
          <ac:chgData name="Stuart C Wilde MBE" userId="effe1fc91cccb1d5" providerId="LiveId" clId="{0B7434C0-F6C9-5341-B016-8AA67EE59543}" dt="2023-12-05T19:54:52.009" v="430" actId="478"/>
          <ac:spMkLst>
            <pc:docMk/>
            <pc:sldMk cId="4113847502" sldId="341"/>
            <ac:spMk id="14" creationId="{8F43C2BE-FC11-4556-86F2-8EE2FBBF10D2}"/>
          </ac:spMkLst>
        </pc:spChg>
        <pc:spChg chg="mod">
          <ac:chgData name="Stuart C Wilde MBE" userId="effe1fc91cccb1d5" providerId="LiveId" clId="{0B7434C0-F6C9-5341-B016-8AA67EE59543}" dt="2023-12-07T12:55:45.991" v="1697" actId="1076"/>
          <ac:spMkLst>
            <pc:docMk/>
            <pc:sldMk cId="4113847502" sldId="341"/>
            <ac:spMk id="22" creationId="{1B4C6626-CEB9-D296-199C-58873E295BEC}"/>
          </ac:spMkLst>
        </pc:spChg>
        <pc:spChg chg="del">
          <ac:chgData name="Stuart C Wilde MBE" userId="effe1fc91cccb1d5" providerId="LiveId" clId="{0B7434C0-F6C9-5341-B016-8AA67EE59543}" dt="2023-12-05T19:54:52.009" v="430" actId="478"/>
          <ac:spMkLst>
            <pc:docMk/>
            <pc:sldMk cId="4113847502" sldId="341"/>
            <ac:spMk id="25" creationId="{F54BD576-CC82-43DA-A008-C28EF60A448A}"/>
          </ac:spMkLst>
        </pc:spChg>
        <pc:spChg chg="mod">
          <ac:chgData name="Stuart C Wilde MBE" userId="effe1fc91cccb1d5" providerId="LiveId" clId="{0B7434C0-F6C9-5341-B016-8AA67EE59543}" dt="2023-12-07T12:55:45.991" v="1697" actId="1076"/>
          <ac:spMkLst>
            <pc:docMk/>
            <pc:sldMk cId="4113847502" sldId="341"/>
            <ac:spMk id="26" creationId="{5B0D2627-90BB-BEDA-D302-0629709567C1}"/>
          </ac:spMkLst>
        </pc:spChg>
        <pc:spChg chg="del">
          <ac:chgData name="Stuart C Wilde MBE" userId="effe1fc91cccb1d5" providerId="LiveId" clId="{0B7434C0-F6C9-5341-B016-8AA67EE59543}" dt="2023-12-05T20:13:36.604" v="952" actId="478"/>
          <ac:spMkLst>
            <pc:docMk/>
            <pc:sldMk cId="4113847502" sldId="341"/>
            <ac:spMk id="29" creationId="{C5A8C257-B6E4-D850-0685-E36894744DCB}"/>
          </ac:spMkLst>
        </pc:spChg>
        <pc:spChg chg="mod">
          <ac:chgData name="Stuart C Wilde MBE" userId="effe1fc91cccb1d5" providerId="LiveId" clId="{0B7434C0-F6C9-5341-B016-8AA67EE59543}" dt="2023-12-07T12:55:45.991" v="1697" actId="1076"/>
          <ac:spMkLst>
            <pc:docMk/>
            <pc:sldMk cId="4113847502" sldId="341"/>
            <ac:spMk id="35" creationId="{FEF7AD60-DA8F-1B7C-FBB1-DD9D3962E43C}"/>
          </ac:spMkLst>
        </pc:spChg>
        <pc:spChg chg="mod">
          <ac:chgData name="Stuart C Wilde MBE" userId="effe1fc91cccb1d5" providerId="LiveId" clId="{0B7434C0-F6C9-5341-B016-8AA67EE59543}" dt="2023-12-07T12:55:45.991" v="1697" actId="1076"/>
          <ac:spMkLst>
            <pc:docMk/>
            <pc:sldMk cId="4113847502" sldId="341"/>
            <ac:spMk id="36" creationId="{65398094-E4E4-19DE-8A77-B1A91AF15A27}"/>
          </ac:spMkLst>
        </pc:spChg>
        <pc:spChg chg="mod">
          <ac:chgData name="Stuart C Wilde MBE" userId="effe1fc91cccb1d5" providerId="LiveId" clId="{0B7434C0-F6C9-5341-B016-8AA67EE59543}" dt="2023-12-07T12:55:45.991" v="1697" actId="1076"/>
          <ac:spMkLst>
            <pc:docMk/>
            <pc:sldMk cId="4113847502" sldId="341"/>
            <ac:spMk id="43" creationId="{314ABFC2-ED28-76EC-AA84-25BEE5F0EEB9}"/>
          </ac:spMkLst>
        </pc:spChg>
        <pc:picChg chg="mod">
          <ac:chgData name="Stuart C Wilde MBE" userId="effe1fc91cccb1d5" providerId="LiveId" clId="{0B7434C0-F6C9-5341-B016-8AA67EE59543}" dt="2023-12-07T12:55:45.991" v="1697" actId="1076"/>
          <ac:picMkLst>
            <pc:docMk/>
            <pc:sldMk cId="4113847502" sldId="341"/>
            <ac:picMk id="3" creationId="{6E492C45-3C64-9CB9-C0D0-834B53E4E4E7}"/>
          </ac:picMkLst>
        </pc:picChg>
        <pc:picChg chg="mod">
          <ac:chgData name="Stuart C Wilde MBE" userId="effe1fc91cccb1d5" providerId="LiveId" clId="{0B7434C0-F6C9-5341-B016-8AA67EE59543}" dt="2023-12-07T12:55:45.991" v="1697" actId="1076"/>
          <ac:picMkLst>
            <pc:docMk/>
            <pc:sldMk cId="4113847502" sldId="341"/>
            <ac:picMk id="17" creationId="{E553F829-BFCC-6AD7-E381-601739A3AA13}"/>
          </ac:picMkLst>
        </pc:picChg>
        <pc:cxnChg chg="mod">
          <ac:chgData name="Stuart C Wilde MBE" userId="effe1fc91cccb1d5" providerId="LiveId" clId="{0B7434C0-F6C9-5341-B016-8AA67EE59543}" dt="2023-12-07T12:55:45.991" v="1697" actId="1076"/>
          <ac:cxnSpMkLst>
            <pc:docMk/>
            <pc:sldMk cId="4113847502" sldId="341"/>
            <ac:cxnSpMk id="6" creationId="{6A343A1E-12FA-6593-E0BD-F3235E3CC9BF}"/>
          </ac:cxnSpMkLst>
        </pc:cxnChg>
        <pc:cxnChg chg="del">
          <ac:chgData name="Stuart C Wilde MBE" userId="effe1fc91cccb1d5" providerId="LiveId" clId="{0B7434C0-F6C9-5341-B016-8AA67EE59543}" dt="2023-12-05T19:54:52.009" v="430" actId="478"/>
          <ac:cxnSpMkLst>
            <pc:docMk/>
            <pc:sldMk cId="4113847502" sldId="341"/>
            <ac:cxnSpMk id="8" creationId="{50060E80-F1C3-4E50-B873-7CFDEEA90049}"/>
          </ac:cxnSpMkLst>
        </pc:cxnChg>
        <pc:cxnChg chg="del">
          <ac:chgData name="Stuart C Wilde MBE" userId="effe1fc91cccb1d5" providerId="LiveId" clId="{0B7434C0-F6C9-5341-B016-8AA67EE59543}" dt="2023-12-05T19:54:52.009" v="430" actId="478"/>
          <ac:cxnSpMkLst>
            <pc:docMk/>
            <pc:sldMk cId="4113847502" sldId="341"/>
            <ac:cxnSpMk id="9" creationId="{01C52B09-2839-4160-A3C1-6BB201E5D53A}"/>
          </ac:cxnSpMkLst>
        </pc:cxnChg>
        <pc:cxnChg chg="del">
          <ac:chgData name="Stuart C Wilde MBE" userId="effe1fc91cccb1d5" providerId="LiveId" clId="{0B7434C0-F6C9-5341-B016-8AA67EE59543}" dt="2023-12-05T19:54:52.009" v="430" actId="478"/>
          <ac:cxnSpMkLst>
            <pc:docMk/>
            <pc:sldMk cId="4113847502" sldId="341"/>
            <ac:cxnSpMk id="10" creationId="{FC6C2AB6-E695-4520-9F38-6B6A0DE36B04}"/>
          </ac:cxnSpMkLst>
        </pc:cxnChg>
        <pc:cxnChg chg="del">
          <ac:chgData name="Stuart C Wilde MBE" userId="effe1fc91cccb1d5" providerId="LiveId" clId="{0B7434C0-F6C9-5341-B016-8AA67EE59543}" dt="2023-12-05T19:54:52.009" v="430" actId="478"/>
          <ac:cxnSpMkLst>
            <pc:docMk/>
            <pc:sldMk cId="4113847502" sldId="341"/>
            <ac:cxnSpMk id="11" creationId="{8F28B946-C7F6-4BF4-9E0C-3FACB97B07C7}"/>
          </ac:cxnSpMkLst>
        </pc:cxnChg>
        <pc:cxnChg chg="mod">
          <ac:chgData name="Stuart C Wilde MBE" userId="effe1fc91cccb1d5" providerId="LiveId" clId="{0B7434C0-F6C9-5341-B016-8AA67EE59543}" dt="2023-12-07T12:55:45.991" v="1697" actId="1076"/>
          <ac:cxnSpMkLst>
            <pc:docMk/>
            <pc:sldMk cId="4113847502" sldId="341"/>
            <ac:cxnSpMk id="16" creationId="{B589B55F-E1E8-C870-EEA2-31CF5B87C9BB}"/>
          </ac:cxnSpMkLst>
        </pc:cxnChg>
        <pc:cxnChg chg="mod">
          <ac:chgData name="Stuart C Wilde MBE" userId="effe1fc91cccb1d5" providerId="LiveId" clId="{0B7434C0-F6C9-5341-B016-8AA67EE59543}" dt="2023-12-07T12:55:45.991" v="1697" actId="1076"/>
          <ac:cxnSpMkLst>
            <pc:docMk/>
            <pc:sldMk cId="4113847502" sldId="341"/>
            <ac:cxnSpMk id="27" creationId="{CD16E88F-C866-8082-5081-46C1256DEB04}"/>
          </ac:cxnSpMkLst>
        </pc:cxnChg>
        <pc:cxnChg chg="mod">
          <ac:chgData name="Stuart C Wilde MBE" userId="effe1fc91cccb1d5" providerId="LiveId" clId="{0B7434C0-F6C9-5341-B016-8AA67EE59543}" dt="2023-12-07T12:55:45.991" v="1697" actId="1076"/>
          <ac:cxnSpMkLst>
            <pc:docMk/>
            <pc:sldMk cId="4113847502" sldId="341"/>
            <ac:cxnSpMk id="37" creationId="{224A3D8A-908A-F1B6-47BF-FF55136BFC1C}"/>
          </ac:cxnSpMkLst>
        </pc:cxnChg>
        <pc:cxnChg chg="mod">
          <ac:chgData name="Stuart C Wilde MBE" userId="effe1fc91cccb1d5" providerId="LiveId" clId="{0B7434C0-F6C9-5341-B016-8AA67EE59543}" dt="2023-12-07T12:55:45.991" v="1697" actId="1076"/>
          <ac:cxnSpMkLst>
            <pc:docMk/>
            <pc:sldMk cId="4113847502" sldId="341"/>
            <ac:cxnSpMk id="38" creationId="{99376715-8F52-676A-9B55-F687D82F66FE}"/>
          </ac:cxnSpMkLst>
        </pc:cxnChg>
      </pc:sldChg>
      <pc:sldChg chg="addSp delSp modSp mod">
        <pc:chgData name="Stuart C Wilde MBE" userId="effe1fc91cccb1d5" providerId="LiveId" clId="{0B7434C0-F6C9-5341-B016-8AA67EE59543}" dt="2023-12-05T20:14:19.499" v="975" actId="20577"/>
        <pc:sldMkLst>
          <pc:docMk/>
          <pc:sldMk cId="650714688" sldId="342"/>
        </pc:sldMkLst>
        <pc:spChg chg="add mod">
          <ac:chgData name="Stuart C Wilde MBE" userId="effe1fc91cccb1d5" providerId="LiveId" clId="{0B7434C0-F6C9-5341-B016-8AA67EE59543}" dt="2023-12-05T20:14:19.499" v="975" actId="20577"/>
          <ac:spMkLst>
            <pc:docMk/>
            <pc:sldMk cId="650714688" sldId="342"/>
            <ac:spMk id="2" creationId="{D5418D22-88F6-506C-18F4-7C0C4F484A4E}"/>
          </ac:spMkLst>
        </pc:spChg>
        <pc:spChg chg="del">
          <ac:chgData name="Stuart C Wilde MBE" userId="effe1fc91cccb1d5" providerId="LiveId" clId="{0B7434C0-F6C9-5341-B016-8AA67EE59543}" dt="2023-12-05T19:55:11.898" v="433" actId="478"/>
          <ac:spMkLst>
            <pc:docMk/>
            <pc:sldMk cId="650714688" sldId="342"/>
            <ac:spMk id="4" creationId="{60735DC8-A105-4BD0-A57F-2FFC38AECE84}"/>
          </ac:spMkLst>
        </pc:spChg>
        <pc:spChg chg="del">
          <ac:chgData name="Stuart C Wilde MBE" userId="effe1fc91cccb1d5" providerId="LiveId" clId="{0B7434C0-F6C9-5341-B016-8AA67EE59543}" dt="2023-12-05T19:55:11.898" v="433" actId="478"/>
          <ac:spMkLst>
            <pc:docMk/>
            <pc:sldMk cId="650714688" sldId="342"/>
            <ac:spMk id="14" creationId="{8F43C2BE-FC11-4556-86F2-8EE2FBBF10D2}"/>
          </ac:spMkLst>
        </pc:spChg>
        <pc:spChg chg="del">
          <ac:chgData name="Stuart C Wilde MBE" userId="effe1fc91cccb1d5" providerId="LiveId" clId="{0B7434C0-F6C9-5341-B016-8AA67EE59543}" dt="2023-12-05T19:55:11.898" v="433" actId="478"/>
          <ac:spMkLst>
            <pc:docMk/>
            <pc:sldMk cId="650714688" sldId="342"/>
            <ac:spMk id="25" creationId="{F54BD576-CC82-43DA-A008-C28EF60A448A}"/>
          </ac:spMkLst>
        </pc:spChg>
        <pc:spChg chg="del">
          <ac:chgData name="Stuart C Wilde MBE" userId="effe1fc91cccb1d5" providerId="LiveId" clId="{0B7434C0-F6C9-5341-B016-8AA67EE59543}" dt="2023-12-05T20:14:13.898" v="970" actId="478"/>
          <ac:spMkLst>
            <pc:docMk/>
            <pc:sldMk cId="650714688" sldId="342"/>
            <ac:spMk id="29" creationId="{C5A8C257-B6E4-D850-0685-E36894744DCB}"/>
          </ac:spMkLst>
        </pc:spChg>
        <pc:cxnChg chg="del">
          <ac:chgData name="Stuart C Wilde MBE" userId="effe1fc91cccb1d5" providerId="LiveId" clId="{0B7434C0-F6C9-5341-B016-8AA67EE59543}" dt="2023-12-05T19:55:11.898" v="433" actId="478"/>
          <ac:cxnSpMkLst>
            <pc:docMk/>
            <pc:sldMk cId="650714688" sldId="342"/>
            <ac:cxnSpMk id="8" creationId="{50060E80-F1C3-4E50-B873-7CFDEEA90049}"/>
          </ac:cxnSpMkLst>
        </pc:cxnChg>
        <pc:cxnChg chg="del">
          <ac:chgData name="Stuart C Wilde MBE" userId="effe1fc91cccb1d5" providerId="LiveId" clId="{0B7434C0-F6C9-5341-B016-8AA67EE59543}" dt="2023-12-05T19:55:11.898" v="433" actId="478"/>
          <ac:cxnSpMkLst>
            <pc:docMk/>
            <pc:sldMk cId="650714688" sldId="342"/>
            <ac:cxnSpMk id="9" creationId="{01C52B09-2839-4160-A3C1-6BB201E5D53A}"/>
          </ac:cxnSpMkLst>
        </pc:cxnChg>
        <pc:cxnChg chg="del">
          <ac:chgData name="Stuart C Wilde MBE" userId="effe1fc91cccb1d5" providerId="LiveId" clId="{0B7434C0-F6C9-5341-B016-8AA67EE59543}" dt="2023-12-05T19:55:11.898" v="433" actId="478"/>
          <ac:cxnSpMkLst>
            <pc:docMk/>
            <pc:sldMk cId="650714688" sldId="342"/>
            <ac:cxnSpMk id="10" creationId="{FC6C2AB6-E695-4520-9F38-6B6A0DE36B04}"/>
          </ac:cxnSpMkLst>
        </pc:cxnChg>
        <pc:cxnChg chg="del">
          <ac:chgData name="Stuart C Wilde MBE" userId="effe1fc91cccb1d5" providerId="LiveId" clId="{0B7434C0-F6C9-5341-B016-8AA67EE59543}" dt="2023-12-05T19:55:11.898" v="433" actId="478"/>
          <ac:cxnSpMkLst>
            <pc:docMk/>
            <pc:sldMk cId="650714688" sldId="342"/>
            <ac:cxnSpMk id="11" creationId="{8F28B946-C7F6-4BF4-9E0C-3FACB97B07C7}"/>
          </ac:cxnSpMkLst>
        </pc:cxnChg>
      </pc:sldChg>
      <pc:sldChg chg="addSp delSp modSp mod">
        <pc:chgData name="Stuart C Wilde MBE" userId="effe1fc91cccb1d5" providerId="LiveId" clId="{0B7434C0-F6C9-5341-B016-8AA67EE59543}" dt="2023-12-07T12:55:57.424" v="1698" actId="1076"/>
        <pc:sldMkLst>
          <pc:docMk/>
          <pc:sldMk cId="1270165933" sldId="343"/>
        </pc:sldMkLst>
        <pc:spChg chg="add mod">
          <ac:chgData name="Stuart C Wilde MBE" userId="effe1fc91cccb1d5" providerId="LiveId" clId="{0B7434C0-F6C9-5341-B016-8AA67EE59543}" dt="2023-12-05T20:13:51.600" v="963" actId="20577"/>
          <ac:spMkLst>
            <pc:docMk/>
            <pc:sldMk cId="1270165933" sldId="343"/>
            <ac:spMk id="2" creationId="{0BA83884-88B8-72C3-37F1-FE2BBC18AB47}"/>
          </ac:spMkLst>
        </pc:spChg>
        <pc:spChg chg="del">
          <ac:chgData name="Stuart C Wilde MBE" userId="effe1fc91cccb1d5" providerId="LiveId" clId="{0B7434C0-F6C9-5341-B016-8AA67EE59543}" dt="2023-12-05T19:55:00.563" v="431" actId="478"/>
          <ac:spMkLst>
            <pc:docMk/>
            <pc:sldMk cId="1270165933" sldId="343"/>
            <ac:spMk id="4" creationId="{60735DC8-A105-4BD0-A57F-2FFC38AECE84}"/>
          </ac:spMkLst>
        </pc:spChg>
        <pc:spChg chg="mod">
          <ac:chgData name="Stuart C Wilde MBE" userId="effe1fc91cccb1d5" providerId="LiveId" clId="{0B7434C0-F6C9-5341-B016-8AA67EE59543}" dt="2023-12-07T12:55:57.424" v="1698" actId="1076"/>
          <ac:spMkLst>
            <pc:docMk/>
            <pc:sldMk cId="1270165933" sldId="343"/>
            <ac:spMk id="13" creationId="{1F7E0D0A-5D23-DEBC-5304-99E29E9F1984}"/>
          </ac:spMkLst>
        </pc:spChg>
        <pc:spChg chg="del">
          <ac:chgData name="Stuart C Wilde MBE" userId="effe1fc91cccb1d5" providerId="LiveId" clId="{0B7434C0-F6C9-5341-B016-8AA67EE59543}" dt="2023-12-05T19:55:00.563" v="431" actId="478"/>
          <ac:spMkLst>
            <pc:docMk/>
            <pc:sldMk cId="1270165933" sldId="343"/>
            <ac:spMk id="14" creationId="{8F43C2BE-FC11-4556-86F2-8EE2FBBF10D2}"/>
          </ac:spMkLst>
        </pc:spChg>
        <pc:spChg chg="mod">
          <ac:chgData name="Stuart C Wilde MBE" userId="effe1fc91cccb1d5" providerId="LiveId" clId="{0B7434C0-F6C9-5341-B016-8AA67EE59543}" dt="2023-12-07T12:55:57.424" v="1698" actId="1076"/>
          <ac:spMkLst>
            <pc:docMk/>
            <pc:sldMk cId="1270165933" sldId="343"/>
            <ac:spMk id="16" creationId="{A2CF4B76-D83D-79A3-2686-D7B60462F63C}"/>
          </ac:spMkLst>
        </pc:spChg>
        <pc:spChg chg="mod">
          <ac:chgData name="Stuart C Wilde MBE" userId="effe1fc91cccb1d5" providerId="LiveId" clId="{0B7434C0-F6C9-5341-B016-8AA67EE59543}" dt="2023-12-07T12:55:57.424" v="1698" actId="1076"/>
          <ac:spMkLst>
            <pc:docMk/>
            <pc:sldMk cId="1270165933" sldId="343"/>
            <ac:spMk id="18" creationId="{8C0F7BED-E454-4C2D-33A7-F651A9C4C88D}"/>
          </ac:spMkLst>
        </pc:spChg>
        <pc:spChg chg="mod">
          <ac:chgData name="Stuart C Wilde MBE" userId="effe1fc91cccb1d5" providerId="LiveId" clId="{0B7434C0-F6C9-5341-B016-8AA67EE59543}" dt="2023-12-07T12:55:57.424" v="1698" actId="1076"/>
          <ac:spMkLst>
            <pc:docMk/>
            <pc:sldMk cId="1270165933" sldId="343"/>
            <ac:spMk id="20" creationId="{9DDDC3FE-CF6C-4C1D-4C2C-2C8AB8A7C231}"/>
          </ac:spMkLst>
        </pc:spChg>
        <pc:spChg chg="del">
          <ac:chgData name="Stuart C Wilde MBE" userId="effe1fc91cccb1d5" providerId="LiveId" clId="{0B7434C0-F6C9-5341-B016-8AA67EE59543}" dt="2023-12-05T19:55:00.563" v="431" actId="478"/>
          <ac:spMkLst>
            <pc:docMk/>
            <pc:sldMk cId="1270165933" sldId="343"/>
            <ac:spMk id="25" creationId="{F54BD576-CC82-43DA-A008-C28EF60A448A}"/>
          </ac:spMkLst>
        </pc:spChg>
        <pc:spChg chg="del">
          <ac:chgData name="Stuart C Wilde MBE" userId="effe1fc91cccb1d5" providerId="LiveId" clId="{0B7434C0-F6C9-5341-B016-8AA67EE59543}" dt="2023-12-05T20:13:46.636" v="958" actId="478"/>
          <ac:spMkLst>
            <pc:docMk/>
            <pc:sldMk cId="1270165933" sldId="343"/>
            <ac:spMk id="29" creationId="{C5A8C257-B6E4-D850-0685-E36894744DCB}"/>
          </ac:spMkLst>
        </pc:spChg>
        <pc:picChg chg="mod">
          <ac:chgData name="Stuart C Wilde MBE" userId="effe1fc91cccb1d5" providerId="LiveId" clId="{0B7434C0-F6C9-5341-B016-8AA67EE59543}" dt="2023-12-07T12:55:57.424" v="1698" actId="1076"/>
          <ac:picMkLst>
            <pc:docMk/>
            <pc:sldMk cId="1270165933" sldId="343"/>
            <ac:picMk id="5" creationId="{101A3CB5-30EA-D940-7A62-3207E37D9C92}"/>
          </ac:picMkLst>
        </pc:picChg>
        <pc:picChg chg="mod">
          <ac:chgData name="Stuart C Wilde MBE" userId="effe1fc91cccb1d5" providerId="LiveId" clId="{0B7434C0-F6C9-5341-B016-8AA67EE59543}" dt="2023-12-07T12:55:57.424" v="1698" actId="1076"/>
          <ac:picMkLst>
            <pc:docMk/>
            <pc:sldMk cId="1270165933" sldId="343"/>
            <ac:picMk id="17" creationId="{B0AE3952-BCD6-05FF-D852-B5DA0D1D351C}"/>
          </ac:picMkLst>
        </pc:picChg>
        <pc:cxnChg chg="del">
          <ac:chgData name="Stuart C Wilde MBE" userId="effe1fc91cccb1d5" providerId="LiveId" clId="{0B7434C0-F6C9-5341-B016-8AA67EE59543}" dt="2023-12-05T19:55:00.563" v="431" actId="478"/>
          <ac:cxnSpMkLst>
            <pc:docMk/>
            <pc:sldMk cId="1270165933" sldId="343"/>
            <ac:cxnSpMk id="8" creationId="{50060E80-F1C3-4E50-B873-7CFDEEA90049}"/>
          </ac:cxnSpMkLst>
        </pc:cxnChg>
        <pc:cxnChg chg="del">
          <ac:chgData name="Stuart C Wilde MBE" userId="effe1fc91cccb1d5" providerId="LiveId" clId="{0B7434C0-F6C9-5341-B016-8AA67EE59543}" dt="2023-12-05T19:55:00.563" v="431" actId="478"/>
          <ac:cxnSpMkLst>
            <pc:docMk/>
            <pc:sldMk cId="1270165933" sldId="343"/>
            <ac:cxnSpMk id="9" creationId="{01C52B09-2839-4160-A3C1-6BB201E5D53A}"/>
          </ac:cxnSpMkLst>
        </pc:cxnChg>
        <pc:cxnChg chg="del">
          <ac:chgData name="Stuart C Wilde MBE" userId="effe1fc91cccb1d5" providerId="LiveId" clId="{0B7434C0-F6C9-5341-B016-8AA67EE59543}" dt="2023-12-05T19:55:00.563" v="431" actId="478"/>
          <ac:cxnSpMkLst>
            <pc:docMk/>
            <pc:sldMk cId="1270165933" sldId="343"/>
            <ac:cxnSpMk id="10" creationId="{FC6C2AB6-E695-4520-9F38-6B6A0DE36B04}"/>
          </ac:cxnSpMkLst>
        </pc:cxnChg>
        <pc:cxnChg chg="del">
          <ac:chgData name="Stuart C Wilde MBE" userId="effe1fc91cccb1d5" providerId="LiveId" clId="{0B7434C0-F6C9-5341-B016-8AA67EE59543}" dt="2023-12-05T19:55:00.563" v="431" actId="478"/>
          <ac:cxnSpMkLst>
            <pc:docMk/>
            <pc:sldMk cId="1270165933" sldId="343"/>
            <ac:cxnSpMk id="11" creationId="{8F28B946-C7F6-4BF4-9E0C-3FACB97B07C7}"/>
          </ac:cxnSpMkLst>
        </pc:cxnChg>
        <pc:cxnChg chg="mod">
          <ac:chgData name="Stuart C Wilde MBE" userId="effe1fc91cccb1d5" providerId="LiveId" clId="{0B7434C0-F6C9-5341-B016-8AA67EE59543}" dt="2023-12-07T12:55:57.424" v="1698" actId="1076"/>
          <ac:cxnSpMkLst>
            <pc:docMk/>
            <pc:sldMk cId="1270165933" sldId="343"/>
            <ac:cxnSpMk id="15" creationId="{F409432C-00CD-212A-FB82-05FC014F2F18}"/>
          </ac:cxnSpMkLst>
        </pc:cxnChg>
        <pc:cxnChg chg="mod">
          <ac:chgData name="Stuart C Wilde MBE" userId="effe1fc91cccb1d5" providerId="LiveId" clId="{0B7434C0-F6C9-5341-B016-8AA67EE59543}" dt="2023-12-07T12:55:57.424" v="1698" actId="1076"/>
          <ac:cxnSpMkLst>
            <pc:docMk/>
            <pc:sldMk cId="1270165933" sldId="343"/>
            <ac:cxnSpMk id="19" creationId="{3D937A5E-9857-AA63-B933-9ACC0765C88A}"/>
          </ac:cxnSpMkLst>
        </pc:cxnChg>
      </pc:sldChg>
      <pc:sldChg chg="addSp delSp modSp mod">
        <pc:chgData name="Stuart C Wilde MBE" userId="effe1fc91cccb1d5" providerId="LiveId" clId="{0B7434C0-F6C9-5341-B016-8AA67EE59543}" dt="2023-12-07T12:56:16.326" v="1699" actId="1076"/>
        <pc:sldMkLst>
          <pc:docMk/>
          <pc:sldMk cId="1503810612" sldId="344"/>
        </pc:sldMkLst>
        <pc:spChg chg="add mod">
          <ac:chgData name="Stuart C Wilde MBE" userId="effe1fc91cccb1d5" providerId="LiveId" clId="{0B7434C0-F6C9-5341-B016-8AA67EE59543}" dt="2023-12-05T20:14:00.501" v="968" actId="20577"/>
          <ac:spMkLst>
            <pc:docMk/>
            <pc:sldMk cId="1503810612" sldId="344"/>
            <ac:spMk id="3" creationId="{31B119E8-852E-18FF-162D-8E5CE3C74420}"/>
          </ac:spMkLst>
        </pc:spChg>
        <pc:spChg chg="del">
          <ac:chgData name="Stuart C Wilde MBE" userId="effe1fc91cccb1d5" providerId="LiveId" clId="{0B7434C0-F6C9-5341-B016-8AA67EE59543}" dt="2023-12-05T19:55:05.729" v="432" actId="478"/>
          <ac:spMkLst>
            <pc:docMk/>
            <pc:sldMk cId="1503810612" sldId="344"/>
            <ac:spMk id="4" creationId="{60735DC8-A105-4BD0-A57F-2FFC38AECE84}"/>
          </ac:spMkLst>
        </pc:spChg>
        <pc:spChg chg="mod">
          <ac:chgData name="Stuart C Wilde MBE" userId="effe1fc91cccb1d5" providerId="LiveId" clId="{0B7434C0-F6C9-5341-B016-8AA67EE59543}" dt="2023-12-07T12:56:16.326" v="1699" actId="1076"/>
          <ac:spMkLst>
            <pc:docMk/>
            <pc:sldMk cId="1503810612" sldId="344"/>
            <ac:spMk id="7" creationId="{95AAD6B1-2940-426B-5726-211F38B5B851}"/>
          </ac:spMkLst>
        </pc:spChg>
        <pc:spChg chg="del">
          <ac:chgData name="Stuart C Wilde MBE" userId="effe1fc91cccb1d5" providerId="LiveId" clId="{0B7434C0-F6C9-5341-B016-8AA67EE59543}" dt="2023-12-05T19:55:05.729" v="432" actId="478"/>
          <ac:spMkLst>
            <pc:docMk/>
            <pc:sldMk cId="1503810612" sldId="344"/>
            <ac:spMk id="14" creationId="{8F43C2BE-FC11-4556-86F2-8EE2FBBF10D2}"/>
          </ac:spMkLst>
        </pc:spChg>
        <pc:spChg chg="mod">
          <ac:chgData name="Stuart C Wilde MBE" userId="effe1fc91cccb1d5" providerId="LiveId" clId="{0B7434C0-F6C9-5341-B016-8AA67EE59543}" dt="2023-12-07T12:56:16.326" v="1699" actId="1076"/>
          <ac:spMkLst>
            <pc:docMk/>
            <pc:sldMk cId="1503810612" sldId="344"/>
            <ac:spMk id="16" creationId="{3D760164-FB6B-F741-4429-6A6029985FE3}"/>
          </ac:spMkLst>
        </pc:spChg>
        <pc:spChg chg="mod">
          <ac:chgData name="Stuart C Wilde MBE" userId="effe1fc91cccb1d5" providerId="LiveId" clId="{0B7434C0-F6C9-5341-B016-8AA67EE59543}" dt="2023-12-07T12:56:16.326" v="1699" actId="1076"/>
          <ac:spMkLst>
            <pc:docMk/>
            <pc:sldMk cId="1503810612" sldId="344"/>
            <ac:spMk id="18" creationId="{F231AE74-2595-5D0D-2AA1-6542BDC34D51}"/>
          </ac:spMkLst>
        </pc:spChg>
        <pc:spChg chg="mod">
          <ac:chgData name="Stuart C Wilde MBE" userId="effe1fc91cccb1d5" providerId="LiveId" clId="{0B7434C0-F6C9-5341-B016-8AA67EE59543}" dt="2023-12-07T12:56:16.326" v="1699" actId="1076"/>
          <ac:spMkLst>
            <pc:docMk/>
            <pc:sldMk cId="1503810612" sldId="344"/>
            <ac:spMk id="19" creationId="{5D04B92F-D779-87D2-D4A7-E24EA2E5B8BF}"/>
          </ac:spMkLst>
        </pc:spChg>
        <pc:spChg chg="mod">
          <ac:chgData name="Stuart C Wilde MBE" userId="effe1fc91cccb1d5" providerId="LiveId" clId="{0B7434C0-F6C9-5341-B016-8AA67EE59543}" dt="2023-12-07T12:56:16.326" v="1699" actId="1076"/>
          <ac:spMkLst>
            <pc:docMk/>
            <pc:sldMk cId="1503810612" sldId="344"/>
            <ac:spMk id="20" creationId="{F0F4FD4F-ECE1-1FA5-2DED-D363D5657B8B}"/>
          </ac:spMkLst>
        </pc:spChg>
        <pc:spChg chg="del">
          <ac:chgData name="Stuart C Wilde MBE" userId="effe1fc91cccb1d5" providerId="LiveId" clId="{0B7434C0-F6C9-5341-B016-8AA67EE59543}" dt="2023-12-05T19:55:05.729" v="432" actId="478"/>
          <ac:spMkLst>
            <pc:docMk/>
            <pc:sldMk cId="1503810612" sldId="344"/>
            <ac:spMk id="25" creationId="{F54BD576-CC82-43DA-A008-C28EF60A448A}"/>
          </ac:spMkLst>
        </pc:spChg>
        <pc:spChg chg="del">
          <ac:chgData name="Stuart C Wilde MBE" userId="effe1fc91cccb1d5" providerId="LiveId" clId="{0B7434C0-F6C9-5341-B016-8AA67EE59543}" dt="2023-12-05T20:14:04.154" v="969" actId="478"/>
          <ac:spMkLst>
            <pc:docMk/>
            <pc:sldMk cId="1503810612" sldId="344"/>
            <ac:spMk id="29" creationId="{C5A8C257-B6E4-D850-0685-E36894744DCB}"/>
          </ac:spMkLst>
        </pc:spChg>
        <pc:spChg chg="mod">
          <ac:chgData name="Stuart C Wilde MBE" userId="effe1fc91cccb1d5" providerId="LiveId" clId="{0B7434C0-F6C9-5341-B016-8AA67EE59543}" dt="2023-12-07T12:56:16.326" v="1699" actId="1076"/>
          <ac:spMkLst>
            <pc:docMk/>
            <pc:sldMk cId="1503810612" sldId="344"/>
            <ac:spMk id="30" creationId="{064756B3-F404-889B-ECB2-6686FEDA1838}"/>
          </ac:spMkLst>
        </pc:spChg>
        <pc:spChg chg="mod">
          <ac:chgData name="Stuart C Wilde MBE" userId="effe1fc91cccb1d5" providerId="LiveId" clId="{0B7434C0-F6C9-5341-B016-8AA67EE59543}" dt="2023-12-07T12:56:16.326" v="1699" actId="1076"/>
          <ac:spMkLst>
            <pc:docMk/>
            <pc:sldMk cId="1503810612" sldId="344"/>
            <ac:spMk id="31" creationId="{7142640A-9B0B-7C8F-677E-DC87358F31E9}"/>
          </ac:spMkLst>
        </pc:spChg>
        <pc:spChg chg="mod">
          <ac:chgData name="Stuart C Wilde MBE" userId="effe1fc91cccb1d5" providerId="LiveId" clId="{0B7434C0-F6C9-5341-B016-8AA67EE59543}" dt="2023-12-07T12:56:16.326" v="1699" actId="1076"/>
          <ac:spMkLst>
            <pc:docMk/>
            <pc:sldMk cId="1503810612" sldId="344"/>
            <ac:spMk id="43" creationId="{44EB4E8F-0DBE-F0ED-0212-2673FC1390E5}"/>
          </ac:spMkLst>
        </pc:spChg>
        <pc:spChg chg="mod">
          <ac:chgData name="Stuart C Wilde MBE" userId="effe1fc91cccb1d5" providerId="LiveId" clId="{0B7434C0-F6C9-5341-B016-8AA67EE59543}" dt="2023-12-07T12:56:16.326" v="1699" actId="1076"/>
          <ac:spMkLst>
            <pc:docMk/>
            <pc:sldMk cId="1503810612" sldId="344"/>
            <ac:spMk id="60" creationId="{A7BBC348-50B6-B194-7D9E-6F73CA493C8B}"/>
          </ac:spMkLst>
        </pc:spChg>
        <pc:spChg chg="mod">
          <ac:chgData name="Stuart C Wilde MBE" userId="effe1fc91cccb1d5" providerId="LiveId" clId="{0B7434C0-F6C9-5341-B016-8AA67EE59543}" dt="2023-12-07T12:56:16.326" v="1699" actId="1076"/>
          <ac:spMkLst>
            <pc:docMk/>
            <pc:sldMk cId="1503810612" sldId="344"/>
            <ac:spMk id="61" creationId="{8F8B71A6-777F-D3D9-35E3-D18B14BE7D7A}"/>
          </ac:spMkLst>
        </pc:spChg>
        <pc:picChg chg="mod">
          <ac:chgData name="Stuart C Wilde MBE" userId="effe1fc91cccb1d5" providerId="LiveId" clId="{0B7434C0-F6C9-5341-B016-8AA67EE59543}" dt="2023-12-07T12:56:16.326" v="1699" actId="1076"/>
          <ac:picMkLst>
            <pc:docMk/>
            <pc:sldMk cId="1503810612" sldId="344"/>
            <ac:picMk id="6" creationId="{D34886EC-0F40-946C-062C-6686A766AC10}"/>
          </ac:picMkLst>
        </pc:picChg>
        <pc:picChg chg="mod">
          <ac:chgData name="Stuart C Wilde MBE" userId="effe1fc91cccb1d5" providerId="LiveId" clId="{0B7434C0-F6C9-5341-B016-8AA67EE59543}" dt="2023-12-07T12:56:16.326" v="1699" actId="1076"/>
          <ac:picMkLst>
            <pc:docMk/>
            <pc:sldMk cId="1503810612" sldId="344"/>
            <ac:picMk id="12" creationId="{E72051A5-436E-4266-1E60-D6CF801DAE05}"/>
          </ac:picMkLst>
        </pc:picChg>
        <pc:picChg chg="mod">
          <ac:chgData name="Stuart C Wilde MBE" userId="effe1fc91cccb1d5" providerId="LiveId" clId="{0B7434C0-F6C9-5341-B016-8AA67EE59543}" dt="2023-12-07T12:56:16.326" v="1699" actId="1076"/>
          <ac:picMkLst>
            <pc:docMk/>
            <pc:sldMk cId="1503810612" sldId="344"/>
            <ac:picMk id="23" creationId="{F098476B-FDB3-6DFD-7528-607EB6D2336A}"/>
          </ac:picMkLst>
        </pc:picChg>
        <pc:picChg chg="mod">
          <ac:chgData name="Stuart C Wilde MBE" userId="effe1fc91cccb1d5" providerId="LiveId" clId="{0B7434C0-F6C9-5341-B016-8AA67EE59543}" dt="2023-12-07T12:56:16.326" v="1699" actId="1076"/>
          <ac:picMkLst>
            <pc:docMk/>
            <pc:sldMk cId="1503810612" sldId="344"/>
            <ac:picMk id="42" creationId="{1CC00439-0756-0592-DCDD-D60B9ED5690C}"/>
          </ac:picMkLst>
        </pc:picChg>
        <pc:cxnChg chg="mod">
          <ac:chgData name="Stuart C Wilde MBE" userId="effe1fc91cccb1d5" providerId="LiveId" clId="{0B7434C0-F6C9-5341-B016-8AA67EE59543}" dt="2023-12-07T12:56:16.326" v="1699" actId="1076"/>
          <ac:cxnSpMkLst>
            <pc:docMk/>
            <pc:sldMk cId="1503810612" sldId="344"/>
            <ac:cxnSpMk id="2" creationId="{F380012C-4BB4-0DA7-2552-08E62CA3587B}"/>
          </ac:cxnSpMkLst>
        </pc:cxnChg>
        <pc:cxnChg chg="del">
          <ac:chgData name="Stuart C Wilde MBE" userId="effe1fc91cccb1d5" providerId="LiveId" clId="{0B7434C0-F6C9-5341-B016-8AA67EE59543}" dt="2023-12-05T19:55:05.729" v="432" actId="478"/>
          <ac:cxnSpMkLst>
            <pc:docMk/>
            <pc:sldMk cId="1503810612" sldId="344"/>
            <ac:cxnSpMk id="8" creationId="{50060E80-F1C3-4E50-B873-7CFDEEA90049}"/>
          </ac:cxnSpMkLst>
        </pc:cxnChg>
        <pc:cxnChg chg="del">
          <ac:chgData name="Stuart C Wilde MBE" userId="effe1fc91cccb1d5" providerId="LiveId" clId="{0B7434C0-F6C9-5341-B016-8AA67EE59543}" dt="2023-12-05T19:55:05.729" v="432" actId="478"/>
          <ac:cxnSpMkLst>
            <pc:docMk/>
            <pc:sldMk cId="1503810612" sldId="344"/>
            <ac:cxnSpMk id="9" creationId="{01C52B09-2839-4160-A3C1-6BB201E5D53A}"/>
          </ac:cxnSpMkLst>
        </pc:cxnChg>
        <pc:cxnChg chg="del">
          <ac:chgData name="Stuart C Wilde MBE" userId="effe1fc91cccb1d5" providerId="LiveId" clId="{0B7434C0-F6C9-5341-B016-8AA67EE59543}" dt="2023-12-05T19:55:05.729" v="432" actId="478"/>
          <ac:cxnSpMkLst>
            <pc:docMk/>
            <pc:sldMk cId="1503810612" sldId="344"/>
            <ac:cxnSpMk id="10" creationId="{FC6C2AB6-E695-4520-9F38-6B6A0DE36B04}"/>
          </ac:cxnSpMkLst>
        </pc:cxnChg>
        <pc:cxnChg chg="del">
          <ac:chgData name="Stuart C Wilde MBE" userId="effe1fc91cccb1d5" providerId="LiveId" clId="{0B7434C0-F6C9-5341-B016-8AA67EE59543}" dt="2023-12-05T19:55:05.729" v="432" actId="478"/>
          <ac:cxnSpMkLst>
            <pc:docMk/>
            <pc:sldMk cId="1503810612" sldId="344"/>
            <ac:cxnSpMk id="11" creationId="{8F28B946-C7F6-4BF4-9E0C-3FACB97B07C7}"/>
          </ac:cxnSpMkLst>
        </pc:cxnChg>
        <pc:cxnChg chg="mod">
          <ac:chgData name="Stuart C Wilde MBE" userId="effe1fc91cccb1d5" providerId="LiveId" clId="{0B7434C0-F6C9-5341-B016-8AA67EE59543}" dt="2023-12-07T12:56:16.326" v="1699" actId="1076"/>
          <ac:cxnSpMkLst>
            <pc:docMk/>
            <pc:sldMk cId="1503810612" sldId="344"/>
            <ac:cxnSpMk id="13" creationId="{80C41F8F-240A-4108-09A3-865BAB06CB79}"/>
          </ac:cxnSpMkLst>
        </pc:cxnChg>
        <pc:cxnChg chg="mod">
          <ac:chgData name="Stuart C Wilde MBE" userId="effe1fc91cccb1d5" providerId="LiveId" clId="{0B7434C0-F6C9-5341-B016-8AA67EE59543}" dt="2023-12-07T12:56:16.326" v="1699" actId="1076"/>
          <ac:cxnSpMkLst>
            <pc:docMk/>
            <pc:sldMk cId="1503810612" sldId="344"/>
            <ac:cxnSpMk id="21" creationId="{2ADBBE02-2C4B-13DD-A14D-4E6888B5EDA8}"/>
          </ac:cxnSpMkLst>
        </pc:cxnChg>
        <pc:cxnChg chg="mod">
          <ac:chgData name="Stuart C Wilde MBE" userId="effe1fc91cccb1d5" providerId="LiveId" clId="{0B7434C0-F6C9-5341-B016-8AA67EE59543}" dt="2023-12-07T12:56:16.326" v="1699" actId="1076"/>
          <ac:cxnSpMkLst>
            <pc:docMk/>
            <pc:sldMk cId="1503810612" sldId="344"/>
            <ac:cxnSpMk id="24" creationId="{9CDFDBBF-3F26-7571-17C8-54B37D177B38}"/>
          </ac:cxnSpMkLst>
        </pc:cxnChg>
        <pc:cxnChg chg="mod">
          <ac:chgData name="Stuart C Wilde MBE" userId="effe1fc91cccb1d5" providerId="LiveId" clId="{0B7434C0-F6C9-5341-B016-8AA67EE59543}" dt="2023-12-07T12:56:16.326" v="1699" actId="1076"/>
          <ac:cxnSpMkLst>
            <pc:docMk/>
            <pc:sldMk cId="1503810612" sldId="344"/>
            <ac:cxnSpMk id="44" creationId="{EF024758-B664-E23C-19E8-9156CDBA0B7B}"/>
          </ac:cxnSpMkLst>
        </pc:cxnChg>
        <pc:cxnChg chg="mod">
          <ac:chgData name="Stuart C Wilde MBE" userId="effe1fc91cccb1d5" providerId="LiveId" clId="{0B7434C0-F6C9-5341-B016-8AA67EE59543}" dt="2023-12-07T12:56:16.326" v="1699" actId="1076"/>
          <ac:cxnSpMkLst>
            <pc:docMk/>
            <pc:sldMk cId="1503810612" sldId="344"/>
            <ac:cxnSpMk id="45" creationId="{422EF5B6-E9CD-437D-D84F-7EDF0E1DC12D}"/>
          </ac:cxnSpMkLst>
        </pc:cxnChg>
        <pc:cxnChg chg="mod">
          <ac:chgData name="Stuart C Wilde MBE" userId="effe1fc91cccb1d5" providerId="LiveId" clId="{0B7434C0-F6C9-5341-B016-8AA67EE59543}" dt="2023-12-07T12:56:16.326" v="1699" actId="1076"/>
          <ac:cxnSpMkLst>
            <pc:docMk/>
            <pc:sldMk cId="1503810612" sldId="344"/>
            <ac:cxnSpMk id="52" creationId="{BD068D04-25B8-F9FC-A551-D9BD04E89A40}"/>
          </ac:cxnSpMkLst>
        </pc:cxnChg>
        <pc:cxnChg chg="mod">
          <ac:chgData name="Stuart C Wilde MBE" userId="effe1fc91cccb1d5" providerId="LiveId" clId="{0B7434C0-F6C9-5341-B016-8AA67EE59543}" dt="2023-12-07T12:56:16.326" v="1699" actId="1076"/>
          <ac:cxnSpMkLst>
            <pc:docMk/>
            <pc:sldMk cId="1503810612" sldId="344"/>
            <ac:cxnSpMk id="62" creationId="{A4C55FC3-D092-132C-0BC9-C24C2A64118A}"/>
          </ac:cxnSpMkLst>
        </pc:cxnChg>
      </pc:sldChg>
      <pc:sldChg chg="addSp delSp modSp mod">
        <pc:chgData name="Stuart C Wilde MBE" userId="effe1fc91cccb1d5" providerId="LiveId" clId="{0B7434C0-F6C9-5341-B016-8AA67EE59543}" dt="2023-12-07T16:33:14.521" v="1704" actId="1076"/>
        <pc:sldMkLst>
          <pc:docMk/>
          <pc:sldMk cId="3859707570" sldId="345"/>
        </pc:sldMkLst>
        <pc:spChg chg="add mod">
          <ac:chgData name="Stuart C Wilde MBE" userId="effe1fc91cccb1d5" providerId="LiveId" clId="{0B7434C0-F6C9-5341-B016-8AA67EE59543}" dt="2023-12-05T20:14:35.412" v="979" actId="20577"/>
          <ac:spMkLst>
            <pc:docMk/>
            <pc:sldMk cId="3859707570" sldId="345"/>
            <ac:spMk id="2" creationId="{591575F8-5A93-CCB0-15EC-2D620907B4EC}"/>
          </ac:spMkLst>
        </pc:spChg>
        <pc:spChg chg="del">
          <ac:chgData name="Stuart C Wilde MBE" userId="effe1fc91cccb1d5" providerId="LiveId" clId="{0B7434C0-F6C9-5341-B016-8AA67EE59543}" dt="2023-12-05T19:55:18.467" v="434" actId="478"/>
          <ac:spMkLst>
            <pc:docMk/>
            <pc:sldMk cId="3859707570" sldId="345"/>
            <ac:spMk id="4" creationId="{60735DC8-A105-4BD0-A57F-2FFC38AECE84}"/>
          </ac:spMkLst>
        </pc:spChg>
        <pc:spChg chg="mod">
          <ac:chgData name="Stuart C Wilde MBE" userId="effe1fc91cccb1d5" providerId="LiveId" clId="{0B7434C0-F6C9-5341-B016-8AA67EE59543}" dt="2023-12-07T16:33:14.521" v="1704" actId="1076"/>
          <ac:spMkLst>
            <pc:docMk/>
            <pc:sldMk cId="3859707570" sldId="345"/>
            <ac:spMk id="7" creationId="{0308B64B-A55B-5895-6523-E2EEAAB56DFB}"/>
          </ac:spMkLst>
        </pc:spChg>
        <pc:spChg chg="del">
          <ac:chgData name="Stuart C Wilde MBE" userId="effe1fc91cccb1d5" providerId="LiveId" clId="{0B7434C0-F6C9-5341-B016-8AA67EE59543}" dt="2023-12-05T19:55:18.467" v="434" actId="478"/>
          <ac:spMkLst>
            <pc:docMk/>
            <pc:sldMk cId="3859707570" sldId="345"/>
            <ac:spMk id="14" creationId="{8F43C2BE-FC11-4556-86F2-8EE2FBBF10D2}"/>
          </ac:spMkLst>
        </pc:spChg>
        <pc:spChg chg="mod">
          <ac:chgData name="Stuart C Wilde MBE" userId="effe1fc91cccb1d5" providerId="LiveId" clId="{0B7434C0-F6C9-5341-B016-8AA67EE59543}" dt="2023-12-07T16:33:14.521" v="1704" actId="1076"/>
          <ac:spMkLst>
            <pc:docMk/>
            <pc:sldMk cId="3859707570" sldId="345"/>
            <ac:spMk id="16" creationId="{85B36F31-0980-C798-31F4-3EFD5B7C5A9D}"/>
          </ac:spMkLst>
        </pc:spChg>
        <pc:spChg chg="mod">
          <ac:chgData name="Stuart C Wilde MBE" userId="effe1fc91cccb1d5" providerId="LiveId" clId="{0B7434C0-F6C9-5341-B016-8AA67EE59543}" dt="2023-12-07T16:33:14.521" v="1704" actId="1076"/>
          <ac:spMkLst>
            <pc:docMk/>
            <pc:sldMk cId="3859707570" sldId="345"/>
            <ac:spMk id="22" creationId="{C17F914F-9D3F-97A2-B2CD-1A1A422592D5}"/>
          </ac:spMkLst>
        </pc:spChg>
        <pc:spChg chg="mod">
          <ac:chgData name="Stuart C Wilde MBE" userId="effe1fc91cccb1d5" providerId="LiveId" clId="{0B7434C0-F6C9-5341-B016-8AA67EE59543}" dt="2023-12-07T16:33:14.521" v="1704" actId="1076"/>
          <ac:spMkLst>
            <pc:docMk/>
            <pc:sldMk cId="3859707570" sldId="345"/>
            <ac:spMk id="24" creationId="{087044FF-AD22-9CA5-5E05-6613D81110C1}"/>
          </ac:spMkLst>
        </pc:spChg>
        <pc:spChg chg="del">
          <ac:chgData name="Stuart C Wilde MBE" userId="effe1fc91cccb1d5" providerId="LiveId" clId="{0B7434C0-F6C9-5341-B016-8AA67EE59543}" dt="2023-12-05T19:55:18.467" v="434" actId="478"/>
          <ac:spMkLst>
            <pc:docMk/>
            <pc:sldMk cId="3859707570" sldId="345"/>
            <ac:spMk id="25" creationId="{F54BD576-CC82-43DA-A008-C28EF60A448A}"/>
          </ac:spMkLst>
        </pc:spChg>
        <pc:spChg chg="mod">
          <ac:chgData name="Stuart C Wilde MBE" userId="effe1fc91cccb1d5" providerId="LiveId" clId="{0B7434C0-F6C9-5341-B016-8AA67EE59543}" dt="2023-12-07T16:33:14.521" v="1704" actId="1076"/>
          <ac:spMkLst>
            <pc:docMk/>
            <pc:sldMk cId="3859707570" sldId="345"/>
            <ac:spMk id="28" creationId="{2D90EF82-C6B2-6715-0B6D-B6FE51BE3BBD}"/>
          </ac:spMkLst>
        </pc:spChg>
        <pc:spChg chg="del">
          <ac:chgData name="Stuart C Wilde MBE" userId="effe1fc91cccb1d5" providerId="LiveId" clId="{0B7434C0-F6C9-5341-B016-8AA67EE59543}" dt="2023-12-05T20:14:29.933" v="976" actId="478"/>
          <ac:spMkLst>
            <pc:docMk/>
            <pc:sldMk cId="3859707570" sldId="345"/>
            <ac:spMk id="29" creationId="{C5A8C257-B6E4-D850-0685-E36894744DCB}"/>
          </ac:spMkLst>
        </pc:spChg>
        <pc:spChg chg="mod">
          <ac:chgData name="Stuart C Wilde MBE" userId="effe1fc91cccb1d5" providerId="LiveId" clId="{0B7434C0-F6C9-5341-B016-8AA67EE59543}" dt="2023-12-07T16:33:14.521" v="1704" actId="1076"/>
          <ac:spMkLst>
            <pc:docMk/>
            <pc:sldMk cId="3859707570" sldId="345"/>
            <ac:spMk id="30" creationId="{D4E933DA-4088-DF91-9691-17195AD06958}"/>
          </ac:spMkLst>
        </pc:spChg>
        <pc:picChg chg="mod">
          <ac:chgData name="Stuart C Wilde MBE" userId="effe1fc91cccb1d5" providerId="LiveId" clId="{0B7434C0-F6C9-5341-B016-8AA67EE59543}" dt="2023-12-07T16:33:14.521" v="1704" actId="1076"/>
          <ac:picMkLst>
            <pc:docMk/>
            <pc:sldMk cId="3859707570" sldId="345"/>
            <ac:picMk id="3" creationId="{0BDACABC-BD93-B103-927C-7F3EABB34BE8}"/>
          </ac:picMkLst>
        </pc:picChg>
        <pc:picChg chg="mod">
          <ac:chgData name="Stuart C Wilde MBE" userId="effe1fc91cccb1d5" providerId="LiveId" clId="{0B7434C0-F6C9-5341-B016-8AA67EE59543}" dt="2023-12-07T16:33:14.521" v="1704" actId="1076"/>
          <ac:picMkLst>
            <pc:docMk/>
            <pc:sldMk cId="3859707570" sldId="345"/>
            <ac:picMk id="19" creationId="{86328860-A29B-5853-1CE8-D40E5413305B}"/>
          </ac:picMkLst>
        </pc:picChg>
        <pc:picChg chg="mod">
          <ac:chgData name="Stuart C Wilde MBE" userId="effe1fc91cccb1d5" providerId="LiveId" clId="{0B7434C0-F6C9-5341-B016-8AA67EE59543}" dt="2023-12-07T16:33:14.521" v="1704" actId="1076"/>
          <ac:picMkLst>
            <pc:docMk/>
            <pc:sldMk cId="3859707570" sldId="345"/>
            <ac:picMk id="21" creationId="{3F18A71C-DD8E-1795-1EA2-A929909A488E}"/>
          </ac:picMkLst>
        </pc:picChg>
        <pc:cxnChg chg="del">
          <ac:chgData name="Stuart C Wilde MBE" userId="effe1fc91cccb1d5" providerId="LiveId" clId="{0B7434C0-F6C9-5341-B016-8AA67EE59543}" dt="2023-12-05T19:55:18.467" v="434" actId="478"/>
          <ac:cxnSpMkLst>
            <pc:docMk/>
            <pc:sldMk cId="3859707570" sldId="345"/>
            <ac:cxnSpMk id="8" creationId="{50060E80-F1C3-4E50-B873-7CFDEEA90049}"/>
          </ac:cxnSpMkLst>
        </pc:cxnChg>
        <pc:cxnChg chg="del">
          <ac:chgData name="Stuart C Wilde MBE" userId="effe1fc91cccb1d5" providerId="LiveId" clId="{0B7434C0-F6C9-5341-B016-8AA67EE59543}" dt="2023-12-05T19:55:18.467" v="434" actId="478"/>
          <ac:cxnSpMkLst>
            <pc:docMk/>
            <pc:sldMk cId="3859707570" sldId="345"/>
            <ac:cxnSpMk id="9" creationId="{01C52B09-2839-4160-A3C1-6BB201E5D53A}"/>
          </ac:cxnSpMkLst>
        </pc:cxnChg>
        <pc:cxnChg chg="del">
          <ac:chgData name="Stuart C Wilde MBE" userId="effe1fc91cccb1d5" providerId="LiveId" clId="{0B7434C0-F6C9-5341-B016-8AA67EE59543}" dt="2023-12-05T19:55:18.467" v="434" actId="478"/>
          <ac:cxnSpMkLst>
            <pc:docMk/>
            <pc:sldMk cId="3859707570" sldId="345"/>
            <ac:cxnSpMk id="10" creationId="{FC6C2AB6-E695-4520-9F38-6B6A0DE36B04}"/>
          </ac:cxnSpMkLst>
        </pc:cxnChg>
        <pc:cxnChg chg="del">
          <ac:chgData name="Stuart C Wilde MBE" userId="effe1fc91cccb1d5" providerId="LiveId" clId="{0B7434C0-F6C9-5341-B016-8AA67EE59543}" dt="2023-12-05T19:55:18.467" v="434" actId="478"/>
          <ac:cxnSpMkLst>
            <pc:docMk/>
            <pc:sldMk cId="3859707570" sldId="345"/>
            <ac:cxnSpMk id="11" creationId="{8F28B946-C7F6-4BF4-9E0C-3FACB97B07C7}"/>
          </ac:cxnSpMkLst>
        </pc:cxnChg>
        <pc:cxnChg chg="mod">
          <ac:chgData name="Stuart C Wilde MBE" userId="effe1fc91cccb1d5" providerId="LiveId" clId="{0B7434C0-F6C9-5341-B016-8AA67EE59543}" dt="2023-12-07T16:33:14.521" v="1704" actId="1076"/>
          <ac:cxnSpMkLst>
            <pc:docMk/>
            <pc:sldMk cId="3859707570" sldId="345"/>
            <ac:cxnSpMk id="13" creationId="{CC90D692-DAC5-D636-0BBB-0337984D1B92}"/>
          </ac:cxnSpMkLst>
        </pc:cxnChg>
        <pc:cxnChg chg="mod">
          <ac:chgData name="Stuart C Wilde MBE" userId="effe1fc91cccb1d5" providerId="LiveId" clId="{0B7434C0-F6C9-5341-B016-8AA67EE59543}" dt="2023-12-07T16:33:14.521" v="1704" actId="1076"/>
          <ac:cxnSpMkLst>
            <pc:docMk/>
            <pc:sldMk cId="3859707570" sldId="345"/>
            <ac:cxnSpMk id="23" creationId="{3DBEAAF9-49AE-77DA-5FA8-4A2743981CDB}"/>
          </ac:cxnSpMkLst>
        </pc:cxnChg>
        <pc:cxnChg chg="mod">
          <ac:chgData name="Stuart C Wilde MBE" userId="effe1fc91cccb1d5" providerId="LiveId" clId="{0B7434C0-F6C9-5341-B016-8AA67EE59543}" dt="2023-12-07T16:33:14.521" v="1704" actId="1076"/>
          <ac:cxnSpMkLst>
            <pc:docMk/>
            <pc:sldMk cId="3859707570" sldId="345"/>
            <ac:cxnSpMk id="31" creationId="{B4E00B58-D1E7-AFEB-4A1B-1A755F3053F7}"/>
          </ac:cxnSpMkLst>
        </pc:cxnChg>
        <pc:cxnChg chg="mod">
          <ac:chgData name="Stuart C Wilde MBE" userId="effe1fc91cccb1d5" providerId="LiveId" clId="{0B7434C0-F6C9-5341-B016-8AA67EE59543}" dt="2023-12-07T16:33:14.521" v="1704" actId="1076"/>
          <ac:cxnSpMkLst>
            <pc:docMk/>
            <pc:sldMk cId="3859707570" sldId="345"/>
            <ac:cxnSpMk id="32" creationId="{8838E7AC-5683-2A68-5449-9018732D5766}"/>
          </ac:cxnSpMkLst>
        </pc:cxnChg>
        <pc:cxnChg chg="mod">
          <ac:chgData name="Stuart C Wilde MBE" userId="effe1fc91cccb1d5" providerId="LiveId" clId="{0B7434C0-F6C9-5341-B016-8AA67EE59543}" dt="2023-12-07T16:33:14.521" v="1704" actId="1076"/>
          <ac:cxnSpMkLst>
            <pc:docMk/>
            <pc:sldMk cId="3859707570" sldId="345"/>
            <ac:cxnSpMk id="37" creationId="{3FF698F0-878C-4C70-26C9-C2D4595C7926}"/>
          </ac:cxnSpMkLst>
        </pc:cxnChg>
      </pc:sldChg>
      <pc:sldChg chg="addSp delSp modSp mod">
        <pc:chgData name="Stuart C Wilde MBE" userId="effe1fc91cccb1d5" providerId="LiveId" clId="{0B7434C0-F6C9-5341-B016-8AA67EE59543}" dt="2023-12-07T16:33:31.326" v="1705" actId="1076"/>
        <pc:sldMkLst>
          <pc:docMk/>
          <pc:sldMk cId="3630515382" sldId="346"/>
        </pc:sldMkLst>
        <pc:spChg chg="mod">
          <ac:chgData name="Stuart C Wilde MBE" userId="effe1fc91cccb1d5" providerId="LiveId" clId="{0B7434C0-F6C9-5341-B016-8AA67EE59543}" dt="2023-12-07T16:33:31.326" v="1705" actId="1076"/>
          <ac:spMkLst>
            <pc:docMk/>
            <pc:sldMk cId="3630515382" sldId="346"/>
            <ac:spMk id="2" creationId="{A219DCE7-EE96-7BB5-B6DA-0DAAEA8FC92F}"/>
          </ac:spMkLst>
        </pc:spChg>
        <pc:spChg chg="add mod">
          <ac:chgData name="Stuart C Wilde MBE" userId="effe1fc91cccb1d5" providerId="LiveId" clId="{0B7434C0-F6C9-5341-B016-8AA67EE59543}" dt="2023-12-05T20:14:43.785" v="983" actId="20577"/>
          <ac:spMkLst>
            <pc:docMk/>
            <pc:sldMk cId="3630515382" sldId="346"/>
            <ac:spMk id="3" creationId="{BC046076-CBD3-9E39-8AB5-33341D3FAA9E}"/>
          </ac:spMkLst>
        </pc:spChg>
        <pc:spChg chg="del">
          <ac:chgData name="Stuart C Wilde MBE" userId="effe1fc91cccb1d5" providerId="LiveId" clId="{0B7434C0-F6C9-5341-B016-8AA67EE59543}" dt="2023-12-05T19:55:23.966" v="435" actId="478"/>
          <ac:spMkLst>
            <pc:docMk/>
            <pc:sldMk cId="3630515382" sldId="346"/>
            <ac:spMk id="4" creationId="{60735DC8-A105-4BD0-A57F-2FFC38AECE84}"/>
          </ac:spMkLst>
        </pc:spChg>
        <pc:spChg chg="mod">
          <ac:chgData name="Stuart C Wilde MBE" userId="effe1fc91cccb1d5" providerId="LiveId" clId="{0B7434C0-F6C9-5341-B016-8AA67EE59543}" dt="2023-12-07T16:33:31.326" v="1705" actId="1076"/>
          <ac:spMkLst>
            <pc:docMk/>
            <pc:sldMk cId="3630515382" sldId="346"/>
            <ac:spMk id="6" creationId="{40F47F09-FACF-834B-75D3-2AB41B96A7E9}"/>
          </ac:spMkLst>
        </pc:spChg>
        <pc:spChg chg="mod">
          <ac:chgData name="Stuart C Wilde MBE" userId="effe1fc91cccb1d5" providerId="LiveId" clId="{0B7434C0-F6C9-5341-B016-8AA67EE59543}" dt="2023-12-07T16:33:31.326" v="1705" actId="1076"/>
          <ac:spMkLst>
            <pc:docMk/>
            <pc:sldMk cId="3630515382" sldId="346"/>
            <ac:spMk id="13" creationId="{AB10AF4F-D4A8-1718-F72C-69A474774A0A}"/>
          </ac:spMkLst>
        </pc:spChg>
        <pc:spChg chg="del">
          <ac:chgData name="Stuart C Wilde MBE" userId="effe1fc91cccb1d5" providerId="LiveId" clId="{0B7434C0-F6C9-5341-B016-8AA67EE59543}" dt="2023-12-05T19:55:23.966" v="435" actId="478"/>
          <ac:spMkLst>
            <pc:docMk/>
            <pc:sldMk cId="3630515382" sldId="346"/>
            <ac:spMk id="14" creationId="{8F43C2BE-FC11-4556-86F2-8EE2FBBF10D2}"/>
          </ac:spMkLst>
        </pc:spChg>
        <pc:spChg chg="mod">
          <ac:chgData name="Stuart C Wilde MBE" userId="effe1fc91cccb1d5" providerId="LiveId" clId="{0B7434C0-F6C9-5341-B016-8AA67EE59543}" dt="2023-12-07T16:33:31.326" v="1705" actId="1076"/>
          <ac:spMkLst>
            <pc:docMk/>
            <pc:sldMk cId="3630515382" sldId="346"/>
            <ac:spMk id="15" creationId="{77CC83AB-1733-7404-0BB3-1A3C5BEC620E}"/>
          </ac:spMkLst>
        </pc:spChg>
        <pc:spChg chg="mod">
          <ac:chgData name="Stuart C Wilde MBE" userId="effe1fc91cccb1d5" providerId="LiveId" clId="{0B7434C0-F6C9-5341-B016-8AA67EE59543}" dt="2023-12-07T16:33:31.326" v="1705" actId="1076"/>
          <ac:spMkLst>
            <pc:docMk/>
            <pc:sldMk cId="3630515382" sldId="346"/>
            <ac:spMk id="19" creationId="{C8B236F2-604C-E109-6D19-45FFA96198DA}"/>
          </ac:spMkLst>
        </pc:spChg>
        <pc:spChg chg="mod">
          <ac:chgData name="Stuart C Wilde MBE" userId="effe1fc91cccb1d5" providerId="LiveId" clId="{0B7434C0-F6C9-5341-B016-8AA67EE59543}" dt="2023-12-07T16:33:31.326" v="1705" actId="1076"/>
          <ac:spMkLst>
            <pc:docMk/>
            <pc:sldMk cId="3630515382" sldId="346"/>
            <ac:spMk id="20" creationId="{F274558A-CCDF-E4B8-C71C-B47C700FA761}"/>
          </ac:spMkLst>
        </pc:spChg>
        <pc:spChg chg="del">
          <ac:chgData name="Stuart C Wilde MBE" userId="effe1fc91cccb1d5" providerId="LiveId" clId="{0B7434C0-F6C9-5341-B016-8AA67EE59543}" dt="2023-12-05T19:55:23.966" v="435" actId="478"/>
          <ac:spMkLst>
            <pc:docMk/>
            <pc:sldMk cId="3630515382" sldId="346"/>
            <ac:spMk id="25" creationId="{F54BD576-CC82-43DA-A008-C28EF60A448A}"/>
          </ac:spMkLst>
        </pc:spChg>
        <pc:spChg chg="mod">
          <ac:chgData name="Stuart C Wilde MBE" userId="effe1fc91cccb1d5" providerId="LiveId" clId="{0B7434C0-F6C9-5341-B016-8AA67EE59543}" dt="2023-12-07T16:33:31.326" v="1705" actId="1076"/>
          <ac:spMkLst>
            <pc:docMk/>
            <pc:sldMk cId="3630515382" sldId="346"/>
            <ac:spMk id="28" creationId="{962E7D5D-8D86-A948-9467-CB6D5C2BE84E}"/>
          </ac:spMkLst>
        </pc:spChg>
        <pc:spChg chg="del">
          <ac:chgData name="Stuart C Wilde MBE" userId="effe1fc91cccb1d5" providerId="LiveId" clId="{0B7434C0-F6C9-5341-B016-8AA67EE59543}" dt="2023-12-05T20:14:39.524" v="980" actId="478"/>
          <ac:spMkLst>
            <pc:docMk/>
            <pc:sldMk cId="3630515382" sldId="346"/>
            <ac:spMk id="29" creationId="{C5A8C257-B6E4-D850-0685-E36894744DCB}"/>
          </ac:spMkLst>
        </pc:spChg>
        <pc:spChg chg="mod">
          <ac:chgData name="Stuart C Wilde MBE" userId="effe1fc91cccb1d5" providerId="LiveId" clId="{0B7434C0-F6C9-5341-B016-8AA67EE59543}" dt="2023-12-07T16:33:31.326" v="1705" actId="1076"/>
          <ac:spMkLst>
            <pc:docMk/>
            <pc:sldMk cId="3630515382" sldId="346"/>
            <ac:spMk id="30" creationId="{E94B8427-86F2-36C1-89F1-300993DAACE2}"/>
          </ac:spMkLst>
        </pc:spChg>
        <pc:spChg chg="mod">
          <ac:chgData name="Stuart C Wilde MBE" userId="effe1fc91cccb1d5" providerId="LiveId" clId="{0B7434C0-F6C9-5341-B016-8AA67EE59543}" dt="2023-12-07T16:33:31.326" v="1705" actId="1076"/>
          <ac:spMkLst>
            <pc:docMk/>
            <pc:sldMk cId="3630515382" sldId="346"/>
            <ac:spMk id="37" creationId="{3363B122-CC8B-4CD8-B56D-B44B0EBD5B43}"/>
          </ac:spMkLst>
        </pc:spChg>
        <pc:spChg chg="mod">
          <ac:chgData name="Stuart C Wilde MBE" userId="effe1fc91cccb1d5" providerId="LiveId" clId="{0B7434C0-F6C9-5341-B016-8AA67EE59543}" dt="2023-12-07T16:33:31.326" v="1705" actId="1076"/>
          <ac:spMkLst>
            <pc:docMk/>
            <pc:sldMk cId="3630515382" sldId="346"/>
            <ac:spMk id="38" creationId="{87722FF9-9639-F52C-2BE6-801FA125934D}"/>
          </ac:spMkLst>
        </pc:spChg>
        <pc:spChg chg="mod">
          <ac:chgData name="Stuart C Wilde MBE" userId="effe1fc91cccb1d5" providerId="LiveId" clId="{0B7434C0-F6C9-5341-B016-8AA67EE59543}" dt="2023-12-07T16:33:31.326" v="1705" actId="1076"/>
          <ac:spMkLst>
            <pc:docMk/>
            <pc:sldMk cId="3630515382" sldId="346"/>
            <ac:spMk id="40" creationId="{8668FAD4-7B3C-A66B-3DC1-75F2F831D085}"/>
          </ac:spMkLst>
        </pc:spChg>
        <pc:spChg chg="mod">
          <ac:chgData name="Stuart C Wilde MBE" userId="effe1fc91cccb1d5" providerId="LiveId" clId="{0B7434C0-F6C9-5341-B016-8AA67EE59543}" dt="2023-12-07T16:33:31.326" v="1705" actId="1076"/>
          <ac:spMkLst>
            <pc:docMk/>
            <pc:sldMk cId="3630515382" sldId="346"/>
            <ac:spMk id="42" creationId="{1AD80E20-33D3-EB8A-4788-4F646E835C36}"/>
          </ac:spMkLst>
        </pc:spChg>
        <pc:spChg chg="mod">
          <ac:chgData name="Stuart C Wilde MBE" userId="effe1fc91cccb1d5" providerId="LiveId" clId="{0B7434C0-F6C9-5341-B016-8AA67EE59543}" dt="2023-12-07T16:33:31.326" v="1705" actId="1076"/>
          <ac:spMkLst>
            <pc:docMk/>
            <pc:sldMk cId="3630515382" sldId="346"/>
            <ac:spMk id="43" creationId="{FC956A53-8874-0AC0-812A-794B23681360}"/>
          </ac:spMkLst>
        </pc:spChg>
        <pc:spChg chg="mod">
          <ac:chgData name="Stuart C Wilde MBE" userId="effe1fc91cccb1d5" providerId="LiveId" clId="{0B7434C0-F6C9-5341-B016-8AA67EE59543}" dt="2023-12-07T16:33:31.326" v="1705" actId="1076"/>
          <ac:spMkLst>
            <pc:docMk/>
            <pc:sldMk cId="3630515382" sldId="346"/>
            <ac:spMk id="68" creationId="{D0E5BBE3-924B-1A20-17E5-0644633B813B}"/>
          </ac:spMkLst>
        </pc:spChg>
        <pc:spChg chg="mod">
          <ac:chgData name="Stuart C Wilde MBE" userId="effe1fc91cccb1d5" providerId="LiveId" clId="{0B7434C0-F6C9-5341-B016-8AA67EE59543}" dt="2023-12-07T16:33:31.326" v="1705" actId="1076"/>
          <ac:spMkLst>
            <pc:docMk/>
            <pc:sldMk cId="3630515382" sldId="346"/>
            <ac:spMk id="69" creationId="{46AA2DA3-67EC-4AC7-9C0B-76D9A1306FD0}"/>
          </ac:spMkLst>
        </pc:spChg>
        <pc:picChg chg="mod">
          <ac:chgData name="Stuart C Wilde MBE" userId="effe1fc91cccb1d5" providerId="LiveId" clId="{0B7434C0-F6C9-5341-B016-8AA67EE59543}" dt="2023-12-07T16:33:31.326" v="1705" actId="1076"/>
          <ac:picMkLst>
            <pc:docMk/>
            <pc:sldMk cId="3630515382" sldId="346"/>
            <ac:picMk id="12" creationId="{701C5D4A-384E-210F-FA79-01720E0366EB}"/>
          </ac:picMkLst>
        </pc:picChg>
        <pc:picChg chg="mod">
          <ac:chgData name="Stuart C Wilde MBE" userId="effe1fc91cccb1d5" providerId="LiveId" clId="{0B7434C0-F6C9-5341-B016-8AA67EE59543}" dt="2023-12-07T16:33:31.326" v="1705" actId="1076"/>
          <ac:picMkLst>
            <pc:docMk/>
            <pc:sldMk cId="3630515382" sldId="346"/>
            <ac:picMk id="18" creationId="{A62CA961-F729-72D8-30A5-9FFE09EB3496}"/>
          </ac:picMkLst>
        </pc:picChg>
        <pc:picChg chg="mod">
          <ac:chgData name="Stuart C Wilde MBE" userId="effe1fc91cccb1d5" providerId="LiveId" clId="{0B7434C0-F6C9-5341-B016-8AA67EE59543}" dt="2023-12-07T16:33:31.326" v="1705" actId="1076"/>
          <ac:picMkLst>
            <pc:docMk/>
            <pc:sldMk cId="3630515382" sldId="346"/>
            <ac:picMk id="27" creationId="{D9E80204-61AE-B4B2-F888-F2B54F1B9C85}"/>
          </ac:picMkLst>
        </pc:picChg>
        <pc:picChg chg="mod">
          <ac:chgData name="Stuart C Wilde MBE" userId="effe1fc91cccb1d5" providerId="LiveId" clId="{0B7434C0-F6C9-5341-B016-8AA67EE59543}" dt="2023-12-07T16:33:31.326" v="1705" actId="1076"/>
          <ac:picMkLst>
            <pc:docMk/>
            <pc:sldMk cId="3630515382" sldId="346"/>
            <ac:picMk id="61" creationId="{4F1CC609-183C-5B50-BB54-FA97199C7E3E}"/>
          </ac:picMkLst>
        </pc:picChg>
        <pc:cxnChg chg="mod">
          <ac:chgData name="Stuart C Wilde MBE" userId="effe1fc91cccb1d5" providerId="LiveId" clId="{0B7434C0-F6C9-5341-B016-8AA67EE59543}" dt="2023-12-07T16:33:31.326" v="1705" actId="1076"/>
          <ac:cxnSpMkLst>
            <pc:docMk/>
            <pc:sldMk cId="3630515382" sldId="346"/>
            <ac:cxnSpMk id="5" creationId="{08F3C810-484C-2912-34D0-745DF434ED55}"/>
          </ac:cxnSpMkLst>
        </pc:cxnChg>
        <pc:cxnChg chg="del">
          <ac:chgData name="Stuart C Wilde MBE" userId="effe1fc91cccb1d5" providerId="LiveId" clId="{0B7434C0-F6C9-5341-B016-8AA67EE59543}" dt="2023-12-05T19:55:23.966" v="435" actId="478"/>
          <ac:cxnSpMkLst>
            <pc:docMk/>
            <pc:sldMk cId="3630515382" sldId="346"/>
            <ac:cxnSpMk id="8" creationId="{50060E80-F1C3-4E50-B873-7CFDEEA90049}"/>
          </ac:cxnSpMkLst>
        </pc:cxnChg>
        <pc:cxnChg chg="del">
          <ac:chgData name="Stuart C Wilde MBE" userId="effe1fc91cccb1d5" providerId="LiveId" clId="{0B7434C0-F6C9-5341-B016-8AA67EE59543}" dt="2023-12-05T19:55:23.966" v="435" actId="478"/>
          <ac:cxnSpMkLst>
            <pc:docMk/>
            <pc:sldMk cId="3630515382" sldId="346"/>
            <ac:cxnSpMk id="9" creationId="{01C52B09-2839-4160-A3C1-6BB201E5D53A}"/>
          </ac:cxnSpMkLst>
        </pc:cxnChg>
        <pc:cxnChg chg="del">
          <ac:chgData name="Stuart C Wilde MBE" userId="effe1fc91cccb1d5" providerId="LiveId" clId="{0B7434C0-F6C9-5341-B016-8AA67EE59543}" dt="2023-12-05T19:55:23.966" v="435" actId="478"/>
          <ac:cxnSpMkLst>
            <pc:docMk/>
            <pc:sldMk cId="3630515382" sldId="346"/>
            <ac:cxnSpMk id="10" creationId="{FC6C2AB6-E695-4520-9F38-6B6A0DE36B04}"/>
          </ac:cxnSpMkLst>
        </pc:cxnChg>
        <pc:cxnChg chg="del">
          <ac:chgData name="Stuart C Wilde MBE" userId="effe1fc91cccb1d5" providerId="LiveId" clId="{0B7434C0-F6C9-5341-B016-8AA67EE59543}" dt="2023-12-05T19:55:23.966" v="435" actId="478"/>
          <ac:cxnSpMkLst>
            <pc:docMk/>
            <pc:sldMk cId="3630515382" sldId="346"/>
            <ac:cxnSpMk id="11" creationId="{8F28B946-C7F6-4BF4-9E0C-3FACB97B07C7}"/>
          </ac:cxnSpMkLst>
        </pc:cxnChg>
        <pc:cxnChg chg="mod">
          <ac:chgData name="Stuart C Wilde MBE" userId="effe1fc91cccb1d5" providerId="LiveId" clId="{0B7434C0-F6C9-5341-B016-8AA67EE59543}" dt="2023-12-07T16:33:31.326" v="1705" actId="1076"/>
          <ac:cxnSpMkLst>
            <pc:docMk/>
            <pc:sldMk cId="3630515382" sldId="346"/>
            <ac:cxnSpMk id="16" creationId="{2A2F415C-23A3-8E63-DA13-19A9519BD384}"/>
          </ac:cxnSpMkLst>
        </pc:cxnChg>
        <pc:cxnChg chg="mod">
          <ac:chgData name="Stuart C Wilde MBE" userId="effe1fc91cccb1d5" providerId="LiveId" clId="{0B7434C0-F6C9-5341-B016-8AA67EE59543}" dt="2023-12-07T16:33:31.326" v="1705" actId="1076"/>
          <ac:cxnSpMkLst>
            <pc:docMk/>
            <pc:sldMk cId="3630515382" sldId="346"/>
            <ac:cxnSpMk id="22" creationId="{F407996F-BF3B-996C-23AC-A82D51777BD3}"/>
          </ac:cxnSpMkLst>
        </pc:cxnChg>
        <pc:cxnChg chg="mod">
          <ac:chgData name="Stuart C Wilde MBE" userId="effe1fc91cccb1d5" providerId="LiveId" clId="{0B7434C0-F6C9-5341-B016-8AA67EE59543}" dt="2023-12-07T16:33:31.326" v="1705" actId="1076"/>
          <ac:cxnSpMkLst>
            <pc:docMk/>
            <pc:sldMk cId="3630515382" sldId="346"/>
            <ac:cxnSpMk id="31" creationId="{FBC0C5C6-3457-3EC6-FD98-5B1F568F626D}"/>
          </ac:cxnSpMkLst>
        </pc:cxnChg>
        <pc:cxnChg chg="mod">
          <ac:chgData name="Stuart C Wilde MBE" userId="effe1fc91cccb1d5" providerId="LiveId" clId="{0B7434C0-F6C9-5341-B016-8AA67EE59543}" dt="2023-12-07T16:33:31.326" v="1705" actId="1076"/>
          <ac:cxnSpMkLst>
            <pc:docMk/>
            <pc:sldMk cId="3630515382" sldId="346"/>
            <ac:cxnSpMk id="34" creationId="{3122FE9A-2F52-00B7-38C5-DF18BF574E7E}"/>
          </ac:cxnSpMkLst>
        </pc:cxnChg>
        <pc:cxnChg chg="mod">
          <ac:chgData name="Stuart C Wilde MBE" userId="effe1fc91cccb1d5" providerId="LiveId" clId="{0B7434C0-F6C9-5341-B016-8AA67EE59543}" dt="2023-12-07T16:33:31.326" v="1705" actId="1076"/>
          <ac:cxnSpMkLst>
            <pc:docMk/>
            <pc:sldMk cId="3630515382" sldId="346"/>
            <ac:cxnSpMk id="44" creationId="{6148CD58-1507-1613-FBDE-AE26D72F401A}"/>
          </ac:cxnSpMkLst>
        </pc:cxnChg>
        <pc:cxnChg chg="mod">
          <ac:chgData name="Stuart C Wilde MBE" userId="effe1fc91cccb1d5" providerId="LiveId" clId="{0B7434C0-F6C9-5341-B016-8AA67EE59543}" dt="2023-12-07T16:33:31.326" v="1705" actId="1076"/>
          <ac:cxnSpMkLst>
            <pc:docMk/>
            <pc:sldMk cId="3630515382" sldId="346"/>
            <ac:cxnSpMk id="45" creationId="{7C0E05A5-CA32-BC20-F22D-20CAAA5B6FB8}"/>
          </ac:cxnSpMkLst>
        </pc:cxnChg>
        <pc:cxnChg chg="mod">
          <ac:chgData name="Stuart C Wilde MBE" userId="effe1fc91cccb1d5" providerId="LiveId" clId="{0B7434C0-F6C9-5341-B016-8AA67EE59543}" dt="2023-12-07T16:33:31.326" v="1705" actId="1076"/>
          <ac:cxnSpMkLst>
            <pc:docMk/>
            <pc:sldMk cId="3630515382" sldId="346"/>
            <ac:cxnSpMk id="48" creationId="{12AFE905-5F88-A3BD-DA4C-D34C17A1B92C}"/>
          </ac:cxnSpMkLst>
        </pc:cxnChg>
        <pc:cxnChg chg="mod">
          <ac:chgData name="Stuart C Wilde MBE" userId="effe1fc91cccb1d5" providerId="LiveId" clId="{0B7434C0-F6C9-5341-B016-8AA67EE59543}" dt="2023-12-07T16:33:31.326" v="1705" actId="1076"/>
          <ac:cxnSpMkLst>
            <pc:docMk/>
            <pc:sldMk cId="3630515382" sldId="346"/>
            <ac:cxnSpMk id="63" creationId="{C1EFB431-A347-CCED-9704-6FCB479C5AA3}"/>
          </ac:cxnSpMkLst>
        </pc:cxnChg>
      </pc:sldChg>
      <pc:sldChg chg="addSp delSp modSp mod">
        <pc:chgData name="Stuart C Wilde MBE" userId="effe1fc91cccb1d5" providerId="LiveId" clId="{0B7434C0-F6C9-5341-B016-8AA67EE59543}" dt="2023-12-07T16:33:44.039" v="1706" actId="1076"/>
        <pc:sldMkLst>
          <pc:docMk/>
          <pc:sldMk cId="2088324005" sldId="347"/>
        </pc:sldMkLst>
        <pc:spChg chg="add mod">
          <ac:chgData name="Stuart C Wilde MBE" userId="effe1fc91cccb1d5" providerId="LiveId" clId="{0B7434C0-F6C9-5341-B016-8AA67EE59543}" dt="2023-12-05T20:14:53.428" v="987" actId="20577"/>
          <ac:spMkLst>
            <pc:docMk/>
            <pc:sldMk cId="2088324005" sldId="347"/>
            <ac:spMk id="2" creationId="{915217D4-7113-33F9-9F14-EF8205912BB5}"/>
          </ac:spMkLst>
        </pc:spChg>
        <pc:spChg chg="del">
          <ac:chgData name="Stuart C Wilde MBE" userId="effe1fc91cccb1d5" providerId="LiveId" clId="{0B7434C0-F6C9-5341-B016-8AA67EE59543}" dt="2023-12-05T19:55:29.973" v="436" actId="478"/>
          <ac:spMkLst>
            <pc:docMk/>
            <pc:sldMk cId="2088324005" sldId="347"/>
            <ac:spMk id="4" creationId="{60735DC8-A105-4BD0-A57F-2FFC38AECE84}"/>
          </ac:spMkLst>
        </pc:spChg>
        <pc:spChg chg="mod">
          <ac:chgData name="Stuart C Wilde MBE" userId="effe1fc91cccb1d5" providerId="LiveId" clId="{0B7434C0-F6C9-5341-B016-8AA67EE59543}" dt="2023-12-07T16:33:44.039" v="1706" actId="1076"/>
          <ac:spMkLst>
            <pc:docMk/>
            <pc:sldMk cId="2088324005" sldId="347"/>
            <ac:spMk id="6" creationId="{0484B42B-5120-3795-E2DA-8220775608D3}"/>
          </ac:spMkLst>
        </pc:spChg>
        <pc:spChg chg="del">
          <ac:chgData name="Stuart C Wilde MBE" userId="effe1fc91cccb1d5" providerId="LiveId" clId="{0B7434C0-F6C9-5341-B016-8AA67EE59543}" dt="2023-12-05T19:55:29.973" v="436" actId="478"/>
          <ac:spMkLst>
            <pc:docMk/>
            <pc:sldMk cId="2088324005" sldId="347"/>
            <ac:spMk id="14" creationId="{8F43C2BE-FC11-4556-86F2-8EE2FBBF10D2}"/>
          </ac:spMkLst>
        </pc:spChg>
        <pc:spChg chg="del">
          <ac:chgData name="Stuart C Wilde MBE" userId="effe1fc91cccb1d5" providerId="LiveId" clId="{0B7434C0-F6C9-5341-B016-8AA67EE59543}" dt="2023-12-05T19:55:29.973" v="436" actId="478"/>
          <ac:spMkLst>
            <pc:docMk/>
            <pc:sldMk cId="2088324005" sldId="347"/>
            <ac:spMk id="25" creationId="{F54BD576-CC82-43DA-A008-C28EF60A448A}"/>
          </ac:spMkLst>
        </pc:spChg>
        <pc:spChg chg="del">
          <ac:chgData name="Stuart C Wilde MBE" userId="effe1fc91cccb1d5" providerId="LiveId" clId="{0B7434C0-F6C9-5341-B016-8AA67EE59543}" dt="2023-12-05T20:14:48.917" v="984" actId="478"/>
          <ac:spMkLst>
            <pc:docMk/>
            <pc:sldMk cId="2088324005" sldId="347"/>
            <ac:spMk id="29" creationId="{C5A8C257-B6E4-D850-0685-E36894744DCB}"/>
          </ac:spMkLst>
        </pc:spChg>
        <pc:picChg chg="mod">
          <ac:chgData name="Stuart C Wilde MBE" userId="effe1fc91cccb1d5" providerId="LiveId" clId="{0B7434C0-F6C9-5341-B016-8AA67EE59543}" dt="2023-12-07T16:33:44.039" v="1706" actId="1076"/>
          <ac:picMkLst>
            <pc:docMk/>
            <pc:sldMk cId="2088324005" sldId="347"/>
            <ac:picMk id="7" creationId="{2BC669DD-E4BF-8971-FEF8-B31A19BC41ED}"/>
          </ac:picMkLst>
        </pc:picChg>
        <pc:cxnChg chg="del">
          <ac:chgData name="Stuart C Wilde MBE" userId="effe1fc91cccb1d5" providerId="LiveId" clId="{0B7434C0-F6C9-5341-B016-8AA67EE59543}" dt="2023-12-05T19:55:29.973" v="436" actId="478"/>
          <ac:cxnSpMkLst>
            <pc:docMk/>
            <pc:sldMk cId="2088324005" sldId="347"/>
            <ac:cxnSpMk id="8" creationId="{50060E80-F1C3-4E50-B873-7CFDEEA90049}"/>
          </ac:cxnSpMkLst>
        </pc:cxnChg>
        <pc:cxnChg chg="del">
          <ac:chgData name="Stuart C Wilde MBE" userId="effe1fc91cccb1d5" providerId="LiveId" clId="{0B7434C0-F6C9-5341-B016-8AA67EE59543}" dt="2023-12-05T19:55:29.973" v="436" actId="478"/>
          <ac:cxnSpMkLst>
            <pc:docMk/>
            <pc:sldMk cId="2088324005" sldId="347"/>
            <ac:cxnSpMk id="9" creationId="{01C52B09-2839-4160-A3C1-6BB201E5D53A}"/>
          </ac:cxnSpMkLst>
        </pc:cxnChg>
        <pc:cxnChg chg="del">
          <ac:chgData name="Stuart C Wilde MBE" userId="effe1fc91cccb1d5" providerId="LiveId" clId="{0B7434C0-F6C9-5341-B016-8AA67EE59543}" dt="2023-12-05T19:55:29.973" v="436" actId="478"/>
          <ac:cxnSpMkLst>
            <pc:docMk/>
            <pc:sldMk cId="2088324005" sldId="347"/>
            <ac:cxnSpMk id="10" creationId="{FC6C2AB6-E695-4520-9F38-6B6A0DE36B04}"/>
          </ac:cxnSpMkLst>
        </pc:cxnChg>
        <pc:cxnChg chg="del">
          <ac:chgData name="Stuart C Wilde MBE" userId="effe1fc91cccb1d5" providerId="LiveId" clId="{0B7434C0-F6C9-5341-B016-8AA67EE59543}" dt="2023-12-05T19:55:29.973" v="436" actId="478"/>
          <ac:cxnSpMkLst>
            <pc:docMk/>
            <pc:sldMk cId="2088324005" sldId="347"/>
            <ac:cxnSpMk id="11" creationId="{8F28B946-C7F6-4BF4-9E0C-3FACB97B07C7}"/>
          </ac:cxnSpMkLst>
        </pc:cxnChg>
        <pc:cxnChg chg="mod">
          <ac:chgData name="Stuart C Wilde MBE" userId="effe1fc91cccb1d5" providerId="LiveId" clId="{0B7434C0-F6C9-5341-B016-8AA67EE59543}" dt="2023-12-07T16:33:44.039" v="1706" actId="1076"/>
          <ac:cxnSpMkLst>
            <pc:docMk/>
            <pc:sldMk cId="2088324005" sldId="347"/>
            <ac:cxnSpMk id="15" creationId="{A35AAE23-CC80-3E16-96A5-C2CE83132DA6}"/>
          </ac:cxnSpMkLst>
        </pc:cxnChg>
      </pc:sldChg>
      <pc:sldChg chg="addSp delSp modSp mod">
        <pc:chgData name="Stuart C Wilde MBE" userId="effe1fc91cccb1d5" providerId="LiveId" clId="{0B7434C0-F6C9-5341-B016-8AA67EE59543}" dt="2023-12-07T16:33:56.309" v="1707" actId="1076"/>
        <pc:sldMkLst>
          <pc:docMk/>
          <pc:sldMk cId="1741875263" sldId="348"/>
        </pc:sldMkLst>
        <pc:spChg chg="mod">
          <ac:chgData name="Stuart C Wilde MBE" userId="effe1fc91cccb1d5" providerId="LiveId" clId="{0B7434C0-F6C9-5341-B016-8AA67EE59543}" dt="2023-12-07T16:33:56.309" v="1707" actId="1076"/>
          <ac:spMkLst>
            <pc:docMk/>
            <pc:sldMk cId="1741875263" sldId="348"/>
            <ac:spMk id="3" creationId="{4C1B5772-B829-811B-EF6B-F1E87FD324A7}"/>
          </ac:spMkLst>
        </pc:spChg>
        <pc:spChg chg="del">
          <ac:chgData name="Stuart C Wilde MBE" userId="effe1fc91cccb1d5" providerId="LiveId" clId="{0B7434C0-F6C9-5341-B016-8AA67EE59543}" dt="2023-12-05T19:55:35.951" v="437" actId="478"/>
          <ac:spMkLst>
            <pc:docMk/>
            <pc:sldMk cId="1741875263" sldId="348"/>
            <ac:spMk id="4" creationId="{60735DC8-A105-4BD0-A57F-2FFC38AECE84}"/>
          </ac:spMkLst>
        </pc:spChg>
        <pc:spChg chg="add mod">
          <ac:chgData name="Stuart C Wilde MBE" userId="effe1fc91cccb1d5" providerId="LiveId" clId="{0B7434C0-F6C9-5341-B016-8AA67EE59543}" dt="2023-12-05T20:15:02.652" v="991" actId="20577"/>
          <ac:spMkLst>
            <pc:docMk/>
            <pc:sldMk cId="1741875263" sldId="348"/>
            <ac:spMk id="5" creationId="{2C31692F-4B9F-0AB5-4679-C8FB2D6AFC7C}"/>
          </ac:spMkLst>
        </pc:spChg>
        <pc:spChg chg="mod">
          <ac:chgData name="Stuart C Wilde MBE" userId="effe1fc91cccb1d5" providerId="LiveId" clId="{0B7434C0-F6C9-5341-B016-8AA67EE59543}" dt="2023-12-07T16:33:56.309" v="1707" actId="1076"/>
          <ac:spMkLst>
            <pc:docMk/>
            <pc:sldMk cId="1741875263" sldId="348"/>
            <ac:spMk id="12" creationId="{F873A763-749E-CF8A-CD5D-1F11346853AB}"/>
          </ac:spMkLst>
        </pc:spChg>
        <pc:spChg chg="del">
          <ac:chgData name="Stuart C Wilde MBE" userId="effe1fc91cccb1d5" providerId="LiveId" clId="{0B7434C0-F6C9-5341-B016-8AA67EE59543}" dt="2023-12-05T19:55:35.951" v="437" actId="478"/>
          <ac:spMkLst>
            <pc:docMk/>
            <pc:sldMk cId="1741875263" sldId="348"/>
            <ac:spMk id="14" creationId="{8F43C2BE-FC11-4556-86F2-8EE2FBBF10D2}"/>
          </ac:spMkLst>
        </pc:spChg>
        <pc:spChg chg="mod">
          <ac:chgData name="Stuart C Wilde MBE" userId="effe1fc91cccb1d5" providerId="LiveId" clId="{0B7434C0-F6C9-5341-B016-8AA67EE59543}" dt="2023-12-07T16:33:56.309" v="1707" actId="1076"/>
          <ac:spMkLst>
            <pc:docMk/>
            <pc:sldMk cId="1741875263" sldId="348"/>
            <ac:spMk id="20" creationId="{AFCBD432-CCF3-FD00-019E-317287C99577}"/>
          </ac:spMkLst>
        </pc:spChg>
        <pc:spChg chg="del">
          <ac:chgData name="Stuart C Wilde MBE" userId="effe1fc91cccb1d5" providerId="LiveId" clId="{0B7434C0-F6C9-5341-B016-8AA67EE59543}" dt="2023-12-05T19:55:35.951" v="437" actId="478"/>
          <ac:spMkLst>
            <pc:docMk/>
            <pc:sldMk cId="1741875263" sldId="348"/>
            <ac:spMk id="25" creationId="{F54BD576-CC82-43DA-A008-C28EF60A448A}"/>
          </ac:spMkLst>
        </pc:spChg>
        <pc:spChg chg="mod">
          <ac:chgData name="Stuart C Wilde MBE" userId="effe1fc91cccb1d5" providerId="LiveId" clId="{0B7434C0-F6C9-5341-B016-8AA67EE59543}" dt="2023-12-07T16:33:56.309" v="1707" actId="1076"/>
          <ac:spMkLst>
            <pc:docMk/>
            <pc:sldMk cId="1741875263" sldId="348"/>
            <ac:spMk id="26" creationId="{1D8BCFF6-A589-94AF-50FD-E2B6897A0515}"/>
          </ac:spMkLst>
        </pc:spChg>
        <pc:spChg chg="del">
          <ac:chgData name="Stuart C Wilde MBE" userId="effe1fc91cccb1d5" providerId="LiveId" clId="{0B7434C0-F6C9-5341-B016-8AA67EE59543}" dt="2023-12-05T20:14:58.548" v="988" actId="478"/>
          <ac:spMkLst>
            <pc:docMk/>
            <pc:sldMk cId="1741875263" sldId="348"/>
            <ac:spMk id="29" creationId="{C5A8C257-B6E4-D850-0685-E36894744DCB}"/>
          </ac:spMkLst>
        </pc:spChg>
        <pc:spChg chg="mod">
          <ac:chgData name="Stuart C Wilde MBE" userId="effe1fc91cccb1d5" providerId="LiveId" clId="{0B7434C0-F6C9-5341-B016-8AA67EE59543}" dt="2023-12-07T16:33:56.309" v="1707" actId="1076"/>
          <ac:spMkLst>
            <pc:docMk/>
            <pc:sldMk cId="1741875263" sldId="348"/>
            <ac:spMk id="31" creationId="{5CFA099B-9A13-0B73-EC68-08BBA9E2AFB4}"/>
          </ac:spMkLst>
        </pc:spChg>
        <pc:picChg chg="mod">
          <ac:chgData name="Stuart C Wilde MBE" userId="effe1fc91cccb1d5" providerId="LiveId" clId="{0B7434C0-F6C9-5341-B016-8AA67EE59543}" dt="2023-12-07T16:33:56.309" v="1707" actId="1076"/>
          <ac:picMkLst>
            <pc:docMk/>
            <pc:sldMk cId="1741875263" sldId="348"/>
            <ac:picMk id="24" creationId="{99F7D924-C2E3-79CF-6655-4D224C35C979}"/>
          </ac:picMkLst>
        </pc:picChg>
        <pc:cxnChg chg="mod">
          <ac:chgData name="Stuart C Wilde MBE" userId="effe1fc91cccb1d5" providerId="LiveId" clId="{0B7434C0-F6C9-5341-B016-8AA67EE59543}" dt="2023-12-07T16:33:56.309" v="1707" actId="1076"/>
          <ac:cxnSpMkLst>
            <pc:docMk/>
            <pc:sldMk cId="1741875263" sldId="348"/>
            <ac:cxnSpMk id="2" creationId="{2CE5AD96-2DBD-762C-F86E-7A68CA9660BE}"/>
          </ac:cxnSpMkLst>
        </pc:cxnChg>
        <pc:cxnChg chg="del">
          <ac:chgData name="Stuart C Wilde MBE" userId="effe1fc91cccb1d5" providerId="LiveId" clId="{0B7434C0-F6C9-5341-B016-8AA67EE59543}" dt="2023-12-05T19:55:35.951" v="437" actId="478"/>
          <ac:cxnSpMkLst>
            <pc:docMk/>
            <pc:sldMk cId="1741875263" sldId="348"/>
            <ac:cxnSpMk id="8" creationId="{50060E80-F1C3-4E50-B873-7CFDEEA90049}"/>
          </ac:cxnSpMkLst>
        </pc:cxnChg>
        <pc:cxnChg chg="del">
          <ac:chgData name="Stuart C Wilde MBE" userId="effe1fc91cccb1d5" providerId="LiveId" clId="{0B7434C0-F6C9-5341-B016-8AA67EE59543}" dt="2023-12-05T19:55:35.951" v="437" actId="478"/>
          <ac:cxnSpMkLst>
            <pc:docMk/>
            <pc:sldMk cId="1741875263" sldId="348"/>
            <ac:cxnSpMk id="9" creationId="{01C52B09-2839-4160-A3C1-6BB201E5D53A}"/>
          </ac:cxnSpMkLst>
        </pc:cxnChg>
        <pc:cxnChg chg="del">
          <ac:chgData name="Stuart C Wilde MBE" userId="effe1fc91cccb1d5" providerId="LiveId" clId="{0B7434C0-F6C9-5341-B016-8AA67EE59543}" dt="2023-12-05T19:55:35.951" v="437" actId="478"/>
          <ac:cxnSpMkLst>
            <pc:docMk/>
            <pc:sldMk cId="1741875263" sldId="348"/>
            <ac:cxnSpMk id="10" creationId="{FC6C2AB6-E695-4520-9F38-6B6A0DE36B04}"/>
          </ac:cxnSpMkLst>
        </pc:cxnChg>
        <pc:cxnChg chg="del">
          <ac:chgData name="Stuart C Wilde MBE" userId="effe1fc91cccb1d5" providerId="LiveId" clId="{0B7434C0-F6C9-5341-B016-8AA67EE59543}" dt="2023-12-05T19:55:35.951" v="437" actId="478"/>
          <ac:cxnSpMkLst>
            <pc:docMk/>
            <pc:sldMk cId="1741875263" sldId="348"/>
            <ac:cxnSpMk id="11" creationId="{8F28B946-C7F6-4BF4-9E0C-3FACB97B07C7}"/>
          </ac:cxnSpMkLst>
        </pc:cxnChg>
        <pc:cxnChg chg="mod">
          <ac:chgData name="Stuart C Wilde MBE" userId="effe1fc91cccb1d5" providerId="LiveId" clId="{0B7434C0-F6C9-5341-B016-8AA67EE59543}" dt="2023-12-07T16:33:56.309" v="1707" actId="1076"/>
          <ac:cxnSpMkLst>
            <pc:docMk/>
            <pc:sldMk cId="1741875263" sldId="348"/>
            <ac:cxnSpMk id="13" creationId="{5956538B-F9B1-0DD9-82D2-471B475E57F0}"/>
          </ac:cxnSpMkLst>
        </pc:cxnChg>
        <pc:cxnChg chg="mod">
          <ac:chgData name="Stuart C Wilde MBE" userId="effe1fc91cccb1d5" providerId="LiveId" clId="{0B7434C0-F6C9-5341-B016-8AA67EE59543}" dt="2023-12-07T16:33:56.309" v="1707" actId="1076"/>
          <ac:cxnSpMkLst>
            <pc:docMk/>
            <pc:sldMk cId="1741875263" sldId="348"/>
            <ac:cxnSpMk id="15" creationId="{D8899164-9E3C-FBBA-0A3B-62E9A460BB0D}"/>
          </ac:cxnSpMkLst>
        </pc:cxnChg>
        <pc:cxnChg chg="mod">
          <ac:chgData name="Stuart C Wilde MBE" userId="effe1fc91cccb1d5" providerId="LiveId" clId="{0B7434C0-F6C9-5341-B016-8AA67EE59543}" dt="2023-12-07T16:33:56.309" v="1707" actId="1076"/>
          <ac:cxnSpMkLst>
            <pc:docMk/>
            <pc:sldMk cId="1741875263" sldId="348"/>
            <ac:cxnSpMk id="16" creationId="{6F8F8219-56EC-773F-F0CE-4083C4998347}"/>
          </ac:cxnSpMkLst>
        </pc:cxnChg>
        <pc:cxnChg chg="mod">
          <ac:chgData name="Stuart C Wilde MBE" userId="effe1fc91cccb1d5" providerId="LiveId" clId="{0B7434C0-F6C9-5341-B016-8AA67EE59543}" dt="2023-12-07T16:33:56.309" v="1707" actId="1076"/>
          <ac:cxnSpMkLst>
            <pc:docMk/>
            <pc:sldMk cId="1741875263" sldId="348"/>
            <ac:cxnSpMk id="21" creationId="{D5B91795-ADA5-09EC-1AAC-9A25AABC5957}"/>
          </ac:cxnSpMkLst>
        </pc:cxnChg>
        <pc:cxnChg chg="mod">
          <ac:chgData name="Stuart C Wilde MBE" userId="effe1fc91cccb1d5" providerId="LiveId" clId="{0B7434C0-F6C9-5341-B016-8AA67EE59543}" dt="2023-12-07T16:33:56.309" v="1707" actId="1076"/>
          <ac:cxnSpMkLst>
            <pc:docMk/>
            <pc:sldMk cId="1741875263" sldId="348"/>
            <ac:cxnSpMk id="27" creationId="{73B272D7-A44B-C8CF-27A6-0C37D7D573A9}"/>
          </ac:cxnSpMkLst>
        </pc:cxnChg>
      </pc:sldChg>
      <pc:sldChg chg="addSp delSp modSp mod">
        <pc:chgData name="Stuart C Wilde MBE" userId="effe1fc91cccb1d5" providerId="LiveId" clId="{0B7434C0-F6C9-5341-B016-8AA67EE59543}" dt="2023-12-07T16:34:08.542" v="1708" actId="1076"/>
        <pc:sldMkLst>
          <pc:docMk/>
          <pc:sldMk cId="2965981764" sldId="349"/>
        </pc:sldMkLst>
        <pc:spChg chg="mod">
          <ac:chgData name="Stuart C Wilde MBE" userId="effe1fc91cccb1d5" providerId="LiveId" clId="{0B7434C0-F6C9-5341-B016-8AA67EE59543}" dt="2023-12-07T16:34:08.542" v="1708" actId="1076"/>
          <ac:spMkLst>
            <pc:docMk/>
            <pc:sldMk cId="2965981764" sldId="349"/>
            <ac:spMk id="2" creationId="{53C1728C-BFB6-362F-0669-37D0CCDC79A8}"/>
          </ac:spMkLst>
        </pc:spChg>
        <pc:spChg chg="mod">
          <ac:chgData name="Stuart C Wilde MBE" userId="effe1fc91cccb1d5" providerId="LiveId" clId="{0B7434C0-F6C9-5341-B016-8AA67EE59543}" dt="2023-12-07T16:34:08.542" v="1708" actId="1076"/>
          <ac:spMkLst>
            <pc:docMk/>
            <pc:sldMk cId="2965981764" sldId="349"/>
            <ac:spMk id="3" creationId="{4F9312B3-DBA0-F4C3-8D5D-22257DC8CB1A}"/>
          </ac:spMkLst>
        </pc:spChg>
        <pc:spChg chg="del">
          <ac:chgData name="Stuart C Wilde MBE" userId="effe1fc91cccb1d5" providerId="LiveId" clId="{0B7434C0-F6C9-5341-B016-8AA67EE59543}" dt="2023-12-05T19:55:41.304" v="438" actId="478"/>
          <ac:spMkLst>
            <pc:docMk/>
            <pc:sldMk cId="2965981764" sldId="349"/>
            <ac:spMk id="4" creationId="{60735DC8-A105-4BD0-A57F-2FFC38AECE84}"/>
          </ac:spMkLst>
        </pc:spChg>
        <pc:spChg chg="mod">
          <ac:chgData name="Stuart C Wilde MBE" userId="effe1fc91cccb1d5" providerId="LiveId" clId="{0B7434C0-F6C9-5341-B016-8AA67EE59543}" dt="2023-12-07T16:34:08.542" v="1708" actId="1076"/>
          <ac:spMkLst>
            <pc:docMk/>
            <pc:sldMk cId="2965981764" sldId="349"/>
            <ac:spMk id="6" creationId="{5CAD2332-14FE-F72C-FCD1-8EFFC5904430}"/>
          </ac:spMkLst>
        </pc:spChg>
        <pc:spChg chg="mod">
          <ac:chgData name="Stuart C Wilde MBE" userId="effe1fc91cccb1d5" providerId="LiveId" clId="{0B7434C0-F6C9-5341-B016-8AA67EE59543}" dt="2023-12-07T16:34:08.542" v="1708" actId="1076"/>
          <ac:spMkLst>
            <pc:docMk/>
            <pc:sldMk cId="2965981764" sldId="349"/>
            <ac:spMk id="7" creationId="{713CDBBF-AB07-D817-C93E-DEA60F9634D4}"/>
          </ac:spMkLst>
        </pc:spChg>
        <pc:spChg chg="add mod">
          <ac:chgData name="Stuart C Wilde MBE" userId="effe1fc91cccb1d5" providerId="LiveId" clId="{0B7434C0-F6C9-5341-B016-8AA67EE59543}" dt="2023-12-05T20:15:12.800" v="995" actId="20577"/>
          <ac:spMkLst>
            <pc:docMk/>
            <pc:sldMk cId="2965981764" sldId="349"/>
            <ac:spMk id="13" creationId="{A03D562E-5CE4-ED72-3F25-14A2B618FF04}"/>
          </ac:spMkLst>
        </pc:spChg>
        <pc:spChg chg="del">
          <ac:chgData name="Stuart C Wilde MBE" userId="effe1fc91cccb1d5" providerId="LiveId" clId="{0B7434C0-F6C9-5341-B016-8AA67EE59543}" dt="2023-12-05T19:55:41.304" v="438" actId="478"/>
          <ac:spMkLst>
            <pc:docMk/>
            <pc:sldMk cId="2965981764" sldId="349"/>
            <ac:spMk id="14" creationId="{8F43C2BE-FC11-4556-86F2-8EE2FBBF10D2}"/>
          </ac:spMkLst>
        </pc:spChg>
        <pc:spChg chg="mod">
          <ac:chgData name="Stuart C Wilde MBE" userId="effe1fc91cccb1d5" providerId="LiveId" clId="{0B7434C0-F6C9-5341-B016-8AA67EE59543}" dt="2023-12-07T16:34:08.542" v="1708" actId="1076"/>
          <ac:spMkLst>
            <pc:docMk/>
            <pc:sldMk cId="2965981764" sldId="349"/>
            <ac:spMk id="17" creationId="{87E92A87-1BDE-367A-98F9-1976B8DE9287}"/>
          </ac:spMkLst>
        </pc:spChg>
        <pc:spChg chg="mod">
          <ac:chgData name="Stuart C Wilde MBE" userId="effe1fc91cccb1d5" providerId="LiveId" clId="{0B7434C0-F6C9-5341-B016-8AA67EE59543}" dt="2023-12-07T16:34:08.542" v="1708" actId="1076"/>
          <ac:spMkLst>
            <pc:docMk/>
            <pc:sldMk cId="2965981764" sldId="349"/>
            <ac:spMk id="18" creationId="{717AC4AA-3A47-EA5B-E640-B51223E08592}"/>
          </ac:spMkLst>
        </pc:spChg>
        <pc:spChg chg="mod">
          <ac:chgData name="Stuart C Wilde MBE" userId="effe1fc91cccb1d5" providerId="LiveId" clId="{0B7434C0-F6C9-5341-B016-8AA67EE59543}" dt="2023-12-07T16:34:08.542" v="1708" actId="1076"/>
          <ac:spMkLst>
            <pc:docMk/>
            <pc:sldMk cId="2965981764" sldId="349"/>
            <ac:spMk id="20" creationId="{B53F6E73-111F-E966-E4EF-3B9B48C5E0A8}"/>
          </ac:spMkLst>
        </pc:spChg>
        <pc:spChg chg="mod">
          <ac:chgData name="Stuart C Wilde MBE" userId="effe1fc91cccb1d5" providerId="LiveId" clId="{0B7434C0-F6C9-5341-B016-8AA67EE59543}" dt="2023-12-07T16:34:08.542" v="1708" actId="1076"/>
          <ac:spMkLst>
            <pc:docMk/>
            <pc:sldMk cId="2965981764" sldId="349"/>
            <ac:spMk id="21" creationId="{6EF3BB1D-9805-34D3-6197-D7076E960B8D}"/>
          </ac:spMkLst>
        </pc:spChg>
        <pc:spChg chg="del">
          <ac:chgData name="Stuart C Wilde MBE" userId="effe1fc91cccb1d5" providerId="LiveId" clId="{0B7434C0-F6C9-5341-B016-8AA67EE59543}" dt="2023-12-05T19:55:41.304" v="438" actId="478"/>
          <ac:spMkLst>
            <pc:docMk/>
            <pc:sldMk cId="2965981764" sldId="349"/>
            <ac:spMk id="25" creationId="{F54BD576-CC82-43DA-A008-C28EF60A448A}"/>
          </ac:spMkLst>
        </pc:spChg>
        <pc:spChg chg="del">
          <ac:chgData name="Stuart C Wilde MBE" userId="effe1fc91cccb1d5" providerId="LiveId" clId="{0B7434C0-F6C9-5341-B016-8AA67EE59543}" dt="2023-12-05T20:15:07.774" v="992" actId="478"/>
          <ac:spMkLst>
            <pc:docMk/>
            <pc:sldMk cId="2965981764" sldId="349"/>
            <ac:spMk id="29" creationId="{C5A8C257-B6E4-D850-0685-E36894744DCB}"/>
          </ac:spMkLst>
        </pc:spChg>
        <pc:spChg chg="mod">
          <ac:chgData name="Stuart C Wilde MBE" userId="effe1fc91cccb1d5" providerId="LiveId" clId="{0B7434C0-F6C9-5341-B016-8AA67EE59543}" dt="2023-12-07T16:34:08.542" v="1708" actId="1076"/>
          <ac:spMkLst>
            <pc:docMk/>
            <pc:sldMk cId="2965981764" sldId="349"/>
            <ac:spMk id="38" creationId="{285F0820-EED7-A384-7E01-85722FD3C37F}"/>
          </ac:spMkLst>
        </pc:spChg>
        <pc:spChg chg="mod">
          <ac:chgData name="Stuart C Wilde MBE" userId="effe1fc91cccb1d5" providerId="LiveId" clId="{0B7434C0-F6C9-5341-B016-8AA67EE59543}" dt="2023-12-07T16:34:08.542" v="1708" actId="1076"/>
          <ac:spMkLst>
            <pc:docMk/>
            <pc:sldMk cId="2965981764" sldId="349"/>
            <ac:spMk id="44" creationId="{BB3A9BD1-2A9D-9168-36D0-CE4D74E51C98}"/>
          </ac:spMkLst>
        </pc:spChg>
        <pc:picChg chg="mod">
          <ac:chgData name="Stuart C Wilde MBE" userId="effe1fc91cccb1d5" providerId="LiveId" clId="{0B7434C0-F6C9-5341-B016-8AA67EE59543}" dt="2023-12-07T16:34:08.542" v="1708" actId="1076"/>
          <ac:picMkLst>
            <pc:docMk/>
            <pc:sldMk cId="2965981764" sldId="349"/>
            <ac:picMk id="22" creationId="{0E87D2FB-6FE2-7787-137C-B9BB3A4E6949}"/>
          </ac:picMkLst>
        </pc:picChg>
        <pc:picChg chg="mod">
          <ac:chgData name="Stuart C Wilde MBE" userId="effe1fc91cccb1d5" providerId="LiveId" clId="{0B7434C0-F6C9-5341-B016-8AA67EE59543}" dt="2023-12-07T16:34:08.542" v="1708" actId="1076"/>
          <ac:picMkLst>
            <pc:docMk/>
            <pc:sldMk cId="2965981764" sldId="349"/>
            <ac:picMk id="32" creationId="{F4A98FD9-A7DA-51B8-429C-43F27B4420D8}"/>
          </ac:picMkLst>
        </pc:picChg>
        <pc:cxnChg chg="mod">
          <ac:chgData name="Stuart C Wilde MBE" userId="effe1fc91cccb1d5" providerId="LiveId" clId="{0B7434C0-F6C9-5341-B016-8AA67EE59543}" dt="2023-12-07T16:34:08.542" v="1708" actId="1076"/>
          <ac:cxnSpMkLst>
            <pc:docMk/>
            <pc:sldMk cId="2965981764" sldId="349"/>
            <ac:cxnSpMk id="5" creationId="{EA371513-A6C3-ED70-A780-EABC57F8A24F}"/>
          </ac:cxnSpMkLst>
        </pc:cxnChg>
        <pc:cxnChg chg="del">
          <ac:chgData name="Stuart C Wilde MBE" userId="effe1fc91cccb1d5" providerId="LiveId" clId="{0B7434C0-F6C9-5341-B016-8AA67EE59543}" dt="2023-12-05T19:55:41.304" v="438" actId="478"/>
          <ac:cxnSpMkLst>
            <pc:docMk/>
            <pc:sldMk cId="2965981764" sldId="349"/>
            <ac:cxnSpMk id="8" creationId="{50060E80-F1C3-4E50-B873-7CFDEEA90049}"/>
          </ac:cxnSpMkLst>
        </pc:cxnChg>
        <pc:cxnChg chg="del">
          <ac:chgData name="Stuart C Wilde MBE" userId="effe1fc91cccb1d5" providerId="LiveId" clId="{0B7434C0-F6C9-5341-B016-8AA67EE59543}" dt="2023-12-05T19:55:41.304" v="438" actId="478"/>
          <ac:cxnSpMkLst>
            <pc:docMk/>
            <pc:sldMk cId="2965981764" sldId="349"/>
            <ac:cxnSpMk id="9" creationId="{01C52B09-2839-4160-A3C1-6BB201E5D53A}"/>
          </ac:cxnSpMkLst>
        </pc:cxnChg>
        <pc:cxnChg chg="del">
          <ac:chgData name="Stuart C Wilde MBE" userId="effe1fc91cccb1d5" providerId="LiveId" clId="{0B7434C0-F6C9-5341-B016-8AA67EE59543}" dt="2023-12-05T19:55:41.304" v="438" actId="478"/>
          <ac:cxnSpMkLst>
            <pc:docMk/>
            <pc:sldMk cId="2965981764" sldId="349"/>
            <ac:cxnSpMk id="10" creationId="{FC6C2AB6-E695-4520-9F38-6B6A0DE36B04}"/>
          </ac:cxnSpMkLst>
        </pc:cxnChg>
        <pc:cxnChg chg="del">
          <ac:chgData name="Stuart C Wilde MBE" userId="effe1fc91cccb1d5" providerId="LiveId" clId="{0B7434C0-F6C9-5341-B016-8AA67EE59543}" dt="2023-12-05T19:55:41.304" v="438" actId="478"/>
          <ac:cxnSpMkLst>
            <pc:docMk/>
            <pc:sldMk cId="2965981764" sldId="349"/>
            <ac:cxnSpMk id="11" creationId="{8F28B946-C7F6-4BF4-9E0C-3FACB97B07C7}"/>
          </ac:cxnSpMkLst>
        </pc:cxnChg>
        <pc:cxnChg chg="mod">
          <ac:chgData name="Stuart C Wilde MBE" userId="effe1fc91cccb1d5" providerId="LiveId" clId="{0B7434C0-F6C9-5341-B016-8AA67EE59543}" dt="2023-12-07T16:34:08.542" v="1708" actId="1076"/>
          <ac:cxnSpMkLst>
            <pc:docMk/>
            <pc:sldMk cId="2965981764" sldId="349"/>
            <ac:cxnSpMk id="12" creationId="{2FF42740-1E52-98AD-D356-E11444233479}"/>
          </ac:cxnSpMkLst>
        </pc:cxnChg>
        <pc:cxnChg chg="mod">
          <ac:chgData name="Stuart C Wilde MBE" userId="effe1fc91cccb1d5" providerId="LiveId" clId="{0B7434C0-F6C9-5341-B016-8AA67EE59543}" dt="2023-12-07T16:34:08.542" v="1708" actId="1076"/>
          <ac:cxnSpMkLst>
            <pc:docMk/>
            <pc:sldMk cId="2965981764" sldId="349"/>
            <ac:cxnSpMk id="19" creationId="{FF1AEEAF-0E85-4FDD-4E7D-BCFABDAC24D8}"/>
          </ac:cxnSpMkLst>
        </pc:cxnChg>
        <pc:cxnChg chg="mod">
          <ac:chgData name="Stuart C Wilde MBE" userId="effe1fc91cccb1d5" providerId="LiveId" clId="{0B7434C0-F6C9-5341-B016-8AA67EE59543}" dt="2023-12-07T16:34:08.542" v="1708" actId="1076"/>
          <ac:cxnSpMkLst>
            <pc:docMk/>
            <pc:sldMk cId="2965981764" sldId="349"/>
            <ac:cxnSpMk id="23" creationId="{EA05FADA-EF1C-D65B-3A0C-19D994746B80}"/>
          </ac:cxnSpMkLst>
        </pc:cxnChg>
        <pc:cxnChg chg="mod">
          <ac:chgData name="Stuart C Wilde MBE" userId="effe1fc91cccb1d5" providerId="LiveId" clId="{0B7434C0-F6C9-5341-B016-8AA67EE59543}" dt="2023-12-07T16:34:08.542" v="1708" actId="1076"/>
          <ac:cxnSpMkLst>
            <pc:docMk/>
            <pc:sldMk cId="2965981764" sldId="349"/>
            <ac:cxnSpMk id="41" creationId="{41CFBA86-5CC0-2CE6-5F4A-9230F9407BAD}"/>
          </ac:cxnSpMkLst>
        </pc:cxnChg>
      </pc:sldChg>
      <pc:sldChg chg="addSp delSp modSp mod">
        <pc:chgData name="Stuart C Wilde MBE" userId="effe1fc91cccb1d5" providerId="LiveId" clId="{0B7434C0-F6C9-5341-B016-8AA67EE59543}" dt="2023-12-07T16:34:30.185" v="1726" actId="1036"/>
        <pc:sldMkLst>
          <pc:docMk/>
          <pc:sldMk cId="53156424" sldId="350"/>
        </pc:sldMkLst>
        <pc:spChg chg="mod">
          <ac:chgData name="Stuart C Wilde MBE" userId="effe1fc91cccb1d5" providerId="LiveId" clId="{0B7434C0-F6C9-5341-B016-8AA67EE59543}" dt="2023-12-07T16:34:30.185" v="1726" actId="1036"/>
          <ac:spMkLst>
            <pc:docMk/>
            <pc:sldMk cId="53156424" sldId="350"/>
            <ac:spMk id="2" creationId="{40400A65-D572-12FA-7F44-F98AD4480C83}"/>
          </ac:spMkLst>
        </pc:spChg>
        <pc:spChg chg="mod">
          <ac:chgData name="Stuart C Wilde MBE" userId="effe1fc91cccb1d5" providerId="LiveId" clId="{0B7434C0-F6C9-5341-B016-8AA67EE59543}" dt="2023-12-07T16:34:30.185" v="1726" actId="1036"/>
          <ac:spMkLst>
            <pc:docMk/>
            <pc:sldMk cId="53156424" sldId="350"/>
            <ac:spMk id="3" creationId="{B7E38078-724C-3968-08D2-17F70EE8054E}"/>
          </ac:spMkLst>
        </pc:spChg>
        <pc:spChg chg="del">
          <ac:chgData name="Stuart C Wilde MBE" userId="effe1fc91cccb1d5" providerId="LiveId" clId="{0B7434C0-F6C9-5341-B016-8AA67EE59543}" dt="2023-12-05T19:55:47.263" v="439" actId="478"/>
          <ac:spMkLst>
            <pc:docMk/>
            <pc:sldMk cId="53156424" sldId="350"/>
            <ac:spMk id="4" creationId="{60735DC8-A105-4BD0-A57F-2FFC38AECE84}"/>
          </ac:spMkLst>
        </pc:spChg>
        <pc:spChg chg="mod">
          <ac:chgData name="Stuart C Wilde MBE" userId="effe1fc91cccb1d5" providerId="LiveId" clId="{0B7434C0-F6C9-5341-B016-8AA67EE59543}" dt="2023-12-07T16:34:30.185" v="1726" actId="1036"/>
          <ac:spMkLst>
            <pc:docMk/>
            <pc:sldMk cId="53156424" sldId="350"/>
            <ac:spMk id="5" creationId="{B393D3E6-87DD-0155-B274-A5F1BB198709}"/>
          </ac:spMkLst>
        </pc:spChg>
        <pc:spChg chg="add mod">
          <ac:chgData name="Stuart C Wilde MBE" userId="effe1fc91cccb1d5" providerId="LiveId" clId="{0B7434C0-F6C9-5341-B016-8AA67EE59543}" dt="2023-12-05T20:15:22.946" v="999" actId="20577"/>
          <ac:spMkLst>
            <pc:docMk/>
            <pc:sldMk cId="53156424" sldId="350"/>
            <ac:spMk id="6" creationId="{D4E82D4F-1E42-08F2-3191-B6AC8F8CE2B6}"/>
          </ac:spMkLst>
        </pc:spChg>
        <pc:spChg chg="mod">
          <ac:chgData name="Stuart C Wilde MBE" userId="effe1fc91cccb1d5" providerId="LiveId" clId="{0B7434C0-F6C9-5341-B016-8AA67EE59543}" dt="2023-12-07T16:34:30.185" v="1726" actId="1036"/>
          <ac:spMkLst>
            <pc:docMk/>
            <pc:sldMk cId="53156424" sldId="350"/>
            <ac:spMk id="12" creationId="{817202AD-CA23-2392-0876-A568A445C47B}"/>
          </ac:spMkLst>
        </pc:spChg>
        <pc:spChg chg="mod">
          <ac:chgData name="Stuart C Wilde MBE" userId="effe1fc91cccb1d5" providerId="LiveId" clId="{0B7434C0-F6C9-5341-B016-8AA67EE59543}" dt="2023-12-07T16:34:30.185" v="1726" actId="1036"/>
          <ac:spMkLst>
            <pc:docMk/>
            <pc:sldMk cId="53156424" sldId="350"/>
            <ac:spMk id="13" creationId="{D8E35099-4B42-CB8E-A78E-40A115840258}"/>
          </ac:spMkLst>
        </pc:spChg>
        <pc:spChg chg="del">
          <ac:chgData name="Stuart C Wilde MBE" userId="effe1fc91cccb1d5" providerId="LiveId" clId="{0B7434C0-F6C9-5341-B016-8AA67EE59543}" dt="2023-12-05T19:55:47.263" v="439" actId="478"/>
          <ac:spMkLst>
            <pc:docMk/>
            <pc:sldMk cId="53156424" sldId="350"/>
            <ac:spMk id="14" creationId="{8F43C2BE-FC11-4556-86F2-8EE2FBBF10D2}"/>
          </ac:spMkLst>
        </pc:spChg>
        <pc:spChg chg="mod">
          <ac:chgData name="Stuart C Wilde MBE" userId="effe1fc91cccb1d5" providerId="LiveId" clId="{0B7434C0-F6C9-5341-B016-8AA67EE59543}" dt="2023-12-07T16:34:30.185" v="1726" actId="1036"/>
          <ac:spMkLst>
            <pc:docMk/>
            <pc:sldMk cId="53156424" sldId="350"/>
            <ac:spMk id="18" creationId="{EA27E414-64D2-78EA-8682-4F5810172535}"/>
          </ac:spMkLst>
        </pc:spChg>
        <pc:spChg chg="del">
          <ac:chgData name="Stuart C Wilde MBE" userId="effe1fc91cccb1d5" providerId="LiveId" clId="{0B7434C0-F6C9-5341-B016-8AA67EE59543}" dt="2023-12-05T19:55:47.263" v="439" actId="478"/>
          <ac:spMkLst>
            <pc:docMk/>
            <pc:sldMk cId="53156424" sldId="350"/>
            <ac:spMk id="25" creationId="{F54BD576-CC82-43DA-A008-C28EF60A448A}"/>
          </ac:spMkLst>
        </pc:spChg>
        <pc:spChg chg="mod">
          <ac:chgData name="Stuart C Wilde MBE" userId="effe1fc91cccb1d5" providerId="LiveId" clId="{0B7434C0-F6C9-5341-B016-8AA67EE59543}" dt="2023-12-07T16:34:30.185" v="1726" actId="1036"/>
          <ac:spMkLst>
            <pc:docMk/>
            <pc:sldMk cId="53156424" sldId="350"/>
            <ac:spMk id="28" creationId="{3FEFAB46-DB6B-1981-65DC-A43580A6DF92}"/>
          </ac:spMkLst>
        </pc:spChg>
        <pc:spChg chg="del">
          <ac:chgData name="Stuart C Wilde MBE" userId="effe1fc91cccb1d5" providerId="LiveId" clId="{0B7434C0-F6C9-5341-B016-8AA67EE59543}" dt="2023-12-05T20:15:18.266" v="996" actId="478"/>
          <ac:spMkLst>
            <pc:docMk/>
            <pc:sldMk cId="53156424" sldId="350"/>
            <ac:spMk id="29" creationId="{C5A8C257-B6E4-D850-0685-E36894744DCB}"/>
          </ac:spMkLst>
        </pc:spChg>
        <pc:spChg chg="mod">
          <ac:chgData name="Stuart C Wilde MBE" userId="effe1fc91cccb1d5" providerId="LiveId" clId="{0B7434C0-F6C9-5341-B016-8AA67EE59543}" dt="2023-12-07T16:34:30.185" v="1726" actId="1036"/>
          <ac:spMkLst>
            <pc:docMk/>
            <pc:sldMk cId="53156424" sldId="350"/>
            <ac:spMk id="30" creationId="{19C18906-C919-025E-B963-63F528438090}"/>
          </ac:spMkLst>
        </pc:spChg>
        <pc:spChg chg="mod">
          <ac:chgData name="Stuart C Wilde MBE" userId="effe1fc91cccb1d5" providerId="LiveId" clId="{0B7434C0-F6C9-5341-B016-8AA67EE59543}" dt="2023-12-07T16:34:30.185" v="1726" actId="1036"/>
          <ac:spMkLst>
            <pc:docMk/>
            <pc:sldMk cId="53156424" sldId="350"/>
            <ac:spMk id="48" creationId="{E4811845-DF4B-DD76-EDC6-90036A8CFA29}"/>
          </ac:spMkLst>
        </pc:spChg>
        <pc:spChg chg="mod">
          <ac:chgData name="Stuart C Wilde MBE" userId="effe1fc91cccb1d5" providerId="LiveId" clId="{0B7434C0-F6C9-5341-B016-8AA67EE59543}" dt="2023-12-07T16:34:30.185" v="1726" actId="1036"/>
          <ac:spMkLst>
            <pc:docMk/>
            <pc:sldMk cId="53156424" sldId="350"/>
            <ac:spMk id="49" creationId="{752ED6D6-86A5-8724-47C2-870B86EFB584}"/>
          </ac:spMkLst>
        </pc:spChg>
        <pc:spChg chg="mod">
          <ac:chgData name="Stuart C Wilde MBE" userId="effe1fc91cccb1d5" providerId="LiveId" clId="{0B7434C0-F6C9-5341-B016-8AA67EE59543}" dt="2023-12-07T16:34:30.185" v="1726" actId="1036"/>
          <ac:spMkLst>
            <pc:docMk/>
            <pc:sldMk cId="53156424" sldId="350"/>
            <ac:spMk id="50" creationId="{9D1A1E83-0C3D-455F-2D60-C5FA62D9AC65}"/>
          </ac:spMkLst>
        </pc:spChg>
        <pc:spChg chg="mod">
          <ac:chgData name="Stuart C Wilde MBE" userId="effe1fc91cccb1d5" providerId="LiveId" clId="{0B7434C0-F6C9-5341-B016-8AA67EE59543}" dt="2023-12-07T16:34:30.185" v="1726" actId="1036"/>
          <ac:spMkLst>
            <pc:docMk/>
            <pc:sldMk cId="53156424" sldId="350"/>
            <ac:spMk id="51" creationId="{0BF4B6E5-EBC5-F5BB-BC8E-4F9F2EB60076}"/>
          </ac:spMkLst>
        </pc:spChg>
        <pc:spChg chg="mod">
          <ac:chgData name="Stuart C Wilde MBE" userId="effe1fc91cccb1d5" providerId="LiveId" clId="{0B7434C0-F6C9-5341-B016-8AA67EE59543}" dt="2023-12-07T16:34:30.185" v="1726" actId="1036"/>
          <ac:spMkLst>
            <pc:docMk/>
            <pc:sldMk cId="53156424" sldId="350"/>
            <ac:spMk id="52" creationId="{8E191EDC-4342-B23B-097E-75C31912E51B}"/>
          </ac:spMkLst>
        </pc:spChg>
        <pc:spChg chg="mod">
          <ac:chgData name="Stuart C Wilde MBE" userId="effe1fc91cccb1d5" providerId="LiveId" clId="{0B7434C0-F6C9-5341-B016-8AA67EE59543}" dt="2023-12-07T16:34:30.185" v="1726" actId="1036"/>
          <ac:spMkLst>
            <pc:docMk/>
            <pc:sldMk cId="53156424" sldId="350"/>
            <ac:spMk id="53" creationId="{39A4DFB5-90EC-A2A9-F1A2-8104AFB5DA21}"/>
          </ac:spMkLst>
        </pc:spChg>
        <pc:spChg chg="mod">
          <ac:chgData name="Stuart C Wilde MBE" userId="effe1fc91cccb1d5" providerId="LiveId" clId="{0B7434C0-F6C9-5341-B016-8AA67EE59543}" dt="2023-12-07T16:34:30.185" v="1726" actId="1036"/>
          <ac:spMkLst>
            <pc:docMk/>
            <pc:sldMk cId="53156424" sldId="350"/>
            <ac:spMk id="54" creationId="{3425C8AC-57EA-7A33-AEF9-9C39FB1B9DE3}"/>
          </ac:spMkLst>
        </pc:spChg>
        <pc:spChg chg="mod">
          <ac:chgData name="Stuart C Wilde MBE" userId="effe1fc91cccb1d5" providerId="LiveId" clId="{0B7434C0-F6C9-5341-B016-8AA67EE59543}" dt="2023-12-07T16:34:30.185" v="1726" actId="1036"/>
          <ac:spMkLst>
            <pc:docMk/>
            <pc:sldMk cId="53156424" sldId="350"/>
            <ac:spMk id="55" creationId="{3FA319B5-4227-4994-EB6F-F9BEC865F4BF}"/>
          </ac:spMkLst>
        </pc:spChg>
        <pc:picChg chg="mod">
          <ac:chgData name="Stuart C Wilde MBE" userId="effe1fc91cccb1d5" providerId="LiveId" clId="{0B7434C0-F6C9-5341-B016-8AA67EE59543}" dt="2023-12-07T16:34:30.185" v="1726" actId="1036"/>
          <ac:picMkLst>
            <pc:docMk/>
            <pc:sldMk cId="53156424" sldId="350"/>
            <ac:picMk id="15" creationId="{03C0473C-3504-251E-7D37-780E23D22FF9}"/>
          </ac:picMkLst>
        </pc:picChg>
        <pc:picChg chg="mod">
          <ac:chgData name="Stuart C Wilde MBE" userId="effe1fc91cccb1d5" providerId="LiveId" clId="{0B7434C0-F6C9-5341-B016-8AA67EE59543}" dt="2023-12-07T16:34:30.185" v="1726" actId="1036"/>
          <ac:picMkLst>
            <pc:docMk/>
            <pc:sldMk cId="53156424" sldId="350"/>
            <ac:picMk id="20" creationId="{C81C7E56-0D96-8889-64E3-019E516E22F6}"/>
          </ac:picMkLst>
        </pc:picChg>
        <pc:picChg chg="mod">
          <ac:chgData name="Stuart C Wilde MBE" userId="effe1fc91cccb1d5" providerId="LiveId" clId="{0B7434C0-F6C9-5341-B016-8AA67EE59543}" dt="2023-12-07T16:34:30.185" v="1726" actId="1036"/>
          <ac:picMkLst>
            <pc:docMk/>
            <pc:sldMk cId="53156424" sldId="350"/>
            <ac:picMk id="21" creationId="{71924184-91FB-2B75-A0F4-474580A4AFB9}"/>
          </ac:picMkLst>
        </pc:picChg>
        <pc:picChg chg="mod">
          <ac:chgData name="Stuart C Wilde MBE" userId="effe1fc91cccb1d5" providerId="LiveId" clId="{0B7434C0-F6C9-5341-B016-8AA67EE59543}" dt="2023-12-07T16:34:30.185" v="1726" actId="1036"/>
          <ac:picMkLst>
            <pc:docMk/>
            <pc:sldMk cId="53156424" sldId="350"/>
            <ac:picMk id="26" creationId="{FDD67ED4-4DB9-28C3-59FB-AA22735B8019}"/>
          </ac:picMkLst>
        </pc:picChg>
        <pc:picChg chg="mod">
          <ac:chgData name="Stuart C Wilde MBE" userId="effe1fc91cccb1d5" providerId="LiveId" clId="{0B7434C0-F6C9-5341-B016-8AA67EE59543}" dt="2023-12-07T16:34:30.185" v="1726" actId="1036"/>
          <ac:picMkLst>
            <pc:docMk/>
            <pc:sldMk cId="53156424" sldId="350"/>
            <ac:picMk id="27" creationId="{6524945E-69B3-9D4F-3A19-EEC0D817BB21}"/>
          </ac:picMkLst>
        </pc:picChg>
        <pc:picChg chg="mod">
          <ac:chgData name="Stuart C Wilde MBE" userId="effe1fc91cccb1d5" providerId="LiveId" clId="{0B7434C0-F6C9-5341-B016-8AA67EE59543}" dt="2023-12-07T16:34:30.185" v="1726" actId="1036"/>
          <ac:picMkLst>
            <pc:docMk/>
            <pc:sldMk cId="53156424" sldId="350"/>
            <ac:picMk id="31" creationId="{B6D97AD6-87E2-4D8F-2BD7-A916AC8F3C32}"/>
          </ac:picMkLst>
        </pc:picChg>
        <pc:picChg chg="mod">
          <ac:chgData name="Stuart C Wilde MBE" userId="effe1fc91cccb1d5" providerId="LiveId" clId="{0B7434C0-F6C9-5341-B016-8AA67EE59543}" dt="2023-12-07T16:34:30.185" v="1726" actId="1036"/>
          <ac:picMkLst>
            <pc:docMk/>
            <pc:sldMk cId="53156424" sldId="350"/>
            <ac:picMk id="35" creationId="{E12AFDD6-97AB-34E6-E885-278EBC8E155D}"/>
          </ac:picMkLst>
        </pc:picChg>
        <pc:picChg chg="mod">
          <ac:chgData name="Stuart C Wilde MBE" userId="effe1fc91cccb1d5" providerId="LiveId" clId="{0B7434C0-F6C9-5341-B016-8AA67EE59543}" dt="2023-12-07T16:34:30.185" v="1726" actId="1036"/>
          <ac:picMkLst>
            <pc:docMk/>
            <pc:sldMk cId="53156424" sldId="350"/>
            <ac:picMk id="46" creationId="{9C5F04FE-1055-C4D8-C734-4AE5E5C1AFE6}"/>
          </ac:picMkLst>
        </pc:picChg>
        <pc:picChg chg="mod">
          <ac:chgData name="Stuart C Wilde MBE" userId="effe1fc91cccb1d5" providerId="LiveId" clId="{0B7434C0-F6C9-5341-B016-8AA67EE59543}" dt="2023-12-07T16:34:30.185" v="1726" actId="1036"/>
          <ac:picMkLst>
            <pc:docMk/>
            <pc:sldMk cId="53156424" sldId="350"/>
            <ac:picMk id="47" creationId="{267A6C90-3D4F-C580-C890-16BF4AF790A7}"/>
          </ac:picMkLst>
        </pc:picChg>
        <pc:picChg chg="mod">
          <ac:chgData name="Stuart C Wilde MBE" userId="effe1fc91cccb1d5" providerId="LiveId" clId="{0B7434C0-F6C9-5341-B016-8AA67EE59543}" dt="2023-12-07T16:34:30.185" v="1726" actId="1036"/>
          <ac:picMkLst>
            <pc:docMk/>
            <pc:sldMk cId="53156424" sldId="350"/>
            <ac:picMk id="57" creationId="{CABCA72A-92A1-8CAA-F47D-032F68A04C86}"/>
          </ac:picMkLst>
        </pc:picChg>
        <pc:cxnChg chg="mod">
          <ac:chgData name="Stuart C Wilde MBE" userId="effe1fc91cccb1d5" providerId="LiveId" clId="{0B7434C0-F6C9-5341-B016-8AA67EE59543}" dt="2023-12-07T16:34:30.185" v="1726" actId="1036"/>
          <ac:cxnSpMkLst>
            <pc:docMk/>
            <pc:sldMk cId="53156424" sldId="350"/>
            <ac:cxnSpMk id="7" creationId="{9FBCB2A0-475D-91A1-21AA-C0FC19012FC0}"/>
          </ac:cxnSpMkLst>
        </pc:cxnChg>
        <pc:cxnChg chg="del">
          <ac:chgData name="Stuart C Wilde MBE" userId="effe1fc91cccb1d5" providerId="LiveId" clId="{0B7434C0-F6C9-5341-B016-8AA67EE59543}" dt="2023-12-05T19:55:47.263" v="439" actId="478"/>
          <ac:cxnSpMkLst>
            <pc:docMk/>
            <pc:sldMk cId="53156424" sldId="350"/>
            <ac:cxnSpMk id="8" creationId="{50060E80-F1C3-4E50-B873-7CFDEEA90049}"/>
          </ac:cxnSpMkLst>
        </pc:cxnChg>
        <pc:cxnChg chg="del">
          <ac:chgData name="Stuart C Wilde MBE" userId="effe1fc91cccb1d5" providerId="LiveId" clId="{0B7434C0-F6C9-5341-B016-8AA67EE59543}" dt="2023-12-05T19:55:47.263" v="439" actId="478"/>
          <ac:cxnSpMkLst>
            <pc:docMk/>
            <pc:sldMk cId="53156424" sldId="350"/>
            <ac:cxnSpMk id="9" creationId="{01C52B09-2839-4160-A3C1-6BB201E5D53A}"/>
          </ac:cxnSpMkLst>
        </pc:cxnChg>
        <pc:cxnChg chg="del">
          <ac:chgData name="Stuart C Wilde MBE" userId="effe1fc91cccb1d5" providerId="LiveId" clId="{0B7434C0-F6C9-5341-B016-8AA67EE59543}" dt="2023-12-05T19:55:47.263" v="439" actId="478"/>
          <ac:cxnSpMkLst>
            <pc:docMk/>
            <pc:sldMk cId="53156424" sldId="350"/>
            <ac:cxnSpMk id="10" creationId="{FC6C2AB6-E695-4520-9F38-6B6A0DE36B04}"/>
          </ac:cxnSpMkLst>
        </pc:cxnChg>
        <pc:cxnChg chg="del">
          <ac:chgData name="Stuart C Wilde MBE" userId="effe1fc91cccb1d5" providerId="LiveId" clId="{0B7434C0-F6C9-5341-B016-8AA67EE59543}" dt="2023-12-05T19:55:47.263" v="439" actId="478"/>
          <ac:cxnSpMkLst>
            <pc:docMk/>
            <pc:sldMk cId="53156424" sldId="350"/>
            <ac:cxnSpMk id="11" creationId="{8F28B946-C7F6-4BF4-9E0C-3FACB97B07C7}"/>
          </ac:cxnSpMkLst>
        </pc:cxnChg>
        <pc:cxnChg chg="mod">
          <ac:chgData name="Stuart C Wilde MBE" userId="effe1fc91cccb1d5" providerId="LiveId" clId="{0B7434C0-F6C9-5341-B016-8AA67EE59543}" dt="2023-12-07T16:34:30.185" v="1726" actId="1036"/>
          <ac:cxnSpMkLst>
            <pc:docMk/>
            <pc:sldMk cId="53156424" sldId="350"/>
            <ac:cxnSpMk id="16" creationId="{E96C9217-56A5-A0D8-7B9B-B2CEDB76BDD8}"/>
          </ac:cxnSpMkLst>
        </pc:cxnChg>
        <pc:cxnChg chg="mod">
          <ac:chgData name="Stuart C Wilde MBE" userId="effe1fc91cccb1d5" providerId="LiveId" clId="{0B7434C0-F6C9-5341-B016-8AA67EE59543}" dt="2023-12-07T16:34:30.185" v="1726" actId="1036"/>
          <ac:cxnSpMkLst>
            <pc:docMk/>
            <pc:sldMk cId="53156424" sldId="350"/>
            <ac:cxnSpMk id="19" creationId="{A0902C5A-8F2A-0877-26B2-B681656D9875}"/>
          </ac:cxnSpMkLst>
        </pc:cxnChg>
        <pc:cxnChg chg="mod">
          <ac:chgData name="Stuart C Wilde MBE" userId="effe1fc91cccb1d5" providerId="LiveId" clId="{0B7434C0-F6C9-5341-B016-8AA67EE59543}" dt="2023-12-07T16:34:30.185" v="1726" actId="1036"/>
          <ac:cxnSpMkLst>
            <pc:docMk/>
            <pc:sldMk cId="53156424" sldId="350"/>
            <ac:cxnSpMk id="24" creationId="{96442459-F2C1-652D-2269-7AA31C558218}"/>
          </ac:cxnSpMkLst>
        </pc:cxnChg>
        <pc:cxnChg chg="mod">
          <ac:chgData name="Stuart C Wilde MBE" userId="effe1fc91cccb1d5" providerId="LiveId" clId="{0B7434C0-F6C9-5341-B016-8AA67EE59543}" dt="2023-12-07T16:34:30.185" v="1726" actId="1036"/>
          <ac:cxnSpMkLst>
            <pc:docMk/>
            <pc:sldMk cId="53156424" sldId="350"/>
            <ac:cxnSpMk id="33" creationId="{13ACF7F7-3817-472A-6B15-F3DEE243F674}"/>
          </ac:cxnSpMkLst>
        </pc:cxnChg>
      </pc:sldChg>
      <pc:sldChg chg="addSp delSp modSp mod">
        <pc:chgData name="Stuart C Wilde MBE" userId="effe1fc91cccb1d5" providerId="LiveId" clId="{0B7434C0-F6C9-5341-B016-8AA67EE59543}" dt="2023-12-05T20:15:34.438" v="1003" actId="478"/>
        <pc:sldMkLst>
          <pc:docMk/>
          <pc:sldMk cId="2397240454" sldId="351"/>
        </pc:sldMkLst>
        <pc:spChg chg="del">
          <ac:chgData name="Stuart C Wilde MBE" userId="effe1fc91cccb1d5" providerId="LiveId" clId="{0B7434C0-F6C9-5341-B016-8AA67EE59543}" dt="2023-12-05T19:55:53.518" v="440" actId="478"/>
          <ac:spMkLst>
            <pc:docMk/>
            <pc:sldMk cId="2397240454" sldId="351"/>
            <ac:spMk id="4" creationId="{60735DC8-A105-4BD0-A57F-2FFC38AECE84}"/>
          </ac:spMkLst>
        </pc:spChg>
        <pc:spChg chg="add mod">
          <ac:chgData name="Stuart C Wilde MBE" userId="effe1fc91cccb1d5" providerId="LiveId" clId="{0B7434C0-F6C9-5341-B016-8AA67EE59543}" dt="2023-12-05T20:15:30.957" v="1002" actId="20577"/>
          <ac:spMkLst>
            <pc:docMk/>
            <pc:sldMk cId="2397240454" sldId="351"/>
            <ac:spMk id="13" creationId="{B420A2B0-07AE-EBF1-EB6D-FE2890BB5D22}"/>
          </ac:spMkLst>
        </pc:spChg>
        <pc:spChg chg="del">
          <ac:chgData name="Stuart C Wilde MBE" userId="effe1fc91cccb1d5" providerId="LiveId" clId="{0B7434C0-F6C9-5341-B016-8AA67EE59543}" dt="2023-12-05T19:55:53.518" v="440" actId="478"/>
          <ac:spMkLst>
            <pc:docMk/>
            <pc:sldMk cId="2397240454" sldId="351"/>
            <ac:spMk id="14" creationId="{8F43C2BE-FC11-4556-86F2-8EE2FBBF10D2}"/>
          </ac:spMkLst>
        </pc:spChg>
        <pc:spChg chg="del">
          <ac:chgData name="Stuart C Wilde MBE" userId="effe1fc91cccb1d5" providerId="LiveId" clId="{0B7434C0-F6C9-5341-B016-8AA67EE59543}" dt="2023-12-05T19:55:53.518" v="440" actId="478"/>
          <ac:spMkLst>
            <pc:docMk/>
            <pc:sldMk cId="2397240454" sldId="351"/>
            <ac:spMk id="25" creationId="{F54BD576-CC82-43DA-A008-C28EF60A448A}"/>
          </ac:spMkLst>
        </pc:spChg>
        <pc:spChg chg="del">
          <ac:chgData name="Stuart C Wilde MBE" userId="effe1fc91cccb1d5" providerId="LiveId" clId="{0B7434C0-F6C9-5341-B016-8AA67EE59543}" dt="2023-12-05T20:15:34.438" v="1003" actId="478"/>
          <ac:spMkLst>
            <pc:docMk/>
            <pc:sldMk cId="2397240454" sldId="351"/>
            <ac:spMk id="29" creationId="{C5A8C257-B6E4-D850-0685-E36894744DCB}"/>
          </ac:spMkLst>
        </pc:spChg>
        <pc:cxnChg chg="del">
          <ac:chgData name="Stuart C Wilde MBE" userId="effe1fc91cccb1d5" providerId="LiveId" clId="{0B7434C0-F6C9-5341-B016-8AA67EE59543}" dt="2023-12-05T19:55:53.518" v="440" actId="478"/>
          <ac:cxnSpMkLst>
            <pc:docMk/>
            <pc:sldMk cId="2397240454" sldId="351"/>
            <ac:cxnSpMk id="8" creationId="{50060E80-F1C3-4E50-B873-7CFDEEA90049}"/>
          </ac:cxnSpMkLst>
        </pc:cxnChg>
        <pc:cxnChg chg="del">
          <ac:chgData name="Stuart C Wilde MBE" userId="effe1fc91cccb1d5" providerId="LiveId" clId="{0B7434C0-F6C9-5341-B016-8AA67EE59543}" dt="2023-12-05T19:55:53.518" v="440" actId="478"/>
          <ac:cxnSpMkLst>
            <pc:docMk/>
            <pc:sldMk cId="2397240454" sldId="351"/>
            <ac:cxnSpMk id="9" creationId="{01C52B09-2839-4160-A3C1-6BB201E5D53A}"/>
          </ac:cxnSpMkLst>
        </pc:cxnChg>
        <pc:cxnChg chg="del">
          <ac:chgData name="Stuart C Wilde MBE" userId="effe1fc91cccb1d5" providerId="LiveId" clId="{0B7434C0-F6C9-5341-B016-8AA67EE59543}" dt="2023-12-05T19:55:53.518" v="440" actId="478"/>
          <ac:cxnSpMkLst>
            <pc:docMk/>
            <pc:sldMk cId="2397240454" sldId="351"/>
            <ac:cxnSpMk id="10" creationId="{FC6C2AB6-E695-4520-9F38-6B6A0DE36B04}"/>
          </ac:cxnSpMkLst>
        </pc:cxnChg>
        <pc:cxnChg chg="del">
          <ac:chgData name="Stuart C Wilde MBE" userId="effe1fc91cccb1d5" providerId="LiveId" clId="{0B7434C0-F6C9-5341-B016-8AA67EE59543}" dt="2023-12-05T19:55:53.518" v="440" actId="478"/>
          <ac:cxnSpMkLst>
            <pc:docMk/>
            <pc:sldMk cId="2397240454" sldId="351"/>
            <ac:cxnSpMk id="11" creationId="{8F28B946-C7F6-4BF4-9E0C-3FACB97B07C7}"/>
          </ac:cxnSpMkLst>
        </pc:cxnChg>
      </pc:sldChg>
      <pc:sldChg chg="addSp delSp modSp mod">
        <pc:chgData name="Stuart C Wilde MBE" userId="effe1fc91cccb1d5" providerId="LiveId" clId="{0B7434C0-F6C9-5341-B016-8AA67EE59543}" dt="2023-12-07T16:34:49.372" v="1750" actId="1036"/>
        <pc:sldMkLst>
          <pc:docMk/>
          <pc:sldMk cId="3304154367" sldId="352"/>
        </pc:sldMkLst>
        <pc:spChg chg="add mod">
          <ac:chgData name="Stuart C Wilde MBE" userId="effe1fc91cccb1d5" providerId="LiveId" clId="{0B7434C0-F6C9-5341-B016-8AA67EE59543}" dt="2023-12-05T20:15:43.533" v="1007" actId="20577"/>
          <ac:spMkLst>
            <pc:docMk/>
            <pc:sldMk cId="3304154367" sldId="352"/>
            <ac:spMk id="2" creationId="{2BDB1BDE-7AE4-7598-7C04-0C922933DF3F}"/>
          </ac:spMkLst>
        </pc:spChg>
        <pc:spChg chg="del">
          <ac:chgData name="Stuart C Wilde MBE" userId="effe1fc91cccb1d5" providerId="LiveId" clId="{0B7434C0-F6C9-5341-B016-8AA67EE59543}" dt="2023-12-05T19:55:58.680" v="441" actId="478"/>
          <ac:spMkLst>
            <pc:docMk/>
            <pc:sldMk cId="3304154367" sldId="352"/>
            <ac:spMk id="4" creationId="{60735DC8-A105-4BD0-A57F-2FFC38AECE84}"/>
          </ac:spMkLst>
        </pc:spChg>
        <pc:spChg chg="del">
          <ac:chgData name="Stuart C Wilde MBE" userId="effe1fc91cccb1d5" providerId="LiveId" clId="{0B7434C0-F6C9-5341-B016-8AA67EE59543}" dt="2023-12-05T19:55:58.680" v="441" actId="478"/>
          <ac:spMkLst>
            <pc:docMk/>
            <pc:sldMk cId="3304154367" sldId="352"/>
            <ac:spMk id="14" creationId="{8F43C2BE-FC11-4556-86F2-8EE2FBBF10D2}"/>
          </ac:spMkLst>
        </pc:spChg>
        <pc:spChg chg="mod">
          <ac:chgData name="Stuart C Wilde MBE" userId="effe1fc91cccb1d5" providerId="LiveId" clId="{0B7434C0-F6C9-5341-B016-8AA67EE59543}" dt="2023-12-07T16:34:49.372" v="1750" actId="1036"/>
          <ac:spMkLst>
            <pc:docMk/>
            <pc:sldMk cId="3304154367" sldId="352"/>
            <ac:spMk id="21" creationId="{3903F149-ED9D-768C-6FBE-C36955D014E2}"/>
          </ac:spMkLst>
        </pc:spChg>
        <pc:spChg chg="mod">
          <ac:chgData name="Stuart C Wilde MBE" userId="effe1fc91cccb1d5" providerId="LiveId" clId="{0B7434C0-F6C9-5341-B016-8AA67EE59543}" dt="2023-12-07T16:34:49.372" v="1750" actId="1036"/>
          <ac:spMkLst>
            <pc:docMk/>
            <pc:sldMk cId="3304154367" sldId="352"/>
            <ac:spMk id="22" creationId="{094F75DC-2B3A-EA46-1A99-997E78E1C597}"/>
          </ac:spMkLst>
        </pc:spChg>
        <pc:spChg chg="del">
          <ac:chgData name="Stuart C Wilde MBE" userId="effe1fc91cccb1d5" providerId="LiveId" clId="{0B7434C0-F6C9-5341-B016-8AA67EE59543}" dt="2023-12-05T19:55:58.680" v="441" actId="478"/>
          <ac:spMkLst>
            <pc:docMk/>
            <pc:sldMk cId="3304154367" sldId="352"/>
            <ac:spMk id="25" creationId="{F54BD576-CC82-43DA-A008-C28EF60A448A}"/>
          </ac:spMkLst>
        </pc:spChg>
        <pc:spChg chg="mod">
          <ac:chgData name="Stuart C Wilde MBE" userId="effe1fc91cccb1d5" providerId="LiveId" clId="{0B7434C0-F6C9-5341-B016-8AA67EE59543}" dt="2023-12-07T16:34:49.372" v="1750" actId="1036"/>
          <ac:spMkLst>
            <pc:docMk/>
            <pc:sldMk cId="3304154367" sldId="352"/>
            <ac:spMk id="27" creationId="{1970C6E9-435E-6108-75AE-6A8BB22298C3}"/>
          </ac:spMkLst>
        </pc:spChg>
        <pc:spChg chg="mod">
          <ac:chgData name="Stuart C Wilde MBE" userId="effe1fc91cccb1d5" providerId="LiveId" clId="{0B7434C0-F6C9-5341-B016-8AA67EE59543}" dt="2023-12-07T16:34:49.372" v="1750" actId="1036"/>
          <ac:spMkLst>
            <pc:docMk/>
            <pc:sldMk cId="3304154367" sldId="352"/>
            <ac:spMk id="28" creationId="{3E91B77D-35C5-3F53-75C4-72A064174602}"/>
          </ac:spMkLst>
        </pc:spChg>
        <pc:spChg chg="del">
          <ac:chgData name="Stuart C Wilde MBE" userId="effe1fc91cccb1d5" providerId="LiveId" clId="{0B7434C0-F6C9-5341-B016-8AA67EE59543}" dt="2023-12-05T20:15:39.061" v="1004" actId="478"/>
          <ac:spMkLst>
            <pc:docMk/>
            <pc:sldMk cId="3304154367" sldId="352"/>
            <ac:spMk id="29" creationId="{C5A8C257-B6E4-D850-0685-E36894744DCB}"/>
          </ac:spMkLst>
        </pc:spChg>
        <pc:spChg chg="mod">
          <ac:chgData name="Stuart C Wilde MBE" userId="effe1fc91cccb1d5" providerId="LiveId" clId="{0B7434C0-F6C9-5341-B016-8AA67EE59543}" dt="2023-12-07T16:34:49.372" v="1750" actId="1036"/>
          <ac:spMkLst>
            <pc:docMk/>
            <pc:sldMk cId="3304154367" sldId="352"/>
            <ac:spMk id="37" creationId="{F3F42618-D45C-2D9F-205E-5E127E83CCC1}"/>
          </ac:spMkLst>
        </pc:spChg>
        <pc:spChg chg="mod">
          <ac:chgData name="Stuart C Wilde MBE" userId="effe1fc91cccb1d5" providerId="LiveId" clId="{0B7434C0-F6C9-5341-B016-8AA67EE59543}" dt="2023-12-07T16:34:49.372" v="1750" actId="1036"/>
          <ac:spMkLst>
            <pc:docMk/>
            <pc:sldMk cId="3304154367" sldId="352"/>
            <ac:spMk id="39" creationId="{E16ED36B-266C-8F90-FAB4-36EA0A6DA806}"/>
          </ac:spMkLst>
        </pc:spChg>
        <pc:spChg chg="mod">
          <ac:chgData name="Stuart C Wilde MBE" userId="effe1fc91cccb1d5" providerId="LiveId" clId="{0B7434C0-F6C9-5341-B016-8AA67EE59543}" dt="2023-12-07T16:34:49.372" v="1750" actId="1036"/>
          <ac:spMkLst>
            <pc:docMk/>
            <pc:sldMk cId="3304154367" sldId="352"/>
            <ac:spMk id="40" creationId="{B4F6D1AB-2CED-36EB-8E3D-34BF9E1B6D8C}"/>
          </ac:spMkLst>
        </pc:spChg>
        <pc:spChg chg="mod">
          <ac:chgData name="Stuart C Wilde MBE" userId="effe1fc91cccb1d5" providerId="LiveId" clId="{0B7434C0-F6C9-5341-B016-8AA67EE59543}" dt="2023-12-07T16:34:49.372" v="1750" actId="1036"/>
          <ac:spMkLst>
            <pc:docMk/>
            <pc:sldMk cId="3304154367" sldId="352"/>
            <ac:spMk id="42" creationId="{C26033D4-FF4A-72EA-E848-5F5297DDB30B}"/>
          </ac:spMkLst>
        </pc:spChg>
        <pc:spChg chg="mod">
          <ac:chgData name="Stuart C Wilde MBE" userId="effe1fc91cccb1d5" providerId="LiveId" clId="{0B7434C0-F6C9-5341-B016-8AA67EE59543}" dt="2023-12-07T16:34:49.372" v="1750" actId="1036"/>
          <ac:spMkLst>
            <pc:docMk/>
            <pc:sldMk cId="3304154367" sldId="352"/>
            <ac:spMk id="48" creationId="{6A351389-64C9-7457-CDB6-E07FE94473EB}"/>
          </ac:spMkLst>
        </pc:spChg>
        <pc:spChg chg="mod">
          <ac:chgData name="Stuart C Wilde MBE" userId="effe1fc91cccb1d5" providerId="LiveId" clId="{0B7434C0-F6C9-5341-B016-8AA67EE59543}" dt="2023-12-07T16:34:49.372" v="1750" actId="1036"/>
          <ac:spMkLst>
            <pc:docMk/>
            <pc:sldMk cId="3304154367" sldId="352"/>
            <ac:spMk id="49" creationId="{AE113B13-5A7C-C364-C5C9-1396697EAEE0}"/>
          </ac:spMkLst>
        </pc:spChg>
        <pc:spChg chg="mod">
          <ac:chgData name="Stuart C Wilde MBE" userId="effe1fc91cccb1d5" providerId="LiveId" clId="{0B7434C0-F6C9-5341-B016-8AA67EE59543}" dt="2023-12-07T16:34:49.372" v="1750" actId="1036"/>
          <ac:spMkLst>
            <pc:docMk/>
            <pc:sldMk cId="3304154367" sldId="352"/>
            <ac:spMk id="50" creationId="{B88F28B7-A927-619D-E20B-C9CA59AB04A2}"/>
          </ac:spMkLst>
        </pc:spChg>
        <pc:spChg chg="mod">
          <ac:chgData name="Stuart C Wilde MBE" userId="effe1fc91cccb1d5" providerId="LiveId" clId="{0B7434C0-F6C9-5341-B016-8AA67EE59543}" dt="2023-12-07T16:34:49.372" v="1750" actId="1036"/>
          <ac:spMkLst>
            <pc:docMk/>
            <pc:sldMk cId="3304154367" sldId="352"/>
            <ac:spMk id="51" creationId="{0731AB87-F953-1E2D-5504-58B350D7BFE2}"/>
          </ac:spMkLst>
        </pc:spChg>
        <pc:spChg chg="mod">
          <ac:chgData name="Stuart C Wilde MBE" userId="effe1fc91cccb1d5" providerId="LiveId" clId="{0B7434C0-F6C9-5341-B016-8AA67EE59543}" dt="2023-12-07T16:34:49.372" v="1750" actId="1036"/>
          <ac:spMkLst>
            <pc:docMk/>
            <pc:sldMk cId="3304154367" sldId="352"/>
            <ac:spMk id="52" creationId="{084B13C1-B8A3-DAAB-AAB9-13C6A79FF12F}"/>
          </ac:spMkLst>
        </pc:spChg>
        <pc:spChg chg="mod">
          <ac:chgData name="Stuart C Wilde MBE" userId="effe1fc91cccb1d5" providerId="LiveId" clId="{0B7434C0-F6C9-5341-B016-8AA67EE59543}" dt="2023-12-07T16:34:49.372" v="1750" actId="1036"/>
          <ac:spMkLst>
            <pc:docMk/>
            <pc:sldMk cId="3304154367" sldId="352"/>
            <ac:spMk id="53" creationId="{9ECFC872-AB0A-3BCD-9831-3881A6E7F480}"/>
          </ac:spMkLst>
        </pc:spChg>
        <pc:spChg chg="mod">
          <ac:chgData name="Stuart C Wilde MBE" userId="effe1fc91cccb1d5" providerId="LiveId" clId="{0B7434C0-F6C9-5341-B016-8AA67EE59543}" dt="2023-12-07T16:34:49.372" v="1750" actId="1036"/>
          <ac:spMkLst>
            <pc:docMk/>
            <pc:sldMk cId="3304154367" sldId="352"/>
            <ac:spMk id="54" creationId="{4838BA58-61C1-7F32-7799-020F885EE242}"/>
          </ac:spMkLst>
        </pc:spChg>
        <pc:spChg chg="mod">
          <ac:chgData name="Stuart C Wilde MBE" userId="effe1fc91cccb1d5" providerId="LiveId" clId="{0B7434C0-F6C9-5341-B016-8AA67EE59543}" dt="2023-12-07T16:34:49.372" v="1750" actId="1036"/>
          <ac:spMkLst>
            <pc:docMk/>
            <pc:sldMk cId="3304154367" sldId="352"/>
            <ac:spMk id="55" creationId="{7AFB6A9A-7129-C648-4BD3-AAB431013485}"/>
          </ac:spMkLst>
        </pc:spChg>
        <pc:picChg chg="mod">
          <ac:chgData name="Stuart C Wilde MBE" userId="effe1fc91cccb1d5" providerId="LiveId" clId="{0B7434C0-F6C9-5341-B016-8AA67EE59543}" dt="2023-12-07T16:34:49.372" v="1750" actId="1036"/>
          <ac:picMkLst>
            <pc:docMk/>
            <pc:sldMk cId="3304154367" sldId="352"/>
            <ac:picMk id="20" creationId="{5B5D0253-CE9A-5727-5B7E-D72018ADB52F}"/>
          </ac:picMkLst>
        </pc:picChg>
        <pc:picChg chg="mod">
          <ac:chgData name="Stuart C Wilde MBE" userId="effe1fc91cccb1d5" providerId="LiveId" clId="{0B7434C0-F6C9-5341-B016-8AA67EE59543}" dt="2023-12-07T16:34:49.372" v="1750" actId="1036"/>
          <ac:picMkLst>
            <pc:docMk/>
            <pc:sldMk cId="3304154367" sldId="352"/>
            <ac:picMk id="23" creationId="{33B73DCF-3764-A890-FB75-761F9C8521CE}"/>
          </ac:picMkLst>
        </pc:picChg>
        <pc:picChg chg="mod">
          <ac:chgData name="Stuart C Wilde MBE" userId="effe1fc91cccb1d5" providerId="LiveId" clId="{0B7434C0-F6C9-5341-B016-8AA67EE59543}" dt="2023-12-07T16:34:49.372" v="1750" actId="1036"/>
          <ac:picMkLst>
            <pc:docMk/>
            <pc:sldMk cId="3304154367" sldId="352"/>
            <ac:picMk id="31" creationId="{0339BC67-A846-6A01-E15F-847B855070C2}"/>
          </ac:picMkLst>
        </pc:picChg>
        <pc:picChg chg="mod">
          <ac:chgData name="Stuart C Wilde MBE" userId="effe1fc91cccb1d5" providerId="LiveId" clId="{0B7434C0-F6C9-5341-B016-8AA67EE59543}" dt="2023-12-07T16:34:49.372" v="1750" actId="1036"/>
          <ac:picMkLst>
            <pc:docMk/>
            <pc:sldMk cId="3304154367" sldId="352"/>
            <ac:picMk id="32" creationId="{30F15E36-7B99-B3FD-BA53-A8EF57E8BF68}"/>
          </ac:picMkLst>
        </pc:picChg>
        <pc:picChg chg="mod">
          <ac:chgData name="Stuart C Wilde MBE" userId="effe1fc91cccb1d5" providerId="LiveId" clId="{0B7434C0-F6C9-5341-B016-8AA67EE59543}" dt="2023-12-07T16:34:49.372" v="1750" actId="1036"/>
          <ac:picMkLst>
            <pc:docMk/>
            <pc:sldMk cId="3304154367" sldId="352"/>
            <ac:picMk id="36" creationId="{27B1020F-A485-4869-B00D-A786808C9858}"/>
          </ac:picMkLst>
        </pc:picChg>
        <pc:picChg chg="mod">
          <ac:chgData name="Stuart C Wilde MBE" userId="effe1fc91cccb1d5" providerId="LiveId" clId="{0B7434C0-F6C9-5341-B016-8AA67EE59543}" dt="2023-12-07T16:34:49.372" v="1750" actId="1036"/>
          <ac:picMkLst>
            <pc:docMk/>
            <pc:sldMk cId="3304154367" sldId="352"/>
            <ac:picMk id="46" creationId="{0D1420EB-84AE-B3E9-598F-306244B020DF}"/>
          </ac:picMkLst>
        </pc:picChg>
        <pc:picChg chg="mod">
          <ac:chgData name="Stuart C Wilde MBE" userId="effe1fc91cccb1d5" providerId="LiveId" clId="{0B7434C0-F6C9-5341-B016-8AA67EE59543}" dt="2023-12-07T16:34:49.372" v="1750" actId="1036"/>
          <ac:picMkLst>
            <pc:docMk/>
            <pc:sldMk cId="3304154367" sldId="352"/>
            <ac:picMk id="47" creationId="{BBD094B4-0479-4349-8ACF-E902B34C05EF}"/>
          </ac:picMkLst>
        </pc:picChg>
        <pc:picChg chg="mod">
          <ac:chgData name="Stuart C Wilde MBE" userId="effe1fc91cccb1d5" providerId="LiveId" clId="{0B7434C0-F6C9-5341-B016-8AA67EE59543}" dt="2023-12-07T16:34:49.372" v="1750" actId="1036"/>
          <ac:picMkLst>
            <pc:docMk/>
            <pc:sldMk cId="3304154367" sldId="352"/>
            <ac:picMk id="57" creationId="{1F3A9EBA-105F-FF39-9842-9435AD6FA171}"/>
          </ac:picMkLst>
        </pc:picChg>
        <pc:picChg chg="mod">
          <ac:chgData name="Stuart C Wilde MBE" userId="effe1fc91cccb1d5" providerId="LiveId" clId="{0B7434C0-F6C9-5341-B016-8AA67EE59543}" dt="2023-12-07T16:34:49.372" v="1750" actId="1036"/>
          <ac:picMkLst>
            <pc:docMk/>
            <pc:sldMk cId="3304154367" sldId="352"/>
            <ac:picMk id="59" creationId="{C9001F38-EC24-B1B3-C1FC-3882B5D99E7C}"/>
          </ac:picMkLst>
        </pc:picChg>
        <pc:picChg chg="mod">
          <ac:chgData name="Stuart C Wilde MBE" userId="effe1fc91cccb1d5" providerId="LiveId" clId="{0B7434C0-F6C9-5341-B016-8AA67EE59543}" dt="2023-12-07T16:34:49.372" v="1750" actId="1036"/>
          <ac:picMkLst>
            <pc:docMk/>
            <pc:sldMk cId="3304154367" sldId="352"/>
            <ac:picMk id="61" creationId="{51A4D83A-276C-8BB7-87BF-6973DBC0AD62}"/>
          </ac:picMkLst>
        </pc:picChg>
        <pc:cxnChg chg="del">
          <ac:chgData name="Stuart C Wilde MBE" userId="effe1fc91cccb1d5" providerId="LiveId" clId="{0B7434C0-F6C9-5341-B016-8AA67EE59543}" dt="2023-12-05T19:55:58.680" v="441" actId="478"/>
          <ac:cxnSpMkLst>
            <pc:docMk/>
            <pc:sldMk cId="3304154367" sldId="352"/>
            <ac:cxnSpMk id="8" creationId="{50060E80-F1C3-4E50-B873-7CFDEEA90049}"/>
          </ac:cxnSpMkLst>
        </pc:cxnChg>
        <pc:cxnChg chg="del">
          <ac:chgData name="Stuart C Wilde MBE" userId="effe1fc91cccb1d5" providerId="LiveId" clId="{0B7434C0-F6C9-5341-B016-8AA67EE59543}" dt="2023-12-05T19:55:58.680" v="441" actId="478"/>
          <ac:cxnSpMkLst>
            <pc:docMk/>
            <pc:sldMk cId="3304154367" sldId="352"/>
            <ac:cxnSpMk id="9" creationId="{01C52B09-2839-4160-A3C1-6BB201E5D53A}"/>
          </ac:cxnSpMkLst>
        </pc:cxnChg>
        <pc:cxnChg chg="del">
          <ac:chgData name="Stuart C Wilde MBE" userId="effe1fc91cccb1d5" providerId="LiveId" clId="{0B7434C0-F6C9-5341-B016-8AA67EE59543}" dt="2023-12-05T19:55:58.680" v="441" actId="478"/>
          <ac:cxnSpMkLst>
            <pc:docMk/>
            <pc:sldMk cId="3304154367" sldId="352"/>
            <ac:cxnSpMk id="10" creationId="{FC6C2AB6-E695-4520-9F38-6B6A0DE36B04}"/>
          </ac:cxnSpMkLst>
        </pc:cxnChg>
        <pc:cxnChg chg="del">
          <ac:chgData name="Stuart C Wilde MBE" userId="effe1fc91cccb1d5" providerId="LiveId" clId="{0B7434C0-F6C9-5341-B016-8AA67EE59543}" dt="2023-12-05T19:55:58.680" v="441" actId="478"/>
          <ac:cxnSpMkLst>
            <pc:docMk/>
            <pc:sldMk cId="3304154367" sldId="352"/>
            <ac:cxnSpMk id="11" creationId="{8F28B946-C7F6-4BF4-9E0C-3FACB97B07C7}"/>
          </ac:cxnSpMkLst>
        </pc:cxnChg>
        <pc:cxnChg chg="mod">
          <ac:chgData name="Stuart C Wilde MBE" userId="effe1fc91cccb1d5" providerId="LiveId" clId="{0B7434C0-F6C9-5341-B016-8AA67EE59543}" dt="2023-12-07T16:34:49.372" v="1750" actId="1036"/>
          <ac:cxnSpMkLst>
            <pc:docMk/>
            <pc:sldMk cId="3304154367" sldId="352"/>
            <ac:cxnSpMk id="26" creationId="{1728F92E-AF2D-ACAB-E481-5037DCF8804D}"/>
          </ac:cxnSpMkLst>
        </pc:cxnChg>
        <pc:cxnChg chg="mod">
          <ac:chgData name="Stuart C Wilde MBE" userId="effe1fc91cccb1d5" providerId="LiveId" clId="{0B7434C0-F6C9-5341-B016-8AA67EE59543}" dt="2023-12-07T16:34:49.372" v="1750" actId="1036"/>
          <ac:cxnSpMkLst>
            <pc:docMk/>
            <pc:sldMk cId="3304154367" sldId="352"/>
            <ac:cxnSpMk id="34" creationId="{4890F26E-C1F4-CFAF-CE33-AB05E4C5FD12}"/>
          </ac:cxnSpMkLst>
        </pc:cxnChg>
        <pc:cxnChg chg="mod">
          <ac:chgData name="Stuart C Wilde MBE" userId="effe1fc91cccb1d5" providerId="LiveId" clId="{0B7434C0-F6C9-5341-B016-8AA67EE59543}" dt="2023-12-07T16:34:49.372" v="1750" actId="1036"/>
          <ac:cxnSpMkLst>
            <pc:docMk/>
            <pc:sldMk cId="3304154367" sldId="352"/>
            <ac:cxnSpMk id="35" creationId="{F32571B3-F711-366B-64A7-47B73344A251}"/>
          </ac:cxnSpMkLst>
        </pc:cxnChg>
        <pc:cxnChg chg="mod">
          <ac:chgData name="Stuart C Wilde MBE" userId="effe1fc91cccb1d5" providerId="LiveId" clId="{0B7434C0-F6C9-5341-B016-8AA67EE59543}" dt="2023-12-07T16:34:49.372" v="1750" actId="1036"/>
          <ac:cxnSpMkLst>
            <pc:docMk/>
            <pc:sldMk cId="3304154367" sldId="352"/>
            <ac:cxnSpMk id="38" creationId="{88ED6973-672D-6AE8-85B0-A4AB3CD9F077}"/>
          </ac:cxnSpMkLst>
        </pc:cxnChg>
        <pc:cxnChg chg="mod">
          <ac:chgData name="Stuart C Wilde MBE" userId="effe1fc91cccb1d5" providerId="LiveId" clId="{0B7434C0-F6C9-5341-B016-8AA67EE59543}" dt="2023-12-07T16:34:49.372" v="1750" actId="1036"/>
          <ac:cxnSpMkLst>
            <pc:docMk/>
            <pc:sldMk cId="3304154367" sldId="352"/>
            <ac:cxnSpMk id="41" creationId="{D86C8B66-F553-A5AB-FF35-E76CB0EF903A}"/>
          </ac:cxnSpMkLst>
        </pc:cxnChg>
      </pc:sldChg>
      <pc:sldChg chg="addSp delSp modSp mod">
        <pc:chgData name="Stuart C Wilde MBE" userId="effe1fc91cccb1d5" providerId="LiveId" clId="{0B7434C0-F6C9-5341-B016-8AA67EE59543}" dt="2023-12-05T20:15:53.007" v="1013" actId="20577"/>
        <pc:sldMkLst>
          <pc:docMk/>
          <pc:sldMk cId="4212935840" sldId="353"/>
        </pc:sldMkLst>
        <pc:spChg chg="add mod">
          <ac:chgData name="Stuart C Wilde MBE" userId="effe1fc91cccb1d5" providerId="LiveId" clId="{0B7434C0-F6C9-5341-B016-8AA67EE59543}" dt="2023-12-05T20:15:53.007" v="1013" actId="20577"/>
          <ac:spMkLst>
            <pc:docMk/>
            <pc:sldMk cId="4212935840" sldId="353"/>
            <ac:spMk id="2" creationId="{E859F16A-F766-E85B-FC90-E3857283E424}"/>
          </ac:spMkLst>
        </pc:spChg>
        <pc:spChg chg="del">
          <ac:chgData name="Stuart C Wilde MBE" userId="effe1fc91cccb1d5" providerId="LiveId" clId="{0B7434C0-F6C9-5341-B016-8AA67EE59543}" dt="2023-12-05T19:56:03.988" v="442" actId="478"/>
          <ac:spMkLst>
            <pc:docMk/>
            <pc:sldMk cId="4212935840" sldId="353"/>
            <ac:spMk id="4" creationId="{60735DC8-A105-4BD0-A57F-2FFC38AECE84}"/>
          </ac:spMkLst>
        </pc:spChg>
        <pc:spChg chg="del">
          <ac:chgData name="Stuart C Wilde MBE" userId="effe1fc91cccb1d5" providerId="LiveId" clId="{0B7434C0-F6C9-5341-B016-8AA67EE59543}" dt="2023-12-05T19:56:03.988" v="442" actId="478"/>
          <ac:spMkLst>
            <pc:docMk/>
            <pc:sldMk cId="4212935840" sldId="353"/>
            <ac:spMk id="14" creationId="{8F43C2BE-FC11-4556-86F2-8EE2FBBF10D2}"/>
          </ac:spMkLst>
        </pc:spChg>
        <pc:spChg chg="del">
          <ac:chgData name="Stuart C Wilde MBE" userId="effe1fc91cccb1d5" providerId="LiveId" clId="{0B7434C0-F6C9-5341-B016-8AA67EE59543}" dt="2023-12-05T19:56:03.988" v="442" actId="478"/>
          <ac:spMkLst>
            <pc:docMk/>
            <pc:sldMk cId="4212935840" sldId="353"/>
            <ac:spMk id="25" creationId="{F54BD576-CC82-43DA-A008-C28EF60A448A}"/>
          </ac:spMkLst>
        </pc:spChg>
        <pc:spChg chg="del">
          <ac:chgData name="Stuart C Wilde MBE" userId="effe1fc91cccb1d5" providerId="LiveId" clId="{0B7434C0-F6C9-5341-B016-8AA67EE59543}" dt="2023-12-05T20:15:48.520" v="1008" actId="478"/>
          <ac:spMkLst>
            <pc:docMk/>
            <pc:sldMk cId="4212935840" sldId="353"/>
            <ac:spMk id="29" creationId="{C5A8C257-B6E4-D850-0685-E36894744DCB}"/>
          </ac:spMkLst>
        </pc:spChg>
        <pc:cxnChg chg="del">
          <ac:chgData name="Stuart C Wilde MBE" userId="effe1fc91cccb1d5" providerId="LiveId" clId="{0B7434C0-F6C9-5341-B016-8AA67EE59543}" dt="2023-12-05T19:56:03.988" v="442" actId="478"/>
          <ac:cxnSpMkLst>
            <pc:docMk/>
            <pc:sldMk cId="4212935840" sldId="353"/>
            <ac:cxnSpMk id="8" creationId="{50060E80-F1C3-4E50-B873-7CFDEEA90049}"/>
          </ac:cxnSpMkLst>
        </pc:cxnChg>
        <pc:cxnChg chg="del">
          <ac:chgData name="Stuart C Wilde MBE" userId="effe1fc91cccb1d5" providerId="LiveId" clId="{0B7434C0-F6C9-5341-B016-8AA67EE59543}" dt="2023-12-05T19:56:03.988" v="442" actId="478"/>
          <ac:cxnSpMkLst>
            <pc:docMk/>
            <pc:sldMk cId="4212935840" sldId="353"/>
            <ac:cxnSpMk id="9" creationId="{01C52B09-2839-4160-A3C1-6BB201E5D53A}"/>
          </ac:cxnSpMkLst>
        </pc:cxnChg>
        <pc:cxnChg chg="del">
          <ac:chgData name="Stuart C Wilde MBE" userId="effe1fc91cccb1d5" providerId="LiveId" clId="{0B7434C0-F6C9-5341-B016-8AA67EE59543}" dt="2023-12-05T19:56:03.988" v="442" actId="478"/>
          <ac:cxnSpMkLst>
            <pc:docMk/>
            <pc:sldMk cId="4212935840" sldId="353"/>
            <ac:cxnSpMk id="10" creationId="{FC6C2AB6-E695-4520-9F38-6B6A0DE36B04}"/>
          </ac:cxnSpMkLst>
        </pc:cxnChg>
        <pc:cxnChg chg="del">
          <ac:chgData name="Stuart C Wilde MBE" userId="effe1fc91cccb1d5" providerId="LiveId" clId="{0B7434C0-F6C9-5341-B016-8AA67EE59543}" dt="2023-12-05T19:56:03.988" v="442" actId="478"/>
          <ac:cxnSpMkLst>
            <pc:docMk/>
            <pc:sldMk cId="4212935840" sldId="353"/>
            <ac:cxnSpMk id="11" creationId="{8F28B946-C7F6-4BF4-9E0C-3FACB97B07C7}"/>
          </ac:cxnSpMkLst>
        </pc:cxnChg>
      </pc:sldChg>
      <pc:sldChg chg="addSp delSp modSp mod">
        <pc:chgData name="Stuart C Wilde MBE" userId="effe1fc91cccb1d5" providerId="LiveId" clId="{0B7434C0-F6C9-5341-B016-8AA67EE59543}" dt="2023-12-05T20:16:15.775" v="1023" actId="20577"/>
        <pc:sldMkLst>
          <pc:docMk/>
          <pc:sldMk cId="444393813" sldId="354"/>
        </pc:sldMkLst>
        <pc:spChg chg="del">
          <ac:chgData name="Stuart C Wilde MBE" userId="effe1fc91cccb1d5" providerId="LiveId" clId="{0B7434C0-F6C9-5341-B016-8AA67EE59543}" dt="2023-12-05T19:56:15.004" v="444" actId="478"/>
          <ac:spMkLst>
            <pc:docMk/>
            <pc:sldMk cId="444393813" sldId="354"/>
            <ac:spMk id="4" creationId="{60735DC8-A105-4BD0-A57F-2FFC38AECE84}"/>
          </ac:spMkLst>
        </pc:spChg>
        <pc:spChg chg="add mod">
          <ac:chgData name="Stuart C Wilde MBE" userId="effe1fc91cccb1d5" providerId="LiveId" clId="{0B7434C0-F6C9-5341-B016-8AA67EE59543}" dt="2023-12-05T20:16:15.775" v="1023" actId="20577"/>
          <ac:spMkLst>
            <pc:docMk/>
            <pc:sldMk cId="444393813" sldId="354"/>
            <ac:spMk id="12" creationId="{9F96BCD9-3FC1-D835-3848-C18A9C984BEB}"/>
          </ac:spMkLst>
        </pc:spChg>
        <pc:spChg chg="del">
          <ac:chgData name="Stuart C Wilde MBE" userId="effe1fc91cccb1d5" providerId="LiveId" clId="{0B7434C0-F6C9-5341-B016-8AA67EE59543}" dt="2023-12-05T19:56:15.004" v="444" actId="478"/>
          <ac:spMkLst>
            <pc:docMk/>
            <pc:sldMk cId="444393813" sldId="354"/>
            <ac:spMk id="14" creationId="{8F43C2BE-FC11-4556-86F2-8EE2FBBF10D2}"/>
          </ac:spMkLst>
        </pc:spChg>
        <pc:spChg chg="del">
          <ac:chgData name="Stuart C Wilde MBE" userId="effe1fc91cccb1d5" providerId="LiveId" clId="{0B7434C0-F6C9-5341-B016-8AA67EE59543}" dt="2023-12-05T19:56:15.004" v="444" actId="478"/>
          <ac:spMkLst>
            <pc:docMk/>
            <pc:sldMk cId="444393813" sldId="354"/>
            <ac:spMk id="25" creationId="{F54BD576-CC82-43DA-A008-C28EF60A448A}"/>
          </ac:spMkLst>
        </pc:spChg>
        <pc:spChg chg="del">
          <ac:chgData name="Stuart C Wilde MBE" userId="effe1fc91cccb1d5" providerId="LiveId" clId="{0B7434C0-F6C9-5341-B016-8AA67EE59543}" dt="2023-12-05T20:16:11.533" v="1020" actId="478"/>
          <ac:spMkLst>
            <pc:docMk/>
            <pc:sldMk cId="444393813" sldId="354"/>
            <ac:spMk id="29" creationId="{C5A8C257-B6E4-D850-0685-E36894744DCB}"/>
          </ac:spMkLst>
        </pc:spChg>
        <pc:cxnChg chg="del">
          <ac:chgData name="Stuart C Wilde MBE" userId="effe1fc91cccb1d5" providerId="LiveId" clId="{0B7434C0-F6C9-5341-B016-8AA67EE59543}" dt="2023-12-05T19:56:15.004" v="444" actId="478"/>
          <ac:cxnSpMkLst>
            <pc:docMk/>
            <pc:sldMk cId="444393813" sldId="354"/>
            <ac:cxnSpMk id="8" creationId="{50060E80-F1C3-4E50-B873-7CFDEEA90049}"/>
          </ac:cxnSpMkLst>
        </pc:cxnChg>
        <pc:cxnChg chg="del">
          <ac:chgData name="Stuart C Wilde MBE" userId="effe1fc91cccb1d5" providerId="LiveId" clId="{0B7434C0-F6C9-5341-B016-8AA67EE59543}" dt="2023-12-05T19:56:15.004" v="444" actId="478"/>
          <ac:cxnSpMkLst>
            <pc:docMk/>
            <pc:sldMk cId="444393813" sldId="354"/>
            <ac:cxnSpMk id="9" creationId="{01C52B09-2839-4160-A3C1-6BB201E5D53A}"/>
          </ac:cxnSpMkLst>
        </pc:cxnChg>
        <pc:cxnChg chg="del">
          <ac:chgData name="Stuart C Wilde MBE" userId="effe1fc91cccb1d5" providerId="LiveId" clId="{0B7434C0-F6C9-5341-B016-8AA67EE59543}" dt="2023-12-05T19:56:15.004" v="444" actId="478"/>
          <ac:cxnSpMkLst>
            <pc:docMk/>
            <pc:sldMk cId="444393813" sldId="354"/>
            <ac:cxnSpMk id="10" creationId="{FC6C2AB6-E695-4520-9F38-6B6A0DE36B04}"/>
          </ac:cxnSpMkLst>
        </pc:cxnChg>
        <pc:cxnChg chg="del">
          <ac:chgData name="Stuart C Wilde MBE" userId="effe1fc91cccb1d5" providerId="LiveId" clId="{0B7434C0-F6C9-5341-B016-8AA67EE59543}" dt="2023-12-05T19:56:15.004" v="444" actId="478"/>
          <ac:cxnSpMkLst>
            <pc:docMk/>
            <pc:sldMk cId="444393813" sldId="354"/>
            <ac:cxnSpMk id="11" creationId="{8F28B946-C7F6-4BF4-9E0C-3FACB97B07C7}"/>
          </ac:cxnSpMkLst>
        </pc:cxnChg>
      </pc:sldChg>
      <pc:sldChg chg="addSp delSp modSp mod">
        <pc:chgData name="Stuart C Wilde MBE" userId="effe1fc91cccb1d5" providerId="LiveId" clId="{0B7434C0-F6C9-5341-B016-8AA67EE59543}" dt="2023-12-05T20:16:25.515" v="1027" actId="20577"/>
        <pc:sldMkLst>
          <pc:docMk/>
          <pc:sldMk cId="1180684865" sldId="355"/>
        </pc:sldMkLst>
        <pc:spChg chg="del">
          <ac:chgData name="Stuart C Wilde MBE" userId="effe1fc91cccb1d5" providerId="LiveId" clId="{0B7434C0-F6C9-5341-B016-8AA67EE59543}" dt="2023-12-05T19:56:21.398" v="445" actId="478"/>
          <ac:spMkLst>
            <pc:docMk/>
            <pc:sldMk cId="1180684865" sldId="355"/>
            <ac:spMk id="4" creationId="{60735DC8-A105-4BD0-A57F-2FFC38AECE84}"/>
          </ac:spMkLst>
        </pc:spChg>
        <pc:spChg chg="del">
          <ac:chgData name="Stuart C Wilde MBE" userId="effe1fc91cccb1d5" providerId="LiveId" clId="{0B7434C0-F6C9-5341-B016-8AA67EE59543}" dt="2023-12-05T19:56:21.398" v="445" actId="478"/>
          <ac:spMkLst>
            <pc:docMk/>
            <pc:sldMk cId="1180684865" sldId="355"/>
            <ac:spMk id="14" creationId="{8F43C2BE-FC11-4556-86F2-8EE2FBBF10D2}"/>
          </ac:spMkLst>
        </pc:spChg>
        <pc:spChg chg="del">
          <ac:chgData name="Stuart C Wilde MBE" userId="effe1fc91cccb1d5" providerId="LiveId" clId="{0B7434C0-F6C9-5341-B016-8AA67EE59543}" dt="2023-12-05T19:56:21.398" v="445" actId="478"/>
          <ac:spMkLst>
            <pc:docMk/>
            <pc:sldMk cId="1180684865" sldId="355"/>
            <ac:spMk id="25" creationId="{F54BD576-CC82-43DA-A008-C28EF60A448A}"/>
          </ac:spMkLst>
        </pc:spChg>
        <pc:spChg chg="del">
          <ac:chgData name="Stuart C Wilde MBE" userId="effe1fc91cccb1d5" providerId="LiveId" clId="{0B7434C0-F6C9-5341-B016-8AA67EE59543}" dt="2023-12-05T20:16:21.289" v="1024" actId="478"/>
          <ac:spMkLst>
            <pc:docMk/>
            <pc:sldMk cId="1180684865" sldId="355"/>
            <ac:spMk id="29" creationId="{C5A8C257-B6E4-D850-0685-E36894744DCB}"/>
          </ac:spMkLst>
        </pc:spChg>
        <pc:spChg chg="add mod">
          <ac:chgData name="Stuart C Wilde MBE" userId="effe1fc91cccb1d5" providerId="LiveId" clId="{0B7434C0-F6C9-5341-B016-8AA67EE59543}" dt="2023-12-05T20:16:25.515" v="1027" actId="20577"/>
          <ac:spMkLst>
            <pc:docMk/>
            <pc:sldMk cId="1180684865" sldId="355"/>
            <ac:spMk id="35" creationId="{C3E4BF2D-DC4F-5EE6-3BD1-50A95309E0A2}"/>
          </ac:spMkLst>
        </pc:spChg>
        <pc:cxnChg chg="del">
          <ac:chgData name="Stuart C Wilde MBE" userId="effe1fc91cccb1d5" providerId="LiveId" clId="{0B7434C0-F6C9-5341-B016-8AA67EE59543}" dt="2023-12-05T19:56:21.398" v="445" actId="478"/>
          <ac:cxnSpMkLst>
            <pc:docMk/>
            <pc:sldMk cId="1180684865" sldId="355"/>
            <ac:cxnSpMk id="8" creationId="{50060E80-F1C3-4E50-B873-7CFDEEA90049}"/>
          </ac:cxnSpMkLst>
        </pc:cxnChg>
        <pc:cxnChg chg="del">
          <ac:chgData name="Stuart C Wilde MBE" userId="effe1fc91cccb1d5" providerId="LiveId" clId="{0B7434C0-F6C9-5341-B016-8AA67EE59543}" dt="2023-12-05T19:56:21.398" v="445" actId="478"/>
          <ac:cxnSpMkLst>
            <pc:docMk/>
            <pc:sldMk cId="1180684865" sldId="355"/>
            <ac:cxnSpMk id="9" creationId="{01C52B09-2839-4160-A3C1-6BB201E5D53A}"/>
          </ac:cxnSpMkLst>
        </pc:cxnChg>
        <pc:cxnChg chg="del">
          <ac:chgData name="Stuart C Wilde MBE" userId="effe1fc91cccb1d5" providerId="LiveId" clId="{0B7434C0-F6C9-5341-B016-8AA67EE59543}" dt="2023-12-05T19:56:21.398" v="445" actId="478"/>
          <ac:cxnSpMkLst>
            <pc:docMk/>
            <pc:sldMk cId="1180684865" sldId="355"/>
            <ac:cxnSpMk id="10" creationId="{FC6C2AB6-E695-4520-9F38-6B6A0DE36B04}"/>
          </ac:cxnSpMkLst>
        </pc:cxnChg>
        <pc:cxnChg chg="del">
          <ac:chgData name="Stuart C Wilde MBE" userId="effe1fc91cccb1d5" providerId="LiveId" clId="{0B7434C0-F6C9-5341-B016-8AA67EE59543}" dt="2023-12-05T19:56:21.398" v="445" actId="478"/>
          <ac:cxnSpMkLst>
            <pc:docMk/>
            <pc:sldMk cId="1180684865" sldId="355"/>
            <ac:cxnSpMk id="11" creationId="{8F28B946-C7F6-4BF4-9E0C-3FACB97B07C7}"/>
          </ac:cxnSpMkLst>
        </pc:cxnChg>
      </pc:sldChg>
      <pc:sldChg chg="addSp delSp modSp mod">
        <pc:chgData name="Stuart C Wilde MBE" userId="effe1fc91cccb1d5" providerId="LiveId" clId="{0B7434C0-F6C9-5341-B016-8AA67EE59543}" dt="2023-12-07T16:35:27.085" v="1769" actId="1038"/>
        <pc:sldMkLst>
          <pc:docMk/>
          <pc:sldMk cId="3936329068" sldId="356"/>
        </pc:sldMkLst>
        <pc:spChg chg="mod">
          <ac:chgData name="Stuart C Wilde MBE" userId="effe1fc91cccb1d5" providerId="LiveId" clId="{0B7434C0-F6C9-5341-B016-8AA67EE59543}" dt="2023-12-07T16:35:27.085" v="1769" actId="1038"/>
          <ac:spMkLst>
            <pc:docMk/>
            <pc:sldMk cId="3936329068" sldId="356"/>
            <ac:spMk id="2" creationId="{70B3D0D7-06C6-976D-B502-A25CED4DC0BD}"/>
          </ac:spMkLst>
        </pc:spChg>
        <pc:spChg chg="mod">
          <ac:chgData name="Stuart C Wilde MBE" userId="effe1fc91cccb1d5" providerId="LiveId" clId="{0B7434C0-F6C9-5341-B016-8AA67EE59543}" dt="2023-12-07T16:35:27.085" v="1769" actId="1038"/>
          <ac:spMkLst>
            <pc:docMk/>
            <pc:sldMk cId="3936329068" sldId="356"/>
            <ac:spMk id="3" creationId="{A849E844-8CFF-A64A-8F9D-FE9514072743}"/>
          </ac:spMkLst>
        </pc:spChg>
        <pc:spChg chg="del">
          <ac:chgData name="Stuart C Wilde MBE" userId="effe1fc91cccb1d5" providerId="LiveId" clId="{0B7434C0-F6C9-5341-B016-8AA67EE59543}" dt="2023-12-05T19:56:27.084" v="446" actId="478"/>
          <ac:spMkLst>
            <pc:docMk/>
            <pc:sldMk cId="3936329068" sldId="356"/>
            <ac:spMk id="4" creationId="{60735DC8-A105-4BD0-A57F-2FFC38AECE84}"/>
          </ac:spMkLst>
        </pc:spChg>
        <pc:spChg chg="mod">
          <ac:chgData name="Stuart C Wilde MBE" userId="effe1fc91cccb1d5" providerId="LiveId" clId="{0B7434C0-F6C9-5341-B016-8AA67EE59543}" dt="2023-12-07T16:35:27.085" v="1769" actId="1038"/>
          <ac:spMkLst>
            <pc:docMk/>
            <pc:sldMk cId="3936329068" sldId="356"/>
            <ac:spMk id="5" creationId="{54850B5B-B873-165F-40DE-5CF68480442A}"/>
          </ac:spMkLst>
        </pc:spChg>
        <pc:spChg chg="mod">
          <ac:chgData name="Stuart C Wilde MBE" userId="effe1fc91cccb1d5" providerId="LiveId" clId="{0B7434C0-F6C9-5341-B016-8AA67EE59543}" dt="2023-12-07T16:35:27.085" v="1769" actId="1038"/>
          <ac:spMkLst>
            <pc:docMk/>
            <pc:sldMk cId="3936329068" sldId="356"/>
            <ac:spMk id="6" creationId="{E682F32B-4321-7D07-1BEA-80BEEE9FC794}"/>
          </ac:spMkLst>
        </pc:spChg>
        <pc:spChg chg="mod">
          <ac:chgData name="Stuart C Wilde MBE" userId="effe1fc91cccb1d5" providerId="LiveId" clId="{0B7434C0-F6C9-5341-B016-8AA67EE59543}" dt="2023-12-07T16:35:27.085" v="1769" actId="1038"/>
          <ac:spMkLst>
            <pc:docMk/>
            <pc:sldMk cId="3936329068" sldId="356"/>
            <ac:spMk id="7" creationId="{393D57D9-39DA-AB98-9309-14F199310847}"/>
          </ac:spMkLst>
        </pc:spChg>
        <pc:spChg chg="mod">
          <ac:chgData name="Stuart C Wilde MBE" userId="effe1fc91cccb1d5" providerId="LiveId" clId="{0B7434C0-F6C9-5341-B016-8AA67EE59543}" dt="2023-12-07T16:35:27.085" v="1769" actId="1038"/>
          <ac:spMkLst>
            <pc:docMk/>
            <pc:sldMk cId="3936329068" sldId="356"/>
            <ac:spMk id="12" creationId="{503FE6CB-3BC5-9687-4EB5-63BE5BAAC882}"/>
          </ac:spMkLst>
        </pc:spChg>
        <pc:spChg chg="mod">
          <ac:chgData name="Stuart C Wilde MBE" userId="effe1fc91cccb1d5" providerId="LiveId" clId="{0B7434C0-F6C9-5341-B016-8AA67EE59543}" dt="2023-12-07T16:35:27.085" v="1769" actId="1038"/>
          <ac:spMkLst>
            <pc:docMk/>
            <pc:sldMk cId="3936329068" sldId="356"/>
            <ac:spMk id="13" creationId="{5AFBEC57-7505-5265-A15D-703F3A9D4733}"/>
          </ac:spMkLst>
        </pc:spChg>
        <pc:spChg chg="del">
          <ac:chgData name="Stuart C Wilde MBE" userId="effe1fc91cccb1d5" providerId="LiveId" clId="{0B7434C0-F6C9-5341-B016-8AA67EE59543}" dt="2023-12-05T19:56:27.084" v="446" actId="478"/>
          <ac:spMkLst>
            <pc:docMk/>
            <pc:sldMk cId="3936329068" sldId="356"/>
            <ac:spMk id="14" creationId="{8F43C2BE-FC11-4556-86F2-8EE2FBBF10D2}"/>
          </ac:spMkLst>
        </pc:spChg>
        <pc:spChg chg="mod">
          <ac:chgData name="Stuart C Wilde MBE" userId="effe1fc91cccb1d5" providerId="LiveId" clId="{0B7434C0-F6C9-5341-B016-8AA67EE59543}" dt="2023-12-07T16:35:27.085" v="1769" actId="1038"/>
          <ac:spMkLst>
            <pc:docMk/>
            <pc:sldMk cId="3936329068" sldId="356"/>
            <ac:spMk id="15" creationId="{32CD1140-E898-352C-2701-02FB7286C90F}"/>
          </ac:spMkLst>
        </pc:spChg>
        <pc:spChg chg="mod">
          <ac:chgData name="Stuart C Wilde MBE" userId="effe1fc91cccb1d5" providerId="LiveId" clId="{0B7434C0-F6C9-5341-B016-8AA67EE59543}" dt="2023-12-07T16:35:27.085" v="1769" actId="1038"/>
          <ac:spMkLst>
            <pc:docMk/>
            <pc:sldMk cId="3936329068" sldId="356"/>
            <ac:spMk id="16" creationId="{756D9D4A-65B5-6F60-9B08-070CEB1166C1}"/>
          </ac:spMkLst>
        </pc:spChg>
        <pc:spChg chg="mod">
          <ac:chgData name="Stuart C Wilde MBE" userId="effe1fc91cccb1d5" providerId="LiveId" clId="{0B7434C0-F6C9-5341-B016-8AA67EE59543}" dt="2023-12-07T16:35:27.085" v="1769" actId="1038"/>
          <ac:spMkLst>
            <pc:docMk/>
            <pc:sldMk cId="3936329068" sldId="356"/>
            <ac:spMk id="17" creationId="{E9372285-AA17-638C-437A-BCCCFEE1C76A}"/>
          </ac:spMkLst>
        </pc:spChg>
        <pc:spChg chg="mod">
          <ac:chgData name="Stuart C Wilde MBE" userId="effe1fc91cccb1d5" providerId="LiveId" clId="{0B7434C0-F6C9-5341-B016-8AA67EE59543}" dt="2023-12-07T16:35:27.085" v="1769" actId="1038"/>
          <ac:spMkLst>
            <pc:docMk/>
            <pc:sldMk cId="3936329068" sldId="356"/>
            <ac:spMk id="18" creationId="{F39A9BEF-EB0E-45A8-B489-3CA00E6D3A01}"/>
          </ac:spMkLst>
        </pc:spChg>
        <pc:spChg chg="mod">
          <ac:chgData name="Stuart C Wilde MBE" userId="effe1fc91cccb1d5" providerId="LiveId" clId="{0B7434C0-F6C9-5341-B016-8AA67EE59543}" dt="2023-12-07T16:35:27.085" v="1769" actId="1038"/>
          <ac:spMkLst>
            <pc:docMk/>
            <pc:sldMk cId="3936329068" sldId="356"/>
            <ac:spMk id="22" creationId="{4A7110BB-D9ED-C8E0-AB10-DF54E5236F89}"/>
          </ac:spMkLst>
        </pc:spChg>
        <pc:spChg chg="mod">
          <ac:chgData name="Stuart C Wilde MBE" userId="effe1fc91cccb1d5" providerId="LiveId" clId="{0B7434C0-F6C9-5341-B016-8AA67EE59543}" dt="2023-12-07T16:35:27.085" v="1769" actId="1038"/>
          <ac:spMkLst>
            <pc:docMk/>
            <pc:sldMk cId="3936329068" sldId="356"/>
            <ac:spMk id="23" creationId="{5523DC86-A143-C7C0-65EB-E3AAB7D84FE0}"/>
          </ac:spMkLst>
        </pc:spChg>
        <pc:spChg chg="mod">
          <ac:chgData name="Stuart C Wilde MBE" userId="effe1fc91cccb1d5" providerId="LiveId" clId="{0B7434C0-F6C9-5341-B016-8AA67EE59543}" dt="2023-12-07T16:35:27.085" v="1769" actId="1038"/>
          <ac:spMkLst>
            <pc:docMk/>
            <pc:sldMk cId="3936329068" sldId="356"/>
            <ac:spMk id="24" creationId="{2926392F-01CD-268F-8377-9FCC75FBA5CC}"/>
          </ac:spMkLst>
        </pc:spChg>
        <pc:spChg chg="del">
          <ac:chgData name="Stuart C Wilde MBE" userId="effe1fc91cccb1d5" providerId="LiveId" clId="{0B7434C0-F6C9-5341-B016-8AA67EE59543}" dt="2023-12-05T19:56:27.084" v="446" actId="478"/>
          <ac:spMkLst>
            <pc:docMk/>
            <pc:sldMk cId="3936329068" sldId="356"/>
            <ac:spMk id="25" creationId="{F54BD576-CC82-43DA-A008-C28EF60A448A}"/>
          </ac:spMkLst>
        </pc:spChg>
        <pc:spChg chg="mod">
          <ac:chgData name="Stuart C Wilde MBE" userId="effe1fc91cccb1d5" providerId="LiveId" clId="{0B7434C0-F6C9-5341-B016-8AA67EE59543}" dt="2023-12-07T16:35:27.085" v="1769" actId="1038"/>
          <ac:spMkLst>
            <pc:docMk/>
            <pc:sldMk cId="3936329068" sldId="356"/>
            <ac:spMk id="26" creationId="{C7A1AF38-7081-A0EA-2333-AF7B58C6FF41}"/>
          </ac:spMkLst>
        </pc:spChg>
        <pc:spChg chg="mod">
          <ac:chgData name="Stuart C Wilde MBE" userId="effe1fc91cccb1d5" providerId="LiveId" clId="{0B7434C0-F6C9-5341-B016-8AA67EE59543}" dt="2023-12-07T16:35:27.085" v="1769" actId="1038"/>
          <ac:spMkLst>
            <pc:docMk/>
            <pc:sldMk cId="3936329068" sldId="356"/>
            <ac:spMk id="28" creationId="{A634588C-A793-45FB-BE48-0343EF710369}"/>
          </ac:spMkLst>
        </pc:spChg>
        <pc:spChg chg="del">
          <ac:chgData name="Stuart C Wilde MBE" userId="effe1fc91cccb1d5" providerId="LiveId" clId="{0B7434C0-F6C9-5341-B016-8AA67EE59543}" dt="2023-12-05T20:16:32.100" v="1028" actId="478"/>
          <ac:spMkLst>
            <pc:docMk/>
            <pc:sldMk cId="3936329068" sldId="356"/>
            <ac:spMk id="29" creationId="{C5A8C257-B6E4-D850-0685-E36894744DCB}"/>
          </ac:spMkLst>
        </pc:spChg>
        <pc:spChg chg="mod">
          <ac:chgData name="Stuart C Wilde MBE" userId="effe1fc91cccb1d5" providerId="LiveId" clId="{0B7434C0-F6C9-5341-B016-8AA67EE59543}" dt="2023-12-07T16:35:27.085" v="1769" actId="1038"/>
          <ac:spMkLst>
            <pc:docMk/>
            <pc:sldMk cId="3936329068" sldId="356"/>
            <ac:spMk id="30" creationId="{BD0A27F5-AD18-32C1-57D5-0ECE5962068A}"/>
          </ac:spMkLst>
        </pc:spChg>
        <pc:spChg chg="mod">
          <ac:chgData name="Stuart C Wilde MBE" userId="effe1fc91cccb1d5" providerId="LiveId" clId="{0B7434C0-F6C9-5341-B016-8AA67EE59543}" dt="2023-12-07T16:35:27.085" v="1769" actId="1038"/>
          <ac:spMkLst>
            <pc:docMk/>
            <pc:sldMk cId="3936329068" sldId="356"/>
            <ac:spMk id="31" creationId="{08FF408B-19A6-31C4-141A-6DED78E96573}"/>
          </ac:spMkLst>
        </pc:spChg>
        <pc:spChg chg="mod">
          <ac:chgData name="Stuart C Wilde MBE" userId="effe1fc91cccb1d5" providerId="LiveId" clId="{0B7434C0-F6C9-5341-B016-8AA67EE59543}" dt="2023-12-07T16:35:27.085" v="1769" actId="1038"/>
          <ac:spMkLst>
            <pc:docMk/>
            <pc:sldMk cId="3936329068" sldId="356"/>
            <ac:spMk id="32" creationId="{9B7047D5-284E-5290-785B-3845BAA7D555}"/>
          </ac:spMkLst>
        </pc:spChg>
        <pc:spChg chg="mod">
          <ac:chgData name="Stuart C Wilde MBE" userId="effe1fc91cccb1d5" providerId="LiveId" clId="{0B7434C0-F6C9-5341-B016-8AA67EE59543}" dt="2023-12-07T16:35:27.085" v="1769" actId="1038"/>
          <ac:spMkLst>
            <pc:docMk/>
            <pc:sldMk cId="3936329068" sldId="356"/>
            <ac:spMk id="36" creationId="{E28A1EDE-C4C2-8B03-744F-79D626BA6B90}"/>
          </ac:spMkLst>
        </pc:spChg>
        <pc:spChg chg="mod">
          <ac:chgData name="Stuart C Wilde MBE" userId="effe1fc91cccb1d5" providerId="LiveId" clId="{0B7434C0-F6C9-5341-B016-8AA67EE59543}" dt="2023-12-07T16:35:27.085" v="1769" actId="1038"/>
          <ac:spMkLst>
            <pc:docMk/>
            <pc:sldMk cId="3936329068" sldId="356"/>
            <ac:spMk id="37" creationId="{2B1BB9A5-BCCF-678A-6DF9-4DF804DFD5CF}"/>
          </ac:spMkLst>
        </pc:spChg>
        <pc:spChg chg="mod">
          <ac:chgData name="Stuart C Wilde MBE" userId="effe1fc91cccb1d5" providerId="LiveId" clId="{0B7434C0-F6C9-5341-B016-8AA67EE59543}" dt="2023-12-07T16:35:27.085" v="1769" actId="1038"/>
          <ac:spMkLst>
            <pc:docMk/>
            <pc:sldMk cId="3936329068" sldId="356"/>
            <ac:spMk id="38" creationId="{2A86261C-7AAB-574E-9D92-1131EC8847AF}"/>
          </ac:spMkLst>
        </pc:spChg>
        <pc:spChg chg="mod">
          <ac:chgData name="Stuart C Wilde MBE" userId="effe1fc91cccb1d5" providerId="LiveId" clId="{0B7434C0-F6C9-5341-B016-8AA67EE59543}" dt="2023-12-07T16:35:27.085" v="1769" actId="1038"/>
          <ac:spMkLst>
            <pc:docMk/>
            <pc:sldMk cId="3936329068" sldId="356"/>
            <ac:spMk id="39" creationId="{46085C83-3846-ED67-2795-748EB8EE8293}"/>
          </ac:spMkLst>
        </pc:spChg>
        <pc:spChg chg="mod">
          <ac:chgData name="Stuart C Wilde MBE" userId="effe1fc91cccb1d5" providerId="LiveId" clId="{0B7434C0-F6C9-5341-B016-8AA67EE59543}" dt="2023-12-07T16:35:27.085" v="1769" actId="1038"/>
          <ac:spMkLst>
            <pc:docMk/>
            <pc:sldMk cId="3936329068" sldId="356"/>
            <ac:spMk id="43" creationId="{359AD3AF-D62E-E9CE-BCFA-BF0B5F74F8D3}"/>
          </ac:spMkLst>
        </pc:spChg>
        <pc:spChg chg="mod">
          <ac:chgData name="Stuart C Wilde MBE" userId="effe1fc91cccb1d5" providerId="LiveId" clId="{0B7434C0-F6C9-5341-B016-8AA67EE59543}" dt="2023-12-07T16:35:27.085" v="1769" actId="1038"/>
          <ac:spMkLst>
            <pc:docMk/>
            <pc:sldMk cId="3936329068" sldId="356"/>
            <ac:spMk id="44" creationId="{88876E11-83C6-8407-CD79-80882AE9A0A4}"/>
          </ac:spMkLst>
        </pc:spChg>
        <pc:spChg chg="mod">
          <ac:chgData name="Stuart C Wilde MBE" userId="effe1fc91cccb1d5" providerId="LiveId" clId="{0B7434C0-F6C9-5341-B016-8AA67EE59543}" dt="2023-12-07T16:35:27.085" v="1769" actId="1038"/>
          <ac:spMkLst>
            <pc:docMk/>
            <pc:sldMk cId="3936329068" sldId="356"/>
            <ac:spMk id="45" creationId="{94A77907-5F86-7FD2-DFD3-C4B976E8349E}"/>
          </ac:spMkLst>
        </pc:spChg>
        <pc:spChg chg="mod">
          <ac:chgData name="Stuart C Wilde MBE" userId="effe1fc91cccb1d5" providerId="LiveId" clId="{0B7434C0-F6C9-5341-B016-8AA67EE59543}" dt="2023-12-07T16:35:27.085" v="1769" actId="1038"/>
          <ac:spMkLst>
            <pc:docMk/>
            <pc:sldMk cId="3936329068" sldId="356"/>
            <ac:spMk id="49" creationId="{DFDEC24B-C397-409B-4F78-1E6B2627F656}"/>
          </ac:spMkLst>
        </pc:spChg>
        <pc:spChg chg="mod">
          <ac:chgData name="Stuart C Wilde MBE" userId="effe1fc91cccb1d5" providerId="LiveId" clId="{0B7434C0-F6C9-5341-B016-8AA67EE59543}" dt="2023-12-07T16:35:27.085" v="1769" actId="1038"/>
          <ac:spMkLst>
            <pc:docMk/>
            <pc:sldMk cId="3936329068" sldId="356"/>
            <ac:spMk id="50" creationId="{B4F0DE6B-6A31-B909-7A7D-0CD2390668EF}"/>
          </ac:spMkLst>
        </pc:spChg>
        <pc:spChg chg="add mod">
          <ac:chgData name="Stuart C Wilde MBE" userId="effe1fc91cccb1d5" providerId="LiveId" clId="{0B7434C0-F6C9-5341-B016-8AA67EE59543}" dt="2023-12-05T20:16:37.374" v="1031" actId="20577"/>
          <ac:spMkLst>
            <pc:docMk/>
            <pc:sldMk cId="3936329068" sldId="356"/>
            <ac:spMk id="54" creationId="{860ACA9D-CE0F-DE85-D679-C47794222534}"/>
          </ac:spMkLst>
        </pc:spChg>
        <pc:cxnChg chg="del">
          <ac:chgData name="Stuart C Wilde MBE" userId="effe1fc91cccb1d5" providerId="LiveId" clId="{0B7434C0-F6C9-5341-B016-8AA67EE59543}" dt="2023-12-05T19:56:27.084" v="446" actId="478"/>
          <ac:cxnSpMkLst>
            <pc:docMk/>
            <pc:sldMk cId="3936329068" sldId="356"/>
            <ac:cxnSpMk id="8" creationId="{50060E80-F1C3-4E50-B873-7CFDEEA90049}"/>
          </ac:cxnSpMkLst>
        </pc:cxnChg>
        <pc:cxnChg chg="del">
          <ac:chgData name="Stuart C Wilde MBE" userId="effe1fc91cccb1d5" providerId="LiveId" clId="{0B7434C0-F6C9-5341-B016-8AA67EE59543}" dt="2023-12-05T19:56:27.084" v="446" actId="478"/>
          <ac:cxnSpMkLst>
            <pc:docMk/>
            <pc:sldMk cId="3936329068" sldId="356"/>
            <ac:cxnSpMk id="9" creationId="{01C52B09-2839-4160-A3C1-6BB201E5D53A}"/>
          </ac:cxnSpMkLst>
        </pc:cxnChg>
        <pc:cxnChg chg="del">
          <ac:chgData name="Stuart C Wilde MBE" userId="effe1fc91cccb1d5" providerId="LiveId" clId="{0B7434C0-F6C9-5341-B016-8AA67EE59543}" dt="2023-12-05T19:56:27.084" v="446" actId="478"/>
          <ac:cxnSpMkLst>
            <pc:docMk/>
            <pc:sldMk cId="3936329068" sldId="356"/>
            <ac:cxnSpMk id="10" creationId="{FC6C2AB6-E695-4520-9F38-6B6A0DE36B04}"/>
          </ac:cxnSpMkLst>
        </pc:cxnChg>
        <pc:cxnChg chg="del">
          <ac:chgData name="Stuart C Wilde MBE" userId="effe1fc91cccb1d5" providerId="LiveId" clId="{0B7434C0-F6C9-5341-B016-8AA67EE59543}" dt="2023-12-05T19:56:27.084" v="446" actId="478"/>
          <ac:cxnSpMkLst>
            <pc:docMk/>
            <pc:sldMk cId="3936329068" sldId="356"/>
            <ac:cxnSpMk id="11" creationId="{8F28B946-C7F6-4BF4-9E0C-3FACB97B07C7}"/>
          </ac:cxnSpMkLst>
        </pc:cxnChg>
        <pc:cxnChg chg="mod">
          <ac:chgData name="Stuart C Wilde MBE" userId="effe1fc91cccb1d5" providerId="LiveId" clId="{0B7434C0-F6C9-5341-B016-8AA67EE59543}" dt="2023-12-07T16:35:27.085" v="1769" actId="1038"/>
          <ac:cxnSpMkLst>
            <pc:docMk/>
            <pc:sldMk cId="3936329068" sldId="356"/>
            <ac:cxnSpMk id="19" creationId="{F82B00D1-FACA-3E94-345D-D098F85A2D7B}"/>
          </ac:cxnSpMkLst>
        </pc:cxnChg>
        <pc:cxnChg chg="mod">
          <ac:chgData name="Stuart C Wilde MBE" userId="effe1fc91cccb1d5" providerId="LiveId" clId="{0B7434C0-F6C9-5341-B016-8AA67EE59543}" dt="2023-12-07T16:35:27.085" v="1769" actId="1038"/>
          <ac:cxnSpMkLst>
            <pc:docMk/>
            <pc:sldMk cId="3936329068" sldId="356"/>
            <ac:cxnSpMk id="20" creationId="{BAD95C03-0D76-22D0-2186-31A091F068DE}"/>
          </ac:cxnSpMkLst>
        </pc:cxnChg>
        <pc:cxnChg chg="mod">
          <ac:chgData name="Stuart C Wilde MBE" userId="effe1fc91cccb1d5" providerId="LiveId" clId="{0B7434C0-F6C9-5341-B016-8AA67EE59543}" dt="2023-12-07T16:35:27.085" v="1769" actId="1038"/>
          <ac:cxnSpMkLst>
            <pc:docMk/>
            <pc:sldMk cId="3936329068" sldId="356"/>
            <ac:cxnSpMk id="21" creationId="{B46871B2-BB1F-C5BD-4762-1612DB088A11}"/>
          </ac:cxnSpMkLst>
        </pc:cxnChg>
        <pc:cxnChg chg="mod">
          <ac:chgData name="Stuart C Wilde MBE" userId="effe1fc91cccb1d5" providerId="LiveId" clId="{0B7434C0-F6C9-5341-B016-8AA67EE59543}" dt="2023-12-07T16:35:27.085" v="1769" actId="1038"/>
          <ac:cxnSpMkLst>
            <pc:docMk/>
            <pc:sldMk cId="3936329068" sldId="356"/>
            <ac:cxnSpMk id="27" creationId="{8FF7AAF1-0F84-C708-8EF4-23BFE2A524E8}"/>
          </ac:cxnSpMkLst>
        </pc:cxnChg>
        <pc:cxnChg chg="mod">
          <ac:chgData name="Stuart C Wilde MBE" userId="effe1fc91cccb1d5" providerId="LiveId" clId="{0B7434C0-F6C9-5341-B016-8AA67EE59543}" dt="2023-12-07T16:35:27.085" v="1769" actId="1038"/>
          <ac:cxnSpMkLst>
            <pc:docMk/>
            <pc:sldMk cId="3936329068" sldId="356"/>
            <ac:cxnSpMk id="33" creationId="{9FE64BEE-67EC-324F-BC16-E1667F06E8F2}"/>
          </ac:cxnSpMkLst>
        </pc:cxnChg>
        <pc:cxnChg chg="mod">
          <ac:chgData name="Stuart C Wilde MBE" userId="effe1fc91cccb1d5" providerId="LiveId" clId="{0B7434C0-F6C9-5341-B016-8AA67EE59543}" dt="2023-12-07T16:35:27.085" v="1769" actId="1038"/>
          <ac:cxnSpMkLst>
            <pc:docMk/>
            <pc:sldMk cId="3936329068" sldId="356"/>
            <ac:cxnSpMk id="34" creationId="{3726D2FE-C0EA-B1AB-069E-92FC48E9ABF9}"/>
          </ac:cxnSpMkLst>
        </pc:cxnChg>
        <pc:cxnChg chg="mod">
          <ac:chgData name="Stuart C Wilde MBE" userId="effe1fc91cccb1d5" providerId="LiveId" clId="{0B7434C0-F6C9-5341-B016-8AA67EE59543}" dt="2023-12-07T16:35:27.085" v="1769" actId="1038"/>
          <ac:cxnSpMkLst>
            <pc:docMk/>
            <pc:sldMk cId="3936329068" sldId="356"/>
            <ac:cxnSpMk id="35" creationId="{19785EAB-E960-7C23-C298-3AA3B3AC951A}"/>
          </ac:cxnSpMkLst>
        </pc:cxnChg>
        <pc:cxnChg chg="mod">
          <ac:chgData name="Stuart C Wilde MBE" userId="effe1fc91cccb1d5" providerId="LiveId" clId="{0B7434C0-F6C9-5341-B016-8AA67EE59543}" dt="2023-12-07T16:35:27.085" v="1769" actId="1038"/>
          <ac:cxnSpMkLst>
            <pc:docMk/>
            <pc:sldMk cId="3936329068" sldId="356"/>
            <ac:cxnSpMk id="40" creationId="{5707A5EA-B06A-83AF-8602-82A1747F187C}"/>
          </ac:cxnSpMkLst>
        </pc:cxnChg>
        <pc:cxnChg chg="mod">
          <ac:chgData name="Stuart C Wilde MBE" userId="effe1fc91cccb1d5" providerId="LiveId" clId="{0B7434C0-F6C9-5341-B016-8AA67EE59543}" dt="2023-12-07T16:35:27.085" v="1769" actId="1038"/>
          <ac:cxnSpMkLst>
            <pc:docMk/>
            <pc:sldMk cId="3936329068" sldId="356"/>
            <ac:cxnSpMk id="41" creationId="{D2CAEC12-00EC-29B5-D185-21B0CB63EB2B}"/>
          </ac:cxnSpMkLst>
        </pc:cxnChg>
        <pc:cxnChg chg="mod">
          <ac:chgData name="Stuart C Wilde MBE" userId="effe1fc91cccb1d5" providerId="LiveId" clId="{0B7434C0-F6C9-5341-B016-8AA67EE59543}" dt="2023-12-07T16:35:27.085" v="1769" actId="1038"/>
          <ac:cxnSpMkLst>
            <pc:docMk/>
            <pc:sldMk cId="3936329068" sldId="356"/>
            <ac:cxnSpMk id="42" creationId="{4D4373A7-8C32-338A-DF45-773CAF00AA5C}"/>
          </ac:cxnSpMkLst>
        </pc:cxnChg>
        <pc:cxnChg chg="mod">
          <ac:chgData name="Stuart C Wilde MBE" userId="effe1fc91cccb1d5" providerId="LiveId" clId="{0B7434C0-F6C9-5341-B016-8AA67EE59543}" dt="2023-12-07T16:35:27.085" v="1769" actId="1038"/>
          <ac:cxnSpMkLst>
            <pc:docMk/>
            <pc:sldMk cId="3936329068" sldId="356"/>
            <ac:cxnSpMk id="46" creationId="{33627CEC-DF65-99C4-15B3-A819A8332B0D}"/>
          </ac:cxnSpMkLst>
        </pc:cxnChg>
        <pc:cxnChg chg="mod">
          <ac:chgData name="Stuart C Wilde MBE" userId="effe1fc91cccb1d5" providerId="LiveId" clId="{0B7434C0-F6C9-5341-B016-8AA67EE59543}" dt="2023-12-07T16:35:27.085" v="1769" actId="1038"/>
          <ac:cxnSpMkLst>
            <pc:docMk/>
            <pc:sldMk cId="3936329068" sldId="356"/>
            <ac:cxnSpMk id="47" creationId="{70822D0F-3819-1793-24CE-C3CBBBCF2C6A}"/>
          </ac:cxnSpMkLst>
        </pc:cxnChg>
        <pc:cxnChg chg="mod">
          <ac:chgData name="Stuart C Wilde MBE" userId="effe1fc91cccb1d5" providerId="LiveId" clId="{0B7434C0-F6C9-5341-B016-8AA67EE59543}" dt="2023-12-07T16:35:27.085" v="1769" actId="1038"/>
          <ac:cxnSpMkLst>
            <pc:docMk/>
            <pc:sldMk cId="3936329068" sldId="356"/>
            <ac:cxnSpMk id="48" creationId="{A110871E-3B35-D512-4E6B-3E4A108FE581}"/>
          </ac:cxnSpMkLst>
        </pc:cxnChg>
        <pc:cxnChg chg="mod">
          <ac:chgData name="Stuart C Wilde MBE" userId="effe1fc91cccb1d5" providerId="LiveId" clId="{0B7434C0-F6C9-5341-B016-8AA67EE59543}" dt="2023-12-07T16:35:27.085" v="1769" actId="1038"/>
          <ac:cxnSpMkLst>
            <pc:docMk/>
            <pc:sldMk cId="3936329068" sldId="356"/>
            <ac:cxnSpMk id="51" creationId="{8B79D9B0-77DF-B166-4680-E14E91D77129}"/>
          </ac:cxnSpMkLst>
        </pc:cxnChg>
        <pc:cxnChg chg="mod">
          <ac:chgData name="Stuart C Wilde MBE" userId="effe1fc91cccb1d5" providerId="LiveId" clId="{0B7434C0-F6C9-5341-B016-8AA67EE59543}" dt="2023-12-07T16:35:27.085" v="1769" actId="1038"/>
          <ac:cxnSpMkLst>
            <pc:docMk/>
            <pc:sldMk cId="3936329068" sldId="356"/>
            <ac:cxnSpMk id="52" creationId="{DECA67D4-E7D4-0D02-E526-B28EEADFE6C4}"/>
          </ac:cxnSpMkLst>
        </pc:cxnChg>
        <pc:cxnChg chg="mod">
          <ac:chgData name="Stuart C Wilde MBE" userId="effe1fc91cccb1d5" providerId="LiveId" clId="{0B7434C0-F6C9-5341-B016-8AA67EE59543}" dt="2023-12-07T16:35:27.085" v="1769" actId="1038"/>
          <ac:cxnSpMkLst>
            <pc:docMk/>
            <pc:sldMk cId="3936329068" sldId="356"/>
            <ac:cxnSpMk id="53" creationId="{DAFD14A5-08C0-69B5-309B-A85127EBCD3B}"/>
          </ac:cxnSpMkLst>
        </pc:cxnChg>
      </pc:sldChg>
      <pc:sldChg chg="addSp delSp modSp mod">
        <pc:chgData name="Stuart C Wilde MBE" userId="effe1fc91cccb1d5" providerId="LiveId" clId="{0B7434C0-F6C9-5341-B016-8AA67EE59543}" dt="2023-12-07T16:35:51.577" v="1802" actId="1076"/>
        <pc:sldMkLst>
          <pc:docMk/>
          <pc:sldMk cId="344023547" sldId="357"/>
        </pc:sldMkLst>
        <pc:spChg chg="mod">
          <ac:chgData name="Stuart C Wilde MBE" userId="effe1fc91cccb1d5" providerId="LiveId" clId="{0B7434C0-F6C9-5341-B016-8AA67EE59543}" dt="2023-12-07T16:35:51.577" v="1802" actId="1076"/>
          <ac:spMkLst>
            <pc:docMk/>
            <pc:sldMk cId="344023547" sldId="357"/>
            <ac:spMk id="2" creationId="{3A83EA31-2159-86F1-5032-EFEFD0697755}"/>
          </ac:spMkLst>
        </pc:spChg>
        <pc:spChg chg="mod">
          <ac:chgData name="Stuart C Wilde MBE" userId="effe1fc91cccb1d5" providerId="LiveId" clId="{0B7434C0-F6C9-5341-B016-8AA67EE59543}" dt="2023-12-07T16:35:51.577" v="1802" actId="1076"/>
          <ac:spMkLst>
            <pc:docMk/>
            <pc:sldMk cId="344023547" sldId="357"/>
            <ac:spMk id="3" creationId="{31A2DC28-E565-8426-6122-1D8A3220F2E8}"/>
          </ac:spMkLst>
        </pc:spChg>
        <pc:spChg chg="del">
          <ac:chgData name="Stuart C Wilde MBE" userId="effe1fc91cccb1d5" providerId="LiveId" clId="{0B7434C0-F6C9-5341-B016-8AA67EE59543}" dt="2023-12-05T19:56:40.112" v="448" actId="478"/>
          <ac:spMkLst>
            <pc:docMk/>
            <pc:sldMk cId="344023547" sldId="357"/>
            <ac:spMk id="4" creationId="{60735DC8-A105-4BD0-A57F-2FFC38AECE84}"/>
          </ac:spMkLst>
        </pc:spChg>
        <pc:spChg chg="mod">
          <ac:chgData name="Stuart C Wilde MBE" userId="effe1fc91cccb1d5" providerId="LiveId" clId="{0B7434C0-F6C9-5341-B016-8AA67EE59543}" dt="2023-12-07T16:35:51.577" v="1802" actId="1076"/>
          <ac:spMkLst>
            <pc:docMk/>
            <pc:sldMk cId="344023547" sldId="357"/>
            <ac:spMk id="5" creationId="{D8033F7B-0865-6BB6-1A1D-953CF1DA3796}"/>
          </ac:spMkLst>
        </pc:spChg>
        <pc:spChg chg="add mod">
          <ac:chgData name="Stuart C Wilde MBE" userId="effe1fc91cccb1d5" providerId="LiveId" clId="{0B7434C0-F6C9-5341-B016-8AA67EE59543}" dt="2023-12-05T20:16:59.007" v="1039" actId="20577"/>
          <ac:spMkLst>
            <pc:docMk/>
            <pc:sldMk cId="344023547" sldId="357"/>
            <ac:spMk id="6" creationId="{09E72BAE-8BAD-6565-214E-89F4021CAD0C}"/>
          </ac:spMkLst>
        </pc:spChg>
        <pc:spChg chg="mod">
          <ac:chgData name="Stuart C Wilde MBE" userId="effe1fc91cccb1d5" providerId="LiveId" clId="{0B7434C0-F6C9-5341-B016-8AA67EE59543}" dt="2023-12-07T16:35:51.577" v="1802" actId="1076"/>
          <ac:spMkLst>
            <pc:docMk/>
            <pc:sldMk cId="344023547" sldId="357"/>
            <ac:spMk id="7" creationId="{A5E33C38-9F40-D9F0-0520-437CFA1D8D97}"/>
          </ac:spMkLst>
        </pc:spChg>
        <pc:spChg chg="mod">
          <ac:chgData name="Stuart C Wilde MBE" userId="effe1fc91cccb1d5" providerId="LiveId" clId="{0B7434C0-F6C9-5341-B016-8AA67EE59543}" dt="2023-12-07T16:35:51.577" v="1802" actId="1076"/>
          <ac:spMkLst>
            <pc:docMk/>
            <pc:sldMk cId="344023547" sldId="357"/>
            <ac:spMk id="12" creationId="{633769D5-508C-07E3-2CEE-2DDC454910E9}"/>
          </ac:spMkLst>
        </pc:spChg>
        <pc:spChg chg="mod">
          <ac:chgData name="Stuart C Wilde MBE" userId="effe1fc91cccb1d5" providerId="LiveId" clId="{0B7434C0-F6C9-5341-B016-8AA67EE59543}" dt="2023-12-07T16:35:51.577" v="1802" actId="1076"/>
          <ac:spMkLst>
            <pc:docMk/>
            <pc:sldMk cId="344023547" sldId="357"/>
            <ac:spMk id="13" creationId="{BAA3A4A2-569D-4AFD-2DA1-091D01368B9D}"/>
          </ac:spMkLst>
        </pc:spChg>
        <pc:spChg chg="del">
          <ac:chgData name="Stuart C Wilde MBE" userId="effe1fc91cccb1d5" providerId="LiveId" clId="{0B7434C0-F6C9-5341-B016-8AA67EE59543}" dt="2023-12-05T19:56:40.112" v="448" actId="478"/>
          <ac:spMkLst>
            <pc:docMk/>
            <pc:sldMk cId="344023547" sldId="357"/>
            <ac:spMk id="14" creationId="{8F43C2BE-FC11-4556-86F2-8EE2FBBF10D2}"/>
          </ac:spMkLst>
        </pc:spChg>
        <pc:spChg chg="mod">
          <ac:chgData name="Stuart C Wilde MBE" userId="effe1fc91cccb1d5" providerId="LiveId" clId="{0B7434C0-F6C9-5341-B016-8AA67EE59543}" dt="2023-12-07T16:35:51.577" v="1802" actId="1076"/>
          <ac:spMkLst>
            <pc:docMk/>
            <pc:sldMk cId="344023547" sldId="357"/>
            <ac:spMk id="20" creationId="{EA8979BD-C58B-35B0-F885-1BDA7B323A58}"/>
          </ac:spMkLst>
        </pc:spChg>
        <pc:spChg chg="del">
          <ac:chgData name="Stuart C Wilde MBE" userId="effe1fc91cccb1d5" providerId="LiveId" clId="{0B7434C0-F6C9-5341-B016-8AA67EE59543}" dt="2023-12-05T19:56:40.112" v="448" actId="478"/>
          <ac:spMkLst>
            <pc:docMk/>
            <pc:sldMk cId="344023547" sldId="357"/>
            <ac:spMk id="25" creationId="{F54BD576-CC82-43DA-A008-C28EF60A448A}"/>
          </ac:spMkLst>
        </pc:spChg>
        <pc:spChg chg="del">
          <ac:chgData name="Stuart C Wilde MBE" userId="effe1fc91cccb1d5" providerId="LiveId" clId="{0B7434C0-F6C9-5341-B016-8AA67EE59543}" dt="2023-12-05T20:16:54.880" v="1036" actId="478"/>
          <ac:spMkLst>
            <pc:docMk/>
            <pc:sldMk cId="344023547" sldId="357"/>
            <ac:spMk id="29" creationId="{C5A8C257-B6E4-D850-0685-E36894744DCB}"/>
          </ac:spMkLst>
        </pc:spChg>
        <pc:spChg chg="mod">
          <ac:chgData name="Stuart C Wilde MBE" userId="effe1fc91cccb1d5" providerId="LiveId" clId="{0B7434C0-F6C9-5341-B016-8AA67EE59543}" dt="2023-12-07T16:35:51.577" v="1802" actId="1076"/>
          <ac:spMkLst>
            <pc:docMk/>
            <pc:sldMk cId="344023547" sldId="357"/>
            <ac:spMk id="36" creationId="{B85BAB28-FED6-488A-BBFE-FF08886D3598}"/>
          </ac:spMkLst>
        </pc:spChg>
        <pc:cxnChg chg="del">
          <ac:chgData name="Stuart C Wilde MBE" userId="effe1fc91cccb1d5" providerId="LiveId" clId="{0B7434C0-F6C9-5341-B016-8AA67EE59543}" dt="2023-12-05T19:56:40.112" v="448" actId="478"/>
          <ac:cxnSpMkLst>
            <pc:docMk/>
            <pc:sldMk cId="344023547" sldId="357"/>
            <ac:cxnSpMk id="8" creationId="{50060E80-F1C3-4E50-B873-7CFDEEA90049}"/>
          </ac:cxnSpMkLst>
        </pc:cxnChg>
        <pc:cxnChg chg="del">
          <ac:chgData name="Stuart C Wilde MBE" userId="effe1fc91cccb1d5" providerId="LiveId" clId="{0B7434C0-F6C9-5341-B016-8AA67EE59543}" dt="2023-12-05T19:56:40.112" v="448" actId="478"/>
          <ac:cxnSpMkLst>
            <pc:docMk/>
            <pc:sldMk cId="344023547" sldId="357"/>
            <ac:cxnSpMk id="9" creationId="{01C52B09-2839-4160-A3C1-6BB201E5D53A}"/>
          </ac:cxnSpMkLst>
        </pc:cxnChg>
        <pc:cxnChg chg="del">
          <ac:chgData name="Stuart C Wilde MBE" userId="effe1fc91cccb1d5" providerId="LiveId" clId="{0B7434C0-F6C9-5341-B016-8AA67EE59543}" dt="2023-12-05T19:56:40.112" v="448" actId="478"/>
          <ac:cxnSpMkLst>
            <pc:docMk/>
            <pc:sldMk cId="344023547" sldId="357"/>
            <ac:cxnSpMk id="10" creationId="{FC6C2AB6-E695-4520-9F38-6B6A0DE36B04}"/>
          </ac:cxnSpMkLst>
        </pc:cxnChg>
        <pc:cxnChg chg="del">
          <ac:chgData name="Stuart C Wilde MBE" userId="effe1fc91cccb1d5" providerId="LiveId" clId="{0B7434C0-F6C9-5341-B016-8AA67EE59543}" dt="2023-12-05T19:56:40.112" v="448" actId="478"/>
          <ac:cxnSpMkLst>
            <pc:docMk/>
            <pc:sldMk cId="344023547" sldId="357"/>
            <ac:cxnSpMk id="11" creationId="{8F28B946-C7F6-4BF4-9E0C-3FACB97B07C7}"/>
          </ac:cxnSpMkLst>
        </pc:cxnChg>
        <pc:cxnChg chg="mod">
          <ac:chgData name="Stuart C Wilde MBE" userId="effe1fc91cccb1d5" providerId="LiveId" clId="{0B7434C0-F6C9-5341-B016-8AA67EE59543}" dt="2023-12-07T16:35:51.577" v="1802" actId="1076"/>
          <ac:cxnSpMkLst>
            <pc:docMk/>
            <pc:sldMk cId="344023547" sldId="357"/>
            <ac:cxnSpMk id="16" creationId="{FA957984-251E-4005-4306-B32DF399B8A2}"/>
          </ac:cxnSpMkLst>
        </pc:cxnChg>
        <pc:cxnChg chg="mod">
          <ac:chgData name="Stuart C Wilde MBE" userId="effe1fc91cccb1d5" providerId="LiveId" clId="{0B7434C0-F6C9-5341-B016-8AA67EE59543}" dt="2023-12-07T16:35:51.577" v="1802" actId="1076"/>
          <ac:cxnSpMkLst>
            <pc:docMk/>
            <pc:sldMk cId="344023547" sldId="357"/>
            <ac:cxnSpMk id="19" creationId="{B0CFC2A0-3A41-88C9-0101-D9A1CC4AF0EE}"/>
          </ac:cxnSpMkLst>
        </pc:cxnChg>
        <pc:cxnChg chg="mod">
          <ac:chgData name="Stuart C Wilde MBE" userId="effe1fc91cccb1d5" providerId="LiveId" clId="{0B7434C0-F6C9-5341-B016-8AA67EE59543}" dt="2023-12-07T16:35:51.577" v="1802" actId="1076"/>
          <ac:cxnSpMkLst>
            <pc:docMk/>
            <pc:sldMk cId="344023547" sldId="357"/>
            <ac:cxnSpMk id="23" creationId="{146BBC36-8E7C-590B-C3A2-907479A77C32}"/>
          </ac:cxnSpMkLst>
        </pc:cxnChg>
        <pc:cxnChg chg="mod">
          <ac:chgData name="Stuart C Wilde MBE" userId="effe1fc91cccb1d5" providerId="LiveId" clId="{0B7434C0-F6C9-5341-B016-8AA67EE59543}" dt="2023-12-07T16:35:51.577" v="1802" actId="1076"/>
          <ac:cxnSpMkLst>
            <pc:docMk/>
            <pc:sldMk cId="344023547" sldId="357"/>
            <ac:cxnSpMk id="26" creationId="{045F85AE-7F88-D058-0820-BC51A89E5006}"/>
          </ac:cxnSpMkLst>
        </pc:cxnChg>
        <pc:cxnChg chg="mod">
          <ac:chgData name="Stuart C Wilde MBE" userId="effe1fc91cccb1d5" providerId="LiveId" clId="{0B7434C0-F6C9-5341-B016-8AA67EE59543}" dt="2023-12-07T16:35:51.577" v="1802" actId="1076"/>
          <ac:cxnSpMkLst>
            <pc:docMk/>
            <pc:sldMk cId="344023547" sldId="357"/>
            <ac:cxnSpMk id="27" creationId="{67F843E8-C11A-E301-C061-FE8AB7CE710B}"/>
          </ac:cxnSpMkLst>
        </pc:cxnChg>
        <pc:cxnChg chg="mod">
          <ac:chgData name="Stuart C Wilde MBE" userId="effe1fc91cccb1d5" providerId="LiveId" clId="{0B7434C0-F6C9-5341-B016-8AA67EE59543}" dt="2023-12-07T16:35:51.577" v="1802" actId="1076"/>
          <ac:cxnSpMkLst>
            <pc:docMk/>
            <pc:sldMk cId="344023547" sldId="357"/>
            <ac:cxnSpMk id="31" creationId="{8DDB4692-F339-1E53-C90F-037362FE120F}"/>
          </ac:cxnSpMkLst>
        </pc:cxnChg>
        <pc:cxnChg chg="mod">
          <ac:chgData name="Stuart C Wilde MBE" userId="effe1fc91cccb1d5" providerId="LiveId" clId="{0B7434C0-F6C9-5341-B016-8AA67EE59543}" dt="2023-12-07T16:35:51.577" v="1802" actId="1076"/>
          <ac:cxnSpMkLst>
            <pc:docMk/>
            <pc:sldMk cId="344023547" sldId="357"/>
            <ac:cxnSpMk id="32" creationId="{6B00562A-A662-FA96-FC25-209E3F1DBBF6}"/>
          </ac:cxnSpMkLst>
        </pc:cxnChg>
      </pc:sldChg>
      <pc:sldChg chg="addSp delSp modSp mod">
        <pc:chgData name="Stuart C Wilde MBE" userId="effe1fc91cccb1d5" providerId="LiveId" clId="{0B7434C0-F6C9-5341-B016-8AA67EE59543}" dt="2023-12-07T16:36:15.262" v="1804" actId="1076"/>
        <pc:sldMkLst>
          <pc:docMk/>
          <pc:sldMk cId="1355694048" sldId="358"/>
        </pc:sldMkLst>
        <pc:spChg chg="add del mod">
          <ac:chgData name="Stuart C Wilde MBE" userId="effe1fc91cccb1d5" providerId="LiveId" clId="{0B7434C0-F6C9-5341-B016-8AA67EE59543}" dt="2023-12-05T20:17:17.103" v="1046" actId="478"/>
          <ac:spMkLst>
            <pc:docMk/>
            <pc:sldMk cId="1355694048" sldId="358"/>
            <ac:spMk id="2" creationId="{AD893998-2209-A8FF-61DE-1B5B9649A35F}"/>
          </ac:spMkLst>
        </pc:spChg>
        <pc:spChg chg="del">
          <ac:chgData name="Stuart C Wilde MBE" userId="effe1fc91cccb1d5" providerId="LiveId" clId="{0B7434C0-F6C9-5341-B016-8AA67EE59543}" dt="2023-12-05T19:56:50.729" v="450" actId="478"/>
          <ac:spMkLst>
            <pc:docMk/>
            <pc:sldMk cId="1355694048" sldId="358"/>
            <ac:spMk id="4" creationId="{60735DC8-A105-4BD0-A57F-2FFC38AECE84}"/>
          </ac:spMkLst>
        </pc:spChg>
        <pc:spChg chg="add mod">
          <ac:chgData name="Stuart C Wilde MBE" userId="effe1fc91cccb1d5" providerId="LiveId" clId="{0B7434C0-F6C9-5341-B016-8AA67EE59543}" dt="2023-12-05T20:17:22.682" v="1049" actId="20577"/>
          <ac:spMkLst>
            <pc:docMk/>
            <pc:sldMk cId="1355694048" sldId="358"/>
            <ac:spMk id="5" creationId="{8FD13088-7100-128F-1CFC-88AC99E53A94}"/>
          </ac:spMkLst>
        </pc:spChg>
        <pc:spChg chg="mod">
          <ac:chgData name="Stuart C Wilde MBE" userId="effe1fc91cccb1d5" providerId="LiveId" clId="{0B7434C0-F6C9-5341-B016-8AA67EE59543}" dt="2023-12-07T16:36:15.262" v="1804" actId="1076"/>
          <ac:spMkLst>
            <pc:docMk/>
            <pc:sldMk cId="1355694048" sldId="358"/>
            <ac:spMk id="13" creationId="{223DDB21-8B31-1295-B5D6-B74B933F4D24}"/>
          </ac:spMkLst>
        </pc:spChg>
        <pc:spChg chg="del">
          <ac:chgData name="Stuart C Wilde MBE" userId="effe1fc91cccb1d5" providerId="LiveId" clId="{0B7434C0-F6C9-5341-B016-8AA67EE59543}" dt="2023-12-05T19:56:50.729" v="450" actId="478"/>
          <ac:spMkLst>
            <pc:docMk/>
            <pc:sldMk cId="1355694048" sldId="358"/>
            <ac:spMk id="14" creationId="{8F43C2BE-FC11-4556-86F2-8EE2FBBF10D2}"/>
          </ac:spMkLst>
        </pc:spChg>
        <pc:spChg chg="mod">
          <ac:chgData name="Stuart C Wilde MBE" userId="effe1fc91cccb1d5" providerId="LiveId" clId="{0B7434C0-F6C9-5341-B016-8AA67EE59543}" dt="2023-12-07T16:36:15.262" v="1804" actId="1076"/>
          <ac:spMkLst>
            <pc:docMk/>
            <pc:sldMk cId="1355694048" sldId="358"/>
            <ac:spMk id="15" creationId="{CA5BFCF0-0A8A-02D7-D117-F88B3AA6A51C}"/>
          </ac:spMkLst>
        </pc:spChg>
        <pc:spChg chg="mod">
          <ac:chgData name="Stuart C Wilde MBE" userId="effe1fc91cccb1d5" providerId="LiveId" clId="{0B7434C0-F6C9-5341-B016-8AA67EE59543}" dt="2023-12-07T16:36:15.262" v="1804" actId="1076"/>
          <ac:spMkLst>
            <pc:docMk/>
            <pc:sldMk cId="1355694048" sldId="358"/>
            <ac:spMk id="16" creationId="{26219124-314B-9FFC-29E1-4FEAC3FAB5F6}"/>
          </ac:spMkLst>
        </pc:spChg>
        <pc:spChg chg="mod">
          <ac:chgData name="Stuart C Wilde MBE" userId="effe1fc91cccb1d5" providerId="LiveId" clId="{0B7434C0-F6C9-5341-B016-8AA67EE59543}" dt="2023-12-07T16:36:15.262" v="1804" actId="1076"/>
          <ac:spMkLst>
            <pc:docMk/>
            <pc:sldMk cId="1355694048" sldId="358"/>
            <ac:spMk id="23" creationId="{BB62C4BF-D55E-6AFC-4CEF-3799D7BFD39B}"/>
          </ac:spMkLst>
        </pc:spChg>
        <pc:spChg chg="mod">
          <ac:chgData name="Stuart C Wilde MBE" userId="effe1fc91cccb1d5" providerId="LiveId" clId="{0B7434C0-F6C9-5341-B016-8AA67EE59543}" dt="2023-12-07T16:36:15.262" v="1804" actId="1076"/>
          <ac:spMkLst>
            <pc:docMk/>
            <pc:sldMk cId="1355694048" sldId="358"/>
            <ac:spMk id="24" creationId="{1495386F-0B50-401E-5AAB-6CB6C0C976B6}"/>
          </ac:spMkLst>
        </pc:spChg>
        <pc:spChg chg="del">
          <ac:chgData name="Stuart C Wilde MBE" userId="effe1fc91cccb1d5" providerId="LiveId" clId="{0B7434C0-F6C9-5341-B016-8AA67EE59543}" dt="2023-12-05T19:56:50.729" v="450" actId="478"/>
          <ac:spMkLst>
            <pc:docMk/>
            <pc:sldMk cId="1355694048" sldId="358"/>
            <ac:spMk id="25" creationId="{F54BD576-CC82-43DA-A008-C28EF60A448A}"/>
          </ac:spMkLst>
        </pc:spChg>
        <pc:spChg chg="del">
          <ac:chgData name="Stuart C Wilde MBE" userId="effe1fc91cccb1d5" providerId="LiveId" clId="{0B7434C0-F6C9-5341-B016-8AA67EE59543}" dt="2023-12-05T20:17:14.109" v="1044" actId="478"/>
          <ac:spMkLst>
            <pc:docMk/>
            <pc:sldMk cId="1355694048" sldId="358"/>
            <ac:spMk id="29" creationId="{C5A8C257-B6E4-D850-0685-E36894744DCB}"/>
          </ac:spMkLst>
        </pc:spChg>
        <pc:spChg chg="mod">
          <ac:chgData name="Stuart C Wilde MBE" userId="effe1fc91cccb1d5" providerId="LiveId" clId="{0B7434C0-F6C9-5341-B016-8AA67EE59543}" dt="2023-12-07T16:36:15.262" v="1804" actId="1076"/>
          <ac:spMkLst>
            <pc:docMk/>
            <pc:sldMk cId="1355694048" sldId="358"/>
            <ac:spMk id="31" creationId="{7C220DF5-7BE3-07A2-42A2-2F756FE57110}"/>
          </ac:spMkLst>
        </pc:spChg>
        <pc:spChg chg="mod">
          <ac:chgData name="Stuart C Wilde MBE" userId="effe1fc91cccb1d5" providerId="LiveId" clId="{0B7434C0-F6C9-5341-B016-8AA67EE59543}" dt="2023-12-07T16:36:15.262" v="1804" actId="1076"/>
          <ac:spMkLst>
            <pc:docMk/>
            <pc:sldMk cId="1355694048" sldId="358"/>
            <ac:spMk id="32" creationId="{E0D676AB-4D5D-4F03-DFAA-BF251A373ECB}"/>
          </ac:spMkLst>
        </pc:spChg>
        <pc:spChg chg="mod">
          <ac:chgData name="Stuart C Wilde MBE" userId="effe1fc91cccb1d5" providerId="LiveId" clId="{0B7434C0-F6C9-5341-B016-8AA67EE59543}" dt="2023-12-07T16:36:15.262" v="1804" actId="1076"/>
          <ac:spMkLst>
            <pc:docMk/>
            <pc:sldMk cId="1355694048" sldId="358"/>
            <ac:spMk id="33" creationId="{7B15E13C-E345-E251-ADFF-94374FAC8144}"/>
          </ac:spMkLst>
        </pc:spChg>
        <pc:spChg chg="mod">
          <ac:chgData name="Stuart C Wilde MBE" userId="effe1fc91cccb1d5" providerId="LiveId" clId="{0B7434C0-F6C9-5341-B016-8AA67EE59543}" dt="2023-12-07T16:36:15.262" v="1804" actId="1076"/>
          <ac:spMkLst>
            <pc:docMk/>
            <pc:sldMk cId="1355694048" sldId="358"/>
            <ac:spMk id="51" creationId="{BDBB9BB8-7CB3-969E-6D9E-6D6DA8055854}"/>
          </ac:spMkLst>
        </pc:spChg>
        <pc:spChg chg="mod">
          <ac:chgData name="Stuart C Wilde MBE" userId="effe1fc91cccb1d5" providerId="LiveId" clId="{0B7434C0-F6C9-5341-B016-8AA67EE59543}" dt="2023-12-07T16:36:15.262" v="1804" actId="1076"/>
          <ac:spMkLst>
            <pc:docMk/>
            <pc:sldMk cId="1355694048" sldId="358"/>
            <ac:spMk id="52" creationId="{47965150-CF10-953F-6822-E29DC906B768}"/>
          </ac:spMkLst>
        </pc:spChg>
        <pc:spChg chg="mod">
          <ac:chgData name="Stuart C Wilde MBE" userId="effe1fc91cccb1d5" providerId="LiveId" clId="{0B7434C0-F6C9-5341-B016-8AA67EE59543}" dt="2023-12-07T16:36:15.262" v="1804" actId="1076"/>
          <ac:spMkLst>
            <pc:docMk/>
            <pc:sldMk cId="1355694048" sldId="358"/>
            <ac:spMk id="75" creationId="{C83D8820-EE5B-F42E-9708-9CB16B3CB0E6}"/>
          </ac:spMkLst>
        </pc:spChg>
        <pc:picChg chg="mod">
          <ac:chgData name="Stuart C Wilde MBE" userId="effe1fc91cccb1d5" providerId="LiveId" clId="{0B7434C0-F6C9-5341-B016-8AA67EE59543}" dt="2023-12-07T16:36:15.262" v="1804" actId="1076"/>
          <ac:picMkLst>
            <pc:docMk/>
            <pc:sldMk cId="1355694048" sldId="358"/>
            <ac:picMk id="3" creationId="{8BA849ED-19CC-3B0B-07FF-20A214F6BD09}"/>
          </ac:picMkLst>
        </pc:picChg>
        <pc:picChg chg="mod">
          <ac:chgData name="Stuart C Wilde MBE" userId="effe1fc91cccb1d5" providerId="LiveId" clId="{0B7434C0-F6C9-5341-B016-8AA67EE59543}" dt="2023-12-07T16:36:15.262" v="1804" actId="1076"/>
          <ac:picMkLst>
            <pc:docMk/>
            <pc:sldMk cId="1355694048" sldId="358"/>
            <ac:picMk id="6" creationId="{61A92DFD-44C0-D0B3-F37E-06EF7631789A}"/>
          </ac:picMkLst>
        </pc:picChg>
        <pc:picChg chg="mod">
          <ac:chgData name="Stuart C Wilde MBE" userId="effe1fc91cccb1d5" providerId="LiveId" clId="{0B7434C0-F6C9-5341-B016-8AA67EE59543}" dt="2023-12-07T16:36:15.262" v="1804" actId="1076"/>
          <ac:picMkLst>
            <pc:docMk/>
            <pc:sldMk cId="1355694048" sldId="358"/>
            <ac:picMk id="7" creationId="{A0005022-6AE5-B68E-1059-20DA8A332DA1}"/>
          </ac:picMkLst>
        </pc:picChg>
        <pc:cxnChg chg="del">
          <ac:chgData name="Stuart C Wilde MBE" userId="effe1fc91cccb1d5" providerId="LiveId" clId="{0B7434C0-F6C9-5341-B016-8AA67EE59543}" dt="2023-12-05T19:56:50.729" v="450" actId="478"/>
          <ac:cxnSpMkLst>
            <pc:docMk/>
            <pc:sldMk cId="1355694048" sldId="358"/>
            <ac:cxnSpMk id="8" creationId="{50060E80-F1C3-4E50-B873-7CFDEEA90049}"/>
          </ac:cxnSpMkLst>
        </pc:cxnChg>
        <pc:cxnChg chg="del">
          <ac:chgData name="Stuart C Wilde MBE" userId="effe1fc91cccb1d5" providerId="LiveId" clId="{0B7434C0-F6C9-5341-B016-8AA67EE59543}" dt="2023-12-05T19:56:50.729" v="450" actId="478"/>
          <ac:cxnSpMkLst>
            <pc:docMk/>
            <pc:sldMk cId="1355694048" sldId="358"/>
            <ac:cxnSpMk id="9" creationId="{01C52B09-2839-4160-A3C1-6BB201E5D53A}"/>
          </ac:cxnSpMkLst>
        </pc:cxnChg>
        <pc:cxnChg chg="del">
          <ac:chgData name="Stuart C Wilde MBE" userId="effe1fc91cccb1d5" providerId="LiveId" clId="{0B7434C0-F6C9-5341-B016-8AA67EE59543}" dt="2023-12-05T19:56:50.729" v="450" actId="478"/>
          <ac:cxnSpMkLst>
            <pc:docMk/>
            <pc:sldMk cId="1355694048" sldId="358"/>
            <ac:cxnSpMk id="10" creationId="{FC6C2AB6-E695-4520-9F38-6B6A0DE36B04}"/>
          </ac:cxnSpMkLst>
        </pc:cxnChg>
        <pc:cxnChg chg="del">
          <ac:chgData name="Stuart C Wilde MBE" userId="effe1fc91cccb1d5" providerId="LiveId" clId="{0B7434C0-F6C9-5341-B016-8AA67EE59543}" dt="2023-12-05T19:56:50.729" v="450" actId="478"/>
          <ac:cxnSpMkLst>
            <pc:docMk/>
            <pc:sldMk cId="1355694048" sldId="358"/>
            <ac:cxnSpMk id="11" creationId="{8F28B946-C7F6-4BF4-9E0C-3FACB97B07C7}"/>
          </ac:cxnSpMkLst>
        </pc:cxnChg>
        <pc:cxnChg chg="mod">
          <ac:chgData name="Stuart C Wilde MBE" userId="effe1fc91cccb1d5" providerId="LiveId" clId="{0B7434C0-F6C9-5341-B016-8AA67EE59543}" dt="2023-12-07T16:36:15.262" v="1804" actId="1076"/>
          <ac:cxnSpMkLst>
            <pc:docMk/>
            <pc:sldMk cId="1355694048" sldId="358"/>
            <ac:cxnSpMk id="17" creationId="{ADEADFF3-239B-3603-2EA6-EB44116B44E4}"/>
          </ac:cxnSpMkLst>
        </pc:cxnChg>
        <pc:cxnChg chg="mod">
          <ac:chgData name="Stuart C Wilde MBE" userId="effe1fc91cccb1d5" providerId="LiveId" clId="{0B7434C0-F6C9-5341-B016-8AA67EE59543}" dt="2023-12-07T16:36:15.262" v="1804" actId="1076"/>
          <ac:cxnSpMkLst>
            <pc:docMk/>
            <pc:sldMk cId="1355694048" sldId="358"/>
            <ac:cxnSpMk id="26" creationId="{2F8282BE-F7C4-849E-B9B1-95FE29028863}"/>
          </ac:cxnSpMkLst>
        </pc:cxnChg>
        <pc:cxnChg chg="mod">
          <ac:chgData name="Stuart C Wilde MBE" userId="effe1fc91cccb1d5" providerId="LiveId" clId="{0B7434C0-F6C9-5341-B016-8AA67EE59543}" dt="2023-12-07T16:36:15.262" v="1804" actId="1076"/>
          <ac:cxnSpMkLst>
            <pc:docMk/>
            <pc:sldMk cId="1355694048" sldId="358"/>
            <ac:cxnSpMk id="34" creationId="{81472606-25A0-4992-1FB9-E2C7692A99D7}"/>
          </ac:cxnSpMkLst>
        </pc:cxnChg>
        <pc:cxnChg chg="mod">
          <ac:chgData name="Stuart C Wilde MBE" userId="effe1fc91cccb1d5" providerId="LiveId" clId="{0B7434C0-F6C9-5341-B016-8AA67EE59543}" dt="2023-12-07T16:36:15.262" v="1804" actId="1076"/>
          <ac:cxnSpMkLst>
            <pc:docMk/>
            <pc:sldMk cId="1355694048" sldId="358"/>
            <ac:cxnSpMk id="37" creationId="{C88C0983-D914-9B8E-C142-AACB184E6AC7}"/>
          </ac:cxnSpMkLst>
        </pc:cxnChg>
        <pc:cxnChg chg="mod">
          <ac:chgData name="Stuart C Wilde MBE" userId="effe1fc91cccb1d5" providerId="LiveId" clId="{0B7434C0-F6C9-5341-B016-8AA67EE59543}" dt="2023-12-07T16:36:15.262" v="1804" actId="1076"/>
          <ac:cxnSpMkLst>
            <pc:docMk/>
            <pc:sldMk cId="1355694048" sldId="358"/>
            <ac:cxnSpMk id="38" creationId="{373B59ED-04D7-163E-66C3-80B00548184A}"/>
          </ac:cxnSpMkLst>
        </pc:cxnChg>
        <pc:cxnChg chg="mod">
          <ac:chgData name="Stuart C Wilde MBE" userId="effe1fc91cccb1d5" providerId="LiveId" clId="{0B7434C0-F6C9-5341-B016-8AA67EE59543}" dt="2023-12-07T16:36:15.262" v="1804" actId="1076"/>
          <ac:cxnSpMkLst>
            <pc:docMk/>
            <pc:sldMk cId="1355694048" sldId="358"/>
            <ac:cxnSpMk id="54" creationId="{373595B3-B279-C49F-1463-41CDD82852A9}"/>
          </ac:cxnSpMkLst>
        </pc:cxnChg>
        <pc:cxnChg chg="mod">
          <ac:chgData name="Stuart C Wilde MBE" userId="effe1fc91cccb1d5" providerId="LiveId" clId="{0B7434C0-F6C9-5341-B016-8AA67EE59543}" dt="2023-12-07T16:36:15.262" v="1804" actId="1076"/>
          <ac:cxnSpMkLst>
            <pc:docMk/>
            <pc:sldMk cId="1355694048" sldId="358"/>
            <ac:cxnSpMk id="71" creationId="{64D1FC16-091F-F74D-7A4B-564E50D683B1}"/>
          </ac:cxnSpMkLst>
        </pc:cxnChg>
      </pc:sldChg>
      <pc:sldChg chg="addSp delSp modSp mod">
        <pc:chgData name="Stuart C Wilde MBE" userId="effe1fc91cccb1d5" providerId="LiveId" clId="{0B7434C0-F6C9-5341-B016-8AA67EE59543}" dt="2023-12-07T16:36:32.050" v="1805" actId="1076"/>
        <pc:sldMkLst>
          <pc:docMk/>
          <pc:sldMk cId="2483989090" sldId="359"/>
        </pc:sldMkLst>
        <pc:spChg chg="mod">
          <ac:chgData name="Stuart C Wilde MBE" userId="effe1fc91cccb1d5" providerId="LiveId" clId="{0B7434C0-F6C9-5341-B016-8AA67EE59543}" dt="2023-12-07T16:36:32.050" v="1805" actId="1076"/>
          <ac:spMkLst>
            <pc:docMk/>
            <pc:sldMk cId="2483989090" sldId="359"/>
            <ac:spMk id="2" creationId="{E36DEC7F-E916-8CAB-6377-4879E81B3CC8}"/>
          </ac:spMkLst>
        </pc:spChg>
        <pc:spChg chg="mod">
          <ac:chgData name="Stuart C Wilde MBE" userId="effe1fc91cccb1d5" providerId="LiveId" clId="{0B7434C0-F6C9-5341-B016-8AA67EE59543}" dt="2023-12-07T16:36:32.050" v="1805" actId="1076"/>
          <ac:spMkLst>
            <pc:docMk/>
            <pc:sldMk cId="2483989090" sldId="359"/>
            <ac:spMk id="3" creationId="{4ABA098A-1381-C123-4D09-E39A3F796024}"/>
          </ac:spMkLst>
        </pc:spChg>
        <pc:spChg chg="del">
          <ac:chgData name="Stuart C Wilde MBE" userId="effe1fc91cccb1d5" providerId="LiveId" clId="{0B7434C0-F6C9-5341-B016-8AA67EE59543}" dt="2023-12-05T19:56:55.851" v="451" actId="478"/>
          <ac:spMkLst>
            <pc:docMk/>
            <pc:sldMk cId="2483989090" sldId="359"/>
            <ac:spMk id="4" creationId="{60735DC8-A105-4BD0-A57F-2FFC38AECE84}"/>
          </ac:spMkLst>
        </pc:spChg>
        <pc:spChg chg="add mod">
          <ac:chgData name="Stuart C Wilde MBE" userId="effe1fc91cccb1d5" providerId="LiveId" clId="{0B7434C0-F6C9-5341-B016-8AA67EE59543}" dt="2023-12-05T20:17:35.593" v="1053" actId="20577"/>
          <ac:spMkLst>
            <pc:docMk/>
            <pc:sldMk cId="2483989090" sldId="359"/>
            <ac:spMk id="5" creationId="{008F71D9-0B39-7218-4057-6CD30F8EAC78}"/>
          </ac:spMkLst>
        </pc:spChg>
        <pc:spChg chg="mod">
          <ac:chgData name="Stuart C Wilde MBE" userId="effe1fc91cccb1d5" providerId="LiveId" clId="{0B7434C0-F6C9-5341-B016-8AA67EE59543}" dt="2023-12-07T16:36:32.050" v="1805" actId="1076"/>
          <ac:spMkLst>
            <pc:docMk/>
            <pc:sldMk cId="2483989090" sldId="359"/>
            <ac:spMk id="6" creationId="{82E27BA2-A6E1-33F2-0C4B-3B92A5AF4A2E}"/>
          </ac:spMkLst>
        </pc:spChg>
        <pc:spChg chg="del">
          <ac:chgData name="Stuart C Wilde MBE" userId="effe1fc91cccb1d5" providerId="LiveId" clId="{0B7434C0-F6C9-5341-B016-8AA67EE59543}" dt="2023-12-05T19:56:55.851" v="451" actId="478"/>
          <ac:spMkLst>
            <pc:docMk/>
            <pc:sldMk cId="2483989090" sldId="359"/>
            <ac:spMk id="14" creationId="{8F43C2BE-FC11-4556-86F2-8EE2FBBF10D2}"/>
          </ac:spMkLst>
        </pc:spChg>
        <pc:spChg chg="mod">
          <ac:chgData name="Stuart C Wilde MBE" userId="effe1fc91cccb1d5" providerId="LiveId" clId="{0B7434C0-F6C9-5341-B016-8AA67EE59543}" dt="2023-12-07T16:36:32.050" v="1805" actId="1076"/>
          <ac:spMkLst>
            <pc:docMk/>
            <pc:sldMk cId="2483989090" sldId="359"/>
            <ac:spMk id="19" creationId="{BE92619F-AB2F-BA8C-C658-BE6A3A4C282E}"/>
          </ac:spMkLst>
        </pc:spChg>
        <pc:spChg chg="mod">
          <ac:chgData name="Stuart C Wilde MBE" userId="effe1fc91cccb1d5" providerId="LiveId" clId="{0B7434C0-F6C9-5341-B016-8AA67EE59543}" dt="2023-12-07T16:36:32.050" v="1805" actId="1076"/>
          <ac:spMkLst>
            <pc:docMk/>
            <pc:sldMk cId="2483989090" sldId="359"/>
            <ac:spMk id="20" creationId="{62B29B61-2539-E187-84D9-72C6F91681EA}"/>
          </ac:spMkLst>
        </pc:spChg>
        <pc:spChg chg="del">
          <ac:chgData name="Stuart C Wilde MBE" userId="effe1fc91cccb1d5" providerId="LiveId" clId="{0B7434C0-F6C9-5341-B016-8AA67EE59543}" dt="2023-12-05T19:56:55.851" v="451" actId="478"/>
          <ac:spMkLst>
            <pc:docMk/>
            <pc:sldMk cId="2483989090" sldId="359"/>
            <ac:spMk id="25" creationId="{F54BD576-CC82-43DA-A008-C28EF60A448A}"/>
          </ac:spMkLst>
        </pc:spChg>
        <pc:spChg chg="del">
          <ac:chgData name="Stuart C Wilde MBE" userId="effe1fc91cccb1d5" providerId="LiveId" clId="{0B7434C0-F6C9-5341-B016-8AA67EE59543}" dt="2023-12-05T20:17:30.059" v="1050" actId="478"/>
          <ac:spMkLst>
            <pc:docMk/>
            <pc:sldMk cId="2483989090" sldId="359"/>
            <ac:spMk id="29" creationId="{C5A8C257-B6E4-D850-0685-E36894744DCB}"/>
          </ac:spMkLst>
        </pc:spChg>
        <pc:spChg chg="mod">
          <ac:chgData name="Stuart C Wilde MBE" userId="effe1fc91cccb1d5" providerId="LiveId" clId="{0B7434C0-F6C9-5341-B016-8AA67EE59543}" dt="2023-12-07T16:36:32.050" v="1805" actId="1076"/>
          <ac:spMkLst>
            <pc:docMk/>
            <pc:sldMk cId="2483989090" sldId="359"/>
            <ac:spMk id="30" creationId="{DE00F0BC-09DC-593F-1EA4-CA09BD10882D}"/>
          </ac:spMkLst>
        </pc:spChg>
        <pc:spChg chg="mod">
          <ac:chgData name="Stuart C Wilde MBE" userId="effe1fc91cccb1d5" providerId="LiveId" clId="{0B7434C0-F6C9-5341-B016-8AA67EE59543}" dt="2023-12-07T16:36:32.050" v="1805" actId="1076"/>
          <ac:spMkLst>
            <pc:docMk/>
            <pc:sldMk cId="2483989090" sldId="359"/>
            <ac:spMk id="33" creationId="{0BC20438-0BC9-8F31-7748-3B45EB493A25}"/>
          </ac:spMkLst>
        </pc:spChg>
        <pc:spChg chg="mod">
          <ac:chgData name="Stuart C Wilde MBE" userId="effe1fc91cccb1d5" providerId="LiveId" clId="{0B7434C0-F6C9-5341-B016-8AA67EE59543}" dt="2023-12-07T16:36:32.050" v="1805" actId="1076"/>
          <ac:spMkLst>
            <pc:docMk/>
            <pc:sldMk cId="2483989090" sldId="359"/>
            <ac:spMk id="34" creationId="{E9B793C8-241E-C07E-8F2B-4B2BA53DBA5D}"/>
          </ac:spMkLst>
        </pc:spChg>
        <pc:spChg chg="mod">
          <ac:chgData name="Stuart C Wilde MBE" userId="effe1fc91cccb1d5" providerId="LiveId" clId="{0B7434C0-F6C9-5341-B016-8AA67EE59543}" dt="2023-12-07T16:36:32.050" v="1805" actId="1076"/>
          <ac:spMkLst>
            <pc:docMk/>
            <pc:sldMk cId="2483989090" sldId="359"/>
            <ac:spMk id="35" creationId="{0BBC33AF-6D6D-FE15-4497-0F207C4DD8A4}"/>
          </ac:spMkLst>
        </pc:spChg>
        <pc:spChg chg="mod">
          <ac:chgData name="Stuart C Wilde MBE" userId="effe1fc91cccb1d5" providerId="LiveId" clId="{0B7434C0-F6C9-5341-B016-8AA67EE59543}" dt="2023-12-07T16:36:32.050" v="1805" actId="1076"/>
          <ac:spMkLst>
            <pc:docMk/>
            <pc:sldMk cId="2483989090" sldId="359"/>
            <ac:spMk id="36" creationId="{5E3E9081-32EE-8E13-2C91-5531A936A8F8}"/>
          </ac:spMkLst>
        </pc:spChg>
        <pc:spChg chg="mod">
          <ac:chgData name="Stuart C Wilde MBE" userId="effe1fc91cccb1d5" providerId="LiveId" clId="{0B7434C0-F6C9-5341-B016-8AA67EE59543}" dt="2023-12-07T16:36:32.050" v="1805" actId="1076"/>
          <ac:spMkLst>
            <pc:docMk/>
            <pc:sldMk cId="2483989090" sldId="359"/>
            <ac:spMk id="37" creationId="{5745ECE1-82AB-0387-C253-2D94B211D605}"/>
          </ac:spMkLst>
        </pc:spChg>
        <pc:spChg chg="mod">
          <ac:chgData name="Stuart C Wilde MBE" userId="effe1fc91cccb1d5" providerId="LiveId" clId="{0B7434C0-F6C9-5341-B016-8AA67EE59543}" dt="2023-12-07T16:36:32.050" v="1805" actId="1076"/>
          <ac:spMkLst>
            <pc:docMk/>
            <pc:sldMk cId="2483989090" sldId="359"/>
            <ac:spMk id="40" creationId="{8300B6D9-863B-0981-0359-885DA4C0AC11}"/>
          </ac:spMkLst>
        </pc:spChg>
        <pc:spChg chg="mod">
          <ac:chgData name="Stuart C Wilde MBE" userId="effe1fc91cccb1d5" providerId="LiveId" clId="{0B7434C0-F6C9-5341-B016-8AA67EE59543}" dt="2023-12-07T16:36:32.050" v="1805" actId="1076"/>
          <ac:spMkLst>
            <pc:docMk/>
            <pc:sldMk cId="2483989090" sldId="359"/>
            <ac:spMk id="43" creationId="{CF31A132-9815-F2EC-D8A3-B3474C48DAF0}"/>
          </ac:spMkLst>
        </pc:spChg>
        <pc:spChg chg="mod">
          <ac:chgData name="Stuart C Wilde MBE" userId="effe1fc91cccb1d5" providerId="LiveId" clId="{0B7434C0-F6C9-5341-B016-8AA67EE59543}" dt="2023-12-07T16:36:32.050" v="1805" actId="1076"/>
          <ac:spMkLst>
            <pc:docMk/>
            <pc:sldMk cId="2483989090" sldId="359"/>
            <ac:spMk id="45" creationId="{BF6AA644-5A83-CA7E-D5D8-3B2418B03696}"/>
          </ac:spMkLst>
        </pc:spChg>
        <pc:spChg chg="mod">
          <ac:chgData name="Stuart C Wilde MBE" userId="effe1fc91cccb1d5" providerId="LiveId" clId="{0B7434C0-F6C9-5341-B016-8AA67EE59543}" dt="2023-12-07T16:36:32.050" v="1805" actId="1076"/>
          <ac:spMkLst>
            <pc:docMk/>
            <pc:sldMk cId="2483989090" sldId="359"/>
            <ac:spMk id="46" creationId="{C418DE31-F0B1-313E-06C0-E5ECB1741D0B}"/>
          </ac:spMkLst>
        </pc:spChg>
        <pc:spChg chg="mod">
          <ac:chgData name="Stuart C Wilde MBE" userId="effe1fc91cccb1d5" providerId="LiveId" clId="{0B7434C0-F6C9-5341-B016-8AA67EE59543}" dt="2023-12-07T16:36:32.050" v="1805" actId="1076"/>
          <ac:spMkLst>
            <pc:docMk/>
            <pc:sldMk cId="2483989090" sldId="359"/>
            <ac:spMk id="47" creationId="{0372D71E-C276-B3A9-F465-16694375F405}"/>
          </ac:spMkLst>
        </pc:spChg>
        <pc:spChg chg="mod">
          <ac:chgData name="Stuart C Wilde MBE" userId="effe1fc91cccb1d5" providerId="LiveId" clId="{0B7434C0-F6C9-5341-B016-8AA67EE59543}" dt="2023-12-07T16:36:32.050" v="1805" actId="1076"/>
          <ac:spMkLst>
            <pc:docMk/>
            <pc:sldMk cId="2483989090" sldId="359"/>
            <ac:spMk id="48" creationId="{494CF076-A00E-C786-34C9-CED04F597255}"/>
          </ac:spMkLst>
        </pc:spChg>
        <pc:spChg chg="mod">
          <ac:chgData name="Stuart C Wilde MBE" userId="effe1fc91cccb1d5" providerId="LiveId" clId="{0B7434C0-F6C9-5341-B016-8AA67EE59543}" dt="2023-12-07T16:36:32.050" v="1805" actId="1076"/>
          <ac:spMkLst>
            <pc:docMk/>
            <pc:sldMk cId="2483989090" sldId="359"/>
            <ac:spMk id="49" creationId="{08C07507-8E93-539B-1502-3693E6DB4099}"/>
          </ac:spMkLst>
        </pc:spChg>
        <pc:spChg chg="mod">
          <ac:chgData name="Stuart C Wilde MBE" userId="effe1fc91cccb1d5" providerId="LiveId" clId="{0B7434C0-F6C9-5341-B016-8AA67EE59543}" dt="2023-12-07T16:36:32.050" v="1805" actId="1076"/>
          <ac:spMkLst>
            <pc:docMk/>
            <pc:sldMk cId="2483989090" sldId="359"/>
            <ac:spMk id="50" creationId="{F5CF87F9-D041-317E-181C-C718E365D0D8}"/>
          </ac:spMkLst>
        </pc:spChg>
        <pc:spChg chg="mod">
          <ac:chgData name="Stuart C Wilde MBE" userId="effe1fc91cccb1d5" providerId="LiveId" clId="{0B7434C0-F6C9-5341-B016-8AA67EE59543}" dt="2023-12-07T16:36:32.050" v="1805" actId="1076"/>
          <ac:spMkLst>
            <pc:docMk/>
            <pc:sldMk cId="2483989090" sldId="359"/>
            <ac:spMk id="53" creationId="{664E29C2-C14C-4AFB-91A5-3F09E81A0DFA}"/>
          </ac:spMkLst>
        </pc:spChg>
        <pc:spChg chg="mod">
          <ac:chgData name="Stuart C Wilde MBE" userId="effe1fc91cccb1d5" providerId="LiveId" clId="{0B7434C0-F6C9-5341-B016-8AA67EE59543}" dt="2023-12-07T16:36:32.050" v="1805" actId="1076"/>
          <ac:spMkLst>
            <pc:docMk/>
            <pc:sldMk cId="2483989090" sldId="359"/>
            <ac:spMk id="55" creationId="{0664D82A-F060-FBB6-A270-EA033AF011C0}"/>
          </ac:spMkLst>
        </pc:spChg>
        <pc:spChg chg="mod">
          <ac:chgData name="Stuart C Wilde MBE" userId="effe1fc91cccb1d5" providerId="LiveId" clId="{0B7434C0-F6C9-5341-B016-8AA67EE59543}" dt="2023-12-07T16:36:32.050" v="1805" actId="1076"/>
          <ac:spMkLst>
            <pc:docMk/>
            <pc:sldMk cId="2483989090" sldId="359"/>
            <ac:spMk id="56" creationId="{166B36E1-8AB9-432A-BDE6-55292AB5AD96}"/>
          </ac:spMkLst>
        </pc:spChg>
        <pc:picChg chg="mod">
          <ac:chgData name="Stuart C Wilde MBE" userId="effe1fc91cccb1d5" providerId="LiveId" clId="{0B7434C0-F6C9-5341-B016-8AA67EE59543}" dt="2023-12-07T16:36:32.050" v="1805" actId="1076"/>
          <ac:picMkLst>
            <pc:docMk/>
            <pc:sldMk cId="2483989090" sldId="359"/>
            <ac:picMk id="7" creationId="{47C05D09-E9E6-7E66-4EFF-B642933F74E1}"/>
          </ac:picMkLst>
        </pc:picChg>
        <pc:picChg chg="mod">
          <ac:chgData name="Stuart C Wilde MBE" userId="effe1fc91cccb1d5" providerId="LiveId" clId="{0B7434C0-F6C9-5341-B016-8AA67EE59543}" dt="2023-12-07T16:36:32.050" v="1805" actId="1076"/>
          <ac:picMkLst>
            <pc:docMk/>
            <pc:sldMk cId="2483989090" sldId="359"/>
            <ac:picMk id="13" creationId="{227D4387-9FF4-7D35-3DDF-DA43D2F05124}"/>
          </ac:picMkLst>
        </pc:picChg>
        <pc:picChg chg="mod">
          <ac:chgData name="Stuart C Wilde MBE" userId="effe1fc91cccb1d5" providerId="LiveId" clId="{0B7434C0-F6C9-5341-B016-8AA67EE59543}" dt="2023-12-07T16:36:32.050" v="1805" actId="1076"/>
          <ac:picMkLst>
            <pc:docMk/>
            <pc:sldMk cId="2483989090" sldId="359"/>
            <ac:picMk id="18" creationId="{9712F64C-F05B-E756-E3DC-7533377BC309}"/>
          </ac:picMkLst>
        </pc:picChg>
        <pc:cxnChg chg="del">
          <ac:chgData name="Stuart C Wilde MBE" userId="effe1fc91cccb1d5" providerId="LiveId" clId="{0B7434C0-F6C9-5341-B016-8AA67EE59543}" dt="2023-12-05T19:56:55.851" v="451" actId="478"/>
          <ac:cxnSpMkLst>
            <pc:docMk/>
            <pc:sldMk cId="2483989090" sldId="359"/>
            <ac:cxnSpMk id="8" creationId="{50060E80-F1C3-4E50-B873-7CFDEEA90049}"/>
          </ac:cxnSpMkLst>
        </pc:cxnChg>
        <pc:cxnChg chg="del">
          <ac:chgData name="Stuart C Wilde MBE" userId="effe1fc91cccb1d5" providerId="LiveId" clId="{0B7434C0-F6C9-5341-B016-8AA67EE59543}" dt="2023-12-05T19:56:55.851" v="451" actId="478"/>
          <ac:cxnSpMkLst>
            <pc:docMk/>
            <pc:sldMk cId="2483989090" sldId="359"/>
            <ac:cxnSpMk id="9" creationId="{01C52B09-2839-4160-A3C1-6BB201E5D53A}"/>
          </ac:cxnSpMkLst>
        </pc:cxnChg>
        <pc:cxnChg chg="del">
          <ac:chgData name="Stuart C Wilde MBE" userId="effe1fc91cccb1d5" providerId="LiveId" clId="{0B7434C0-F6C9-5341-B016-8AA67EE59543}" dt="2023-12-05T19:56:55.851" v="451" actId="478"/>
          <ac:cxnSpMkLst>
            <pc:docMk/>
            <pc:sldMk cId="2483989090" sldId="359"/>
            <ac:cxnSpMk id="10" creationId="{FC6C2AB6-E695-4520-9F38-6B6A0DE36B04}"/>
          </ac:cxnSpMkLst>
        </pc:cxnChg>
        <pc:cxnChg chg="del">
          <ac:chgData name="Stuart C Wilde MBE" userId="effe1fc91cccb1d5" providerId="LiveId" clId="{0B7434C0-F6C9-5341-B016-8AA67EE59543}" dt="2023-12-05T19:56:55.851" v="451" actId="478"/>
          <ac:cxnSpMkLst>
            <pc:docMk/>
            <pc:sldMk cId="2483989090" sldId="359"/>
            <ac:cxnSpMk id="11" creationId="{8F28B946-C7F6-4BF4-9E0C-3FACB97B07C7}"/>
          </ac:cxnSpMkLst>
        </pc:cxnChg>
        <pc:cxnChg chg="mod">
          <ac:chgData name="Stuart C Wilde MBE" userId="effe1fc91cccb1d5" providerId="LiveId" clId="{0B7434C0-F6C9-5341-B016-8AA67EE59543}" dt="2023-12-07T16:36:32.050" v="1805" actId="1076"/>
          <ac:cxnSpMkLst>
            <pc:docMk/>
            <pc:sldMk cId="2483989090" sldId="359"/>
            <ac:cxnSpMk id="12" creationId="{E07F4EC9-2FF8-1FFB-EBC1-84686EFD174B}"/>
          </ac:cxnSpMkLst>
        </pc:cxnChg>
        <pc:cxnChg chg="mod">
          <ac:chgData name="Stuart C Wilde MBE" userId="effe1fc91cccb1d5" providerId="LiveId" clId="{0B7434C0-F6C9-5341-B016-8AA67EE59543}" dt="2023-12-07T16:36:32.050" v="1805" actId="1076"/>
          <ac:cxnSpMkLst>
            <pc:docMk/>
            <pc:sldMk cId="2483989090" sldId="359"/>
            <ac:cxnSpMk id="21" creationId="{A3472195-C5DB-FE95-8CF5-85183A988CD4}"/>
          </ac:cxnSpMkLst>
        </pc:cxnChg>
        <pc:cxnChg chg="mod">
          <ac:chgData name="Stuart C Wilde MBE" userId="effe1fc91cccb1d5" providerId="LiveId" clId="{0B7434C0-F6C9-5341-B016-8AA67EE59543}" dt="2023-12-07T16:36:32.050" v="1805" actId="1076"/>
          <ac:cxnSpMkLst>
            <pc:docMk/>
            <pc:sldMk cId="2483989090" sldId="359"/>
            <ac:cxnSpMk id="39" creationId="{51BBB5A8-89B7-3B11-6BF3-12F5898C7799}"/>
          </ac:cxnSpMkLst>
        </pc:cxnChg>
        <pc:cxnChg chg="mod">
          <ac:chgData name="Stuart C Wilde MBE" userId="effe1fc91cccb1d5" providerId="LiveId" clId="{0B7434C0-F6C9-5341-B016-8AA67EE59543}" dt="2023-12-07T16:36:32.050" v="1805" actId="1076"/>
          <ac:cxnSpMkLst>
            <pc:docMk/>
            <pc:sldMk cId="2483989090" sldId="359"/>
            <ac:cxnSpMk id="57" creationId="{F1F502F7-3D08-6843-E1B7-B0BD00AF161A}"/>
          </ac:cxnSpMkLst>
        </pc:cxnChg>
        <pc:cxnChg chg="mod">
          <ac:chgData name="Stuart C Wilde MBE" userId="effe1fc91cccb1d5" providerId="LiveId" clId="{0B7434C0-F6C9-5341-B016-8AA67EE59543}" dt="2023-12-07T16:36:32.050" v="1805" actId="1076"/>
          <ac:cxnSpMkLst>
            <pc:docMk/>
            <pc:sldMk cId="2483989090" sldId="359"/>
            <ac:cxnSpMk id="61" creationId="{3277003A-3A1C-9D55-19B4-E4ECFB6AA9D4}"/>
          </ac:cxnSpMkLst>
        </pc:cxnChg>
        <pc:cxnChg chg="mod">
          <ac:chgData name="Stuart C Wilde MBE" userId="effe1fc91cccb1d5" providerId="LiveId" clId="{0B7434C0-F6C9-5341-B016-8AA67EE59543}" dt="2023-12-07T16:36:32.050" v="1805" actId="1076"/>
          <ac:cxnSpMkLst>
            <pc:docMk/>
            <pc:sldMk cId="2483989090" sldId="359"/>
            <ac:cxnSpMk id="64" creationId="{8ECF8897-2073-8643-F7B9-F4331E37245D}"/>
          </ac:cxnSpMkLst>
        </pc:cxnChg>
        <pc:cxnChg chg="mod">
          <ac:chgData name="Stuart C Wilde MBE" userId="effe1fc91cccb1d5" providerId="LiveId" clId="{0B7434C0-F6C9-5341-B016-8AA67EE59543}" dt="2023-12-07T16:36:32.050" v="1805" actId="1076"/>
          <ac:cxnSpMkLst>
            <pc:docMk/>
            <pc:sldMk cId="2483989090" sldId="359"/>
            <ac:cxnSpMk id="67" creationId="{79AB2496-B37F-597E-6E73-99113ED8CE9F}"/>
          </ac:cxnSpMkLst>
        </pc:cxnChg>
        <pc:cxnChg chg="mod">
          <ac:chgData name="Stuart C Wilde MBE" userId="effe1fc91cccb1d5" providerId="LiveId" clId="{0B7434C0-F6C9-5341-B016-8AA67EE59543}" dt="2023-12-07T16:36:32.050" v="1805" actId="1076"/>
          <ac:cxnSpMkLst>
            <pc:docMk/>
            <pc:sldMk cId="2483989090" sldId="359"/>
            <ac:cxnSpMk id="70" creationId="{6C6B83A1-1F60-C99A-7679-41EE595E5CA4}"/>
          </ac:cxnSpMkLst>
        </pc:cxnChg>
        <pc:cxnChg chg="mod">
          <ac:chgData name="Stuart C Wilde MBE" userId="effe1fc91cccb1d5" providerId="LiveId" clId="{0B7434C0-F6C9-5341-B016-8AA67EE59543}" dt="2023-12-07T16:36:32.050" v="1805" actId="1076"/>
          <ac:cxnSpMkLst>
            <pc:docMk/>
            <pc:sldMk cId="2483989090" sldId="359"/>
            <ac:cxnSpMk id="77" creationId="{31BD7B58-4CDE-5C3E-F05B-E3F912C7145A}"/>
          </ac:cxnSpMkLst>
        </pc:cxnChg>
      </pc:sldChg>
      <pc:sldChg chg="addSp delSp modSp mod">
        <pc:chgData name="Stuart C Wilde MBE" userId="effe1fc91cccb1d5" providerId="LiveId" clId="{0B7434C0-F6C9-5341-B016-8AA67EE59543}" dt="2023-12-07T16:36:44.427" v="1806" actId="1076"/>
        <pc:sldMkLst>
          <pc:docMk/>
          <pc:sldMk cId="1767790009" sldId="360"/>
        </pc:sldMkLst>
        <pc:spChg chg="del">
          <ac:chgData name="Stuart C Wilde MBE" userId="effe1fc91cccb1d5" providerId="LiveId" clId="{0B7434C0-F6C9-5341-B016-8AA67EE59543}" dt="2023-12-05T19:57:01.128" v="452" actId="478"/>
          <ac:spMkLst>
            <pc:docMk/>
            <pc:sldMk cId="1767790009" sldId="360"/>
            <ac:spMk id="4" creationId="{60735DC8-A105-4BD0-A57F-2FFC38AECE84}"/>
          </ac:spMkLst>
        </pc:spChg>
        <pc:spChg chg="add mod">
          <ac:chgData name="Stuart C Wilde MBE" userId="effe1fc91cccb1d5" providerId="LiveId" clId="{0B7434C0-F6C9-5341-B016-8AA67EE59543}" dt="2023-12-05T20:17:45.733" v="1059" actId="20577"/>
          <ac:spMkLst>
            <pc:docMk/>
            <pc:sldMk cId="1767790009" sldId="360"/>
            <ac:spMk id="6" creationId="{ECDB087A-8E6E-961F-162B-6ACCE6B16D03}"/>
          </ac:spMkLst>
        </pc:spChg>
        <pc:spChg chg="mod">
          <ac:chgData name="Stuart C Wilde MBE" userId="effe1fc91cccb1d5" providerId="LiveId" clId="{0B7434C0-F6C9-5341-B016-8AA67EE59543}" dt="2023-12-07T16:36:44.427" v="1806" actId="1076"/>
          <ac:spMkLst>
            <pc:docMk/>
            <pc:sldMk cId="1767790009" sldId="360"/>
            <ac:spMk id="7" creationId="{52142C1E-7046-CD10-1A11-9522FA7063D7}"/>
          </ac:spMkLst>
        </pc:spChg>
        <pc:spChg chg="mod">
          <ac:chgData name="Stuart C Wilde MBE" userId="effe1fc91cccb1d5" providerId="LiveId" clId="{0B7434C0-F6C9-5341-B016-8AA67EE59543}" dt="2023-12-07T16:36:44.427" v="1806" actId="1076"/>
          <ac:spMkLst>
            <pc:docMk/>
            <pc:sldMk cId="1767790009" sldId="360"/>
            <ac:spMk id="12" creationId="{25D59827-727C-77B1-DC70-4CD897BD4232}"/>
          </ac:spMkLst>
        </pc:spChg>
        <pc:spChg chg="mod">
          <ac:chgData name="Stuart C Wilde MBE" userId="effe1fc91cccb1d5" providerId="LiveId" clId="{0B7434C0-F6C9-5341-B016-8AA67EE59543}" dt="2023-12-07T16:36:44.427" v="1806" actId="1076"/>
          <ac:spMkLst>
            <pc:docMk/>
            <pc:sldMk cId="1767790009" sldId="360"/>
            <ac:spMk id="13" creationId="{6CDB053F-E74D-F9DF-7BDD-BA92DCABFE85}"/>
          </ac:spMkLst>
        </pc:spChg>
        <pc:spChg chg="del">
          <ac:chgData name="Stuart C Wilde MBE" userId="effe1fc91cccb1d5" providerId="LiveId" clId="{0B7434C0-F6C9-5341-B016-8AA67EE59543}" dt="2023-12-05T19:57:01.128" v="452" actId="478"/>
          <ac:spMkLst>
            <pc:docMk/>
            <pc:sldMk cId="1767790009" sldId="360"/>
            <ac:spMk id="14" creationId="{8F43C2BE-FC11-4556-86F2-8EE2FBBF10D2}"/>
          </ac:spMkLst>
        </pc:spChg>
        <pc:spChg chg="mod">
          <ac:chgData name="Stuart C Wilde MBE" userId="effe1fc91cccb1d5" providerId="LiveId" clId="{0B7434C0-F6C9-5341-B016-8AA67EE59543}" dt="2023-12-07T16:36:44.427" v="1806" actId="1076"/>
          <ac:spMkLst>
            <pc:docMk/>
            <pc:sldMk cId="1767790009" sldId="360"/>
            <ac:spMk id="15" creationId="{26F81F8D-CCF1-510F-6E09-CF1C246EE93D}"/>
          </ac:spMkLst>
        </pc:spChg>
        <pc:spChg chg="mod">
          <ac:chgData name="Stuart C Wilde MBE" userId="effe1fc91cccb1d5" providerId="LiveId" clId="{0B7434C0-F6C9-5341-B016-8AA67EE59543}" dt="2023-12-07T16:36:44.427" v="1806" actId="1076"/>
          <ac:spMkLst>
            <pc:docMk/>
            <pc:sldMk cId="1767790009" sldId="360"/>
            <ac:spMk id="17" creationId="{A772A8AD-CDC6-F3EC-3060-A914DB94713F}"/>
          </ac:spMkLst>
        </pc:spChg>
        <pc:spChg chg="mod">
          <ac:chgData name="Stuart C Wilde MBE" userId="effe1fc91cccb1d5" providerId="LiveId" clId="{0B7434C0-F6C9-5341-B016-8AA67EE59543}" dt="2023-12-07T16:36:44.427" v="1806" actId="1076"/>
          <ac:spMkLst>
            <pc:docMk/>
            <pc:sldMk cId="1767790009" sldId="360"/>
            <ac:spMk id="18" creationId="{C250F45F-09C7-D942-CF58-8F745D2D7729}"/>
          </ac:spMkLst>
        </pc:spChg>
        <pc:spChg chg="mod">
          <ac:chgData name="Stuart C Wilde MBE" userId="effe1fc91cccb1d5" providerId="LiveId" clId="{0B7434C0-F6C9-5341-B016-8AA67EE59543}" dt="2023-12-07T16:36:44.427" v="1806" actId="1076"/>
          <ac:spMkLst>
            <pc:docMk/>
            <pc:sldMk cId="1767790009" sldId="360"/>
            <ac:spMk id="22" creationId="{A3867FB9-F434-7FDF-1349-2097DCD43758}"/>
          </ac:spMkLst>
        </pc:spChg>
        <pc:spChg chg="mod">
          <ac:chgData name="Stuart C Wilde MBE" userId="effe1fc91cccb1d5" providerId="LiveId" clId="{0B7434C0-F6C9-5341-B016-8AA67EE59543}" dt="2023-12-07T16:36:44.427" v="1806" actId="1076"/>
          <ac:spMkLst>
            <pc:docMk/>
            <pc:sldMk cId="1767790009" sldId="360"/>
            <ac:spMk id="23" creationId="{1547E268-EEEF-3B78-A6A2-39A2216D9895}"/>
          </ac:spMkLst>
        </pc:spChg>
        <pc:spChg chg="del">
          <ac:chgData name="Stuart C Wilde MBE" userId="effe1fc91cccb1d5" providerId="LiveId" clId="{0B7434C0-F6C9-5341-B016-8AA67EE59543}" dt="2023-12-05T19:57:01.128" v="452" actId="478"/>
          <ac:spMkLst>
            <pc:docMk/>
            <pc:sldMk cId="1767790009" sldId="360"/>
            <ac:spMk id="25" creationId="{F54BD576-CC82-43DA-A008-C28EF60A448A}"/>
          </ac:spMkLst>
        </pc:spChg>
        <pc:spChg chg="del">
          <ac:chgData name="Stuart C Wilde MBE" userId="effe1fc91cccb1d5" providerId="LiveId" clId="{0B7434C0-F6C9-5341-B016-8AA67EE59543}" dt="2023-12-05T20:17:41.275" v="1054" actId="478"/>
          <ac:spMkLst>
            <pc:docMk/>
            <pc:sldMk cId="1767790009" sldId="360"/>
            <ac:spMk id="29" creationId="{C5A8C257-B6E4-D850-0685-E36894744DCB}"/>
          </ac:spMkLst>
        </pc:spChg>
        <pc:spChg chg="mod">
          <ac:chgData name="Stuart C Wilde MBE" userId="effe1fc91cccb1d5" providerId="LiveId" clId="{0B7434C0-F6C9-5341-B016-8AA67EE59543}" dt="2023-12-07T16:36:44.427" v="1806" actId="1076"/>
          <ac:spMkLst>
            <pc:docMk/>
            <pc:sldMk cId="1767790009" sldId="360"/>
            <ac:spMk id="34" creationId="{E85FDB74-7193-CDE5-3796-8C47760E64C8}"/>
          </ac:spMkLst>
        </pc:spChg>
        <pc:picChg chg="mod">
          <ac:chgData name="Stuart C Wilde MBE" userId="effe1fc91cccb1d5" providerId="LiveId" clId="{0B7434C0-F6C9-5341-B016-8AA67EE59543}" dt="2023-12-07T16:36:44.427" v="1806" actId="1076"/>
          <ac:picMkLst>
            <pc:docMk/>
            <pc:sldMk cId="1767790009" sldId="360"/>
            <ac:picMk id="3" creationId="{3E2036E0-1075-1732-CB93-D945D7DBB1C1}"/>
          </ac:picMkLst>
        </pc:picChg>
        <pc:picChg chg="mod">
          <ac:chgData name="Stuart C Wilde MBE" userId="effe1fc91cccb1d5" providerId="LiveId" clId="{0B7434C0-F6C9-5341-B016-8AA67EE59543}" dt="2023-12-07T16:36:44.427" v="1806" actId="1076"/>
          <ac:picMkLst>
            <pc:docMk/>
            <pc:sldMk cId="1767790009" sldId="360"/>
            <ac:picMk id="5" creationId="{458AB805-6BD3-9502-11DE-2FEE8EDFFA18}"/>
          </ac:picMkLst>
        </pc:picChg>
        <pc:cxnChg chg="mod">
          <ac:chgData name="Stuart C Wilde MBE" userId="effe1fc91cccb1d5" providerId="LiveId" clId="{0B7434C0-F6C9-5341-B016-8AA67EE59543}" dt="2023-12-07T16:36:44.427" v="1806" actId="1076"/>
          <ac:cxnSpMkLst>
            <pc:docMk/>
            <pc:sldMk cId="1767790009" sldId="360"/>
            <ac:cxnSpMk id="2" creationId="{E7AA3355-2498-7B78-8619-92A7E03C2CF7}"/>
          </ac:cxnSpMkLst>
        </pc:cxnChg>
        <pc:cxnChg chg="del">
          <ac:chgData name="Stuart C Wilde MBE" userId="effe1fc91cccb1d5" providerId="LiveId" clId="{0B7434C0-F6C9-5341-B016-8AA67EE59543}" dt="2023-12-05T19:57:01.128" v="452" actId="478"/>
          <ac:cxnSpMkLst>
            <pc:docMk/>
            <pc:sldMk cId="1767790009" sldId="360"/>
            <ac:cxnSpMk id="8" creationId="{50060E80-F1C3-4E50-B873-7CFDEEA90049}"/>
          </ac:cxnSpMkLst>
        </pc:cxnChg>
        <pc:cxnChg chg="del">
          <ac:chgData name="Stuart C Wilde MBE" userId="effe1fc91cccb1d5" providerId="LiveId" clId="{0B7434C0-F6C9-5341-B016-8AA67EE59543}" dt="2023-12-05T19:57:01.128" v="452" actId="478"/>
          <ac:cxnSpMkLst>
            <pc:docMk/>
            <pc:sldMk cId="1767790009" sldId="360"/>
            <ac:cxnSpMk id="9" creationId="{01C52B09-2839-4160-A3C1-6BB201E5D53A}"/>
          </ac:cxnSpMkLst>
        </pc:cxnChg>
        <pc:cxnChg chg="del">
          <ac:chgData name="Stuart C Wilde MBE" userId="effe1fc91cccb1d5" providerId="LiveId" clId="{0B7434C0-F6C9-5341-B016-8AA67EE59543}" dt="2023-12-05T19:57:01.128" v="452" actId="478"/>
          <ac:cxnSpMkLst>
            <pc:docMk/>
            <pc:sldMk cId="1767790009" sldId="360"/>
            <ac:cxnSpMk id="10" creationId="{FC6C2AB6-E695-4520-9F38-6B6A0DE36B04}"/>
          </ac:cxnSpMkLst>
        </pc:cxnChg>
        <pc:cxnChg chg="del">
          <ac:chgData name="Stuart C Wilde MBE" userId="effe1fc91cccb1d5" providerId="LiveId" clId="{0B7434C0-F6C9-5341-B016-8AA67EE59543}" dt="2023-12-05T19:57:01.128" v="452" actId="478"/>
          <ac:cxnSpMkLst>
            <pc:docMk/>
            <pc:sldMk cId="1767790009" sldId="360"/>
            <ac:cxnSpMk id="11" creationId="{8F28B946-C7F6-4BF4-9E0C-3FACB97B07C7}"/>
          </ac:cxnSpMkLst>
        </pc:cxnChg>
        <pc:cxnChg chg="mod">
          <ac:chgData name="Stuart C Wilde MBE" userId="effe1fc91cccb1d5" providerId="LiveId" clId="{0B7434C0-F6C9-5341-B016-8AA67EE59543}" dt="2023-12-07T16:36:44.427" v="1806" actId="1076"/>
          <ac:cxnSpMkLst>
            <pc:docMk/>
            <pc:sldMk cId="1767790009" sldId="360"/>
            <ac:cxnSpMk id="16" creationId="{078B5E2C-779D-80A2-B17B-BA46D154945F}"/>
          </ac:cxnSpMkLst>
        </pc:cxnChg>
        <pc:cxnChg chg="mod">
          <ac:chgData name="Stuart C Wilde MBE" userId="effe1fc91cccb1d5" providerId="LiveId" clId="{0B7434C0-F6C9-5341-B016-8AA67EE59543}" dt="2023-12-07T16:36:44.427" v="1806" actId="1076"/>
          <ac:cxnSpMkLst>
            <pc:docMk/>
            <pc:sldMk cId="1767790009" sldId="360"/>
            <ac:cxnSpMk id="19" creationId="{093F065F-6724-9D46-31B6-72773AF1B185}"/>
          </ac:cxnSpMkLst>
        </pc:cxnChg>
        <pc:cxnChg chg="mod">
          <ac:chgData name="Stuart C Wilde MBE" userId="effe1fc91cccb1d5" providerId="LiveId" clId="{0B7434C0-F6C9-5341-B016-8AA67EE59543}" dt="2023-12-07T16:36:44.427" v="1806" actId="1076"/>
          <ac:cxnSpMkLst>
            <pc:docMk/>
            <pc:sldMk cId="1767790009" sldId="360"/>
            <ac:cxnSpMk id="20" creationId="{842427FB-34FA-191B-2476-634899C1C1F4}"/>
          </ac:cxnSpMkLst>
        </pc:cxnChg>
        <pc:cxnChg chg="mod">
          <ac:chgData name="Stuart C Wilde MBE" userId="effe1fc91cccb1d5" providerId="LiveId" clId="{0B7434C0-F6C9-5341-B016-8AA67EE59543}" dt="2023-12-07T16:36:44.427" v="1806" actId="1076"/>
          <ac:cxnSpMkLst>
            <pc:docMk/>
            <pc:sldMk cId="1767790009" sldId="360"/>
            <ac:cxnSpMk id="21" creationId="{5FC92A19-2BA6-A337-6173-5A68655FA504}"/>
          </ac:cxnSpMkLst>
        </pc:cxnChg>
        <pc:cxnChg chg="mod">
          <ac:chgData name="Stuart C Wilde MBE" userId="effe1fc91cccb1d5" providerId="LiveId" clId="{0B7434C0-F6C9-5341-B016-8AA67EE59543}" dt="2023-12-07T16:36:44.427" v="1806" actId="1076"/>
          <ac:cxnSpMkLst>
            <pc:docMk/>
            <pc:sldMk cId="1767790009" sldId="360"/>
            <ac:cxnSpMk id="31" creationId="{D3D22FC7-33B2-DB6A-846E-CEC0701C521D}"/>
          </ac:cxnSpMkLst>
        </pc:cxnChg>
        <pc:cxnChg chg="mod">
          <ac:chgData name="Stuart C Wilde MBE" userId="effe1fc91cccb1d5" providerId="LiveId" clId="{0B7434C0-F6C9-5341-B016-8AA67EE59543}" dt="2023-12-07T16:36:44.427" v="1806" actId="1076"/>
          <ac:cxnSpMkLst>
            <pc:docMk/>
            <pc:sldMk cId="1767790009" sldId="360"/>
            <ac:cxnSpMk id="32" creationId="{6376A489-637C-00A7-4293-D9E628FD57E0}"/>
          </ac:cxnSpMkLst>
        </pc:cxnChg>
        <pc:cxnChg chg="mod">
          <ac:chgData name="Stuart C Wilde MBE" userId="effe1fc91cccb1d5" providerId="LiveId" clId="{0B7434C0-F6C9-5341-B016-8AA67EE59543}" dt="2023-12-07T16:36:44.427" v="1806" actId="1076"/>
          <ac:cxnSpMkLst>
            <pc:docMk/>
            <pc:sldMk cId="1767790009" sldId="360"/>
            <ac:cxnSpMk id="35" creationId="{8DCD7AE2-5801-F474-CA93-55BB68687738}"/>
          </ac:cxnSpMkLst>
        </pc:cxnChg>
      </pc:sldChg>
      <pc:sldChg chg="addSp delSp modSp mod">
        <pc:chgData name="Stuart C Wilde MBE" userId="effe1fc91cccb1d5" providerId="LiveId" clId="{0B7434C0-F6C9-5341-B016-8AA67EE59543}" dt="2023-12-07T16:36:57.189" v="1807" actId="1076"/>
        <pc:sldMkLst>
          <pc:docMk/>
          <pc:sldMk cId="2354029456" sldId="361"/>
        </pc:sldMkLst>
        <pc:spChg chg="mod">
          <ac:chgData name="Stuart C Wilde MBE" userId="effe1fc91cccb1d5" providerId="LiveId" clId="{0B7434C0-F6C9-5341-B016-8AA67EE59543}" dt="2023-12-07T16:36:57.189" v="1807" actId="1076"/>
          <ac:spMkLst>
            <pc:docMk/>
            <pc:sldMk cId="2354029456" sldId="361"/>
            <ac:spMk id="2" creationId="{DFAC0AF3-4D2E-61CE-2FF2-904FEA59356C}"/>
          </ac:spMkLst>
        </pc:spChg>
        <pc:spChg chg="mod">
          <ac:chgData name="Stuart C Wilde MBE" userId="effe1fc91cccb1d5" providerId="LiveId" clId="{0B7434C0-F6C9-5341-B016-8AA67EE59543}" dt="2023-12-07T16:36:57.189" v="1807" actId="1076"/>
          <ac:spMkLst>
            <pc:docMk/>
            <pc:sldMk cId="2354029456" sldId="361"/>
            <ac:spMk id="3" creationId="{27E70844-863C-2726-ADEB-2224028C5E19}"/>
          </ac:spMkLst>
        </pc:spChg>
        <pc:spChg chg="del">
          <ac:chgData name="Stuart C Wilde MBE" userId="effe1fc91cccb1d5" providerId="LiveId" clId="{0B7434C0-F6C9-5341-B016-8AA67EE59543}" dt="2023-12-05T19:57:06.708" v="453" actId="478"/>
          <ac:spMkLst>
            <pc:docMk/>
            <pc:sldMk cId="2354029456" sldId="361"/>
            <ac:spMk id="4" creationId="{60735DC8-A105-4BD0-A57F-2FFC38AECE84}"/>
          </ac:spMkLst>
        </pc:spChg>
        <pc:spChg chg="add mod">
          <ac:chgData name="Stuart C Wilde MBE" userId="effe1fc91cccb1d5" providerId="LiveId" clId="{0B7434C0-F6C9-5341-B016-8AA67EE59543}" dt="2023-12-05T20:18:01.467" v="1063" actId="20577"/>
          <ac:spMkLst>
            <pc:docMk/>
            <pc:sldMk cId="2354029456" sldId="361"/>
            <ac:spMk id="6" creationId="{3C6DE7CC-CF93-F3DC-B391-89CCEF1E0282}"/>
          </ac:spMkLst>
        </pc:spChg>
        <pc:spChg chg="del">
          <ac:chgData name="Stuart C Wilde MBE" userId="effe1fc91cccb1d5" providerId="LiveId" clId="{0B7434C0-F6C9-5341-B016-8AA67EE59543}" dt="2023-12-05T19:57:06.708" v="453" actId="478"/>
          <ac:spMkLst>
            <pc:docMk/>
            <pc:sldMk cId="2354029456" sldId="361"/>
            <ac:spMk id="14" creationId="{8F43C2BE-FC11-4556-86F2-8EE2FBBF10D2}"/>
          </ac:spMkLst>
        </pc:spChg>
        <pc:spChg chg="mod">
          <ac:chgData name="Stuart C Wilde MBE" userId="effe1fc91cccb1d5" providerId="LiveId" clId="{0B7434C0-F6C9-5341-B016-8AA67EE59543}" dt="2023-12-07T16:36:57.189" v="1807" actId="1076"/>
          <ac:spMkLst>
            <pc:docMk/>
            <pc:sldMk cId="2354029456" sldId="361"/>
            <ac:spMk id="16" creationId="{C28BAD2E-9E8C-7507-0683-CCC6EF55E097}"/>
          </ac:spMkLst>
        </pc:spChg>
        <pc:spChg chg="mod">
          <ac:chgData name="Stuart C Wilde MBE" userId="effe1fc91cccb1d5" providerId="LiveId" clId="{0B7434C0-F6C9-5341-B016-8AA67EE59543}" dt="2023-12-07T16:36:57.189" v="1807" actId="1076"/>
          <ac:spMkLst>
            <pc:docMk/>
            <pc:sldMk cId="2354029456" sldId="361"/>
            <ac:spMk id="17" creationId="{E0217503-E78E-B390-0D75-4A8661A8A236}"/>
          </ac:spMkLst>
        </pc:spChg>
        <pc:spChg chg="mod">
          <ac:chgData name="Stuart C Wilde MBE" userId="effe1fc91cccb1d5" providerId="LiveId" clId="{0B7434C0-F6C9-5341-B016-8AA67EE59543}" dt="2023-12-07T16:36:57.189" v="1807" actId="1076"/>
          <ac:spMkLst>
            <pc:docMk/>
            <pc:sldMk cId="2354029456" sldId="361"/>
            <ac:spMk id="20" creationId="{B3656B34-75A6-BE81-5ED6-2DC458DB431D}"/>
          </ac:spMkLst>
        </pc:spChg>
        <pc:spChg chg="mod">
          <ac:chgData name="Stuart C Wilde MBE" userId="effe1fc91cccb1d5" providerId="LiveId" clId="{0B7434C0-F6C9-5341-B016-8AA67EE59543}" dt="2023-12-07T16:36:57.189" v="1807" actId="1076"/>
          <ac:spMkLst>
            <pc:docMk/>
            <pc:sldMk cId="2354029456" sldId="361"/>
            <ac:spMk id="21" creationId="{DF716E31-9139-13F3-94B9-38A95D89DF5A}"/>
          </ac:spMkLst>
        </pc:spChg>
        <pc:spChg chg="mod">
          <ac:chgData name="Stuart C Wilde MBE" userId="effe1fc91cccb1d5" providerId="LiveId" clId="{0B7434C0-F6C9-5341-B016-8AA67EE59543}" dt="2023-12-07T16:36:57.189" v="1807" actId="1076"/>
          <ac:spMkLst>
            <pc:docMk/>
            <pc:sldMk cId="2354029456" sldId="361"/>
            <ac:spMk id="22" creationId="{CD08D4FB-F40F-2011-6D8A-45858D4F8F91}"/>
          </ac:spMkLst>
        </pc:spChg>
        <pc:spChg chg="del">
          <ac:chgData name="Stuart C Wilde MBE" userId="effe1fc91cccb1d5" providerId="LiveId" clId="{0B7434C0-F6C9-5341-B016-8AA67EE59543}" dt="2023-12-05T19:57:06.708" v="453" actId="478"/>
          <ac:spMkLst>
            <pc:docMk/>
            <pc:sldMk cId="2354029456" sldId="361"/>
            <ac:spMk id="25" creationId="{F54BD576-CC82-43DA-A008-C28EF60A448A}"/>
          </ac:spMkLst>
        </pc:spChg>
        <pc:spChg chg="mod">
          <ac:chgData name="Stuart C Wilde MBE" userId="effe1fc91cccb1d5" providerId="LiveId" clId="{0B7434C0-F6C9-5341-B016-8AA67EE59543}" dt="2023-12-07T16:36:57.189" v="1807" actId="1076"/>
          <ac:spMkLst>
            <pc:docMk/>
            <pc:sldMk cId="2354029456" sldId="361"/>
            <ac:spMk id="27" creationId="{6B86881F-1048-638D-4E8F-0D4141A62C58}"/>
          </ac:spMkLst>
        </pc:spChg>
        <pc:spChg chg="mod">
          <ac:chgData name="Stuart C Wilde MBE" userId="effe1fc91cccb1d5" providerId="LiveId" clId="{0B7434C0-F6C9-5341-B016-8AA67EE59543}" dt="2023-12-07T16:36:57.189" v="1807" actId="1076"/>
          <ac:spMkLst>
            <pc:docMk/>
            <pc:sldMk cId="2354029456" sldId="361"/>
            <ac:spMk id="28" creationId="{0B0DDFD4-A4F3-33B7-F442-68888DD9AF3A}"/>
          </ac:spMkLst>
        </pc:spChg>
        <pc:spChg chg="del">
          <ac:chgData name="Stuart C Wilde MBE" userId="effe1fc91cccb1d5" providerId="LiveId" clId="{0B7434C0-F6C9-5341-B016-8AA67EE59543}" dt="2023-12-05T20:17:56.961" v="1060" actId="478"/>
          <ac:spMkLst>
            <pc:docMk/>
            <pc:sldMk cId="2354029456" sldId="361"/>
            <ac:spMk id="29" creationId="{C5A8C257-B6E4-D850-0685-E36894744DCB}"/>
          </ac:spMkLst>
        </pc:spChg>
        <pc:spChg chg="mod">
          <ac:chgData name="Stuart C Wilde MBE" userId="effe1fc91cccb1d5" providerId="LiveId" clId="{0B7434C0-F6C9-5341-B016-8AA67EE59543}" dt="2023-12-07T16:36:57.189" v="1807" actId="1076"/>
          <ac:spMkLst>
            <pc:docMk/>
            <pc:sldMk cId="2354029456" sldId="361"/>
            <ac:spMk id="50" creationId="{0621E48E-C1F7-6546-801D-AF62F4BB3169}"/>
          </ac:spMkLst>
        </pc:spChg>
        <pc:spChg chg="mod">
          <ac:chgData name="Stuart C Wilde MBE" userId="effe1fc91cccb1d5" providerId="LiveId" clId="{0B7434C0-F6C9-5341-B016-8AA67EE59543}" dt="2023-12-07T16:36:57.189" v="1807" actId="1076"/>
          <ac:spMkLst>
            <pc:docMk/>
            <pc:sldMk cId="2354029456" sldId="361"/>
            <ac:spMk id="51" creationId="{77ABF818-5EB1-ADFB-B132-CD3D7B817178}"/>
          </ac:spMkLst>
        </pc:spChg>
        <pc:spChg chg="mod">
          <ac:chgData name="Stuart C Wilde MBE" userId="effe1fc91cccb1d5" providerId="LiveId" clId="{0B7434C0-F6C9-5341-B016-8AA67EE59543}" dt="2023-12-07T16:36:57.189" v="1807" actId="1076"/>
          <ac:spMkLst>
            <pc:docMk/>
            <pc:sldMk cId="2354029456" sldId="361"/>
            <ac:spMk id="56" creationId="{17C9CE6D-2EB8-CAF0-B580-1758A85EBF6A}"/>
          </ac:spMkLst>
        </pc:spChg>
        <pc:picChg chg="mod">
          <ac:chgData name="Stuart C Wilde MBE" userId="effe1fc91cccb1d5" providerId="LiveId" clId="{0B7434C0-F6C9-5341-B016-8AA67EE59543}" dt="2023-12-07T16:36:57.189" v="1807" actId="1076"/>
          <ac:picMkLst>
            <pc:docMk/>
            <pc:sldMk cId="2354029456" sldId="361"/>
            <ac:picMk id="5" creationId="{2676A804-297E-6F96-47EB-E821750924DA}"/>
          </ac:picMkLst>
        </pc:picChg>
        <pc:picChg chg="mod">
          <ac:chgData name="Stuart C Wilde MBE" userId="effe1fc91cccb1d5" providerId="LiveId" clId="{0B7434C0-F6C9-5341-B016-8AA67EE59543}" dt="2023-12-07T16:36:57.189" v="1807" actId="1076"/>
          <ac:picMkLst>
            <pc:docMk/>
            <pc:sldMk cId="2354029456" sldId="361"/>
            <ac:picMk id="12" creationId="{2DC14684-E1E9-7E2B-D544-E0F9D2F8D8CF}"/>
          </ac:picMkLst>
        </pc:picChg>
        <pc:picChg chg="mod">
          <ac:chgData name="Stuart C Wilde MBE" userId="effe1fc91cccb1d5" providerId="LiveId" clId="{0B7434C0-F6C9-5341-B016-8AA67EE59543}" dt="2023-12-07T16:36:57.189" v="1807" actId="1076"/>
          <ac:picMkLst>
            <pc:docMk/>
            <pc:sldMk cId="2354029456" sldId="361"/>
            <ac:picMk id="13" creationId="{21B2BBC3-4F49-97AA-71C0-72C44425F8BB}"/>
          </ac:picMkLst>
        </pc:picChg>
        <pc:cxnChg chg="mod">
          <ac:chgData name="Stuart C Wilde MBE" userId="effe1fc91cccb1d5" providerId="LiveId" clId="{0B7434C0-F6C9-5341-B016-8AA67EE59543}" dt="2023-12-07T16:36:57.189" v="1807" actId="1076"/>
          <ac:cxnSpMkLst>
            <pc:docMk/>
            <pc:sldMk cId="2354029456" sldId="361"/>
            <ac:cxnSpMk id="7" creationId="{D08EE816-2D32-6C44-B59D-3D44D2BBF6C4}"/>
          </ac:cxnSpMkLst>
        </pc:cxnChg>
        <pc:cxnChg chg="del">
          <ac:chgData name="Stuart C Wilde MBE" userId="effe1fc91cccb1d5" providerId="LiveId" clId="{0B7434C0-F6C9-5341-B016-8AA67EE59543}" dt="2023-12-05T19:57:06.708" v="453" actId="478"/>
          <ac:cxnSpMkLst>
            <pc:docMk/>
            <pc:sldMk cId="2354029456" sldId="361"/>
            <ac:cxnSpMk id="8" creationId="{50060E80-F1C3-4E50-B873-7CFDEEA90049}"/>
          </ac:cxnSpMkLst>
        </pc:cxnChg>
        <pc:cxnChg chg="del">
          <ac:chgData name="Stuart C Wilde MBE" userId="effe1fc91cccb1d5" providerId="LiveId" clId="{0B7434C0-F6C9-5341-B016-8AA67EE59543}" dt="2023-12-05T19:57:06.708" v="453" actId="478"/>
          <ac:cxnSpMkLst>
            <pc:docMk/>
            <pc:sldMk cId="2354029456" sldId="361"/>
            <ac:cxnSpMk id="9" creationId="{01C52B09-2839-4160-A3C1-6BB201E5D53A}"/>
          </ac:cxnSpMkLst>
        </pc:cxnChg>
        <pc:cxnChg chg="del">
          <ac:chgData name="Stuart C Wilde MBE" userId="effe1fc91cccb1d5" providerId="LiveId" clId="{0B7434C0-F6C9-5341-B016-8AA67EE59543}" dt="2023-12-05T19:57:06.708" v="453" actId="478"/>
          <ac:cxnSpMkLst>
            <pc:docMk/>
            <pc:sldMk cId="2354029456" sldId="361"/>
            <ac:cxnSpMk id="10" creationId="{FC6C2AB6-E695-4520-9F38-6B6A0DE36B04}"/>
          </ac:cxnSpMkLst>
        </pc:cxnChg>
        <pc:cxnChg chg="del">
          <ac:chgData name="Stuart C Wilde MBE" userId="effe1fc91cccb1d5" providerId="LiveId" clId="{0B7434C0-F6C9-5341-B016-8AA67EE59543}" dt="2023-12-05T19:57:06.708" v="453" actId="478"/>
          <ac:cxnSpMkLst>
            <pc:docMk/>
            <pc:sldMk cId="2354029456" sldId="361"/>
            <ac:cxnSpMk id="11" creationId="{8F28B946-C7F6-4BF4-9E0C-3FACB97B07C7}"/>
          </ac:cxnSpMkLst>
        </pc:cxnChg>
        <pc:cxnChg chg="mod">
          <ac:chgData name="Stuart C Wilde MBE" userId="effe1fc91cccb1d5" providerId="LiveId" clId="{0B7434C0-F6C9-5341-B016-8AA67EE59543}" dt="2023-12-07T16:36:57.189" v="1807" actId="1076"/>
          <ac:cxnSpMkLst>
            <pc:docMk/>
            <pc:sldMk cId="2354029456" sldId="361"/>
            <ac:cxnSpMk id="18" creationId="{66EF2F68-DB8B-1E6A-32B7-BEDA3CB263CB}"/>
          </ac:cxnSpMkLst>
        </pc:cxnChg>
        <pc:cxnChg chg="mod">
          <ac:chgData name="Stuart C Wilde MBE" userId="effe1fc91cccb1d5" providerId="LiveId" clId="{0B7434C0-F6C9-5341-B016-8AA67EE59543}" dt="2023-12-07T16:36:57.189" v="1807" actId="1076"/>
          <ac:cxnSpMkLst>
            <pc:docMk/>
            <pc:sldMk cId="2354029456" sldId="361"/>
            <ac:cxnSpMk id="23" creationId="{530A0393-DF87-7B4B-5E0B-F23F6914BDF8}"/>
          </ac:cxnSpMkLst>
        </pc:cxnChg>
        <pc:cxnChg chg="mod">
          <ac:chgData name="Stuart C Wilde MBE" userId="effe1fc91cccb1d5" providerId="LiveId" clId="{0B7434C0-F6C9-5341-B016-8AA67EE59543}" dt="2023-12-07T16:36:57.189" v="1807" actId="1076"/>
          <ac:cxnSpMkLst>
            <pc:docMk/>
            <pc:sldMk cId="2354029456" sldId="361"/>
            <ac:cxnSpMk id="32" creationId="{15823C75-8954-A256-9F67-F2B758282791}"/>
          </ac:cxnSpMkLst>
        </pc:cxnChg>
        <pc:cxnChg chg="mod">
          <ac:chgData name="Stuart C Wilde MBE" userId="effe1fc91cccb1d5" providerId="LiveId" clId="{0B7434C0-F6C9-5341-B016-8AA67EE59543}" dt="2023-12-07T16:36:57.189" v="1807" actId="1076"/>
          <ac:cxnSpMkLst>
            <pc:docMk/>
            <pc:sldMk cId="2354029456" sldId="361"/>
            <ac:cxnSpMk id="33" creationId="{2A195CE0-742A-9BAD-2042-B3410D255714}"/>
          </ac:cxnSpMkLst>
        </pc:cxnChg>
        <pc:cxnChg chg="mod">
          <ac:chgData name="Stuart C Wilde MBE" userId="effe1fc91cccb1d5" providerId="LiveId" clId="{0B7434C0-F6C9-5341-B016-8AA67EE59543}" dt="2023-12-07T16:36:57.189" v="1807" actId="1076"/>
          <ac:cxnSpMkLst>
            <pc:docMk/>
            <pc:sldMk cId="2354029456" sldId="361"/>
            <ac:cxnSpMk id="34" creationId="{44D75525-84D1-72A3-2867-9AC743FB7234}"/>
          </ac:cxnSpMkLst>
        </pc:cxnChg>
        <pc:cxnChg chg="mod">
          <ac:chgData name="Stuart C Wilde MBE" userId="effe1fc91cccb1d5" providerId="LiveId" clId="{0B7434C0-F6C9-5341-B016-8AA67EE59543}" dt="2023-12-07T16:36:57.189" v="1807" actId="1076"/>
          <ac:cxnSpMkLst>
            <pc:docMk/>
            <pc:sldMk cId="2354029456" sldId="361"/>
            <ac:cxnSpMk id="57" creationId="{64E4DD1C-04C0-F61B-0A69-5213AAC6CE53}"/>
          </ac:cxnSpMkLst>
        </pc:cxnChg>
      </pc:sldChg>
      <pc:sldChg chg="addSp delSp modSp mod">
        <pc:chgData name="Stuart C Wilde MBE" userId="effe1fc91cccb1d5" providerId="LiveId" clId="{0B7434C0-F6C9-5341-B016-8AA67EE59543}" dt="2023-12-07T16:37:14.425" v="1808" actId="1076"/>
        <pc:sldMkLst>
          <pc:docMk/>
          <pc:sldMk cId="1923552325" sldId="362"/>
        </pc:sldMkLst>
        <pc:spChg chg="mod">
          <ac:chgData name="Stuart C Wilde MBE" userId="effe1fc91cccb1d5" providerId="LiveId" clId="{0B7434C0-F6C9-5341-B016-8AA67EE59543}" dt="2023-12-07T16:37:14.425" v="1808" actId="1076"/>
          <ac:spMkLst>
            <pc:docMk/>
            <pc:sldMk cId="1923552325" sldId="362"/>
            <ac:spMk id="2" creationId="{11556B8F-4E73-9119-A5E5-E0A28E40BFD2}"/>
          </ac:spMkLst>
        </pc:spChg>
        <pc:spChg chg="mod">
          <ac:chgData name="Stuart C Wilde MBE" userId="effe1fc91cccb1d5" providerId="LiveId" clId="{0B7434C0-F6C9-5341-B016-8AA67EE59543}" dt="2023-12-07T16:37:14.425" v="1808" actId="1076"/>
          <ac:spMkLst>
            <pc:docMk/>
            <pc:sldMk cId="1923552325" sldId="362"/>
            <ac:spMk id="3" creationId="{9019BE3E-15E4-BB4A-74EE-B7C711FE0BB0}"/>
          </ac:spMkLst>
        </pc:spChg>
        <pc:spChg chg="del">
          <ac:chgData name="Stuart C Wilde MBE" userId="effe1fc91cccb1d5" providerId="LiveId" clId="{0B7434C0-F6C9-5341-B016-8AA67EE59543}" dt="2023-12-05T19:57:12.503" v="454" actId="478"/>
          <ac:spMkLst>
            <pc:docMk/>
            <pc:sldMk cId="1923552325" sldId="362"/>
            <ac:spMk id="4" creationId="{60735DC8-A105-4BD0-A57F-2FFC38AECE84}"/>
          </ac:spMkLst>
        </pc:spChg>
        <pc:spChg chg="add mod">
          <ac:chgData name="Stuart C Wilde MBE" userId="effe1fc91cccb1d5" providerId="LiveId" clId="{0B7434C0-F6C9-5341-B016-8AA67EE59543}" dt="2023-12-05T20:18:09.477" v="1066" actId="20577"/>
          <ac:spMkLst>
            <pc:docMk/>
            <pc:sldMk cId="1923552325" sldId="362"/>
            <ac:spMk id="6" creationId="{CA336828-93A1-C014-EB27-DE6D46B76036}"/>
          </ac:spMkLst>
        </pc:spChg>
        <pc:spChg chg="del">
          <ac:chgData name="Stuart C Wilde MBE" userId="effe1fc91cccb1d5" providerId="LiveId" clId="{0B7434C0-F6C9-5341-B016-8AA67EE59543}" dt="2023-12-05T19:57:12.503" v="454" actId="478"/>
          <ac:spMkLst>
            <pc:docMk/>
            <pc:sldMk cId="1923552325" sldId="362"/>
            <ac:spMk id="14" creationId="{8F43C2BE-FC11-4556-86F2-8EE2FBBF10D2}"/>
          </ac:spMkLst>
        </pc:spChg>
        <pc:spChg chg="mod">
          <ac:chgData name="Stuart C Wilde MBE" userId="effe1fc91cccb1d5" providerId="LiveId" clId="{0B7434C0-F6C9-5341-B016-8AA67EE59543}" dt="2023-12-07T16:37:14.425" v="1808" actId="1076"/>
          <ac:spMkLst>
            <pc:docMk/>
            <pc:sldMk cId="1923552325" sldId="362"/>
            <ac:spMk id="19" creationId="{B1923E49-F255-A859-CC30-8EBD35203AA7}"/>
          </ac:spMkLst>
        </pc:spChg>
        <pc:spChg chg="mod">
          <ac:chgData name="Stuart C Wilde MBE" userId="effe1fc91cccb1d5" providerId="LiveId" clId="{0B7434C0-F6C9-5341-B016-8AA67EE59543}" dt="2023-12-07T16:37:14.425" v="1808" actId="1076"/>
          <ac:spMkLst>
            <pc:docMk/>
            <pc:sldMk cId="1923552325" sldId="362"/>
            <ac:spMk id="24" creationId="{60C1A710-6651-B4A1-2450-1DA7DD5FB1CF}"/>
          </ac:spMkLst>
        </pc:spChg>
        <pc:spChg chg="del">
          <ac:chgData name="Stuart C Wilde MBE" userId="effe1fc91cccb1d5" providerId="LiveId" clId="{0B7434C0-F6C9-5341-B016-8AA67EE59543}" dt="2023-12-05T19:57:12.503" v="454" actId="478"/>
          <ac:spMkLst>
            <pc:docMk/>
            <pc:sldMk cId="1923552325" sldId="362"/>
            <ac:spMk id="25" creationId="{F54BD576-CC82-43DA-A008-C28EF60A448A}"/>
          </ac:spMkLst>
        </pc:spChg>
        <pc:spChg chg="del">
          <ac:chgData name="Stuart C Wilde MBE" userId="effe1fc91cccb1d5" providerId="LiveId" clId="{0B7434C0-F6C9-5341-B016-8AA67EE59543}" dt="2023-12-05T20:18:13.635" v="1067" actId="478"/>
          <ac:spMkLst>
            <pc:docMk/>
            <pc:sldMk cId="1923552325" sldId="362"/>
            <ac:spMk id="29" creationId="{C5A8C257-B6E4-D850-0685-E36894744DCB}"/>
          </ac:spMkLst>
        </pc:spChg>
        <pc:spChg chg="mod">
          <ac:chgData name="Stuart C Wilde MBE" userId="effe1fc91cccb1d5" providerId="LiveId" clId="{0B7434C0-F6C9-5341-B016-8AA67EE59543}" dt="2023-12-07T16:37:14.425" v="1808" actId="1076"/>
          <ac:spMkLst>
            <pc:docMk/>
            <pc:sldMk cId="1923552325" sldId="362"/>
            <ac:spMk id="36" creationId="{2794F944-6481-BC09-5C45-525AD218E00B}"/>
          </ac:spMkLst>
        </pc:spChg>
        <pc:spChg chg="mod">
          <ac:chgData name="Stuart C Wilde MBE" userId="effe1fc91cccb1d5" providerId="LiveId" clId="{0B7434C0-F6C9-5341-B016-8AA67EE59543}" dt="2023-12-07T16:37:14.425" v="1808" actId="1076"/>
          <ac:spMkLst>
            <pc:docMk/>
            <pc:sldMk cId="1923552325" sldId="362"/>
            <ac:spMk id="37" creationId="{12BCB595-BDDC-C2E0-DB10-4A4722F986DC}"/>
          </ac:spMkLst>
        </pc:spChg>
        <pc:spChg chg="mod">
          <ac:chgData name="Stuart C Wilde MBE" userId="effe1fc91cccb1d5" providerId="LiveId" clId="{0B7434C0-F6C9-5341-B016-8AA67EE59543}" dt="2023-12-07T16:37:14.425" v="1808" actId="1076"/>
          <ac:spMkLst>
            <pc:docMk/>
            <pc:sldMk cId="1923552325" sldId="362"/>
            <ac:spMk id="42" creationId="{FB365A9B-0CDC-1796-B0A3-A0D7E2DFE87A}"/>
          </ac:spMkLst>
        </pc:spChg>
        <pc:spChg chg="mod">
          <ac:chgData name="Stuart C Wilde MBE" userId="effe1fc91cccb1d5" providerId="LiveId" clId="{0B7434C0-F6C9-5341-B016-8AA67EE59543}" dt="2023-12-07T16:37:14.425" v="1808" actId="1076"/>
          <ac:spMkLst>
            <pc:docMk/>
            <pc:sldMk cId="1923552325" sldId="362"/>
            <ac:spMk id="43" creationId="{3BA2C4E7-FFD7-A0D1-0229-41ADD4750D9C}"/>
          </ac:spMkLst>
        </pc:spChg>
        <pc:spChg chg="mod">
          <ac:chgData name="Stuart C Wilde MBE" userId="effe1fc91cccb1d5" providerId="LiveId" clId="{0B7434C0-F6C9-5341-B016-8AA67EE59543}" dt="2023-12-07T16:37:14.425" v="1808" actId="1076"/>
          <ac:spMkLst>
            <pc:docMk/>
            <pc:sldMk cId="1923552325" sldId="362"/>
            <ac:spMk id="47" creationId="{0649DD25-121D-308B-713E-8FF790FC3841}"/>
          </ac:spMkLst>
        </pc:spChg>
        <pc:spChg chg="mod">
          <ac:chgData name="Stuart C Wilde MBE" userId="effe1fc91cccb1d5" providerId="LiveId" clId="{0B7434C0-F6C9-5341-B016-8AA67EE59543}" dt="2023-12-07T16:37:14.425" v="1808" actId="1076"/>
          <ac:spMkLst>
            <pc:docMk/>
            <pc:sldMk cId="1923552325" sldId="362"/>
            <ac:spMk id="67" creationId="{DC10B11E-6E8E-1C1B-078D-6AA659BF30DC}"/>
          </ac:spMkLst>
        </pc:spChg>
        <pc:picChg chg="mod">
          <ac:chgData name="Stuart C Wilde MBE" userId="effe1fc91cccb1d5" providerId="LiveId" clId="{0B7434C0-F6C9-5341-B016-8AA67EE59543}" dt="2023-12-07T16:37:14.425" v="1808" actId="1076"/>
          <ac:picMkLst>
            <pc:docMk/>
            <pc:sldMk cId="1923552325" sldId="362"/>
            <ac:picMk id="16" creationId="{363A861E-D6F4-ED5B-E41E-C8AE523E69A6}"/>
          </ac:picMkLst>
        </pc:picChg>
        <pc:picChg chg="mod">
          <ac:chgData name="Stuart C Wilde MBE" userId="effe1fc91cccb1d5" providerId="LiveId" clId="{0B7434C0-F6C9-5341-B016-8AA67EE59543}" dt="2023-12-07T16:37:14.425" v="1808" actId="1076"/>
          <ac:picMkLst>
            <pc:docMk/>
            <pc:sldMk cId="1923552325" sldId="362"/>
            <ac:picMk id="18" creationId="{6F779592-D542-3E45-4E55-C1CE0E19CFA4}"/>
          </ac:picMkLst>
        </pc:picChg>
        <pc:cxnChg chg="mod">
          <ac:chgData name="Stuart C Wilde MBE" userId="effe1fc91cccb1d5" providerId="LiveId" clId="{0B7434C0-F6C9-5341-B016-8AA67EE59543}" dt="2023-12-07T16:37:14.425" v="1808" actId="1076"/>
          <ac:cxnSpMkLst>
            <pc:docMk/>
            <pc:sldMk cId="1923552325" sldId="362"/>
            <ac:cxnSpMk id="5" creationId="{81AE381C-386A-C42B-962A-CD1E2CEDE08D}"/>
          </ac:cxnSpMkLst>
        </pc:cxnChg>
        <pc:cxnChg chg="del">
          <ac:chgData name="Stuart C Wilde MBE" userId="effe1fc91cccb1d5" providerId="LiveId" clId="{0B7434C0-F6C9-5341-B016-8AA67EE59543}" dt="2023-12-05T19:57:12.503" v="454" actId="478"/>
          <ac:cxnSpMkLst>
            <pc:docMk/>
            <pc:sldMk cId="1923552325" sldId="362"/>
            <ac:cxnSpMk id="8" creationId="{50060E80-F1C3-4E50-B873-7CFDEEA90049}"/>
          </ac:cxnSpMkLst>
        </pc:cxnChg>
        <pc:cxnChg chg="del">
          <ac:chgData name="Stuart C Wilde MBE" userId="effe1fc91cccb1d5" providerId="LiveId" clId="{0B7434C0-F6C9-5341-B016-8AA67EE59543}" dt="2023-12-05T19:57:12.503" v="454" actId="478"/>
          <ac:cxnSpMkLst>
            <pc:docMk/>
            <pc:sldMk cId="1923552325" sldId="362"/>
            <ac:cxnSpMk id="9" creationId="{01C52B09-2839-4160-A3C1-6BB201E5D53A}"/>
          </ac:cxnSpMkLst>
        </pc:cxnChg>
        <pc:cxnChg chg="del">
          <ac:chgData name="Stuart C Wilde MBE" userId="effe1fc91cccb1d5" providerId="LiveId" clId="{0B7434C0-F6C9-5341-B016-8AA67EE59543}" dt="2023-12-05T19:57:12.503" v="454" actId="478"/>
          <ac:cxnSpMkLst>
            <pc:docMk/>
            <pc:sldMk cId="1923552325" sldId="362"/>
            <ac:cxnSpMk id="10" creationId="{FC6C2AB6-E695-4520-9F38-6B6A0DE36B04}"/>
          </ac:cxnSpMkLst>
        </pc:cxnChg>
        <pc:cxnChg chg="del">
          <ac:chgData name="Stuart C Wilde MBE" userId="effe1fc91cccb1d5" providerId="LiveId" clId="{0B7434C0-F6C9-5341-B016-8AA67EE59543}" dt="2023-12-05T19:57:12.503" v="454" actId="478"/>
          <ac:cxnSpMkLst>
            <pc:docMk/>
            <pc:sldMk cId="1923552325" sldId="362"/>
            <ac:cxnSpMk id="11" creationId="{8F28B946-C7F6-4BF4-9E0C-3FACB97B07C7}"/>
          </ac:cxnSpMkLst>
        </pc:cxnChg>
        <pc:cxnChg chg="mod">
          <ac:chgData name="Stuart C Wilde MBE" userId="effe1fc91cccb1d5" providerId="LiveId" clId="{0B7434C0-F6C9-5341-B016-8AA67EE59543}" dt="2023-12-07T16:37:14.425" v="1808" actId="1076"/>
          <ac:cxnSpMkLst>
            <pc:docMk/>
            <pc:sldMk cId="1923552325" sldId="362"/>
            <ac:cxnSpMk id="26" creationId="{D7DA43C8-91A0-B4F2-2920-D4D0C7442FA1}"/>
          </ac:cxnSpMkLst>
        </pc:cxnChg>
        <pc:cxnChg chg="mod">
          <ac:chgData name="Stuart C Wilde MBE" userId="effe1fc91cccb1d5" providerId="LiveId" clId="{0B7434C0-F6C9-5341-B016-8AA67EE59543}" dt="2023-12-07T16:37:14.425" v="1808" actId="1076"/>
          <ac:cxnSpMkLst>
            <pc:docMk/>
            <pc:sldMk cId="1923552325" sldId="362"/>
            <ac:cxnSpMk id="38" creationId="{AF6AF157-746B-8A59-2BC1-390AC47DF3AE}"/>
          </ac:cxnSpMkLst>
        </pc:cxnChg>
        <pc:cxnChg chg="mod">
          <ac:chgData name="Stuart C Wilde MBE" userId="effe1fc91cccb1d5" providerId="LiveId" clId="{0B7434C0-F6C9-5341-B016-8AA67EE59543}" dt="2023-12-07T16:37:14.425" v="1808" actId="1076"/>
          <ac:cxnSpMkLst>
            <pc:docMk/>
            <pc:sldMk cId="1923552325" sldId="362"/>
            <ac:cxnSpMk id="44" creationId="{E97B9298-4FC0-5746-C958-715B56BF9497}"/>
          </ac:cxnSpMkLst>
        </pc:cxnChg>
        <pc:cxnChg chg="mod">
          <ac:chgData name="Stuart C Wilde MBE" userId="effe1fc91cccb1d5" providerId="LiveId" clId="{0B7434C0-F6C9-5341-B016-8AA67EE59543}" dt="2023-12-07T16:37:14.425" v="1808" actId="1076"/>
          <ac:cxnSpMkLst>
            <pc:docMk/>
            <pc:sldMk cId="1923552325" sldId="362"/>
            <ac:cxnSpMk id="68" creationId="{B4FFBDF7-F3D6-4E5E-67DC-EF5526235791}"/>
          </ac:cxnSpMkLst>
        </pc:cxnChg>
      </pc:sldChg>
      <pc:sldChg chg="addSp delSp modSp mod">
        <pc:chgData name="Stuart C Wilde MBE" userId="effe1fc91cccb1d5" providerId="LiveId" clId="{0B7434C0-F6C9-5341-B016-8AA67EE59543}" dt="2023-12-07T16:37:35.044" v="1809" actId="1076"/>
        <pc:sldMkLst>
          <pc:docMk/>
          <pc:sldMk cId="3218587579" sldId="363"/>
        </pc:sldMkLst>
        <pc:spChg chg="mod">
          <ac:chgData name="Stuart C Wilde MBE" userId="effe1fc91cccb1d5" providerId="LiveId" clId="{0B7434C0-F6C9-5341-B016-8AA67EE59543}" dt="2023-12-07T16:37:35.044" v="1809" actId="1076"/>
          <ac:spMkLst>
            <pc:docMk/>
            <pc:sldMk cId="3218587579" sldId="363"/>
            <ac:spMk id="2" creationId="{D021B5AB-CB03-3051-C719-48A98383F713}"/>
          </ac:spMkLst>
        </pc:spChg>
        <pc:spChg chg="add mod">
          <ac:chgData name="Stuart C Wilde MBE" userId="effe1fc91cccb1d5" providerId="LiveId" clId="{0B7434C0-F6C9-5341-B016-8AA67EE59543}" dt="2023-12-05T20:18:26.014" v="1071" actId="20577"/>
          <ac:spMkLst>
            <pc:docMk/>
            <pc:sldMk cId="3218587579" sldId="363"/>
            <ac:spMk id="3" creationId="{E50048D0-2DBB-BACB-C428-C73D6671AC84}"/>
          </ac:spMkLst>
        </pc:spChg>
        <pc:spChg chg="del">
          <ac:chgData name="Stuart C Wilde MBE" userId="effe1fc91cccb1d5" providerId="LiveId" clId="{0B7434C0-F6C9-5341-B016-8AA67EE59543}" dt="2023-12-05T19:57:18.061" v="455" actId="478"/>
          <ac:spMkLst>
            <pc:docMk/>
            <pc:sldMk cId="3218587579" sldId="363"/>
            <ac:spMk id="4" creationId="{60735DC8-A105-4BD0-A57F-2FFC38AECE84}"/>
          </ac:spMkLst>
        </pc:spChg>
        <pc:spChg chg="mod">
          <ac:chgData name="Stuart C Wilde MBE" userId="effe1fc91cccb1d5" providerId="LiveId" clId="{0B7434C0-F6C9-5341-B016-8AA67EE59543}" dt="2023-12-07T16:37:35.044" v="1809" actId="1076"/>
          <ac:spMkLst>
            <pc:docMk/>
            <pc:sldMk cId="3218587579" sldId="363"/>
            <ac:spMk id="7" creationId="{ED32C3CB-8B69-771D-DF53-0347743EB955}"/>
          </ac:spMkLst>
        </pc:spChg>
        <pc:spChg chg="mod">
          <ac:chgData name="Stuart C Wilde MBE" userId="effe1fc91cccb1d5" providerId="LiveId" clId="{0B7434C0-F6C9-5341-B016-8AA67EE59543}" dt="2023-12-07T16:37:35.044" v="1809" actId="1076"/>
          <ac:spMkLst>
            <pc:docMk/>
            <pc:sldMk cId="3218587579" sldId="363"/>
            <ac:spMk id="13" creationId="{D2E67903-6E89-FA31-6DDD-B7093C3D207A}"/>
          </ac:spMkLst>
        </pc:spChg>
        <pc:spChg chg="del">
          <ac:chgData name="Stuart C Wilde MBE" userId="effe1fc91cccb1d5" providerId="LiveId" clId="{0B7434C0-F6C9-5341-B016-8AA67EE59543}" dt="2023-12-05T19:57:18.061" v="455" actId="478"/>
          <ac:spMkLst>
            <pc:docMk/>
            <pc:sldMk cId="3218587579" sldId="363"/>
            <ac:spMk id="14" creationId="{8F43C2BE-FC11-4556-86F2-8EE2FBBF10D2}"/>
          </ac:spMkLst>
        </pc:spChg>
        <pc:spChg chg="mod">
          <ac:chgData name="Stuart C Wilde MBE" userId="effe1fc91cccb1d5" providerId="LiveId" clId="{0B7434C0-F6C9-5341-B016-8AA67EE59543}" dt="2023-12-07T16:37:35.044" v="1809" actId="1076"/>
          <ac:spMkLst>
            <pc:docMk/>
            <pc:sldMk cId="3218587579" sldId="363"/>
            <ac:spMk id="15" creationId="{4027B758-8F6E-0F94-CDA7-59225B12126D}"/>
          </ac:spMkLst>
        </pc:spChg>
        <pc:spChg chg="mod">
          <ac:chgData name="Stuart C Wilde MBE" userId="effe1fc91cccb1d5" providerId="LiveId" clId="{0B7434C0-F6C9-5341-B016-8AA67EE59543}" dt="2023-12-07T16:37:35.044" v="1809" actId="1076"/>
          <ac:spMkLst>
            <pc:docMk/>
            <pc:sldMk cId="3218587579" sldId="363"/>
            <ac:spMk id="18" creationId="{790F3E24-9C80-AD5C-3265-BBF197F5188B}"/>
          </ac:spMkLst>
        </pc:spChg>
        <pc:spChg chg="mod">
          <ac:chgData name="Stuart C Wilde MBE" userId="effe1fc91cccb1d5" providerId="LiveId" clId="{0B7434C0-F6C9-5341-B016-8AA67EE59543}" dt="2023-12-07T16:37:35.044" v="1809" actId="1076"/>
          <ac:spMkLst>
            <pc:docMk/>
            <pc:sldMk cId="3218587579" sldId="363"/>
            <ac:spMk id="19" creationId="{B1923E49-F255-A859-CC30-8EBD35203AA7}"/>
          </ac:spMkLst>
        </pc:spChg>
        <pc:spChg chg="mod">
          <ac:chgData name="Stuart C Wilde MBE" userId="effe1fc91cccb1d5" providerId="LiveId" clId="{0B7434C0-F6C9-5341-B016-8AA67EE59543}" dt="2023-12-07T16:37:35.044" v="1809" actId="1076"/>
          <ac:spMkLst>
            <pc:docMk/>
            <pc:sldMk cId="3218587579" sldId="363"/>
            <ac:spMk id="24" creationId="{60C1A710-6651-B4A1-2450-1DA7DD5FB1CF}"/>
          </ac:spMkLst>
        </pc:spChg>
        <pc:spChg chg="del">
          <ac:chgData name="Stuart C Wilde MBE" userId="effe1fc91cccb1d5" providerId="LiveId" clId="{0B7434C0-F6C9-5341-B016-8AA67EE59543}" dt="2023-12-05T19:57:18.061" v="455" actId="478"/>
          <ac:spMkLst>
            <pc:docMk/>
            <pc:sldMk cId="3218587579" sldId="363"/>
            <ac:spMk id="25" creationId="{F54BD576-CC82-43DA-A008-C28EF60A448A}"/>
          </ac:spMkLst>
        </pc:spChg>
        <pc:spChg chg="del">
          <ac:chgData name="Stuart C Wilde MBE" userId="effe1fc91cccb1d5" providerId="LiveId" clId="{0B7434C0-F6C9-5341-B016-8AA67EE59543}" dt="2023-12-05T20:18:18.432" v="1068" actId="478"/>
          <ac:spMkLst>
            <pc:docMk/>
            <pc:sldMk cId="3218587579" sldId="363"/>
            <ac:spMk id="29" creationId="{C5A8C257-B6E4-D850-0685-E36894744DCB}"/>
          </ac:spMkLst>
        </pc:spChg>
        <pc:spChg chg="mod">
          <ac:chgData name="Stuart C Wilde MBE" userId="effe1fc91cccb1d5" providerId="LiveId" clId="{0B7434C0-F6C9-5341-B016-8AA67EE59543}" dt="2023-12-07T16:37:35.044" v="1809" actId="1076"/>
          <ac:spMkLst>
            <pc:docMk/>
            <pc:sldMk cId="3218587579" sldId="363"/>
            <ac:spMk id="32" creationId="{47B50740-B03F-6180-653E-2D3D73856BC0}"/>
          </ac:spMkLst>
        </pc:spChg>
        <pc:spChg chg="mod">
          <ac:chgData name="Stuart C Wilde MBE" userId="effe1fc91cccb1d5" providerId="LiveId" clId="{0B7434C0-F6C9-5341-B016-8AA67EE59543}" dt="2023-12-07T16:37:35.044" v="1809" actId="1076"/>
          <ac:spMkLst>
            <pc:docMk/>
            <pc:sldMk cId="3218587579" sldId="363"/>
            <ac:spMk id="33" creationId="{B749898E-10C6-7550-74BB-861FACCBA093}"/>
          </ac:spMkLst>
        </pc:spChg>
        <pc:picChg chg="mod">
          <ac:chgData name="Stuart C Wilde MBE" userId="effe1fc91cccb1d5" providerId="LiveId" clId="{0B7434C0-F6C9-5341-B016-8AA67EE59543}" dt="2023-12-07T16:37:35.044" v="1809" actId="1076"/>
          <ac:picMkLst>
            <pc:docMk/>
            <pc:sldMk cId="3218587579" sldId="363"/>
            <ac:picMk id="12" creationId="{44238FED-41A6-B38A-877A-587320024675}"/>
          </ac:picMkLst>
        </pc:picChg>
        <pc:cxnChg chg="del">
          <ac:chgData name="Stuart C Wilde MBE" userId="effe1fc91cccb1d5" providerId="LiveId" clId="{0B7434C0-F6C9-5341-B016-8AA67EE59543}" dt="2023-12-05T19:57:18.061" v="455" actId="478"/>
          <ac:cxnSpMkLst>
            <pc:docMk/>
            <pc:sldMk cId="3218587579" sldId="363"/>
            <ac:cxnSpMk id="8" creationId="{50060E80-F1C3-4E50-B873-7CFDEEA90049}"/>
          </ac:cxnSpMkLst>
        </pc:cxnChg>
        <pc:cxnChg chg="del">
          <ac:chgData name="Stuart C Wilde MBE" userId="effe1fc91cccb1d5" providerId="LiveId" clId="{0B7434C0-F6C9-5341-B016-8AA67EE59543}" dt="2023-12-05T19:57:18.061" v="455" actId="478"/>
          <ac:cxnSpMkLst>
            <pc:docMk/>
            <pc:sldMk cId="3218587579" sldId="363"/>
            <ac:cxnSpMk id="9" creationId="{01C52B09-2839-4160-A3C1-6BB201E5D53A}"/>
          </ac:cxnSpMkLst>
        </pc:cxnChg>
        <pc:cxnChg chg="del">
          <ac:chgData name="Stuart C Wilde MBE" userId="effe1fc91cccb1d5" providerId="LiveId" clId="{0B7434C0-F6C9-5341-B016-8AA67EE59543}" dt="2023-12-05T19:57:18.061" v="455" actId="478"/>
          <ac:cxnSpMkLst>
            <pc:docMk/>
            <pc:sldMk cId="3218587579" sldId="363"/>
            <ac:cxnSpMk id="10" creationId="{FC6C2AB6-E695-4520-9F38-6B6A0DE36B04}"/>
          </ac:cxnSpMkLst>
        </pc:cxnChg>
        <pc:cxnChg chg="del">
          <ac:chgData name="Stuart C Wilde MBE" userId="effe1fc91cccb1d5" providerId="LiveId" clId="{0B7434C0-F6C9-5341-B016-8AA67EE59543}" dt="2023-12-05T19:57:18.061" v="455" actId="478"/>
          <ac:cxnSpMkLst>
            <pc:docMk/>
            <pc:sldMk cId="3218587579" sldId="363"/>
            <ac:cxnSpMk id="11" creationId="{8F28B946-C7F6-4BF4-9E0C-3FACB97B07C7}"/>
          </ac:cxnSpMkLst>
        </pc:cxnChg>
        <pc:cxnChg chg="mod">
          <ac:chgData name="Stuart C Wilde MBE" userId="effe1fc91cccb1d5" providerId="LiveId" clId="{0B7434C0-F6C9-5341-B016-8AA67EE59543}" dt="2023-12-07T16:37:35.044" v="1809" actId="1076"/>
          <ac:cxnSpMkLst>
            <pc:docMk/>
            <pc:sldMk cId="3218587579" sldId="363"/>
            <ac:cxnSpMk id="17" creationId="{BADF8A79-7197-873D-3C88-6AED871FBA4A}"/>
          </ac:cxnSpMkLst>
        </pc:cxnChg>
        <pc:cxnChg chg="mod">
          <ac:chgData name="Stuart C Wilde MBE" userId="effe1fc91cccb1d5" providerId="LiveId" clId="{0B7434C0-F6C9-5341-B016-8AA67EE59543}" dt="2023-12-07T16:37:35.044" v="1809" actId="1076"/>
          <ac:cxnSpMkLst>
            <pc:docMk/>
            <pc:sldMk cId="3218587579" sldId="363"/>
            <ac:cxnSpMk id="22" creationId="{A33CE7AF-698A-B0A0-4310-24288F5CFAC1}"/>
          </ac:cxnSpMkLst>
        </pc:cxnChg>
        <pc:cxnChg chg="mod">
          <ac:chgData name="Stuart C Wilde MBE" userId="effe1fc91cccb1d5" providerId="LiveId" clId="{0B7434C0-F6C9-5341-B016-8AA67EE59543}" dt="2023-12-07T16:37:35.044" v="1809" actId="1076"/>
          <ac:cxnSpMkLst>
            <pc:docMk/>
            <pc:sldMk cId="3218587579" sldId="363"/>
            <ac:cxnSpMk id="26" creationId="{D7DA43C8-91A0-B4F2-2920-D4D0C7442FA1}"/>
          </ac:cxnSpMkLst>
        </pc:cxnChg>
        <pc:cxnChg chg="mod">
          <ac:chgData name="Stuart C Wilde MBE" userId="effe1fc91cccb1d5" providerId="LiveId" clId="{0B7434C0-F6C9-5341-B016-8AA67EE59543}" dt="2023-12-07T16:37:35.044" v="1809" actId="1076"/>
          <ac:cxnSpMkLst>
            <pc:docMk/>
            <pc:sldMk cId="3218587579" sldId="363"/>
            <ac:cxnSpMk id="34" creationId="{3FC43055-81B7-7BC8-4C98-461BB33989E0}"/>
          </ac:cxnSpMkLst>
        </pc:cxnChg>
      </pc:sldChg>
      <pc:sldChg chg="addSp delSp modSp mod">
        <pc:chgData name="Stuart C Wilde MBE" userId="effe1fc91cccb1d5" providerId="LiveId" clId="{0B7434C0-F6C9-5341-B016-8AA67EE59543}" dt="2023-12-07T16:37:54.861" v="1810" actId="1076"/>
        <pc:sldMkLst>
          <pc:docMk/>
          <pc:sldMk cId="1050240978" sldId="364"/>
        </pc:sldMkLst>
        <pc:spChg chg="add mod">
          <ac:chgData name="Stuart C Wilde MBE" userId="effe1fc91cccb1d5" providerId="LiveId" clId="{0B7434C0-F6C9-5341-B016-8AA67EE59543}" dt="2023-12-05T20:18:35.384" v="1074" actId="20577"/>
          <ac:spMkLst>
            <pc:docMk/>
            <pc:sldMk cId="1050240978" sldId="364"/>
            <ac:spMk id="2" creationId="{B9762B29-13EF-218A-9AA0-6CB5554C0851}"/>
          </ac:spMkLst>
        </pc:spChg>
        <pc:spChg chg="mod">
          <ac:chgData name="Stuart C Wilde MBE" userId="effe1fc91cccb1d5" providerId="LiveId" clId="{0B7434C0-F6C9-5341-B016-8AA67EE59543}" dt="2023-12-07T16:37:54.861" v="1810" actId="1076"/>
          <ac:spMkLst>
            <pc:docMk/>
            <pc:sldMk cId="1050240978" sldId="364"/>
            <ac:spMk id="3" creationId="{AF6CAB3C-3692-1A85-E648-2E1FF26DC909}"/>
          </ac:spMkLst>
        </pc:spChg>
        <pc:spChg chg="del">
          <ac:chgData name="Stuart C Wilde MBE" userId="effe1fc91cccb1d5" providerId="LiveId" clId="{0B7434C0-F6C9-5341-B016-8AA67EE59543}" dt="2023-12-05T19:57:25.680" v="456" actId="478"/>
          <ac:spMkLst>
            <pc:docMk/>
            <pc:sldMk cId="1050240978" sldId="364"/>
            <ac:spMk id="4" creationId="{60735DC8-A105-4BD0-A57F-2FFC38AECE84}"/>
          </ac:spMkLst>
        </pc:spChg>
        <pc:spChg chg="mod">
          <ac:chgData name="Stuart C Wilde MBE" userId="effe1fc91cccb1d5" providerId="LiveId" clId="{0B7434C0-F6C9-5341-B016-8AA67EE59543}" dt="2023-12-07T16:37:54.861" v="1810" actId="1076"/>
          <ac:spMkLst>
            <pc:docMk/>
            <pc:sldMk cId="1050240978" sldId="364"/>
            <ac:spMk id="5" creationId="{36E265FC-1AB6-5F0A-6FBE-F225DC5FEEB5}"/>
          </ac:spMkLst>
        </pc:spChg>
        <pc:spChg chg="mod">
          <ac:chgData name="Stuart C Wilde MBE" userId="effe1fc91cccb1d5" providerId="LiveId" clId="{0B7434C0-F6C9-5341-B016-8AA67EE59543}" dt="2023-12-07T16:37:54.861" v="1810" actId="1076"/>
          <ac:spMkLst>
            <pc:docMk/>
            <pc:sldMk cId="1050240978" sldId="364"/>
            <ac:spMk id="7" creationId="{DF6C21E9-4E85-387C-A2DB-5A3E51BF4AA8}"/>
          </ac:spMkLst>
        </pc:spChg>
        <pc:spChg chg="del">
          <ac:chgData name="Stuart C Wilde MBE" userId="effe1fc91cccb1d5" providerId="LiveId" clId="{0B7434C0-F6C9-5341-B016-8AA67EE59543}" dt="2023-12-05T19:57:25.680" v="456" actId="478"/>
          <ac:spMkLst>
            <pc:docMk/>
            <pc:sldMk cId="1050240978" sldId="364"/>
            <ac:spMk id="14" creationId="{8F43C2BE-FC11-4556-86F2-8EE2FBBF10D2}"/>
          </ac:spMkLst>
        </pc:spChg>
        <pc:spChg chg="mod">
          <ac:chgData name="Stuart C Wilde MBE" userId="effe1fc91cccb1d5" providerId="LiveId" clId="{0B7434C0-F6C9-5341-B016-8AA67EE59543}" dt="2023-12-07T16:37:54.861" v="1810" actId="1076"/>
          <ac:spMkLst>
            <pc:docMk/>
            <pc:sldMk cId="1050240978" sldId="364"/>
            <ac:spMk id="15" creationId="{8D4A7A7D-A573-4A6F-7E04-A8A8720CC2B1}"/>
          </ac:spMkLst>
        </pc:spChg>
        <pc:spChg chg="mod">
          <ac:chgData name="Stuart C Wilde MBE" userId="effe1fc91cccb1d5" providerId="LiveId" clId="{0B7434C0-F6C9-5341-B016-8AA67EE59543}" dt="2023-12-07T16:37:54.861" v="1810" actId="1076"/>
          <ac:spMkLst>
            <pc:docMk/>
            <pc:sldMk cId="1050240978" sldId="364"/>
            <ac:spMk id="16" creationId="{BE251791-87D9-7C9A-B066-9881B555CBE3}"/>
          </ac:spMkLst>
        </pc:spChg>
        <pc:spChg chg="del">
          <ac:chgData name="Stuart C Wilde MBE" userId="effe1fc91cccb1d5" providerId="LiveId" clId="{0B7434C0-F6C9-5341-B016-8AA67EE59543}" dt="2023-12-05T19:57:25.680" v="456" actId="478"/>
          <ac:spMkLst>
            <pc:docMk/>
            <pc:sldMk cId="1050240978" sldId="364"/>
            <ac:spMk id="25" creationId="{F54BD576-CC82-43DA-A008-C28EF60A448A}"/>
          </ac:spMkLst>
        </pc:spChg>
        <pc:spChg chg="mod">
          <ac:chgData name="Stuart C Wilde MBE" userId="effe1fc91cccb1d5" providerId="LiveId" clId="{0B7434C0-F6C9-5341-B016-8AA67EE59543}" dt="2023-12-07T16:37:54.861" v="1810" actId="1076"/>
          <ac:spMkLst>
            <pc:docMk/>
            <pc:sldMk cId="1050240978" sldId="364"/>
            <ac:spMk id="27" creationId="{8B30C0E9-99C8-CB54-6641-E085E466CEC1}"/>
          </ac:spMkLst>
        </pc:spChg>
        <pc:spChg chg="mod">
          <ac:chgData name="Stuart C Wilde MBE" userId="effe1fc91cccb1d5" providerId="LiveId" clId="{0B7434C0-F6C9-5341-B016-8AA67EE59543}" dt="2023-12-07T16:37:54.861" v="1810" actId="1076"/>
          <ac:spMkLst>
            <pc:docMk/>
            <pc:sldMk cId="1050240978" sldId="364"/>
            <ac:spMk id="28" creationId="{EBCFA625-2AD8-A43D-EA79-DCB51BE1B12F}"/>
          </ac:spMkLst>
        </pc:spChg>
        <pc:spChg chg="del">
          <ac:chgData name="Stuart C Wilde MBE" userId="effe1fc91cccb1d5" providerId="LiveId" clId="{0B7434C0-F6C9-5341-B016-8AA67EE59543}" dt="2023-12-05T20:18:39.577" v="1075" actId="478"/>
          <ac:spMkLst>
            <pc:docMk/>
            <pc:sldMk cId="1050240978" sldId="364"/>
            <ac:spMk id="29" creationId="{C5A8C257-B6E4-D850-0685-E36894744DCB}"/>
          </ac:spMkLst>
        </pc:spChg>
        <pc:spChg chg="mod">
          <ac:chgData name="Stuart C Wilde MBE" userId="effe1fc91cccb1d5" providerId="LiveId" clId="{0B7434C0-F6C9-5341-B016-8AA67EE59543}" dt="2023-12-07T16:37:54.861" v="1810" actId="1076"/>
          <ac:spMkLst>
            <pc:docMk/>
            <pc:sldMk cId="1050240978" sldId="364"/>
            <ac:spMk id="30" creationId="{4D8D5AFA-0350-0BBC-34DF-7366CDAE1A9C}"/>
          </ac:spMkLst>
        </pc:spChg>
        <pc:spChg chg="mod">
          <ac:chgData name="Stuart C Wilde MBE" userId="effe1fc91cccb1d5" providerId="LiveId" clId="{0B7434C0-F6C9-5341-B016-8AA67EE59543}" dt="2023-12-07T16:37:54.861" v="1810" actId="1076"/>
          <ac:spMkLst>
            <pc:docMk/>
            <pc:sldMk cId="1050240978" sldId="364"/>
            <ac:spMk id="37" creationId="{BA33F891-B096-7A06-A22B-7E618A032543}"/>
          </ac:spMkLst>
        </pc:spChg>
        <pc:spChg chg="mod">
          <ac:chgData name="Stuart C Wilde MBE" userId="effe1fc91cccb1d5" providerId="LiveId" clId="{0B7434C0-F6C9-5341-B016-8AA67EE59543}" dt="2023-12-07T16:37:54.861" v="1810" actId="1076"/>
          <ac:spMkLst>
            <pc:docMk/>
            <pc:sldMk cId="1050240978" sldId="364"/>
            <ac:spMk id="38" creationId="{3A596117-91C4-15E0-F8C8-091CEC5C9FB0}"/>
          </ac:spMkLst>
        </pc:spChg>
        <pc:spChg chg="mod">
          <ac:chgData name="Stuart C Wilde MBE" userId="effe1fc91cccb1d5" providerId="LiveId" clId="{0B7434C0-F6C9-5341-B016-8AA67EE59543}" dt="2023-12-07T16:37:54.861" v="1810" actId="1076"/>
          <ac:spMkLst>
            <pc:docMk/>
            <pc:sldMk cId="1050240978" sldId="364"/>
            <ac:spMk id="42" creationId="{F4EEF875-373A-FF7F-368B-75E88C0279AD}"/>
          </ac:spMkLst>
        </pc:spChg>
        <pc:spChg chg="mod">
          <ac:chgData name="Stuart C Wilde MBE" userId="effe1fc91cccb1d5" providerId="LiveId" clId="{0B7434C0-F6C9-5341-B016-8AA67EE59543}" dt="2023-12-07T16:37:54.861" v="1810" actId="1076"/>
          <ac:spMkLst>
            <pc:docMk/>
            <pc:sldMk cId="1050240978" sldId="364"/>
            <ac:spMk id="43" creationId="{28BC7700-3ADE-6A99-4343-5770626EC25B}"/>
          </ac:spMkLst>
        </pc:spChg>
        <pc:picChg chg="mod">
          <ac:chgData name="Stuart C Wilde MBE" userId="effe1fc91cccb1d5" providerId="LiveId" clId="{0B7434C0-F6C9-5341-B016-8AA67EE59543}" dt="2023-12-07T16:37:54.861" v="1810" actId="1076"/>
          <ac:picMkLst>
            <pc:docMk/>
            <pc:sldMk cId="1050240978" sldId="364"/>
            <ac:picMk id="6" creationId="{2AA051E3-F903-9E27-1F5D-385090642765}"/>
          </ac:picMkLst>
        </pc:picChg>
        <pc:picChg chg="mod">
          <ac:chgData name="Stuart C Wilde MBE" userId="effe1fc91cccb1d5" providerId="LiveId" clId="{0B7434C0-F6C9-5341-B016-8AA67EE59543}" dt="2023-12-07T16:37:54.861" v="1810" actId="1076"/>
          <ac:picMkLst>
            <pc:docMk/>
            <pc:sldMk cId="1050240978" sldId="364"/>
            <ac:picMk id="46" creationId="{2A8505C9-119F-CF3E-AB7E-0CCC6F7F04EF}"/>
          </ac:picMkLst>
        </pc:picChg>
        <pc:cxnChg chg="del">
          <ac:chgData name="Stuart C Wilde MBE" userId="effe1fc91cccb1d5" providerId="LiveId" clId="{0B7434C0-F6C9-5341-B016-8AA67EE59543}" dt="2023-12-05T19:57:25.680" v="456" actId="478"/>
          <ac:cxnSpMkLst>
            <pc:docMk/>
            <pc:sldMk cId="1050240978" sldId="364"/>
            <ac:cxnSpMk id="8" creationId="{50060E80-F1C3-4E50-B873-7CFDEEA90049}"/>
          </ac:cxnSpMkLst>
        </pc:cxnChg>
        <pc:cxnChg chg="del">
          <ac:chgData name="Stuart C Wilde MBE" userId="effe1fc91cccb1d5" providerId="LiveId" clId="{0B7434C0-F6C9-5341-B016-8AA67EE59543}" dt="2023-12-05T19:57:25.680" v="456" actId="478"/>
          <ac:cxnSpMkLst>
            <pc:docMk/>
            <pc:sldMk cId="1050240978" sldId="364"/>
            <ac:cxnSpMk id="9" creationId="{01C52B09-2839-4160-A3C1-6BB201E5D53A}"/>
          </ac:cxnSpMkLst>
        </pc:cxnChg>
        <pc:cxnChg chg="del">
          <ac:chgData name="Stuart C Wilde MBE" userId="effe1fc91cccb1d5" providerId="LiveId" clId="{0B7434C0-F6C9-5341-B016-8AA67EE59543}" dt="2023-12-05T19:57:25.680" v="456" actId="478"/>
          <ac:cxnSpMkLst>
            <pc:docMk/>
            <pc:sldMk cId="1050240978" sldId="364"/>
            <ac:cxnSpMk id="10" creationId="{FC6C2AB6-E695-4520-9F38-6B6A0DE36B04}"/>
          </ac:cxnSpMkLst>
        </pc:cxnChg>
        <pc:cxnChg chg="del">
          <ac:chgData name="Stuart C Wilde MBE" userId="effe1fc91cccb1d5" providerId="LiveId" clId="{0B7434C0-F6C9-5341-B016-8AA67EE59543}" dt="2023-12-05T19:57:25.680" v="456" actId="478"/>
          <ac:cxnSpMkLst>
            <pc:docMk/>
            <pc:sldMk cId="1050240978" sldId="364"/>
            <ac:cxnSpMk id="11" creationId="{8F28B946-C7F6-4BF4-9E0C-3FACB97B07C7}"/>
          </ac:cxnSpMkLst>
        </pc:cxnChg>
        <pc:cxnChg chg="mod">
          <ac:chgData name="Stuart C Wilde MBE" userId="effe1fc91cccb1d5" providerId="LiveId" clId="{0B7434C0-F6C9-5341-B016-8AA67EE59543}" dt="2023-12-07T16:37:54.861" v="1810" actId="1076"/>
          <ac:cxnSpMkLst>
            <pc:docMk/>
            <pc:sldMk cId="1050240978" sldId="364"/>
            <ac:cxnSpMk id="12" creationId="{A561BBA1-67E5-D0FE-EA04-D055BEC7EC76}"/>
          </ac:cxnSpMkLst>
        </pc:cxnChg>
        <pc:cxnChg chg="mod">
          <ac:chgData name="Stuart C Wilde MBE" userId="effe1fc91cccb1d5" providerId="LiveId" clId="{0B7434C0-F6C9-5341-B016-8AA67EE59543}" dt="2023-12-07T16:37:54.861" v="1810" actId="1076"/>
          <ac:cxnSpMkLst>
            <pc:docMk/>
            <pc:sldMk cId="1050240978" sldId="364"/>
            <ac:cxnSpMk id="17" creationId="{4FE1DF26-5D94-185B-DB6C-A51EBA72C4D6}"/>
          </ac:cxnSpMkLst>
        </pc:cxnChg>
        <pc:cxnChg chg="mod">
          <ac:chgData name="Stuart C Wilde MBE" userId="effe1fc91cccb1d5" providerId="LiveId" clId="{0B7434C0-F6C9-5341-B016-8AA67EE59543}" dt="2023-12-07T16:37:54.861" v="1810" actId="1076"/>
          <ac:cxnSpMkLst>
            <pc:docMk/>
            <pc:sldMk cId="1050240978" sldId="364"/>
            <ac:cxnSpMk id="18" creationId="{8C1DFF27-100B-7A27-4DCB-902FE828E2C8}"/>
          </ac:cxnSpMkLst>
        </pc:cxnChg>
        <pc:cxnChg chg="mod">
          <ac:chgData name="Stuart C Wilde MBE" userId="effe1fc91cccb1d5" providerId="LiveId" clId="{0B7434C0-F6C9-5341-B016-8AA67EE59543}" dt="2023-12-07T16:37:54.861" v="1810" actId="1076"/>
          <ac:cxnSpMkLst>
            <pc:docMk/>
            <pc:sldMk cId="1050240978" sldId="364"/>
            <ac:cxnSpMk id="31" creationId="{D3D7AFBC-BFA2-D55A-49D0-89B4271FC9B8}"/>
          </ac:cxnSpMkLst>
        </pc:cxnChg>
        <pc:cxnChg chg="mod">
          <ac:chgData name="Stuart C Wilde MBE" userId="effe1fc91cccb1d5" providerId="LiveId" clId="{0B7434C0-F6C9-5341-B016-8AA67EE59543}" dt="2023-12-07T16:37:54.861" v="1810" actId="1076"/>
          <ac:cxnSpMkLst>
            <pc:docMk/>
            <pc:sldMk cId="1050240978" sldId="364"/>
            <ac:cxnSpMk id="39" creationId="{6921499D-B97D-8D00-2400-80D62FD4559A}"/>
          </ac:cxnSpMkLst>
        </pc:cxnChg>
        <pc:cxnChg chg="mod">
          <ac:chgData name="Stuart C Wilde MBE" userId="effe1fc91cccb1d5" providerId="LiveId" clId="{0B7434C0-F6C9-5341-B016-8AA67EE59543}" dt="2023-12-07T16:37:54.861" v="1810" actId="1076"/>
          <ac:cxnSpMkLst>
            <pc:docMk/>
            <pc:sldMk cId="1050240978" sldId="364"/>
            <ac:cxnSpMk id="44" creationId="{AC3A6A3E-F106-E53F-EC1F-C9BEC6310F69}"/>
          </ac:cxnSpMkLst>
        </pc:cxnChg>
        <pc:cxnChg chg="mod">
          <ac:chgData name="Stuart C Wilde MBE" userId="effe1fc91cccb1d5" providerId="LiveId" clId="{0B7434C0-F6C9-5341-B016-8AA67EE59543}" dt="2023-12-07T16:37:54.861" v="1810" actId="1076"/>
          <ac:cxnSpMkLst>
            <pc:docMk/>
            <pc:sldMk cId="1050240978" sldId="364"/>
            <ac:cxnSpMk id="47" creationId="{F1E3525D-B73D-A7F9-16A8-106910AAD9F0}"/>
          </ac:cxnSpMkLst>
        </pc:cxnChg>
      </pc:sldChg>
      <pc:sldChg chg="addSp delSp modSp mod">
        <pc:chgData name="Stuart C Wilde MBE" userId="effe1fc91cccb1d5" providerId="LiveId" clId="{0B7434C0-F6C9-5341-B016-8AA67EE59543}" dt="2023-12-05T20:18:54.388" v="1081" actId="20577"/>
        <pc:sldMkLst>
          <pc:docMk/>
          <pc:sldMk cId="3149811312" sldId="365"/>
        </pc:sldMkLst>
        <pc:spChg chg="del">
          <ac:chgData name="Stuart C Wilde MBE" userId="effe1fc91cccb1d5" providerId="LiveId" clId="{0B7434C0-F6C9-5341-B016-8AA67EE59543}" dt="2023-12-05T19:57:31.730" v="457" actId="478"/>
          <ac:spMkLst>
            <pc:docMk/>
            <pc:sldMk cId="3149811312" sldId="365"/>
            <ac:spMk id="4" creationId="{60735DC8-A105-4BD0-A57F-2FFC38AECE84}"/>
          </ac:spMkLst>
        </pc:spChg>
        <pc:spChg chg="add del mod">
          <ac:chgData name="Stuart C Wilde MBE" userId="effe1fc91cccb1d5" providerId="LiveId" clId="{0B7434C0-F6C9-5341-B016-8AA67EE59543}" dt="2023-12-05T20:18:49.293" v="1078" actId="478"/>
          <ac:spMkLst>
            <pc:docMk/>
            <pc:sldMk cId="3149811312" sldId="365"/>
            <ac:spMk id="5" creationId="{CF5EEC04-733D-43C4-7F2F-C1731195FFAF}"/>
          </ac:spMkLst>
        </pc:spChg>
        <pc:spChg chg="add mod">
          <ac:chgData name="Stuart C Wilde MBE" userId="effe1fc91cccb1d5" providerId="LiveId" clId="{0B7434C0-F6C9-5341-B016-8AA67EE59543}" dt="2023-12-05T20:18:54.388" v="1081" actId="20577"/>
          <ac:spMkLst>
            <pc:docMk/>
            <pc:sldMk cId="3149811312" sldId="365"/>
            <ac:spMk id="6" creationId="{04A3AD26-47AD-A2EF-B098-54433C5F6B44}"/>
          </ac:spMkLst>
        </pc:spChg>
        <pc:spChg chg="del">
          <ac:chgData name="Stuart C Wilde MBE" userId="effe1fc91cccb1d5" providerId="LiveId" clId="{0B7434C0-F6C9-5341-B016-8AA67EE59543}" dt="2023-12-05T20:18:44.461" v="1076" actId="478"/>
          <ac:spMkLst>
            <pc:docMk/>
            <pc:sldMk cId="3149811312" sldId="365"/>
            <ac:spMk id="12" creationId="{F60E1612-525C-D4C8-2C7A-6CF018DEA99C}"/>
          </ac:spMkLst>
        </pc:spChg>
        <pc:spChg chg="del">
          <ac:chgData name="Stuart C Wilde MBE" userId="effe1fc91cccb1d5" providerId="LiveId" clId="{0B7434C0-F6C9-5341-B016-8AA67EE59543}" dt="2023-12-05T19:57:31.730" v="457" actId="478"/>
          <ac:spMkLst>
            <pc:docMk/>
            <pc:sldMk cId="3149811312" sldId="365"/>
            <ac:spMk id="14" creationId="{8F43C2BE-FC11-4556-86F2-8EE2FBBF10D2}"/>
          </ac:spMkLst>
        </pc:spChg>
        <pc:spChg chg="del">
          <ac:chgData name="Stuart C Wilde MBE" userId="effe1fc91cccb1d5" providerId="LiveId" clId="{0B7434C0-F6C9-5341-B016-8AA67EE59543}" dt="2023-12-05T19:57:31.730" v="457" actId="478"/>
          <ac:spMkLst>
            <pc:docMk/>
            <pc:sldMk cId="3149811312" sldId="365"/>
            <ac:spMk id="25" creationId="{F54BD576-CC82-43DA-A008-C28EF60A448A}"/>
          </ac:spMkLst>
        </pc:spChg>
        <pc:cxnChg chg="del">
          <ac:chgData name="Stuart C Wilde MBE" userId="effe1fc91cccb1d5" providerId="LiveId" clId="{0B7434C0-F6C9-5341-B016-8AA67EE59543}" dt="2023-12-05T19:57:31.730" v="457" actId="478"/>
          <ac:cxnSpMkLst>
            <pc:docMk/>
            <pc:sldMk cId="3149811312" sldId="365"/>
            <ac:cxnSpMk id="8" creationId="{50060E80-F1C3-4E50-B873-7CFDEEA90049}"/>
          </ac:cxnSpMkLst>
        </pc:cxnChg>
        <pc:cxnChg chg="del">
          <ac:chgData name="Stuart C Wilde MBE" userId="effe1fc91cccb1d5" providerId="LiveId" clId="{0B7434C0-F6C9-5341-B016-8AA67EE59543}" dt="2023-12-05T19:57:31.730" v="457" actId="478"/>
          <ac:cxnSpMkLst>
            <pc:docMk/>
            <pc:sldMk cId="3149811312" sldId="365"/>
            <ac:cxnSpMk id="9" creationId="{01C52B09-2839-4160-A3C1-6BB201E5D53A}"/>
          </ac:cxnSpMkLst>
        </pc:cxnChg>
        <pc:cxnChg chg="del">
          <ac:chgData name="Stuart C Wilde MBE" userId="effe1fc91cccb1d5" providerId="LiveId" clId="{0B7434C0-F6C9-5341-B016-8AA67EE59543}" dt="2023-12-05T19:57:31.730" v="457" actId="478"/>
          <ac:cxnSpMkLst>
            <pc:docMk/>
            <pc:sldMk cId="3149811312" sldId="365"/>
            <ac:cxnSpMk id="10" creationId="{FC6C2AB6-E695-4520-9F38-6B6A0DE36B04}"/>
          </ac:cxnSpMkLst>
        </pc:cxnChg>
        <pc:cxnChg chg="del">
          <ac:chgData name="Stuart C Wilde MBE" userId="effe1fc91cccb1d5" providerId="LiveId" clId="{0B7434C0-F6C9-5341-B016-8AA67EE59543}" dt="2023-12-05T19:57:31.730" v="457" actId="478"/>
          <ac:cxnSpMkLst>
            <pc:docMk/>
            <pc:sldMk cId="3149811312" sldId="365"/>
            <ac:cxnSpMk id="11" creationId="{8F28B946-C7F6-4BF4-9E0C-3FACB97B07C7}"/>
          </ac:cxnSpMkLst>
        </pc:cxnChg>
      </pc:sldChg>
      <pc:sldChg chg="addSp delSp modSp mod">
        <pc:chgData name="Stuart C Wilde MBE" userId="effe1fc91cccb1d5" providerId="LiveId" clId="{0B7434C0-F6C9-5341-B016-8AA67EE59543}" dt="2023-12-05T20:19:07.504" v="1087" actId="20577"/>
        <pc:sldMkLst>
          <pc:docMk/>
          <pc:sldMk cId="67876459" sldId="366"/>
        </pc:sldMkLst>
        <pc:spChg chg="del">
          <ac:chgData name="Stuart C Wilde MBE" userId="effe1fc91cccb1d5" providerId="LiveId" clId="{0B7434C0-F6C9-5341-B016-8AA67EE59543}" dt="2023-12-05T19:57:36.409" v="458" actId="478"/>
          <ac:spMkLst>
            <pc:docMk/>
            <pc:sldMk cId="67876459" sldId="366"/>
            <ac:spMk id="4" creationId="{60735DC8-A105-4BD0-A57F-2FFC38AECE84}"/>
          </ac:spMkLst>
        </pc:spChg>
        <pc:spChg chg="add del mod">
          <ac:chgData name="Stuart C Wilde MBE" userId="effe1fc91cccb1d5" providerId="LiveId" clId="{0B7434C0-F6C9-5341-B016-8AA67EE59543}" dt="2023-12-05T20:19:02.344" v="1084" actId="478"/>
          <ac:spMkLst>
            <pc:docMk/>
            <pc:sldMk cId="67876459" sldId="366"/>
            <ac:spMk id="5" creationId="{F1B96A02-7A1A-CF86-8977-35BAAE8835E4}"/>
          </ac:spMkLst>
        </pc:spChg>
        <pc:spChg chg="add mod">
          <ac:chgData name="Stuart C Wilde MBE" userId="effe1fc91cccb1d5" providerId="LiveId" clId="{0B7434C0-F6C9-5341-B016-8AA67EE59543}" dt="2023-12-05T20:19:07.504" v="1087" actId="20577"/>
          <ac:spMkLst>
            <pc:docMk/>
            <pc:sldMk cId="67876459" sldId="366"/>
            <ac:spMk id="6" creationId="{FF32778A-1A89-1FC3-E414-3E51C5D1FD56}"/>
          </ac:spMkLst>
        </pc:spChg>
        <pc:spChg chg="del">
          <ac:chgData name="Stuart C Wilde MBE" userId="effe1fc91cccb1d5" providerId="LiveId" clId="{0B7434C0-F6C9-5341-B016-8AA67EE59543}" dt="2023-12-05T20:18:58.687" v="1082" actId="478"/>
          <ac:spMkLst>
            <pc:docMk/>
            <pc:sldMk cId="67876459" sldId="366"/>
            <ac:spMk id="12" creationId="{F60E1612-525C-D4C8-2C7A-6CF018DEA99C}"/>
          </ac:spMkLst>
        </pc:spChg>
        <pc:spChg chg="del">
          <ac:chgData name="Stuart C Wilde MBE" userId="effe1fc91cccb1d5" providerId="LiveId" clId="{0B7434C0-F6C9-5341-B016-8AA67EE59543}" dt="2023-12-05T19:57:36.409" v="458" actId="478"/>
          <ac:spMkLst>
            <pc:docMk/>
            <pc:sldMk cId="67876459" sldId="366"/>
            <ac:spMk id="14" creationId="{8F43C2BE-FC11-4556-86F2-8EE2FBBF10D2}"/>
          </ac:spMkLst>
        </pc:spChg>
        <pc:spChg chg="del">
          <ac:chgData name="Stuart C Wilde MBE" userId="effe1fc91cccb1d5" providerId="LiveId" clId="{0B7434C0-F6C9-5341-B016-8AA67EE59543}" dt="2023-12-05T19:57:36.409" v="458" actId="478"/>
          <ac:spMkLst>
            <pc:docMk/>
            <pc:sldMk cId="67876459" sldId="366"/>
            <ac:spMk id="25" creationId="{F54BD576-CC82-43DA-A008-C28EF60A448A}"/>
          </ac:spMkLst>
        </pc:spChg>
        <pc:cxnChg chg="del">
          <ac:chgData name="Stuart C Wilde MBE" userId="effe1fc91cccb1d5" providerId="LiveId" clId="{0B7434C0-F6C9-5341-B016-8AA67EE59543}" dt="2023-12-05T19:57:36.409" v="458" actId="478"/>
          <ac:cxnSpMkLst>
            <pc:docMk/>
            <pc:sldMk cId="67876459" sldId="366"/>
            <ac:cxnSpMk id="8" creationId="{50060E80-F1C3-4E50-B873-7CFDEEA90049}"/>
          </ac:cxnSpMkLst>
        </pc:cxnChg>
        <pc:cxnChg chg="del">
          <ac:chgData name="Stuart C Wilde MBE" userId="effe1fc91cccb1d5" providerId="LiveId" clId="{0B7434C0-F6C9-5341-B016-8AA67EE59543}" dt="2023-12-05T19:57:36.409" v="458" actId="478"/>
          <ac:cxnSpMkLst>
            <pc:docMk/>
            <pc:sldMk cId="67876459" sldId="366"/>
            <ac:cxnSpMk id="9" creationId="{01C52B09-2839-4160-A3C1-6BB201E5D53A}"/>
          </ac:cxnSpMkLst>
        </pc:cxnChg>
        <pc:cxnChg chg="del">
          <ac:chgData name="Stuart C Wilde MBE" userId="effe1fc91cccb1d5" providerId="LiveId" clId="{0B7434C0-F6C9-5341-B016-8AA67EE59543}" dt="2023-12-05T19:57:36.409" v="458" actId="478"/>
          <ac:cxnSpMkLst>
            <pc:docMk/>
            <pc:sldMk cId="67876459" sldId="366"/>
            <ac:cxnSpMk id="10" creationId="{FC6C2AB6-E695-4520-9F38-6B6A0DE36B04}"/>
          </ac:cxnSpMkLst>
        </pc:cxnChg>
        <pc:cxnChg chg="del">
          <ac:chgData name="Stuart C Wilde MBE" userId="effe1fc91cccb1d5" providerId="LiveId" clId="{0B7434C0-F6C9-5341-B016-8AA67EE59543}" dt="2023-12-05T19:57:36.409" v="458" actId="478"/>
          <ac:cxnSpMkLst>
            <pc:docMk/>
            <pc:sldMk cId="67876459" sldId="366"/>
            <ac:cxnSpMk id="11" creationId="{8F28B946-C7F6-4BF4-9E0C-3FACB97B07C7}"/>
          </ac:cxnSpMkLst>
        </pc:cxnChg>
      </pc:sldChg>
      <pc:sldChg chg="addSp delSp modSp mod">
        <pc:chgData name="Stuart C Wilde MBE" userId="effe1fc91cccb1d5" providerId="LiveId" clId="{0B7434C0-F6C9-5341-B016-8AA67EE59543}" dt="2023-12-07T16:38:30.343" v="1812" actId="1076"/>
        <pc:sldMkLst>
          <pc:docMk/>
          <pc:sldMk cId="3112061195" sldId="367"/>
        </pc:sldMkLst>
        <pc:spChg chg="mod">
          <ac:chgData name="Stuart C Wilde MBE" userId="effe1fc91cccb1d5" providerId="LiveId" clId="{0B7434C0-F6C9-5341-B016-8AA67EE59543}" dt="2023-12-07T16:38:30.343" v="1812" actId="1076"/>
          <ac:spMkLst>
            <pc:docMk/>
            <pc:sldMk cId="3112061195" sldId="367"/>
            <ac:spMk id="2" creationId="{B1829252-3D33-364C-DE7B-BB53233C8F14}"/>
          </ac:spMkLst>
        </pc:spChg>
        <pc:spChg chg="mod">
          <ac:chgData name="Stuart C Wilde MBE" userId="effe1fc91cccb1d5" providerId="LiveId" clId="{0B7434C0-F6C9-5341-B016-8AA67EE59543}" dt="2023-12-07T16:38:30.343" v="1812" actId="1076"/>
          <ac:spMkLst>
            <pc:docMk/>
            <pc:sldMk cId="3112061195" sldId="367"/>
            <ac:spMk id="3" creationId="{5C602819-3C34-4BE8-D9B6-0CED2E47CF70}"/>
          </ac:spMkLst>
        </pc:spChg>
        <pc:spChg chg="del">
          <ac:chgData name="Stuart C Wilde MBE" userId="effe1fc91cccb1d5" providerId="LiveId" clId="{0B7434C0-F6C9-5341-B016-8AA67EE59543}" dt="2023-12-05T19:57:46.532" v="460" actId="478"/>
          <ac:spMkLst>
            <pc:docMk/>
            <pc:sldMk cId="3112061195" sldId="367"/>
            <ac:spMk id="4" creationId="{60735DC8-A105-4BD0-A57F-2FFC38AECE84}"/>
          </ac:spMkLst>
        </pc:spChg>
        <pc:spChg chg="mod">
          <ac:chgData name="Stuart C Wilde MBE" userId="effe1fc91cccb1d5" providerId="LiveId" clId="{0B7434C0-F6C9-5341-B016-8AA67EE59543}" dt="2023-12-07T16:38:30.343" v="1812" actId="1076"/>
          <ac:spMkLst>
            <pc:docMk/>
            <pc:sldMk cId="3112061195" sldId="367"/>
            <ac:spMk id="6" creationId="{945B4608-41DD-27E4-0B76-BBBAC52810E5}"/>
          </ac:spMkLst>
        </pc:spChg>
        <pc:spChg chg="add mod">
          <ac:chgData name="Stuart C Wilde MBE" userId="effe1fc91cccb1d5" providerId="LiveId" clId="{0B7434C0-F6C9-5341-B016-8AA67EE59543}" dt="2023-12-05T20:19:27.258" v="1095" actId="20577"/>
          <ac:spMkLst>
            <pc:docMk/>
            <pc:sldMk cId="3112061195" sldId="367"/>
            <ac:spMk id="12" creationId="{0EA8E12A-78E3-4CFA-5B92-C6A23965CE87}"/>
          </ac:spMkLst>
        </pc:spChg>
        <pc:spChg chg="del">
          <ac:chgData name="Stuart C Wilde MBE" userId="effe1fc91cccb1d5" providerId="LiveId" clId="{0B7434C0-F6C9-5341-B016-8AA67EE59543}" dt="2023-12-05T19:57:46.532" v="460" actId="478"/>
          <ac:spMkLst>
            <pc:docMk/>
            <pc:sldMk cId="3112061195" sldId="367"/>
            <ac:spMk id="14" creationId="{8F43C2BE-FC11-4556-86F2-8EE2FBBF10D2}"/>
          </ac:spMkLst>
        </pc:spChg>
        <pc:spChg chg="mod">
          <ac:chgData name="Stuart C Wilde MBE" userId="effe1fc91cccb1d5" providerId="LiveId" clId="{0B7434C0-F6C9-5341-B016-8AA67EE59543}" dt="2023-12-07T16:38:30.343" v="1812" actId="1076"/>
          <ac:spMkLst>
            <pc:docMk/>
            <pc:sldMk cId="3112061195" sldId="367"/>
            <ac:spMk id="16" creationId="{395723AF-B544-148D-7E4D-187D0FAE0B6E}"/>
          </ac:spMkLst>
        </pc:spChg>
        <pc:spChg chg="mod">
          <ac:chgData name="Stuart C Wilde MBE" userId="effe1fc91cccb1d5" providerId="LiveId" clId="{0B7434C0-F6C9-5341-B016-8AA67EE59543}" dt="2023-12-07T16:38:30.343" v="1812" actId="1076"/>
          <ac:spMkLst>
            <pc:docMk/>
            <pc:sldMk cId="3112061195" sldId="367"/>
            <ac:spMk id="24" creationId="{92CDCC6A-AFB8-0A7F-B668-E6585BAC4EB5}"/>
          </ac:spMkLst>
        </pc:spChg>
        <pc:spChg chg="del">
          <ac:chgData name="Stuart C Wilde MBE" userId="effe1fc91cccb1d5" providerId="LiveId" clId="{0B7434C0-F6C9-5341-B016-8AA67EE59543}" dt="2023-12-05T19:57:46.532" v="460" actId="478"/>
          <ac:spMkLst>
            <pc:docMk/>
            <pc:sldMk cId="3112061195" sldId="367"/>
            <ac:spMk id="25" creationId="{F54BD576-CC82-43DA-A008-C28EF60A448A}"/>
          </ac:spMkLst>
        </pc:spChg>
        <pc:spChg chg="mod">
          <ac:chgData name="Stuart C Wilde MBE" userId="effe1fc91cccb1d5" providerId="LiveId" clId="{0B7434C0-F6C9-5341-B016-8AA67EE59543}" dt="2023-12-07T16:38:30.343" v="1812" actId="1076"/>
          <ac:spMkLst>
            <pc:docMk/>
            <pc:sldMk cId="3112061195" sldId="367"/>
            <ac:spMk id="26" creationId="{92CDCC6A-AFB8-0A7F-B668-E6585BAC4EB5}"/>
          </ac:spMkLst>
        </pc:spChg>
        <pc:spChg chg="del">
          <ac:chgData name="Stuart C Wilde MBE" userId="effe1fc91cccb1d5" providerId="LiveId" clId="{0B7434C0-F6C9-5341-B016-8AA67EE59543}" dt="2023-12-05T20:19:22.975" v="1092" actId="478"/>
          <ac:spMkLst>
            <pc:docMk/>
            <pc:sldMk cId="3112061195" sldId="367"/>
            <ac:spMk id="29" creationId="{C5A8C257-B6E4-D850-0685-E36894744DCB}"/>
          </ac:spMkLst>
        </pc:spChg>
        <pc:spChg chg="mod">
          <ac:chgData name="Stuart C Wilde MBE" userId="effe1fc91cccb1d5" providerId="LiveId" clId="{0B7434C0-F6C9-5341-B016-8AA67EE59543}" dt="2023-12-07T16:38:30.343" v="1812" actId="1076"/>
          <ac:spMkLst>
            <pc:docMk/>
            <pc:sldMk cId="3112061195" sldId="367"/>
            <ac:spMk id="36" creationId="{D350326A-ACFD-44EB-64AC-9C91BA571016}"/>
          </ac:spMkLst>
        </pc:spChg>
        <pc:picChg chg="mod">
          <ac:chgData name="Stuart C Wilde MBE" userId="effe1fc91cccb1d5" providerId="LiveId" clId="{0B7434C0-F6C9-5341-B016-8AA67EE59543}" dt="2023-12-07T16:38:30.343" v="1812" actId="1076"/>
          <ac:picMkLst>
            <pc:docMk/>
            <pc:sldMk cId="3112061195" sldId="367"/>
            <ac:picMk id="5" creationId="{1818CFE8-0740-A271-399F-9879BEDEC729}"/>
          </ac:picMkLst>
        </pc:picChg>
        <pc:picChg chg="mod">
          <ac:chgData name="Stuart C Wilde MBE" userId="effe1fc91cccb1d5" providerId="LiveId" clId="{0B7434C0-F6C9-5341-B016-8AA67EE59543}" dt="2023-12-07T16:38:30.343" v="1812" actId="1076"/>
          <ac:picMkLst>
            <pc:docMk/>
            <pc:sldMk cId="3112061195" sldId="367"/>
            <ac:picMk id="13" creationId="{8C0BF198-EF0C-F8D5-D191-66A7131434DE}"/>
          </ac:picMkLst>
        </pc:picChg>
        <pc:picChg chg="mod">
          <ac:chgData name="Stuart C Wilde MBE" userId="effe1fc91cccb1d5" providerId="LiveId" clId="{0B7434C0-F6C9-5341-B016-8AA67EE59543}" dt="2023-12-07T16:38:30.343" v="1812" actId="1076"/>
          <ac:picMkLst>
            <pc:docMk/>
            <pc:sldMk cId="3112061195" sldId="367"/>
            <ac:picMk id="27" creationId="{5BF89BD6-4B2C-66D9-3531-ED24A38EE4C7}"/>
          </ac:picMkLst>
        </pc:picChg>
        <pc:cxnChg chg="mod">
          <ac:chgData name="Stuart C Wilde MBE" userId="effe1fc91cccb1d5" providerId="LiveId" clId="{0B7434C0-F6C9-5341-B016-8AA67EE59543}" dt="2023-12-07T16:38:30.343" v="1812" actId="1076"/>
          <ac:cxnSpMkLst>
            <pc:docMk/>
            <pc:sldMk cId="3112061195" sldId="367"/>
            <ac:cxnSpMk id="7" creationId="{6740D305-56D4-0A08-FE4C-1958192029D0}"/>
          </ac:cxnSpMkLst>
        </pc:cxnChg>
        <pc:cxnChg chg="del">
          <ac:chgData name="Stuart C Wilde MBE" userId="effe1fc91cccb1d5" providerId="LiveId" clId="{0B7434C0-F6C9-5341-B016-8AA67EE59543}" dt="2023-12-05T19:57:46.532" v="460" actId="478"/>
          <ac:cxnSpMkLst>
            <pc:docMk/>
            <pc:sldMk cId="3112061195" sldId="367"/>
            <ac:cxnSpMk id="8" creationId="{50060E80-F1C3-4E50-B873-7CFDEEA90049}"/>
          </ac:cxnSpMkLst>
        </pc:cxnChg>
        <pc:cxnChg chg="del">
          <ac:chgData name="Stuart C Wilde MBE" userId="effe1fc91cccb1d5" providerId="LiveId" clId="{0B7434C0-F6C9-5341-B016-8AA67EE59543}" dt="2023-12-05T19:57:46.532" v="460" actId="478"/>
          <ac:cxnSpMkLst>
            <pc:docMk/>
            <pc:sldMk cId="3112061195" sldId="367"/>
            <ac:cxnSpMk id="9" creationId="{01C52B09-2839-4160-A3C1-6BB201E5D53A}"/>
          </ac:cxnSpMkLst>
        </pc:cxnChg>
        <pc:cxnChg chg="del">
          <ac:chgData name="Stuart C Wilde MBE" userId="effe1fc91cccb1d5" providerId="LiveId" clId="{0B7434C0-F6C9-5341-B016-8AA67EE59543}" dt="2023-12-05T19:57:46.532" v="460" actId="478"/>
          <ac:cxnSpMkLst>
            <pc:docMk/>
            <pc:sldMk cId="3112061195" sldId="367"/>
            <ac:cxnSpMk id="10" creationId="{FC6C2AB6-E695-4520-9F38-6B6A0DE36B04}"/>
          </ac:cxnSpMkLst>
        </pc:cxnChg>
        <pc:cxnChg chg="del">
          <ac:chgData name="Stuart C Wilde MBE" userId="effe1fc91cccb1d5" providerId="LiveId" clId="{0B7434C0-F6C9-5341-B016-8AA67EE59543}" dt="2023-12-05T19:57:46.532" v="460" actId="478"/>
          <ac:cxnSpMkLst>
            <pc:docMk/>
            <pc:sldMk cId="3112061195" sldId="367"/>
            <ac:cxnSpMk id="11" creationId="{8F28B946-C7F6-4BF4-9E0C-3FACB97B07C7}"/>
          </ac:cxnSpMkLst>
        </pc:cxnChg>
        <pc:cxnChg chg="mod">
          <ac:chgData name="Stuart C Wilde MBE" userId="effe1fc91cccb1d5" providerId="LiveId" clId="{0B7434C0-F6C9-5341-B016-8AA67EE59543}" dt="2023-12-07T16:38:30.343" v="1812" actId="1076"/>
          <ac:cxnSpMkLst>
            <pc:docMk/>
            <pc:sldMk cId="3112061195" sldId="367"/>
            <ac:cxnSpMk id="17" creationId="{24E66A12-F3F5-DD8C-2E02-C47E80BA91CA}"/>
          </ac:cxnSpMkLst>
        </pc:cxnChg>
        <pc:cxnChg chg="mod">
          <ac:chgData name="Stuart C Wilde MBE" userId="effe1fc91cccb1d5" providerId="LiveId" clId="{0B7434C0-F6C9-5341-B016-8AA67EE59543}" dt="2023-12-07T16:38:30.343" v="1812" actId="1076"/>
          <ac:cxnSpMkLst>
            <pc:docMk/>
            <pc:sldMk cId="3112061195" sldId="367"/>
            <ac:cxnSpMk id="22" creationId="{E1CBCB0D-38F7-8934-B7DF-27C12151898A}"/>
          </ac:cxnSpMkLst>
        </pc:cxnChg>
        <pc:cxnChg chg="mod">
          <ac:chgData name="Stuart C Wilde MBE" userId="effe1fc91cccb1d5" providerId="LiveId" clId="{0B7434C0-F6C9-5341-B016-8AA67EE59543}" dt="2023-12-07T16:38:30.343" v="1812" actId="1076"/>
          <ac:cxnSpMkLst>
            <pc:docMk/>
            <pc:sldMk cId="3112061195" sldId="367"/>
            <ac:cxnSpMk id="33" creationId="{F47AB8A5-4733-04E2-92FE-6E0124FB0DEC}"/>
          </ac:cxnSpMkLst>
        </pc:cxnChg>
        <pc:cxnChg chg="mod">
          <ac:chgData name="Stuart C Wilde MBE" userId="effe1fc91cccb1d5" providerId="LiveId" clId="{0B7434C0-F6C9-5341-B016-8AA67EE59543}" dt="2023-12-07T16:38:30.343" v="1812" actId="1076"/>
          <ac:cxnSpMkLst>
            <pc:docMk/>
            <pc:sldMk cId="3112061195" sldId="367"/>
            <ac:cxnSpMk id="37" creationId="{BC678FE9-FAC6-09E7-6D5B-5521E169E9C9}"/>
          </ac:cxnSpMkLst>
        </pc:cxnChg>
      </pc:sldChg>
      <pc:sldChg chg="addSp delSp modSp mod">
        <pc:chgData name="Stuart C Wilde MBE" userId="effe1fc91cccb1d5" providerId="LiveId" clId="{0B7434C0-F6C9-5341-B016-8AA67EE59543}" dt="2023-12-07T16:38:40.673" v="1813" actId="1076"/>
        <pc:sldMkLst>
          <pc:docMk/>
          <pc:sldMk cId="781333668" sldId="368"/>
        </pc:sldMkLst>
        <pc:spChg chg="add mod">
          <ac:chgData name="Stuart C Wilde MBE" userId="effe1fc91cccb1d5" providerId="LiveId" clId="{0B7434C0-F6C9-5341-B016-8AA67EE59543}" dt="2023-12-05T20:19:36.831" v="1099" actId="20577"/>
          <ac:spMkLst>
            <pc:docMk/>
            <pc:sldMk cId="781333668" sldId="368"/>
            <ac:spMk id="2" creationId="{21E47A8C-F000-9321-70D6-C5D6C0B2AA70}"/>
          </ac:spMkLst>
        </pc:spChg>
        <pc:spChg chg="del">
          <ac:chgData name="Stuart C Wilde MBE" userId="effe1fc91cccb1d5" providerId="LiveId" clId="{0B7434C0-F6C9-5341-B016-8AA67EE59543}" dt="2023-12-05T19:57:51.404" v="461" actId="478"/>
          <ac:spMkLst>
            <pc:docMk/>
            <pc:sldMk cId="781333668" sldId="368"/>
            <ac:spMk id="4" creationId="{60735DC8-A105-4BD0-A57F-2FFC38AECE84}"/>
          </ac:spMkLst>
        </pc:spChg>
        <pc:spChg chg="mod">
          <ac:chgData name="Stuart C Wilde MBE" userId="effe1fc91cccb1d5" providerId="LiveId" clId="{0B7434C0-F6C9-5341-B016-8AA67EE59543}" dt="2023-12-07T16:38:40.673" v="1813" actId="1076"/>
          <ac:spMkLst>
            <pc:docMk/>
            <pc:sldMk cId="781333668" sldId="368"/>
            <ac:spMk id="5" creationId="{EAEAE9E2-8636-FE11-48AD-CF57EB3660EC}"/>
          </ac:spMkLst>
        </pc:spChg>
        <pc:spChg chg="mod">
          <ac:chgData name="Stuart C Wilde MBE" userId="effe1fc91cccb1d5" providerId="LiveId" clId="{0B7434C0-F6C9-5341-B016-8AA67EE59543}" dt="2023-12-07T16:38:40.673" v="1813" actId="1076"/>
          <ac:spMkLst>
            <pc:docMk/>
            <pc:sldMk cId="781333668" sldId="368"/>
            <ac:spMk id="12" creationId="{A3BB9C3F-43C3-860A-9C65-84B8AD6BE990}"/>
          </ac:spMkLst>
        </pc:spChg>
        <pc:spChg chg="mod">
          <ac:chgData name="Stuart C Wilde MBE" userId="effe1fc91cccb1d5" providerId="LiveId" clId="{0B7434C0-F6C9-5341-B016-8AA67EE59543}" dt="2023-12-07T16:38:40.673" v="1813" actId="1076"/>
          <ac:spMkLst>
            <pc:docMk/>
            <pc:sldMk cId="781333668" sldId="368"/>
            <ac:spMk id="13" creationId="{B773A3A9-133B-B7E4-912A-002CFD960D3A}"/>
          </ac:spMkLst>
        </pc:spChg>
        <pc:spChg chg="del">
          <ac:chgData name="Stuart C Wilde MBE" userId="effe1fc91cccb1d5" providerId="LiveId" clId="{0B7434C0-F6C9-5341-B016-8AA67EE59543}" dt="2023-12-05T19:57:51.404" v="461" actId="478"/>
          <ac:spMkLst>
            <pc:docMk/>
            <pc:sldMk cId="781333668" sldId="368"/>
            <ac:spMk id="14" creationId="{8F43C2BE-FC11-4556-86F2-8EE2FBBF10D2}"/>
          </ac:spMkLst>
        </pc:spChg>
        <pc:spChg chg="mod">
          <ac:chgData name="Stuart C Wilde MBE" userId="effe1fc91cccb1d5" providerId="LiveId" clId="{0B7434C0-F6C9-5341-B016-8AA67EE59543}" dt="2023-12-07T16:38:40.673" v="1813" actId="1076"/>
          <ac:spMkLst>
            <pc:docMk/>
            <pc:sldMk cId="781333668" sldId="368"/>
            <ac:spMk id="15" creationId="{B1829252-3D33-364C-DE7B-BB53233C8F14}"/>
          </ac:spMkLst>
        </pc:spChg>
        <pc:spChg chg="mod">
          <ac:chgData name="Stuart C Wilde MBE" userId="effe1fc91cccb1d5" providerId="LiveId" clId="{0B7434C0-F6C9-5341-B016-8AA67EE59543}" dt="2023-12-07T16:38:40.673" v="1813" actId="1076"/>
          <ac:spMkLst>
            <pc:docMk/>
            <pc:sldMk cId="781333668" sldId="368"/>
            <ac:spMk id="17"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8"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9"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20" creationId="{B3FCEEF5-E907-7E6E-9435-2EC6B5DDF70B}"/>
          </ac:spMkLst>
        </pc:spChg>
        <pc:spChg chg="mod">
          <ac:chgData name="Stuart C Wilde MBE" userId="effe1fc91cccb1d5" providerId="LiveId" clId="{0B7434C0-F6C9-5341-B016-8AA67EE59543}" dt="2023-12-07T16:38:40.673" v="1813" actId="1076"/>
          <ac:spMkLst>
            <pc:docMk/>
            <pc:sldMk cId="781333668" sldId="368"/>
            <ac:spMk id="22" creationId="{EBB640C4-68FA-24D4-56EB-B40B804E23C6}"/>
          </ac:spMkLst>
        </pc:spChg>
        <pc:spChg chg="del">
          <ac:chgData name="Stuart C Wilde MBE" userId="effe1fc91cccb1d5" providerId="LiveId" clId="{0B7434C0-F6C9-5341-B016-8AA67EE59543}" dt="2023-12-05T19:57:51.404" v="461" actId="478"/>
          <ac:spMkLst>
            <pc:docMk/>
            <pc:sldMk cId="781333668" sldId="368"/>
            <ac:spMk id="25" creationId="{F54BD576-CC82-43DA-A008-C28EF60A448A}"/>
          </ac:spMkLst>
        </pc:spChg>
        <pc:spChg chg="del">
          <ac:chgData name="Stuart C Wilde MBE" userId="effe1fc91cccb1d5" providerId="LiveId" clId="{0B7434C0-F6C9-5341-B016-8AA67EE59543}" dt="2023-12-05T20:19:32.040" v="1096" actId="478"/>
          <ac:spMkLst>
            <pc:docMk/>
            <pc:sldMk cId="781333668" sldId="368"/>
            <ac:spMk id="29" creationId="{C5A8C257-B6E4-D850-0685-E36894744DCB}"/>
          </ac:spMkLst>
        </pc:spChg>
        <pc:spChg chg="mod">
          <ac:chgData name="Stuart C Wilde MBE" userId="effe1fc91cccb1d5" providerId="LiveId" clId="{0B7434C0-F6C9-5341-B016-8AA67EE59543}" dt="2023-12-07T16:38:40.673" v="1813" actId="1076"/>
          <ac:spMkLst>
            <pc:docMk/>
            <pc:sldMk cId="781333668" sldId="368"/>
            <ac:spMk id="45" creationId="{5D869CC5-43F1-3F47-1185-378F45032E72}"/>
          </ac:spMkLst>
        </pc:spChg>
        <pc:spChg chg="mod">
          <ac:chgData name="Stuart C Wilde MBE" userId="effe1fc91cccb1d5" providerId="LiveId" clId="{0B7434C0-F6C9-5341-B016-8AA67EE59543}" dt="2023-12-07T16:38:40.673" v="1813" actId="1076"/>
          <ac:spMkLst>
            <pc:docMk/>
            <pc:sldMk cId="781333668" sldId="368"/>
            <ac:spMk id="59" creationId="{2F8F999E-EF4D-FEA2-87D7-30204193A90B}"/>
          </ac:spMkLst>
        </pc:spChg>
        <pc:spChg chg="mod">
          <ac:chgData name="Stuart C Wilde MBE" userId="effe1fc91cccb1d5" providerId="LiveId" clId="{0B7434C0-F6C9-5341-B016-8AA67EE59543}" dt="2023-12-07T16:38:40.673" v="1813" actId="1076"/>
          <ac:spMkLst>
            <pc:docMk/>
            <pc:sldMk cId="781333668" sldId="368"/>
            <ac:spMk id="61" creationId="{3DA28632-352C-B195-8B8F-6C426BFED4EB}"/>
          </ac:spMkLst>
        </pc:spChg>
        <pc:spChg chg="mod">
          <ac:chgData name="Stuart C Wilde MBE" userId="effe1fc91cccb1d5" providerId="LiveId" clId="{0B7434C0-F6C9-5341-B016-8AA67EE59543}" dt="2023-12-07T16:38:40.673" v="1813" actId="1076"/>
          <ac:spMkLst>
            <pc:docMk/>
            <pc:sldMk cId="781333668" sldId="368"/>
            <ac:spMk id="68" creationId="{45DDA4CD-D502-FAD2-DDA8-234D21CD9992}"/>
          </ac:spMkLst>
        </pc:spChg>
        <pc:spChg chg="mod">
          <ac:chgData name="Stuart C Wilde MBE" userId="effe1fc91cccb1d5" providerId="LiveId" clId="{0B7434C0-F6C9-5341-B016-8AA67EE59543}" dt="2023-12-07T16:38:40.673" v="1813" actId="1076"/>
          <ac:spMkLst>
            <pc:docMk/>
            <pc:sldMk cId="781333668" sldId="368"/>
            <ac:spMk id="75" creationId="{856FDA80-0DD7-6E56-646A-BBD5991D7840}"/>
          </ac:spMkLst>
        </pc:spChg>
        <pc:picChg chg="mod">
          <ac:chgData name="Stuart C Wilde MBE" userId="effe1fc91cccb1d5" providerId="LiveId" clId="{0B7434C0-F6C9-5341-B016-8AA67EE59543}" dt="2023-12-07T16:38:40.673" v="1813" actId="1076"/>
          <ac:picMkLst>
            <pc:docMk/>
            <pc:sldMk cId="781333668" sldId="368"/>
            <ac:picMk id="7" creationId="{DC8D9B9A-240E-0008-9621-EE1272F0993D}"/>
          </ac:picMkLst>
        </pc:picChg>
        <pc:picChg chg="mod">
          <ac:chgData name="Stuart C Wilde MBE" userId="effe1fc91cccb1d5" providerId="LiveId" clId="{0B7434C0-F6C9-5341-B016-8AA67EE59543}" dt="2023-12-07T16:38:40.673" v="1813" actId="1076"/>
          <ac:picMkLst>
            <pc:docMk/>
            <pc:sldMk cId="781333668" sldId="368"/>
            <ac:picMk id="42" creationId="{39FE44E4-07EE-8E7A-AF61-70828D9B0510}"/>
          </ac:picMkLst>
        </pc:picChg>
        <pc:picChg chg="mod">
          <ac:chgData name="Stuart C Wilde MBE" userId="effe1fc91cccb1d5" providerId="LiveId" clId="{0B7434C0-F6C9-5341-B016-8AA67EE59543}" dt="2023-12-07T16:38:40.673" v="1813" actId="1076"/>
          <ac:picMkLst>
            <pc:docMk/>
            <pc:sldMk cId="781333668" sldId="368"/>
            <ac:picMk id="47" creationId="{DBA96575-0498-5CD0-0AE5-11142FBE737F}"/>
          </ac:picMkLst>
        </pc:picChg>
        <pc:cxnChg chg="mod">
          <ac:chgData name="Stuart C Wilde MBE" userId="effe1fc91cccb1d5" providerId="LiveId" clId="{0B7434C0-F6C9-5341-B016-8AA67EE59543}" dt="2023-12-07T16:38:40.673" v="1813" actId="1076"/>
          <ac:cxnSpMkLst>
            <pc:docMk/>
            <pc:sldMk cId="781333668" sldId="368"/>
            <ac:cxnSpMk id="6" creationId="{FF957B6F-701B-7F5D-71EB-B3BCCA4A24A6}"/>
          </ac:cxnSpMkLst>
        </pc:cxnChg>
        <pc:cxnChg chg="del">
          <ac:chgData name="Stuart C Wilde MBE" userId="effe1fc91cccb1d5" providerId="LiveId" clId="{0B7434C0-F6C9-5341-B016-8AA67EE59543}" dt="2023-12-05T19:57:51.404" v="461" actId="478"/>
          <ac:cxnSpMkLst>
            <pc:docMk/>
            <pc:sldMk cId="781333668" sldId="368"/>
            <ac:cxnSpMk id="8" creationId="{50060E80-F1C3-4E50-B873-7CFDEEA90049}"/>
          </ac:cxnSpMkLst>
        </pc:cxnChg>
        <pc:cxnChg chg="del">
          <ac:chgData name="Stuart C Wilde MBE" userId="effe1fc91cccb1d5" providerId="LiveId" clId="{0B7434C0-F6C9-5341-B016-8AA67EE59543}" dt="2023-12-05T19:57:51.404" v="461" actId="478"/>
          <ac:cxnSpMkLst>
            <pc:docMk/>
            <pc:sldMk cId="781333668" sldId="368"/>
            <ac:cxnSpMk id="9" creationId="{01C52B09-2839-4160-A3C1-6BB201E5D53A}"/>
          </ac:cxnSpMkLst>
        </pc:cxnChg>
        <pc:cxnChg chg="del">
          <ac:chgData name="Stuart C Wilde MBE" userId="effe1fc91cccb1d5" providerId="LiveId" clId="{0B7434C0-F6C9-5341-B016-8AA67EE59543}" dt="2023-12-05T19:57:51.404" v="461" actId="478"/>
          <ac:cxnSpMkLst>
            <pc:docMk/>
            <pc:sldMk cId="781333668" sldId="368"/>
            <ac:cxnSpMk id="10" creationId="{FC6C2AB6-E695-4520-9F38-6B6A0DE36B04}"/>
          </ac:cxnSpMkLst>
        </pc:cxnChg>
        <pc:cxnChg chg="del">
          <ac:chgData name="Stuart C Wilde MBE" userId="effe1fc91cccb1d5" providerId="LiveId" clId="{0B7434C0-F6C9-5341-B016-8AA67EE59543}" dt="2023-12-05T19:57:51.404" v="461" actId="478"/>
          <ac:cxnSpMkLst>
            <pc:docMk/>
            <pc:sldMk cId="781333668" sldId="368"/>
            <ac:cxnSpMk id="11" creationId="{8F28B946-C7F6-4BF4-9E0C-3FACB97B07C7}"/>
          </ac:cxnSpMkLst>
        </pc:cxnChg>
        <pc:cxnChg chg="mod">
          <ac:chgData name="Stuart C Wilde MBE" userId="effe1fc91cccb1d5" providerId="LiveId" clId="{0B7434C0-F6C9-5341-B016-8AA67EE59543}" dt="2023-12-07T16:38:40.673" v="1813" actId="1076"/>
          <ac:cxnSpMkLst>
            <pc:docMk/>
            <pc:sldMk cId="781333668" sldId="368"/>
            <ac:cxnSpMk id="16" creationId="{DDEA2ED4-9027-3439-1F2D-31C8E0FF02FB}"/>
          </ac:cxnSpMkLst>
        </pc:cxnChg>
        <pc:cxnChg chg="mod">
          <ac:chgData name="Stuart C Wilde MBE" userId="effe1fc91cccb1d5" providerId="LiveId" clId="{0B7434C0-F6C9-5341-B016-8AA67EE59543}" dt="2023-12-07T16:38:40.673" v="1813" actId="1076"/>
          <ac:cxnSpMkLst>
            <pc:docMk/>
            <pc:sldMk cId="781333668" sldId="368"/>
            <ac:cxnSpMk id="21" creationId="{A1FBE321-2CCA-5801-6CEC-0886C605AAD3}"/>
          </ac:cxnSpMkLst>
        </pc:cxnChg>
        <pc:cxnChg chg="mod">
          <ac:chgData name="Stuart C Wilde MBE" userId="effe1fc91cccb1d5" providerId="LiveId" clId="{0B7434C0-F6C9-5341-B016-8AA67EE59543}" dt="2023-12-07T16:38:40.673" v="1813" actId="1076"/>
          <ac:cxnSpMkLst>
            <pc:docMk/>
            <pc:sldMk cId="781333668" sldId="368"/>
            <ac:cxnSpMk id="26" creationId="{6B94156E-D18B-603A-83A9-0EB283D4EDE0}"/>
          </ac:cxnSpMkLst>
        </pc:cxnChg>
        <pc:cxnChg chg="mod">
          <ac:chgData name="Stuart C Wilde MBE" userId="effe1fc91cccb1d5" providerId="LiveId" clId="{0B7434C0-F6C9-5341-B016-8AA67EE59543}" dt="2023-12-07T16:38:40.673" v="1813" actId="1076"/>
          <ac:cxnSpMkLst>
            <pc:docMk/>
            <pc:sldMk cId="781333668" sldId="368"/>
            <ac:cxnSpMk id="34" creationId="{8B60A81D-D7AD-92EE-BF90-22813BC44182}"/>
          </ac:cxnSpMkLst>
        </pc:cxnChg>
        <pc:cxnChg chg="mod">
          <ac:chgData name="Stuart C Wilde MBE" userId="effe1fc91cccb1d5" providerId="LiveId" clId="{0B7434C0-F6C9-5341-B016-8AA67EE59543}" dt="2023-12-07T16:38:40.673" v="1813" actId="1076"/>
          <ac:cxnSpMkLst>
            <pc:docMk/>
            <pc:sldMk cId="781333668" sldId="368"/>
            <ac:cxnSpMk id="49" creationId="{87849E23-BA3B-DE89-A067-D4A7DE69352C}"/>
          </ac:cxnSpMkLst>
        </pc:cxnChg>
        <pc:cxnChg chg="mod">
          <ac:chgData name="Stuart C Wilde MBE" userId="effe1fc91cccb1d5" providerId="LiveId" clId="{0B7434C0-F6C9-5341-B016-8AA67EE59543}" dt="2023-12-07T16:38:40.673" v="1813" actId="1076"/>
          <ac:cxnSpMkLst>
            <pc:docMk/>
            <pc:sldMk cId="781333668" sldId="368"/>
            <ac:cxnSpMk id="50" creationId="{2A000163-4484-5CE8-288F-32FBE8635264}"/>
          </ac:cxnSpMkLst>
        </pc:cxnChg>
        <pc:cxnChg chg="mod">
          <ac:chgData name="Stuart C Wilde MBE" userId="effe1fc91cccb1d5" providerId="LiveId" clId="{0B7434C0-F6C9-5341-B016-8AA67EE59543}" dt="2023-12-07T16:38:40.673" v="1813" actId="1076"/>
          <ac:cxnSpMkLst>
            <pc:docMk/>
            <pc:sldMk cId="781333668" sldId="368"/>
            <ac:cxnSpMk id="53" creationId="{772BC02D-C2FB-0B09-D44F-937A0C2CB39B}"/>
          </ac:cxnSpMkLst>
        </pc:cxnChg>
        <pc:cxnChg chg="mod">
          <ac:chgData name="Stuart C Wilde MBE" userId="effe1fc91cccb1d5" providerId="LiveId" clId="{0B7434C0-F6C9-5341-B016-8AA67EE59543}" dt="2023-12-07T16:38:40.673" v="1813" actId="1076"/>
          <ac:cxnSpMkLst>
            <pc:docMk/>
            <pc:sldMk cId="781333668" sldId="368"/>
            <ac:cxnSpMk id="56" creationId="{2B339052-1E24-335D-A214-FDA260A2A827}"/>
          </ac:cxnSpMkLst>
        </pc:cxnChg>
      </pc:sldChg>
      <pc:sldChg chg="addSp delSp modSp mod">
        <pc:chgData name="Stuart C Wilde MBE" userId="effe1fc91cccb1d5" providerId="LiveId" clId="{0B7434C0-F6C9-5341-B016-8AA67EE59543}" dt="2023-12-05T20:20:01.558" v="1109" actId="20577"/>
        <pc:sldMkLst>
          <pc:docMk/>
          <pc:sldMk cId="3208151322" sldId="369"/>
        </pc:sldMkLst>
        <pc:spChg chg="add mod">
          <ac:chgData name="Stuart C Wilde MBE" userId="effe1fc91cccb1d5" providerId="LiveId" clId="{0B7434C0-F6C9-5341-B016-8AA67EE59543}" dt="2023-12-05T20:20:01.558" v="1109" actId="20577"/>
          <ac:spMkLst>
            <pc:docMk/>
            <pc:sldMk cId="3208151322" sldId="369"/>
            <ac:spMk id="2" creationId="{CB710F9E-4B27-7B01-0030-8FB8E5F18230}"/>
          </ac:spMkLst>
        </pc:spChg>
        <pc:spChg chg="del">
          <ac:chgData name="Stuart C Wilde MBE" userId="effe1fc91cccb1d5" providerId="LiveId" clId="{0B7434C0-F6C9-5341-B016-8AA67EE59543}" dt="2023-12-05T19:58:01.620" v="463" actId="478"/>
          <ac:spMkLst>
            <pc:docMk/>
            <pc:sldMk cId="3208151322" sldId="369"/>
            <ac:spMk id="4" creationId="{60735DC8-A105-4BD0-A57F-2FFC38AECE84}"/>
          </ac:spMkLst>
        </pc:spChg>
        <pc:spChg chg="del">
          <ac:chgData name="Stuart C Wilde MBE" userId="effe1fc91cccb1d5" providerId="LiveId" clId="{0B7434C0-F6C9-5341-B016-8AA67EE59543}" dt="2023-12-05T19:58:01.620" v="463" actId="478"/>
          <ac:spMkLst>
            <pc:docMk/>
            <pc:sldMk cId="3208151322" sldId="369"/>
            <ac:spMk id="14" creationId="{8F43C2BE-FC11-4556-86F2-8EE2FBBF10D2}"/>
          </ac:spMkLst>
        </pc:spChg>
        <pc:spChg chg="del">
          <ac:chgData name="Stuart C Wilde MBE" userId="effe1fc91cccb1d5" providerId="LiveId" clId="{0B7434C0-F6C9-5341-B016-8AA67EE59543}" dt="2023-12-05T19:58:01.620" v="463" actId="478"/>
          <ac:spMkLst>
            <pc:docMk/>
            <pc:sldMk cId="3208151322" sldId="369"/>
            <ac:spMk id="25" creationId="{F54BD576-CC82-43DA-A008-C28EF60A448A}"/>
          </ac:spMkLst>
        </pc:spChg>
        <pc:spChg chg="del">
          <ac:chgData name="Stuart C Wilde MBE" userId="effe1fc91cccb1d5" providerId="LiveId" clId="{0B7434C0-F6C9-5341-B016-8AA67EE59543}" dt="2023-12-05T20:19:57.531" v="1106" actId="478"/>
          <ac:spMkLst>
            <pc:docMk/>
            <pc:sldMk cId="3208151322" sldId="369"/>
            <ac:spMk id="29" creationId="{C5A8C257-B6E4-D850-0685-E36894744DCB}"/>
          </ac:spMkLst>
        </pc:spChg>
        <pc:cxnChg chg="del">
          <ac:chgData name="Stuart C Wilde MBE" userId="effe1fc91cccb1d5" providerId="LiveId" clId="{0B7434C0-F6C9-5341-B016-8AA67EE59543}" dt="2023-12-05T19:58:01.620" v="463" actId="478"/>
          <ac:cxnSpMkLst>
            <pc:docMk/>
            <pc:sldMk cId="3208151322" sldId="369"/>
            <ac:cxnSpMk id="8" creationId="{50060E80-F1C3-4E50-B873-7CFDEEA90049}"/>
          </ac:cxnSpMkLst>
        </pc:cxnChg>
        <pc:cxnChg chg="del">
          <ac:chgData name="Stuart C Wilde MBE" userId="effe1fc91cccb1d5" providerId="LiveId" clId="{0B7434C0-F6C9-5341-B016-8AA67EE59543}" dt="2023-12-05T19:58:01.620" v="463" actId="478"/>
          <ac:cxnSpMkLst>
            <pc:docMk/>
            <pc:sldMk cId="3208151322" sldId="369"/>
            <ac:cxnSpMk id="9" creationId="{01C52B09-2839-4160-A3C1-6BB201E5D53A}"/>
          </ac:cxnSpMkLst>
        </pc:cxnChg>
        <pc:cxnChg chg="del">
          <ac:chgData name="Stuart C Wilde MBE" userId="effe1fc91cccb1d5" providerId="LiveId" clId="{0B7434C0-F6C9-5341-B016-8AA67EE59543}" dt="2023-12-05T19:58:01.620" v="463" actId="478"/>
          <ac:cxnSpMkLst>
            <pc:docMk/>
            <pc:sldMk cId="3208151322" sldId="369"/>
            <ac:cxnSpMk id="10" creationId="{FC6C2AB6-E695-4520-9F38-6B6A0DE36B04}"/>
          </ac:cxnSpMkLst>
        </pc:cxnChg>
        <pc:cxnChg chg="del">
          <ac:chgData name="Stuart C Wilde MBE" userId="effe1fc91cccb1d5" providerId="LiveId" clId="{0B7434C0-F6C9-5341-B016-8AA67EE59543}" dt="2023-12-05T19:58:01.620" v="463" actId="478"/>
          <ac:cxnSpMkLst>
            <pc:docMk/>
            <pc:sldMk cId="3208151322" sldId="369"/>
            <ac:cxnSpMk id="11" creationId="{8F28B946-C7F6-4BF4-9E0C-3FACB97B07C7}"/>
          </ac:cxnSpMkLst>
        </pc:cxnChg>
      </pc:sldChg>
      <pc:sldChg chg="addSp delSp modSp mod">
        <pc:chgData name="Stuart C Wilde MBE" userId="effe1fc91cccb1d5" providerId="LiveId" clId="{0B7434C0-F6C9-5341-B016-8AA67EE59543}" dt="2023-12-07T16:39:11.095" v="1815" actId="1076"/>
        <pc:sldMkLst>
          <pc:docMk/>
          <pc:sldMk cId="824395005" sldId="370"/>
        </pc:sldMkLst>
        <pc:spChg chg="mod">
          <ac:chgData name="Stuart C Wilde MBE" userId="effe1fc91cccb1d5" providerId="LiveId" clId="{0B7434C0-F6C9-5341-B016-8AA67EE59543}" dt="2023-12-07T16:39:11.095" v="1815" actId="1076"/>
          <ac:spMkLst>
            <pc:docMk/>
            <pc:sldMk cId="824395005" sldId="370"/>
            <ac:spMk id="2" creationId="{376FA634-7533-D0BC-4841-7F62A9F9921E}"/>
          </ac:spMkLst>
        </pc:spChg>
        <pc:spChg chg="add mod">
          <ac:chgData name="Stuart C Wilde MBE" userId="effe1fc91cccb1d5" providerId="LiveId" clId="{0B7434C0-F6C9-5341-B016-8AA67EE59543}" dt="2023-12-05T20:20:10.986" v="1113" actId="20577"/>
          <ac:spMkLst>
            <pc:docMk/>
            <pc:sldMk cId="824395005" sldId="370"/>
            <ac:spMk id="3" creationId="{B01CF80E-71F3-0A2C-62D9-CF0847A59245}"/>
          </ac:spMkLst>
        </pc:spChg>
        <pc:spChg chg="del">
          <ac:chgData name="Stuart C Wilde MBE" userId="effe1fc91cccb1d5" providerId="LiveId" clId="{0B7434C0-F6C9-5341-B016-8AA67EE59543}" dt="2023-12-05T19:58:06.537" v="464" actId="478"/>
          <ac:spMkLst>
            <pc:docMk/>
            <pc:sldMk cId="824395005" sldId="370"/>
            <ac:spMk id="4" creationId="{60735DC8-A105-4BD0-A57F-2FFC38AECE84}"/>
          </ac:spMkLst>
        </pc:spChg>
        <pc:spChg chg="mod">
          <ac:chgData name="Stuart C Wilde MBE" userId="effe1fc91cccb1d5" providerId="LiveId" clId="{0B7434C0-F6C9-5341-B016-8AA67EE59543}" dt="2023-12-07T16:39:11.095" v="1815" actId="1076"/>
          <ac:spMkLst>
            <pc:docMk/>
            <pc:sldMk cId="824395005" sldId="370"/>
            <ac:spMk id="6" creationId="{1B6CF98A-CD03-234B-D470-C575DB8B156D}"/>
          </ac:spMkLst>
        </pc:spChg>
        <pc:spChg chg="mod">
          <ac:chgData name="Stuart C Wilde MBE" userId="effe1fc91cccb1d5" providerId="LiveId" clId="{0B7434C0-F6C9-5341-B016-8AA67EE59543}" dt="2023-12-07T16:39:11.095" v="1815" actId="1076"/>
          <ac:spMkLst>
            <pc:docMk/>
            <pc:sldMk cId="824395005" sldId="370"/>
            <ac:spMk id="12" creationId="{4704B9B3-98D9-D422-6910-32FE943B9121}"/>
          </ac:spMkLst>
        </pc:spChg>
        <pc:spChg chg="mod">
          <ac:chgData name="Stuart C Wilde MBE" userId="effe1fc91cccb1d5" providerId="LiveId" clId="{0B7434C0-F6C9-5341-B016-8AA67EE59543}" dt="2023-12-07T16:39:11.095" v="1815" actId="1076"/>
          <ac:spMkLst>
            <pc:docMk/>
            <pc:sldMk cId="824395005" sldId="370"/>
            <ac:spMk id="13" creationId="{3F7DC142-A3E5-184F-74C0-F7258C8B0EF0}"/>
          </ac:spMkLst>
        </pc:spChg>
        <pc:spChg chg="del">
          <ac:chgData name="Stuart C Wilde MBE" userId="effe1fc91cccb1d5" providerId="LiveId" clId="{0B7434C0-F6C9-5341-B016-8AA67EE59543}" dt="2023-12-05T19:58:06.537" v="464" actId="478"/>
          <ac:spMkLst>
            <pc:docMk/>
            <pc:sldMk cId="824395005" sldId="370"/>
            <ac:spMk id="14" creationId="{8F43C2BE-FC11-4556-86F2-8EE2FBBF10D2}"/>
          </ac:spMkLst>
        </pc:spChg>
        <pc:spChg chg="mod">
          <ac:chgData name="Stuart C Wilde MBE" userId="effe1fc91cccb1d5" providerId="LiveId" clId="{0B7434C0-F6C9-5341-B016-8AA67EE59543}" dt="2023-12-07T16:39:11.095" v="1815" actId="1076"/>
          <ac:spMkLst>
            <pc:docMk/>
            <pc:sldMk cId="824395005" sldId="370"/>
            <ac:spMk id="19" creationId="{226D1B19-CDC4-120C-B9A6-86BDA70D8874}"/>
          </ac:spMkLst>
        </pc:spChg>
        <pc:spChg chg="mod">
          <ac:chgData name="Stuart C Wilde MBE" userId="effe1fc91cccb1d5" providerId="LiveId" clId="{0B7434C0-F6C9-5341-B016-8AA67EE59543}" dt="2023-12-07T16:39:11.095" v="1815" actId="1076"/>
          <ac:spMkLst>
            <pc:docMk/>
            <pc:sldMk cId="824395005" sldId="370"/>
            <ac:spMk id="20" creationId="{7B25BC3B-FDCC-4393-1348-E53490CB04F2}"/>
          </ac:spMkLst>
        </pc:spChg>
        <pc:spChg chg="del">
          <ac:chgData name="Stuart C Wilde MBE" userId="effe1fc91cccb1d5" providerId="LiveId" clId="{0B7434C0-F6C9-5341-B016-8AA67EE59543}" dt="2023-12-05T19:58:06.537" v="464" actId="478"/>
          <ac:spMkLst>
            <pc:docMk/>
            <pc:sldMk cId="824395005" sldId="370"/>
            <ac:spMk id="25" creationId="{F54BD576-CC82-43DA-A008-C28EF60A448A}"/>
          </ac:spMkLst>
        </pc:spChg>
        <pc:spChg chg="mod">
          <ac:chgData name="Stuart C Wilde MBE" userId="effe1fc91cccb1d5" providerId="LiveId" clId="{0B7434C0-F6C9-5341-B016-8AA67EE59543}" dt="2023-12-07T16:39:11.095" v="1815" actId="1076"/>
          <ac:spMkLst>
            <pc:docMk/>
            <pc:sldMk cId="824395005" sldId="370"/>
            <ac:spMk id="28" creationId="{E416BEDA-B0BA-9442-EA12-E8ECBB5980D0}"/>
          </ac:spMkLst>
        </pc:spChg>
        <pc:spChg chg="del">
          <ac:chgData name="Stuart C Wilde MBE" userId="effe1fc91cccb1d5" providerId="LiveId" clId="{0B7434C0-F6C9-5341-B016-8AA67EE59543}" dt="2023-12-05T20:20:06.499" v="1110" actId="478"/>
          <ac:spMkLst>
            <pc:docMk/>
            <pc:sldMk cId="824395005" sldId="370"/>
            <ac:spMk id="29" creationId="{C5A8C257-B6E4-D850-0685-E36894744DCB}"/>
          </ac:spMkLst>
        </pc:spChg>
        <pc:spChg chg="mod">
          <ac:chgData name="Stuart C Wilde MBE" userId="effe1fc91cccb1d5" providerId="LiveId" clId="{0B7434C0-F6C9-5341-B016-8AA67EE59543}" dt="2023-12-07T16:39:11.095" v="1815" actId="1076"/>
          <ac:spMkLst>
            <pc:docMk/>
            <pc:sldMk cId="824395005" sldId="370"/>
            <ac:spMk id="32" creationId="{83C0613E-9B1C-70BF-B27A-258C11FFAF86}"/>
          </ac:spMkLst>
        </pc:spChg>
        <pc:spChg chg="mod">
          <ac:chgData name="Stuart C Wilde MBE" userId="effe1fc91cccb1d5" providerId="LiveId" clId="{0B7434C0-F6C9-5341-B016-8AA67EE59543}" dt="2023-12-07T16:39:11.095" v="1815" actId="1076"/>
          <ac:spMkLst>
            <pc:docMk/>
            <pc:sldMk cId="824395005" sldId="370"/>
            <ac:spMk id="34" creationId="{53520E7C-BE5A-303B-F399-2A36DDD91831}"/>
          </ac:spMkLst>
        </pc:spChg>
        <pc:spChg chg="mod">
          <ac:chgData name="Stuart C Wilde MBE" userId="effe1fc91cccb1d5" providerId="LiveId" clId="{0B7434C0-F6C9-5341-B016-8AA67EE59543}" dt="2023-12-07T16:39:11.095" v="1815" actId="1076"/>
          <ac:spMkLst>
            <pc:docMk/>
            <pc:sldMk cId="824395005" sldId="370"/>
            <ac:spMk id="40" creationId="{C24F2F02-C64E-C4B0-1AE6-4E2D4CDE2608}"/>
          </ac:spMkLst>
        </pc:spChg>
        <pc:spChg chg="mod">
          <ac:chgData name="Stuart C Wilde MBE" userId="effe1fc91cccb1d5" providerId="LiveId" clId="{0B7434C0-F6C9-5341-B016-8AA67EE59543}" dt="2023-12-07T16:39:11.095" v="1815" actId="1076"/>
          <ac:spMkLst>
            <pc:docMk/>
            <pc:sldMk cId="824395005" sldId="370"/>
            <ac:spMk id="46" creationId="{CADA3A85-C15D-45CE-484D-3BA3B6C01DF8}"/>
          </ac:spMkLst>
        </pc:spChg>
        <pc:spChg chg="mod">
          <ac:chgData name="Stuart C Wilde MBE" userId="effe1fc91cccb1d5" providerId="LiveId" clId="{0B7434C0-F6C9-5341-B016-8AA67EE59543}" dt="2023-12-07T16:39:11.095" v="1815" actId="1076"/>
          <ac:spMkLst>
            <pc:docMk/>
            <pc:sldMk cId="824395005" sldId="370"/>
            <ac:spMk id="55" creationId="{4722C274-FC6E-BB56-24FD-12D595715D58}"/>
          </ac:spMkLst>
        </pc:spChg>
        <pc:picChg chg="mod">
          <ac:chgData name="Stuart C Wilde MBE" userId="effe1fc91cccb1d5" providerId="LiveId" clId="{0B7434C0-F6C9-5341-B016-8AA67EE59543}" dt="2023-12-07T16:39:11.095" v="1815" actId="1076"/>
          <ac:picMkLst>
            <pc:docMk/>
            <pc:sldMk cId="824395005" sldId="370"/>
            <ac:picMk id="18" creationId="{353DB110-C748-4013-6601-61AA62B150DA}"/>
          </ac:picMkLst>
        </pc:picChg>
        <pc:picChg chg="mod">
          <ac:chgData name="Stuart C Wilde MBE" userId="effe1fc91cccb1d5" providerId="LiveId" clId="{0B7434C0-F6C9-5341-B016-8AA67EE59543}" dt="2023-12-07T16:39:11.095" v="1815" actId="1076"/>
          <ac:picMkLst>
            <pc:docMk/>
            <pc:sldMk cId="824395005" sldId="370"/>
            <ac:picMk id="22" creationId="{C62D9E7F-D113-5514-CA8F-98524BAD59DB}"/>
          </ac:picMkLst>
        </pc:picChg>
        <pc:picChg chg="mod">
          <ac:chgData name="Stuart C Wilde MBE" userId="effe1fc91cccb1d5" providerId="LiveId" clId="{0B7434C0-F6C9-5341-B016-8AA67EE59543}" dt="2023-12-07T16:39:11.095" v="1815" actId="1076"/>
          <ac:picMkLst>
            <pc:docMk/>
            <pc:sldMk cId="824395005" sldId="370"/>
            <ac:picMk id="33" creationId="{953140A2-D454-912C-9A63-81D73A73C034}"/>
          </ac:picMkLst>
        </pc:picChg>
        <pc:cxnChg chg="del">
          <ac:chgData name="Stuart C Wilde MBE" userId="effe1fc91cccb1d5" providerId="LiveId" clId="{0B7434C0-F6C9-5341-B016-8AA67EE59543}" dt="2023-12-05T19:58:06.537" v="464" actId="478"/>
          <ac:cxnSpMkLst>
            <pc:docMk/>
            <pc:sldMk cId="824395005" sldId="370"/>
            <ac:cxnSpMk id="8" creationId="{50060E80-F1C3-4E50-B873-7CFDEEA90049}"/>
          </ac:cxnSpMkLst>
        </pc:cxnChg>
        <pc:cxnChg chg="del">
          <ac:chgData name="Stuart C Wilde MBE" userId="effe1fc91cccb1d5" providerId="LiveId" clId="{0B7434C0-F6C9-5341-B016-8AA67EE59543}" dt="2023-12-05T19:58:06.537" v="464" actId="478"/>
          <ac:cxnSpMkLst>
            <pc:docMk/>
            <pc:sldMk cId="824395005" sldId="370"/>
            <ac:cxnSpMk id="9" creationId="{01C52B09-2839-4160-A3C1-6BB201E5D53A}"/>
          </ac:cxnSpMkLst>
        </pc:cxnChg>
        <pc:cxnChg chg="del">
          <ac:chgData name="Stuart C Wilde MBE" userId="effe1fc91cccb1d5" providerId="LiveId" clId="{0B7434C0-F6C9-5341-B016-8AA67EE59543}" dt="2023-12-05T19:58:06.537" v="464" actId="478"/>
          <ac:cxnSpMkLst>
            <pc:docMk/>
            <pc:sldMk cId="824395005" sldId="370"/>
            <ac:cxnSpMk id="10" creationId="{FC6C2AB6-E695-4520-9F38-6B6A0DE36B04}"/>
          </ac:cxnSpMkLst>
        </pc:cxnChg>
        <pc:cxnChg chg="del">
          <ac:chgData name="Stuart C Wilde MBE" userId="effe1fc91cccb1d5" providerId="LiveId" clId="{0B7434C0-F6C9-5341-B016-8AA67EE59543}" dt="2023-12-05T19:58:06.537" v="464" actId="478"/>
          <ac:cxnSpMkLst>
            <pc:docMk/>
            <pc:sldMk cId="824395005" sldId="370"/>
            <ac:cxnSpMk id="11" creationId="{8F28B946-C7F6-4BF4-9E0C-3FACB97B07C7}"/>
          </ac:cxnSpMkLst>
        </pc:cxnChg>
        <pc:cxnChg chg="mod">
          <ac:chgData name="Stuart C Wilde MBE" userId="effe1fc91cccb1d5" providerId="LiveId" clId="{0B7434C0-F6C9-5341-B016-8AA67EE59543}" dt="2023-12-07T16:39:11.095" v="1815" actId="1076"/>
          <ac:cxnSpMkLst>
            <pc:docMk/>
            <pc:sldMk cId="824395005" sldId="370"/>
            <ac:cxnSpMk id="15" creationId="{D9299D57-FB23-909E-E68B-BD72972F33E9}"/>
          </ac:cxnSpMkLst>
        </pc:cxnChg>
        <pc:cxnChg chg="mod">
          <ac:chgData name="Stuart C Wilde MBE" userId="effe1fc91cccb1d5" providerId="LiveId" clId="{0B7434C0-F6C9-5341-B016-8AA67EE59543}" dt="2023-12-07T16:39:11.095" v="1815" actId="1076"/>
          <ac:cxnSpMkLst>
            <pc:docMk/>
            <pc:sldMk cId="824395005" sldId="370"/>
            <ac:cxnSpMk id="16" creationId="{44BAA5BA-2F0B-C6B8-3AB6-43E5BC2D2243}"/>
          </ac:cxnSpMkLst>
        </pc:cxnChg>
        <pc:cxnChg chg="mod">
          <ac:chgData name="Stuart C Wilde MBE" userId="effe1fc91cccb1d5" providerId="LiveId" clId="{0B7434C0-F6C9-5341-B016-8AA67EE59543}" dt="2023-12-07T16:39:11.095" v="1815" actId="1076"/>
          <ac:cxnSpMkLst>
            <pc:docMk/>
            <pc:sldMk cId="824395005" sldId="370"/>
            <ac:cxnSpMk id="21" creationId="{090FD3B9-1DED-1AAE-2E7B-431CE69BED50}"/>
          </ac:cxnSpMkLst>
        </pc:cxnChg>
        <pc:cxnChg chg="mod">
          <ac:chgData name="Stuart C Wilde MBE" userId="effe1fc91cccb1d5" providerId="LiveId" clId="{0B7434C0-F6C9-5341-B016-8AA67EE59543}" dt="2023-12-07T16:39:11.095" v="1815" actId="1076"/>
          <ac:cxnSpMkLst>
            <pc:docMk/>
            <pc:sldMk cId="824395005" sldId="370"/>
            <ac:cxnSpMk id="24" creationId="{60A7F8AC-8125-C4D8-AC12-159CFF1C2BFD}"/>
          </ac:cxnSpMkLst>
        </pc:cxnChg>
        <pc:cxnChg chg="mod">
          <ac:chgData name="Stuart C Wilde MBE" userId="effe1fc91cccb1d5" providerId="LiveId" clId="{0B7434C0-F6C9-5341-B016-8AA67EE59543}" dt="2023-12-07T16:39:11.095" v="1815" actId="1076"/>
          <ac:cxnSpMkLst>
            <pc:docMk/>
            <pc:sldMk cId="824395005" sldId="370"/>
            <ac:cxnSpMk id="26" creationId="{4D19FEFC-ADD8-7183-B510-518571CBF144}"/>
          </ac:cxnSpMkLst>
        </pc:cxnChg>
        <pc:cxnChg chg="mod">
          <ac:chgData name="Stuart C Wilde MBE" userId="effe1fc91cccb1d5" providerId="LiveId" clId="{0B7434C0-F6C9-5341-B016-8AA67EE59543}" dt="2023-12-07T16:39:11.095" v="1815" actId="1076"/>
          <ac:cxnSpMkLst>
            <pc:docMk/>
            <pc:sldMk cId="824395005" sldId="370"/>
            <ac:cxnSpMk id="30" creationId="{504000F1-BFCE-4201-54D0-B5F5F81591D2}"/>
          </ac:cxnSpMkLst>
        </pc:cxnChg>
        <pc:cxnChg chg="mod">
          <ac:chgData name="Stuart C Wilde MBE" userId="effe1fc91cccb1d5" providerId="LiveId" clId="{0B7434C0-F6C9-5341-B016-8AA67EE59543}" dt="2023-12-07T16:39:11.095" v="1815" actId="1076"/>
          <ac:cxnSpMkLst>
            <pc:docMk/>
            <pc:sldMk cId="824395005" sldId="370"/>
            <ac:cxnSpMk id="35" creationId="{9705AF95-F58B-5626-4EDA-CBC1C48D15C6}"/>
          </ac:cxnSpMkLst>
        </pc:cxnChg>
        <pc:cxnChg chg="mod">
          <ac:chgData name="Stuart C Wilde MBE" userId="effe1fc91cccb1d5" providerId="LiveId" clId="{0B7434C0-F6C9-5341-B016-8AA67EE59543}" dt="2023-12-07T16:39:11.095" v="1815" actId="1076"/>
          <ac:cxnSpMkLst>
            <pc:docMk/>
            <pc:sldMk cId="824395005" sldId="370"/>
            <ac:cxnSpMk id="38" creationId="{BC84B935-BC90-82F5-F4AB-14842C901E41}"/>
          </ac:cxnSpMkLst>
        </pc:cxnChg>
        <pc:cxnChg chg="mod">
          <ac:chgData name="Stuart C Wilde MBE" userId="effe1fc91cccb1d5" providerId="LiveId" clId="{0B7434C0-F6C9-5341-B016-8AA67EE59543}" dt="2023-12-07T16:39:11.095" v="1815" actId="1076"/>
          <ac:cxnSpMkLst>
            <pc:docMk/>
            <pc:sldMk cId="824395005" sldId="370"/>
            <ac:cxnSpMk id="39" creationId="{8109D552-8381-A83C-2849-5B7E97B66DFF}"/>
          </ac:cxnSpMkLst>
        </pc:cxnChg>
        <pc:cxnChg chg="mod">
          <ac:chgData name="Stuart C Wilde MBE" userId="effe1fc91cccb1d5" providerId="LiveId" clId="{0B7434C0-F6C9-5341-B016-8AA67EE59543}" dt="2023-12-07T16:39:11.095" v="1815" actId="1076"/>
          <ac:cxnSpMkLst>
            <pc:docMk/>
            <pc:sldMk cId="824395005" sldId="370"/>
            <ac:cxnSpMk id="41" creationId="{2EEE4207-0004-82DA-DCBB-9C602FB3E343}"/>
          </ac:cxnSpMkLst>
        </pc:cxnChg>
        <pc:cxnChg chg="mod">
          <ac:chgData name="Stuart C Wilde MBE" userId="effe1fc91cccb1d5" providerId="LiveId" clId="{0B7434C0-F6C9-5341-B016-8AA67EE59543}" dt="2023-12-07T16:39:11.095" v="1815" actId="1076"/>
          <ac:cxnSpMkLst>
            <pc:docMk/>
            <pc:sldMk cId="824395005" sldId="370"/>
            <ac:cxnSpMk id="56" creationId="{A0BC5B1A-6A0B-FD3D-CD35-1CD3BEDCBDC3}"/>
          </ac:cxnSpMkLst>
        </pc:cxnChg>
      </pc:sldChg>
      <pc:sldChg chg="addSp delSp modSp mod">
        <pc:chgData name="Stuart C Wilde MBE" userId="effe1fc91cccb1d5" providerId="LiveId" clId="{0B7434C0-F6C9-5341-B016-8AA67EE59543}" dt="2023-12-05T20:20:20.255" v="1117" actId="20577"/>
        <pc:sldMkLst>
          <pc:docMk/>
          <pc:sldMk cId="3980503395" sldId="371"/>
        </pc:sldMkLst>
        <pc:spChg chg="add mod">
          <ac:chgData name="Stuart C Wilde MBE" userId="effe1fc91cccb1d5" providerId="LiveId" clId="{0B7434C0-F6C9-5341-B016-8AA67EE59543}" dt="2023-12-05T20:20:20.255" v="1117" actId="20577"/>
          <ac:spMkLst>
            <pc:docMk/>
            <pc:sldMk cId="3980503395" sldId="371"/>
            <ac:spMk id="3" creationId="{505C6E03-125D-49DA-7BF9-449F221A26EB}"/>
          </ac:spMkLst>
        </pc:spChg>
        <pc:spChg chg="del">
          <ac:chgData name="Stuart C Wilde MBE" userId="effe1fc91cccb1d5" providerId="LiveId" clId="{0B7434C0-F6C9-5341-B016-8AA67EE59543}" dt="2023-12-05T19:58:14.243" v="465" actId="478"/>
          <ac:spMkLst>
            <pc:docMk/>
            <pc:sldMk cId="3980503395" sldId="371"/>
            <ac:spMk id="4" creationId="{60735DC8-A105-4BD0-A57F-2FFC38AECE84}"/>
          </ac:spMkLst>
        </pc:spChg>
        <pc:spChg chg="del">
          <ac:chgData name="Stuart C Wilde MBE" userId="effe1fc91cccb1d5" providerId="LiveId" clId="{0B7434C0-F6C9-5341-B016-8AA67EE59543}" dt="2023-12-05T19:58:14.243" v="465" actId="478"/>
          <ac:spMkLst>
            <pc:docMk/>
            <pc:sldMk cId="3980503395" sldId="371"/>
            <ac:spMk id="14" creationId="{8F43C2BE-FC11-4556-86F2-8EE2FBBF10D2}"/>
          </ac:spMkLst>
        </pc:spChg>
        <pc:spChg chg="del">
          <ac:chgData name="Stuart C Wilde MBE" userId="effe1fc91cccb1d5" providerId="LiveId" clId="{0B7434C0-F6C9-5341-B016-8AA67EE59543}" dt="2023-12-05T19:58:14.243" v="465" actId="478"/>
          <ac:spMkLst>
            <pc:docMk/>
            <pc:sldMk cId="3980503395" sldId="371"/>
            <ac:spMk id="25" creationId="{F54BD576-CC82-43DA-A008-C28EF60A448A}"/>
          </ac:spMkLst>
        </pc:spChg>
        <pc:spChg chg="del">
          <ac:chgData name="Stuart C Wilde MBE" userId="effe1fc91cccb1d5" providerId="LiveId" clId="{0B7434C0-F6C9-5341-B016-8AA67EE59543}" dt="2023-12-05T20:20:15.676" v="1114" actId="478"/>
          <ac:spMkLst>
            <pc:docMk/>
            <pc:sldMk cId="3980503395" sldId="371"/>
            <ac:spMk id="29" creationId="{C5A8C257-B6E4-D850-0685-E36894744DCB}"/>
          </ac:spMkLst>
        </pc:spChg>
        <pc:cxnChg chg="del">
          <ac:chgData name="Stuart C Wilde MBE" userId="effe1fc91cccb1d5" providerId="LiveId" clId="{0B7434C0-F6C9-5341-B016-8AA67EE59543}" dt="2023-12-05T19:58:14.243" v="465" actId="478"/>
          <ac:cxnSpMkLst>
            <pc:docMk/>
            <pc:sldMk cId="3980503395" sldId="371"/>
            <ac:cxnSpMk id="8" creationId="{50060E80-F1C3-4E50-B873-7CFDEEA90049}"/>
          </ac:cxnSpMkLst>
        </pc:cxnChg>
        <pc:cxnChg chg="del">
          <ac:chgData name="Stuart C Wilde MBE" userId="effe1fc91cccb1d5" providerId="LiveId" clId="{0B7434C0-F6C9-5341-B016-8AA67EE59543}" dt="2023-12-05T19:58:14.243" v="465" actId="478"/>
          <ac:cxnSpMkLst>
            <pc:docMk/>
            <pc:sldMk cId="3980503395" sldId="371"/>
            <ac:cxnSpMk id="9" creationId="{01C52B09-2839-4160-A3C1-6BB201E5D53A}"/>
          </ac:cxnSpMkLst>
        </pc:cxnChg>
        <pc:cxnChg chg="del">
          <ac:chgData name="Stuart C Wilde MBE" userId="effe1fc91cccb1d5" providerId="LiveId" clId="{0B7434C0-F6C9-5341-B016-8AA67EE59543}" dt="2023-12-05T19:58:14.243" v="465" actId="478"/>
          <ac:cxnSpMkLst>
            <pc:docMk/>
            <pc:sldMk cId="3980503395" sldId="371"/>
            <ac:cxnSpMk id="10" creationId="{FC6C2AB6-E695-4520-9F38-6B6A0DE36B04}"/>
          </ac:cxnSpMkLst>
        </pc:cxnChg>
        <pc:cxnChg chg="del">
          <ac:chgData name="Stuart C Wilde MBE" userId="effe1fc91cccb1d5" providerId="LiveId" clId="{0B7434C0-F6C9-5341-B016-8AA67EE59543}" dt="2023-12-05T19:58:14.243" v="465" actId="478"/>
          <ac:cxnSpMkLst>
            <pc:docMk/>
            <pc:sldMk cId="3980503395" sldId="371"/>
            <ac:cxnSpMk id="11" creationId="{8F28B946-C7F6-4BF4-9E0C-3FACB97B07C7}"/>
          </ac:cxnSpMkLst>
        </pc:cxnChg>
      </pc:sldChg>
      <pc:sldChg chg="addSp delSp modSp mod">
        <pc:chgData name="Stuart C Wilde MBE" userId="effe1fc91cccb1d5" providerId="LiveId" clId="{0B7434C0-F6C9-5341-B016-8AA67EE59543}" dt="2023-12-07T16:39:27.189" v="1816" actId="1076"/>
        <pc:sldMkLst>
          <pc:docMk/>
          <pc:sldMk cId="1116954973" sldId="372"/>
        </pc:sldMkLst>
        <pc:spChg chg="add mod">
          <ac:chgData name="Stuart C Wilde MBE" userId="effe1fc91cccb1d5" providerId="LiveId" clId="{0B7434C0-F6C9-5341-B016-8AA67EE59543}" dt="2023-12-05T20:20:29.581" v="1121" actId="20577"/>
          <ac:spMkLst>
            <pc:docMk/>
            <pc:sldMk cId="1116954973" sldId="372"/>
            <ac:spMk id="2" creationId="{A040F126-E8FD-1BD8-0BE7-0896C5217AB8}"/>
          </ac:spMkLst>
        </pc:spChg>
        <pc:spChg chg="del">
          <ac:chgData name="Stuart C Wilde MBE" userId="effe1fc91cccb1d5" providerId="LiveId" clId="{0B7434C0-F6C9-5341-B016-8AA67EE59543}" dt="2023-12-05T19:58:19.417" v="466" actId="478"/>
          <ac:spMkLst>
            <pc:docMk/>
            <pc:sldMk cId="1116954973" sldId="372"/>
            <ac:spMk id="4" creationId="{60735DC8-A105-4BD0-A57F-2FFC38AECE84}"/>
          </ac:spMkLst>
        </pc:spChg>
        <pc:spChg chg="mod">
          <ac:chgData name="Stuart C Wilde MBE" userId="effe1fc91cccb1d5" providerId="LiveId" clId="{0B7434C0-F6C9-5341-B016-8AA67EE59543}" dt="2023-12-07T16:39:27.189" v="1816" actId="1076"/>
          <ac:spMkLst>
            <pc:docMk/>
            <pc:sldMk cId="1116954973" sldId="372"/>
            <ac:spMk id="12" creationId="{FB8385FB-0435-5AA6-CFBF-1D4A60D83BBE}"/>
          </ac:spMkLst>
        </pc:spChg>
        <pc:spChg chg="del">
          <ac:chgData name="Stuart C Wilde MBE" userId="effe1fc91cccb1d5" providerId="LiveId" clId="{0B7434C0-F6C9-5341-B016-8AA67EE59543}" dt="2023-12-05T19:58:19.417" v="466" actId="478"/>
          <ac:spMkLst>
            <pc:docMk/>
            <pc:sldMk cId="1116954973" sldId="372"/>
            <ac:spMk id="14" creationId="{8F43C2BE-FC11-4556-86F2-8EE2FBBF10D2}"/>
          </ac:spMkLst>
        </pc:spChg>
        <pc:spChg chg="del">
          <ac:chgData name="Stuart C Wilde MBE" userId="effe1fc91cccb1d5" providerId="LiveId" clId="{0B7434C0-F6C9-5341-B016-8AA67EE59543}" dt="2023-12-05T19:58:19.417" v="466" actId="478"/>
          <ac:spMkLst>
            <pc:docMk/>
            <pc:sldMk cId="1116954973" sldId="372"/>
            <ac:spMk id="25" creationId="{F54BD576-CC82-43DA-A008-C28EF60A448A}"/>
          </ac:spMkLst>
        </pc:spChg>
        <pc:spChg chg="del">
          <ac:chgData name="Stuart C Wilde MBE" userId="effe1fc91cccb1d5" providerId="LiveId" clId="{0B7434C0-F6C9-5341-B016-8AA67EE59543}" dt="2023-12-05T20:20:25.260" v="1118" actId="478"/>
          <ac:spMkLst>
            <pc:docMk/>
            <pc:sldMk cId="1116954973" sldId="372"/>
            <ac:spMk id="29" creationId="{C5A8C257-B6E4-D850-0685-E36894744DCB}"/>
          </ac:spMkLst>
        </pc:spChg>
        <pc:picChg chg="mod">
          <ac:chgData name="Stuart C Wilde MBE" userId="effe1fc91cccb1d5" providerId="LiveId" clId="{0B7434C0-F6C9-5341-B016-8AA67EE59543}" dt="2023-12-07T16:39:27.189" v="1816" actId="1076"/>
          <ac:picMkLst>
            <pc:docMk/>
            <pc:sldMk cId="1116954973" sldId="372"/>
            <ac:picMk id="7" creationId="{FB000369-8B4F-3174-97F0-63BBA2886864}"/>
          </ac:picMkLst>
        </pc:picChg>
        <pc:cxnChg chg="del">
          <ac:chgData name="Stuart C Wilde MBE" userId="effe1fc91cccb1d5" providerId="LiveId" clId="{0B7434C0-F6C9-5341-B016-8AA67EE59543}" dt="2023-12-05T19:58:19.417" v="466" actId="478"/>
          <ac:cxnSpMkLst>
            <pc:docMk/>
            <pc:sldMk cId="1116954973" sldId="372"/>
            <ac:cxnSpMk id="8" creationId="{50060E80-F1C3-4E50-B873-7CFDEEA90049}"/>
          </ac:cxnSpMkLst>
        </pc:cxnChg>
        <pc:cxnChg chg="del">
          <ac:chgData name="Stuart C Wilde MBE" userId="effe1fc91cccb1d5" providerId="LiveId" clId="{0B7434C0-F6C9-5341-B016-8AA67EE59543}" dt="2023-12-05T19:58:19.417" v="466" actId="478"/>
          <ac:cxnSpMkLst>
            <pc:docMk/>
            <pc:sldMk cId="1116954973" sldId="372"/>
            <ac:cxnSpMk id="9" creationId="{01C52B09-2839-4160-A3C1-6BB201E5D53A}"/>
          </ac:cxnSpMkLst>
        </pc:cxnChg>
        <pc:cxnChg chg="del">
          <ac:chgData name="Stuart C Wilde MBE" userId="effe1fc91cccb1d5" providerId="LiveId" clId="{0B7434C0-F6C9-5341-B016-8AA67EE59543}" dt="2023-12-05T19:58:19.417" v="466" actId="478"/>
          <ac:cxnSpMkLst>
            <pc:docMk/>
            <pc:sldMk cId="1116954973" sldId="372"/>
            <ac:cxnSpMk id="10" creationId="{FC6C2AB6-E695-4520-9F38-6B6A0DE36B04}"/>
          </ac:cxnSpMkLst>
        </pc:cxnChg>
        <pc:cxnChg chg="del">
          <ac:chgData name="Stuart C Wilde MBE" userId="effe1fc91cccb1d5" providerId="LiveId" clId="{0B7434C0-F6C9-5341-B016-8AA67EE59543}" dt="2023-12-05T19:58:19.417" v="466" actId="478"/>
          <ac:cxnSpMkLst>
            <pc:docMk/>
            <pc:sldMk cId="1116954973" sldId="372"/>
            <ac:cxnSpMk id="11" creationId="{8F28B946-C7F6-4BF4-9E0C-3FACB97B07C7}"/>
          </ac:cxnSpMkLst>
        </pc:cxnChg>
      </pc:sldChg>
      <pc:sldChg chg="addSp delSp modSp mod">
        <pc:chgData name="Stuart C Wilde MBE" userId="effe1fc91cccb1d5" providerId="LiveId" clId="{0B7434C0-F6C9-5341-B016-8AA67EE59543}" dt="2023-12-07T16:39:38.143" v="1817" actId="1076"/>
        <pc:sldMkLst>
          <pc:docMk/>
          <pc:sldMk cId="666556267" sldId="373"/>
        </pc:sldMkLst>
        <pc:spChg chg="mod">
          <ac:chgData name="Stuart C Wilde MBE" userId="effe1fc91cccb1d5" providerId="LiveId" clId="{0B7434C0-F6C9-5341-B016-8AA67EE59543}" dt="2023-12-07T16:39:38.143" v="1817" actId="1076"/>
          <ac:spMkLst>
            <pc:docMk/>
            <pc:sldMk cId="666556267" sldId="373"/>
            <ac:spMk id="2" creationId="{89800A8C-28D2-DB83-F4BA-020EEA793FE5}"/>
          </ac:spMkLst>
        </pc:spChg>
        <pc:spChg chg="add mod">
          <ac:chgData name="Stuart C Wilde MBE" userId="effe1fc91cccb1d5" providerId="LiveId" clId="{0B7434C0-F6C9-5341-B016-8AA67EE59543}" dt="2023-12-05T20:20:37.981" v="1124" actId="20577"/>
          <ac:spMkLst>
            <pc:docMk/>
            <pc:sldMk cId="666556267" sldId="373"/>
            <ac:spMk id="3" creationId="{CD49D518-41C2-2E36-C706-B7D7789454C3}"/>
          </ac:spMkLst>
        </pc:spChg>
        <pc:spChg chg="del">
          <ac:chgData name="Stuart C Wilde MBE" userId="effe1fc91cccb1d5" providerId="LiveId" clId="{0B7434C0-F6C9-5341-B016-8AA67EE59543}" dt="2023-12-05T19:58:24.585" v="467" actId="478"/>
          <ac:spMkLst>
            <pc:docMk/>
            <pc:sldMk cId="666556267" sldId="373"/>
            <ac:spMk id="4" creationId="{60735DC8-A105-4BD0-A57F-2FFC38AECE84}"/>
          </ac:spMkLst>
        </pc:spChg>
        <pc:spChg chg="mod">
          <ac:chgData name="Stuart C Wilde MBE" userId="effe1fc91cccb1d5" providerId="LiveId" clId="{0B7434C0-F6C9-5341-B016-8AA67EE59543}" dt="2023-12-07T16:39:38.143" v="1817" actId="1076"/>
          <ac:spMkLst>
            <pc:docMk/>
            <pc:sldMk cId="666556267" sldId="373"/>
            <ac:spMk id="6" creationId="{90CC0A86-806A-052B-FD58-37297F1B666F}"/>
          </ac:spMkLst>
        </pc:spChg>
        <pc:spChg chg="mod">
          <ac:chgData name="Stuart C Wilde MBE" userId="effe1fc91cccb1d5" providerId="LiveId" clId="{0B7434C0-F6C9-5341-B016-8AA67EE59543}" dt="2023-12-07T16:39:38.143" v="1817" actId="1076"/>
          <ac:spMkLst>
            <pc:docMk/>
            <pc:sldMk cId="666556267" sldId="373"/>
            <ac:spMk id="12" creationId="{DF6AD73E-73D9-ADB1-3232-5CABF6DBA212}"/>
          </ac:spMkLst>
        </pc:spChg>
        <pc:spChg chg="mod">
          <ac:chgData name="Stuart C Wilde MBE" userId="effe1fc91cccb1d5" providerId="LiveId" clId="{0B7434C0-F6C9-5341-B016-8AA67EE59543}" dt="2023-12-07T16:39:38.143" v="1817" actId="1076"/>
          <ac:spMkLst>
            <pc:docMk/>
            <pc:sldMk cId="666556267" sldId="373"/>
            <ac:spMk id="13" creationId="{4981925B-D017-6EBC-0347-E0DA3ED8F225}"/>
          </ac:spMkLst>
        </pc:spChg>
        <pc:spChg chg="del">
          <ac:chgData name="Stuart C Wilde MBE" userId="effe1fc91cccb1d5" providerId="LiveId" clId="{0B7434C0-F6C9-5341-B016-8AA67EE59543}" dt="2023-12-05T19:58:24.585" v="467" actId="478"/>
          <ac:spMkLst>
            <pc:docMk/>
            <pc:sldMk cId="666556267" sldId="373"/>
            <ac:spMk id="14" creationId="{8F43C2BE-FC11-4556-86F2-8EE2FBBF10D2}"/>
          </ac:spMkLst>
        </pc:spChg>
        <pc:spChg chg="mod">
          <ac:chgData name="Stuart C Wilde MBE" userId="effe1fc91cccb1d5" providerId="LiveId" clId="{0B7434C0-F6C9-5341-B016-8AA67EE59543}" dt="2023-12-07T16:39:38.143" v="1817" actId="1076"/>
          <ac:spMkLst>
            <pc:docMk/>
            <pc:sldMk cId="666556267" sldId="373"/>
            <ac:spMk id="15" creationId="{19235A20-F567-CB2A-AED6-FECE6E796332}"/>
          </ac:spMkLst>
        </pc:spChg>
        <pc:spChg chg="mod">
          <ac:chgData name="Stuart C Wilde MBE" userId="effe1fc91cccb1d5" providerId="LiveId" clId="{0B7434C0-F6C9-5341-B016-8AA67EE59543}" dt="2023-12-07T16:39:38.143" v="1817" actId="1076"/>
          <ac:spMkLst>
            <pc:docMk/>
            <pc:sldMk cId="666556267" sldId="373"/>
            <ac:spMk id="17" creationId="{25F5AF51-7C63-7A5E-A252-70C6247B13C2}"/>
          </ac:spMkLst>
        </pc:spChg>
        <pc:spChg chg="mod">
          <ac:chgData name="Stuart C Wilde MBE" userId="effe1fc91cccb1d5" providerId="LiveId" clId="{0B7434C0-F6C9-5341-B016-8AA67EE59543}" dt="2023-12-07T16:39:38.143" v="1817" actId="1076"/>
          <ac:spMkLst>
            <pc:docMk/>
            <pc:sldMk cId="666556267" sldId="373"/>
            <ac:spMk id="21" creationId="{75A5E468-510F-80EC-47E4-1B58F5F85F74}"/>
          </ac:spMkLst>
        </pc:spChg>
        <pc:spChg chg="mod">
          <ac:chgData name="Stuart C Wilde MBE" userId="effe1fc91cccb1d5" providerId="LiveId" clId="{0B7434C0-F6C9-5341-B016-8AA67EE59543}" dt="2023-12-07T16:39:38.143" v="1817" actId="1076"/>
          <ac:spMkLst>
            <pc:docMk/>
            <pc:sldMk cId="666556267" sldId="373"/>
            <ac:spMk id="23" creationId="{7A9BEF2F-42EB-7067-EFC5-C30A5E96658B}"/>
          </ac:spMkLst>
        </pc:spChg>
        <pc:spChg chg="del">
          <ac:chgData name="Stuart C Wilde MBE" userId="effe1fc91cccb1d5" providerId="LiveId" clId="{0B7434C0-F6C9-5341-B016-8AA67EE59543}" dt="2023-12-05T19:58:24.585" v="467" actId="478"/>
          <ac:spMkLst>
            <pc:docMk/>
            <pc:sldMk cId="666556267" sldId="373"/>
            <ac:spMk id="25" creationId="{F54BD576-CC82-43DA-A008-C28EF60A448A}"/>
          </ac:spMkLst>
        </pc:spChg>
        <pc:spChg chg="del">
          <ac:chgData name="Stuart C Wilde MBE" userId="effe1fc91cccb1d5" providerId="LiveId" clId="{0B7434C0-F6C9-5341-B016-8AA67EE59543}" dt="2023-12-05T20:20:40.969" v="1125" actId="478"/>
          <ac:spMkLst>
            <pc:docMk/>
            <pc:sldMk cId="666556267" sldId="373"/>
            <ac:spMk id="29" creationId="{C5A8C257-B6E4-D850-0685-E36894744DCB}"/>
          </ac:spMkLst>
        </pc:spChg>
        <pc:spChg chg="mod">
          <ac:chgData name="Stuart C Wilde MBE" userId="effe1fc91cccb1d5" providerId="LiveId" clId="{0B7434C0-F6C9-5341-B016-8AA67EE59543}" dt="2023-12-07T16:39:38.143" v="1817" actId="1076"/>
          <ac:spMkLst>
            <pc:docMk/>
            <pc:sldMk cId="666556267" sldId="373"/>
            <ac:spMk id="44" creationId="{537BD8D2-3EF1-F3FE-D13A-77DD32FBC937}"/>
          </ac:spMkLst>
        </pc:spChg>
        <pc:picChg chg="mod">
          <ac:chgData name="Stuart C Wilde MBE" userId="effe1fc91cccb1d5" providerId="LiveId" clId="{0B7434C0-F6C9-5341-B016-8AA67EE59543}" dt="2023-12-07T16:39:38.143" v="1817" actId="1076"/>
          <ac:picMkLst>
            <pc:docMk/>
            <pc:sldMk cId="666556267" sldId="373"/>
            <ac:picMk id="5" creationId="{C39C7DBF-39C0-6D61-BC67-E948692852DC}"/>
          </ac:picMkLst>
        </pc:picChg>
        <pc:picChg chg="mod">
          <ac:chgData name="Stuart C Wilde MBE" userId="effe1fc91cccb1d5" providerId="LiveId" clId="{0B7434C0-F6C9-5341-B016-8AA67EE59543}" dt="2023-12-07T16:39:38.143" v="1817" actId="1076"/>
          <ac:picMkLst>
            <pc:docMk/>
            <pc:sldMk cId="666556267" sldId="373"/>
            <ac:picMk id="28" creationId="{F8FF0275-1E28-E28C-B350-C9908CFE1BA4}"/>
          </ac:picMkLst>
        </pc:picChg>
        <pc:cxnChg chg="mod">
          <ac:chgData name="Stuart C Wilde MBE" userId="effe1fc91cccb1d5" providerId="LiveId" clId="{0B7434C0-F6C9-5341-B016-8AA67EE59543}" dt="2023-12-07T16:39:38.143" v="1817" actId="1076"/>
          <ac:cxnSpMkLst>
            <pc:docMk/>
            <pc:sldMk cId="666556267" sldId="373"/>
            <ac:cxnSpMk id="7" creationId="{41A22047-D561-03E7-3BB3-4A00D00700B3}"/>
          </ac:cxnSpMkLst>
        </pc:cxnChg>
        <pc:cxnChg chg="del">
          <ac:chgData name="Stuart C Wilde MBE" userId="effe1fc91cccb1d5" providerId="LiveId" clId="{0B7434C0-F6C9-5341-B016-8AA67EE59543}" dt="2023-12-05T19:58:24.585" v="467" actId="478"/>
          <ac:cxnSpMkLst>
            <pc:docMk/>
            <pc:sldMk cId="666556267" sldId="373"/>
            <ac:cxnSpMk id="8" creationId="{50060E80-F1C3-4E50-B873-7CFDEEA90049}"/>
          </ac:cxnSpMkLst>
        </pc:cxnChg>
        <pc:cxnChg chg="del">
          <ac:chgData name="Stuart C Wilde MBE" userId="effe1fc91cccb1d5" providerId="LiveId" clId="{0B7434C0-F6C9-5341-B016-8AA67EE59543}" dt="2023-12-05T19:58:24.585" v="467" actId="478"/>
          <ac:cxnSpMkLst>
            <pc:docMk/>
            <pc:sldMk cId="666556267" sldId="373"/>
            <ac:cxnSpMk id="9" creationId="{01C52B09-2839-4160-A3C1-6BB201E5D53A}"/>
          </ac:cxnSpMkLst>
        </pc:cxnChg>
        <pc:cxnChg chg="del">
          <ac:chgData name="Stuart C Wilde MBE" userId="effe1fc91cccb1d5" providerId="LiveId" clId="{0B7434C0-F6C9-5341-B016-8AA67EE59543}" dt="2023-12-05T19:58:24.585" v="467" actId="478"/>
          <ac:cxnSpMkLst>
            <pc:docMk/>
            <pc:sldMk cId="666556267" sldId="373"/>
            <ac:cxnSpMk id="10" creationId="{FC6C2AB6-E695-4520-9F38-6B6A0DE36B04}"/>
          </ac:cxnSpMkLst>
        </pc:cxnChg>
        <pc:cxnChg chg="del">
          <ac:chgData name="Stuart C Wilde MBE" userId="effe1fc91cccb1d5" providerId="LiveId" clId="{0B7434C0-F6C9-5341-B016-8AA67EE59543}" dt="2023-12-05T19:58:24.585" v="467" actId="478"/>
          <ac:cxnSpMkLst>
            <pc:docMk/>
            <pc:sldMk cId="666556267" sldId="373"/>
            <ac:cxnSpMk id="11" creationId="{8F28B946-C7F6-4BF4-9E0C-3FACB97B07C7}"/>
          </ac:cxnSpMkLst>
        </pc:cxnChg>
        <pc:cxnChg chg="mod">
          <ac:chgData name="Stuart C Wilde MBE" userId="effe1fc91cccb1d5" providerId="LiveId" clId="{0B7434C0-F6C9-5341-B016-8AA67EE59543}" dt="2023-12-07T16:39:38.143" v="1817" actId="1076"/>
          <ac:cxnSpMkLst>
            <pc:docMk/>
            <pc:sldMk cId="666556267" sldId="373"/>
            <ac:cxnSpMk id="16" creationId="{A566DDD1-E6F0-D6AC-B3C9-49A9E2F2FFE4}"/>
          </ac:cxnSpMkLst>
        </pc:cxnChg>
        <pc:cxnChg chg="mod">
          <ac:chgData name="Stuart C Wilde MBE" userId="effe1fc91cccb1d5" providerId="LiveId" clId="{0B7434C0-F6C9-5341-B016-8AA67EE59543}" dt="2023-12-07T16:39:38.143" v="1817" actId="1076"/>
          <ac:cxnSpMkLst>
            <pc:docMk/>
            <pc:sldMk cId="666556267" sldId="373"/>
            <ac:cxnSpMk id="18" creationId="{2EE35BE5-4F63-690F-831F-BB1E6A923E73}"/>
          </ac:cxnSpMkLst>
        </pc:cxnChg>
        <pc:cxnChg chg="mod">
          <ac:chgData name="Stuart C Wilde MBE" userId="effe1fc91cccb1d5" providerId="LiveId" clId="{0B7434C0-F6C9-5341-B016-8AA67EE59543}" dt="2023-12-07T16:39:38.143" v="1817" actId="1076"/>
          <ac:cxnSpMkLst>
            <pc:docMk/>
            <pc:sldMk cId="666556267" sldId="373"/>
            <ac:cxnSpMk id="20" creationId="{6FA50149-67EE-5E85-E368-9D2E7DD83C89}"/>
          </ac:cxnSpMkLst>
        </pc:cxnChg>
        <pc:cxnChg chg="mod">
          <ac:chgData name="Stuart C Wilde MBE" userId="effe1fc91cccb1d5" providerId="LiveId" clId="{0B7434C0-F6C9-5341-B016-8AA67EE59543}" dt="2023-12-07T16:39:38.143" v="1817" actId="1076"/>
          <ac:cxnSpMkLst>
            <pc:docMk/>
            <pc:sldMk cId="666556267" sldId="373"/>
            <ac:cxnSpMk id="22" creationId="{A4912836-9D59-99D1-6D14-8E6B948DDE38}"/>
          </ac:cxnSpMkLst>
        </pc:cxnChg>
      </pc:sldChg>
      <pc:sldChg chg="addSp delSp modSp mod">
        <pc:chgData name="Stuart C Wilde MBE" userId="effe1fc91cccb1d5" providerId="LiveId" clId="{0B7434C0-F6C9-5341-B016-8AA67EE59543}" dt="2023-12-07T16:39:48.546" v="1818" actId="1076"/>
        <pc:sldMkLst>
          <pc:docMk/>
          <pc:sldMk cId="2642729713" sldId="374"/>
        </pc:sldMkLst>
        <pc:spChg chg="mod">
          <ac:chgData name="Stuart C Wilde MBE" userId="effe1fc91cccb1d5" providerId="LiveId" clId="{0B7434C0-F6C9-5341-B016-8AA67EE59543}" dt="2023-12-07T16:39:48.546" v="1818" actId="1076"/>
          <ac:spMkLst>
            <pc:docMk/>
            <pc:sldMk cId="2642729713" sldId="374"/>
            <ac:spMk id="2" creationId="{B1829252-3D33-364C-DE7B-BB53233C8F14}"/>
          </ac:spMkLst>
        </pc:spChg>
        <pc:spChg chg="mod">
          <ac:chgData name="Stuart C Wilde MBE" userId="effe1fc91cccb1d5" providerId="LiveId" clId="{0B7434C0-F6C9-5341-B016-8AA67EE59543}" dt="2023-12-07T16:39:48.546" v="1818" actId="1076"/>
          <ac:spMkLst>
            <pc:docMk/>
            <pc:sldMk cId="2642729713" sldId="374"/>
            <ac:spMk id="3" creationId="{5C602819-3C34-4BE8-D9B6-0CED2E47CF70}"/>
          </ac:spMkLst>
        </pc:spChg>
        <pc:spChg chg="del">
          <ac:chgData name="Stuart C Wilde MBE" userId="effe1fc91cccb1d5" providerId="LiveId" clId="{0B7434C0-F6C9-5341-B016-8AA67EE59543}" dt="2023-12-05T19:58:28.922" v="468" actId="478"/>
          <ac:spMkLst>
            <pc:docMk/>
            <pc:sldMk cId="2642729713" sldId="374"/>
            <ac:spMk id="4" creationId="{60735DC8-A105-4BD0-A57F-2FFC38AECE84}"/>
          </ac:spMkLst>
        </pc:spChg>
        <pc:spChg chg="add mod">
          <ac:chgData name="Stuart C Wilde MBE" userId="effe1fc91cccb1d5" providerId="LiveId" clId="{0B7434C0-F6C9-5341-B016-8AA67EE59543}" dt="2023-12-05T20:21:29.777" v="1129" actId="20577"/>
          <ac:spMkLst>
            <pc:docMk/>
            <pc:sldMk cId="2642729713" sldId="374"/>
            <ac:spMk id="5" creationId="{F30F70A5-B485-279A-6CCC-D9DABFA9113D}"/>
          </ac:spMkLst>
        </pc:spChg>
        <pc:spChg chg="mod">
          <ac:chgData name="Stuart C Wilde MBE" userId="effe1fc91cccb1d5" providerId="LiveId" clId="{0B7434C0-F6C9-5341-B016-8AA67EE59543}" dt="2023-12-07T16:39:48.546" v="1818" actId="1076"/>
          <ac:spMkLst>
            <pc:docMk/>
            <pc:sldMk cId="2642729713" sldId="374"/>
            <ac:spMk id="6" creationId="{945B4608-41DD-27E4-0B76-BBBAC52810E5}"/>
          </ac:spMkLst>
        </pc:spChg>
        <pc:spChg chg="del">
          <ac:chgData name="Stuart C Wilde MBE" userId="effe1fc91cccb1d5" providerId="LiveId" clId="{0B7434C0-F6C9-5341-B016-8AA67EE59543}" dt="2023-12-05T19:58:28.922" v="468" actId="478"/>
          <ac:spMkLst>
            <pc:docMk/>
            <pc:sldMk cId="2642729713" sldId="374"/>
            <ac:spMk id="14" creationId="{8F43C2BE-FC11-4556-86F2-8EE2FBBF10D2}"/>
          </ac:spMkLst>
        </pc:spChg>
        <pc:spChg chg="mod">
          <ac:chgData name="Stuart C Wilde MBE" userId="effe1fc91cccb1d5" providerId="LiveId" clId="{0B7434C0-F6C9-5341-B016-8AA67EE59543}" dt="2023-12-07T16:39:48.546" v="1818" actId="1076"/>
          <ac:spMkLst>
            <pc:docMk/>
            <pc:sldMk cId="2642729713" sldId="374"/>
            <ac:spMk id="16" creationId="{395723AF-B544-148D-7E4D-187D0FAE0B6E}"/>
          </ac:spMkLst>
        </pc:spChg>
        <pc:spChg chg="mod">
          <ac:chgData name="Stuart C Wilde MBE" userId="effe1fc91cccb1d5" providerId="LiveId" clId="{0B7434C0-F6C9-5341-B016-8AA67EE59543}" dt="2023-12-07T16:39:48.546" v="1818" actId="1076"/>
          <ac:spMkLst>
            <pc:docMk/>
            <pc:sldMk cId="2642729713" sldId="374"/>
            <ac:spMk id="24" creationId="{92CDCC6A-AFB8-0A7F-B668-E6585BAC4EB5}"/>
          </ac:spMkLst>
        </pc:spChg>
        <pc:spChg chg="del">
          <ac:chgData name="Stuart C Wilde MBE" userId="effe1fc91cccb1d5" providerId="LiveId" clId="{0B7434C0-F6C9-5341-B016-8AA67EE59543}" dt="2023-12-05T19:58:28.922" v="468" actId="478"/>
          <ac:spMkLst>
            <pc:docMk/>
            <pc:sldMk cId="2642729713" sldId="374"/>
            <ac:spMk id="25" creationId="{F54BD576-CC82-43DA-A008-C28EF60A448A}"/>
          </ac:spMkLst>
        </pc:spChg>
        <pc:spChg chg="mod">
          <ac:chgData name="Stuart C Wilde MBE" userId="effe1fc91cccb1d5" providerId="LiveId" clId="{0B7434C0-F6C9-5341-B016-8AA67EE59543}" dt="2023-12-07T16:39:48.546" v="1818" actId="1076"/>
          <ac:spMkLst>
            <pc:docMk/>
            <pc:sldMk cId="2642729713" sldId="374"/>
            <ac:spMk id="26" creationId="{92CDCC6A-AFB8-0A7F-B668-E6585BAC4EB5}"/>
          </ac:spMkLst>
        </pc:spChg>
        <pc:spChg chg="del">
          <ac:chgData name="Stuart C Wilde MBE" userId="effe1fc91cccb1d5" providerId="LiveId" clId="{0B7434C0-F6C9-5341-B016-8AA67EE59543}" dt="2023-12-05T20:20:46.872" v="1126" actId="478"/>
          <ac:spMkLst>
            <pc:docMk/>
            <pc:sldMk cId="2642729713" sldId="374"/>
            <ac:spMk id="29" creationId="{C5A8C257-B6E4-D850-0685-E36894744DCB}"/>
          </ac:spMkLst>
        </pc:spChg>
        <pc:spChg chg="mod">
          <ac:chgData name="Stuart C Wilde MBE" userId="effe1fc91cccb1d5" providerId="LiveId" clId="{0B7434C0-F6C9-5341-B016-8AA67EE59543}" dt="2023-12-07T16:39:48.546" v="1818" actId="1076"/>
          <ac:spMkLst>
            <pc:docMk/>
            <pc:sldMk cId="2642729713" sldId="374"/>
            <ac:spMk id="36" creationId="{D350326A-ACFD-44EB-64AC-9C91BA571016}"/>
          </ac:spMkLst>
        </pc:spChg>
        <pc:picChg chg="mod">
          <ac:chgData name="Stuart C Wilde MBE" userId="effe1fc91cccb1d5" providerId="LiveId" clId="{0B7434C0-F6C9-5341-B016-8AA67EE59543}" dt="2023-12-07T16:39:48.546" v="1818" actId="1076"/>
          <ac:picMkLst>
            <pc:docMk/>
            <pc:sldMk cId="2642729713" sldId="374"/>
            <ac:picMk id="15" creationId="{0E7412FE-76BC-8F34-ACCD-1B6C5CF3A6AD}"/>
          </ac:picMkLst>
        </pc:picChg>
        <pc:picChg chg="mod">
          <ac:chgData name="Stuart C Wilde MBE" userId="effe1fc91cccb1d5" providerId="LiveId" clId="{0B7434C0-F6C9-5341-B016-8AA67EE59543}" dt="2023-12-07T16:39:48.546" v="1818" actId="1076"/>
          <ac:picMkLst>
            <pc:docMk/>
            <pc:sldMk cId="2642729713" sldId="374"/>
            <ac:picMk id="19" creationId="{9A4D3102-3722-31F9-A042-D07A4A4DFE86}"/>
          </ac:picMkLst>
        </pc:picChg>
        <pc:picChg chg="mod">
          <ac:chgData name="Stuart C Wilde MBE" userId="effe1fc91cccb1d5" providerId="LiveId" clId="{0B7434C0-F6C9-5341-B016-8AA67EE59543}" dt="2023-12-07T16:39:48.546" v="1818" actId="1076"/>
          <ac:picMkLst>
            <pc:docMk/>
            <pc:sldMk cId="2642729713" sldId="374"/>
            <ac:picMk id="27" creationId="{5BF89BD6-4B2C-66D9-3531-ED24A38EE4C7}"/>
          </ac:picMkLst>
        </pc:picChg>
        <pc:cxnChg chg="mod">
          <ac:chgData name="Stuart C Wilde MBE" userId="effe1fc91cccb1d5" providerId="LiveId" clId="{0B7434C0-F6C9-5341-B016-8AA67EE59543}" dt="2023-12-07T16:39:48.546" v="1818" actId="1076"/>
          <ac:cxnSpMkLst>
            <pc:docMk/>
            <pc:sldMk cId="2642729713" sldId="374"/>
            <ac:cxnSpMk id="7" creationId="{6740D305-56D4-0A08-FE4C-1958192029D0}"/>
          </ac:cxnSpMkLst>
        </pc:cxnChg>
        <pc:cxnChg chg="del">
          <ac:chgData name="Stuart C Wilde MBE" userId="effe1fc91cccb1d5" providerId="LiveId" clId="{0B7434C0-F6C9-5341-B016-8AA67EE59543}" dt="2023-12-05T19:58:28.922" v="468" actId="478"/>
          <ac:cxnSpMkLst>
            <pc:docMk/>
            <pc:sldMk cId="2642729713" sldId="374"/>
            <ac:cxnSpMk id="8" creationId="{50060E80-F1C3-4E50-B873-7CFDEEA90049}"/>
          </ac:cxnSpMkLst>
        </pc:cxnChg>
        <pc:cxnChg chg="del">
          <ac:chgData name="Stuart C Wilde MBE" userId="effe1fc91cccb1d5" providerId="LiveId" clId="{0B7434C0-F6C9-5341-B016-8AA67EE59543}" dt="2023-12-05T19:58:28.922" v="468" actId="478"/>
          <ac:cxnSpMkLst>
            <pc:docMk/>
            <pc:sldMk cId="2642729713" sldId="374"/>
            <ac:cxnSpMk id="9" creationId="{01C52B09-2839-4160-A3C1-6BB201E5D53A}"/>
          </ac:cxnSpMkLst>
        </pc:cxnChg>
        <pc:cxnChg chg="del">
          <ac:chgData name="Stuart C Wilde MBE" userId="effe1fc91cccb1d5" providerId="LiveId" clId="{0B7434C0-F6C9-5341-B016-8AA67EE59543}" dt="2023-12-05T19:58:28.922" v="468" actId="478"/>
          <ac:cxnSpMkLst>
            <pc:docMk/>
            <pc:sldMk cId="2642729713" sldId="374"/>
            <ac:cxnSpMk id="10" creationId="{FC6C2AB6-E695-4520-9F38-6B6A0DE36B04}"/>
          </ac:cxnSpMkLst>
        </pc:cxnChg>
        <pc:cxnChg chg="del">
          <ac:chgData name="Stuart C Wilde MBE" userId="effe1fc91cccb1d5" providerId="LiveId" clId="{0B7434C0-F6C9-5341-B016-8AA67EE59543}" dt="2023-12-05T19:58:28.922" v="468" actId="478"/>
          <ac:cxnSpMkLst>
            <pc:docMk/>
            <pc:sldMk cId="2642729713" sldId="374"/>
            <ac:cxnSpMk id="11" creationId="{8F28B946-C7F6-4BF4-9E0C-3FACB97B07C7}"/>
          </ac:cxnSpMkLst>
        </pc:cxnChg>
        <pc:cxnChg chg="mod">
          <ac:chgData name="Stuart C Wilde MBE" userId="effe1fc91cccb1d5" providerId="LiveId" clId="{0B7434C0-F6C9-5341-B016-8AA67EE59543}" dt="2023-12-07T16:39:48.546" v="1818" actId="1076"/>
          <ac:cxnSpMkLst>
            <pc:docMk/>
            <pc:sldMk cId="2642729713" sldId="374"/>
            <ac:cxnSpMk id="17" creationId="{24E66A12-F3F5-DD8C-2E02-C47E80BA91CA}"/>
          </ac:cxnSpMkLst>
        </pc:cxnChg>
        <pc:cxnChg chg="mod">
          <ac:chgData name="Stuart C Wilde MBE" userId="effe1fc91cccb1d5" providerId="LiveId" clId="{0B7434C0-F6C9-5341-B016-8AA67EE59543}" dt="2023-12-07T16:39:48.546" v="1818" actId="1076"/>
          <ac:cxnSpMkLst>
            <pc:docMk/>
            <pc:sldMk cId="2642729713" sldId="374"/>
            <ac:cxnSpMk id="22" creationId="{E1CBCB0D-38F7-8934-B7DF-27C12151898A}"/>
          </ac:cxnSpMkLst>
        </pc:cxnChg>
        <pc:cxnChg chg="mod">
          <ac:chgData name="Stuart C Wilde MBE" userId="effe1fc91cccb1d5" providerId="LiveId" clId="{0B7434C0-F6C9-5341-B016-8AA67EE59543}" dt="2023-12-07T16:39:48.546" v="1818" actId="1076"/>
          <ac:cxnSpMkLst>
            <pc:docMk/>
            <pc:sldMk cId="2642729713" sldId="374"/>
            <ac:cxnSpMk id="33" creationId="{F47AB8A5-4733-04E2-92FE-6E0124FB0DEC}"/>
          </ac:cxnSpMkLst>
        </pc:cxnChg>
        <pc:cxnChg chg="mod">
          <ac:chgData name="Stuart C Wilde MBE" userId="effe1fc91cccb1d5" providerId="LiveId" clId="{0B7434C0-F6C9-5341-B016-8AA67EE59543}" dt="2023-12-07T16:39:48.546" v="1818" actId="1076"/>
          <ac:cxnSpMkLst>
            <pc:docMk/>
            <pc:sldMk cId="2642729713" sldId="374"/>
            <ac:cxnSpMk id="37" creationId="{BC678FE9-FAC6-09E7-6D5B-5521E169E9C9}"/>
          </ac:cxnSpMkLst>
        </pc:cxnChg>
      </pc:sldChg>
      <pc:sldChg chg="addSp delSp modSp mod">
        <pc:chgData name="Stuart C Wilde MBE" userId="effe1fc91cccb1d5" providerId="LiveId" clId="{0B7434C0-F6C9-5341-B016-8AA67EE59543}" dt="2023-12-07T16:40:04.595" v="1819" actId="1076"/>
        <pc:sldMkLst>
          <pc:docMk/>
          <pc:sldMk cId="3791068597" sldId="375"/>
        </pc:sldMkLst>
        <pc:spChg chg="mod">
          <ac:chgData name="Stuart C Wilde MBE" userId="effe1fc91cccb1d5" providerId="LiveId" clId="{0B7434C0-F6C9-5341-B016-8AA67EE59543}" dt="2023-12-07T16:40:04.595" v="1819" actId="1076"/>
          <ac:spMkLst>
            <pc:docMk/>
            <pc:sldMk cId="3791068597" sldId="375"/>
            <ac:spMk id="2" creationId="{5A93B09E-7111-B24C-76E8-E33E4C71FF27}"/>
          </ac:spMkLst>
        </pc:spChg>
        <pc:spChg chg="mod">
          <ac:chgData name="Stuart C Wilde MBE" userId="effe1fc91cccb1d5" providerId="LiveId" clId="{0B7434C0-F6C9-5341-B016-8AA67EE59543}" dt="2023-12-07T16:40:04.595" v="1819" actId="1076"/>
          <ac:spMkLst>
            <pc:docMk/>
            <pc:sldMk cId="3791068597" sldId="375"/>
            <ac:spMk id="3" creationId="{F33F70EC-3CF5-F744-FA00-A2CCE49C7382}"/>
          </ac:spMkLst>
        </pc:spChg>
        <pc:spChg chg="del">
          <ac:chgData name="Stuart C Wilde MBE" userId="effe1fc91cccb1d5" providerId="LiveId" clId="{0B7434C0-F6C9-5341-B016-8AA67EE59543}" dt="2023-12-05T19:58:33.985" v="469" actId="478"/>
          <ac:spMkLst>
            <pc:docMk/>
            <pc:sldMk cId="3791068597" sldId="375"/>
            <ac:spMk id="4" creationId="{60735DC8-A105-4BD0-A57F-2FFC38AECE84}"/>
          </ac:spMkLst>
        </pc:spChg>
        <pc:spChg chg="add mod">
          <ac:chgData name="Stuart C Wilde MBE" userId="effe1fc91cccb1d5" providerId="LiveId" clId="{0B7434C0-F6C9-5341-B016-8AA67EE59543}" dt="2023-12-05T20:21:40.240" v="1133" actId="20577"/>
          <ac:spMkLst>
            <pc:docMk/>
            <pc:sldMk cId="3791068597" sldId="375"/>
            <ac:spMk id="7" creationId="{989C9679-EBF1-5CAC-825D-EC963B35BB83}"/>
          </ac:spMkLst>
        </pc:spChg>
        <pc:spChg chg="mod">
          <ac:chgData name="Stuart C Wilde MBE" userId="effe1fc91cccb1d5" providerId="LiveId" clId="{0B7434C0-F6C9-5341-B016-8AA67EE59543}" dt="2023-12-07T16:40:04.595" v="1819" actId="1076"/>
          <ac:spMkLst>
            <pc:docMk/>
            <pc:sldMk cId="3791068597" sldId="375"/>
            <ac:spMk id="13" creationId="{B773A3A9-133B-B7E4-912A-002CFD960D3A}"/>
          </ac:spMkLst>
        </pc:spChg>
        <pc:spChg chg="del">
          <ac:chgData name="Stuart C Wilde MBE" userId="effe1fc91cccb1d5" providerId="LiveId" clId="{0B7434C0-F6C9-5341-B016-8AA67EE59543}" dt="2023-12-05T19:58:33.985" v="469" actId="478"/>
          <ac:spMkLst>
            <pc:docMk/>
            <pc:sldMk cId="3791068597" sldId="375"/>
            <ac:spMk id="14" creationId="{8F43C2BE-FC11-4556-86F2-8EE2FBBF10D2}"/>
          </ac:spMkLst>
        </pc:spChg>
        <pc:spChg chg="mod">
          <ac:chgData name="Stuart C Wilde MBE" userId="effe1fc91cccb1d5" providerId="LiveId" clId="{0B7434C0-F6C9-5341-B016-8AA67EE59543}" dt="2023-12-07T16:40:04.595" v="1819" actId="1076"/>
          <ac:spMkLst>
            <pc:docMk/>
            <pc:sldMk cId="3791068597" sldId="375"/>
            <ac:spMk id="15" creationId="{B1829252-3D33-364C-DE7B-BB53233C8F14}"/>
          </ac:spMkLst>
        </pc:spChg>
        <pc:spChg chg="mod">
          <ac:chgData name="Stuart C Wilde MBE" userId="effe1fc91cccb1d5" providerId="LiveId" clId="{0B7434C0-F6C9-5341-B016-8AA67EE59543}" dt="2023-12-07T16:40:04.595" v="1819" actId="1076"/>
          <ac:spMkLst>
            <pc:docMk/>
            <pc:sldMk cId="3791068597" sldId="375"/>
            <ac:spMk id="17"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8"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9"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21" creationId="{172ACC77-9E80-C056-5103-E5C4FE3B4832}"/>
          </ac:spMkLst>
        </pc:spChg>
        <pc:spChg chg="mod">
          <ac:chgData name="Stuart C Wilde MBE" userId="effe1fc91cccb1d5" providerId="LiveId" clId="{0B7434C0-F6C9-5341-B016-8AA67EE59543}" dt="2023-12-07T16:40:04.595" v="1819" actId="1076"/>
          <ac:spMkLst>
            <pc:docMk/>
            <pc:sldMk cId="3791068597" sldId="375"/>
            <ac:spMk id="22" creationId="{24248694-A22C-680E-D9F5-337848D88447}"/>
          </ac:spMkLst>
        </pc:spChg>
        <pc:spChg chg="mod">
          <ac:chgData name="Stuart C Wilde MBE" userId="effe1fc91cccb1d5" providerId="LiveId" clId="{0B7434C0-F6C9-5341-B016-8AA67EE59543}" dt="2023-12-07T16:40:04.595" v="1819" actId="1076"/>
          <ac:spMkLst>
            <pc:docMk/>
            <pc:sldMk cId="3791068597" sldId="375"/>
            <ac:spMk id="23" creationId="{E86CE374-F8D9-1D63-DBD3-6C4B3141C361}"/>
          </ac:spMkLst>
        </pc:spChg>
        <pc:spChg chg="del">
          <ac:chgData name="Stuart C Wilde MBE" userId="effe1fc91cccb1d5" providerId="LiveId" clId="{0B7434C0-F6C9-5341-B016-8AA67EE59543}" dt="2023-12-05T19:58:33.985" v="469" actId="478"/>
          <ac:spMkLst>
            <pc:docMk/>
            <pc:sldMk cId="3791068597" sldId="375"/>
            <ac:spMk id="25" creationId="{F54BD576-CC82-43DA-A008-C28EF60A448A}"/>
          </ac:spMkLst>
        </pc:spChg>
        <pc:spChg chg="del">
          <ac:chgData name="Stuart C Wilde MBE" userId="effe1fc91cccb1d5" providerId="LiveId" clId="{0B7434C0-F6C9-5341-B016-8AA67EE59543}" dt="2023-12-05T20:21:34.938" v="1130" actId="478"/>
          <ac:spMkLst>
            <pc:docMk/>
            <pc:sldMk cId="3791068597" sldId="375"/>
            <ac:spMk id="29" creationId="{C5A8C257-B6E4-D850-0685-E36894744DCB}"/>
          </ac:spMkLst>
        </pc:spChg>
        <pc:spChg chg="mod">
          <ac:chgData name="Stuart C Wilde MBE" userId="effe1fc91cccb1d5" providerId="LiveId" clId="{0B7434C0-F6C9-5341-B016-8AA67EE59543}" dt="2023-12-07T16:40:04.595" v="1819" actId="1076"/>
          <ac:spMkLst>
            <pc:docMk/>
            <pc:sldMk cId="3791068597" sldId="375"/>
            <ac:spMk id="30" creationId="{02943B4E-10B1-9A6A-6C30-1613D380FB2C}"/>
          </ac:spMkLst>
        </pc:spChg>
        <pc:spChg chg="mod">
          <ac:chgData name="Stuart C Wilde MBE" userId="effe1fc91cccb1d5" providerId="LiveId" clId="{0B7434C0-F6C9-5341-B016-8AA67EE59543}" dt="2023-12-07T16:40:04.595" v="1819" actId="1076"/>
          <ac:spMkLst>
            <pc:docMk/>
            <pc:sldMk cId="3791068597" sldId="375"/>
            <ac:spMk id="39" creationId="{6144C97A-1A13-61DC-CEC4-CD18FF7F7607}"/>
          </ac:spMkLst>
        </pc:spChg>
        <pc:spChg chg="mod">
          <ac:chgData name="Stuart C Wilde MBE" userId="effe1fc91cccb1d5" providerId="LiveId" clId="{0B7434C0-F6C9-5341-B016-8AA67EE59543}" dt="2023-12-07T16:40:04.595" v="1819" actId="1076"/>
          <ac:spMkLst>
            <pc:docMk/>
            <pc:sldMk cId="3791068597" sldId="375"/>
            <ac:spMk id="45" creationId="{5D869CC5-43F1-3F47-1185-378F45032E72}"/>
          </ac:spMkLst>
        </pc:spChg>
        <pc:spChg chg="mod">
          <ac:chgData name="Stuart C Wilde MBE" userId="effe1fc91cccb1d5" providerId="LiveId" clId="{0B7434C0-F6C9-5341-B016-8AA67EE59543}" dt="2023-12-07T16:40:04.595" v="1819" actId="1076"/>
          <ac:spMkLst>
            <pc:docMk/>
            <pc:sldMk cId="3791068597" sldId="375"/>
            <ac:spMk id="46" creationId="{806136B2-7339-8D63-DB4E-76F0808BFF0F}"/>
          </ac:spMkLst>
        </pc:spChg>
        <pc:spChg chg="mod">
          <ac:chgData name="Stuart C Wilde MBE" userId="effe1fc91cccb1d5" providerId="LiveId" clId="{0B7434C0-F6C9-5341-B016-8AA67EE59543}" dt="2023-12-07T16:40:04.595" v="1819" actId="1076"/>
          <ac:spMkLst>
            <pc:docMk/>
            <pc:sldMk cId="3791068597" sldId="375"/>
            <ac:spMk id="58" creationId="{C14F99BF-AD13-F5A7-1A23-1BEE00C1A682}"/>
          </ac:spMkLst>
        </pc:spChg>
        <pc:spChg chg="mod">
          <ac:chgData name="Stuart C Wilde MBE" userId="effe1fc91cccb1d5" providerId="LiveId" clId="{0B7434C0-F6C9-5341-B016-8AA67EE59543}" dt="2023-12-07T16:40:04.595" v="1819" actId="1076"/>
          <ac:spMkLst>
            <pc:docMk/>
            <pc:sldMk cId="3791068597" sldId="375"/>
            <ac:spMk id="59" creationId="{2F8F999E-EF4D-FEA2-87D7-30204193A90B}"/>
          </ac:spMkLst>
        </pc:spChg>
        <pc:spChg chg="mod">
          <ac:chgData name="Stuart C Wilde MBE" userId="effe1fc91cccb1d5" providerId="LiveId" clId="{0B7434C0-F6C9-5341-B016-8AA67EE59543}" dt="2023-12-07T16:40:04.595" v="1819" actId="1076"/>
          <ac:spMkLst>
            <pc:docMk/>
            <pc:sldMk cId="3791068597" sldId="375"/>
            <ac:spMk id="61" creationId="{3DA28632-352C-B195-8B8F-6C426BFED4EB}"/>
          </ac:spMkLst>
        </pc:spChg>
        <pc:spChg chg="mod">
          <ac:chgData name="Stuart C Wilde MBE" userId="effe1fc91cccb1d5" providerId="LiveId" clId="{0B7434C0-F6C9-5341-B016-8AA67EE59543}" dt="2023-12-07T16:40:04.595" v="1819" actId="1076"/>
          <ac:spMkLst>
            <pc:docMk/>
            <pc:sldMk cId="3791068597" sldId="375"/>
            <ac:spMk id="62" creationId="{F16A2DD9-E13B-55EF-0021-76658351D81C}"/>
          </ac:spMkLst>
        </pc:spChg>
        <pc:spChg chg="mod">
          <ac:chgData name="Stuart C Wilde MBE" userId="effe1fc91cccb1d5" providerId="LiveId" clId="{0B7434C0-F6C9-5341-B016-8AA67EE59543}" dt="2023-12-07T16:40:04.595" v="1819" actId="1076"/>
          <ac:spMkLst>
            <pc:docMk/>
            <pc:sldMk cId="3791068597" sldId="375"/>
            <ac:spMk id="66" creationId="{CF77086D-43B3-91E5-6CC8-E30EE5E6ED21}"/>
          </ac:spMkLst>
        </pc:spChg>
        <pc:spChg chg="mod">
          <ac:chgData name="Stuart C Wilde MBE" userId="effe1fc91cccb1d5" providerId="LiveId" clId="{0B7434C0-F6C9-5341-B016-8AA67EE59543}" dt="2023-12-07T16:40:04.595" v="1819" actId="1076"/>
          <ac:spMkLst>
            <pc:docMk/>
            <pc:sldMk cId="3791068597" sldId="375"/>
            <ac:spMk id="68" creationId="{45DDA4CD-D502-FAD2-DDA8-234D21CD9992}"/>
          </ac:spMkLst>
        </pc:spChg>
        <pc:spChg chg="mod">
          <ac:chgData name="Stuart C Wilde MBE" userId="effe1fc91cccb1d5" providerId="LiveId" clId="{0B7434C0-F6C9-5341-B016-8AA67EE59543}" dt="2023-12-07T16:40:04.595" v="1819" actId="1076"/>
          <ac:spMkLst>
            <pc:docMk/>
            <pc:sldMk cId="3791068597" sldId="375"/>
            <ac:spMk id="75" creationId="{856FDA80-0DD7-6E56-646A-BBD5991D7840}"/>
          </ac:spMkLst>
        </pc:spChg>
        <pc:picChg chg="mod">
          <ac:chgData name="Stuart C Wilde MBE" userId="effe1fc91cccb1d5" providerId="LiveId" clId="{0B7434C0-F6C9-5341-B016-8AA67EE59543}" dt="2023-12-07T16:40:04.595" v="1819" actId="1076"/>
          <ac:picMkLst>
            <pc:docMk/>
            <pc:sldMk cId="3791068597" sldId="375"/>
            <ac:picMk id="6" creationId="{C3007169-00E8-A529-A18F-E4B557618222}"/>
          </ac:picMkLst>
        </pc:picChg>
        <pc:picChg chg="mod">
          <ac:chgData name="Stuart C Wilde MBE" userId="effe1fc91cccb1d5" providerId="LiveId" clId="{0B7434C0-F6C9-5341-B016-8AA67EE59543}" dt="2023-12-07T16:40:04.595" v="1819" actId="1076"/>
          <ac:picMkLst>
            <pc:docMk/>
            <pc:sldMk cId="3791068597" sldId="375"/>
            <ac:picMk id="12" creationId="{F649CAAB-DF1C-86FF-C8EE-2F9A952EC7E5}"/>
          </ac:picMkLst>
        </pc:picChg>
        <pc:picChg chg="mod">
          <ac:chgData name="Stuart C Wilde MBE" userId="effe1fc91cccb1d5" providerId="LiveId" clId="{0B7434C0-F6C9-5341-B016-8AA67EE59543}" dt="2023-12-07T16:40:04.595" v="1819" actId="1076"/>
          <ac:picMkLst>
            <pc:docMk/>
            <pc:sldMk cId="3791068597" sldId="375"/>
            <ac:picMk id="36" creationId="{FA0876B9-5ACE-0863-9C02-7361B26BFF9A}"/>
          </ac:picMkLst>
        </pc:picChg>
        <pc:picChg chg="mod">
          <ac:chgData name="Stuart C Wilde MBE" userId="effe1fc91cccb1d5" providerId="LiveId" clId="{0B7434C0-F6C9-5341-B016-8AA67EE59543}" dt="2023-12-07T16:40:04.595" v="1819" actId="1076"/>
          <ac:picMkLst>
            <pc:docMk/>
            <pc:sldMk cId="3791068597" sldId="375"/>
            <ac:picMk id="57" creationId="{00FEF779-4131-76FA-74B4-DA1B9FD91E00}"/>
          </ac:picMkLst>
        </pc:picChg>
        <pc:cxnChg chg="mod">
          <ac:chgData name="Stuart C Wilde MBE" userId="effe1fc91cccb1d5" providerId="LiveId" clId="{0B7434C0-F6C9-5341-B016-8AA67EE59543}" dt="2023-12-07T16:40:04.595" v="1819" actId="1076"/>
          <ac:cxnSpMkLst>
            <pc:docMk/>
            <pc:sldMk cId="3791068597" sldId="375"/>
            <ac:cxnSpMk id="5" creationId="{057A2C25-7116-C9B9-23BA-F1A0EA443AD3}"/>
          </ac:cxnSpMkLst>
        </pc:cxnChg>
        <pc:cxnChg chg="del">
          <ac:chgData name="Stuart C Wilde MBE" userId="effe1fc91cccb1d5" providerId="LiveId" clId="{0B7434C0-F6C9-5341-B016-8AA67EE59543}" dt="2023-12-05T19:58:33.985" v="469" actId="478"/>
          <ac:cxnSpMkLst>
            <pc:docMk/>
            <pc:sldMk cId="3791068597" sldId="375"/>
            <ac:cxnSpMk id="8" creationId="{50060E80-F1C3-4E50-B873-7CFDEEA90049}"/>
          </ac:cxnSpMkLst>
        </pc:cxnChg>
        <pc:cxnChg chg="del">
          <ac:chgData name="Stuart C Wilde MBE" userId="effe1fc91cccb1d5" providerId="LiveId" clId="{0B7434C0-F6C9-5341-B016-8AA67EE59543}" dt="2023-12-05T19:58:33.985" v="469" actId="478"/>
          <ac:cxnSpMkLst>
            <pc:docMk/>
            <pc:sldMk cId="3791068597" sldId="375"/>
            <ac:cxnSpMk id="9" creationId="{01C52B09-2839-4160-A3C1-6BB201E5D53A}"/>
          </ac:cxnSpMkLst>
        </pc:cxnChg>
        <pc:cxnChg chg="del">
          <ac:chgData name="Stuart C Wilde MBE" userId="effe1fc91cccb1d5" providerId="LiveId" clId="{0B7434C0-F6C9-5341-B016-8AA67EE59543}" dt="2023-12-05T19:58:33.985" v="469" actId="478"/>
          <ac:cxnSpMkLst>
            <pc:docMk/>
            <pc:sldMk cId="3791068597" sldId="375"/>
            <ac:cxnSpMk id="10" creationId="{FC6C2AB6-E695-4520-9F38-6B6A0DE36B04}"/>
          </ac:cxnSpMkLst>
        </pc:cxnChg>
        <pc:cxnChg chg="del">
          <ac:chgData name="Stuart C Wilde MBE" userId="effe1fc91cccb1d5" providerId="LiveId" clId="{0B7434C0-F6C9-5341-B016-8AA67EE59543}" dt="2023-12-05T19:58:33.985" v="469" actId="478"/>
          <ac:cxnSpMkLst>
            <pc:docMk/>
            <pc:sldMk cId="3791068597" sldId="375"/>
            <ac:cxnSpMk id="11" creationId="{8F28B946-C7F6-4BF4-9E0C-3FACB97B07C7}"/>
          </ac:cxnSpMkLst>
        </pc:cxnChg>
        <pc:cxnChg chg="mod">
          <ac:chgData name="Stuart C Wilde MBE" userId="effe1fc91cccb1d5" providerId="LiveId" clId="{0B7434C0-F6C9-5341-B016-8AA67EE59543}" dt="2023-12-07T16:40:04.595" v="1819" actId="1076"/>
          <ac:cxnSpMkLst>
            <pc:docMk/>
            <pc:sldMk cId="3791068597" sldId="375"/>
            <ac:cxnSpMk id="24" creationId="{C393A126-80D7-5645-3BC8-CDDD43816457}"/>
          </ac:cxnSpMkLst>
        </pc:cxnChg>
        <pc:cxnChg chg="mod">
          <ac:chgData name="Stuart C Wilde MBE" userId="effe1fc91cccb1d5" providerId="LiveId" clId="{0B7434C0-F6C9-5341-B016-8AA67EE59543}" dt="2023-12-07T16:40:04.595" v="1819" actId="1076"/>
          <ac:cxnSpMkLst>
            <pc:docMk/>
            <pc:sldMk cId="3791068597" sldId="375"/>
            <ac:cxnSpMk id="26" creationId="{415236CA-11BE-7ED9-50E3-C14FEB7146A3}"/>
          </ac:cxnSpMkLst>
        </pc:cxnChg>
        <pc:cxnChg chg="mod">
          <ac:chgData name="Stuart C Wilde MBE" userId="effe1fc91cccb1d5" providerId="LiveId" clId="{0B7434C0-F6C9-5341-B016-8AA67EE59543}" dt="2023-12-07T16:40:04.595" v="1819" actId="1076"/>
          <ac:cxnSpMkLst>
            <pc:docMk/>
            <pc:sldMk cId="3791068597" sldId="375"/>
            <ac:cxnSpMk id="27" creationId="{0328067B-70D8-93BB-FE42-BBC636E2BCC0}"/>
          </ac:cxnSpMkLst>
        </pc:cxnChg>
        <pc:cxnChg chg="mod">
          <ac:chgData name="Stuart C Wilde MBE" userId="effe1fc91cccb1d5" providerId="LiveId" clId="{0B7434C0-F6C9-5341-B016-8AA67EE59543}" dt="2023-12-07T16:40:04.595" v="1819" actId="1076"/>
          <ac:cxnSpMkLst>
            <pc:docMk/>
            <pc:sldMk cId="3791068597" sldId="375"/>
            <ac:cxnSpMk id="41" creationId="{A82DE0C9-0D14-8BB7-6E50-62785F2CAF55}"/>
          </ac:cxnSpMkLst>
        </pc:cxnChg>
        <pc:cxnChg chg="mod">
          <ac:chgData name="Stuart C Wilde MBE" userId="effe1fc91cccb1d5" providerId="LiveId" clId="{0B7434C0-F6C9-5341-B016-8AA67EE59543}" dt="2023-12-07T16:40:04.595" v="1819" actId="1076"/>
          <ac:cxnSpMkLst>
            <pc:docMk/>
            <pc:sldMk cId="3791068597" sldId="375"/>
            <ac:cxnSpMk id="42" creationId="{3E42474D-8060-5A47-55D6-8D735B0FBECD}"/>
          </ac:cxnSpMkLst>
        </pc:cxnChg>
        <pc:cxnChg chg="mod">
          <ac:chgData name="Stuart C Wilde MBE" userId="effe1fc91cccb1d5" providerId="LiveId" clId="{0B7434C0-F6C9-5341-B016-8AA67EE59543}" dt="2023-12-07T16:40:04.595" v="1819" actId="1076"/>
          <ac:cxnSpMkLst>
            <pc:docMk/>
            <pc:sldMk cId="3791068597" sldId="375"/>
            <ac:cxnSpMk id="48" creationId="{9897AFA2-6BBC-7220-F4E2-DEBF91600438}"/>
          </ac:cxnSpMkLst>
        </pc:cxnChg>
        <pc:cxnChg chg="mod">
          <ac:chgData name="Stuart C Wilde MBE" userId="effe1fc91cccb1d5" providerId="LiveId" clId="{0B7434C0-F6C9-5341-B016-8AA67EE59543}" dt="2023-12-07T16:40:04.595" v="1819" actId="1076"/>
          <ac:cxnSpMkLst>
            <pc:docMk/>
            <pc:sldMk cId="3791068597" sldId="375"/>
            <ac:cxnSpMk id="49" creationId="{87849E23-BA3B-DE89-A067-D4A7DE69352C}"/>
          </ac:cxnSpMkLst>
        </pc:cxnChg>
        <pc:cxnChg chg="mod">
          <ac:chgData name="Stuart C Wilde MBE" userId="effe1fc91cccb1d5" providerId="LiveId" clId="{0B7434C0-F6C9-5341-B016-8AA67EE59543}" dt="2023-12-07T16:40:04.595" v="1819" actId="1076"/>
          <ac:cxnSpMkLst>
            <pc:docMk/>
            <pc:sldMk cId="3791068597" sldId="375"/>
            <ac:cxnSpMk id="50" creationId="{2A000163-4484-5CE8-288F-32FBE8635264}"/>
          </ac:cxnSpMkLst>
        </pc:cxnChg>
        <pc:cxnChg chg="mod">
          <ac:chgData name="Stuart C Wilde MBE" userId="effe1fc91cccb1d5" providerId="LiveId" clId="{0B7434C0-F6C9-5341-B016-8AA67EE59543}" dt="2023-12-07T16:40:04.595" v="1819" actId="1076"/>
          <ac:cxnSpMkLst>
            <pc:docMk/>
            <pc:sldMk cId="3791068597" sldId="375"/>
            <ac:cxnSpMk id="53" creationId="{772BC02D-C2FB-0B09-D44F-937A0C2CB39B}"/>
          </ac:cxnSpMkLst>
        </pc:cxnChg>
        <pc:cxnChg chg="mod">
          <ac:chgData name="Stuart C Wilde MBE" userId="effe1fc91cccb1d5" providerId="LiveId" clId="{0B7434C0-F6C9-5341-B016-8AA67EE59543}" dt="2023-12-07T16:40:04.595" v="1819" actId="1076"/>
          <ac:cxnSpMkLst>
            <pc:docMk/>
            <pc:sldMk cId="3791068597" sldId="375"/>
            <ac:cxnSpMk id="56" creationId="{2B339052-1E24-335D-A214-FDA260A2A827}"/>
          </ac:cxnSpMkLst>
        </pc:cxnChg>
        <pc:cxnChg chg="mod">
          <ac:chgData name="Stuart C Wilde MBE" userId="effe1fc91cccb1d5" providerId="LiveId" clId="{0B7434C0-F6C9-5341-B016-8AA67EE59543}" dt="2023-12-07T16:40:04.595" v="1819" actId="1076"/>
          <ac:cxnSpMkLst>
            <pc:docMk/>
            <pc:sldMk cId="3791068597" sldId="375"/>
            <ac:cxnSpMk id="63" creationId="{B6A81C12-D96D-73B7-75D1-8377AF059B24}"/>
          </ac:cxnSpMkLst>
        </pc:cxnChg>
        <pc:cxnChg chg="mod">
          <ac:chgData name="Stuart C Wilde MBE" userId="effe1fc91cccb1d5" providerId="LiveId" clId="{0B7434C0-F6C9-5341-B016-8AA67EE59543}" dt="2023-12-07T16:40:04.595" v="1819" actId="1076"/>
          <ac:cxnSpMkLst>
            <pc:docMk/>
            <pc:sldMk cId="3791068597" sldId="375"/>
            <ac:cxnSpMk id="67" creationId="{64C75240-5F31-3DD2-4C6D-71C1F10B8DD3}"/>
          </ac:cxnSpMkLst>
        </pc:cxnChg>
      </pc:sldChg>
      <pc:sldChg chg="addSp delSp modSp mod">
        <pc:chgData name="Stuart C Wilde MBE" userId="effe1fc91cccb1d5" providerId="LiveId" clId="{0B7434C0-F6C9-5341-B016-8AA67EE59543}" dt="2023-12-07T16:40:16.009" v="1820" actId="1076"/>
        <pc:sldMkLst>
          <pc:docMk/>
          <pc:sldMk cId="1616356028" sldId="376"/>
        </pc:sldMkLst>
        <pc:spChg chg="add mod">
          <ac:chgData name="Stuart C Wilde MBE" userId="effe1fc91cccb1d5" providerId="LiveId" clId="{0B7434C0-F6C9-5341-B016-8AA67EE59543}" dt="2023-12-05T20:21:51.390" v="1137" actId="20577"/>
          <ac:spMkLst>
            <pc:docMk/>
            <pc:sldMk cId="1616356028" sldId="376"/>
            <ac:spMk id="2" creationId="{B56F3456-8C7E-EB9B-80D8-D92C6312896F}"/>
          </ac:spMkLst>
        </pc:spChg>
        <pc:spChg chg="del">
          <ac:chgData name="Stuart C Wilde MBE" userId="effe1fc91cccb1d5" providerId="LiveId" clId="{0B7434C0-F6C9-5341-B016-8AA67EE59543}" dt="2023-12-05T19:58:39.159" v="470" actId="478"/>
          <ac:spMkLst>
            <pc:docMk/>
            <pc:sldMk cId="1616356028" sldId="376"/>
            <ac:spMk id="4" creationId="{60735DC8-A105-4BD0-A57F-2FFC38AECE84}"/>
          </ac:spMkLst>
        </pc:spChg>
        <pc:spChg chg="del">
          <ac:chgData name="Stuart C Wilde MBE" userId="effe1fc91cccb1d5" providerId="LiveId" clId="{0B7434C0-F6C9-5341-B016-8AA67EE59543}" dt="2023-12-05T19:58:39.159" v="470" actId="478"/>
          <ac:spMkLst>
            <pc:docMk/>
            <pc:sldMk cId="1616356028" sldId="376"/>
            <ac:spMk id="14" creationId="{8F43C2BE-FC11-4556-86F2-8EE2FBBF10D2}"/>
          </ac:spMkLst>
        </pc:spChg>
        <pc:spChg chg="mod">
          <ac:chgData name="Stuart C Wilde MBE" userId="effe1fc91cccb1d5" providerId="LiveId" clId="{0B7434C0-F6C9-5341-B016-8AA67EE59543}" dt="2023-12-07T16:40:16.009" v="1820" actId="1076"/>
          <ac:spMkLst>
            <pc:docMk/>
            <pc:sldMk cId="1616356028" sldId="376"/>
            <ac:spMk id="21" creationId="{E2440B21-776F-4403-7783-2D6FC5529CB8}"/>
          </ac:spMkLst>
        </pc:spChg>
        <pc:spChg chg="mod">
          <ac:chgData name="Stuart C Wilde MBE" userId="effe1fc91cccb1d5" providerId="LiveId" clId="{0B7434C0-F6C9-5341-B016-8AA67EE59543}" dt="2023-12-07T16:40:16.009" v="1820" actId="1076"/>
          <ac:spMkLst>
            <pc:docMk/>
            <pc:sldMk cId="1616356028" sldId="376"/>
            <ac:spMk id="23" creationId="{8C7B37ED-DA24-4951-EBBE-C72548E7C878}"/>
          </ac:spMkLst>
        </pc:spChg>
        <pc:spChg chg="del">
          <ac:chgData name="Stuart C Wilde MBE" userId="effe1fc91cccb1d5" providerId="LiveId" clId="{0B7434C0-F6C9-5341-B016-8AA67EE59543}" dt="2023-12-05T19:58:39.159" v="470" actId="478"/>
          <ac:spMkLst>
            <pc:docMk/>
            <pc:sldMk cId="1616356028" sldId="376"/>
            <ac:spMk id="25" creationId="{F54BD576-CC82-43DA-A008-C28EF60A448A}"/>
          </ac:spMkLst>
        </pc:spChg>
        <pc:spChg chg="del">
          <ac:chgData name="Stuart C Wilde MBE" userId="effe1fc91cccb1d5" providerId="LiveId" clId="{0B7434C0-F6C9-5341-B016-8AA67EE59543}" dt="2023-12-05T20:21:45.778" v="1134" actId="478"/>
          <ac:spMkLst>
            <pc:docMk/>
            <pc:sldMk cId="1616356028" sldId="376"/>
            <ac:spMk id="29" creationId="{C5A8C257-B6E4-D850-0685-E36894744DCB}"/>
          </ac:spMkLst>
        </pc:spChg>
        <pc:spChg chg="mod">
          <ac:chgData name="Stuart C Wilde MBE" userId="effe1fc91cccb1d5" providerId="LiveId" clId="{0B7434C0-F6C9-5341-B016-8AA67EE59543}" dt="2023-12-07T16:40:16.009" v="1820" actId="1076"/>
          <ac:spMkLst>
            <pc:docMk/>
            <pc:sldMk cId="1616356028" sldId="376"/>
            <ac:spMk id="35" creationId="{D4E60ECF-ED3A-8F26-FDF2-97495D89D7C5}"/>
          </ac:spMkLst>
        </pc:spChg>
        <pc:spChg chg="mod">
          <ac:chgData name="Stuart C Wilde MBE" userId="effe1fc91cccb1d5" providerId="LiveId" clId="{0B7434C0-F6C9-5341-B016-8AA67EE59543}" dt="2023-12-07T16:40:16.009" v="1820" actId="1076"/>
          <ac:spMkLst>
            <pc:docMk/>
            <pc:sldMk cId="1616356028" sldId="376"/>
            <ac:spMk id="72" creationId="{877555A3-AF51-6C4F-7C59-931F3A3BE833}"/>
          </ac:spMkLst>
        </pc:spChg>
        <pc:spChg chg="mod">
          <ac:chgData name="Stuart C Wilde MBE" userId="effe1fc91cccb1d5" providerId="LiveId" clId="{0B7434C0-F6C9-5341-B016-8AA67EE59543}" dt="2023-12-07T16:40:16.009" v="1820" actId="1076"/>
          <ac:spMkLst>
            <pc:docMk/>
            <pc:sldMk cId="1616356028" sldId="376"/>
            <ac:spMk id="73" creationId="{68601C61-44F3-102E-A6F7-86DF164B3287}"/>
          </ac:spMkLst>
        </pc:spChg>
        <pc:spChg chg="mod">
          <ac:chgData name="Stuart C Wilde MBE" userId="effe1fc91cccb1d5" providerId="LiveId" clId="{0B7434C0-F6C9-5341-B016-8AA67EE59543}" dt="2023-12-07T16:40:16.009" v="1820" actId="1076"/>
          <ac:spMkLst>
            <pc:docMk/>
            <pc:sldMk cId="1616356028" sldId="376"/>
            <ac:spMk id="77" creationId="{90A80714-BB48-F1F5-D722-7EE8E86E59A3}"/>
          </ac:spMkLst>
        </pc:spChg>
        <pc:spChg chg="mod">
          <ac:chgData name="Stuart C Wilde MBE" userId="effe1fc91cccb1d5" providerId="LiveId" clId="{0B7434C0-F6C9-5341-B016-8AA67EE59543}" dt="2023-12-07T16:40:16.009" v="1820" actId="1076"/>
          <ac:spMkLst>
            <pc:docMk/>
            <pc:sldMk cId="1616356028" sldId="376"/>
            <ac:spMk id="78" creationId="{17095F75-FDB2-2A81-1067-A4BBCA872E0F}"/>
          </ac:spMkLst>
        </pc:spChg>
        <pc:spChg chg="mod">
          <ac:chgData name="Stuart C Wilde MBE" userId="effe1fc91cccb1d5" providerId="LiveId" clId="{0B7434C0-F6C9-5341-B016-8AA67EE59543}" dt="2023-12-07T16:40:16.009" v="1820" actId="1076"/>
          <ac:spMkLst>
            <pc:docMk/>
            <pc:sldMk cId="1616356028" sldId="376"/>
            <ac:spMk id="79" creationId="{9B91D9F0-9FED-3234-2C2A-BD65AF9A292D}"/>
          </ac:spMkLst>
        </pc:spChg>
        <pc:spChg chg="mod">
          <ac:chgData name="Stuart C Wilde MBE" userId="effe1fc91cccb1d5" providerId="LiveId" clId="{0B7434C0-F6C9-5341-B016-8AA67EE59543}" dt="2023-12-07T16:40:16.009" v="1820" actId="1076"/>
          <ac:spMkLst>
            <pc:docMk/>
            <pc:sldMk cId="1616356028" sldId="376"/>
            <ac:spMk id="80" creationId="{895044CD-BFB8-9F29-26BF-71B408CAAAAB}"/>
          </ac:spMkLst>
        </pc:spChg>
        <pc:spChg chg="mod">
          <ac:chgData name="Stuart C Wilde MBE" userId="effe1fc91cccb1d5" providerId="LiveId" clId="{0B7434C0-F6C9-5341-B016-8AA67EE59543}" dt="2023-12-07T16:40:16.009" v="1820" actId="1076"/>
          <ac:spMkLst>
            <pc:docMk/>
            <pc:sldMk cId="1616356028" sldId="376"/>
            <ac:spMk id="81" creationId="{AD738CEA-100A-42A9-CA36-6C3271CFD2D6}"/>
          </ac:spMkLst>
        </pc:spChg>
        <pc:spChg chg="mod">
          <ac:chgData name="Stuart C Wilde MBE" userId="effe1fc91cccb1d5" providerId="LiveId" clId="{0B7434C0-F6C9-5341-B016-8AA67EE59543}" dt="2023-12-07T16:40:16.009" v="1820" actId="1076"/>
          <ac:spMkLst>
            <pc:docMk/>
            <pc:sldMk cId="1616356028" sldId="376"/>
            <ac:spMk id="82" creationId="{C2196C63-B20D-D664-B58B-6A22F8A8D3E7}"/>
          </ac:spMkLst>
        </pc:spChg>
        <pc:spChg chg="mod">
          <ac:chgData name="Stuart C Wilde MBE" userId="effe1fc91cccb1d5" providerId="LiveId" clId="{0B7434C0-F6C9-5341-B016-8AA67EE59543}" dt="2023-12-07T16:40:16.009" v="1820" actId="1076"/>
          <ac:spMkLst>
            <pc:docMk/>
            <pc:sldMk cId="1616356028" sldId="376"/>
            <ac:spMk id="87" creationId="{A687E4D5-1D0F-FC83-C4C8-5E44CFCD2BE1}"/>
          </ac:spMkLst>
        </pc:spChg>
        <pc:picChg chg="mod">
          <ac:chgData name="Stuart C Wilde MBE" userId="effe1fc91cccb1d5" providerId="LiveId" clId="{0B7434C0-F6C9-5341-B016-8AA67EE59543}" dt="2023-12-07T16:40:16.009" v="1820" actId="1076"/>
          <ac:picMkLst>
            <pc:docMk/>
            <pc:sldMk cId="1616356028" sldId="376"/>
            <ac:picMk id="5" creationId="{1AB79D03-7932-DB69-1070-3DDF48C1FCA5}"/>
          </ac:picMkLst>
        </pc:picChg>
        <pc:picChg chg="mod">
          <ac:chgData name="Stuart C Wilde MBE" userId="effe1fc91cccb1d5" providerId="LiveId" clId="{0B7434C0-F6C9-5341-B016-8AA67EE59543}" dt="2023-12-07T16:40:16.009" v="1820" actId="1076"/>
          <ac:picMkLst>
            <pc:docMk/>
            <pc:sldMk cId="1616356028" sldId="376"/>
            <ac:picMk id="6" creationId="{7F9F6630-6D05-656C-BC0E-3EE110D61543}"/>
          </ac:picMkLst>
        </pc:picChg>
        <pc:picChg chg="mod">
          <ac:chgData name="Stuart C Wilde MBE" userId="effe1fc91cccb1d5" providerId="LiveId" clId="{0B7434C0-F6C9-5341-B016-8AA67EE59543}" dt="2023-12-07T16:40:16.009" v="1820" actId="1076"/>
          <ac:picMkLst>
            <pc:docMk/>
            <pc:sldMk cId="1616356028" sldId="376"/>
            <ac:picMk id="7" creationId="{D7FB575F-3EF3-4771-D26A-D12809AD4EFF}"/>
          </ac:picMkLst>
        </pc:picChg>
        <pc:picChg chg="mod">
          <ac:chgData name="Stuart C Wilde MBE" userId="effe1fc91cccb1d5" providerId="LiveId" clId="{0B7434C0-F6C9-5341-B016-8AA67EE59543}" dt="2023-12-07T16:40:16.009" v="1820" actId="1076"/>
          <ac:picMkLst>
            <pc:docMk/>
            <pc:sldMk cId="1616356028" sldId="376"/>
            <ac:picMk id="12" creationId="{40E876D1-C782-9916-ADA1-F40C64CDA58C}"/>
          </ac:picMkLst>
        </pc:picChg>
        <pc:picChg chg="mod">
          <ac:chgData name="Stuart C Wilde MBE" userId="effe1fc91cccb1d5" providerId="LiveId" clId="{0B7434C0-F6C9-5341-B016-8AA67EE59543}" dt="2023-12-07T16:40:16.009" v="1820" actId="1076"/>
          <ac:picMkLst>
            <pc:docMk/>
            <pc:sldMk cId="1616356028" sldId="376"/>
            <ac:picMk id="70" creationId="{22F7EE63-1BD1-8D25-71C1-6B35D72AB696}"/>
          </ac:picMkLst>
        </pc:picChg>
        <pc:cxnChg chg="del">
          <ac:chgData name="Stuart C Wilde MBE" userId="effe1fc91cccb1d5" providerId="LiveId" clId="{0B7434C0-F6C9-5341-B016-8AA67EE59543}" dt="2023-12-05T19:58:39.159" v="470" actId="478"/>
          <ac:cxnSpMkLst>
            <pc:docMk/>
            <pc:sldMk cId="1616356028" sldId="376"/>
            <ac:cxnSpMk id="8" creationId="{50060E80-F1C3-4E50-B873-7CFDEEA90049}"/>
          </ac:cxnSpMkLst>
        </pc:cxnChg>
        <pc:cxnChg chg="del">
          <ac:chgData name="Stuart C Wilde MBE" userId="effe1fc91cccb1d5" providerId="LiveId" clId="{0B7434C0-F6C9-5341-B016-8AA67EE59543}" dt="2023-12-05T19:58:39.159" v="470" actId="478"/>
          <ac:cxnSpMkLst>
            <pc:docMk/>
            <pc:sldMk cId="1616356028" sldId="376"/>
            <ac:cxnSpMk id="9" creationId="{01C52B09-2839-4160-A3C1-6BB201E5D53A}"/>
          </ac:cxnSpMkLst>
        </pc:cxnChg>
        <pc:cxnChg chg="del">
          <ac:chgData name="Stuart C Wilde MBE" userId="effe1fc91cccb1d5" providerId="LiveId" clId="{0B7434C0-F6C9-5341-B016-8AA67EE59543}" dt="2023-12-05T19:58:39.159" v="470" actId="478"/>
          <ac:cxnSpMkLst>
            <pc:docMk/>
            <pc:sldMk cId="1616356028" sldId="376"/>
            <ac:cxnSpMk id="10" creationId="{FC6C2AB6-E695-4520-9F38-6B6A0DE36B04}"/>
          </ac:cxnSpMkLst>
        </pc:cxnChg>
        <pc:cxnChg chg="del">
          <ac:chgData name="Stuart C Wilde MBE" userId="effe1fc91cccb1d5" providerId="LiveId" clId="{0B7434C0-F6C9-5341-B016-8AA67EE59543}" dt="2023-12-05T19:58:39.159" v="470" actId="478"/>
          <ac:cxnSpMkLst>
            <pc:docMk/>
            <pc:sldMk cId="1616356028" sldId="376"/>
            <ac:cxnSpMk id="11" creationId="{8F28B946-C7F6-4BF4-9E0C-3FACB97B07C7}"/>
          </ac:cxnSpMkLst>
        </pc:cxnChg>
        <pc:cxnChg chg="mod">
          <ac:chgData name="Stuart C Wilde MBE" userId="effe1fc91cccb1d5" providerId="LiveId" clId="{0B7434C0-F6C9-5341-B016-8AA67EE59543}" dt="2023-12-07T16:40:16.009" v="1820" actId="1076"/>
          <ac:cxnSpMkLst>
            <pc:docMk/>
            <pc:sldMk cId="1616356028" sldId="376"/>
            <ac:cxnSpMk id="24" creationId="{1414D701-0C3A-4827-98B7-6358222CA845}"/>
          </ac:cxnSpMkLst>
        </pc:cxnChg>
        <pc:cxnChg chg="mod">
          <ac:chgData name="Stuart C Wilde MBE" userId="effe1fc91cccb1d5" providerId="LiveId" clId="{0B7434C0-F6C9-5341-B016-8AA67EE59543}" dt="2023-12-07T16:40:16.009" v="1820" actId="1076"/>
          <ac:cxnSpMkLst>
            <pc:docMk/>
            <pc:sldMk cId="1616356028" sldId="376"/>
            <ac:cxnSpMk id="40" creationId="{ACF28678-7046-9E52-504F-1169733BAA57}"/>
          </ac:cxnSpMkLst>
        </pc:cxnChg>
        <pc:cxnChg chg="mod">
          <ac:chgData name="Stuart C Wilde MBE" userId="effe1fc91cccb1d5" providerId="LiveId" clId="{0B7434C0-F6C9-5341-B016-8AA67EE59543}" dt="2023-12-07T16:40:16.009" v="1820" actId="1076"/>
          <ac:cxnSpMkLst>
            <pc:docMk/>
            <pc:sldMk cId="1616356028" sldId="376"/>
            <ac:cxnSpMk id="55" creationId="{ED8AF2CC-7E39-3A04-C4F5-A28CD016549C}"/>
          </ac:cxnSpMkLst>
        </pc:cxnChg>
        <pc:cxnChg chg="mod">
          <ac:chgData name="Stuart C Wilde MBE" userId="effe1fc91cccb1d5" providerId="LiveId" clId="{0B7434C0-F6C9-5341-B016-8AA67EE59543}" dt="2023-12-07T16:40:16.009" v="1820" actId="1076"/>
          <ac:cxnSpMkLst>
            <pc:docMk/>
            <pc:sldMk cId="1616356028" sldId="376"/>
            <ac:cxnSpMk id="74" creationId="{98AAF103-5E5C-216B-CE41-C1803D3A4828}"/>
          </ac:cxnSpMkLst>
        </pc:cxnChg>
        <pc:cxnChg chg="mod">
          <ac:chgData name="Stuart C Wilde MBE" userId="effe1fc91cccb1d5" providerId="LiveId" clId="{0B7434C0-F6C9-5341-B016-8AA67EE59543}" dt="2023-12-07T16:40:16.009" v="1820" actId="1076"/>
          <ac:cxnSpMkLst>
            <pc:docMk/>
            <pc:sldMk cId="1616356028" sldId="376"/>
            <ac:cxnSpMk id="76" creationId="{66969764-317A-A5C8-026C-3C1743E2C913}"/>
          </ac:cxnSpMkLst>
        </pc:cxnChg>
        <pc:cxnChg chg="mod">
          <ac:chgData name="Stuart C Wilde MBE" userId="effe1fc91cccb1d5" providerId="LiveId" clId="{0B7434C0-F6C9-5341-B016-8AA67EE59543}" dt="2023-12-07T16:40:16.009" v="1820" actId="1076"/>
          <ac:cxnSpMkLst>
            <pc:docMk/>
            <pc:sldMk cId="1616356028" sldId="376"/>
            <ac:cxnSpMk id="83" creationId="{BB7A4EBF-A23D-66A4-3580-136C8334EA6E}"/>
          </ac:cxnSpMkLst>
        </pc:cxnChg>
        <pc:cxnChg chg="mod">
          <ac:chgData name="Stuart C Wilde MBE" userId="effe1fc91cccb1d5" providerId="LiveId" clId="{0B7434C0-F6C9-5341-B016-8AA67EE59543}" dt="2023-12-07T16:40:16.009" v="1820" actId="1076"/>
          <ac:cxnSpMkLst>
            <pc:docMk/>
            <pc:sldMk cId="1616356028" sldId="376"/>
            <ac:cxnSpMk id="84" creationId="{6CA430B8-B20C-AD7B-9235-1DC184CBAFAC}"/>
          </ac:cxnSpMkLst>
        </pc:cxnChg>
        <pc:cxnChg chg="mod">
          <ac:chgData name="Stuart C Wilde MBE" userId="effe1fc91cccb1d5" providerId="LiveId" clId="{0B7434C0-F6C9-5341-B016-8AA67EE59543}" dt="2023-12-07T16:40:16.009" v="1820" actId="1076"/>
          <ac:cxnSpMkLst>
            <pc:docMk/>
            <pc:sldMk cId="1616356028" sldId="376"/>
            <ac:cxnSpMk id="85" creationId="{9FCB6355-8ADE-61D7-8FE0-3708E16530F9}"/>
          </ac:cxnSpMkLst>
        </pc:cxnChg>
        <pc:cxnChg chg="mod">
          <ac:chgData name="Stuart C Wilde MBE" userId="effe1fc91cccb1d5" providerId="LiveId" clId="{0B7434C0-F6C9-5341-B016-8AA67EE59543}" dt="2023-12-07T16:40:16.009" v="1820" actId="1076"/>
          <ac:cxnSpMkLst>
            <pc:docMk/>
            <pc:sldMk cId="1616356028" sldId="376"/>
            <ac:cxnSpMk id="86" creationId="{0DE1B354-4888-A59E-7D45-5FF729D3F678}"/>
          </ac:cxnSpMkLst>
        </pc:cxnChg>
        <pc:cxnChg chg="mod">
          <ac:chgData name="Stuart C Wilde MBE" userId="effe1fc91cccb1d5" providerId="LiveId" clId="{0B7434C0-F6C9-5341-B016-8AA67EE59543}" dt="2023-12-07T16:40:16.009" v="1820" actId="1076"/>
          <ac:cxnSpMkLst>
            <pc:docMk/>
            <pc:sldMk cId="1616356028" sldId="376"/>
            <ac:cxnSpMk id="88" creationId="{80798E84-DFF6-846F-7364-FD80368426D8}"/>
          </ac:cxnSpMkLst>
        </pc:cxnChg>
        <pc:cxnChg chg="mod">
          <ac:chgData name="Stuart C Wilde MBE" userId="effe1fc91cccb1d5" providerId="LiveId" clId="{0B7434C0-F6C9-5341-B016-8AA67EE59543}" dt="2023-12-07T16:40:16.009" v="1820" actId="1076"/>
          <ac:cxnSpMkLst>
            <pc:docMk/>
            <pc:sldMk cId="1616356028" sldId="376"/>
            <ac:cxnSpMk id="89" creationId="{4EBC6EDC-376A-D9E2-0ADC-14806341FF2C}"/>
          </ac:cxnSpMkLst>
        </pc:cxnChg>
      </pc:sldChg>
      <pc:sldChg chg="addSp delSp modSp mod">
        <pc:chgData name="Stuart C Wilde MBE" userId="effe1fc91cccb1d5" providerId="LiveId" clId="{0B7434C0-F6C9-5341-B016-8AA67EE59543}" dt="2023-12-07T16:40:25.240" v="1821" actId="1076"/>
        <pc:sldMkLst>
          <pc:docMk/>
          <pc:sldMk cId="1120530520" sldId="377"/>
        </pc:sldMkLst>
        <pc:spChg chg="mod">
          <ac:chgData name="Stuart C Wilde MBE" userId="effe1fc91cccb1d5" providerId="LiveId" clId="{0B7434C0-F6C9-5341-B016-8AA67EE59543}" dt="2023-12-07T16:40:25.240" v="1821" actId="1076"/>
          <ac:spMkLst>
            <pc:docMk/>
            <pc:sldMk cId="1120530520" sldId="377"/>
            <ac:spMk id="2" creationId="{C58EDE75-F3B9-5FD3-AC29-97381C9A2279}"/>
          </ac:spMkLst>
        </pc:spChg>
        <pc:spChg chg="add mod">
          <ac:chgData name="Stuart C Wilde MBE" userId="effe1fc91cccb1d5" providerId="LiveId" clId="{0B7434C0-F6C9-5341-B016-8AA67EE59543}" dt="2023-12-05T20:22:01.314" v="1141" actId="20577"/>
          <ac:spMkLst>
            <pc:docMk/>
            <pc:sldMk cId="1120530520" sldId="377"/>
            <ac:spMk id="3" creationId="{87F7798C-394B-38E8-DA77-A5B7BF93F626}"/>
          </ac:spMkLst>
        </pc:spChg>
        <pc:spChg chg="del">
          <ac:chgData name="Stuart C Wilde MBE" userId="effe1fc91cccb1d5" providerId="LiveId" clId="{0B7434C0-F6C9-5341-B016-8AA67EE59543}" dt="2023-12-05T19:58:43.648" v="471" actId="478"/>
          <ac:spMkLst>
            <pc:docMk/>
            <pc:sldMk cId="1120530520" sldId="377"/>
            <ac:spMk id="4" creationId="{60735DC8-A105-4BD0-A57F-2FFC38AECE84}"/>
          </ac:spMkLst>
        </pc:spChg>
        <pc:spChg chg="mod">
          <ac:chgData name="Stuart C Wilde MBE" userId="effe1fc91cccb1d5" providerId="LiveId" clId="{0B7434C0-F6C9-5341-B016-8AA67EE59543}" dt="2023-12-07T16:40:25.240" v="1821" actId="1076"/>
          <ac:spMkLst>
            <pc:docMk/>
            <pc:sldMk cId="1120530520" sldId="377"/>
            <ac:spMk id="5" creationId="{DDDD6205-AE4D-A74E-FA52-09FF9DF59BDB}"/>
          </ac:spMkLst>
        </pc:spChg>
        <pc:spChg chg="del">
          <ac:chgData name="Stuart C Wilde MBE" userId="effe1fc91cccb1d5" providerId="LiveId" clId="{0B7434C0-F6C9-5341-B016-8AA67EE59543}" dt="2023-12-05T19:58:43.648" v="471" actId="478"/>
          <ac:spMkLst>
            <pc:docMk/>
            <pc:sldMk cId="1120530520" sldId="377"/>
            <ac:spMk id="14" creationId="{8F43C2BE-FC11-4556-86F2-8EE2FBBF10D2}"/>
          </ac:spMkLst>
        </pc:spChg>
        <pc:spChg chg="mod">
          <ac:chgData name="Stuart C Wilde MBE" userId="effe1fc91cccb1d5" providerId="LiveId" clId="{0B7434C0-F6C9-5341-B016-8AA67EE59543}" dt="2023-12-07T16:40:25.240" v="1821" actId="1076"/>
          <ac:spMkLst>
            <pc:docMk/>
            <pc:sldMk cId="1120530520" sldId="377"/>
            <ac:spMk id="15" creationId="{D6485B91-1E1B-7CB3-5B45-9F3D4D0BE785}"/>
          </ac:spMkLst>
        </pc:spChg>
        <pc:spChg chg="mod">
          <ac:chgData name="Stuart C Wilde MBE" userId="effe1fc91cccb1d5" providerId="LiveId" clId="{0B7434C0-F6C9-5341-B016-8AA67EE59543}" dt="2023-12-07T16:40:25.240" v="1821" actId="1076"/>
          <ac:spMkLst>
            <pc:docMk/>
            <pc:sldMk cId="1120530520" sldId="377"/>
            <ac:spMk id="19" creationId="{D639D14E-5BDB-D72B-3E38-85EEC82B7BCB}"/>
          </ac:spMkLst>
        </pc:spChg>
        <pc:spChg chg="mod">
          <ac:chgData name="Stuart C Wilde MBE" userId="effe1fc91cccb1d5" providerId="LiveId" clId="{0B7434C0-F6C9-5341-B016-8AA67EE59543}" dt="2023-12-07T16:40:25.240" v="1821" actId="1076"/>
          <ac:spMkLst>
            <pc:docMk/>
            <pc:sldMk cId="1120530520" sldId="377"/>
            <ac:spMk id="24" creationId="{F6F13A57-D1BE-0425-7249-6C783511F78F}"/>
          </ac:spMkLst>
        </pc:spChg>
        <pc:spChg chg="del">
          <ac:chgData name="Stuart C Wilde MBE" userId="effe1fc91cccb1d5" providerId="LiveId" clId="{0B7434C0-F6C9-5341-B016-8AA67EE59543}" dt="2023-12-05T19:58:43.648" v="471" actId="478"/>
          <ac:spMkLst>
            <pc:docMk/>
            <pc:sldMk cId="1120530520" sldId="377"/>
            <ac:spMk id="25" creationId="{F54BD576-CC82-43DA-A008-C28EF60A448A}"/>
          </ac:spMkLst>
        </pc:spChg>
        <pc:spChg chg="mod">
          <ac:chgData name="Stuart C Wilde MBE" userId="effe1fc91cccb1d5" providerId="LiveId" clId="{0B7434C0-F6C9-5341-B016-8AA67EE59543}" dt="2023-12-07T16:40:25.240" v="1821" actId="1076"/>
          <ac:spMkLst>
            <pc:docMk/>
            <pc:sldMk cId="1120530520" sldId="377"/>
            <ac:spMk id="26" creationId="{5C17C401-3BC1-7F0C-AEFA-BE706A8A6FD0}"/>
          </ac:spMkLst>
        </pc:spChg>
        <pc:spChg chg="del">
          <ac:chgData name="Stuart C Wilde MBE" userId="effe1fc91cccb1d5" providerId="LiveId" clId="{0B7434C0-F6C9-5341-B016-8AA67EE59543}" dt="2023-12-05T20:21:56.458" v="1138" actId="478"/>
          <ac:spMkLst>
            <pc:docMk/>
            <pc:sldMk cId="1120530520" sldId="377"/>
            <ac:spMk id="29" creationId="{C5A8C257-B6E4-D850-0685-E36894744DCB}"/>
          </ac:spMkLst>
        </pc:spChg>
        <pc:spChg chg="mod">
          <ac:chgData name="Stuart C Wilde MBE" userId="effe1fc91cccb1d5" providerId="LiveId" clId="{0B7434C0-F6C9-5341-B016-8AA67EE59543}" dt="2023-12-07T16:40:25.240" v="1821" actId="1076"/>
          <ac:spMkLst>
            <pc:docMk/>
            <pc:sldMk cId="1120530520" sldId="377"/>
            <ac:spMk id="31" creationId="{C2EC6B3F-A2CE-DCA1-AE65-D9A5534ECCA0}"/>
          </ac:spMkLst>
        </pc:spChg>
        <pc:spChg chg="mod">
          <ac:chgData name="Stuart C Wilde MBE" userId="effe1fc91cccb1d5" providerId="LiveId" clId="{0B7434C0-F6C9-5341-B016-8AA67EE59543}" dt="2023-12-07T16:40:25.240" v="1821" actId="1076"/>
          <ac:spMkLst>
            <pc:docMk/>
            <pc:sldMk cId="1120530520" sldId="377"/>
            <ac:spMk id="32" creationId="{26D650E0-721A-7977-DDCC-F3D602B5865B}"/>
          </ac:spMkLst>
        </pc:spChg>
        <pc:spChg chg="mod">
          <ac:chgData name="Stuart C Wilde MBE" userId="effe1fc91cccb1d5" providerId="LiveId" clId="{0B7434C0-F6C9-5341-B016-8AA67EE59543}" dt="2023-12-07T16:40:25.240" v="1821" actId="1076"/>
          <ac:spMkLst>
            <pc:docMk/>
            <pc:sldMk cId="1120530520" sldId="377"/>
            <ac:spMk id="34" creationId="{D5A24772-EC8B-1A87-D16E-A127A2154017}"/>
          </ac:spMkLst>
        </pc:spChg>
        <pc:picChg chg="mod">
          <ac:chgData name="Stuart C Wilde MBE" userId="effe1fc91cccb1d5" providerId="LiveId" clId="{0B7434C0-F6C9-5341-B016-8AA67EE59543}" dt="2023-12-07T16:40:25.240" v="1821" actId="1076"/>
          <ac:picMkLst>
            <pc:docMk/>
            <pc:sldMk cId="1120530520" sldId="377"/>
            <ac:picMk id="6" creationId="{6E7DCB19-96B5-F933-1E76-48541667EFE4}"/>
          </ac:picMkLst>
        </pc:picChg>
        <pc:picChg chg="mod">
          <ac:chgData name="Stuart C Wilde MBE" userId="effe1fc91cccb1d5" providerId="LiveId" clId="{0B7434C0-F6C9-5341-B016-8AA67EE59543}" dt="2023-12-07T16:40:25.240" v="1821" actId="1076"/>
          <ac:picMkLst>
            <pc:docMk/>
            <pc:sldMk cId="1120530520" sldId="377"/>
            <ac:picMk id="12" creationId="{AB05EAF0-DBF9-059C-EEE9-48F979E890CF}"/>
          </ac:picMkLst>
        </pc:picChg>
        <pc:cxnChg chg="del">
          <ac:chgData name="Stuart C Wilde MBE" userId="effe1fc91cccb1d5" providerId="LiveId" clId="{0B7434C0-F6C9-5341-B016-8AA67EE59543}" dt="2023-12-05T19:58:43.648" v="471" actId="478"/>
          <ac:cxnSpMkLst>
            <pc:docMk/>
            <pc:sldMk cId="1120530520" sldId="377"/>
            <ac:cxnSpMk id="8" creationId="{50060E80-F1C3-4E50-B873-7CFDEEA90049}"/>
          </ac:cxnSpMkLst>
        </pc:cxnChg>
        <pc:cxnChg chg="del">
          <ac:chgData name="Stuart C Wilde MBE" userId="effe1fc91cccb1d5" providerId="LiveId" clId="{0B7434C0-F6C9-5341-B016-8AA67EE59543}" dt="2023-12-05T19:58:43.648" v="471" actId="478"/>
          <ac:cxnSpMkLst>
            <pc:docMk/>
            <pc:sldMk cId="1120530520" sldId="377"/>
            <ac:cxnSpMk id="9" creationId="{01C52B09-2839-4160-A3C1-6BB201E5D53A}"/>
          </ac:cxnSpMkLst>
        </pc:cxnChg>
        <pc:cxnChg chg="del">
          <ac:chgData name="Stuart C Wilde MBE" userId="effe1fc91cccb1d5" providerId="LiveId" clId="{0B7434C0-F6C9-5341-B016-8AA67EE59543}" dt="2023-12-05T19:58:43.648" v="471" actId="478"/>
          <ac:cxnSpMkLst>
            <pc:docMk/>
            <pc:sldMk cId="1120530520" sldId="377"/>
            <ac:cxnSpMk id="10" creationId="{FC6C2AB6-E695-4520-9F38-6B6A0DE36B04}"/>
          </ac:cxnSpMkLst>
        </pc:cxnChg>
        <pc:cxnChg chg="del">
          <ac:chgData name="Stuart C Wilde MBE" userId="effe1fc91cccb1d5" providerId="LiveId" clId="{0B7434C0-F6C9-5341-B016-8AA67EE59543}" dt="2023-12-05T19:58:43.648" v="471" actId="478"/>
          <ac:cxnSpMkLst>
            <pc:docMk/>
            <pc:sldMk cId="1120530520" sldId="377"/>
            <ac:cxnSpMk id="11" creationId="{8F28B946-C7F6-4BF4-9E0C-3FACB97B07C7}"/>
          </ac:cxnSpMkLst>
        </pc:cxnChg>
        <pc:cxnChg chg="mod">
          <ac:chgData name="Stuart C Wilde MBE" userId="effe1fc91cccb1d5" providerId="LiveId" clId="{0B7434C0-F6C9-5341-B016-8AA67EE59543}" dt="2023-12-07T16:40:25.240" v="1821" actId="1076"/>
          <ac:cxnSpMkLst>
            <pc:docMk/>
            <pc:sldMk cId="1120530520" sldId="377"/>
            <ac:cxnSpMk id="18" creationId="{B87A427D-7A91-5CE1-B1B0-C77E25E2A667}"/>
          </ac:cxnSpMkLst>
        </pc:cxnChg>
        <pc:cxnChg chg="mod">
          <ac:chgData name="Stuart C Wilde MBE" userId="effe1fc91cccb1d5" providerId="LiveId" clId="{0B7434C0-F6C9-5341-B016-8AA67EE59543}" dt="2023-12-07T16:40:25.240" v="1821" actId="1076"/>
          <ac:cxnSpMkLst>
            <pc:docMk/>
            <pc:sldMk cId="1120530520" sldId="377"/>
            <ac:cxnSpMk id="27" creationId="{117FB8E8-0C54-5313-46FE-868FD93F3900}"/>
          </ac:cxnSpMkLst>
        </pc:cxnChg>
        <pc:cxnChg chg="mod">
          <ac:chgData name="Stuart C Wilde MBE" userId="effe1fc91cccb1d5" providerId="LiveId" clId="{0B7434C0-F6C9-5341-B016-8AA67EE59543}" dt="2023-12-07T16:40:25.240" v="1821" actId="1076"/>
          <ac:cxnSpMkLst>
            <pc:docMk/>
            <pc:sldMk cId="1120530520" sldId="377"/>
            <ac:cxnSpMk id="35" creationId="{E508BAB2-9831-B90D-BE31-9BA4E5D5FA43}"/>
          </ac:cxnSpMkLst>
        </pc:cxnChg>
      </pc:sldChg>
      <pc:sldChg chg="addSp delSp modSp mod">
        <pc:chgData name="Stuart C Wilde MBE" userId="effe1fc91cccb1d5" providerId="LiveId" clId="{0B7434C0-F6C9-5341-B016-8AA67EE59543}" dt="2023-12-07T16:40:35.393" v="1822" actId="1076"/>
        <pc:sldMkLst>
          <pc:docMk/>
          <pc:sldMk cId="947407128" sldId="378"/>
        </pc:sldMkLst>
        <pc:spChg chg="mod">
          <ac:chgData name="Stuart C Wilde MBE" userId="effe1fc91cccb1d5" providerId="LiveId" clId="{0B7434C0-F6C9-5341-B016-8AA67EE59543}" dt="2023-12-07T16:40:35.393" v="1822" actId="1076"/>
          <ac:spMkLst>
            <pc:docMk/>
            <pc:sldMk cId="947407128" sldId="378"/>
            <ac:spMk id="2" creationId="{B8009144-C510-B141-6A41-524AB94BE83A}"/>
          </ac:spMkLst>
        </pc:spChg>
        <pc:spChg chg="add mod">
          <ac:chgData name="Stuart C Wilde MBE" userId="effe1fc91cccb1d5" providerId="LiveId" clId="{0B7434C0-F6C9-5341-B016-8AA67EE59543}" dt="2023-12-05T20:22:09.165" v="1146" actId="20577"/>
          <ac:spMkLst>
            <pc:docMk/>
            <pc:sldMk cId="947407128" sldId="378"/>
            <ac:spMk id="3" creationId="{5F48B77E-164D-13C9-88BE-E27716AD8D02}"/>
          </ac:spMkLst>
        </pc:spChg>
        <pc:spChg chg="del">
          <ac:chgData name="Stuart C Wilde MBE" userId="effe1fc91cccb1d5" providerId="LiveId" clId="{0B7434C0-F6C9-5341-B016-8AA67EE59543}" dt="2023-12-05T19:58:48.474" v="472" actId="478"/>
          <ac:spMkLst>
            <pc:docMk/>
            <pc:sldMk cId="947407128" sldId="378"/>
            <ac:spMk id="4" creationId="{60735DC8-A105-4BD0-A57F-2FFC38AECE84}"/>
          </ac:spMkLst>
        </pc:spChg>
        <pc:spChg chg="mod">
          <ac:chgData name="Stuart C Wilde MBE" userId="effe1fc91cccb1d5" providerId="LiveId" clId="{0B7434C0-F6C9-5341-B016-8AA67EE59543}" dt="2023-12-07T16:40:35.393" v="1822" actId="1076"/>
          <ac:spMkLst>
            <pc:docMk/>
            <pc:sldMk cId="947407128" sldId="378"/>
            <ac:spMk id="5" creationId="{2EBEEBD8-5DA4-EB24-02DB-95F3FFD3EBDF}"/>
          </ac:spMkLst>
        </pc:spChg>
        <pc:spChg chg="del">
          <ac:chgData name="Stuart C Wilde MBE" userId="effe1fc91cccb1d5" providerId="LiveId" clId="{0B7434C0-F6C9-5341-B016-8AA67EE59543}" dt="2023-12-05T19:58:48.474" v="472" actId="478"/>
          <ac:spMkLst>
            <pc:docMk/>
            <pc:sldMk cId="947407128" sldId="378"/>
            <ac:spMk id="14" creationId="{8F43C2BE-FC11-4556-86F2-8EE2FBBF10D2}"/>
          </ac:spMkLst>
        </pc:spChg>
        <pc:spChg chg="mod">
          <ac:chgData name="Stuart C Wilde MBE" userId="effe1fc91cccb1d5" providerId="LiveId" clId="{0B7434C0-F6C9-5341-B016-8AA67EE59543}" dt="2023-12-07T16:40:35.393" v="1822" actId="1076"/>
          <ac:spMkLst>
            <pc:docMk/>
            <pc:sldMk cId="947407128" sldId="378"/>
            <ac:spMk id="16" creationId="{E6734E52-6C5E-3C9B-9241-5EDA63320EF7}"/>
          </ac:spMkLst>
        </pc:spChg>
        <pc:spChg chg="del">
          <ac:chgData name="Stuart C Wilde MBE" userId="effe1fc91cccb1d5" providerId="LiveId" clId="{0B7434C0-F6C9-5341-B016-8AA67EE59543}" dt="2023-12-05T19:58:48.474" v="472" actId="478"/>
          <ac:spMkLst>
            <pc:docMk/>
            <pc:sldMk cId="947407128" sldId="378"/>
            <ac:spMk id="25" creationId="{F54BD576-CC82-43DA-A008-C28EF60A448A}"/>
          </ac:spMkLst>
        </pc:spChg>
        <pc:spChg chg="del">
          <ac:chgData name="Stuart C Wilde MBE" userId="effe1fc91cccb1d5" providerId="LiveId" clId="{0B7434C0-F6C9-5341-B016-8AA67EE59543}" dt="2023-12-05T20:22:12.813" v="1147" actId="478"/>
          <ac:spMkLst>
            <pc:docMk/>
            <pc:sldMk cId="947407128" sldId="378"/>
            <ac:spMk id="29" creationId="{C5A8C257-B6E4-D850-0685-E36894744DCB}"/>
          </ac:spMkLst>
        </pc:spChg>
        <pc:spChg chg="mod">
          <ac:chgData name="Stuart C Wilde MBE" userId="effe1fc91cccb1d5" providerId="LiveId" clId="{0B7434C0-F6C9-5341-B016-8AA67EE59543}" dt="2023-12-07T16:40:35.393" v="1822" actId="1076"/>
          <ac:spMkLst>
            <pc:docMk/>
            <pc:sldMk cId="947407128" sldId="378"/>
            <ac:spMk id="35" creationId="{6602C970-853E-5AE5-A73A-07CEF4A5CDE9}"/>
          </ac:spMkLst>
        </pc:spChg>
        <pc:spChg chg="mod">
          <ac:chgData name="Stuart C Wilde MBE" userId="effe1fc91cccb1d5" providerId="LiveId" clId="{0B7434C0-F6C9-5341-B016-8AA67EE59543}" dt="2023-12-07T16:40:35.393" v="1822" actId="1076"/>
          <ac:spMkLst>
            <pc:docMk/>
            <pc:sldMk cId="947407128" sldId="378"/>
            <ac:spMk id="36" creationId="{A723FE4C-2517-9FFB-B190-D828B29E0EA1}"/>
          </ac:spMkLst>
        </pc:spChg>
        <pc:spChg chg="mod">
          <ac:chgData name="Stuart C Wilde MBE" userId="effe1fc91cccb1d5" providerId="LiveId" clId="{0B7434C0-F6C9-5341-B016-8AA67EE59543}" dt="2023-12-07T16:40:35.393" v="1822" actId="1076"/>
          <ac:spMkLst>
            <pc:docMk/>
            <pc:sldMk cId="947407128" sldId="378"/>
            <ac:spMk id="44" creationId="{328F8215-DD11-66A1-E7B9-F7EA168AF713}"/>
          </ac:spMkLst>
        </pc:spChg>
        <pc:spChg chg="mod">
          <ac:chgData name="Stuart C Wilde MBE" userId="effe1fc91cccb1d5" providerId="LiveId" clId="{0B7434C0-F6C9-5341-B016-8AA67EE59543}" dt="2023-12-07T16:40:35.393" v="1822" actId="1076"/>
          <ac:spMkLst>
            <pc:docMk/>
            <pc:sldMk cId="947407128" sldId="378"/>
            <ac:spMk id="49" creationId="{C146DBDF-8993-1A80-3B66-52EE6D0E09F4}"/>
          </ac:spMkLst>
        </pc:spChg>
        <pc:spChg chg="mod">
          <ac:chgData name="Stuart C Wilde MBE" userId="effe1fc91cccb1d5" providerId="LiveId" clId="{0B7434C0-F6C9-5341-B016-8AA67EE59543}" dt="2023-12-07T16:40:35.393" v="1822" actId="1076"/>
          <ac:spMkLst>
            <pc:docMk/>
            <pc:sldMk cId="947407128" sldId="378"/>
            <ac:spMk id="50" creationId="{63E2D3DE-EF80-221D-FCC0-985763670C59}"/>
          </ac:spMkLst>
        </pc:spChg>
        <pc:spChg chg="mod">
          <ac:chgData name="Stuart C Wilde MBE" userId="effe1fc91cccb1d5" providerId="LiveId" clId="{0B7434C0-F6C9-5341-B016-8AA67EE59543}" dt="2023-12-07T16:40:35.393" v="1822" actId="1076"/>
          <ac:spMkLst>
            <pc:docMk/>
            <pc:sldMk cId="947407128" sldId="378"/>
            <ac:spMk id="65" creationId="{3C9ED9F8-EC5F-5BCD-E5D9-D3B06718C111}"/>
          </ac:spMkLst>
        </pc:spChg>
        <pc:picChg chg="mod">
          <ac:chgData name="Stuart C Wilde MBE" userId="effe1fc91cccb1d5" providerId="LiveId" clId="{0B7434C0-F6C9-5341-B016-8AA67EE59543}" dt="2023-12-07T16:40:35.393" v="1822" actId="1076"/>
          <ac:picMkLst>
            <pc:docMk/>
            <pc:sldMk cId="947407128" sldId="378"/>
            <ac:picMk id="7" creationId="{3882CD70-4E4D-E049-64FB-EABA0E1317E9}"/>
          </ac:picMkLst>
        </pc:picChg>
        <pc:picChg chg="mod">
          <ac:chgData name="Stuart C Wilde MBE" userId="effe1fc91cccb1d5" providerId="LiveId" clId="{0B7434C0-F6C9-5341-B016-8AA67EE59543}" dt="2023-12-07T16:40:35.393" v="1822" actId="1076"/>
          <ac:picMkLst>
            <pc:docMk/>
            <pc:sldMk cId="947407128" sldId="378"/>
            <ac:picMk id="13" creationId="{44F5FEC1-6C3E-3C0E-9155-CE3ECF521A4F}"/>
          </ac:picMkLst>
        </pc:picChg>
        <pc:picChg chg="mod">
          <ac:chgData name="Stuart C Wilde MBE" userId="effe1fc91cccb1d5" providerId="LiveId" clId="{0B7434C0-F6C9-5341-B016-8AA67EE59543}" dt="2023-12-07T16:40:35.393" v="1822" actId="1076"/>
          <ac:picMkLst>
            <pc:docMk/>
            <pc:sldMk cId="947407128" sldId="378"/>
            <ac:picMk id="19" creationId="{5BFB21F9-E600-91E4-47C1-6C4DE5068885}"/>
          </ac:picMkLst>
        </pc:picChg>
        <pc:cxnChg chg="mod">
          <ac:chgData name="Stuart C Wilde MBE" userId="effe1fc91cccb1d5" providerId="LiveId" clId="{0B7434C0-F6C9-5341-B016-8AA67EE59543}" dt="2023-12-07T16:40:35.393" v="1822" actId="1076"/>
          <ac:cxnSpMkLst>
            <pc:docMk/>
            <pc:sldMk cId="947407128" sldId="378"/>
            <ac:cxnSpMk id="6" creationId="{0BB7AD36-0C11-D13D-821A-9C03A2D743CD}"/>
          </ac:cxnSpMkLst>
        </pc:cxnChg>
        <pc:cxnChg chg="del">
          <ac:chgData name="Stuart C Wilde MBE" userId="effe1fc91cccb1d5" providerId="LiveId" clId="{0B7434C0-F6C9-5341-B016-8AA67EE59543}" dt="2023-12-05T19:58:48.474" v="472" actId="478"/>
          <ac:cxnSpMkLst>
            <pc:docMk/>
            <pc:sldMk cId="947407128" sldId="378"/>
            <ac:cxnSpMk id="8" creationId="{50060E80-F1C3-4E50-B873-7CFDEEA90049}"/>
          </ac:cxnSpMkLst>
        </pc:cxnChg>
        <pc:cxnChg chg="del">
          <ac:chgData name="Stuart C Wilde MBE" userId="effe1fc91cccb1d5" providerId="LiveId" clId="{0B7434C0-F6C9-5341-B016-8AA67EE59543}" dt="2023-12-05T19:58:48.474" v="472" actId="478"/>
          <ac:cxnSpMkLst>
            <pc:docMk/>
            <pc:sldMk cId="947407128" sldId="378"/>
            <ac:cxnSpMk id="9" creationId="{01C52B09-2839-4160-A3C1-6BB201E5D53A}"/>
          </ac:cxnSpMkLst>
        </pc:cxnChg>
        <pc:cxnChg chg="del">
          <ac:chgData name="Stuart C Wilde MBE" userId="effe1fc91cccb1d5" providerId="LiveId" clId="{0B7434C0-F6C9-5341-B016-8AA67EE59543}" dt="2023-12-05T19:58:48.474" v="472" actId="478"/>
          <ac:cxnSpMkLst>
            <pc:docMk/>
            <pc:sldMk cId="947407128" sldId="378"/>
            <ac:cxnSpMk id="10" creationId="{FC6C2AB6-E695-4520-9F38-6B6A0DE36B04}"/>
          </ac:cxnSpMkLst>
        </pc:cxnChg>
        <pc:cxnChg chg="del">
          <ac:chgData name="Stuart C Wilde MBE" userId="effe1fc91cccb1d5" providerId="LiveId" clId="{0B7434C0-F6C9-5341-B016-8AA67EE59543}" dt="2023-12-05T19:58:48.474" v="472" actId="478"/>
          <ac:cxnSpMkLst>
            <pc:docMk/>
            <pc:sldMk cId="947407128" sldId="378"/>
            <ac:cxnSpMk id="11" creationId="{8F28B946-C7F6-4BF4-9E0C-3FACB97B07C7}"/>
          </ac:cxnSpMkLst>
        </pc:cxnChg>
        <pc:cxnChg chg="mod">
          <ac:chgData name="Stuart C Wilde MBE" userId="effe1fc91cccb1d5" providerId="LiveId" clId="{0B7434C0-F6C9-5341-B016-8AA67EE59543}" dt="2023-12-07T16:40:35.393" v="1822" actId="1076"/>
          <ac:cxnSpMkLst>
            <pc:docMk/>
            <pc:sldMk cId="947407128" sldId="378"/>
            <ac:cxnSpMk id="17" creationId="{FAD899C3-3736-A822-2C7A-E2373DBE3E4C}"/>
          </ac:cxnSpMkLst>
        </pc:cxnChg>
        <pc:cxnChg chg="mod">
          <ac:chgData name="Stuart C Wilde MBE" userId="effe1fc91cccb1d5" providerId="LiveId" clId="{0B7434C0-F6C9-5341-B016-8AA67EE59543}" dt="2023-12-07T16:40:35.393" v="1822" actId="1076"/>
          <ac:cxnSpMkLst>
            <pc:docMk/>
            <pc:sldMk cId="947407128" sldId="378"/>
            <ac:cxnSpMk id="23" creationId="{DB54F811-7344-878F-B5C8-703E478ED839}"/>
          </ac:cxnSpMkLst>
        </pc:cxnChg>
        <pc:cxnChg chg="mod">
          <ac:chgData name="Stuart C Wilde MBE" userId="effe1fc91cccb1d5" providerId="LiveId" clId="{0B7434C0-F6C9-5341-B016-8AA67EE59543}" dt="2023-12-07T16:40:35.393" v="1822" actId="1076"/>
          <ac:cxnSpMkLst>
            <pc:docMk/>
            <pc:sldMk cId="947407128" sldId="378"/>
            <ac:cxnSpMk id="37" creationId="{C00C10AE-2F8E-B793-91D4-246DD9057C55}"/>
          </ac:cxnSpMkLst>
        </pc:cxnChg>
        <pc:cxnChg chg="mod">
          <ac:chgData name="Stuart C Wilde MBE" userId="effe1fc91cccb1d5" providerId="LiveId" clId="{0B7434C0-F6C9-5341-B016-8AA67EE59543}" dt="2023-12-07T16:40:35.393" v="1822" actId="1076"/>
          <ac:cxnSpMkLst>
            <pc:docMk/>
            <pc:sldMk cId="947407128" sldId="378"/>
            <ac:cxnSpMk id="45" creationId="{8A5793D2-EE8B-98B0-50B4-7B4D62A72CC0}"/>
          </ac:cxnSpMkLst>
        </pc:cxnChg>
        <pc:cxnChg chg="mod">
          <ac:chgData name="Stuart C Wilde MBE" userId="effe1fc91cccb1d5" providerId="LiveId" clId="{0B7434C0-F6C9-5341-B016-8AA67EE59543}" dt="2023-12-07T16:40:35.393" v="1822" actId="1076"/>
          <ac:cxnSpMkLst>
            <pc:docMk/>
            <pc:sldMk cId="947407128" sldId="378"/>
            <ac:cxnSpMk id="53" creationId="{3A77BCC8-04DC-E160-3C89-B46DA9E23545}"/>
          </ac:cxnSpMkLst>
        </pc:cxnChg>
        <pc:cxnChg chg="mod">
          <ac:chgData name="Stuart C Wilde MBE" userId="effe1fc91cccb1d5" providerId="LiveId" clId="{0B7434C0-F6C9-5341-B016-8AA67EE59543}" dt="2023-12-07T16:40:35.393" v="1822" actId="1076"/>
          <ac:cxnSpMkLst>
            <pc:docMk/>
            <pc:sldMk cId="947407128" sldId="378"/>
            <ac:cxnSpMk id="54" creationId="{DB039A65-5C49-15FE-EE55-057A4468B8DD}"/>
          </ac:cxnSpMkLst>
        </pc:cxnChg>
      </pc:sldChg>
      <pc:sldChg chg="addSp delSp modSp mod">
        <pc:chgData name="Stuart C Wilde MBE" userId="effe1fc91cccb1d5" providerId="LiveId" clId="{0B7434C0-F6C9-5341-B016-8AA67EE59543}" dt="2023-12-07T16:40:49.142" v="1823" actId="1076"/>
        <pc:sldMkLst>
          <pc:docMk/>
          <pc:sldMk cId="3649043335" sldId="379"/>
        </pc:sldMkLst>
        <pc:spChg chg="mod">
          <ac:chgData name="Stuart C Wilde MBE" userId="effe1fc91cccb1d5" providerId="LiveId" clId="{0B7434C0-F6C9-5341-B016-8AA67EE59543}" dt="2023-12-07T16:40:49.142" v="1823" actId="1076"/>
          <ac:spMkLst>
            <pc:docMk/>
            <pc:sldMk cId="3649043335" sldId="379"/>
            <ac:spMk id="2" creationId="{BDBC2153-78AD-9988-ECF6-B48E4E6F6233}"/>
          </ac:spMkLst>
        </pc:spChg>
        <pc:spChg chg="del">
          <ac:chgData name="Stuart C Wilde MBE" userId="effe1fc91cccb1d5" providerId="LiveId" clId="{0B7434C0-F6C9-5341-B016-8AA67EE59543}" dt="2023-12-05T19:58:52.633" v="473" actId="478"/>
          <ac:spMkLst>
            <pc:docMk/>
            <pc:sldMk cId="3649043335" sldId="379"/>
            <ac:spMk id="4" creationId="{60735DC8-A105-4BD0-A57F-2FFC38AECE84}"/>
          </ac:spMkLst>
        </pc:spChg>
        <pc:spChg chg="mod">
          <ac:chgData name="Stuart C Wilde MBE" userId="effe1fc91cccb1d5" providerId="LiveId" clId="{0B7434C0-F6C9-5341-B016-8AA67EE59543}" dt="2023-12-07T16:40:49.142" v="1823" actId="1076"/>
          <ac:spMkLst>
            <pc:docMk/>
            <pc:sldMk cId="3649043335" sldId="379"/>
            <ac:spMk id="5" creationId="{DB0754F9-9EF8-A4CA-1BD4-7F0CF981ED70}"/>
          </ac:spMkLst>
        </pc:spChg>
        <pc:spChg chg="mod">
          <ac:chgData name="Stuart C Wilde MBE" userId="effe1fc91cccb1d5" providerId="LiveId" clId="{0B7434C0-F6C9-5341-B016-8AA67EE59543}" dt="2023-12-07T16:40:49.142" v="1823" actId="1076"/>
          <ac:spMkLst>
            <pc:docMk/>
            <pc:sldMk cId="3649043335" sldId="379"/>
            <ac:spMk id="6" creationId="{1B6CF98A-CD03-234B-D470-C575DB8B156D}"/>
          </ac:spMkLst>
        </pc:spChg>
        <pc:spChg chg="mod">
          <ac:chgData name="Stuart C Wilde MBE" userId="effe1fc91cccb1d5" providerId="LiveId" clId="{0B7434C0-F6C9-5341-B016-8AA67EE59543}" dt="2023-12-07T16:40:49.142" v="1823" actId="1076"/>
          <ac:spMkLst>
            <pc:docMk/>
            <pc:sldMk cId="3649043335" sldId="379"/>
            <ac:spMk id="7" creationId="{861283C2-4894-457F-7FF6-47EA5DA6A114}"/>
          </ac:spMkLst>
        </pc:spChg>
        <pc:spChg chg="mod">
          <ac:chgData name="Stuart C Wilde MBE" userId="effe1fc91cccb1d5" providerId="LiveId" clId="{0B7434C0-F6C9-5341-B016-8AA67EE59543}" dt="2023-12-07T16:40:49.142" v="1823" actId="1076"/>
          <ac:spMkLst>
            <pc:docMk/>
            <pc:sldMk cId="3649043335" sldId="379"/>
            <ac:spMk id="12" creationId="{4704B9B3-98D9-D422-6910-32FE943B9121}"/>
          </ac:spMkLst>
        </pc:spChg>
        <pc:spChg chg="add mod">
          <ac:chgData name="Stuart C Wilde MBE" userId="effe1fc91cccb1d5" providerId="LiveId" clId="{0B7434C0-F6C9-5341-B016-8AA67EE59543}" dt="2023-12-05T20:22:19.820" v="1152" actId="20577"/>
          <ac:spMkLst>
            <pc:docMk/>
            <pc:sldMk cId="3649043335" sldId="379"/>
            <ac:spMk id="13" creationId="{CC4DE96E-5313-0E4A-9BC8-B6DB10C6F4A1}"/>
          </ac:spMkLst>
        </pc:spChg>
        <pc:spChg chg="del">
          <ac:chgData name="Stuart C Wilde MBE" userId="effe1fc91cccb1d5" providerId="LiveId" clId="{0B7434C0-F6C9-5341-B016-8AA67EE59543}" dt="2023-12-05T19:58:52.633" v="473" actId="478"/>
          <ac:spMkLst>
            <pc:docMk/>
            <pc:sldMk cId="3649043335" sldId="379"/>
            <ac:spMk id="14" creationId="{8F43C2BE-FC11-4556-86F2-8EE2FBBF10D2}"/>
          </ac:spMkLst>
        </pc:spChg>
        <pc:spChg chg="mod">
          <ac:chgData name="Stuart C Wilde MBE" userId="effe1fc91cccb1d5" providerId="LiveId" clId="{0B7434C0-F6C9-5341-B016-8AA67EE59543}" dt="2023-12-07T16:40:49.142" v="1823" actId="1076"/>
          <ac:spMkLst>
            <pc:docMk/>
            <pc:sldMk cId="3649043335" sldId="379"/>
            <ac:spMk id="17" creationId="{3D5A0CDD-461B-D543-F7B9-6E93C3852939}"/>
          </ac:spMkLst>
        </pc:spChg>
        <pc:spChg chg="mod">
          <ac:chgData name="Stuart C Wilde MBE" userId="effe1fc91cccb1d5" providerId="LiveId" clId="{0B7434C0-F6C9-5341-B016-8AA67EE59543}" dt="2023-12-07T16:40:49.142" v="1823" actId="1076"/>
          <ac:spMkLst>
            <pc:docMk/>
            <pc:sldMk cId="3649043335" sldId="379"/>
            <ac:spMk id="19" creationId="{C0E7DC62-F311-22C3-4919-F48719CDEB84}"/>
          </ac:spMkLst>
        </pc:spChg>
        <pc:spChg chg="mod">
          <ac:chgData name="Stuart C Wilde MBE" userId="effe1fc91cccb1d5" providerId="LiveId" clId="{0B7434C0-F6C9-5341-B016-8AA67EE59543}" dt="2023-12-07T16:40:49.142" v="1823" actId="1076"/>
          <ac:spMkLst>
            <pc:docMk/>
            <pc:sldMk cId="3649043335" sldId="379"/>
            <ac:spMk id="20" creationId="{67CD049E-CD08-0FFD-D7B9-7C8D1D9592F4}"/>
          </ac:spMkLst>
        </pc:spChg>
        <pc:spChg chg="mod">
          <ac:chgData name="Stuart C Wilde MBE" userId="effe1fc91cccb1d5" providerId="LiveId" clId="{0B7434C0-F6C9-5341-B016-8AA67EE59543}" dt="2023-12-07T16:40:49.142" v="1823" actId="1076"/>
          <ac:spMkLst>
            <pc:docMk/>
            <pc:sldMk cId="3649043335" sldId="379"/>
            <ac:spMk id="22" creationId="{B139D584-9E4A-6319-98E0-32524F067D80}"/>
          </ac:spMkLst>
        </pc:spChg>
        <pc:spChg chg="del">
          <ac:chgData name="Stuart C Wilde MBE" userId="effe1fc91cccb1d5" providerId="LiveId" clId="{0B7434C0-F6C9-5341-B016-8AA67EE59543}" dt="2023-12-05T19:58:52.633" v="473" actId="478"/>
          <ac:spMkLst>
            <pc:docMk/>
            <pc:sldMk cId="3649043335" sldId="379"/>
            <ac:spMk id="25" creationId="{F54BD576-CC82-43DA-A008-C28EF60A448A}"/>
          </ac:spMkLst>
        </pc:spChg>
        <pc:spChg chg="mod">
          <ac:chgData name="Stuart C Wilde MBE" userId="effe1fc91cccb1d5" providerId="LiveId" clId="{0B7434C0-F6C9-5341-B016-8AA67EE59543}" dt="2023-12-07T16:40:49.142" v="1823" actId="1076"/>
          <ac:spMkLst>
            <pc:docMk/>
            <pc:sldMk cId="3649043335" sldId="379"/>
            <ac:spMk id="28" creationId="{FD705154-B2CF-6F50-5078-1B4F1F2A8E60}"/>
          </ac:spMkLst>
        </pc:spChg>
        <pc:spChg chg="del">
          <ac:chgData name="Stuart C Wilde MBE" userId="effe1fc91cccb1d5" providerId="LiveId" clId="{0B7434C0-F6C9-5341-B016-8AA67EE59543}" dt="2023-12-05T20:22:23.350" v="1153" actId="478"/>
          <ac:spMkLst>
            <pc:docMk/>
            <pc:sldMk cId="3649043335" sldId="379"/>
            <ac:spMk id="29" creationId="{C5A8C257-B6E4-D850-0685-E36894744DCB}"/>
          </ac:spMkLst>
        </pc:spChg>
        <pc:spChg chg="mod">
          <ac:chgData name="Stuart C Wilde MBE" userId="effe1fc91cccb1d5" providerId="LiveId" clId="{0B7434C0-F6C9-5341-B016-8AA67EE59543}" dt="2023-12-07T16:40:49.142" v="1823" actId="1076"/>
          <ac:spMkLst>
            <pc:docMk/>
            <pc:sldMk cId="3649043335" sldId="379"/>
            <ac:spMk id="31" creationId="{E069754E-1FE7-75F5-478C-87730FFD434C}"/>
          </ac:spMkLst>
        </pc:spChg>
        <pc:picChg chg="mod">
          <ac:chgData name="Stuart C Wilde MBE" userId="effe1fc91cccb1d5" providerId="LiveId" clId="{0B7434C0-F6C9-5341-B016-8AA67EE59543}" dt="2023-12-07T16:40:49.142" v="1823" actId="1076"/>
          <ac:picMkLst>
            <pc:docMk/>
            <pc:sldMk cId="3649043335" sldId="379"/>
            <ac:picMk id="3" creationId="{0FDA67B4-64B3-0FD4-0516-35ECC12A9FCB}"/>
          </ac:picMkLst>
        </pc:picChg>
        <pc:picChg chg="mod">
          <ac:chgData name="Stuart C Wilde MBE" userId="effe1fc91cccb1d5" providerId="LiveId" clId="{0B7434C0-F6C9-5341-B016-8AA67EE59543}" dt="2023-12-07T16:40:49.142" v="1823" actId="1076"/>
          <ac:picMkLst>
            <pc:docMk/>
            <pc:sldMk cId="3649043335" sldId="379"/>
            <ac:picMk id="18" creationId="{353DB110-C748-4013-6601-61AA62B150DA}"/>
          </ac:picMkLst>
        </pc:picChg>
        <pc:picChg chg="mod">
          <ac:chgData name="Stuart C Wilde MBE" userId="effe1fc91cccb1d5" providerId="LiveId" clId="{0B7434C0-F6C9-5341-B016-8AA67EE59543}" dt="2023-12-07T16:40:49.142" v="1823" actId="1076"/>
          <ac:picMkLst>
            <pc:docMk/>
            <pc:sldMk cId="3649043335" sldId="379"/>
            <ac:picMk id="30" creationId="{A70E32A2-8478-973B-598D-B84B3212E13C}"/>
          </ac:picMkLst>
        </pc:picChg>
        <pc:cxnChg chg="del">
          <ac:chgData name="Stuart C Wilde MBE" userId="effe1fc91cccb1d5" providerId="LiveId" clId="{0B7434C0-F6C9-5341-B016-8AA67EE59543}" dt="2023-12-05T19:58:52.633" v="473" actId="478"/>
          <ac:cxnSpMkLst>
            <pc:docMk/>
            <pc:sldMk cId="3649043335" sldId="379"/>
            <ac:cxnSpMk id="8" creationId="{50060E80-F1C3-4E50-B873-7CFDEEA90049}"/>
          </ac:cxnSpMkLst>
        </pc:cxnChg>
        <pc:cxnChg chg="del">
          <ac:chgData name="Stuart C Wilde MBE" userId="effe1fc91cccb1d5" providerId="LiveId" clId="{0B7434C0-F6C9-5341-B016-8AA67EE59543}" dt="2023-12-05T19:58:52.633" v="473" actId="478"/>
          <ac:cxnSpMkLst>
            <pc:docMk/>
            <pc:sldMk cId="3649043335" sldId="379"/>
            <ac:cxnSpMk id="9" creationId="{01C52B09-2839-4160-A3C1-6BB201E5D53A}"/>
          </ac:cxnSpMkLst>
        </pc:cxnChg>
        <pc:cxnChg chg="del">
          <ac:chgData name="Stuart C Wilde MBE" userId="effe1fc91cccb1d5" providerId="LiveId" clId="{0B7434C0-F6C9-5341-B016-8AA67EE59543}" dt="2023-12-05T19:58:52.633" v="473" actId="478"/>
          <ac:cxnSpMkLst>
            <pc:docMk/>
            <pc:sldMk cId="3649043335" sldId="379"/>
            <ac:cxnSpMk id="10" creationId="{FC6C2AB6-E695-4520-9F38-6B6A0DE36B04}"/>
          </ac:cxnSpMkLst>
        </pc:cxnChg>
        <pc:cxnChg chg="del">
          <ac:chgData name="Stuart C Wilde MBE" userId="effe1fc91cccb1d5" providerId="LiveId" clId="{0B7434C0-F6C9-5341-B016-8AA67EE59543}" dt="2023-12-05T19:58:52.633" v="473" actId="478"/>
          <ac:cxnSpMkLst>
            <pc:docMk/>
            <pc:sldMk cId="3649043335" sldId="379"/>
            <ac:cxnSpMk id="11" creationId="{8F28B946-C7F6-4BF4-9E0C-3FACB97B07C7}"/>
          </ac:cxnSpMkLst>
        </pc:cxnChg>
        <pc:cxnChg chg="mod">
          <ac:chgData name="Stuart C Wilde MBE" userId="effe1fc91cccb1d5" providerId="LiveId" clId="{0B7434C0-F6C9-5341-B016-8AA67EE59543}" dt="2023-12-07T16:40:49.142" v="1823" actId="1076"/>
          <ac:cxnSpMkLst>
            <pc:docMk/>
            <pc:sldMk cId="3649043335" sldId="379"/>
            <ac:cxnSpMk id="15" creationId="{D9299D57-FB23-909E-E68B-BD72972F33E9}"/>
          </ac:cxnSpMkLst>
        </pc:cxnChg>
        <pc:cxnChg chg="mod">
          <ac:chgData name="Stuart C Wilde MBE" userId="effe1fc91cccb1d5" providerId="LiveId" clId="{0B7434C0-F6C9-5341-B016-8AA67EE59543}" dt="2023-12-07T16:40:49.142" v="1823" actId="1076"/>
          <ac:cxnSpMkLst>
            <pc:docMk/>
            <pc:sldMk cId="3649043335" sldId="379"/>
            <ac:cxnSpMk id="16" creationId="{44BAA5BA-2F0B-C6B8-3AB6-43E5BC2D2243}"/>
          </ac:cxnSpMkLst>
        </pc:cxnChg>
        <pc:cxnChg chg="mod">
          <ac:chgData name="Stuart C Wilde MBE" userId="effe1fc91cccb1d5" providerId="LiveId" clId="{0B7434C0-F6C9-5341-B016-8AA67EE59543}" dt="2023-12-07T16:40:49.142" v="1823" actId="1076"/>
          <ac:cxnSpMkLst>
            <pc:docMk/>
            <pc:sldMk cId="3649043335" sldId="379"/>
            <ac:cxnSpMk id="21" creationId="{149C6423-8A9D-E6B8-CBF4-0CA93857644A}"/>
          </ac:cxnSpMkLst>
        </pc:cxnChg>
        <pc:cxnChg chg="mod">
          <ac:chgData name="Stuart C Wilde MBE" userId="effe1fc91cccb1d5" providerId="LiveId" clId="{0B7434C0-F6C9-5341-B016-8AA67EE59543}" dt="2023-12-07T16:40:49.142" v="1823" actId="1076"/>
          <ac:cxnSpMkLst>
            <pc:docMk/>
            <pc:sldMk cId="3649043335" sldId="379"/>
            <ac:cxnSpMk id="23" creationId="{51448591-BC47-7F06-1761-7FB7795F77D5}"/>
          </ac:cxnSpMkLst>
        </pc:cxnChg>
        <pc:cxnChg chg="mod">
          <ac:chgData name="Stuart C Wilde MBE" userId="effe1fc91cccb1d5" providerId="LiveId" clId="{0B7434C0-F6C9-5341-B016-8AA67EE59543}" dt="2023-12-07T16:40:49.142" v="1823" actId="1076"/>
          <ac:cxnSpMkLst>
            <pc:docMk/>
            <pc:sldMk cId="3649043335" sldId="379"/>
            <ac:cxnSpMk id="24" creationId="{510E6C87-B692-C266-2D41-3BC1911F5A8A}"/>
          </ac:cxnSpMkLst>
        </pc:cxnChg>
        <pc:cxnChg chg="mod">
          <ac:chgData name="Stuart C Wilde MBE" userId="effe1fc91cccb1d5" providerId="LiveId" clId="{0B7434C0-F6C9-5341-B016-8AA67EE59543}" dt="2023-12-07T16:40:49.142" v="1823" actId="1076"/>
          <ac:cxnSpMkLst>
            <pc:docMk/>
            <pc:sldMk cId="3649043335" sldId="379"/>
            <ac:cxnSpMk id="27" creationId="{513A502E-2DFD-C63B-9A83-9FE79F2291EA}"/>
          </ac:cxnSpMkLst>
        </pc:cxnChg>
      </pc:sldChg>
      <pc:sldChg chg="addSp delSp modSp mod">
        <pc:chgData name="Stuart C Wilde MBE" userId="effe1fc91cccb1d5" providerId="LiveId" clId="{0B7434C0-F6C9-5341-B016-8AA67EE59543}" dt="2023-12-05T20:22:33.301" v="1159" actId="20577"/>
        <pc:sldMkLst>
          <pc:docMk/>
          <pc:sldMk cId="513143195" sldId="380"/>
        </pc:sldMkLst>
        <pc:spChg chg="del">
          <ac:chgData name="Stuart C Wilde MBE" userId="effe1fc91cccb1d5" providerId="LiveId" clId="{0B7434C0-F6C9-5341-B016-8AA67EE59543}" dt="2023-12-05T19:58:57.935" v="474" actId="478"/>
          <ac:spMkLst>
            <pc:docMk/>
            <pc:sldMk cId="513143195" sldId="380"/>
            <ac:spMk id="4" creationId="{60735DC8-A105-4BD0-A57F-2FFC38AECE84}"/>
          </ac:spMkLst>
        </pc:spChg>
        <pc:spChg chg="add mod">
          <ac:chgData name="Stuart C Wilde MBE" userId="effe1fc91cccb1d5" providerId="LiveId" clId="{0B7434C0-F6C9-5341-B016-8AA67EE59543}" dt="2023-12-05T20:22:33.301" v="1159" actId="20577"/>
          <ac:spMkLst>
            <pc:docMk/>
            <pc:sldMk cId="513143195" sldId="380"/>
            <ac:spMk id="6" creationId="{FCF4C4B7-F856-BEC5-0255-1A3640A74B72}"/>
          </ac:spMkLst>
        </pc:spChg>
        <pc:spChg chg="del">
          <ac:chgData name="Stuart C Wilde MBE" userId="effe1fc91cccb1d5" providerId="LiveId" clId="{0B7434C0-F6C9-5341-B016-8AA67EE59543}" dt="2023-12-05T19:58:57.935" v="474" actId="478"/>
          <ac:spMkLst>
            <pc:docMk/>
            <pc:sldMk cId="513143195" sldId="380"/>
            <ac:spMk id="14" creationId="{8F43C2BE-FC11-4556-86F2-8EE2FBBF10D2}"/>
          </ac:spMkLst>
        </pc:spChg>
        <pc:spChg chg="del">
          <ac:chgData name="Stuart C Wilde MBE" userId="effe1fc91cccb1d5" providerId="LiveId" clId="{0B7434C0-F6C9-5341-B016-8AA67EE59543}" dt="2023-12-05T19:58:57.935" v="474" actId="478"/>
          <ac:spMkLst>
            <pc:docMk/>
            <pc:sldMk cId="513143195" sldId="380"/>
            <ac:spMk id="25" creationId="{F54BD576-CC82-43DA-A008-C28EF60A448A}"/>
          </ac:spMkLst>
        </pc:spChg>
        <pc:spChg chg="del">
          <ac:chgData name="Stuart C Wilde MBE" userId="effe1fc91cccb1d5" providerId="LiveId" clId="{0B7434C0-F6C9-5341-B016-8AA67EE59543}" dt="2023-12-05T20:22:28.401" v="1154" actId="478"/>
          <ac:spMkLst>
            <pc:docMk/>
            <pc:sldMk cId="513143195" sldId="380"/>
            <ac:spMk id="29" creationId="{C5A8C257-B6E4-D850-0685-E36894744DCB}"/>
          </ac:spMkLst>
        </pc:spChg>
        <pc:cxnChg chg="del">
          <ac:chgData name="Stuart C Wilde MBE" userId="effe1fc91cccb1d5" providerId="LiveId" clId="{0B7434C0-F6C9-5341-B016-8AA67EE59543}" dt="2023-12-05T19:58:57.935" v="474" actId="478"/>
          <ac:cxnSpMkLst>
            <pc:docMk/>
            <pc:sldMk cId="513143195" sldId="380"/>
            <ac:cxnSpMk id="8" creationId="{50060E80-F1C3-4E50-B873-7CFDEEA90049}"/>
          </ac:cxnSpMkLst>
        </pc:cxnChg>
        <pc:cxnChg chg="del">
          <ac:chgData name="Stuart C Wilde MBE" userId="effe1fc91cccb1d5" providerId="LiveId" clId="{0B7434C0-F6C9-5341-B016-8AA67EE59543}" dt="2023-12-05T19:58:57.935" v="474" actId="478"/>
          <ac:cxnSpMkLst>
            <pc:docMk/>
            <pc:sldMk cId="513143195" sldId="380"/>
            <ac:cxnSpMk id="9" creationId="{01C52B09-2839-4160-A3C1-6BB201E5D53A}"/>
          </ac:cxnSpMkLst>
        </pc:cxnChg>
        <pc:cxnChg chg="del">
          <ac:chgData name="Stuart C Wilde MBE" userId="effe1fc91cccb1d5" providerId="LiveId" clId="{0B7434C0-F6C9-5341-B016-8AA67EE59543}" dt="2023-12-05T19:58:57.935" v="474" actId="478"/>
          <ac:cxnSpMkLst>
            <pc:docMk/>
            <pc:sldMk cId="513143195" sldId="380"/>
            <ac:cxnSpMk id="10" creationId="{FC6C2AB6-E695-4520-9F38-6B6A0DE36B04}"/>
          </ac:cxnSpMkLst>
        </pc:cxnChg>
        <pc:cxnChg chg="del">
          <ac:chgData name="Stuart C Wilde MBE" userId="effe1fc91cccb1d5" providerId="LiveId" clId="{0B7434C0-F6C9-5341-B016-8AA67EE59543}" dt="2023-12-05T19:58:57.935" v="474" actId="478"/>
          <ac:cxnSpMkLst>
            <pc:docMk/>
            <pc:sldMk cId="513143195" sldId="380"/>
            <ac:cxnSpMk id="11" creationId="{8F28B946-C7F6-4BF4-9E0C-3FACB97B07C7}"/>
          </ac:cxnSpMkLst>
        </pc:cxnChg>
      </pc:sldChg>
      <pc:sldChg chg="addSp delSp modSp mod">
        <pc:chgData name="Stuart C Wilde MBE" userId="effe1fc91cccb1d5" providerId="LiveId" clId="{0B7434C0-F6C9-5341-B016-8AA67EE59543}" dt="2023-12-07T16:41:05.060" v="1824" actId="1076"/>
        <pc:sldMkLst>
          <pc:docMk/>
          <pc:sldMk cId="120992318" sldId="381"/>
        </pc:sldMkLst>
        <pc:spChg chg="add mod">
          <ac:chgData name="Stuart C Wilde MBE" userId="effe1fc91cccb1d5" providerId="LiveId" clId="{0B7434C0-F6C9-5341-B016-8AA67EE59543}" dt="2023-12-05T20:22:44.313" v="1164" actId="20577"/>
          <ac:spMkLst>
            <pc:docMk/>
            <pc:sldMk cId="120992318" sldId="381"/>
            <ac:spMk id="2" creationId="{FB4C9961-A773-DF7C-21E6-9B012B247BF3}"/>
          </ac:spMkLst>
        </pc:spChg>
        <pc:spChg chg="del">
          <ac:chgData name="Stuart C Wilde MBE" userId="effe1fc91cccb1d5" providerId="LiveId" clId="{0B7434C0-F6C9-5341-B016-8AA67EE59543}" dt="2023-12-05T19:59:03.981" v="475" actId="478"/>
          <ac:spMkLst>
            <pc:docMk/>
            <pc:sldMk cId="120992318" sldId="381"/>
            <ac:spMk id="4" creationId="{60735DC8-A105-4BD0-A57F-2FFC38AECE84}"/>
          </ac:spMkLst>
        </pc:spChg>
        <pc:spChg chg="del">
          <ac:chgData name="Stuart C Wilde MBE" userId="effe1fc91cccb1d5" providerId="LiveId" clId="{0B7434C0-F6C9-5341-B016-8AA67EE59543}" dt="2023-12-05T19:59:03.981" v="475" actId="478"/>
          <ac:spMkLst>
            <pc:docMk/>
            <pc:sldMk cId="120992318" sldId="381"/>
            <ac:spMk id="14" creationId="{8F43C2BE-FC11-4556-86F2-8EE2FBBF10D2}"/>
          </ac:spMkLst>
        </pc:spChg>
        <pc:spChg chg="del">
          <ac:chgData name="Stuart C Wilde MBE" userId="effe1fc91cccb1d5" providerId="LiveId" clId="{0B7434C0-F6C9-5341-B016-8AA67EE59543}" dt="2023-12-05T19:59:03.981" v="475" actId="478"/>
          <ac:spMkLst>
            <pc:docMk/>
            <pc:sldMk cId="120992318" sldId="381"/>
            <ac:spMk id="25" creationId="{F54BD576-CC82-43DA-A008-C28EF60A448A}"/>
          </ac:spMkLst>
        </pc:spChg>
        <pc:spChg chg="del">
          <ac:chgData name="Stuart C Wilde MBE" userId="effe1fc91cccb1d5" providerId="LiveId" clId="{0B7434C0-F6C9-5341-B016-8AA67EE59543}" dt="2023-12-05T20:22:47.682" v="1165" actId="478"/>
          <ac:spMkLst>
            <pc:docMk/>
            <pc:sldMk cId="120992318" sldId="381"/>
            <ac:spMk id="29" creationId="{C5A8C257-B6E4-D850-0685-E36894744DCB}"/>
          </ac:spMkLst>
        </pc:spChg>
        <pc:spChg chg="mod">
          <ac:chgData name="Stuart C Wilde MBE" userId="effe1fc91cccb1d5" providerId="LiveId" clId="{0B7434C0-F6C9-5341-B016-8AA67EE59543}" dt="2023-12-07T16:41:05.060" v="1824" actId="1076"/>
          <ac:spMkLst>
            <pc:docMk/>
            <pc:sldMk cId="120992318" sldId="381"/>
            <ac:spMk id="34" creationId="{F39B82A2-98F7-3F4A-193F-61F94E2C7B55}"/>
          </ac:spMkLst>
        </pc:spChg>
        <pc:spChg chg="mod">
          <ac:chgData name="Stuart C Wilde MBE" userId="effe1fc91cccb1d5" providerId="LiveId" clId="{0B7434C0-F6C9-5341-B016-8AA67EE59543}" dt="2023-12-07T16:41:05.060" v="1824" actId="1076"/>
          <ac:spMkLst>
            <pc:docMk/>
            <pc:sldMk cId="120992318" sldId="381"/>
            <ac:spMk id="36" creationId="{E789CD33-EC32-3C96-8C41-48DD966930E3}"/>
          </ac:spMkLst>
        </pc:spChg>
        <pc:spChg chg="mod">
          <ac:chgData name="Stuart C Wilde MBE" userId="effe1fc91cccb1d5" providerId="LiveId" clId="{0B7434C0-F6C9-5341-B016-8AA67EE59543}" dt="2023-12-07T16:41:05.060" v="1824" actId="1076"/>
          <ac:spMkLst>
            <pc:docMk/>
            <pc:sldMk cId="120992318" sldId="381"/>
            <ac:spMk id="37" creationId="{0C51A8FA-B340-95D9-E9ED-528C5D9E65A4}"/>
          </ac:spMkLst>
        </pc:spChg>
        <pc:spChg chg="mod">
          <ac:chgData name="Stuart C Wilde MBE" userId="effe1fc91cccb1d5" providerId="LiveId" clId="{0B7434C0-F6C9-5341-B016-8AA67EE59543}" dt="2023-12-07T16:41:05.060" v="1824" actId="1076"/>
          <ac:spMkLst>
            <pc:docMk/>
            <pc:sldMk cId="120992318" sldId="381"/>
            <ac:spMk id="38" creationId="{9B31B61D-BE9E-EE52-18F9-5643F9CFE5B8}"/>
          </ac:spMkLst>
        </pc:spChg>
        <pc:spChg chg="mod">
          <ac:chgData name="Stuart C Wilde MBE" userId="effe1fc91cccb1d5" providerId="LiveId" clId="{0B7434C0-F6C9-5341-B016-8AA67EE59543}" dt="2023-12-07T16:41:05.060" v="1824" actId="1076"/>
          <ac:spMkLst>
            <pc:docMk/>
            <pc:sldMk cId="120992318" sldId="381"/>
            <ac:spMk id="40" creationId="{4DC46FBE-3E3B-1B75-4C42-05DF481DCD7A}"/>
          </ac:spMkLst>
        </pc:spChg>
        <pc:spChg chg="mod">
          <ac:chgData name="Stuart C Wilde MBE" userId="effe1fc91cccb1d5" providerId="LiveId" clId="{0B7434C0-F6C9-5341-B016-8AA67EE59543}" dt="2023-12-07T16:41:05.060" v="1824" actId="1076"/>
          <ac:spMkLst>
            <pc:docMk/>
            <pc:sldMk cId="120992318" sldId="381"/>
            <ac:spMk id="42" creationId="{FC082836-8652-A762-54D9-DEF849D4A8B4}"/>
          </ac:spMkLst>
        </pc:spChg>
        <pc:spChg chg="mod">
          <ac:chgData name="Stuart C Wilde MBE" userId="effe1fc91cccb1d5" providerId="LiveId" clId="{0B7434C0-F6C9-5341-B016-8AA67EE59543}" dt="2023-12-07T16:41:05.060" v="1824" actId="1076"/>
          <ac:spMkLst>
            <pc:docMk/>
            <pc:sldMk cId="120992318" sldId="381"/>
            <ac:spMk id="43" creationId="{051CF95C-B4DD-F873-E984-89936E9F670A}"/>
          </ac:spMkLst>
        </pc:spChg>
        <pc:spChg chg="mod">
          <ac:chgData name="Stuart C Wilde MBE" userId="effe1fc91cccb1d5" providerId="LiveId" clId="{0B7434C0-F6C9-5341-B016-8AA67EE59543}" dt="2023-12-07T16:41:05.060" v="1824" actId="1076"/>
          <ac:spMkLst>
            <pc:docMk/>
            <pc:sldMk cId="120992318" sldId="381"/>
            <ac:spMk id="46" creationId="{49F596C9-9C7C-38A3-13E0-43979BF9ED10}"/>
          </ac:spMkLst>
        </pc:spChg>
        <pc:spChg chg="mod">
          <ac:chgData name="Stuart C Wilde MBE" userId="effe1fc91cccb1d5" providerId="LiveId" clId="{0B7434C0-F6C9-5341-B016-8AA67EE59543}" dt="2023-12-07T16:41:05.060" v="1824" actId="1076"/>
          <ac:spMkLst>
            <pc:docMk/>
            <pc:sldMk cId="120992318" sldId="381"/>
            <ac:spMk id="48" creationId="{0959EA2D-D3CD-E98E-51E5-78E357B4C44E}"/>
          </ac:spMkLst>
        </pc:spChg>
        <pc:picChg chg="mod">
          <ac:chgData name="Stuart C Wilde MBE" userId="effe1fc91cccb1d5" providerId="LiveId" clId="{0B7434C0-F6C9-5341-B016-8AA67EE59543}" dt="2023-12-07T16:41:05.060" v="1824" actId="1076"/>
          <ac:picMkLst>
            <pc:docMk/>
            <pc:sldMk cId="120992318" sldId="381"/>
            <ac:picMk id="3" creationId="{AA2D7FD8-CF7C-DE5A-AC38-030163798154}"/>
          </ac:picMkLst>
        </pc:picChg>
        <pc:picChg chg="mod">
          <ac:chgData name="Stuart C Wilde MBE" userId="effe1fc91cccb1d5" providerId="LiveId" clId="{0B7434C0-F6C9-5341-B016-8AA67EE59543}" dt="2023-12-07T16:41:05.060" v="1824" actId="1076"/>
          <ac:picMkLst>
            <pc:docMk/>
            <pc:sldMk cId="120992318" sldId="381"/>
            <ac:picMk id="44" creationId="{27B2B104-3F44-DA8E-66EA-78B84B6BBF4E}"/>
          </ac:picMkLst>
        </pc:picChg>
        <pc:cxnChg chg="del">
          <ac:chgData name="Stuart C Wilde MBE" userId="effe1fc91cccb1d5" providerId="LiveId" clId="{0B7434C0-F6C9-5341-B016-8AA67EE59543}" dt="2023-12-05T19:59:03.981" v="475" actId="478"/>
          <ac:cxnSpMkLst>
            <pc:docMk/>
            <pc:sldMk cId="120992318" sldId="381"/>
            <ac:cxnSpMk id="8" creationId="{50060E80-F1C3-4E50-B873-7CFDEEA90049}"/>
          </ac:cxnSpMkLst>
        </pc:cxnChg>
        <pc:cxnChg chg="del">
          <ac:chgData name="Stuart C Wilde MBE" userId="effe1fc91cccb1d5" providerId="LiveId" clId="{0B7434C0-F6C9-5341-B016-8AA67EE59543}" dt="2023-12-05T19:59:03.981" v="475" actId="478"/>
          <ac:cxnSpMkLst>
            <pc:docMk/>
            <pc:sldMk cId="120992318" sldId="381"/>
            <ac:cxnSpMk id="9" creationId="{01C52B09-2839-4160-A3C1-6BB201E5D53A}"/>
          </ac:cxnSpMkLst>
        </pc:cxnChg>
        <pc:cxnChg chg="del">
          <ac:chgData name="Stuart C Wilde MBE" userId="effe1fc91cccb1d5" providerId="LiveId" clId="{0B7434C0-F6C9-5341-B016-8AA67EE59543}" dt="2023-12-05T19:59:03.981" v="475" actId="478"/>
          <ac:cxnSpMkLst>
            <pc:docMk/>
            <pc:sldMk cId="120992318" sldId="381"/>
            <ac:cxnSpMk id="10" creationId="{FC6C2AB6-E695-4520-9F38-6B6A0DE36B04}"/>
          </ac:cxnSpMkLst>
        </pc:cxnChg>
        <pc:cxnChg chg="del">
          <ac:chgData name="Stuart C Wilde MBE" userId="effe1fc91cccb1d5" providerId="LiveId" clId="{0B7434C0-F6C9-5341-B016-8AA67EE59543}" dt="2023-12-05T19:59:03.981" v="475" actId="478"/>
          <ac:cxnSpMkLst>
            <pc:docMk/>
            <pc:sldMk cId="120992318" sldId="381"/>
            <ac:cxnSpMk id="11" creationId="{8F28B946-C7F6-4BF4-9E0C-3FACB97B07C7}"/>
          </ac:cxnSpMkLst>
        </pc:cxnChg>
        <pc:cxnChg chg="mod">
          <ac:chgData name="Stuart C Wilde MBE" userId="effe1fc91cccb1d5" providerId="LiveId" clId="{0B7434C0-F6C9-5341-B016-8AA67EE59543}" dt="2023-12-07T16:41:05.060" v="1824" actId="1076"/>
          <ac:cxnSpMkLst>
            <pc:docMk/>
            <pc:sldMk cId="120992318" sldId="381"/>
            <ac:cxnSpMk id="35" creationId="{998A6682-ADDF-9ED2-474A-8956911065BE}"/>
          </ac:cxnSpMkLst>
        </pc:cxnChg>
        <pc:cxnChg chg="mod">
          <ac:chgData name="Stuart C Wilde MBE" userId="effe1fc91cccb1d5" providerId="LiveId" clId="{0B7434C0-F6C9-5341-B016-8AA67EE59543}" dt="2023-12-07T16:41:05.060" v="1824" actId="1076"/>
          <ac:cxnSpMkLst>
            <pc:docMk/>
            <pc:sldMk cId="120992318" sldId="381"/>
            <ac:cxnSpMk id="39" creationId="{344EDEB0-089E-A38C-068D-DF699921CAFF}"/>
          </ac:cxnSpMkLst>
        </pc:cxnChg>
        <pc:cxnChg chg="mod">
          <ac:chgData name="Stuart C Wilde MBE" userId="effe1fc91cccb1d5" providerId="LiveId" clId="{0B7434C0-F6C9-5341-B016-8AA67EE59543}" dt="2023-12-07T16:41:05.060" v="1824" actId="1076"/>
          <ac:cxnSpMkLst>
            <pc:docMk/>
            <pc:sldMk cId="120992318" sldId="381"/>
            <ac:cxnSpMk id="41" creationId="{03F1D256-5E5F-5596-40AB-AE4A1F1BD8D1}"/>
          </ac:cxnSpMkLst>
        </pc:cxnChg>
        <pc:cxnChg chg="mod">
          <ac:chgData name="Stuart C Wilde MBE" userId="effe1fc91cccb1d5" providerId="LiveId" clId="{0B7434C0-F6C9-5341-B016-8AA67EE59543}" dt="2023-12-07T16:41:05.060" v="1824" actId="1076"/>
          <ac:cxnSpMkLst>
            <pc:docMk/>
            <pc:sldMk cId="120992318" sldId="381"/>
            <ac:cxnSpMk id="45" creationId="{1F1D83C9-E297-4681-A418-561B59E66EC2}"/>
          </ac:cxnSpMkLst>
        </pc:cxnChg>
        <pc:cxnChg chg="mod">
          <ac:chgData name="Stuart C Wilde MBE" userId="effe1fc91cccb1d5" providerId="LiveId" clId="{0B7434C0-F6C9-5341-B016-8AA67EE59543}" dt="2023-12-07T16:41:05.060" v="1824" actId="1076"/>
          <ac:cxnSpMkLst>
            <pc:docMk/>
            <pc:sldMk cId="120992318" sldId="381"/>
            <ac:cxnSpMk id="47" creationId="{4DAA1230-E04A-CDBA-5366-B9C87A34AA57}"/>
          </ac:cxnSpMkLst>
        </pc:cxnChg>
      </pc:sldChg>
      <pc:sldChg chg="addSp delSp modSp mod">
        <pc:chgData name="Stuart C Wilde MBE" userId="effe1fc91cccb1d5" providerId="LiveId" clId="{0B7434C0-F6C9-5341-B016-8AA67EE59543}" dt="2023-12-07T16:41:16.642" v="1825" actId="1076"/>
        <pc:sldMkLst>
          <pc:docMk/>
          <pc:sldMk cId="2585281830" sldId="382"/>
        </pc:sldMkLst>
        <pc:spChg chg="mod">
          <ac:chgData name="Stuart C Wilde MBE" userId="effe1fc91cccb1d5" providerId="LiveId" clId="{0B7434C0-F6C9-5341-B016-8AA67EE59543}" dt="2023-12-07T16:41:16.642" v="1825" actId="1076"/>
          <ac:spMkLst>
            <pc:docMk/>
            <pc:sldMk cId="2585281830" sldId="382"/>
            <ac:spMk id="2" creationId="{B1829252-3D33-364C-DE7B-BB53233C8F14}"/>
          </ac:spMkLst>
        </pc:spChg>
        <pc:spChg chg="mod">
          <ac:chgData name="Stuart C Wilde MBE" userId="effe1fc91cccb1d5" providerId="LiveId" clId="{0B7434C0-F6C9-5341-B016-8AA67EE59543}" dt="2023-12-07T16:41:16.642" v="1825" actId="1076"/>
          <ac:spMkLst>
            <pc:docMk/>
            <pc:sldMk cId="2585281830" sldId="382"/>
            <ac:spMk id="3" creationId="{5C602819-3C34-4BE8-D9B6-0CED2E47CF70}"/>
          </ac:spMkLst>
        </pc:spChg>
        <pc:spChg chg="del">
          <ac:chgData name="Stuart C Wilde MBE" userId="effe1fc91cccb1d5" providerId="LiveId" clId="{0B7434C0-F6C9-5341-B016-8AA67EE59543}" dt="2023-12-05T19:59:11.596" v="476" actId="478"/>
          <ac:spMkLst>
            <pc:docMk/>
            <pc:sldMk cId="2585281830" sldId="382"/>
            <ac:spMk id="4" creationId="{60735DC8-A105-4BD0-A57F-2FFC38AECE84}"/>
          </ac:spMkLst>
        </pc:spChg>
        <pc:spChg chg="add mod">
          <ac:chgData name="Stuart C Wilde MBE" userId="effe1fc91cccb1d5" providerId="LiveId" clId="{0B7434C0-F6C9-5341-B016-8AA67EE59543}" dt="2023-12-05T20:22:58.866" v="1171" actId="20577"/>
          <ac:spMkLst>
            <pc:docMk/>
            <pc:sldMk cId="2585281830" sldId="382"/>
            <ac:spMk id="5" creationId="{C98380C3-5D86-A404-EF9D-E086F4745BAC}"/>
          </ac:spMkLst>
        </pc:spChg>
        <pc:spChg chg="mod">
          <ac:chgData name="Stuart C Wilde MBE" userId="effe1fc91cccb1d5" providerId="LiveId" clId="{0B7434C0-F6C9-5341-B016-8AA67EE59543}" dt="2023-12-07T16:41:16.642" v="1825" actId="1076"/>
          <ac:spMkLst>
            <pc:docMk/>
            <pc:sldMk cId="2585281830" sldId="382"/>
            <ac:spMk id="6" creationId="{945B4608-41DD-27E4-0B76-BBBAC52810E5}"/>
          </ac:spMkLst>
        </pc:spChg>
        <pc:spChg chg="del">
          <ac:chgData name="Stuart C Wilde MBE" userId="effe1fc91cccb1d5" providerId="LiveId" clId="{0B7434C0-F6C9-5341-B016-8AA67EE59543}" dt="2023-12-05T19:59:11.596" v="476" actId="478"/>
          <ac:spMkLst>
            <pc:docMk/>
            <pc:sldMk cId="2585281830" sldId="382"/>
            <ac:spMk id="14" creationId="{8F43C2BE-FC11-4556-86F2-8EE2FBBF10D2}"/>
          </ac:spMkLst>
        </pc:spChg>
        <pc:spChg chg="mod">
          <ac:chgData name="Stuart C Wilde MBE" userId="effe1fc91cccb1d5" providerId="LiveId" clId="{0B7434C0-F6C9-5341-B016-8AA67EE59543}" dt="2023-12-07T16:41:16.642" v="1825" actId="1076"/>
          <ac:spMkLst>
            <pc:docMk/>
            <pc:sldMk cId="2585281830" sldId="382"/>
            <ac:spMk id="16" creationId="{395723AF-B544-148D-7E4D-187D0FAE0B6E}"/>
          </ac:spMkLst>
        </pc:spChg>
        <pc:spChg chg="mod">
          <ac:chgData name="Stuart C Wilde MBE" userId="effe1fc91cccb1d5" providerId="LiveId" clId="{0B7434C0-F6C9-5341-B016-8AA67EE59543}" dt="2023-12-07T16:41:16.642" v="1825" actId="1076"/>
          <ac:spMkLst>
            <pc:docMk/>
            <pc:sldMk cId="2585281830" sldId="382"/>
            <ac:spMk id="24" creationId="{92CDCC6A-AFB8-0A7F-B668-E6585BAC4EB5}"/>
          </ac:spMkLst>
        </pc:spChg>
        <pc:spChg chg="del">
          <ac:chgData name="Stuart C Wilde MBE" userId="effe1fc91cccb1d5" providerId="LiveId" clId="{0B7434C0-F6C9-5341-B016-8AA67EE59543}" dt="2023-12-05T19:59:11.596" v="476" actId="478"/>
          <ac:spMkLst>
            <pc:docMk/>
            <pc:sldMk cId="2585281830" sldId="382"/>
            <ac:spMk id="25" creationId="{F54BD576-CC82-43DA-A008-C28EF60A448A}"/>
          </ac:spMkLst>
        </pc:spChg>
        <pc:spChg chg="mod">
          <ac:chgData name="Stuart C Wilde MBE" userId="effe1fc91cccb1d5" providerId="LiveId" clId="{0B7434C0-F6C9-5341-B016-8AA67EE59543}" dt="2023-12-07T16:41:16.642" v="1825" actId="1076"/>
          <ac:spMkLst>
            <pc:docMk/>
            <pc:sldMk cId="2585281830" sldId="382"/>
            <ac:spMk id="26" creationId="{92CDCC6A-AFB8-0A7F-B668-E6585BAC4EB5}"/>
          </ac:spMkLst>
        </pc:spChg>
        <pc:spChg chg="del">
          <ac:chgData name="Stuart C Wilde MBE" userId="effe1fc91cccb1d5" providerId="LiveId" clId="{0B7434C0-F6C9-5341-B016-8AA67EE59543}" dt="2023-12-05T20:22:52.406" v="1166" actId="478"/>
          <ac:spMkLst>
            <pc:docMk/>
            <pc:sldMk cId="2585281830" sldId="382"/>
            <ac:spMk id="29" creationId="{C5A8C257-B6E4-D850-0685-E36894744DCB}"/>
          </ac:spMkLst>
        </pc:spChg>
        <pc:spChg chg="mod">
          <ac:chgData name="Stuart C Wilde MBE" userId="effe1fc91cccb1d5" providerId="LiveId" clId="{0B7434C0-F6C9-5341-B016-8AA67EE59543}" dt="2023-12-07T16:41:16.642" v="1825" actId="1076"/>
          <ac:spMkLst>
            <pc:docMk/>
            <pc:sldMk cId="2585281830" sldId="382"/>
            <ac:spMk id="36" creationId="{D350326A-ACFD-44EB-64AC-9C91BA571016}"/>
          </ac:spMkLst>
        </pc:spChg>
        <pc:picChg chg="mod">
          <ac:chgData name="Stuart C Wilde MBE" userId="effe1fc91cccb1d5" providerId="LiveId" clId="{0B7434C0-F6C9-5341-B016-8AA67EE59543}" dt="2023-12-07T16:41:16.642" v="1825" actId="1076"/>
          <ac:picMkLst>
            <pc:docMk/>
            <pc:sldMk cId="2585281830" sldId="382"/>
            <ac:picMk id="13" creationId="{533D8A30-6F73-21BB-5D5B-90194D3EFA32}"/>
          </ac:picMkLst>
        </pc:picChg>
        <pc:picChg chg="mod">
          <ac:chgData name="Stuart C Wilde MBE" userId="effe1fc91cccb1d5" providerId="LiveId" clId="{0B7434C0-F6C9-5341-B016-8AA67EE59543}" dt="2023-12-07T16:41:16.642" v="1825" actId="1076"/>
          <ac:picMkLst>
            <pc:docMk/>
            <pc:sldMk cId="2585281830" sldId="382"/>
            <ac:picMk id="20" creationId="{8E6A0B18-55E6-C1A4-5097-85CE8419BAD6}"/>
          </ac:picMkLst>
        </pc:picChg>
        <pc:picChg chg="mod">
          <ac:chgData name="Stuart C Wilde MBE" userId="effe1fc91cccb1d5" providerId="LiveId" clId="{0B7434C0-F6C9-5341-B016-8AA67EE59543}" dt="2023-12-07T16:41:16.642" v="1825" actId="1076"/>
          <ac:picMkLst>
            <pc:docMk/>
            <pc:sldMk cId="2585281830" sldId="382"/>
            <ac:picMk id="27" creationId="{5BF89BD6-4B2C-66D9-3531-ED24A38EE4C7}"/>
          </ac:picMkLst>
        </pc:picChg>
        <pc:cxnChg chg="mod">
          <ac:chgData name="Stuart C Wilde MBE" userId="effe1fc91cccb1d5" providerId="LiveId" clId="{0B7434C0-F6C9-5341-B016-8AA67EE59543}" dt="2023-12-07T16:41:16.642" v="1825" actId="1076"/>
          <ac:cxnSpMkLst>
            <pc:docMk/>
            <pc:sldMk cId="2585281830" sldId="382"/>
            <ac:cxnSpMk id="7" creationId="{6740D305-56D4-0A08-FE4C-1958192029D0}"/>
          </ac:cxnSpMkLst>
        </pc:cxnChg>
        <pc:cxnChg chg="del">
          <ac:chgData name="Stuart C Wilde MBE" userId="effe1fc91cccb1d5" providerId="LiveId" clId="{0B7434C0-F6C9-5341-B016-8AA67EE59543}" dt="2023-12-05T19:59:11.596" v="476" actId="478"/>
          <ac:cxnSpMkLst>
            <pc:docMk/>
            <pc:sldMk cId="2585281830" sldId="382"/>
            <ac:cxnSpMk id="8" creationId="{50060E80-F1C3-4E50-B873-7CFDEEA90049}"/>
          </ac:cxnSpMkLst>
        </pc:cxnChg>
        <pc:cxnChg chg="del">
          <ac:chgData name="Stuart C Wilde MBE" userId="effe1fc91cccb1d5" providerId="LiveId" clId="{0B7434C0-F6C9-5341-B016-8AA67EE59543}" dt="2023-12-05T19:59:11.596" v="476" actId="478"/>
          <ac:cxnSpMkLst>
            <pc:docMk/>
            <pc:sldMk cId="2585281830" sldId="382"/>
            <ac:cxnSpMk id="9" creationId="{01C52B09-2839-4160-A3C1-6BB201E5D53A}"/>
          </ac:cxnSpMkLst>
        </pc:cxnChg>
        <pc:cxnChg chg="del">
          <ac:chgData name="Stuart C Wilde MBE" userId="effe1fc91cccb1d5" providerId="LiveId" clId="{0B7434C0-F6C9-5341-B016-8AA67EE59543}" dt="2023-12-05T19:59:11.596" v="476" actId="478"/>
          <ac:cxnSpMkLst>
            <pc:docMk/>
            <pc:sldMk cId="2585281830" sldId="382"/>
            <ac:cxnSpMk id="10" creationId="{FC6C2AB6-E695-4520-9F38-6B6A0DE36B04}"/>
          </ac:cxnSpMkLst>
        </pc:cxnChg>
        <pc:cxnChg chg="del">
          <ac:chgData name="Stuart C Wilde MBE" userId="effe1fc91cccb1d5" providerId="LiveId" clId="{0B7434C0-F6C9-5341-B016-8AA67EE59543}" dt="2023-12-05T19:59:11.596" v="476" actId="478"/>
          <ac:cxnSpMkLst>
            <pc:docMk/>
            <pc:sldMk cId="2585281830" sldId="382"/>
            <ac:cxnSpMk id="11" creationId="{8F28B946-C7F6-4BF4-9E0C-3FACB97B07C7}"/>
          </ac:cxnSpMkLst>
        </pc:cxnChg>
        <pc:cxnChg chg="mod">
          <ac:chgData name="Stuart C Wilde MBE" userId="effe1fc91cccb1d5" providerId="LiveId" clId="{0B7434C0-F6C9-5341-B016-8AA67EE59543}" dt="2023-12-07T16:41:16.642" v="1825" actId="1076"/>
          <ac:cxnSpMkLst>
            <pc:docMk/>
            <pc:sldMk cId="2585281830" sldId="382"/>
            <ac:cxnSpMk id="17" creationId="{24E66A12-F3F5-DD8C-2E02-C47E80BA91CA}"/>
          </ac:cxnSpMkLst>
        </pc:cxnChg>
        <pc:cxnChg chg="mod">
          <ac:chgData name="Stuart C Wilde MBE" userId="effe1fc91cccb1d5" providerId="LiveId" clId="{0B7434C0-F6C9-5341-B016-8AA67EE59543}" dt="2023-12-07T16:41:16.642" v="1825" actId="1076"/>
          <ac:cxnSpMkLst>
            <pc:docMk/>
            <pc:sldMk cId="2585281830" sldId="382"/>
            <ac:cxnSpMk id="22" creationId="{E1CBCB0D-38F7-8934-B7DF-27C12151898A}"/>
          </ac:cxnSpMkLst>
        </pc:cxnChg>
        <pc:cxnChg chg="mod">
          <ac:chgData name="Stuart C Wilde MBE" userId="effe1fc91cccb1d5" providerId="LiveId" clId="{0B7434C0-F6C9-5341-B016-8AA67EE59543}" dt="2023-12-07T16:41:16.642" v="1825" actId="1076"/>
          <ac:cxnSpMkLst>
            <pc:docMk/>
            <pc:sldMk cId="2585281830" sldId="382"/>
            <ac:cxnSpMk id="33" creationId="{F47AB8A5-4733-04E2-92FE-6E0124FB0DEC}"/>
          </ac:cxnSpMkLst>
        </pc:cxnChg>
        <pc:cxnChg chg="mod">
          <ac:chgData name="Stuart C Wilde MBE" userId="effe1fc91cccb1d5" providerId="LiveId" clId="{0B7434C0-F6C9-5341-B016-8AA67EE59543}" dt="2023-12-07T16:41:16.642" v="1825" actId="1076"/>
          <ac:cxnSpMkLst>
            <pc:docMk/>
            <pc:sldMk cId="2585281830" sldId="382"/>
            <ac:cxnSpMk id="37" creationId="{BC678FE9-FAC6-09E7-6D5B-5521E169E9C9}"/>
          </ac:cxnSpMkLst>
        </pc:cxnChg>
      </pc:sldChg>
      <pc:sldChg chg="addSp delSp modSp mod">
        <pc:chgData name="Stuart C Wilde MBE" userId="effe1fc91cccb1d5" providerId="LiveId" clId="{0B7434C0-F6C9-5341-B016-8AA67EE59543}" dt="2023-12-07T16:41:29.181" v="1826" actId="1076"/>
        <pc:sldMkLst>
          <pc:docMk/>
          <pc:sldMk cId="1794018066" sldId="383"/>
        </pc:sldMkLst>
        <pc:spChg chg="mod">
          <ac:chgData name="Stuart C Wilde MBE" userId="effe1fc91cccb1d5" providerId="LiveId" clId="{0B7434C0-F6C9-5341-B016-8AA67EE59543}" dt="2023-12-07T16:41:29.181" v="1826" actId="1076"/>
          <ac:spMkLst>
            <pc:docMk/>
            <pc:sldMk cId="1794018066" sldId="383"/>
            <ac:spMk id="3" creationId="{0401035E-729A-8CFB-7E8E-276D0EF27C4C}"/>
          </ac:spMkLst>
        </pc:spChg>
        <pc:spChg chg="del">
          <ac:chgData name="Stuart C Wilde MBE" userId="effe1fc91cccb1d5" providerId="LiveId" clId="{0B7434C0-F6C9-5341-B016-8AA67EE59543}" dt="2023-12-05T19:59:17.072" v="477" actId="478"/>
          <ac:spMkLst>
            <pc:docMk/>
            <pc:sldMk cId="1794018066" sldId="383"/>
            <ac:spMk id="4" creationId="{60735DC8-A105-4BD0-A57F-2FFC38AECE84}"/>
          </ac:spMkLst>
        </pc:spChg>
        <pc:spChg chg="mod">
          <ac:chgData name="Stuart C Wilde MBE" userId="effe1fc91cccb1d5" providerId="LiveId" clId="{0B7434C0-F6C9-5341-B016-8AA67EE59543}" dt="2023-12-07T16:41:29.181" v="1826" actId="1076"/>
          <ac:spMkLst>
            <pc:docMk/>
            <pc:sldMk cId="1794018066" sldId="383"/>
            <ac:spMk id="5" creationId="{5ECD1170-C890-9687-D5C4-5624DA6A76D7}"/>
          </ac:spMkLst>
        </pc:spChg>
        <pc:spChg chg="mod">
          <ac:chgData name="Stuart C Wilde MBE" userId="effe1fc91cccb1d5" providerId="LiveId" clId="{0B7434C0-F6C9-5341-B016-8AA67EE59543}" dt="2023-12-07T16:41:29.181" v="1826" actId="1076"/>
          <ac:spMkLst>
            <pc:docMk/>
            <pc:sldMk cId="1794018066" sldId="383"/>
            <ac:spMk id="7" creationId="{EA474F1C-B846-2081-5274-10C91EDC71A4}"/>
          </ac:spMkLst>
        </pc:spChg>
        <pc:spChg chg="mod">
          <ac:chgData name="Stuart C Wilde MBE" userId="effe1fc91cccb1d5" providerId="LiveId" clId="{0B7434C0-F6C9-5341-B016-8AA67EE59543}" dt="2023-12-07T16:41:29.181" v="1826" actId="1076"/>
          <ac:spMkLst>
            <pc:docMk/>
            <pc:sldMk cId="1794018066" sldId="383"/>
            <ac:spMk id="13" creationId="{B773A3A9-133B-B7E4-912A-002CFD960D3A}"/>
          </ac:spMkLst>
        </pc:spChg>
        <pc:spChg chg="del">
          <ac:chgData name="Stuart C Wilde MBE" userId="effe1fc91cccb1d5" providerId="LiveId" clId="{0B7434C0-F6C9-5341-B016-8AA67EE59543}" dt="2023-12-05T19:59:17.072" v="477" actId="478"/>
          <ac:spMkLst>
            <pc:docMk/>
            <pc:sldMk cId="1794018066" sldId="383"/>
            <ac:spMk id="14" creationId="{8F43C2BE-FC11-4556-86F2-8EE2FBBF10D2}"/>
          </ac:spMkLst>
        </pc:spChg>
        <pc:spChg chg="mod">
          <ac:chgData name="Stuart C Wilde MBE" userId="effe1fc91cccb1d5" providerId="LiveId" clId="{0B7434C0-F6C9-5341-B016-8AA67EE59543}" dt="2023-12-07T16:41:29.181" v="1826" actId="1076"/>
          <ac:spMkLst>
            <pc:docMk/>
            <pc:sldMk cId="1794018066" sldId="383"/>
            <ac:spMk id="15" creationId="{B1829252-3D33-364C-DE7B-BB53233C8F14}"/>
          </ac:spMkLst>
        </pc:spChg>
        <pc:spChg chg="mod">
          <ac:chgData name="Stuart C Wilde MBE" userId="effe1fc91cccb1d5" providerId="LiveId" clId="{0B7434C0-F6C9-5341-B016-8AA67EE59543}" dt="2023-12-07T16:41:29.181" v="1826" actId="1076"/>
          <ac:spMkLst>
            <pc:docMk/>
            <pc:sldMk cId="1794018066" sldId="383"/>
            <ac:spMk id="16" creationId="{45E95D07-A32A-1393-AEEF-2E1FEFE292CD}"/>
          </ac:spMkLst>
        </pc:spChg>
        <pc:spChg chg="mod">
          <ac:chgData name="Stuart C Wilde MBE" userId="effe1fc91cccb1d5" providerId="LiveId" clId="{0B7434C0-F6C9-5341-B016-8AA67EE59543}" dt="2023-12-07T16:41:29.181" v="1826" actId="1076"/>
          <ac:spMkLst>
            <pc:docMk/>
            <pc:sldMk cId="1794018066" sldId="383"/>
            <ac:spMk id="17"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8"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9"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22" creationId="{24248694-A22C-680E-D9F5-337848D88447}"/>
          </ac:spMkLst>
        </pc:spChg>
        <pc:spChg chg="add mod">
          <ac:chgData name="Stuart C Wilde MBE" userId="effe1fc91cccb1d5" providerId="LiveId" clId="{0B7434C0-F6C9-5341-B016-8AA67EE59543}" dt="2023-12-05T20:23:09.154" v="1177" actId="20577"/>
          <ac:spMkLst>
            <pc:docMk/>
            <pc:sldMk cId="1794018066" sldId="383"/>
            <ac:spMk id="23" creationId="{8D735AAB-3BD8-8E70-7189-A69D6360401B}"/>
          </ac:spMkLst>
        </pc:spChg>
        <pc:spChg chg="del">
          <ac:chgData name="Stuart C Wilde MBE" userId="effe1fc91cccb1d5" providerId="LiveId" clId="{0B7434C0-F6C9-5341-B016-8AA67EE59543}" dt="2023-12-05T19:59:17.072" v="477" actId="478"/>
          <ac:spMkLst>
            <pc:docMk/>
            <pc:sldMk cId="1794018066" sldId="383"/>
            <ac:spMk id="25" creationId="{F54BD576-CC82-43DA-A008-C28EF60A448A}"/>
          </ac:spMkLst>
        </pc:spChg>
        <pc:spChg chg="del">
          <ac:chgData name="Stuart C Wilde MBE" userId="effe1fc91cccb1d5" providerId="LiveId" clId="{0B7434C0-F6C9-5341-B016-8AA67EE59543}" dt="2023-12-05T20:23:03.847" v="1172" actId="478"/>
          <ac:spMkLst>
            <pc:docMk/>
            <pc:sldMk cId="1794018066" sldId="383"/>
            <ac:spMk id="29" creationId="{C5A8C257-B6E4-D850-0685-E36894744DCB}"/>
          </ac:spMkLst>
        </pc:spChg>
        <pc:spChg chg="mod">
          <ac:chgData name="Stuart C Wilde MBE" userId="effe1fc91cccb1d5" providerId="LiveId" clId="{0B7434C0-F6C9-5341-B016-8AA67EE59543}" dt="2023-12-07T16:41:29.181" v="1826" actId="1076"/>
          <ac:spMkLst>
            <pc:docMk/>
            <pc:sldMk cId="1794018066" sldId="383"/>
            <ac:spMk id="38" creationId="{87719B2B-1730-6521-58EA-D56985DF2043}"/>
          </ac:spMkLst>
        </pc:spChg>
        <pc:spChg chg="mod">
          <ac:chgData name="Stuart C Wilde MBE" userId="effe1fc91cccb1d5" providerId="LiveId" clId="{0B7434C0-F6C9-5341-B016-8AA67EE59543}" dt="2023-12-07T16:41:29.181" v="1826" actId="1076"/>
          <ac:spMkLst>
            <pc:docMk/>
            <pc:sldMk cId="1794018066" sldId="383"/>
            <ac:spMk id="40" creationId="{D4401640-E54B-8E44-6A23-F26D47D14C13}"/>
          </ac:spMkLst>
        </pc:spChg>
        <pc:spChg chg="mod">
          <ac:chgData name="Stuart C Wilde MBE" userId="effe1fc91cccb1d5" providerId="LiveId" clId="{0B7434C0-F6C9-5341-B016-8AA67EE59543}" dt="2023-12-07T16:41:29.181" v="1826" actId="1076"/>
          <ac:spMkLst>
            <pc:docMk/>
            <pc:sldMk cId="1794018066" sldId="383"/>
            <ac:spMk id="43" creationId="{051E9875-516A-7A2E-49FA-E9DA88865D1D}"/>
          </ac:spMkLst>
        </pc:spChg>
        <pc:spChg chg="mod">
          <ac:chgData name="Stuart C Wilde MBE" userId="effe1fc91cccb1d5" providerId="LiveId" clId="{0B7434C0-F6C9-5341-B016-8AA67EE59543}" dt="2023-12-07T16:41:29.181" v="1826" actId="1076"/>
          <ac:spMkLst>
            <pc:docMk/>
            <pc:sldMk cId="1794018066" sldId="383"/>
            <ac:spMk id="45" creationId="{5D869CC5-43F1-3F47-1185-378F45032E72}"/>
          </ac:spMkLst>
        </pc:spChg>
        <pc:spChg chg="mod">
          <ac:chgData name="Stuart C Wilde MBE" userId="effe1fc91cccb1d5" providerId="LiveId" clId="{0B7434C0-F6C9-5341-B016-8AA67EE59543}" dt="2023-12-07T16:41:29.181" v="1826" actId="1076"/>
          <ac:spMkLst>
            <pc:docMk/>
            <pc:sldMk cId="1794018066" sldId="383"/>
            <ac:spMk id="51" creationId="{1AE0473F-1D83-8132-0ED9-5E1138D8972E}"/>
          </ac:spMkLst>
        </pc:spChg>
        <pc:spChg chg="mod">
          <ac:chgData name="Stuart C Wilde MBE" userId="effe1fc91cccb1d5" providerId="LiveId" clId="{0B7434C0-F6C9-5341-B016-8AA67EE59543}" dt="2023-12-07T16:41:29.181" v="1826" actId="1076"/>
          <ac:spMkLst>
            <pc:docMk/>
            <pc:sldMk cId="1794018066" sldId="383"/>
            <ac:spMk id="64" creationId="{6976D020-64A0-E388-8CBF-497C469FC009}"/>
          </ac:spMkLst>
        </pc:spChg>
        <pc:spChg chg="mod">
          <ac:chgData name="Stuart C Wilde MBE" userId="effe1fc91cccb1d5" providerId="LiveId" clId="{0B7434C0-F6C9-5341-B016-8AA67EE59543}" dt="2023-12-07T16:41:29.181" v="1826" actId="1076"/>
          <ac:spMkLst>
            <pc:docMk/>
            <pc:sldMk cId="1794018066" sldId="383"/>
            <ac:spMk id="65" creationId="{189750CF-D350-201B-0AD2-53CAA26014A5}"/>
          </ac:spMkLst>
        </pc:spChg>
        <pc:spChg chg="mod">
          <ac:chgData name="Stuart C Wilde MBE" userId="effe1fc91cccb1d5" providerId="LiveId" clId="{0B7434C0-F6C9-5341-B016-8AA67EE59543}" dt="2023-12-07T16:41:29.181" v="1826" actId="1076"/>
          <ac:spMkLst>
            <pc:docMk/>
            <pc:sldMk cId="1794018066" sldId="383"/>
            <ac:spMk id="69" creationId="{11104081-25D0-848A-A6F3-6E7C2E1D1514}"/>
          </ac:spMkLst>
        </pc:spChg>
        <pc:spChg chg="mod">
          <ac:chgData name="Stuart C Wilde MBE" userId="effe1fc91cccb1d5" providerId="LiveId" clId="{0B7434C0-F6C9-5341-B016-8AA67EE59543}" dt="2023-12-07T16:41:29.181" v="1826" actId="1076"/>
          <ac:spMkLst>
            <pc:docMk/>
            <pc:sldMk cId="1794018066" sldId="383"/>
            <ac:spMk id="75" creationId="{856FDA80-0DD7-6E56-646A-BBD5991D7840}"/>
          </ac:spMkLst>
        </pc:spChg>
        <pc:spChg chg="mod">
          <ac:chgData name="Stuart C Wilde MBE" userId="effe1fc91cccb1d5" providerId="LiveId" clId="{0B7434C0-F6C9-5341-B016-8AA67EE59543}" dt="2023-12-07T16:41:29.181" v="1826" actId="1076"/>
          <ac:spMkLst>
            <pc:docMk/>
            <pc:sldMk cId="1794018066" sldId="383"/>
            <ac:spMk id="90" creationId="{6630D0F5-A1BF-6017-4CAF-3E71A2A70877}"/>
          </ac:spMkLst>
        </pc:spChg>
        <pc:spChg chg="mod">
          <ac:chgData name="Stuart C Wilde MBE" userId="effe1fc91cccb1d5" providerId="LiveId" clId="{0B7434C0-F6C9-5341-B016-8AA67EE59543}" dt="2023-12-07T16:41:29.181" v="1826" actId="1076"/>
          <ac:spMkLst>
            <pc:docMk/>
            <pc:sldMk cId="1794018066" sldId="383"/>
            <ac:spMk id="91" creationId="{26E64545-2531-40F9-C772-F89B0FB6A41A}"/>
          </ac:spMkLst>
        </pc:spChg>
        <pc:picChg chg="mod">
          <ac:chgData name="Stuart C Wilde MBE" userId="effe1fc91cccb1d5" providerId="LiveId" clId="{0B7434C0-F6C9-5341-B016-8AA67EE59543}" dt="2023-12-07T16:41:29.181" v="1826" actId="1076"/>
          <ac:picMkLst>
            <pc:docMk/>
            <pc:sldMk cId="1794018066" sldId="383"/>
            <ac:picMk id="20" creationId="{8B192BBF-7CFD-374A-A6A9-6038BEE7536A}"/>
          </ac:picMkLst>
        </pc:picChg>
        <pc:picChg chg="mod">
          <ac:chgData name="Stuart C Wilde MBE" userId="effe1fc91cccb1d5" providerId="LiveId" clId="{0B7434C0-F6C9-5341-B016-8AA67EE59543}" dt="2023-12-07T16:41:29.181" v="1826" actId="1076"/>
          <ac:picMkLst>
            <pc:docMk/>
            <pc:sldMk cId="1794018066" sldId="383"/>
            <ac:picMk id="24" creationId="{7C1F4D44-F62A-5D76-D498-FC85AFC67BDC}"/>
          </ac:picMkLst>
        </pc:picChg>
        <pc:cxnChg chg="mod">
          <ac:chgData name="Stuart C Wilde MBE" userId="effe1fc91cccb1d5" providerId="LiveId" clId="{0B7434C0-F6C9-5341-B016-8AA67EE59543}" dt="2023-12-07T16:41:29.181" v="1826" actId="1076"/>
          <ac:cxnSpMkLst>
            <pc:docMk/>
            <pc:sldMk cId="1794018066" sldId="383"/>
            <ac:cxnSpMk id="2" creationId="{30259250-AEEC-653B-FE9D-C39DA5B012AE}"/>
          </ac:cxnSpMkLst>
        </pc:cxnChg>
        <pc:cxnChg chg="mod">
          <ac:chgData name="Stuart C Wilde MBE" userId="effe1fc91cccb1d5" providerId="LiveId" clId="{0B7434C0-F6C9-5341-B016-8AA67EE59543}" dt="2023-12-07T16:41:29.181" v="1826" actId="1076"/>
          <ac:cxnSpMkLst>
            <pc:docMk/>
            <pc:sldMk cId="1794018066" sldId="383"/>
            <ac:cxnSpMk id="6" creationId="{638E85BB-5130-5CB9-4A77-B55F38B6FAF6}"/>
          </ac:cxnSpMkLst>
        </pc:cxnChg>
        <pc:cxnChg chg="del">
          <ac:chgData name="Stuart C Wilde MBE" userId="effe1fc91cccb1d5" providerId="LiveId" clId="{0B7434C0-F6C9-5341-B016-8AA67EE59543}" dt="2023-12-05T19:59:17.072" v="477" actId="478"/>
          <ac:cxnSpMkLst>
            <pc:docMk/>
            <pc:sldMk cId="1794018066" sldId="383"/>
            <ac:cxnSpMk id="8" creationId="{50060E80-F1C3-4E50-B873-7CFDEEA90049}"/>
          </ac:cxnSpMkLst>
        </pc:cxnChg>
        <pc:cxnChg chg="del">
          <ac:chgData name="Stuart C Wilde MBE" userId="effe1fc91cccb1d5" providerId="LiveId" clId="{0B7434C0-F6C9-5341-B016-8AA67EE59543}" dt="2023-12-05T19:59:17.072" v="477" actId="478"/>
          <ac:cxnSpMkLst>
            <pc:docMk/>
            <pc:sldMk cId="1794018066" sldId="383"/>
            <ac:cxnSpMk id="9" creationId="{01C52B09-2839-4160-A3C1-6BB201E5D53A}"/>
          </ac:cxnSpMkLst>
        </pc:cxnChg>
        <pc:cxnChg chg="del">
          <ac:chgData name="Stuart C Wilde MBE" userId="effe1fc91cccb1d5" providerId="LiveId" clId="{0B7434C0-F6C9-5341-B016-8AA67EE59543}" dt="2023-12-05T19:59:17.072" v="477" actId="478"/>
          <ac:cxnSpMkLst>
            <pc:docMk/>
            <pc:sldMk cId="1794018066" sldId="383"/>
            <ac:cxnSpMk id="10" creationId="{FC6C2AB6-E695-4520-9F38-6B6A0DE36B04}"/>
          </ac:cxnSpMkLst>
        </pc:cxnChg>
        <pc:cxnChg chg="del">
          <ac:chgData name="Stuart C Wilde MBE" userId="effe1fc91cccb1d5" providerId="LiveId" clId="{0B7434C0-F6C9-5341-B016-8AA67EE59543}" dt="2023-12-05T19:59:17.072" v="477" actId="478"/>
          <ac:cxnSpMkLst>
            <pc:docMk/>
            <pc:sldMk cId="1794018066" sldId="383"/>
            <ac:cxnSpMk id="11" creationId="{8F28B946-C7F6-4BF4-9E0C-3FACB97B07C7}"/>
          </ac:cxnSpMkLst>
        </pc:cxnChg>
        <pc:cxnChg chg="mod">
          <ac:chgData name="Stuart C Wilde MBE" userId="effe1fc91cccb1d5" providerId="LiveId" clId="{0B7434C0-F6C9-5341-B016-8AA67EE59543}" dt="2023-12-07T16:41:29.181" v="1826" actId="1076"/>
          <ac:cxnSpMkLst>
            <pc:docMk/>
            <pc:sldMk cId="1794018066" sldId="383"/>
            <ac:cxnSpMk id="12" creationId="{56B3ABD5-1399-28A4-F629-C5D31CDD3EF9}"/>
          </ac:cxnSpMkLst>
        </pc:cxnChg>
        <pc:cxnChg chg="mod">
          <ac:chgData name="Stuart C Wilde MBE" userId="effe1fc91cccb1d5" providerId="LiveId" clId="{0B7434C0-F6C9-5341-B016-8AA67EE59543}" dt="2023-12-07T16:41:29.181" v="1826" actId="1076"/>
          <ac:cxnSpMkLst>
            <pc:docMk/>
            <pc:sldMk cId="1794018066" sldId="383"/>
            <ac:cxnSpMk id="21" creationId="{E32A380C-0411-7473-3033-87D1ED95CDF2}"/>
          </ac:cxnSpMkLst>
        </pc:cxnChg>
        <pc:cxnChg chg="mod">
          <ac:chgData name="Stuart C Wilde MBE" userId="effe1fc91cccb1d5" providerId="LiveId" clId="{0B7434C0-F6C9-5341-B016-8AA67EE59543}" dt="2023-12-07T16:41:29.181" v="1826" actId="1076"/>
          <ac:cxnSpMkLst>
            <pc:docMk/>
            <pc:sldMk cId="1794018066" sldId="383"/>
            <ac:cxnSpMk id="47" creationId="{7D4704CB-8E1F-7100-37E6-88C1C22183BF}"/>
          </ac:cxnSpMkLst>
        </pc:cxnChg>
        <pc:cxnChg chg="mod">
          <ac:chgData name="Stuart C Wilde MBE" userId="effe1fc91cccb1d5" providerId="LiveId" clId="{0B7434C0-F6C9-5341-B016-8AA67EE59543}" dt="2023-12-07T16:41:29.181" v="1826" actId="1076"/>
          <ac:cxnSpMkLst>
            <pc:docMk/>
            <pc:sldMk cId="1794018066" sldId="383"/>
            <ac:cxnSpMk id="49" creationId="{87849E23-BA3B-DE89-A067-D4A7DE69352C}"/>
          </ac:cxnSpMkLst>
        </pc:cxnChg>
        <pc:cxnChg chg="mod">
          <ac:chgData name="Stuart C Wilde MBE" userId="effe1fc91cccb1d5" providerId="LiveId" clId="{0B7434C0-F6C9-5341-B016-8AA67EE59543}" dt="2023-12-07T16:41:29.181" v="1826" actId="1076"/>
          <ac:cxnSpMkLst>
            <pc:docMk/>
            <pc:sldMk cId="1794018066" sldId="383"/>
            <ac:cxnSpMk id="50" creationId="{2A000163-4484-5CE8-288F-32FBE8635264}"/>
          </ac:cxnSpMkLst>
        </pc:cxnChg>
        <pc:cxnChg chg="mod">
          <ac:chgData name="Stuart C Wilde MBE" userId="effe1fc91cccb1d5" providerId="LiveId" clId="{0B7434C0-F6C9-5341-B016-8AA67EE59543}" dt="2023-12-07T16:41:29.181" v="1826" actId="1076"/>
          <ac:cxnSpMkLst>
            <pc:docMk/>
            <pc:sldMk cId="1794018066" sldId="383"/>
            <ac:cxnSpMk id="53" creationId="{772BC02D-C2FB-0B09-D44F-937A0C2CB39B}"/>
          </ac:cxnSpMkLst>
        </pc:cxnChg>
        <pc:cxnChg chg="mod">
          <ac:chgData name="Stuart C Wilde MBE" userId="effe1fc91cccb1d5" providerId="LiveId" clId="{0B7434C0-F6C9-5341-B016-8AA67EE59543}" dt="2023-12-07T16:41:29.181" v="1826" actId="1076"/>
          <ac:cxnSpMkLst>
            <pc:docMk/>
            <pc:sldMk cId="1794018066" sldId="383"/>
            <ac:cxnSpMk id="56" creationId="{2B339052-1E24-335D-A214-FDA260A2A827}"/>
          </ac:cxnSpMkLst>
        </pc:cxnChg>
        <pc:cxnChg chg="mod">
          <ac:chgData name="Stuart C Wilde MBE" userId="effe1fc91cccb1d5" providerId="LiveId" clId="{0B7434C0-F6C9-5341-B016-8AA67EE59543}" dt="2023-12-07T16:41:29.181" v="1826" actId="1076"/>
          <ac:cxnSpMkLst>
            <pc:docMk/>
            <pc:sldMk cId="1794018066" sldId="383"/>
            <ac:cxnSpMk id="72" creationId="{568CA9D5-9151-3582-F281-2EB5C2C8B50E}"/>
          </ac:cxnSpMkLst>
        </pc:cxnChg>
        <pc:cxnChg chg="mod">
          <ac:chgData name="Stuart C Wilde MBE" userId="effe1fc91cccb1d5" providerId="LiveId" clId="{0B7434C0-F6C9-5341-B016-8AA67EE59543}" dt="2023-12-07T16:41:29.181" v="1826" actId="1076"/>
          <ac:cxnSpMkLst>
            <pc:docMk/>
            <pc:sldMk cId="1794018066" sldId="383"/>
            <ac:cxnSpMk id="93" creationId="{755DB889-6E55-A8A8-3B36-D288F6B14AB0}"/>
          </ac:cxnSpMkLst>
        </pc:cxnChg>
      </pc:sldChg>
      <pc:sldChg chg="addSp delSp modSp mod">
        <pc:chgData name="Stuart C Wilde MBE" userId="effe1fc91cccb1d5" providerId="LiveId" clId="{0B7434C0-F6C9-5341-B016-8AA67EE59543}" dt="2023-12-07T16:41:52.394" v="1827" actId="1076"/>
        <pc:sldMkLst>
          <pc:docMk/>
          <pc:sldMk cId="3604343314" sldId="384"/>
        </pc:sldMkLst>
        <pc:spChg chg="mod">
          <ac:chgData name="Stuart C Wilde MBE" userId="effe1fc91cccb1d5" providerId="LiveId" clId="{0B7434C0-F6C9-5341-B016-8AA67EE59543}" dt="2023-12-07T16:41:52.394" v="1827" actId="1076"/>
          <ac:spMkLst>
            <pc:docMk/>
            <pc:sldMk cId="3604343314" sldId="384"/>
            <ac:spMk id="2" creationId="{ED86E1B3-5299-2DDA-0108-6C03CD36B2A0}"/>
          </ac:spMkLst>
        </pc:spChg>
        <pc:spChg chg="add mod">
          <ac:chgData name="Stuart C Wilde MBE" userId="effe1fc91cccb1d5" providerId="LiveId" clId="{0B7434C0-F6C9-5341-B016-8AA67EE59543}" dt="2023-12-05T20:23:19.294" v="1182" actId="20577"/>
          <ac:spMkLst>
            <pc:docMk/>
            <pc:sldMk cId="3604343314" sldId="384"/>
            <ac:spMk id="3" creationId="{DCEF5A4D-93AF-28C9-4B2F-79A1E1B31122}"/>
          </ac:spMkLst>
        </pc:spChg>
        <pc:spChg chg="del">
          <ac:chgData name="Stuart C Wilde MBE" userId="effe1fc91cccb1d5" providerId="LiveId" clId="{0B7434C0-F6C9-5341-B016-8AA67EE59543}" dt="2023-12-05T19:59:22.562" v="478" actId="478"/>
          <ac:spMkLst>
            <pc:docMk/>
            <pc:sldMk cId="3604343314" sldId="384"/>
            <ac:spMk id="4" creationId="{60735DC8-A105-4BD0-A57F-2FFC38AECE84}"/>
          </ac:spMkLst>
        </pc:spChg>
        <pc:spChg chg="del">
          <ac:chgData name="Stuart C Wilde MBE" userId="effe1fc91cccb1d5" providerId="LiveId" clId="{0B7434C0-F6C9-5341-B016-8AA67EE59543}" dt="2023-12-05T19:59:22.562" v="478" actId="478"/>
          <ac:spMkLst>
            <pc:docMk/>
            <pc:sldMk cId="3604343314" sldId="384"/>
            <ac:spMk id="14" creationId="{8F43C2BE-FC11-4556-86F2-8EE2FBBF10D2}"/>
          </ac:spMkLst>
        </pc:spChg>
        <pc:spChg chg="mod">
          <ac:chgData name="Stuart C Wilde MBE" userId="effe1fc91cccb1d5" providerId="LiveId" clId="{0B7434C0-F6C9-5341-B016-8AA67EE59543}" dt="2023-12-07T16:41:52.394" v="1827" actId="1076"/>
          <ac:spMkLst>
            <pc:docMk/>
            <pc:sldMk cId="3604343314" sldId="384"/>
            <ac:spMk id="21" creationId="{6796E07F-58A3-7E82-16E2-C5D9FAEDF865}"/>
          </ac:spMkLst>
        </pc:spChg>
        <pc:spChg chg="mod">
          <ac:chgData name="Stuart C Wilde MBE" userId="effe1fc91cccb1d5" providerId="LiveId" clId="{0B7434C0-F6C9-5341-B016-8AA67EE59543}" dt="2023-12-07T16:41:52.394" v="1827" actId="1076"/>
          <ac:spMkLst>
            <pc:docMk/>
            <pc:sldMk cId="3604343314" sldId="384"/>
            <ac:spMk id="24" creationId="{430C8730-1BA1-45E2-4A2E-17AD7F100680}"/>
          </ac:spMkLst>
        </pc:spChg>
        <pc:spChg chg="del">
          <ac:chgData name="Stuart C Wilde MBE" userId="effe1fc91cccb1d5" providerId="LiveId" clId="{0B7434C0-F6C9-5341-B016-8AA67EE59543}" dt="2023-12-05T19:59:22.562" v="478" actId="478"/>
          <ac:spMkLst>
            <pc:docMk/>
            <pc:sldMk cId="3604343314" sldId="384"/>
            <ac:spMk id="25" creationId="{F54BD576-CC82-43DA-A008-C28EF60A448A}"/>
          </ac:spMkLst>
        </pc:spChg>
        <pc:spChg chg="mod">
          <ac:chgData name="Stuart C Wilde MBE" userId="effe1fc91cccb1d5" providerId="LiveId" clId="{0B7434C0-F6C9-5341-B016-8AA67EE59543}" dt="2023-12-07T16:41:52.394" v="1827" actId="1076"/>
          <ac:spMkLst>
            <pc:docMk/>
            <pc:sldMk cId="3604343314" sldId="384"/>
            <ac:spMk id="26" creationId="{E6412317-FF4D-7B98-BFB0-2DEC41EBABE9}"/>
          </ac:spMkLst>
        </pc:spChg>
        <pc:spChg chg="del">
          <ac:chgData name="Stuart C Wilde MBE" userId="effe1fc91cccb1d5" providerId="LiveId" clId="{0B7434C0-F6C9-5341-B016-8AA67EE59543}" dt="2023-12-05T20:23:23.058" v="1183" actId="478"/>
          <ac:spMkLst>
            <pc:docMk/>
            <pc:sldMk cId="3604343314" sldId="384"/>
            <ac:spMk id="29" creationId="{C5A8C257-B6E4-D850-0685-E36894744DCB}"/>
          </ac:spMkLst>
        </pc:spChg>
        <pc:spChg chg="mod">
          <ac:chgData name="Stuart C Wilde MBE" userId="effe1fc91cccb1d5" providerId="LiveId" clId="{0B7434C0-F6C9-5341-B016-8AA67EE59543}" dt="2023-12-07T16:41:52.394" v="1827" actId="1076"/>
          <ac:spMkLst>
            <pc:docMk/>
            <pc:sldMk cId="3604343314" sldId="384"/>
            <ac:spMk id="30" creationId="{8E882EE3-9A4E-BC6C-DC0A-2418C0C6F23C}"/>
          </ac:spMkLst>
        </pc:spChg>
        <pc:spChg chg="mod">
          <ac:chgData name="Stuart C Wilde MBE" userId="effe1fc91cccb1d5" providerId="LiveId" clId="{0B7434C0-F6C9-5341-B016-8AA67EE59543}" dt="2023-12-07T16:41:52.394" v="1827" actId="1076"/>
          <ac:spMkLst>
            <pc:docMk/>
            <pc:sldMk cId="3604343314" sldId="384"/>
            <ac:spMk id="31" creationId="{0BFAE169-3C91-1F99-B459-80A5EFDFBF37}"/>
          </ac:spMkLst>
        </pc:spChg>
        <pc:spChg chg="mod">
          <ac:chgData name="Stuart C Wilde MBE" userId="effe1fc91cccb1d5" providerId="LiveId" clId="{0B7434C0-F6C9-5341-B016-8AA67EE59543}" dt="2023-12-07T16:41:52.394" v="1827" actId="1076"/>
          <ac:spMkLst>
            <pc:docMk/>
            <pc:sldMk cId="3604343314" sldId="384"/>
            <ac:spMk id="32" creationId="{FBB0537F-7580-CCE6-3CCD-96FC9118B7A2}"/>
          </ac:spMkLst>
        </pc:spChg>
        <pc:spChg chg="mod">
          <ac:chgData name="Stuart C Wilde MBE" userId="effe1fc91cccb1d5" providerId="LiveId" clId="{0B7434C0-F6C9-5341-B016-8AA67EE59543}" dt="2023-12-07T16:41:52.394" v="1827" actId="1076"/>
          <ac:spMkLst>
            <pc:docMk/>
            <pc:sldMk cId="3604343314" sldId="384"/>
            <ac:spMk id="34" creationId="{EA92525F-3B63-F04D-E342-111542073914}"/>
          </ac:spMkLst>
        </pc:spChg>
        <pc:spChg chg="mod">
          <ac:chgData name="Stuart C Wilde MBE" userId="effe1fc91cccb1d5" providerId="LiveId" clId="{0B7434C0-F6C9-5341-B016-8AA67EE59543}" dt="2023-12-07T16:41:52.394" v="1827" actId="1076"/>
          <ac:spMkLst>
            <pc:docMk/>
            <pc:sldMk cId="3604343314" sldId="384"/>
            <ac:spMk id="35" creationId="{6602C970-853E-5AE5-A73A-07CEF4A5CDE9}"/>
          </ac:spMkLst>
        </pc:spChg>
        <pc:spChg chg="mod">
          <ac:chgData name="Stuart C Wilde MBE" userId="effe1fc91cccb1d5" providerId="LiveId" clId="{0B7434C0-F6C9-5341-B016-8AA67EE59543}" dt="2023-12-07T16:41:52.394" v="1827" actId="1076"/>
          <ac:spMkLst>
            <pc:docMk/>
            <pc:sldMk cId="3604343314" sldId="384"/>
            <ac:spMk id="36" creationId="{A723FE4C-2517-9FFB-B190-D828B29E0EA1}"/>
          </ac:spMkLst>
        </pc:spChg>
        <pc:spChg chg="mod">
          <ac:chgData name="Stuart C Wilde MBE" userId="effe1fc91cccb1d5" providerId="LiveId" clId="{0B7434C0-F6C9-5341-B016-8AA67EE59543}" dt="2023-12-07T16:41:52.394" v="1827" actId="1076"/>
          <ac:spMkLst>
            <pc:docMk/>
            <pc:sldMk cId="3604343314" sldId="384"/>
            <ac:spMk id="40" creationId="{D97FA519-DD0E-5BEA-F8D7-4C3A5B320619}"/>
          </ac:spMkLst>
        </pc:spChg>
        <pc:spChg chg="mod">
          <ac:chgData name="Stuart C Wilde MBE" userId="effe1fc91cccb1d5" providerId="LiveId" clId="{0B7434C0-F6C9-5341-B016-8AA67EE59543}" dt="2023-12-07T16:41:52.394" v="1827" actId="1076"/>
          <ac:spMkLst>
            <pc:docMk/>
            <pc:sldMk cId="3604343314" sldId="384"/>
            <ac:spMk id="42" creationId="{E6106545-9C0A-1135-1293-CDFF43943E11}"/>
          </ac:spMkLst>
        </pc:spChg>
        <pc:spChg chg="mod">
          <ac:chgData name="Stuart C Wilde MBE" userId="effe1fc91cccb1d5" providerId="LiveId" clId="{0B7434C0-F6C9-5341-B016-8AA67EE59543}" dt="2023-12-07T16:41:52.394" v="1827" actId="1076"/>
          <ac:spMkLst>
            <pc:docMk/>
            <pc:sldMk cId="3604343314" sldId="384"/>
            <ac:spMk id="44" creationId="{328F8215-DD11-66A1-E7B9-F7EA168AF713}"/>
          </ac:spMkLst>
        </pc:spChg>
        <pc:spChg chg="mod">
          <ac:chgData name="Stuart C Wilde MBE" userId="effe1fc91cccb1d5" providerId="LiveId" clId="{0B7434C0-F6C9-5341-B016-8AA67EE59543}" dt="2023-12-07T16:41:52.394" v="1827" actId="1076"/>
          <ac:spMkLst>
            <pc:docMk/>
            <pc:sldMk cId="3604343314" sldId="384"/>
            <ac:spMk id="49" creationId="{C146DBDF-8993-1A80-3B66-52EE6D0E09F4}"/>
          </ac:spMkLst>
        </pc:spChg>
        <pc:spChg chg="mod">
          <ac:chgData name="Stuart C Wilde MBE" userId="effe1fc91cccb1d5" providerId="LiveId" clId="{0B7434C0-F6C9-5341-B016-8AA67EE59543}" dt="2023-12-07T16:41:52.394" v="1827" actId="1076"/>
          <ac:spMkLst>
            <pc:docMk/>
            <pc:sldMk cId="3604343314" sldId="384"/>
            <ac:spMk id="50" creationId="{63E2D3DE-EF80-221D-FCC0-985763670C59}"/>
          </ac:spMkLst>
        </pc:spChg>
        <pc:picChg chg="mod">
          <ac:chgData name="Stuart C Wilde MBE" userId="effe1fc91cccb1d5" providerId="LiveId" clId="{0B7434C0-F6C9-5341-B016-8AA67EE59543}" dt="2023-12-07T16:41:52.394" v="1827" actId="1076"/>
          <ac:picMkLst>
            <pc:docMk/>
            <pc:sldMk cId="3604343314" sldId="384"/>
            <ac:picMk id="5" creationId="{72DD0EF9-D571-0A3D-FDF2-51D0785CDF0F}"/>
          </ac:picMkLst>
        </pc:picChg>
        <pc:picChg chg="mod">
          <ac:chgData name="Stuart C Wilde MBE" userId="effe1fc91cccb1d5" providerId="LiveId" clId="{0B7434C0-F6C9-5341-B016-8AA67EE59543}" dt="2023-12-07T16:41:52.394" v="1827" actId="1076"/>
          <ac:picMkLst>
            <pc:docMk/>
            <pc:sldMk cId="3604343314" sldId="384"/>
            <ac:picMk id="7" creationId="{3882CD70-4E4D-E049-64FB-EABA0E1317E9}"/>
          </ac:picMkLst>
        </pc:picChg>
        <pc:picChg chg="mod">
          <ac:chgData name="Stuart C Wilde MBE" userId="effe1fc91cccb1d5" providerId="LiveId" clId="{0B7434C0-F6C9-5341-B016-8AA67EE59543}" dt="2023-12-07T16:41:52.394" v="1827" actId="1076"/>
          <ac:picMkLst>
            <pc:docMk/>
            <pc:sldMk cId="3604343314" sldId="384"/>
            <ac:picMk id="12" creationId="{C391463F-F75B-1855-A939-C9AA6E1F291B}"/>
          </ac:picMkLst>
        </pc:picChg>
        <pc:cxnChg chg="del">
          <ac:chgData name="Stuart C Wilde MBE" userId="effe1fc91cccb1d5" providerId="LiveId" clId="{0B7434C0-F6C9-5341-B016-8AA67EE59543}" dt="2023-12-05T19:59:22.562" v="478" actId="478"/>
          <ac:cxnSpMkLst>
            <pc:docMk/>
            <pc:sldMk cId="3604343314" sldId="384"/>
            <ac:cxnSpMk id="8" creationId="{50060E80-F1C3-4E50-B873-7CFDEEA90049}"/>
          </ac:cxnSpMkLst>
        </pc:cxnChg>
        <pc:cxnChg chg="del">
          <ac:chgData name="Stuart C Wilde MBE" userId="effe1fc91cccb1d5" providerId="LiveId" clId="{0B7434C0-F6C9-5341-B016-8AA67EE59543}" dt="2023-12-05T19:59:22.562" v="478" actId="478"/>
          <ac:cxnSpMkLst>
            <pc:docMk/>
            <pc:sldMk cId="3604343314" sldId="384"/>
            <ac:cxnSpMk id="9" creationId="{01C52B09-2839-4160-A3C1-6BB201E5D53A}"/>
          </ac:cxnSpMkLst>
        </pc:cxnChg>
        <pc:cxnChg chg="del">
          <ac:chgData name="Stuart C Wilde MBE" userId="effe1fc91cccb1d5" providerId="LiveId" clId="{0B7434C0-F6C9-5341-B016-8AA67EE59543}" dt="2023-12-05T19:59:22.562" v="478" actId="478"/>
          <ac:cxnSpMkLst>
            <pc:docMk/>
            <pc:sldMk cId="3604343314" sldId="384"/>
            <ac:cxnSpMk id="10" creationId="{FC6C2AB6-E695-4520-9F38-6B6A0DE36B04}"/>
          </ac:cxnSpMkLst>
        </pc:cxnChg>
        <pc:cxnChg chg="del">
          <ac:chgData name="Stuart C Wilde MBE" userId="effe1fc91cccb1d5" providerId="LiveId" clId="{0B7434C0-F6C9-5341-B016-8AA67EE59543}" dt="2023-12-05T19:59:22.562" v="478" actId="478"/>
          <ac:cxnSpMkLst>
            <pc:docMk/>
            <pc:sldMk cId="3604343314" sldId="384"/>
            <ac:cxnSpMk id="11" creationId="{8F28B946-C7F6-4BF4-9E0C-3FACB97B07C7}"/>
          </ac:cxnSpMkLst>
        </pc:cxnChg>
        <pc:cxnChg chg="mod">
          <ac:chgData name="Stuart C Wilde MBE" userId="effe1fc91cccb1d5" providerId="LiveId" clId="{0B7434C0-F6C9-5341-B016-8AA67EE59543}" dt="2023-12-07T16:41:52.394" v="1827" actId="1076"/>
          <ac:cxnSpMkLst>
            <pc:docMk/>
            <pc:sldMk cId="3604343314" sldId="384"/>
            <ac:cxnSpMk id="19" creationId="{CCA9E3E9-AD86-E782-FB2B-866E64FB3348}"/>
          </ac:cxnSpMkLst>
        </pc:cxnChg>
        <pc:cxnChg chg="mod">
          <ac:chgData name="Stuart C Wilde MBE" userId="effe1fc91cccb1d5" providerId="LiveId" clId="{0B7434C0-F6C9-5341-B016-8AA67EE59543}" dt="2023-12-07T16:41:52.394" v="1827" actId="1076"/>
          <ac:cxnSpMkLst>
            <pc:docMk/>
            <pc:sldMk cId="3604343314" sldId="384"/>
            <ac:cxnSpMk id="20" creationId="{5F6F5A29-6B5C-B3E2-F815-D3F39B06FAFF}"/>
          </ac:cxnSpMkLst>
        </pc:cxnChg>
        <pc:cxnChg chg="mod">
          <ac:chgData name="Stuart C Wilde MBE" userId="effe1fc91cccb1d5" providerId="LiveId" clId="{0B7434C0-F6C9-5341-B016-8AA67EE59543}" dt="2023-12-07T16:41:52.394" v="1827" actId="1076"/>
          <ac:cxnSpMkLst>
            <pc:docMk/>
            <pc:sldMk cId="3604343314" sldId="384"/>
            <ac:cxnSpMk id="23" creationId="{DB54F811-7344-878F-B5C8-703E478ED839}"/>
          </ac:cxnSpMkLst>
        </pc:cxnChg>
        <pc:cxnChg chg="mod">
          <ac:chgData name="Stuart C Wilde MBE" userId="effe1fc91cccb1d5" providerId="LiveId" clId="{0B7434C0-F6C9-5341-B016-8AA67EE59543}" dt="2023-12-07T16:41:52.394" v="1827" actId="1076"/>
          <ac:cxnSpMkLst>
            <pc:docMk/>
            <pc:sldMk cId="3604343314" sldId="384"/>
            <ac:cxnSpMk id="33" creationId="{B5B9710B-ECEF-A303-404E-4AE2F2D2FBB8}"/>
          </ac:cxnSpMkLst>
        </pc:cxnChg>
        <pc:cxnChg chg="mod">
          <ac:chgData name="Stuart C Wilde MBE" userId="effe1fc91cccb1d5" providerId="LiveId" clId="{0B7434C0-F6C9-5341-B016-8AA67EE59543}" dt="2023-12-07T16:41:52.394" v="1827" actId="1076"/>
          <ac:cxnSpMkLst>
            <pc:docMk/>
            <pc:sldMk cId="3604343314" sldId="384"/>
            <ac:cxnSpMk id="37" creationId="{C00C10AE-2F8E-B793-91D4-246DD9057C55}"/>
          </ac:cxnSpMkLst>
        </pc:cxnChg>
        <pc:cxnChg chg="mod">
          <ac:chgData name="Stuart C Wilde MBE" userId="effe1fc91cccb1d5" providerId="LiveId" clId="{0B7434C0-F6C9-5341-B016-8AA67EE59543}" dt="2023-12-07T16:41:52.394" v="1827" actId="1076"/>
          <ac:cxnSpMkLst>
            <pc:docMk/>
            <pc:sldMk cId="3604343314" sldId="384"/>
            <ac:cxnSpMk id="39" creationId="{0974F1FC-9051-3E05-7DD7-341700C0EBC8}"/>
          </ac:cxnSpMkLst>
        </pc:cxnChg>
        <pc:cxnChg chg="mod">
          <ac:chgData name="Stuart C Wilde MBE" userId="effe1fc91cccb1d5" providerId="LiveId" clId="{0B7434C0-F6C9-5341-B016-8AA67EE59543}" dt="2023-12-07T16:41:52.394" v="1827" actId="1076"/>
          <ac:cxnSpMkLst>
            <pc:docMk/>
            <pc:sldMk cId="3604343314" sldId="384"/>
            <ac:cxnSpMk id="43" creationId="{037591A5-75D9-D35B-6721-9944A465ED01}"/>
          </ac:cxnSpMkLst>
        </pc:cxnChg>
        <pc:cxnChg chg="mod">
          <ac:chgData name="Stuart C Wilde MBE" userId="effe1fc91cccb1d5" providerId="LiveId" clId="{0B7434C0-F6C9-5341-B016-8AA67EE59543}" dt="2023-12-07T16:41:52.394" v="1827" actId="1076"/>
          <ac:cxnSpMkLst>
            <pc:docMk/>
            <pc:sldMk cId="3604343314" sldId="384"/>
            <ac:cxnSpMk id="45" creationId="{A569AAEC-98D3-5BF2-121F-9C0FFC46B0D0}"/>
          </ac:cxnSpMkLst>
        </pc:cxnChg>
        <pc:cxnChg chg="mod">
          <ac:chgData name="Stuart C Wilde MBE" userId="effe1fc91cccb1d5" providerId="LiveId" clId="{0B7434C0-F6C9-5341-B016-8AA67EE59543}" dt="2023-12-07T16:41:52.394" v="1827" actId="1076"/>
          <ac:cxnSpMkLst>
            <pc:docMk/>
            <pc:sldMk cId="3604343314" sldId="384"/>
            <ac:cxnSpMk id="53" creationId="{3A77BCC8-04DC-E160-3C89-B46DA9E23545}"/>
          </ac:cxnSpMkLst>
        </pc:cxnChg>
        <pc:cxnChg chg="mod">
          <ac:chgData name="Stuart C Wilde MBE" userId="effe1fc91cccb1d5" providerId="LiveId" clId="{0B7434C0-F6C9-5341-B016-8AA67EE59543}" dt="2023-12-07T16:41:52.394" v="1827" actId="1076"/>
          <ac:cxnSpMkLst>
            <pc:docMk/>
            <pc:sldMk cId="3604343314" sldId="384"/>
            <ac:cxnSpMk id="54" creationId="{DB039A65-5C49-15FE-EE55-057A4468B8DD}"/>
          </ac:cxnSpMkLst>
        </pc:cxnChg>
      </pc:sldChg>
      <pc:sldChg chg="addSp delSp modSp mod">
        <pc:chgData name="Stuart C Wilde MBE" userId="effe1fc91cccb1d5" providerId="LiveId" clId="{0B7434C0-F6C9-5341-B016-8AA67EE59543}" dt="2023-12-07T16:42:02.769" v="1828" actId="1076"/>
        <pc:sldMkLst>
          <pc:docMk/>
          <pc:sldMk cId="1650756802" sldId="385"/>
        </pc:sldMkLst>
        <pc:spChg chg="add mod">
          <ac:chgData name="Stuart C Wilde MBE" userId="effe1fc91cccb1d5" providerId="LiveId" clId="{0B7434C0-F6C9-5341-B016-8AA67EE59543}" dt="2023-12-05T20:23:30.493" v="1188" actId="20577"/>
          <ac:spMkLst>
            <pc:docMk/>
            <pc:sldMk cId="1650756802" sldId="385"/>
            <ac:spMk id="2" creationId="{8DCCD8EF-A1DC-2982-9141-68F27A7B847D}"/>
          </ac:spMkLst>
        </pc:spChg>
        <pc:spChg chg="del">
          <ac:chgData name="Stuart C Wilde MBE" userId="effe1fc91cccb1d5" providerId="LiveId" clId="{0B7434C0-F6C9-5341-B016-8AA67EE59543}" dt="2023-12-05T19:59:28.020" v="479" actId="478"/>
          <ac:spMkLst>
            <pc:docMk/>
            <pc:sldMk cId="1650756802" sldId="385"/>
            <ac:spMk id="4" creationId="{60735DC8-A105-4BD0-A57F-2FFC38AECE84}"/>
          </ac:spMkLst>
        </pc:spChg>
        <pc:spChg chg="mod">
          <ac:chgData name="Stuart C Wilde MBE" userId="effe1fc91cccb1d5" providerId="LiveId" clId="{0B7434C0-F6C9-5341-B016-8AA67EE59543}" dt="2023-12-07T16:42:02.769" v="1828" actId="1076"/>
          <ac:spMkLst>
            <pc:docMk/>
            <pc:sldMk cId="1650756802" sldId="385"/>
            <ac:spMk id="5" creationId="{40C750C2-6C34-6D0A-E29E-67151AAED46A}"/>
          </ac:spMkLst>
        </pc:spChg>
        <pc:spChg chg="mod">
          <ac:chgData name="Stuart C Wilde MBE" userId="effe1fc91cccb1d5" providerId="LiveId" clId="{0B7434C0-F6C9-5341-B016-8AA67EE59543}" dt="2023-12-07T16:42:02.769" v="1828" actId="1076"/>
          <ac:spMkLst>
            <pc:docMk/>
            <pc:sldMk cId="1650756802" sldId="385"/>
            <ac:spMk id="6" creationId="{D2F5D688-3463-A6A1-F17B-12BD59CEE4F9}"/>
          </ac:spMkLst>
        </pc:spChg>
        <pc:spChg chg="del">
          <ac:chgData name="Stuart C Wilde MBE" userId="effe1fc91cccb1d5" providerId="LiveId" clId="{0B7434C0-F6C9-5341-B016-8AA67EE59543}" dt="2023-12-05T19:59:28.020" v="479" actId="478"/>
          <ac:spMkLst>
            <pc:docMk/>
            <pc:sldMk cId="1650756802" sldId="385"/>
            <ac:spMk id="14" creationId="{8F43C2BE-FC11-4556-86F2-8EE2FBBF10D2}"/>
          </ac:spMkLst>
        </pc:spChg>
        <pc:spChg chg="mod">
          <ac:chgData name="Stuart C Wilde MBE" userId="effe1fc91cccb1d5" providerId="LiveId" clId="{0B7434C0-F6C9-5341-B016-8AA67EE59543}" dt="2023-12-07T16:42:02.769" v="1828" actId="1076"/>
          <ac:spMkLst>
            <pc:docMk/>
            <pc:sldMk cId="1650756802" sldId="385"/>
            <ac:spMk id="17" creationId="{E8A9D655-C691-76C1-D5DF-65A27A06942C}"/>
          </ac:spMkLst>
        </pc:spChg>
        <pc:spChg chg="mod">
          <ac:chgData name="Stuart C Wilde MBE" userId="effe1fc91cccb1d5" providerId="LiveId" clId="{0B7434C0-F6C9-5341-B016-8AA67EE59543}" dt="2023-12-07T16:42:02.769" v="1828" actId="1076"/>
          <ac:spMkLst>
            <pc:docMk/>
            <pc:sldMk cId="1650756802" sldId="385"/>
            <ac:spMk id="19" creationId="{0ECBBFC6-C84E-B722-79B2-59AEA83F1A26}"/>
          </ac:spMkLst>
        </pc:spChg>
        <pc:spChg chg="del">
          <ac:chgData name="Stuart C Wilde MBE" userId="effe1fc91cccb1d5" providerId="LiveId" clId="{0B7434C0-F6C9-5341-B016-8AA67EE59543}" dt="2023-12-05T19:59:28.020" v="479" actId="478"/>
          <ac:spMkLst>
            <pc:docMk/>
            <pc:sldMk cId="1650756802" sldId="385"/>
            <ac:spMk id="25" creationId="{F54BD576-CC82-43DA-A008-C28EF60A448A}"/>
          </ac:spMkLst>
        </pc:spChg>
        <pc:spChg chg="del">
          <ac:chgData name="Stuart C Wilde MBE" userId="effe1fc91cccb1d5" providerId="LiveId" clId="{0B7434C0-F6C9-5341-B016-8AA67EE59543}" dt="2023-12-05T20:23:34.088" v="1189" actId="478"/>
          <ac:spMkLst>
            <pc:docMk/>
            <pc:sldMk cId="1650756802" sldId="385"/>
            <ac:spMk id="29" creationId="{C5A8C257-B6E4-D850-0685-E36894744DCB}"/>
          </ac:spMkLst>
        </pc:spChg>
        <pc:spChg chg="mod">
          <ac:chgData name="Stuart C Wilde MBE" userId="effe1fc91cccb1d5" providerId="LiveId" clId="{0B7434C0-F6C9-5341-B016-8AA67EE59543}" dt="2023-12-07T16:42:02.769" v="1828" actId="1076"/>
          <ac:spMkLst>
            <pc:docMk/>
            <pc:sldMk cId="1650756802" sldId="385"/>
            <ac:spMk id="41" creationId="{A2D36557-B401-A0FD-AF0A-79AA78A1E0CF}"/>
          </ac:spMkLst>
        </pc:spChg>
        <pc:spChg chg="mod">
          <ac:chgData name="Stuart C Wilde MBE" userId="effe1fc91cccb1d5" providerId="LiveId" clId="{0B7434C0-F6C9-5341-B016-8AA67EE59543}" dt="2023-12-07T16:42:02.769" v="1828" actId="1076"/>
          <ac:spMkLst>
            <pc:docMk/>
            <pc:sldMk cId="1650756802" sldId="385"/>
            <ac:spMk id="45" creationId="{F225C90E-36BF-4601-0BA1-2894F589D3A8}"/>
          </ac:spMkLst>
        </pc:spChg>
        <pc:spChg chg="mod">
          <ac:chgData name="Stuart C Wilde MBE" userId="effe1fc91cccb1d5" providerId="LiveId" clId="{0B7434C0-F6C9-5341-B016-8AA67EE59543}" dt="2023-12-07T16:42:02.769" v="1828" actId="1076"/>
          <ac:spMkLst>
            <pc:docMk/>
            <pc:sldMk cId="1650756802" sldId="385"/>
            <ac:spMk id="51" creationId="{E0F52605-1D37-3325-4055-2E4A14881D0C}"/>
          </ac:spMkLst>
        </pc:spChg>
        <pc:spChg chg="mod">
          <ac:chgData name="Stuart C Wilde MBE" userId="effe1fc91cccb1d5" providerId="LiveId" clId="{0B7434C0-F6C9-5341-B016-8AA67EE59543}" dt="2023-12-07T16:42:02.769" v="1828" actId="1076"/>
          <ac:spMkLst>
            <pc:docMk/>
            <pc:sldMk cId="1650756802" sldId="385"/>
            <ac:spMk id="56" creationId="{CCE9BE7F-32BD-868C-41E8-B06106389749}"/>
          </ac:spMkLst>
        </pc:spChg>
        <pc:spChg chg="mod">
          <ac:chgData name="Stuart C Wilde MBE" userId="effe1fc91cccb1d5" providerId="LiveId" clId="{0B7434C0-F6C9-5341-B016-8AA67EE59543}" dt="2023-12-07T16:42:02.769" v="1828" actId="1076"/>
          <ac:spMkLst>
            <pc:docMk/>
            <pc:sldMk cId="1650756802" sldId="385"/>
            <ac:spMk id="57" creationId="{46C1ACA5-ECFB-137E-A0E4-AE3AD1627309}"/>
          </ac:spMkLst>
        </pc:spChg>
        <pc:spChg chg="mod">
          <ac:chgData name="Stuart C Wilde MBE" userId="effe1fc91cccb1d5" providerId="LiveId" clId="{0B7434C0-F6C9-5341-B016-8AA67EE59543}" dt="2023-12-07T16:42:02.769" v="1828" actId="1076"/>
          <ac:spMkLst>
            <pc:docMk/>
            <pc:sldMk cId="1650756802" sldId="385"/>
            <ac:spMk id="58" creationId="{8EEC0281-0DF1-F3CD-C936-5CA65EA6A1DD}"/>
          </ac:spMkLst>
        </pc:spChg>
        <pc:spChg chg="mod">
          <ac:chgData name="Stuart C Wilde MBE" userId="effe1fc91cccb1d5" providerId="LiveId" clId="{0B7434C0-F6C9-5341-B016-8AA67EE59543}" dt="2023-12-07T16:42:02.769" v="1828" actId="1076"/>
          <ac:spMkLst>
            <pc:docMk/>
            <pc:sldMk cId="1650756802" sldId="385"/>
            <ac:spMk id="67" creationId="{182422DD-E01E-37C0-20DF-6E6122EA580D}"/>
          </ac:spMkLst>
        </pc:spChg>
        <pc:spChg chg="mod">
          <ac:chgData name="Stuart C Wilde MBE" userId="effe1fc91cccb1d5" providerId="LiveId" clId="{0B7434C0-F6C9-5341-B016-8AA67EE59543}" dt="2023-12-07T16:42:02.769" v="1828" actId="1076"/>
          <ac:spMkLst>
            <pc:docMk/>
            <pc:sldMk cId="1650756802" sldId="385"/>
            <ac:spMk id="68" creationId="{C84CF2E5-629F-E478-A31B-ECCB27979946}"/>
          </ac:spMkLst>
        </pc:spChg>
        <pc:spChg chg="mod">
          <ac:chgData name="Stuart C Wilde MBE" userId="effe1fc91cccb1d5" providerId="LiveId" clId="{0B7434C0-F6C9-5341-B016-8AA67EE59543}" dt="2023-12-07T16:42:02.769" v="1828" actId="1076"/>
          <ac:spMkLst>
            <pc:docMk/>
            <pc:sldMk cId="1650756802" sldId="385"/>
            <ac:spMk id="69" creationId="{419EE2FF-9EBC-6B49-FD4F-59B83891AF95}"/>
          </ac:spMkLst>
        </pc:spChg>
        <pc:picChg chg="mod">
          <ac:chgData name="Stuart C Wilde MBE" userId="effe1fc91cccb1d5" providerId="LiveId" clId="{0B7434C0-F6C9-5341-B016-8AA67EE59543}" dt="2023-12-07T16:42:02.769" v="1828" actId="1076"/>
          <ac:picMkLst>
            <pc:docMk/>
            <pc:sldMk cId="1650756802" sldId="385"/>
            <ac:picMk id="13" creationId="{13A35E38-2D23-E1CF-0557-5159D19856CB}"/>
          </ac:picMkLst>
        </pc:picChg>
        <pc:cxnChg chg="del">
          <ac:chgData name="Stuart C Wilde MBE" userId="effe1fc91cccb1d5" providerId="LiveId" clId="{0B7434C0-F6C9-5341-B016-8AA67EE59543}" dt="2023-12-05T19:59:28.020" v="479" actId="478"/>
          <ac:cxnSpMkLst>
            <pc:docMk/>
            <pc:sldMk cId="1650756802" sldId="385"/>
            <ac:cxnSpMk id="8" creationId="{50060E80-F1C3-4E50-B873-7CFDEEA90049}"/>
          </ac:cxnSpMkLst>
        </pc:cxnChg>
        <pc:cxnChg chg="del">
          <ac:chgData name="Stuart C Wilde MBE" userId="effe1fc91cccb1d5" providerId="LiveId" clId="{0B7434C0-F6C9-5341-B016-8AA67EE59543}" dt="2023-12-05T19:59:28.020" v="479" actId="478"/>
          <ac:cxnSpMkLst>
            <pc:docMk/>
            <pc:sldMk cId="1650756802" sldId="385"/>
            <ac:cxnSpMk id="9" creationId="{01C52B09-2839-4160-A3C1-6BB201E5D53A}"/>
          </ac:cxnSpMkLst>
        </pc:cxnChg>
        <pc:cxnChg chg="del">
          <ac:chgData name="Stuart C Wilde MBE" userId="effe1fc91cccb1d5" providerId="LiveId" clId="{0B7434C0-F6C9-5341-B016-8AA67EE59543}" dt="2023-12-05T19:59:28.020" v="479" actId="478"/>
          <ac:cxnSpMkLst>
            <pc:docMk/>
            <pc:sldMk cId="1650756802" sldId="385"/>
            <ac:cxnSpMk id="10" creationId="{FC6C2AB6-E695-4520-9F38-6B6A0DE36B04}"/>
          </ac:cxnSpMkLst>
        </pc:cxnChg>
        <pc:cxnChg chg="del">
          <ac:chgData name="Stuart C Wilde MBE" userId="effe1fc91cccb1d5" providerId="LiveId" clId="{0B7434C0-F6C9-5341-B016-8AA67EE59543}" dt="2023-12-05T19:59:28.020" v="479" actId="478"/>
          <ac:cxnSpMkLst>
            <pc:docMk/>
            <pc:sldMk cId="1650756802" sldId="385"/>
            <ac:cxnSpMk id="11" creationId="{8F28B946-C7F6-4BF4-9E0C-3FACB97B07C7}"/>
          </ac:cxnSpMkLst>
        </pc:cxnChg>
        <pc:cxnChg chg="mod">
          <ac:chgData name="Stuart C Wilde MBE" userId="effe1fc91cccb1d5" providerId="LiveId" clId="{0B7434C0-F6C9-5341-B016-8AA67EE59543}" dt="2023-12-07T16:42:02.769" v="1828" actId="1076"/>
          <ac:cxnSpMkLst>
            <pc:docMk/>
            <pc:sldMk cId="1650756802" sldId="385"/>
            <ac:cxnSpMk id="12" creationId="{CB2F5647-4B9D-1C51-EAA7-CD0E9243332F}"/>
          </ac:cxnSpMkLst>
        </pc:cxnChg>
        <pc:cxnChg chg="mod">
          <ac:chgData name="Stuart C Wilde MBE" userId="effe1fc91cccb1d5" providerId="LiveId" clId="{0B7434C0-F6C9-5341-B016-8AA67EE59543}" dt="2023-12-07T16:42:02.769" v="1828" actId="1076"/>
          <ac:cxnSpMkLst>
            <pc:docMk/>
            <pc:sldMk cId="1650756802" sldId="385"/>
            <ac:cxnSpMk id="15" creationId="{D3353F93-EACF-A14B-FF6B-3B07DBA0CF8C}"/>
          </ac:cxnSpMkLst>
        </pc:cxnChg>
        <pc:cxnChg chg="mod">
          <ac:chgData name="Stuart C Wilde MBE" userId="effe1fc91cccb1d5" providerId="LiveId" clId="{0B7434C0-F6C9-5341-B016-8AA67EE59543}" dt="2023-12-07T16:42:02.769" v="1828" actId="1076"/>
          <ac:cxnSpMkLst>
            <pc:docMk/>
            <pc:sldMk cId="1650756802" sldId="385"/>
            <ac:cxnSpMk id="20" creationId="{DF181F8E-576F-D4E4-4B3B-E351BC3AA9FE}"/>
          </ac:cxnSpMkLst>
        </pc:cxnChg>
        <pc:cxnChg chg="mod">
          <ac:chgData name="Stuart C Wilde MBE" userId="effe1fc91cccb1d5" providerId="LiveId" clId="{0B7434C0-F6C9-5341-B016-8AA67EE59543}" dt="2023-12-07T16:42:02.769" v="1828" actId="1076"/>
          <ac:cxnSpMkLst>
            <pc:docMk/>
            <pc:sldMk cId="1650756802" sldId="385"/>
            <ac:cxnSpMk id="34" creationId="{8074A202-2DBB-7083-F9C3-590004B4E7C0}"/>
          </ac:cxnSpMkLst>
        </pc:cxnChg>
        <pc:cxnChg chg="mod">
          <ac:chgData name="Stuart C Wilde MBE" userId="effe1fc91cccb1d5" providerId="LiveId" clId="{0B7434C0-F6C9-5341-B016-8AA67EE59543}" dt="2023-12-07T16:42:02.769" v="1828" actId="1076"/>
          <ac:cxnSpMkLst>
            <pc:docMk/>
            <pc:sldMk cId="1650756802" sldId="385"/>
            <ac:cxnSpMk id="46" creationId="{D90792B3-29D7-9721-0F83-7258A50BDD80}"/>
          </ac:cxnSpMkLst>
        </pc:cxnChg>
        <pc:cxnChg chg="mod">
          <ac:chgData name="Stuart C Wilde MBE" userId="effe1fc91cccb1d5" providerId="LiveId" clId="{0B7434C0-F6C9-5341-B016-8AA67EE59543}" dt="2023-12-07T16:42:02.769" v="1828" actId="1076"/>
          <ac:cxnSpMkLst>
            <pc:docMk/>
            <pc:sldMk cId="1650756802" sldId="385"/>
            <ac:cxnSpMk id="55" creationId="{12F36622-E610-45D3-8DF2-708EB8955E54}"/>
          </ac:cxnSpMkLst>
        </pc:cxnChg>
      </pc:sldChg>
      <pc:sldChg chg="addSp delSp modSp mod">
        <pc:chgData name="Stuart C Wilde MBE" userId="effe1fc91cccb1d5" providerId="LiveId" clId="{0B7434C0-F6C9-5341-B016-8AA67EE59543}" dt="2023-12-07T16:42:13.457" v="1829" actId="1076"/>
        <pc:sldMkLst>
          <pc:docMk/>
          <pc:sldMk cId="2228229035" sldId="386"/>
        </pc:sldMkLst>
        <pc:spChg chg="add mod">
          <ac:chgData name="Stuart C Wilde MBE" userId="effe1fc91cccb1d5" providerId="LiveId" clId="{0B7434C0-F6C9-5341-B016-8AA67EE59543}" dt="2023-12-05T20:23:41.552" v="1194" actId="20577"/>
          <ac:spMkLst>
            <pc:docMk/>
            <pc:sldMk cId="2228229035" sldId="386"/>
            <ac:spMk id="2" creationId="{1B71E2A6-CA89-22BA-3628-2B7F7DFDAA60}"/>
          </ac:spMkLst>
        </pc:spChg>
        <pc:spChg chg="del">
          <ac:chgData name="Stuart C Wilde MBE" userId="effe1fc91cccb1d5" providerId="LiveId" clId="{0B7434C0-F6C9-5341-B016-8AA67EE59543}" dt="2023-12-05T19:59:33.272" v="480" actId="478"/>
          <ac:spMkLst>
            <pc:docMk/>
            <pc:sldMk cId="2228229035" sldId="386"/>
            <ac:spMk id="4" creationId="{60735DC8-A105-4BD0-A57F-2FFC38AECE84}"/>
          </ac:spMkLst>
        </pc:spChg>
        <pc:spChg chg="del">
          <ac:chgData name="Stuart C Wilde MBE" userId="effe1fc91cccb1d5" providerId="LiveId" clId="{0B7434C0-F6C9-5341-B016-8AA67EE59543}" dt="2023-12-05T19:59:33.272" v="480" actId="478"/>
          <ac:spMkLst>
            <pc:docMk/>
            <pc:sldMk cId="2228229035" sldId="386"/>
            <ac:spMk id="14" creationId="{8F43C2BE-FC11-4556-86F2-8EE2FBBF10D2}"/>
          </ac:spMkLst>
        </pc:spChg>
        <pc:spChg chg="mod">
          <ac:chgData name="Stuart C Wilde MBE" userId="effe1fc91cccb1d5" providerId="LiveId" clId="{0B7434C0-F6C9-5341-B016-8AA67EE59543}" dt="2023-12-07T16:42:13.457" v="1829" actId="1076"/>
          <ac:spMkLst>
            <pc:docMk/>
            <pc:sldMk cId="2228229035" sldId="386"/>
            <ac:spMk id="21" creationId="{E36FAD76-F9D2-8D05-2117-E83844F36BD4}"/>
          </ac:spMkLst>
        </pc:spChg>
        <pc:spChg chg="mod">
          <ac:chgData name="Stuart C Wilde MBE" userId="effe1fc91cccb1d5" providerId="LiveId" clId="{0B7434C0-F6C9-5341-B016-8AA67EE59543}" dt="2023-12-07T16:42:13.457" v="1829" actId="1076"/>
          <ac:spMkLst>
            <pc:docMk/>
            <pc:sldMk cId="2228229035" sldId="386"/>
            <ac:spMk id="23" creationId="{EA9782F0-DF88-B713-1452-3C91C0220341}"/>
          </ac:spMkLst>
        </pc:spChg>
        <pc:spChg chg="del">
          <ac:chgData name="Stuart C Wilde MBE" userId="effe1fc91cccb1d5" providerId="LiveId" clId="{0B7434C0-F6C9-5341-B016-8AA67EE59543}" dt="2023-12-05T19:59:33.272" v="480" actId="478"/>
          <ac:spMkLst>
            <pc:docMk/>
            <pc:sldMk cId="2228229035" sldId="386"/>
            <ac:spMk id="25" creationId="{F54BD576-CC82-43DA-A008-C28EF60A448A}"/>
          </ac:spMkLst>
        </pc:spChg>
        <pc:spChg chg="mod">
          <ac:chgData name="Stuart C Wilde MBE" userId="effe1fc91cccb1d5" providerId="LiveId" clId="{0B7434C0-F6C9-5341-B016-8AA67EE59543}" dt="2023-12-07T16:42:13.457" v="1829" actId="1076"/>
          <ac:spMkLst>
            <pc:docMk/>
            <pc:sldMk cId="2228229035" sldId="386"/>
            <ac:spMk id="26" creationId="{CE70C69A-9AFC-784D-17BB-0DC6B6DB9AF5}"/>
          </ac:spMkLst>
        </pc:spChg>
        <pc:spChg chg="mod">
          <ac:chgData name="Stuart C Wilde MBE" userId="effe1fc91cccb1d5" providerId="LiveId" clId="{0B7434C0-F6C9-5341-B016-8AA67EE59543}" dt="2023-12-07T16:42:13.457" v="1829" actId="1076"/>
          <ac:spMkLst>
            <pc:docMk/>
            <pc:sldMk cId="2228229035" sldId="386"/>
            <ac:spMk id="27" creationId="{00D6E22C-6132-1FEE-4418-48FC6CFB781C}"/>
          </ac:spMkLst>
        </pc:spChg>
        <pc:spChg chg="del">
          <ac:chgData name="Stuart C Wilde MBE" userId="effe1fc91cccb1d5" providerId="LiveId" clId="{0B7434C0-F6C9-5341-B016-8AA67EE59543}" dt="2023-12-05T20:23:45.488" v="1195" actId="478"/>
          <ac:spMkLst>
            <pc:docMk/>
            <pc:sldMk cId="2228229035" sldId="386"/>
            <ac:spMk id="29" creationId="{C5A8C257-B6E4-D850-0685-E36894744DCB}"/>
          </ac:spMkLst>
        </pc:spChg>
        <pc:spChg chg="mod">
          <ac:chgData name="Stuart C Wilde MBE" userId="effe1fc91cccb1d5" providerId="LiveId" clId="{0B7434C0-F6C9-5341-B016-8AA67EE59543}" dt="2023-12-07T16:42:13.457" v="1829" actId="1076"/>
          <ac:spMkLst>
            <pc:docMk/>
            <pc:sldMk cId="2228229035" sldId="386"/>
            <ac:spMk id="31" creationId="{F19CAE10-B863-6AD1-AF64-8071169A7F5D}"/>
          </ac:spMkLst>
        </pc:spChg>
        <pc:spChg chg="mod">
          <ac:chgData name="Stuart C Wilde MBE" userId="effe1fc91cccb1d5" providerId="LiveId" clId="{0B7434C0-F6C9-5341-B016-8AA67EE59543}" dt="2023-12-07T16:42:13.457" v="1829" actId="1076"/>
          <ac:spMkLst>
            <pc:docMk/>
            <pc:sldMk cId="2228229035" sldId="386"/>
            <ac:spMk id="32" creationId="{D8809D51-13B7-6C6C-4878-38E01CC17280}"/>
          </ac:spMkLst>
        </pc:spChg>
        <pc:spChg chg="mod">
          <ac:chgData name="Stuart C Wilde MBE" userId="effe1fc91cccb1d5" providerId="LiveId" clId="{0B7434C0-F6C9-5341-B016-8AA67EE59543}" dt="2023-12-07T16:42:13.457" v="1829" actId="1076"/>
          <ac:spMkLst>
            <pc:docMk/>
            <pc:sldMk cId="2228229035" sldId="386"/>
            <ac:spMk id="33" creationId="{14AC4A16-F8C1-B59A-0271-CC93AB53D790}"/>
          </ac:spMkLst>
        </pc:spChg>
        <pc:spChg chg="mod">
          <ac:chgData name="Stuart C Wilde MBE" userId="effe1fc91cccb1d5" providerId="LiveId" clId="{0B7434C0-F6C9-5341-B016-8AA67EE59543}" dt="2023-12-07T16:42:13.457" v="1829" actId="1076"/>
          <ac:spMkLst>
            <pc:docMk/>
            <pc:sldMk cId="2228229035" sldId="386"/>
            <ac:spMk id="36" creationId="{DFD15DC3-8758-3070-95C2-9611428CABCE}"/>
          </ac:spMkLst>
        </pc:spChg>
        <pc:spChg chg="mod">
          <ac:chgData name="Stuart C Wilde MBE" userId="effe1fc91cccb1d5" providerId="LiveId" clId="{0B7434C0-F6C9-5341-B016-8AA67EE59543}" dt="2023-12-07T16:42:13.457" v="1829" actId="1076"/>
          <ac:spMkLst>
            <pc:docMk/>
            <pc:sldMk cId="2228229035" sldId="386"/>
            <ac:spMk id="37" creationId="{1C704CCF-B3F0-D1B4-3FC9-07BA88FC7469}"/>
          </ac:spMkLst>
        </pc:spChg>
        <pc:spChg chg="mod">
          <ac:chgData name="Stuart C Wilde MBE" userId="effe1fc91cccb1d5" providerId="LiveId" clId="{0B7434C0-F6C9-5341-B016-8AA67EE59543}" dt="2023-12-07T16:42:13.457" v="1829" actId="1076"/>
          <ac:spMkLst>
            <pc:docMk/>
            <pc:sldMk cId="2228229035" sldId="386"/>
            <ac:spMk id="38" creationId="{54BBBDC1-6B52-C436-ACB4-A7B5D8A81689}"/>
          </ac:spMkLst>
        </pc:spChg>
        <pc:spChg chg="mod">
          <ac:chgData name="Stuart C Wilde MBE" userId="effe1fc91cccb1d5" providerId="LiveId" clId="{0B7434C0-F6C9-5341-B016-8AA67EE59543}" dt="2023-12-07T16:42:13.457" v="1829" actId="1076"/>
          <ac:spMkLst>
            <pc:docMk/>
            <pc:sldMk cId="2228229035" sldId="386"/>
            <ac:spMk id="39" creationId="{B4CA7C82-0808-AFC7-670A-AE08AC525335}"/>
          </ac:spMkLst>
        </pc:spChg>
        <pc:spChg chg="mod">
          <ac:chgData name="Stuart C Wilde MBE" userId="effe1fc91cccb1d5" providerId="LiveId" clId="{0B7434C0-F6C9-5341-B016-8AA67EE59543}" dt="2023-12-07T16:42:13.457" v="1829" actId="1076"/>
          <ac:spMkLst>
            <pc:docMk/>
            <pc:sldMk cId="2228229035" sldId="386"/>
            <ac:spMk id="40" creationId="{0681EC30-64A2-CCA5-9EB8-A61C9ACB8717}"/>
          </ac:spMkLst>
        </pc:spChg>
        <pc:spChg chg="mod">
          <ac:chgData name="Stuart C Wilde MBE" userId="effe1fc91cccb1d5" providerId="LiveId" clId="{0B7434C0-F6C9-5341-B016-8AA67EE59543}" dt="2023-12-07T16:42:13.457" v="1829" actId="1076"/>
          <ac:spMkLst>
            <pc:docMk/>
            <pc:sldMk cId="2228229035" sldId="386"/>
            <ac:spMk id="42" creationId="{9D0BCF66-CDBA-F9CA-9C73-AE0F14A96D16}"/>
          </ac:spMkLst>
        </pc:spChg>
        <pc:picChg chg="mod">
          <ac:chgData name="Stuart C Wilde MBE" userId="effe1fc91cccb1d5" providerId="LiveId" clId="{0B7434C0-F6C9-5341-B016-8AA67EE59543}" dt="2023-12-07T16:42:13.457" v="1829" actId="1076"/>
          <ac:picMkLst>
            <pc:docMk/>
            <pc:sldMk cId="2228229035" sldId="386"/>
            <ac:picMk id="20" creationId="{7D4260C8-C615-AA94-0703-26BEAE8B480D}"/>
          </ac:picMkLst>
        </pc:picChg>
        <pc:cxnChg chg="del">
          <ac:chgData name="Stuart C Wilde MBE" userId="effe1fc91cccb1d5" providerId="LiveId" clId="{0B7434C0-F6C9-5341-B016-8AA67EE59543}" dt="2023-12-05T19:59:33.272" v="480" actId="478"/>
          <ac:cxnSpMkLst>
            <pc:docMk/>
            <pc:sldMk cId="2228229035" sldId="386"/>
            <ac:cxnSpMk id="8" creationId="{50060E80-F1C3-4E50-B873-7CFDEEA90049}"/>
          </ac:cxnSpMkLst>
        </pc:cxnChg>
        <pc:cxnChg chg="del">
          <ac:chgData name="Stuart C Wilde MBE" userId="effe1fc91cccb1d5" providerId="LiveId" clId="{0B7434C0-F6C9-5341-B016-8AA67EE59543}" dt="2023-12-05T19:59:33.272" v="480" actId="478"/>
          <ac:cxnSpMkLst>
            <pc:docMk/>
            <pc:sldMk cId="2228229035" sldId="386"/>
            <ac:cxnSpMk id="9" creationId="{01C52B09-2839-4160-A3C1-6BB201E5D53A}"/>
          </ac:cxnSpMkLst>
        </pc:cxnChg>
        <pc:cxnChg chg="del">
          <ac:chgData name="Stuart C Wilde MBE" userId="effe1fc91cccb1d5" providerId="LiveId" clId="{0B7434C0-F6C9-5341-B016-8AA67EE59543}" dt="2023-12-05T19:59:33.272" v="480" actId="478"/>
          <ac:cxnSpMkLst>
            <pc:docMk/>
            <pc:sldMk cId="2228229035" sldId="386"/>
            <ac:cxnSpMk id="10" creationId="{FC6C2AB6-E695-4520-9F38-6B6A0DE36B04}"/>
          </ac:cxnSpMkLst>
        </pc:cxnChg>
        <pc:cxnChg chg="del">
          <ac:chgData name="Stuart C Wilde MBE" userId="effe1fc91cccb1d5" providerId="LiveId" clId="{0B7434C0-F6C9-5341-B016-8AA67EE59543}" dt="2023-12-05T19:59:33.272" v="480" actId="478"/>
          <ac:cxnSpMkLst>
            <pc:docMk/>
            <pc:sldMk cId="2228229035" sldId="386"/>
            <ac:cxnSpMk id="11" creationId="{8F28B946-C7F6-4BF4-9E0C-3FACB97B07C7}"/>
          </ac:cxnSpMkLst>
        </pc:cxnChg>
        <pc:cxnChg chg="mod">
          <ac:chgData name="Stuart C Wilde MBE" userId="effe1fc91cccb1d5" providerId="LiveId" clId="{0B7434C0-F6C9-5341-B016-8AA67EE59543}" dt="2023-12-07T16:42:13.457" v="1829" actId="1076"/>
          <ac:cxnSpMkLst>
            <pc:docMk/>
            <pc:sldMk cId="2228229035" sldId="386"/>
            <ac:cxnSpMk id="24" creationId="{619C6BA0-C3B0-5EB1-25DF-5D932336F96B}"/>
          </ac:cxnSpMkLst>
        </pc:cxnChg>
        <pc:cxnChg chg="mod">
          <ac:chgData name="Stuart C Wilde MBE" userId="effe1fc91cccb1d5" providerId="LiveId" clId="{0B7434C0-F6C9-5341-B016-8AA67EE59543}" dt="2023-12-07T16:42:13.457" v="1829" actId="1076"/>
          <ac:cxnSpMkLst>
            <pc:docMk/>
            <pc:sldMk cId="2228229035" sldId="386"/>
            <ac:cxnSpMk id="28" creationId="{2F28E489-6814-2944-E755-C7D2A8D4E22C}"/>
          </ac:cxnSpMkLst>
        </pc:cxnChg>
        <pc:cxnChg chg="mod">
          <ac:chgData name="Stuart C Wilde MBE" userId="effe1fc91cccb1d5" providerId="LiveId" clId="{0B7434C0-F6C9-5341-B016-8AA67EE59543}" dt="2023-12-07T16:42:13.457" v="1829" actId="1076"/>
          <ac:cxnSpMkLst>
            <pc:docMk/>
            <pc:sldMk cId="2228229035" sldId="386"/>
            <ac:cxnSpMk id="30" creationId="{E4553E1C-6139-7017-3C60-BA3C8F7798FA}"/>
          </ac:cxnSpMkLst>
        </pc:cxnChg>
        <pc:cxnChg chg="mod">
          <ac:chgData name="Stuart C Wilde MBE" userId="effe1fc91cccb1d5" providerId="LiveId" clId="{0B7434C0-F6C9-5341-B016-8AA67EE59543}" dt="2023-12-07T16:42:13.457" v="1829" actId="1076"/>
          <ac:cxnSpMkLst>
            <pc:docMk/>
            <pc:sldMk cId="2228229035" sldId="386"/>
            <ac:cxnSpMk id="35" creationId="{85C19D93-7A20-EEAE-84C2-B4D4FEEC3E1A}"/>
          </ac:cxnSpMkLst>
        </pc:cxnChg>
        <pc:cxnChg chg="mod">
          <ac:chgData name="Stuart C Wilde MBE" userId="effe1fc91cccb1d5" providerId="LiveId" clId="{0B7434C0-F6C9-5341-B016-8AA67EE59543}" dt="2023-12-07T16:42:13.457" v="1829" actId="1076"/>
          <ac:cxnSpMkLst>
            <pc:docMk/>
            <pc:sldMk cId="2228229035" sldId="386"/>
            <ac:cxnSpMk id="43" creationId="{914560F5-7498-F182-D813-3C73CB743D9E}"/>
          </ac:cxnSpMkLst>
        </pc:cxnChg>
        <pc:cxnChg chg="mod">
          <ac:chgData name="Stuart C Wilde MBE" userId="effe1fc91cccb1d5" providerId="LiveId" clId="{0B7434C0-F6C9-5341-B016-8AA67EE59543}" dt="2023-12-07T16:42:13.457" v="1829" actId="1076"/>
          <ac:cxnSpMkLst>
            <pc:docMk/>
            <pc:sldMk cId="2228229035" sldId="386"/>
            <ac:cxnSpMk id="44" creationId="{3A8515E4-DC26-72E0-81B5-71D6353D6576}"/>
          </ac:cxnSpMkLst>
        </pc:cxnChg>
      </pc:sldChg>
      <pc:sldChg chg="addSp delSp modSp mod">
        <pc:chgData name="Stuart C Wilde MBE" userId="effe1fc91cccb1d5" providerId="LiveId" clId="{0B7434C0-F6C9-5341-B016-8AA67EE59543}" dt="2023-12-07T16:42:23.390" v="1830" actId="1076"/>
        <pc:sldMkLst>
          <pc:docMk/>
          <pc:sldMk cId="907565346" sldId="387"/>
        </pc:sldMkLst>
        <pc:spChg chg="add mod">
          <ac:chgData name="Stuart C Wilde MBE" userId="effe1fc91cccb1d5" providerId="LiveId" clId="{0B7434C0-F6C9-5341-B016-8AA67EE59543}" dt="2023-12-05T20:23:56.138" v="1201" actId="20577"/>
          <ac:spMkLst>
            <pc:docMk/>
            <pc:sldMk cId="907565346" sldId="387"/>
            <ac:spMk id="3" creationId="{74A57E54-76C8-73B3-1F24-EE57A2D51C13}"/>
          </ac:spMkLst>
        </pc:spChg>
        <pc:spChg chg="del">
          <ac:chgData name="Stuart C Wilde MBE" userId="effe1fc91cccb1d5" providerId="LiveId" clId="{0B7434C0-F6C9-5341-B016-8AA67EE59543}" dt="2023-12-05T19:59:38.588" v="481" actId="478"/>
          <ac:spMkLst>
            <pc:docMk/>
            <pc:sldMk cId="907565346" sldId="387"/>
            <ac:spMk id="4" creationId="{60735DC8-A105-4BD0-A57F-2FFC38AECE84}"/>
          </ac:spMkLst>
        </pc:spChg>
        <pc:spChg chg="mod">
          <ac:chgData name="Stuart C Wilde MBE" userId="effe1fc91cccb1d5" providerId="LiveId" clId="{0B7434C0-F6C9-5341-B016-8AA67EE59543}" dt="2023-12-07T16:42:23.390" v="1830" actId="1076"/>
          <ac:spMkLst>
            <pc:docMk/>
            <pc:sldMk cId="907565346" sldId="387"/>
            <ac:spMk id="5" creationId="{C217F29F-4288-DD35-C46C-5D8C9B57D003}"/>
          </ac:spMkLst>
        </pc:spChg>
        <pc:spChg chg="mod">
          <ac:chgData name="Stuart C Wilde MBE" userId="effe1fc91cccb1d5" providerId="LiveId" clId="{0B7434C0-F6C9-5341-B016-8AA67EE59543}" dt="2023-12-07T16:42:23.390" v="1830" actId="1076"/>
          <ac:spMkLst>
            <pc:docMk/>
            <pc:sldMk cId="907565346" sldId="387"/>
            <ac:spMk id="6" creationId="{BFFFE975-1266-D318-97B2-6C8931604A30}"/>
          </ac:spMkLst>
        </pc:spChg>
        <pc:spChg chg="mod">
          <ac:chgData name="Stuart C Wilde MBE" userId="effe1fc91cccb1d5" providerId="LiveId" clId="{0B7434C0-F6C9-5341-B016-8AA67EE59543}" dt="2023-12-07T16:42:23.390" v="1830" actId="1076"/>
          <ac:spMkLst>
            <pc:docMk/>
            <pc:sldMk cId="907565346" sldId="387"/>
            <ac:spMk id="12" creationId="{B1986CCA-48DE-9213-4E61-D2B9654C70B6}"/>
          </ac:spMkLst>
        </pc:spChg>
        <pc:spChg chg="mod">
          <ac:chgData name="Stuart C Wilde MBE" userId="effe1fc91cccb1d5" providerId="LiveId" clId="{0B7434C0-F6C9-5341-B016-8AA67EE59543}" dt="2023-12-07T16:42:23.390" v="1830" actId="1076"/>
          <ac:spMkLst>
            <pc:docMk/>
            <pc:sldMk cId="907565346" sldId="387"/>
            <ac:spMk id="13" creationId="{C6B66BCD-AF33-9F09-FECB-051DF4B7BF3E}"/>
          </ac:spMkLst>
        </pc:spChg>
        <pc:spChg chg="del">
          <ac:chgData name="Stuart C Wilde MBE" userId="effe1fc91cccb1d5" providerId="LiveId" clId="{0B7434C0-F6C9-5341-B016-8AA67EE59543}" dt="2023-12-05T19:59:38.588" v="481" actId="478"/>
          <ac:spMkLst>
            <pc:docMk/>
            <pc:sldMk cId="907565346" sldId="387"/>
            <ac:spMk id="14" creationId="{8F43C2BE-FC11-4556-86F2-8EE2FBBF10D2}"/>
          </ac:spMkLst>
        </pc:spChg>
        <pc:spChg chg="del">
          <ac:chgData name="Stuart C Wilde MBE" userId="effe1fc91cccb1d5" providerId="LiveId" clId="{0B7434C0-F6C9-5341-B016-8AA67EE59543}" dt="2023-12-05T19:59:38.588" v="481" actId="478"/>
          <ac:spMkLst>
            <pc:docMk/>
            <pc:sldMk cId="907565346" sldId="387"/>
            <ac:spMk id="25" creationId="{F54BD576-CC82-43DA-A008-C28EF60A448A}"/>
          </ac:spMkLst>
        </pc:spChg>
        <pc:spChg chg="del">
          <ac:chgData name="Stuart C Wilde MBE" userId="effe1fc91cccb1d5" providerId="LiveId" clId="{0B7434C0-F6C9-5341-B016-8AA67EE59543}" dt="2023-12-05T20:23:51.567" v="1196" actId="478"/>
          <ac:spMkLst>
            <pc:docMk/>
            <pc:sldMk cId="907565346" sldId="387"/>
            <ac:spMk id="29" creationId="{C5A8C257-B6E4-D850-0685-E36894744DCB}"/>
          </ac:spMkLst>
        </pc:spChg>
        <pc:spChg chg="mod">
          <ac:chgData name="Stuart C Wilde MBE" userId="effe1fc91cccb1d5" providerId="LiveId" clId="{0B7434C0-F6C9-5341-B016-8AA67EE59543}" dt="2023-12-07T16:42:23.390" v="1830" actId="1076"/>
          <ac:spMkLst>
            <pc:docMk/>
            <pc:sldMk cId="907565346" sldId="387"/>
            <ac:spMk id="40" creationId="{E2AE5FED-A5D9-6860-8265-73305330B88C}"/>
          </ac:spMkLst>
        </pc:spChg>
        <pc:spChg chg="mod">
          <ac:chgData name="Stuart C Wilde MBE" userId="effe1fc91cccb1d5" providerId="LiveId" clId="{0B7434C0-F6C9-5341-B016-8AA67EE59543}" dt="2023-12-07T16:42:23.390" v="1830" actId="1076"/>
          <ac:spMkLst>
            <pc:docMk/>
            <pc:sldMk cId="907565346" sldId="387"/>
            <ac:spMk id="41" creationId="{BEDA3476-04C4-D026-92DC-EDD08A76E757}"/>
          </ac:spMkLst>
        </pc:spChg>
        <pc:spChg chg="mod">
          <ac:chgData name="Stuart C Wilde MBE" userId="effe1fc91cccb1d5" providerId="LiveId" clId="{0B7434C0-F6C9-5341-B016-8AA67EE59543}" dt="2023-12-07T16:42:23.390" v="1830" actId="1076"/>
          <ac:spMkLst>
            <pc:docMk/>
            <pc:sldMk cId="907565346" sldId="387"/>
            <ac:spMk id="43" creationId="{A39002EA-319D-8049-419D-C33D38AE2428}"/>
          </ac:spMkLst>
        </pc:spChg>
        <pc:spChg chg="mod">
          <ac:chgData name="Stuart C Wilde MBE" userId="effe1fc91cccb1d5" providerId="LiveId" clId="{0B7434C0-F6C9-5341-B016-8AA67EE59543}" dt="2023-12-07T16:42:23.390" v="1830" actId="1076"/>
          <ac:spMkLst>
            <pc:docMk/>
            <pc:sldMk cId="907565346" sldId="387"/>
            <ac:spMk id="44" creationId="{D67B0294-B4D9-EA68-7E7C-55BCE39A9A7A}"/>
          </ac:spMkLst>
        </pc:spChg>
        <pc:spChg chg="mod">
          <ac:chgData name="Stuart C Wilde MBE" userId="effe1fc91cccb1d5" providerId="LiveId" clId="{0B7434C0-F6C9-5341-B016-8AA67EE59543}" dt="2023-12-07T16:42:23.390" v="1830" actId="1076"/>
          <ac:spMkLst>
            <pc:docMk/>
            <pc:sldMk cId="907565346" sldId="387"/>
            <ac:spMk id="48" creationId="{C61CD2B0-299F-27A1-0A46-28D495665324}"/>
          </ac:spMkLst>
        </pc:spChg>
        <pc:spChg chg="mod">
          <ac:chgData name="Stuart C Wilde MBE" userId="effe1fc91cccb1d5" providerId="LiveId" clId="{0B7434C0-F6C9-5341-B016-8AA67EE59543}" dt="2023-12-07T16:42:23.390" v="1830" actId="1076"/>
          <ac:spMkLst>
            <pc:docMk/>
            <pc:sldMk cId="907565346" sldId="387"/>
            <ac:spMk id="52" creationId="{E8ADFE03-EBE8-FAA2-0C46-AEBF6F06150F}"/>
          </ac:spMkLst>
        </pc:spChg>
        <pc:spChg chg="mod">
          <ac:chgData name="Stuart C Wilde MBE" userId="effe1fc91cccb1d5" providerId="LiveId" clId="{0B7434C0-F6C9-5341-B016-8AA67EE59543}" dt="2023-12-07T16:42:23.390" v="1830" actId="1076"/>
          <ac:spMkLst>
            <pc:docMk/>
            <pc:sldMk cId="907565346" sldId="387"/>
            <ac:spMk id="53" creationId="{63834E2D-10A7-76FA-8B0D-60100D9D2E34}"/>
          </ac:spMkLst>
        </pc:spChg>
        <pc:spChg chg="mod">
          <ac:chgData name="Stuart C Wilde MBE" userId="effe1fc91cccb1d5" providerId="LiveId" clId="{0B7434C0-F6C9-5341-B016-8AA67EE59543}" dt="2023-12-07T16:42:23.390" v="1830" actId="1076"/>
          <ac:spMkLst>
            <pc:docMk/>
            <pc:sldMk cId="907565346" sldId="387"/>
            <ac:spMk id="54" creationId="{5A0E801D-08C6-5410-C1EA-003554C78EA6}"/>
          </ac:spMkLst>
        </pc:spChg>
        <pc:picChg chg="mod">
          <ac:chgData name="Stuart C Wilde MBE" userId="effe1fc91cccb1d5" providerId="LiveId" clId="{0B7434C0-F6C9-5341-B016-8AA67EE59543}" dt="2023-12-07T16:42:23.390" v="1830" actId="1076"/>
          <ac:picMkLst>
            <pc:docMk/>
            <pc:sldMk cId="907565346" sldId="387"/>
            <ac:picMk id="2" creationId="{794B1F14-5DDD-05C7-1FE2-7DAC4F7CAC11}"/>
          </ac:picMkLst>
        </pc:picChg>
        <pc:picChg chg="mod">
          <ac:chgData name="Stuart C Wilde MBE" userId="effe1fc91cccb1d5" providerId="LiveId" clId="{0B7434C0-F6C9-5341-B016-8AA67EE59543}" dt="2023-12-07T16:42:23.390" v="1830" actId="1076"/>
          <ac:picMkLst>
            <pc:docMk/>
            <pc:sldMk cId="907565346" sldId="387"/>
            <ac:picMk id="16" creationId="{1E7DC158-7EA1-F406-BD87-8C40B0ECC82B}"/>
          </ac:picMkLst>
        </pc:picChg>
        <pc:cxnChg chg="del">
          <ac:chgData name="Stuart C Wilde MBE" userId="effe1fc91cccb1d5" providerId="LiveId" clId="{0B7434C0-F6C9-5341-B016-8AA67EE59543}" dt="2023-12-05T19:59:38.588" v="481" actId="478"/>
          <ac:cxnSpMkLst>
            <pc:docMk/>
            <pc:sldMk cId="907565346" sldId="387"/>
            <ac:cxnSpMk id="8" creationId="{50060E80-F1C3-4E50-B873-7CFDEEA90049}"/>
          </ac:cxnSpMkLst>
        </pc:cxnChg>
        <pc:cxnChg chg="del">
          <ac:chgData name="Stuart C Wilde MBE" userId="effe1fc91cccb1d5" providerId="LiveId" clId="{0B7434C0-F6C9-5341-B016-8AA67EE59543}" dt="2023-12-05T19:59:38.588" v="481" actId="478"/>
          <ac:cxnSpMkLst>
            <pc:docMk/>
            <pc:sldMk cId="907565346" sldId="387"/>
            <ac:cxnSpMk id="9" creationId="{01C52B09-2839-4160-A3C1-6BB201E5D53A}"/>
          </ac:cxnSpMkLst>
        </pc:cxnChg>
        <pc:cxnChg chg="del">
          <ac:chgData name="Stuart C Wilde MBE" userId="effe1fc91cccb1d5" providerId="LiveId" clId="{0B7434C0-F6C9-5341-B016-8AA67EE59543}" dt="2023-12-05T19:59:38.588" v="481" actId="478"/>
          <ac:cxnSpMkLst>
            <pc:docMk/>
            <pc:sldMk cId="907565346" sldId="387"/>
            <ac:cxnSpMk id="10" creationId="{FC6C2AB6-E695-4520-9F38-6B6A0DE36B04}"/>
          </ac:cxnSpMkLst>
        </pc:cxnChg>
        <pc:cxnChg chg="del">
          <ac:chgData name="Stuart C Wilde MBE" userId="effe1fc91cccb1d5" providerId="LiveId" clId="{0B7434C0-F6C9-5341-B016-8AA67EE59543}" dt="2023-12-05T19:59:38.588" v="481" actId="478"/>
          <ac:cxnSpMkLst>
            <pc:docMk/>
            <pc:sldMk cId="907565346" sldId="387"/>
            <ac:cxnSpMk id="11" creationId="{8F28B946-C7F6-4BF4-9E0C-3FACB97B07C7}"/>
          </ac:cxnSpMkLst>
        </pc:cxnChg>
        <pc:cxnChg chg="mod">
          <ac:chgData name="Stuart C Wilde MBE" userId="effe1fc91cccb1d5" providerId="LiveId" clId="{0B7434C0-F6C9-5341-B016-8AA67EE59543}" dt="2023-12-07T16:42:23.390" v="1830" actId="1076"/>
          <ac:cxnSpMkLst>
            <pc:docMk/>
            <pc:sldMk cId="907565346" sldId="387"/>
            <ac:cxnSpMk id="21" creationId="{E80290BB-D6A7-BE1E-CE5C-A5D13A590405}"/>
          </ac:cxnSpMkLst>
        </pc:cxnChg>
        <pc:cxnChg chg="mod">
          <ac:chgData name="Stuart C Wilde MBE" userId="effe1fc91cccb1d5" providerId="LiveId" clId="{0B7434C0-F6C9-5341-B016-8AA67EE59543}" dt="2023-12-07T16:42:23.390" v="1830" actId="1076"/>
          <ac:cxnSpMkLst>
            <pc:docMk/>
            <pc:sldMk cId="907565346" sldId="387"/>
            <ac:cxnSpMk id="45" creationId="{6E9C802B-D42B-8BE7-0470-C1D74F513860}"/>
          </ac:cxnSpMkLst>
        </pc:cxnChg>
        <pc:cxnChg chg="mod">
          <ac:chgData name="Stuart C Wilde MBE" userId="effe1fc91cccb1d5" providerId="LiveId" clId="{0B7434C0-F6C9-5341-B016-8AA67EE59543}" dt="2023-12-07T16:42:23.390" v="1830" actId="1076"/>
          <ac:cxnSpMkLst>
            <pc:docMk/>
            <pc:sldMk cId="907565346" sldId="387"/>
            <ac:cxnSpMk id="49" creationId="{24748D91-2840-D507-0D8A-87FBE30237D8}"/>
          </ac:cxnSpMkLst>
        </pc:cxnChg>
        <pc:cxnChg chg="mod">
          <ac:chgData name="Stuart C Wilde MBE" userId="effe1fc91cccb1d5" providerId="LiveId" clId="{0B7434C0-F6C9-5341-B016-8AA67EE59543}" dt="2023-12-07T16:42:23.390" v="1830" actId="1076"/>
          <ac:cxnSpMkLst>
            <pc:docMk/>
            <pc:sldMk cId="907565346" sldId="387"/>
            <ac:cxnSpMk id="56" creationId="{EB0A5581-A258-31A6-29C8-C0D907D97635}"/>
          </ac:cxnSpMkLst>
        </pc:cxnChg>
      </pc:sldChg>
      <pc:sldChg chg="addSp delSp modSp mod">
        <pc:chgData name="Stuart C Wilde MBE" userId="effe1fc91cccb1d5" providerId="LiveId" clId="{0B7434C0-F6C9-5341-B016-8AA67EE59543}" dt="2023-12-07T16:42:41.843" v="1831" actId="1076"/>
        <pc:sldMkLst>
          <pc:docMk/>
          <pc:sldMk cId="3424524000" sldId="388"/>
        </pc:sldMkLst>
        <pc:spChg chg="del">
          <ac:chgData name="Stuart C Wilde MBE" userId="effe1fc91cccb1d5" providerId="LiveId" clId="{0B7434C0-F6C9-5341-B016-8AA67EE59543}" dt="2023-12-05T19:59:45.651" v="482" actId="478"/>
          <ac:spMkLst>
            <pc:docMk/>
            <pc:sldMk cId="3424524000" sldId="388"/>
            <ac:spMk id="4" creationId="{60735DC8-A105-4BD0-A57F-2FFC38AECE84}"/>
          </ac:spMkLst>
        </pc:spChg>
        <pc:spChg chg="mod">
          <ac:chgData name="Stuart C Wilde MBE" userId="effe1fc91cccb1d5" providerId="LiveId" clId="{0B7434C0-F6C9-5341-B016-8AA67EE59543}" dt="2023-12-07T16:42:41.843" v="1831" actId="1076"/>
          <ac:spMkLst>
            <pc:docMk/>
            <pc:sldMk cId="3424524000" sldId="388"/>
            <ac:spMk id="5" creationId="{B14C02CD-897B-6730-B290-80A7A09749D3}"/>
          </ac:spMkLst>
        </pc:spChg>
        <pc:spChg chg="mod">
          <ac:chgData name="Stuart C Wilde MBE" userId="effe1fc91cccb1d5" providerId="LiveId" clId="{0B7434C0-F6C9-5341-B016-8AA67EE59543}" dt="2023-12-07T16:42:41.843" v="1831" actId="1076"/>
          <ac:spMkLst>
            <pc:docMk/>
            <pc:sldMk cId="3424524000" sldId="388"/>
            <ac:spMk id="6" creationId="{B5233852-B715-917C-CC3A-2D99F7BF5125}"/>
          </ac:spMkLst>
        </pc:spChg>
        <pc:spChg chg="mod">
          <ac:chgData name="Stuart C Wilde MBE" userId="effe1fc91cccb1d5" providerId="LiveId" clId="{0B7434C0-F6C9-5341-B016-8AA67EE59543}" dt="2023-12-07T16:42:41.843" v="1831" actId="1076"/>
          <ac:spMkLst>
            <pc:docMk/>
            <pc:sldMk cId="3424524000" sldId="388"/>
            <ac:spMk id="12" creationId="{84F41F20-0F89-728D-7F59-5B566DE941F1}"/>
          </ac:spMkLst>
        </pc:spChg>
        <pc:spChg chg="add mod">
          <ac:chgData name="Stuart C Wilde MBE" userId="effe1fc91cccb1d5" providerId="LiveId" clId="{0B7434C0-F6C9-5341-B016-8AA67EE59543}" dt="2023-12-05T20:24:05.071" v="1207" actId="20577"/>
          <ac:spMkLst>
            <pc:docMk/>
            <pc:sldMk cId="3424524000" sldId="388"/>
            <ac:spMk id="13" creationId="{1ED8325B-37AB-525A-8D35-7B01A048F1E9}"/>
          </ac:spMkLst>
        </pc:spChg>
        <pc:spChg chg="del">
          <ac:chgData name="Stuart C Wilde MBE" userId="effe1fc91cccb1d5" providerId="LiveId" clId="{0B7434C0-F6C9-5341-B016-8AA67EE59543}" dt="2023-12-05T19:59:45.651" v="482" actId="478"/>
          <ac:spMkLst>
            <pc:docMk/>
            <pc:sldMk cId="3424524000" sldId="388"/>
            <ac:spMk id="14" creationId="{8F43C2BE-FC11-4556-86F2-8EE2FBBF10D2}"/>
          </ac:spMkLst>
        </pc:spChg>
        <pc:spChg chg="mod">
          <ac:chgData name="Stuart C Wilde MBE" userId="effe1fc91cccb1d5" providerId="LiveId" clId="{0B7434C0-F6C9-5341-B016-8AA67EE59543}" dt="2023-12-07T16:42:41.843" v="1831" actId="1076"/>
          <ac:spMkLst>
            <pc:docMk/>
            <pc:sldMk cId="3424524000" sldId="388"/>
            <ac:spMk id="23" creationId="{69E14D99-A306-B43E-6C4C-0C71B75C9AB6}"/>
          </ac:spMkLst>
        </pc:spChg>
        <pc:spChg chg="mod">
          <ac:chgData name="Stuart C Wilde MBE" userId="effe1fc91cccb1d5" providerId="LiveId" clId="{0B7434C0-F6C9-5341-B016-8AA67EE59543}" dt="2023-12-07T16:42:41.843" v="1831" actId="1076"/>
          <ac:spMkLst>
            <pc:docMk/>
            <pc:sldMk cId="3424524000" sldId="388"/>
            <ac:spMk id="24" creationId="{D906E27B-F783-1929-FA8A-3511A629A8D3}"/>
          </ac:spMkLst>
        </pc:spChg>
        <pc:spChg chg="del">
          <ac:chgData name="Stuart C Wilde MBE" userId="effe1fc91cccb1d5" providerId="LiveId" clId="{0B7434C0-F6C9-5341-B016-8AA67EE59543}" dt="2023-12-05T19:59:45.651" v="482" actId="478"/>
          <ac:spMkLst>
            <pc:docMk/>
            <pc:sldMk cId="3424524000" sldId="388"/>
            <ac:spMk id="25" creationId="{F54BD576-CC82-43DA-A008-C28EF60A448A}"/>
          </ac:spMkLst>
        </pc:spChg>
        <pc:spChg chg="mod">
          <ac:chgData name="Stuart C Wilde MBE" userId="effe1fc91cccb1d5" providerId="LiveId" clId="{0B7434C0-F6C9-5341-B016-8AA67EE59543}" dt="2023-12-07T16:42:41.843" v="1831" actId="1076"/>
          <ac:spMkLst>
            <pc:docMk/>
            <pc:sldMk cId="3424524000" sldId="388"/>
            <ac:spMk id="26" creationId="{8E33478C-F8EC-BA5D-78F7-BB58B721902B}"/>
          </ac:spMkLst>
        </pc:spChg>
        <pc:spChg chg="mod">
          <ac:chgData name="Stuart C Wilde MBE" userId="effe1fc91cccb1d5" providerId="LiveId" clId="{0B7434C0-F6C9-5341-B016-8AA67EE59543}" dt="2023-12-07T16:42:41.843" v="1831" actId="1076"/>
          <ac:spMkLst>
            <pc:docMk/>
            <pc:sldMk cId="3424524000" sldId="388"/>
            <ac:spMk id="28" creationId="{5059F2B4-B8DE-CB9B-4EF1-A6411416F566}"/>
          </ac:spMkLst>
        </pc:spChg>
        <pc:spChg chg="del">
          <ac:chgData name="Stuart C Wilde MBE" userId="effe1fc91cccb1d5" providerId="LiveId" clId="{0B7434C0-F6C9-5341-B016-8AA67EE59543}" dt="2023-12-05T20:24:08.705" v="1208" actId="478"/>
          <ac:spMkLst>
            <pc:docMk/>
            <pc:sldMk cId="3424524000" sldId="388"/>
            <ac:spMk id="29" creationId="{C5A8C257-B6E4-D850-0685-E36894744DCB}"/>
          </ac:spMkLst>
        </pc:spChg>
        <pc:spChg chg="mod">
          <ac:chgData name="Stuart C Wilde MBE" userId="effe1fc91cccb1d5" providerId="LiveId" clId="{0B7434C0-F6C9-5341-B016-8AA67EE59543}" dt="2023-12-07T16:42:41.843" v="1831" actId="1076"/>
          <ac:spMkLst>
            <pc:docMk/>
            <pc:sldMk cId="3424524000" sldId="388"/>
            <ac:spMk id="30" creationId="{FF0AFF40-5789-2645-E83C-9302A4C38037}"/>
          </ac:spMkLst>
        </pc:spChg>
        <pc:spChg chg="mod">
          <ac:chgData name="Stuart C Wilde MBE" userId="effe1fc91cccb1d5" providerId="LiveId" clId="{0B7434C0-F6C9-5341-B016-8AA67EE59543}" dt="2023-12-07T16:42:41.843" v="1831" actId="1076"/>
          <ac:spMkLst>
            <pc:docMk/>
            <pc:sldMk cId="3424524000" sldId="388"/>
            <ac:spMk id="31" creationId="{ED07A490-A0A3-5B52-9335-A419389E44D9}"/>
          </ac:spMkLst>
        </pc:spChg>
        <pc:spChg chg="mod">
          <ac:chgData name="Stuart C Wilde MBE" userId="effe1fc91cccb1d5" providerId="LiveId" clId="{0B7434C0-F6C9-5341-B016-8AA67EE59543}" dt="2023-12-07T16:42:41.843" v="1831" actId="1076"/>
          <ac:spMkLst>
            <pc:docMk/>
            <pc:sldMk cId="3424524000" sldId="388"/>
            <ac:spMk id="32" creationId="{2F379BEC-B528-7E7B-5237-33366BF7386F}"/>
          </ac:spMkLst>
        </pc:spChg>
        <pc:spChg chg="mod">
          <ac:chgData name="Stuart C Wilde MBE" userId="effe1fc91cccb1d5" providerId="LiveId" clId="{0B7434C0-F6C9-5341-B016-8AA67EE59543}" dt="2023-12-07T16:42:41.843" v="1831" actId="1076"/>
          <ac:spMkLst>
            <pc:docMk/>
            <pc:sldMk cId="3424524000" sldId="388"/>
            <ac:spMk id="33" creationId="{740B44DA-ACAD-6395-8F57-8B65EE0AE91B}"/>
          </ac:spMkLst>
        </pc:spChg>
        <pc:spChg chg="mod">
          <ac:chgData name="Stuart C Wilde MBE" userId="effe1fc91cccb1d5" providerId="LiveId" clId="{0B7434C0-F6C9-5341-B016-8AA67EE59543}" dt="2023-12-07T16:42:41.843" v="1831" actId="1076"/>
          <ac:spMkLst>
            <pc:docMk/>
            <pc:sldMk cId="3424524000" sldId="388"/>
            <ac:spMk id="35" creationId="{01D1621E-677D-63FE-68A2-0AD6E7F2CA9C}"/>
          </ac:spMkLst>
        </pc:spChg>
        <pc:picChg chg="mod">
          <ac:chgData name="Stuart C Wilde MBE" userId="effe1fc91cccb1d5" providerId="LiveId" clId="{0B7434C0-F6C9-5341-B016-8AA67EE59543}" dt="2023-12-07T16:42:41.843" v="1831" actId="1076"/>
          <ac:picMkLst>
            <pc:docMk/>
            <pc:sldMk cId="3424524000" sldId="388"/>
            <ac:picMk id="2" creationId="{794B1F14-5DDD-05C7-1FE2-7DAC4F7CAC11}"/>
          </ac:picMkLst>
        </pc:picChg>
        <pc:picChg chg="mod">
          <ac:chgData name="Stuart C Wilde MBE" userId="effe1fc91cccb1d5" providerId="LiveId" clId="{0B7434C0-F6C9-5341-B016-8AA67EE59543}" dt="2023-12-07T16:42:41.843" v="1831" actId="1076"/>
          <ac:picMkLst>
            <pc:docMk/>
            <pc:sldMk cId="3424524000" sldId="388"/>
            <ac:picMk id="3" creationId="{C73645FA-43AB-E426-E20B-CCD8B846BF1E}"/>
          </ac:picMkLst>
        </pc:picChg>
        <pc:picChg chg="mod">
          <ac:chgData name="Stuart C Wilde MBE" userId="effe1fc91cccb1d5" providerId="LiveId" clId="{0B7434C0-F6C9-5341-B016-8AA67EE59543}" dt="2023-12-07T16:42:41.843" v="1831" actId="1076"/>
          <ac:picMkLst>
            <pc:docMk/>
            <pc:sldMk cId="3424524000" sldId="388"/>
            <ac:picMk id="7" creationId="{90961E61-6014-D134-D464-4D1123534405}"/>
          </ac:picMkLst>
        </pc:picChg>
        <pc:picChg chg="mod">
          <ac:chgData name="Stuart C Wilde MBE" userId="effe1fc91cccb1d5" providerId="LiveId" clId="{0B7434C0-F6C9-5341-B016-8AA67EE59543}" dt="2023-12-07T16:42:41.843" v="1831" actId="1076"/>
          <ac:picMkLst>
            <pc:docMk/>
            <pc:sldMk cId="3424524000" sldId="388"/>
            <ac:picMk id="16" creationId="{1E7DC158-7EA1-F406-BD87-8C40B0ECC82B}"/>
          </ac:picMkLst>
        </pc:picChg>
        <pc:picChg chg="mod">
          <ac:chgData name="Stuart C Wilde MBE" userId="effe1fc91cccb1d5" providerId="LiveId" clId="{0B7434C0-F6C9-5341-B016-8AA67EE59543}" dt="2023-12-07T16:42:41.843" v="1831" actId="1076"/>
          <ac:picMkLst>
            <pc:docMk/>
            <pc:sldMk cId="3424524000" sldId="388"/>
            <ac:picMk id="18" creationId="{94E9DC4F-2508-4E93-341D-87CE416FB110}"/>
          </ac:picMkLst>
        </pc:picChg>
        <pc:picChg chg="mod">
          <ac:chgData name="Stuart C Wilde MBE" userId="effe1fc91cccb1d5" providerId="LiveId" clId="{0B7434C0-F6C9-5341-B016-8AA67EE59543}" dt="2023-12-07T16:42:41.843" v="1831" actId="1076"/>
          <ac:picMkLst>
            <pc:docMk/>
            <pc:sldMk cId="3424524000" sldId="388"/>
            <ac:picMk id="20" creationId="{5066C6ED-F615-12A0-E768-4F19F51D0E04}"/>
          </ac:picMkLst>
        </pc:picChg>
        <pc:picChg chg="mod">
          <ac:chgData name="Stuart C Wilde MBE" userId="effe1fc91cccb1d5" providerId="LiveId" clId="{0B7434C0-F6C9-5341-B016-8AA67EE59543}" dt="2023-12-07T16:42:41.843" v="1831" actId="1076"/>
          <ac:picMkLst>
            <pc:docMk/>
            <pc:sldMk cId="3424524000" sldId="388"/>
            <ac:picMk id="37" creationId="{84BAC2BF-7126-5FDE-C901-BAFFE658C7E2}"/>
          </ac:picMkLst>
        </pc:picChg>
        <pc:picChg chg="mod">
          <ac:chgData name="Stuart C Wilde MBE" userId="effe1fc91cccb1d5" providerId="LiveId" clId="{0B7434C0-F6C9-5341-B016-8AA67EE59543}" dt="2023-12-07T16:42:41.843" v="1831" actId="1076"/>
          <ac:picMkLst>
            <pc:docMk/>
            <pc:sldMk cId="3424524000" sldId="388"/>
            <ac:picMk id="42" creationId="{0984184D-3D31-096F-1C36-47223A5EEA1C}"/>
          </ac:picMkLst>
        </pc:picChg>
        <pc:cxnChg chg="del">
          <ac:chgData name="Stuart C Wilde MBE" userId="effe1fc91cccb1d5" providerId="LiveId" clId="{0B7434C0-F6C9-5341-B016-8AA67EE59543}" dt="2023-12-05T19:59:45.651" v="482" actId="478"/>
          <ac:cxnSpMkLst>
            <pc:docMk/>
            <pc:sldMk cId="3424524000" sldId="388"/>
            <ac:cxnSpMk id="8" creationId="{50060E80-F1C3-4E50-B873-7CFDEEA90049}"/>
          </ac:cxnSpMkLst>
        </pc:cxnChg>
        <pc:cxnChg chg="del">
          <ac:chgData name="Stuart C Wilde MBE" userId="effe1fc91cccb1d5" providerId="LiveId" clId="{0B7434C0-F6C9-5341-B016-8AA67EE59543}" dt="2023-12-05T19:59:45.651" v="482" actId="478"/>
          <ac:cxnSpMkLst>
            <pc:docMk/>
            <pc:sldMk cId="3424524000" sldId="388"/>
            <ac:cxnSpMk id="9" creationId="{01C52B09-2839-4160-A3C1-6BB201E5D53A}"/>
          </ac:cxnSpMkLst>
        </pc:cxnChg>
        <pc:cxnChg chg="del">
          <ac:chgData name="Stuart C Wilde MBE" userId="effe1fc91cccb1d5" providerId="LiveId" clId="{0B7434C0-F6C9-5341-B016-8AA67EE59543}" dt="2023-12-05T19:59:45.651" v="482" actId="478"/>
          <ac:cxnSpMkLst>
            <pc:docMk/>
            <pc:sldMk cId="3424524000" sldId="388"/>
            <ac:cxnSpMk id="10" creationId="{FC6C2AB6-E695-4520-9F38-6B6A0DE36B04}"/>
          </ac:cxnSpMkLst>
        </pc:cxnChg>
        <pc:cxnChg chg="del">
          <ac:chgData name="Stuart C Wilde MBE" userId="effe1fc91cccb1d5" providerId="LiveId" clId="{0B7434C0-F6C9-5341-B016-8AA67EE59543}" dt="2023-12-05T19:59:45.651" v="482" actId="478"/>
          <ac:cxnSpMkLst>
            <pc:docMk/>
            <pc:sldMk cId="3424524000" sldId="388"/>
            <ac:cxnSpMk id="11" creationId="{8F28B946-C7F6-4BF4-9E0C-3FACB97B07C7}"/>
          </ac:cxnSpMkLst>
        </pc:cxnChg>
        <pc:cxnChg chg="mod">
          <ac:chgData name="Stuart C Wilde MBE" userId="effe1fc91cccb1d5" providerId="LiveId" clId="{0B7434C0-F6C9-5341-B016-8AA67EE59543}" dt="2023-12-07T16:42:41.843" v="1831" actId="1076"/>
          <ac:cxnSpMkLst>
            <pc:docMk/>
            <pc:sldMk cId="3424524000" sldId="388"/>
            <ac:cxnSpMk id="15" creationId="{F66834E2-7924-18B5-E20F-E82024F19540}"/>
          </ac:cxnSpMkLst>
        </pc:cxnChg>
        <pc:cxnChg chg="mod">
          <ac:chgData name="Stuart C Wilde MBE" userId="effe1fc91cccb1d5" providerId="LiveId" clId="{0B7434C0-F6C9-5341-B016-8AA67EE59543}" dt="2023-12-07T16:42:41.843" v="1831" actId="1076"/>
          <ac:cxnSpMkLst>
            <pc:docMk/>
            <pc:sldMk cId="3424524000" sldId="388"/>
            <ac:cxnSpMk id="27" creationId="{18550F02-8A8B-7C73-2B49-1FCB8218A570}"/>
          </ac:cxnSpMkLst>
        </pc:cxnChg>
        <pc:cxnChg chg="mod">
          <ac:chgData name="Stuart C Wilde MBE" userId="effe1fc91cccb1d5" providerId="LiveId" clId="{0B7434C0-F6C9-5341-B016-8AA67EE59543}" dt="2023-12-07T16:42:41.843" v="1831" actId="1076"/>
          <ac:cxnSpMkLst>
            <pc:docMk/>
            <pc:sldMk cId="3424524000" sldId="388"/>
            <ac:cxnSpMk id="38" creationId="{5BFBE2EA-3EB6-5186-7C7C-618A04EDAD79}"/>
          </ac:cxnSpMkLst>
        </pc:cxnChg>
      </pc:sldChg>
      <pc:sldChg chg="addSp delSp modSp mod">
        <pc:chgData name="Stuart C Wilde MBE" userId="effe1fc91cccb1d5" providerId="LiveId" clId="{0B7434C0-F6C9-5341-B016-8AA67EE59543}" dt="2023-12-07T16:42:53.135" v="1832" actId="1076"/>
        <pc:sldMkLst>
          <pc:docMk/>
          <pc:sldMk cId="1670981793" sldId="389"/>
        </pc:sldMkLst>
        <pc:spChg chg="mod">
          <ac:chgData name="Stuart C Wilde MBE" userId="effe1fc91cccb1d5" providerId="LiveId" clId="{0B7434C0-F6C9-5341-B016-8AA67EE59543}" dt="2023-12-07T16:42:53.135" v="1832" actId="1076"/>
          <ac:spMkLst>
            <pc:docMk/>
            <pc:sldMk cId="1670981793" sldId="389"/>
            <ac:spMk id="2" creationId="{D2CA27B4-5A1C-27C1-593F-CB2B6B857822}"/>
          </ac:spMkLst>
        </pc:spChg>
        <pc:spChg chg="mod">
          <ac:chgData name="Stuart C Wilde MBE" userId="effe1fc91cccb1d5" providerId="LiveId" clId="{0B7434C0-F6C9-5341-B016-8AA67EE59543}" dt="2023-12-07T16:42:53.135" v="1832" actId="1076"/>
          <ac:spMkLst>
            <pc:docMk/>
            <pc:sldMk cId="1670981793" sldId="389"/>
            <ac:spMk id="3" creationId="{5DA1AEBF-09C5-C4E2-8003-A2F2DED67D70}"/>
          </ac:spMkLst>
        </pc:spChg>
        <pc:spChg chg="del">
          <ac:chgData name="Stuart C Wilde MBE" userId="effe1fc91cccb1d5" providerId="LiveId" clId="{0B7434C0-F6C9-5341-B016-8AA67EE59543}" dt="2023-12-05T19:59:54.951" v="483" actId="478"/>
          <ac:spMkLst>
            <pc:docMk/>
            <pc:sldMk cId="1670981793" sldId="389"/>
            <ac:spMk id="4" creationId="{60735DC8-A105-4BD0-A57F-2FFC38AECE84}"/>
          </ac:spMkLst>
        </pc:spChg>
        <pc:spChg chg="add mod">
          <ac:chgData name="Stuart C Wilde MBE" userId="effe1fc91cccb1d5" providerId="LiveId" clId="{0B7434C0-F6C9-5341-B016-8AA67EE59543}" dt="2023-12-05T20:24:19.893" v="1215" actId="20577"/>
          <ac:spMkLst>
            <pc:docMk/>
            <pc:sldMk cId="1670981793" sldId="389"/>
            <ac:spMk id="5" creationId="{4EDA874D-BC2B-7C18-C4B6-6F170F43F9E0}"/>
          </ac:spMkLst>
        </pc:spChg>
        <pc:spChg chg="mod">
          <ac:chgData name="Stuart C Wilde MBE" userId="effe1fc91cccb1d5" providerId="LiveId" clId="{0B7434C0-F6C9-5341-B016-8AA67EE59543}" dt="2023-12-07T16:42:53.135" v="1832" actId="1076"/>
          <ac:spMkLst>
            <pc:docMk/>
            <pc:sldMk cId="1670981793" sldId="389"/>
            <ac:spMk id="7" creationId="{A649C158-062C-834C-3F71-9054504636A5}"/>
          </ac:spMkLst>
        </pc:spChg>
        <pc:spChg chg="mod">
          <ac:chgData name="Stuart C Wilde MBE" userId="effe1fc91cccb1d5" providerId="LiveId" clId="{0B7434C0-F6C9-5341-B016-8AA67EE59543}" dt="2023-12-07T16:42:53.135" v="1832" actId="1076"/>
          <ac:spMkLst>
            <pc:docMk/>
            <pc:sldMk cId="1670981793" sldId="389"/>
            <ac:spMk id="12" creationId="{C4ACEC63-24BD-25CD-95A8-E3EE2BEC1371}"/>
          </ac:spMkLst>
        </pc:spChg>
        <pc:spChg chg="mod">
          <ac:chgData name="Stuart C Wilde MBE" userId="effe1fc91cccb1d5" providerId="LiveId" clId="{0B7434C0-F6C9-5341-B016-8AA67EE59543}" dt="2023-12-07T16:42:53.135" v="1832" actId="1076"/>
          <ac:spMkLst>
            <pc:docMk/>
            <pc:sldMk cId="1670981793" sldId="389"/>
            <ac:spMk id="13" creationId="{6DDFEFE8-237F-C86B-3A59-F261A4C15183}"/>
          </ac:spMkLst>
        </pc:spChg>
        <pc:spChg chg="del">
          <ac:chgData name="Stuart C Wilde MBE" userId="effe1fc91cccb1d5" providerId="LiveId" clId="{0B7434C0-F6C9-5341-B016-8AA67EE59543}" dt="2023-12-05T19:59:54.951" v="483" actId="478"/>
          <ac:spMkLst>
            <pc:docMk/>
            <pc:sldMk cId="1670981793" sldId="389"/>
            <ac:spMk id="14" creationId="{8F43C2BE-FC11-4556-86F2-8EE2FBBF10D2}"/>
          </ac:spMkLst>
        </pc:spChg>
        <pc:spChg chg="mod">
          <ac:chgData name="Stuart C Wilde MBE" userId="effe1fc91cccb1d5" providerId="LiveId" clId="{0B7434C0-F6C9-5341-B016-8AA67EE59543}" dt="2023-12-07T16:42:53.135" v="1832" actId="1076"/>
          <ac:spMkLst>
            <pc:docMk/>
            <pc:sldMk cId="1670981793" sldId="389"/>
            <ac:spMk id="18" creationId="{083EB522-0A12-CACD-998F-2A7F48C8D474}"/>
          </ac:spMkLst>
        </pc:spChg>
        <pc:spChg chg="del">
          <ac:chgData name="Stuart C Wilde MBE" userId="effe1fc91cccb1d5" providerId="LiveId" clId="{0B7434C0-F6C9-5341-B016-8AA67EE59543}" dt="2023-12-05T19:59:54.951" v="483" actId="478"/>
          <ac:spMkLst>
            <pc:docMk/>
            <pc:sldMk cId="1670981793" sldId="389"/>
            <ac:spMk id="25" creationId="{F54BD576-CC82-43DA-A008-C28EF60A448A}"/>
          </ac:spMkLst>
        </pc:spChg>
        <pc:spChg chg="mod">
          <ac:chgData name="Stuart C Wilde MBE" userId="effe1fc91cccb1d5" providerId="LiveId" clId="{0B7434C0-F6C9-5341-B016-8AA67EE59543}" dt="2023-12-07T16:42:53.135" v="1832" actId="1076"/>
          <ac:spMkLst>
            <pc:docMk/>
            <pc:sldMk cId="1670981793" sldId="389"/>
            <ac:spMk id="26" creationId="{9627EA0A-15FA-4A7E-227C-2904087DB9A5}"/>
          </ac:spMkLst>
        </pc:spChg>
        <pc:spChg chg="del">
          <ac:chgData name="Stuart C Wilde MBE" userId="effe1fc91cccb1d5" providerId="LiveId" clId="{0B7434C0-F6C9-5341-B016-8AA67EE59543}" dt="2023-12-05T20:24:15.187" v="1209" actId="478"/>
          <ac:spMkLst>
            <pc:docMk/>
            <pc:sldMk cId="1670981793" sldId="389"/>
            <ac:spMk id="29" creationId="{C5A8C257-B6E4-D850-0685-E36894744DCB}"/>
          </ac:spMkLst>
        </pc:spChg>
        <pc:spChg chg="mod">
          <ac:chgData name="Stuart C Wilde MBE" userId="effe1fc91cccb1d5" providerId="LiveId" clId="{0B7434C0-F6C9-5341-B016-8AA67EE59543}" dt="2023-12-07T16:42:53.135" v="1832" actId="1076"/>
          <ac:spMkLst>
            <pc:docMk/>
            <pc:sldMk cId="1670981793" sldId="389"/>
            <ac:spMk id="30" creationId="{5B4AA294-14CA-6EE4-5FA3-4D4D64159001}"/>
          </ac:spMkLst>
        </pc:spChg>
        <pc:spChg chg="mod">
          <ac:chgData name="Stuart C Wilde MBE" userId="effe1fc91cccb1d5" providerId="LiveId" clId="{0B7434C0-F6C9-5341-B016-8AA67EE59543}" dt="2023-12-07T16:42:53.135" v="1832" actId="1076"/>
          <ac:spMkLst>
            <pc:docMk/>
            <pc:sldMk cId="1670981793" sldId="389"/>
            <ac:spMk id="31" creationId="{E96DFB16-87B3-80AE-CBA0-01F0F6BC2ECD}"/>
          </ac:spMkLst>
        </pc:spChg>
        <pc:picChg chg="mod">
          <ac:chgData name="Stuart C Wilde MBE" userId="effe1fc91cccb1d5" providerId="LiveId" clId="{0B7434C0-F6C9-5341-B016-8AA67EE59543}" dt="2023-12-07T16:42:53.135" v="1832" actId="1076"/>
          <ac:picMkLst>
            <pc:docMk/>
            <pc:sldMk cId="1670981793" sldId="389"/>
            <ac:picMk id="16" creationId="{771A5204-F49E-3037-A570-7A428585048D}"/>
          </ac:picMkLst>
        </pc:picChg>
        <pc:cxnChg chg="del">
          <ac:chgData name="Stuart C Wilde MBE" userId="effe1fc91cccb1d5" providerId="LiveId" clId="{0B7434C0-F6C9-5341-B016-8AA67EE59543}" dt="2023-12-05T19:59:54.951" v="483" actId="478"/>
          <ac:cxnSpMkLst>
            <pc:docMk/>
            <pc:sldMk cId="1670981793" sldId="389"/>
            <ac:cxnSpMk id="8" creationId="{50060E80-F1C3-4E50-B873-7CFDEEA90049}"/>
          </ac:cxnSpMkLst>
        </pc:cxnChg>
        <pc:cxnChg chg="del">
          <ac:chgData name="Stuart C Wilde MBE" userId="effe1fc91cccb1d5" providerId="LiveId" clId="{0B7434C0-F6C9-5341-B016-8AA67EE59543}" dt="2023-12-05T19:59:54.951" v="483" actId="478"/>
          <ac:cxnSpMkLst>
            <pc:docMk/>
            <pc:sldMk cId="1670981793" sldId="389"/>
            <ac:cxnSpMk id="9" creationId="{01C52B09-2839-4160-A3C1-6BB201E5D53A}"/>
          </ac:cxnSpMkLst>
        </pc:cxnChg>
        <pc:cxnChg chg="del">
          <ac:chgData name="Stuart C Wilde MBE" userId="effe1fc91cccb1d5" providerId="LiveId" clId="{0B7434C0-F6C9-5341-B016-8AA67EE59543}" dt="2023-12-05T19:59:54.951" v="483" actId="478"/>
          <ac:cxnSpMkLst>
            <pc:docMk/>
            <pc:sldMk cId="1670981793" sldId="389"/>
            <ac:cxnSpMk id="10" creationId="{FC6C2AB6-E695-4520-9F38-6B6A0DE36B04}"/>
          </ac:cxnSpMkLst>
        </pc:cxnChg>
        <pc:cxnChg chg="del">
          <ac:chgData name="Stuart C Wilde MBE" userId="effe1fc91cccb1d5" providerId="LiveId" clId="{0B7434C0-F6C9-5341-B016-8AA67EE59543}" dt="2023-12-05T19:59:54.951" v="483" actId="478"/>
          <ac:cxnSpMkLst>
            <pc:docMk/>
            <pc:sldMk cId="1670981793" sldId="389"/>
            <ac:cxnSpMk id="11" creationId="{8F28B946-C7F6-4BF4-9E0C-3FACB97B07C7}"/>
          </ac:cxnSpMkLst>
        </pc:cxnChg>
        <pc:cxnChg chg="mod">
          <ac:chgData name="Stuart C Wilde MBE" userId="effe1fc91cccb1d5" providerId="LiveId" clId="{0B7434C0-F6C9-5341-B016-8AA67EE59543}" dt="2023-12-07T16:42:53.135" v="1832" actId="1076"/>
          <ac:cxnSpMkLst>
            <pc:docMk/>
            <pc:sldMk cId="1670981793" sldId="389"/>
            <ac:cxnSpMk id="15" creationId="{1CEE9E26-0450-43E2-7D35-77DAA8382930}"/>
          </ac:cxnSpMkLst>
        </pc:cxnChg>
        <pc:cxnChg chg="mod">
          <ac:chgData name="Stuart C Wilde MBE" userId="effe1fc91cccb1d5" providerId="LiveId" clId="{0B7434C0-F6C9-5341-B016-8AA67EE59543}" dt="2023-12-07T16:42:53.135" v="1832" actId="1076"/>
          <ac:cxnSpMkLst>
            <pc:docMk/>
            <pc:sldMk cId="1670981793" sldId="389"/>
            <ac:cxnSpMk id="19" creationId="{4B5D830B-CBD7-BDE1-DB80-8F2F11C291C6}"/>
          </ac:cxnSpMkLst>
        </pc:cxnChg>
        <pc:cxnChg chg="mod">
          <ac:chgData name="Stuart C Wilde MBE" userId="effe1fc91cccb1d5" providerId="LiveId" clId="{0B7434C0-F6C9-5341-B016-8AA67EE59543}" dt="2023-12-07T16:42:53.135" v="1832" actId="1076"/>
          <ac:cxnSpMkLst>
            <pc:docMk/>
            <pc:sldMk cId="1670981793" sldId="389"/>
            <ac:cxnSpMk id="22" creationId="{E6B7B211-9F6E-66F5-10C9-3DA34D8D5394}"/>
          </ac:cxnSpMkLst>
        </pc:cxnChg>
      </pc:sldChg>
      <pc:sldChg chg="addSp delSp modSp mod">
        <pc:chgData name="Stuart C Wilde MBE" userId="effe1fc91cccb1d5" providerId="LiveId" clId="{0B7434C0-F6C9-5341-B016-8AA67EE59543}" dt="2023-12-07T16:43:03.037" v="1833" actId="1076"/>
        <pc:sldMkLst>
          <pc:docMk/>
          <pc:sldMk cId="997945314" sldId="390"/>
        </pc:sldMkLst>
        <pc:spChg chg="add mod">
          <ac:chgData name="Stuart C Wilde MBE" userId="effe1fc91cccb1d5" providerId="LiveId" clId="{0B7434C0-F6C9-5341-B016-8AA67EE59543}" dt="2023-12-05T20:24:34.282" v="1230" actId="20577"/>
          <ac:spMkLst>
            <pc:docMk/>
            <pc:sldMk cId="997945314" sldId="390"/>
            <ac:spMk id="2" creationId="{DFB3D053-D90F-210C-DA6E-B137B5401095}"/>
          </ac:spMkLst>
        </pc:spChg>
        <pc:spChg chg="del">
          <ac:chgData name="Stuart C Wilde MBE" userId="effe1fc91cccb1d5" providerId="LiveId" clId="{0B7434C0-F6C9-5341-B016-8AA67EE59543}" dt="2023-12-05T20:00:00.169" v="484" actId="478"/>
          <ac:spMkLst>
            <pc:docMk/>
            <pc:sldMk cId="997945314" sldId="390"/>
            <ac:spMk id="4" creationId="{60735DC8-A105-4BD0-A57F-2FFC38AECE84}"/>
          </ac:spMkLst>
        </pc:spChg>
        <pc:spChg chg="mod">
          <ac:chgData name="Stuart C Wilde MBE" userId="effe1fc91cccb1d5" providerId="LiveId" clId="{0B7434C0-F6C9-5341-B016-8AA67EE59543}" dt="2023-12-07T16:43:03.037" v="1833" actId="1076"/>
          <ac:spMkLst>
            <pc:docMk/>
            <pc:sldMk cId="997945314" sldId="390"/>
            <ac:spMk id="13" creationId="{77378084-C3B9-095F-E405-14897A814CA2}"/>
          </ac:spMkLst>
        </pc:spChg>
        <pc:spChg chg="del">
          <ac:chgData name="Stuart C Wilde MBE" userId="effe1fc91cccb1d5" providerId="LiveId" clId="{0B7434C0-F6C9-5341-B016-8AA67EE59543}" dt="2023-12-05T20:00:00.169" v="484" actId="478"/>
          <ac:spMkLst>
            <pc:docMk/>
            <pc:sldMk cId="997945314" sldId="390"/>
            <ac:spMk id="14" creationId="{8F43C2BE-FC11-4556-86F2-8EE2FBBF10D2}"/>
          </ac:spMkLst>
        </pc:spChg>
        <pc:spChg chg="del">
          <ac:chgData name="Stuart C Wilde MBE" userId="effe1fc91cccb1d5" providerId="LiveId" clId="{0B7434C0-F6C9-5341-B016-8AA67EE59543}" dt="2023-12-05T20:00:00.169" v="484" actId="478"/>
          <ac:spMkLst>
            <pc:docMk/>
            <pc:sldMk cId="997945314" sldId="390"/>
            <ac:spMk id="25" creationId="{F54BD576-CC82-43DA-A008-C28EF60A448A}"/>
          </ac:spMkLst>
        </pc:spChg>
        <pc:spChg chg="del">
          <ac:chgData name="Stuart C Wilde MBE" userId="effe1fc91cccb1d5" providerId="LiveId" clId="{0B7434C0-F6C9-5341-B016-8AA67EE59543}" dt="2023-12-05T20:24:25.452" v="1216" actId="478"/>
          <ac:spMkLst>
            <pc:docMk/>
            <pc:sldMk cId="997945314" sldId="390"/>
            <ac:spMk id="29" creationId="{C5A8C257-B6E4-D850-0685-E36894744DCB}"/>
          </ac:spMkLst>
        </pc:spChg>
        <pc:picChg chg="mod">
          <ac:chgData name="Stuart C Wilde MBE" userId="effe1fc91cccb1d5" providerId="LiveId" clId="{0B7434C0-F6C9-5341-B016-8AA67EE59543}" dt="2023-12-07T16:43:03.037" v="1833" actId="1076"/>
          <ac:picMkLst>
            <pc:docMk/>
            <pc:sldMk cId="997945314" sldId="390"/>
            <ac:picMk id="12" creationId="{D4AE7994-6DAA-EA4C-A095-9E4B10B5F078}"/>
          </ac:picMkLst>
        </pc:picChg>
        <pc:cxnChg chg="del">
          <ac:chgData name="Stuart C Wilde MBE" userId="effe1fc91cccb1d5" providerId="LiveId" clId="{0B7434C0-F6C9-5341-B016-8AA67EE59543}" dt="2023-12-05T20:00:00.169" v="484" actId="478"/>
          <ac:cxnSpMkLst>
            <pc:docMk/>
            <pc:sldMk cId="997945314" sldId="390"/>
            <ac:cxnSpMk id="8" creationId="{50060E80-F1C3-4E50-B873-7CFDEEA90049}"/>
          </ac:cxnSpMkLst>
        </pc:cxnChg>
        <pc:cxnChg chg="del">
          <ac:chgData name="Stuart C Wilde MBE" userId="effe1fc91cccb1d5" providerId="LiveId" clId="{0B7434C0-F6C9-5341-B016-8AA67EE59543}" dt="2023-12-05T20:00:00.169" v="484" actId="478"/>
          <ac:cxnSpMkLst>
            <pc:docMk/>
            <pc:sldMk cId="997945314" sldId="390"/>
            <ac:cxnSpMk id="9" creationId="{01C52B09-2839-4160-A3C1-6BB201E5D53A}"/>
          </ac:cxnSpMkLst>
        </pc:cxnChg>
        <pc:cxnChg chg="del">
          <ac:chgData name="Stuart C Wilde MBE" userId="effe1fc91cccb1d5" providerId="LiveId" clId="{0B7434C0-F6C9-5341-B016-8AA67EE59543}" dt="2023-12-05T20:00:00.169" v="484" actId="478"/>
          <ac:cxnSpMkLst>
            <pc:docMk/>
            <pc:sldMk cId="997945314" sldId="390"/>
            <ac:cxnSpMk id="10" creationId="{FC6C2AB6-E695-4520-9F38-6B6A0DE36B04}"/>
          </ac:cxnSpMkLst>
        </pc:cxnChg>
        <pc:cxnChg chg="del">
          <ac:chgData name="Stuart C Wilde MBE" userId="effe1fc91cccb1d5" providerId="LiveId" clId="{0B7434C0-F6C9-5341-B016-8AA67EE59543}" dt="2023-12-05T20:00:00.169" v="484" actId="478"/>
          <ac:cxnSpMkLst>
            <pc:docMk/>
            <pc:sldMk cId="997945314" sldId="390"/>
            <ac:cxnSpMk id="11" creationId="{8F28B946-C7F6-4BF4-9E0C-3FACB97B07C7}"/>
          </ac:cxnSpMkLst>
        </pc:cxnChg>
      </pc:sldChg>
      <pc:sldChg chg="addSp delSp modSp mod">
        <pc:chgData name="Stuart C Wilde MBE" userId="effe1fc91cccb1d5" providerId="LiveId" clId="{0B7434C0-F6C9-5341-B016-8AA67EE59543}" dt="2023-12-07T16:43:12.659" v="1834" actId="1076"/>
        <pc:sldMkLst>
          <pc:docMk/>
          <pc:sldMk cId="1305525641" sldId="391"/>
        </pc:sldMkLst>
        <pc:spChg chg="add mod">
          <ac:chgData name="Stuart C Wilde MBE" userId="effe1fc91cccb1d5" providerId="LiveId" clId="{0B7434C0-F6C9-5341-B016-8AA67EE59543}" dt="2023-12-05T20:24:46.110" v="1236" actId="20577"/>
          <ac:spMkLst>
            <pc:docMk/>
            <pc:sldMk cId="1305525641" sldId="391"/>
            <ac:spMk id="2" creationId="{3DC3B576-7548-C5C9-2EF1-3EB3EA215EB9}"/>
          </ac:spMkLst>
        </pc:spChg>
        <pc:spChg chg="del">
          <ac:chgData name="Stuart C Wilde MBE" userId="effe1fc91cccb1d5" providerId="LiveId" clId="{0B7434C0-F6C9-5341-B016-8AA67EE59543}" dt="2023-12-05T20:00:05.468" v="485" actId="478"/>
          <ac:spMkLst>
            <pc:docMk/>
            <pc:sldMk cId="1305525641" sldId="391"/>
            <ac:spMk id="4" creationId="{60735DC8-A105-4BD0-A57F-2FFC38AECE84}"/>
          </ac:spMkLst>
        </pc:spChg>
        <pc:spChg chg="del">
          <ac:chgData name="Stuart C Wilde MBE" userId="effe1fc91cccb1d5" providerId="LiveId" clId="{0B7434C0-F6C9-5341-B016-8AA67EE59543}" dt="2023-12-05T20:00:05.468" v="485" actId="478"/>
          <ac:spMkLst>
            <pc:docMk/>
            <pc:sldMk cId="1305525641" sldId="391"/>
            <ac:spMk id="14" creationId="{8F43C2BE-FC11-4556-86F2-8EE2FBBF10D2}"/>
          </ac:spMkLst>
        </pc:spChg>
        <pc:spChg chg="del">
          <ac:chgData name="Stuart C Wilde MBE" userId="effe1fc91cccb1d5" providerId="LiveId" clId="{0B7434C0-F6C9-5341-B016-8AA67EE59543}" dt="2023-12-05T20:00:05.468" v="485" actId="478"/>
          <ac:spMkLst>
            <pc:docMk/>
            <pc:sldMk cId="1305525641" sldId="391"/>
            <ac:spMk id="25" creationId="{F54BD576-CC82-43DA-A008-C28EF60A448A}"/>
          </ac:spMkLst>
        </pc:spChg>
        <pc:spChg chg="del">
          <ac:chgData name="Stuart C Wilde MBE" userId="effe1fc91cccb1d5" providerId="LiveId" clId="{0B7434C0-F6C9-5341-B016-8AA67EE59543}" dt="2023-12-05T20:24:49.815" v="1237" actId="478"/>
          <ac:spMkLst>
            <pc:docMk/>
            <pc:sldMk cId="1305525641" sldId="391"/>
            <ac:spMk id="29" creationId="{C5A8C257-B6E4-D850-0685-E36894744DCB}"/>
          </ac:spMkLst>
        </pc:spChg>
        <pc:spChg chg="mod">
          <ac:chgData name="Stuart C Wilde MBE" userId="effe1fc91cccb1d5" providerId="LiveId" clId="{0B7434C0-F6C9-5341-B016-8AA67EE59543}" dt="2023-12-07T16:43:12.659" v="1834" actId="1076"/>
          <ac:spMkLst>
            <pc:docMk/>
            <pc:sldMk cId="1305525641" sldId="391"/>
            <ac:spMk id="34" creationId="{F39B82A2-98F7-3F4A-193F-61F94E2C7B55}"/>
          </ac:spMkLst>
        </pc:spChg>
        <pc:spChg chg="mod">
          <ac:chgData name="Stuart C Wilde MBE" userId="effe1fc91cccb1d5" providerId="LiveId" clId="{0B7434C0-F6C9-5341-B016-8AA67EE59543}" dt="2023-12-07T16:43:12.659" v="1834" actId="1076"/>
          <ac:spMkLst>
            <pc:docMk/>
            <pc:sldMk cId="1305525641" sldId="391"/>
            <ac:spMk id="36" creationId="{E789CD33-EC32-3C96-8C41-48DD966930E3}"/>
          </ac:spMkLst>
        </pc:spChg>
        <pc:spChg chg="mod">
          <ac:chgData name="Stuart C Wilde MBE" userId="effe1fc91cccb1d5" providerId="LiveId" clId="{0B7434C0-F6C9-5341-B016-8AA67EE59543}" dt="2023-12-07T16:43:12.659" v="1834" actId="1076"/>
          <ac:spMkLst>
            <pc:docMk/>
            <pc:sldMk cId="1305525641" sldId="391"/>
            <ac:spMk id="37" creationId="{0C51A8FA-B340-95D9-E9ED-528C5D9E65A4}"/>
          </ac:spMkLst>
        </pc:spChg>
        <pc:spChg chg="mod">
          <ac:chgData name="Stuart C Wilde MBE" userId="effe1fc91cccb1d5" providerId="LiveId" clId="{0B7434C0-F6C9-5341-B016-8AA67EE59543}" dt="2023-12-07T16:43:12.659" v="1834" actId="1076"/>
          <ac:spMkLst>
            <pc:docMk/>
            <pc:sldMk cId="1305525641" sldId="391"/>
            <ac:spMk id="38" creationId="{9B31B61D-BE9E-EE52-18F9-5643F9CFE5B8}"/>
          </ac:spMkLst>
        </pc:spChg>
        <pc:spChg chg="mod">
          <ac:chgData name="Stuart C Wilde MBE" userId="effe1fc91cccb1d5" providerId="LiveId" clId="{0B7434C0-F6C9-5341-B016-8AA67EE59543}" dt="2023-12-07T16:43:12.659" v="1834" actId="1076"/>
          <ac:spMkLst>
            <pc:docMk/>
            <pc:sldMk cId="1305525641" sldId="391"/>
            <ac:spMk id="40" creationId="{4DC46FBE-3E3B-1B75-4C42-05DF481DCD7A}"/>
          </ac:spMkLst>
        </pc:spChg>
        <pc:spChg chg="mod">
          <ac:chgData name="Stuart C Wilde MBE" userId="effe1fc91cccb1d5" providerId="LiveId" clId="{0B7434C0-F6C9-5341-B016-8AA67EE59543}" dt="2023-12-07T16:43:12.659" v="1834" actId="1076"/>
          <ac:spMkLst>
            <pc:docMk/>
            <pc:sldMk cId="1305525641" sldId="391"/>
            <ac:spMk id="42" creationId="{FC082836-8652-A762-54D9-DEF849D4A8B4}"/>
          </ac:spMkLst>
        </pc:spChg>
        <pc:spChg chg="mod">
          <ac:chgData name="Stuart C Wilde MBE" userId="effe1fc91cccb1d5" providerId="LiveId" clId="{0B7434C0-F6C9-5341-B016-8AA67EE59543}" dt="2023-12-07T16:43:12.659" v="1834" actId="1076"/>
          <ac:spMkLst>
            <pc:docMk/>
            <pc:sldMk cId="1305525641" sldId="391"/>
            <ac:spMk id="46" creationId="{49F596C9-9C7C-38A3-13E0-43979BF9ED10}"/>
          </ac:spMkLst>
        </pc:spChg>
        <pc:spChg chg="mod">
          <ac:chgData name="Stuart C Wilde MBE" userId="effe1fc91cccb1d5" providerId="LiveId" clId="{0B7434C0-F6C9-5341-B016-8AA67EE59543}" dt="2023-12-07T16:43:12.659" v="1834" actId="1076"/>
          <ac:spMkLst>
            <pc:docMk/>
            <pc:sldMk cId="1305525641" sldId="391"/>
            <ac:spMk id="48" creationId="{0959EA2D-D3CD-E98E-51E5-78E357B4C44E}"/>
          </ac:spMkLst>
        </pc:spChg>
        <pc:picChg chg="mod">
          <ac:chgData name="Stuart C Wilde MBE" userId="effe1fc91cccb1d5" providerId="LiveId" clId="{0B7434C0-F6C9-5341-B016-8AA67EE59543}" dt="2023-12-07T16:43:12.659" v="1834" actId="1076"/>
          <ac:picMkLst>
            <pc:docMk/>
            <pc:sldMk cId="1305525641" sldId="391"/>
            <ac:picMk id="7" creationId="{2763E5C2-B061-FB6C-E8B9-1B5879AE9BFC}"/>
          </ac:picMkLst>
        </pc:picChg>
        <pc:picChg chg="mod">
          <ac:chgData name="Stuart C Wilde MBE" userId="effe1fc91cccb1d5" providerId="LiveId" clId="{0B7434C0-F6C9-5341-B016-8AA67EE59543}" dt="2023-12-07T16:43:12.659" v="1834" actId="1076"/>
          <ac:picMkLst>
            <pc:docMk/>
            <pc:sldMk cId="1305525641" sldId="391"/>
            <ac:picMk id="44" creationId="{27B2B104-3F44-DA8E-66EA-78B84B6BBF4E}"/>
          </ac:picMkLst>
        </pc:picChg>
        <pc:cxnChg chg="del">
          <ac:chgData name="Stuart C Wilde MBE" userId="effe1fc91cccb1d5" providerId="LiveId" clId="{0B7434C0-F6C9-5341-B016-8AA67EE59543}" dt="2023-12-05T20:00:05.468" v="485" actId="478"/>
          <ac:cxnSpMkLst>
            <pc:docMk/>
            <pc:sldMk cId="1305525641" sldId="391"/>
            <ac:cxnSpMk id="8" creationId="{50060E80-F1C3-4E50-B873-7CFDEEA90049}"/>
          </ac:cxnSpMkLst>
        </pc:cxnChg>
        <pc:cxnChg chg="del">
          <ac:chgData name="Stuart C Wilde MBE" userId="effe1fc91cccb1d5" providerId="LiveId" clId="{0B7434C0-F6C9-5341-B016-8AA67EE59543}" dt="2023-12-05T20:00:05.468" v="485" actId="478"/>
          <ac:cxnSpMkLst>
            <pc:docMk/>
            <pc:sldMk cId="1305525641" sldId="391"/>
            <ac:cxnSpMk id="9" creationId="{01C52B09-2839-4160-A3C1-6BB201E5D53A}"/>
          </ac:cxnSpMkLst>
        </pc:cxnChg>
        <pc:cxnChg chg="del">
          <ac:chgData name="Stuart C Wilde MBE" userId="effe1fc91cccb1d5" providerId="LiveId" clId="{0B7434C0-F6C9-5341-B016-8AA67EE59543}" dt="2023-12-05T20:00:05.468" v="485" actId="478"/>
          <ac:cxnSpMkLst>
            <pc:docMk/>
            <pc:sldMk cId="1305525641" sldId="391"/>
            <ac:cxnSpMk id="10" creationId="{FC6C2AB6-E695-4520-9F38-6B6A0DE36B04}"/>
          </ac:cxnSpMkLst>
        </pc:cxnChg>
        <pc:cxnChg chg="del">
          <ac:chgData name="Stuart C Wilde MBE" userId="effe1fc91cccb1d5" providerId="LiveId" clId="{0B7434C0-F6C9-5341-B016-8AA67EE59543}" dt="2023-12-05T20:00:05.468" v="485" actId="478"/>
          <ac:cxnSpMkLst>
            <pc:docMk/>
            <pc:sldMk cId="1305525641" sldId="391"/>
            <ac:cxnSpMk id="11" creationId="{8F28B946-C7F6-4BF4-9E0C-3FACB97B07C7}"/>
          </ac:cxnSpMkLst>
        </pc:cxnChg>
        <pc:cxnChg chg="mod">
          <ac:chgData name="Stuart C Wilde MBE" userId="effe1fc91cccb1d5" providerId="LiveId" clId="{0B7434C0-F6C9-5341-B016-8AA67EE59543}" dt="2023-12-07T16:43:12.659" v="1834" actId="1076"/>
          <ac:cxnSpMkLst>
            <pc:docMk/>
            <pc:sldMk cId="1305525641" sldId="391"/>
            <ac:cxnSpMk id="35" creationId="{998A6682-ADDF-9ED2-474A-8956911065BE}"/>
          </ac:cxnSpMkLst>
        </pc:cxnChg>
        <pc:cxnChg chg="mod">
          <ac:chgData name="Stuart C Wilde MBE" userId="effe1fc91cccb1d5" providerId="LiveId" clId="{0B7434C0-F6C9-5341-B016-8AA67EE59543}" dt="2023-12-07T16:43:12.659" v="1834" actId="1076"/>
          <ac:cxnSpMkLst>
            <pc:docMk/>
            <pc:sldMk cId="1305525641" sldId="391"/>
            <ac:cxnSpMk id="39" creationId="{344EDEB0-089E-A38C-068D-DF699921CAFF}"/>
          </ac:cxnSpMkLst>
        </pc:cxnChg>
        <pc:cxnChg chg="mod">
          <ac:chgData name="Stuart C Wilde MBE" userId="effe1fc91cccb1d5" providerId="LiveId" clId="{0B7434C0-F6C9-5341-B016-8AA67EE59543}" dt="2023-12-07T16:43:12.659" v="1834" actId="1076"/>
          <ac:cxnSpMkLst>
            <pc:docMk/>
            <pc:sldMk cId="1305525641" sldId="391"/>
            <ac:cxnSpMk id="41" creationId="{03F1D256-5E5F-5596-40AB-AE4A1F1BD8D1}"/>
          </ac:cxnSpMkLst>
        </pc:cxnChg>
        <pc:cxnChg chg="mod">
          <ac:chgData name="Stuart C Wilde MBE" userId="effe1fc91cccb1d5" providerId="LiveId" clId="{0B7434C0-F6C9-5341-B016-8AA67EE59543}" dt="2023-12-07T16:43:12.659" v="1834" actId="1076"/>
          <ac:cxnSpMkLst>
            <pc:docMk/>
            <pc:sldMk cId="1305525641" sldId="391"/>
            <ac:cxnSpMk id="45" creationId="{1F1D83C9-E297-4681-A418-561B59E66EC2}"/>
          </ac:cxnSpMkLst>
        </pc:cxnChg>
        <pc:cxnChg chg="mod">
          <ac:chgData name="Stuart C Wilde MBE" userId="effe1fc91cccb1d5" providerId="LiveId" clId="{0B7434C0-F6C9-5341-B016-8AA67EE59543}" dt="2023-12-07T16:43:12.659" v="1834" actId="1076"/>
          <ac:cxnSpMkLst>
            <pc:docMk/>
            <pc:sldMk cId="1305525641" sldId="391"/>
            <ac:cxnSpMk id="47" creationId="{4DAA1230-E04A-CDBA-5366-B9C87A34AA57}"/>
          </ac:cxnSpMkLst>
        </pc:cxnChg>
      </pc:sldChg>
      <pc:sldChg chg="addSp delSp modSp mod">
        <pc:chgData name="Stuart C Wilde MBE" userId="effe1fc91cccb1d5" providerId="LiveId" clId="{0B7434C0-F6C9-5341-B016-8AA67EE59543}" dt="2023-12-07T16:43:26.711" v="1835" actId="1076"/>
        <pc:sldMkLst>
          <pc:docMk/>
          <pc:sldMk cId="3298533295" sldId="392"/>
        </pc:sldMkLst>
        <pc:spChg chg="mod">
          <ac:chgData name="Stuart C Wilde MBE" userId="effe1fc91cccb1d5" providerId="LiveId" clId="{0B7434C0-F6C9-5341-B016-8AA67EE59543}" dt="2023-12-07T16:43:26.711" v="1835" actId="1076"/>
          <ac:spMkLst>
            <pc:docMk/>
            <pc:sldMk cId="3298533295" sldId="392"/>
            <ac:spMk id="2" creationId="{B1829252-3D33-364C-DE7B-BB53233C8F14}"/>
          </ac:spMkLst>
        </pc:spChg>
        <pc:spChg chg="mod">
          <ac:chgData name="Stuart C Wilde MBE" userId="effe1fc91cccb1d5" providerId="LiveId" clId="{0B7434C0-F6C9-5341-B016-8AA67EE59543}" dt="2023-12-07T16:43:26.711" v="1835" actId="1076"/>
          <ac:spMkLst>
            <pc:docMk/>
            <pc:sldMk cId="3298533295" sldId="392"/>
            <ac:spMk id="3" creationId="{5C602819-3C34-4BE8-D9B6-0CED2E47CF70}"/>
          </ac:spMkLst>
        </pc:spChg>
        <pc:spChg chg="del">
          <ac:chgData name="Stuart C Wilde MBE" userId="effe1fc91cccb1d5" providerId="LiveId" clId="{0B7434C0-F6C9-5341-B016-8AA67EE59543}" dt="2023-12-05T20:00:11.453" v="486" actId="478"/>
          <ac:spMkLst>
            <pc:docMk/>
            <pc:sldMk cId="3298533295" sldId="392"/>
            <ac:spMk id="4" creationId="{60735DC8-A105-4BD0-A57F-2FFC38AECE84}"/>
          </ac:spMkLst>
        </pc:spChg>
        <pc:spChg chg="add mod">
          <ac:chgData name="Stuart C Wilde MBE" userId="effe1fc91cccb1d5" providerId="LiveId" clId="{0B7434C0-F6C9-5341-B016-8AA67EE59543}" dt="2023-12-05T20:24:58.935" v="1243" actId="20577"/>
          <ac:spMkLst>
            <pc:docMk/>
            <pc:sldMk cId="3298533295" sldId="392"/>
            <ac:spMk id="5" creationId="{FB7D11E4-11F2-F98B-123E-CDFD9F4BA805}"/>
          </ac:spMkLst>
        </pc:spChg>
        <pc:spChg chg="mod">
          <ac:chgData name="Stuart C Wilde MBE" userId="effe1fc91cccb1d5" providerId="LiveId" clId="{0B7434C0-F6C9-5341-B016-8AA67EE59543}" dt="2023-12-07T16:43:26.711" v="1835" actId="1076"/>
          <ac:spMkLst>
            <pc:docMk/>
            <pc:sldMk cId="3298533295" sldId="392"/>
            <ac:spMk id="6" creationId="{945B4608-41DD-27E4-0B76-BBBAC52810E5}"/>
          </ac:spMkLst>
        </pc:spChg>
        <pc:spChg chg="del">
          <ac:chgData name="Stuart C Wilde MBE" userId="effe1fc91cccb1d5" providerId="LiveId" clId="{0B7434C0-F6C9-5341-B016-8AA67EE59543}" dt="2023-12-05T20:00:11.453" v="486" actId="478"/>
          <ac:spMkLst>
            <pc:docMk/>
            <pc:sldMk cId="3298533295" sldId="392"/>
            <ac:spMk id="14" creationId="{8F43C2BE-FC11-4556-86F2-8EE2FBBF10D2}"/>
          </ac:spMkLst>
        </pc:spChg>
        <pc:spChg chg="mod">
          <ac:chgData name="Stuart C Wilde MBE" userId="effe1fc91cccb1d5" providerId="LiveId" clId="{0B7434C0-F6C9-5341-B016-8AA67EE59543}" dt="2023-12-07T16:43:26.711" v="1835" actId="1076"/>
          <ac:spMkLst>
            <pc:docMk/>
            <pc:sldMk cId="3298533295" sldId="392"/>
            <ac:spMk id="16" creationId="{395723AF-B544-148D-7E4D-187D0FAE0B6E}"/>
          </ac:spMkLst>
        </pc:spChg>
        <pc:spChg chg="mod">
          <ac:chgData name="Stuart C Wilde MBE" userId="effe1fc91cccb1d5" providerId="LiveId" clId="{0B7434C0-F6C9-5341-B016-8AA67EE59543}" dt="2023-12-07T16:43:26.711" v="1835" actId="1076"/>
          <ac:spMkLst>
            <pc:docMk/>
            <pc:sldMk cId="3298533295" sldId="392"/>
            <ac:spMk id="24" creationId="{92CDCC6A-AFB8-0A7F-B668-E6585BAC4EB5}"/>
          </ac:spMkLst>
        </pc:spChg>
        <pc:spChg chg="del">
          <ac:chgData name="Stuart C Wilde MBE" userId="effe1fc91cccb1d5" providerId="LiveId" clId="{0B7434C0-F6C9-5341-B016-8AA67EE59543}" dt="2023-12-05T20:00:11.453" v="486" actId="478"/>
          <ac:spMkLst>
            <pc:docMk/>
            <pc:sldMk cId="3298533295" sldId="392"/>
            <ac:spMk id="25" creationId="{F54BD576-CC82-43DA-A008-C28EF60A448A}"/>
          </ac:spMkLst>
        </pc:spChg>
        <pc:spChg chg="mod">
          <ac:chgData name="Stuart C Wilde MBE" userId="effe1fc91cccb1d5" providerId="LiveId" clId="{0B7434C0-F6C9-5341-B016-8AA67EE59543}" dt="2023-12-07T16:43:26.711" v="1835" actId="1076"/>
          <ac:spMkLst>
            <pc:docMk/>
            <pc:sldMk cId="3298533295" sldId="392"/>
            <ac:spMk id="26" creationId="{92CDCC6A-AFB8-0A7F-B668-E6585BAC4EB5}"/>
          </ac:spMkLst>
        </pc:spChg>
        <pc:spChg chg="mod">
          <ac:chgData name="Stuart C Wilde MBE" userId="effe1fc91cccb1d5" providerId="LiveId" clId="{0B7434C0-F6C9-5341-B016-8AA67EE59543}" dt="2023-12-07T16:43:26.711" v="1835" actId="1076"/>
          <ac:spMkLst>
            <pc:docMk/>
            <pc:sldMk cId="3298533295" sldId="392"/>
            <ac:spMk id="28" creationId="{6EAF7817-7F6D-E28B-CC70-B0A4A638D464}"/>
          </ac:spMkLst>
        </pc:spChg>
        <pc:spChg chg="del">
          <ac:chgData name="Stuart C Wilde MBE" userId="effe1fc91cccb1d5" providerId="LiveId" clId="{0B7434C0-F6C9-5341-B016-8AA67EE59543}" dt="2023-12-05T20:25:02.511" v="1244" actId="478"/>
          <ac:spMkLst>
            <pc:docMk/>
            <pc:sldMk cId="3298533295" sldId="392"/>
            <ac:spMk id="29" creationId="{C5A8C257-B6E4-D850-0685-E36894744DCB}"/>
          </ac:spMkLst>
        </pc:spChg>
        <pc:spChg chg="mod">
          <ac:chgData name="Stuart C Wilde MBE" userId="effe1fc91cccb1d5" providerId="LiveId" clId="{0B7434C0-F6C9-5341-B016-8AA67EE59543}" dt="2023-12-07T16:43:26.711" v="1835" actId="1076"/>
          <ac:spMkLst>
            <pc:docMk/>
            <pc:sldMk cId="3298533295" sldId="392"/>
            <ac:spMk id="30" creationId="{BDD2CD49-32ED-1DA8-1FA1-7F0BFF816746}"/>
          </ac:spMkLst>
        </pc:spChg>
        <pc:spChg chg="mod">
          <ac:chgData name="Stuart C Wilde MBE" userId="effe1fc91cccb1d5" providerId="LiveId" clId="{0B7434C0-F6C9-5341-B016-8AA67EE59543}" dt="2023-12-07T16:43:26.711" v="1835" actId="1076"/>
          <ac:spMkLst>
            <pc:docMk/>
            <pc:sldMk cId="3298533295" sldId="392"/>
            <ac:spMk id="32" creationId="{6D985FE2-E8ED-C05D-1479-0A384DC561C2}"/>
          </ac:spMkLst>
        </pc:spChg>
        <pc:spChg chg="mod">
          <ac:chgData name="Stuart C Wilde MBE" userId="effe1fc91cccb1d5" providerId="LiveId" clId="{0B7434C0-F6C9-5341-B016-8AA67EE59543}" dt="2023-12-07T16:43:26.711" v="1835" actId="1076"/>
          <ac:spMkLst>
            <pc:docMk/>
            <pc:sldMk cId="3298533295" sldId="392"/>
            <ac:spMk id="34" creationId="{4B3F1F7C-D2EE-B4F8-A697-73405EA9D217}"/>
          </ac:spMkLst>
        </pc:spChg>
        <pc:spChg chg="mod">
          <ac:chgData name="Stuart C Wilde MBE" userId="effe1fc91cccb1d5" providerId="LiveId" clId="{0B7434C0-F6C9-5341-B016-8AA67EE59543}" dt="2023-12-07T16:43:26.711" v="1835" actId="1076"/>
          <ac:spMkLst>
            <pc:docMk/>
            <pc:sldMk cId="3298533295" sldId="392"/>
            <ac:spMk id="36" creationId="{D350326A-ACFD-44EB-64AC-9C91BA571016}"/>
          </ac:spMkLst>
        </pc:spChg>
        <pc:spChg chg="mod">
          <ac:chgData name="Stuart C Wilde MBE" userId="effe1fc91cccb1d5" providerId="LiveId" clId="{0B7434C0-F6C9-5341-B016-8AA67EE59543}" dt="2023-12-07T16:43:26.711" v="1835" actId="1076"/>
          <ac:spMkLst>
            <pc:docMk/>
            <pc:sldMk cId="3298533295" sldId="392"/>
            <ac:spMk id="38" creationId="{D16EA17D-F350-04A1-B789-C4F99F0AA043}"/>
          </ac:spMkLst>
        </pc:spChg>
        <pc:spChg chg="mod">
          <ac:chgData name="Stuart C Wilde MBE" userId="effe1fc91cccb1d5" providerId="LiveId" clId="{0B7434C0-F6C9-5341-B016-8AA67EE59543}" dt="2023-12-07T16:43:26.711" v="1835" actId="1076"/>
          <ac:spMkLst>
            <pc:docMk/>
            <pc:sldMk cId="3298533295" sldId="392"/>
            <ac:spMk id="51" creationId="{6FCFE9C3-5DC1-EA2E-E8A8-58A711273B3F}"/>
          </ac:spMkLst>
        </pc:spChg>
        <pc:spChg chg="mod">
          <ac:chgData name="Stuart C Wilde MBE" userId="effe1fc91cccb1d5" providerId="LiveId" clId="{0B7434C0-F6C9-5341-B016-8AA67EE59543}" dt="2023-12-07T16:43:26.711" v="1835" actId="1076"/>
          <ac:spMkLst>
            <pc:docMk/>
            <pc:sldMk cId="3298533295" sldId="392"/>
            <ac:spMk id="52" creationId="{F37EAA08-CC28-8FC6-A306-A9702D5F65C3}"/>
          </ac:spMkLst>
        </pc:spChg>
        <pc:spChg chg="mod">
          <ac:chgData name="Stuart C Wilde MBE" userId="effe1fc91cccb1d5" providerId="LiveId" clId="{0B7434C0-F6C9-5341-B016-8AA67EE59543}" dt="2023-12-07T16:43:26.711" v="1835" actId="1076"/>
          <ac:spMkLst>
            <pc:docMk/>
            <pc:sldMk cId="3298533295" sldId="392"/>
            <ac:spMk id="53" creationId="{6A39D8EA-BD42-43DE-FA13-59F4CA1F60A5}"/>
          </ac:spMkLst>
        </pc:spChg>
        <pc:spChg chg="mod">
          <ac:chgData name="Stuart C Wilde MBE" userId="effe1fc91cccb1d5" providerId="LiveId" clId="{0B7434C0-F6C9-5341-B016-8AA67EE59543}" dt="2023-12-07T16:43:26.711" v="1835" actId="1076"/>
          <ac:spMkLst>
            <pc:docMk/>
            <pc:sldMk cId="3298533295" sldId="392"/>
            <ac:spMk id="54" creationId="{6C181ACD-4BCF-FFF9-02F0-B366193E482C}"/>
          </ac:spMkLst>
        </pc:spChg>
        <pc:spChg chg="mod">
          <ac:chgData name="Stuart C Wilde MBE" userId="effe1fc91cccb1d5" providerId="LiveId" clId="{0B7434C0-F6C9-5341-B016-8AA67EE59543}" dt="2023-12-07T16:43:26.711" v="1835" actId="1076"/>
          <ac:spMkLst>
            <pc:docMk/>
            <pc:sldMk cId="3298533295" sldId="392"/>
            <ac:spMk id="55" creationId="{8A47D990-6DF5-FEEB-7D09-602DF8EEF491}"/>
          </ac:spMkLst>
        </pc:spChg>
        <pc:spChg chg="mod">
          <ac:chgData name="Stuart C Wilde MBE" userId="effe1fc91cccb1d5" providerId="LiveId" clId="{0B7434C0-F6C9-5341-B016-8AA67EE59543}" dt="2023-12-07T16:43:26.711" v="1835" actId="1076"/>
          <ac:spMkLst>
            <pc:docMk/>
            <pc:sldMk cId="3298533295" sldId="392"/>
            <ac:spMk id="56" creationId="{E824F850-D1EB-62F8-3D5B-8BC1843D1F74}"/>
          </ac:spMkLst>
        </pc:spChg>
        <pc:spChg chg="mod">
          <ac:chgData name="Stuart C Wilde MBE" userId="effe1fc91cccb1d5" providerId="LiveId" clId="{0B7434C0-F6C9-5341-B016-8AA67EE59543}" dt="2023-12-07T16:43:26.711" v="1835" actId="1076"/>
          <ac:spMkLst>
            <pc:docMk/>
            <pc:sldMk cId="3298533295" sldId="392"/>
            <ac:spMk id="57" creationId="{060FB6B1-444E-4036-C8B4-4D00B76E9A8D}"/>
          </ac:spMkLst>
        </pc:spChg>
        <pc:spChg chg="mod">
          <ac:chgData name="Stuart C Wilde MBE" userId="effe1fc91cccb1d5" providerId="LiveId" clId="{0B7434C0-F6C9-5341-B016-8AA67EE59543}" dt="2023-12-07T16:43:26.711" v="1835" actId="1076"/>
          <ac:spMkLst>
            <pc:docMk/>
            <pc:sldMk cId="3298533295" sldId="392"/>
            <ac:spMk id="58" creationId="{F956F8A8-6C34-FA38-392E-50A90B4781A2}"/>
          </ac:spMkLst>
        </pc:spChg>
        <pc:spChg chg="mod">
          <ac:chgData name="Stuart C Wilde MBE" userId="effe1fc91cccb1d5" providerId="LiveId" clId="{0B7434C0-F6C9-5341-B016-8AA67EE59543}" dt="2023-12-07T16:43:26.711" v="1835" actId="1076"/>
          <ac:spMkLst>
            <pc:docMk/>
            <pc:sldMk cId="3298533295" sldId="392"/>
            <ac:spMk id="59" creationId="{DAD28689-E302-07CF-C60F-C44F9D23BAED}"/>
          </ac:spMkLst>
        </pc:spChg>
        <pc:picChg chg="mod">
          <ac:chgData name="Stuart C Wilde MBE" userId="effe1fc91cccb1d5" providerId="LiveId" clId="{0B7434C0-F6C9-5341-B016-8AA67EE59543}" dt="2023-12-07T16:43:26.711" v="1835" actId="1076"/>
          <ac:picMkLst>
            <pc:docMk/>
            <pc:sldMk cId="3298533295" sldId="392"/>
            <ac:picMk id="18" creationId="{06F528A8-E87F-DAD9-C51A-32219DD292A8}"/>
          </ac:picMkLst>
        </pc:picChg>
        <pc:picChg chg="mod">
          <ac:chgData name="Stuart C Wilde MBE" userId="effe1fc91cccb1d5" providerId="LiveId" clId="{0B7434C0-F6C9-5341-B016-8AA67EE59543}" dt="2023-12-07T16:43:26.711" v="1835" actId="1076"/>
          <ac:picMkLst>
            <pc:docMk/>
            <pc:sldMk cId="3298533295" sldId="392"/>
            <ac:picMk id="20" creationId="{4B77E7EF-0AAD-7ACB-0BE9-B5EA058897ED}"/>
          </ac:picMkLst>
        </pc:picChg>
        <pc:picChg chg="mod">
          <ac:chgData name="Stuart C Wilde MBE" userId="effe1fc91cccb1d5" providerId="LiveId" clId="{0B7434C0-F6C9-5341-B016-8AA67EE59543}" dt="2023-12-07T16:43:26.711" v="1835" actId="1076"/>
          <ac:picMkLst>
            <pc:docMk/>
            <pc:sldMk cId="3298533295" sldId="392"/>
            <ac:picMk id="27" creationId="{5BF89BD6-4B2C-66D9-3531-ED24A38EE4C7}"/>
          </ac:picMkLst>
        </pc:picChg>
        <pc:cxnChg chg="mod">
          <ac:chgData name="Stuart C Wilde MBE" userId="effe1fc91cccb1d5" providerId="LiveId" clId="{0B7434C0-F6C9-5341-B016-8AA67EE59543}" dt="2023-12-07T16:43:26.711" v="1835" actId="1076"/>
          <ac:cxnSpMkLst>
            <pc:docMk/>
            <pc:sldMk cId="3298533295" sldId="392"/>
            <ac:cxnSpMk id="7" creationId="{6740D305-56D4-0A08-FE4C-1958192029D0}"/>
          </ac:cxnSpMkLst>
        </pc:cxnChg>
        <pc:cxnChg chg="del">
          <ac:chgData name="Stuart C Wilde MBE" userId="effe1fc91cccb1d5" providerId="LiveId" clId="{0B7434C0-F6C9-5341-B016-8AA67EE59543}" dt="2023-12-05T20:00:11.453" v="486" actId="478"/>
          <ac:cxnSpMkLst>
            <pc:docMk/>
            <pc:sldMk cId="3298533295" sldId="392"/>
            <ac:cxnSpMk id="8" creationId="{50060E80-F1C3-4E50-B873-7CFDEEA90049}"/>
          </ac:cxnSpMkLst>
        </pc:cxnChg>
        <pc:cxnChg chg="del">
          <ac:chgData name="Stuart C Wilde MBE" userId="effe1fc91cccb1d5" providerId="LiveId" clId="{0B7434C0-F6C9-5341-B016-8AA67EE59543}" dt="2023-12-05T20:00:11.453" v="486" actId="478"/>
          <ac:cxnSpMkLst>
            <pc:docMk/>
            <pc:sldMk cId="3298533295" sldId="392"/>
            <ac:cxnSpMk id="9" creationId="{01C52B09-2839-4160-A3C1-6BB201E5D53A}"/>
          </ac:cxnSpMkLst>
        </pc:cxnChg>
        <pc:cxnChg chg="del">
          <ac:chgData name="Stuart C Wilde MBE" userId="effe1fc91cccb1d5" providerId="LiveId" clId="{0B7434C0-F6C9-5341-B016-8AA67EE59543}" dt="2023-12-05T20:00:11.453" v="486" actId="478"/>
          <ac:cxnSpMkLst>
            <pc:docMk/>
            <pc:sldMk cId="3298533295" sldId="392"/>
            <ac:cxnSpMk id="10" creationId="{FC6C2AB6-E695-4520-9F38-6B6A0DE36B04}"/>
          </ac:cxnSpMkLst>
        </pc:cxnChg>
        <pc:cxnChg chg="del">
          <ac:chgData name="Stuart C Wilde MBE" userId="effe1fc91cccb1d5" providerId="LiveId" clId="{0B7434C0-F6C9-5341-B016-8AA67EE59543}" dt="2023-12-05T20:00:11.453" v="486" actId="478"/>
          <ac:cxnSpMkLst>
            <pc:docMk/>
            <pc:sldMk cId="3298533295" sldId="392"/>
            <ac:cxnSpMk id="11" creationId="{8F28B946-C7F6-4BF4-9E0C-3FACB97B07C7}"/>
          </ac:cxnSpMkLst>
        </pc:cxnChg>
        <pc:cxnChg chg="mod">
          <ac:chgData name="Stuart C Wilde MBE" userId="effe1fc91cccb1d5" providerId="LiveId" clId="{0B7434C0-F6C9-5341-B016-8AA67EE59543}" dt="2023-12-07T16:43:26.711" v="1835" actId="1076"/>
          <ac:cxnSpMkLst>
            <pc:docMk/>
            <pc:sldMk cId="3298533295" sldId="392"/>
            <ac:cxnSpMk id="17" creationId="{24E66A12-F3F5-DD8C-2E02-C47E80BA91CA}"/>
          </ac:cxnSpMkLst>
        </pc:cxnChg>
        <pc:cxnChg chg="mod">
          <ac:chgData name="Stuart C Wilde MBE" userId="effe1fc91cccb1d5" providerId="LiveId" clId="{0B7434C0-F6C9-5341-B016-8AA67EE59543}" dt="2023-12-07T16:43:26.711" v="1835" actId="1076"/>
          <ac:cxnSpMkLst>
            <pc:docMk/>
            <pc:sldMk cId="3298533295" sldId="392"/>
            <ac:cxnSpMk id="22" creationId="{E1CBCB0D-38F7-8934-B7DF-27C12151898A}"/>
          </ac:cxnSpMkLst>
        </pc:cxnChg>
        <pc:cxnChg chg="mod">
          <ac:chgData name="Stuart C Wilde MBE" userId="effe1fc91cccb1d5" providerId="LiveId" clId="{0B7434C0-F6C9-5341-B016-8AA67EE59543}" dt="2023-12-07T16:43:26.711" v="1835" actId="1076"/>
          <ac:cxnSpMkLst>
            <pc:docMk/>
            <pc:sldMk cId="3298533295" sldId="392"/>
            <ac:cxnSpMk id="33" creationId="{F47AB8A5-4733-04E2-92FE-6E0124FB0DEC}"/>
          </ac:cxnSpMkLst>
        </pc:cxnChg>
        <pc:cxnChg chg="mod">
          <ac:chgData name="Stuart C Wilde MBE" userId="effe1fc91cccb1d5" providerId="LiveId" clId="{0B7434C0-F6C9-5341-B016-8AA67EE59543}" dt="2023-12-07T16:43:26.711" v="1835" actId="1076"/>
          <ac:cxnSpMkLst>
            <pc:docMk/>
            <pc:sldMk cId="3298533295" sldId="392"/>
            <ac:cxnSpMk id="37" creationId="{BC678FE9-FAC6-09E7-6D5B-5521E169E9C9}"/>
          </ac:cxnSpMkLst>
        </pc:cxnChg>
      </pc:sldChg>
      <pc:sldChg chg="addSp delSp modSp mod">
        <pc:chgData name="Stuart C Wilde MBE" userId="effe1fc91cccb1d5" providerId="LiveId" clId="{0B7434C0-F6C9-5341-B016-8AA67EE59543}" dt="2023-12-07T16:43:37.687" v="1836" actId="1076"/>
        <pc:sldMkLst>
          <pc:docMk/>
          <pc:sldMk cId="3632034598" sldId="393"/>
        </pc:sldMkLst>
        <pc:spChg chg="add mod">
          <ac:chgData name="Stuart C Wilde MBE" userId="effe1fc91cccb1d5" providerId="LiveId" clId="{0B7434C0-F6C9-5341-B016-8AA67EE59543}" dt="2023-12-05T20:25:13.031" v="1251" actId="20577"/>
          <ac:spMkLst>
            <pc:docMk/>
            <pc:sldMk cId="3632034598" sldId="393"/>
            <ac:spMk id="2" creationId="{43D94617-4F42-2605-A9D8-9FF64A22D307}"/>
          </ac:spMkLst>
        </pc:spChg>
        <pc:spChg chg="del">
          <ac:chgData name="Stuart C Wilde MBE" userId="effe1fc91cccb1d5" providerId="LiveId" clId="{0B7434C0-F6C9-5341-B016-8AA67EE59543}" dt="2023-12-05T20:00:16.012" v="487" actId="478"/>
          <ac:spMkLst>
            <pc:docMk/>
            <pc:sldMk cId="3632034598" sldId="393"/>
            <ac:spMk id="4" creationId="{60735DC8-A105-4BD0-A57F-2FFC38AECE84}"/>
          </ac:spMkLst>
        </pc:spChg>
        <pc:spChg chg="mod">
          <ac:chgData name="Stuart C Wilde MBE" userId="effe1fc91cccb1d5" providerId="LiveId" clId="{0B7434C0-F6C9-5341-B016-8AA67EE59543}" dt="2023-12-07T16:43:37.687" v="1836" actId="1076"/>
          <ac:spMkLst>
            <pc:docMk/>
            <pc:sldMk cId="3632034598" sldId="393"/>
            <ac:spMk id="5" creationId="{5ECD1170-C890-9687-D5C4-5624DA6A76D7}"/>
          </ac:spMkLst>
        </pc:spChg>
        <pc:spChg chg="mod">
          <ac:chgData name="Stuart C Wilde MBE" userId="effe1fc91cccb1d5" providerId="LiveId" clId="{0B7434C0-F6C9-5341-B016-8AA67EE59543}" dt="2023-12-07T16:43:37.687" v="1836" actId="1076"/>
          <ac:spMkLst>
            <pc:docMk/>
            <pc:sldMk cId="3632034598" sldId="393"/>
            <ac:spMk id="7" creationId="{EA474F1C-B846-2081-5274-10C91EDC71A4}"/>
          </ac:spMkLst>
        </pc:spChg>
        <pc:spChg chg="mod">
          <ac:chgData name="Stuart C Wilde MBE" userId="effe1fc91cccb1d5" providerId="LiveId" clId="{0B7434C0-F6C9-5341-B016-8AA67EE59543}" dt="2023-12-07T16:43:37.687" v="1836" actId="1076"/>
          <ac:spMkLst>
            <pc:docMk/>
            <pc:sldMk cId="3632034598" sldId="393"/>
            <ac:spMk id="13"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14" creationId="{8F43C2BE-FC11-4556-86F2-8EE2FBBF10D2}"/>
          </ac:spMkLst>
        </pc:spChg>
        <pc:spChg chg="mod">
          <ac:chgData name="Stuart C Wilde MBE" userId="effe1fc91cccb1d5" providerId="LiveId" clId="{0B7434C0-F6C9-5341-B016-8AA67EE59543}" dt="2023-12-07T16:43:37.687" v="1836" actId="1076"/>
          <ac:spMkLst>
            <pc:docMk/>
            <pc:sldMk cId="3632034598" sldId="393"/>
            <ac:spMk id="16" creationId="{45E95D07-A32A-1393-AEEF-2E1FEFE292CD}"/>
          </ac:spMkLst>
        </pc:spChg>
        <pc:spChg chg="mod">
          <ac:chgData name="Stuart C Wilde MBE" userId="effe1fc91cccb1d5" providerId="LiveId" clId="{0B7434C0-F6C9-5341-B016-8AA67EE59543}" dt="2023-12-07T16:43:37.687" v="1836" actId="1076"/>
          <ac:spMkLst>
            <pc:docMk/>
            <pc:sldMk cId="3632034598" sldId="393"/>
            <ac:spMk id="17"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8"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9"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25" creationId="{F54BD576-CC82-43DA-A008-C28EF60A448A}"/>
          </ac:spMkLst>
        </pc:spChg>
        <pc:spChg chg="del">
          <ac:chgData name="Stuart C Wilde MBE" userId="effe1fc91cccb1d5" providerId="LiveId" clId="{0B7434C0-F6C9-5341-B016-8AA67EE59543}" dt="2023-12-05T20:25:07.852" v="1245" actId="478"/>
          <ac:spMkLst>
            <pc:docMk/>
            <pc:sldMk cId="3632034598" sldId="393"/>
            <ac:spMk id="29" creationId="{C5A8C257-B6E4-D850-0685-E36894744DCB}"/>
          </ac:spMkLst>
        </pc:spChg>
        <pc:spChg chg="mod">
          <ac:chgData name="Stuart C Wilde MBE" userId="effe1fc91cccb1d5" providerId="LiveId" clId="{0B7434C0-F6C9-5341-B016-8AA67EE59543}" dt="2023-12-07T16:43:37.687" v="1836" actId="1076"/>
          <ac:spMkLst>
            <pc:docMk/>
            <pc:sldMk cId="3632034598" sldId="393"/>
            <ac:spMk id="45" creationId="{5D869CC5-43F1-3F47-1185-378F45032E72}"/>
          </ac:spMkLst>
        </pc:spChg>
        <pc:spChg chg="mod">
          <ac:chgData name="Stuart C Wilde MBE" userId="effe1fc91cccb1d5" providerId="LiveId" clId="{0B7434C0-F6C9-5341-B016-8AA67EE59543}" dt="2023-12-07T16:43:37.687" v="1836" actId="1076"/>
          <ac:spMkLst>
            <pc:docMk/>
            <pc:sldMk cId="3632034598" sldId="393"/>
            <ac:spMk id="75" creationId="{856FDA80-0DD7-6E56-646A-BBD5991D7840}"/>
          </ac:spMkLst>
        </pc:spChg>
        <pc:picChg chg="mod">
          <ac:chgData name="Stuart C Wilde MBE" userId="effe1fc91cccb1d5" providerId="LiveId" clId="{0B7434C0-F6C9-5341-B016-8AA67EE59543}" dt="2023-12-07T16:43:37.687" v="1836" actId="1076"/>
          <ac:picMkLst>
            <pc:docMk/>
            <pc:sldMk cId="3632034598" sldId="393"/>
            <ac:picMk id="30" creationId="{2E6875ED-957E-270B-8087-CB90279F80BB}"/>
          </ac:picMkLst>
        </pc:picChg>
        <pc:picChg chg="mod">
          <ac:chgData name="Stuart C Wilde MBE" userId="effe1fc91cccb1d5" providerId="LiveId" clId="{0B7434C0-F6C9-5341-B016-8AA67EE59543}" dt="2023-12-07T16:43:37.687" v="1836" actId="1076"/>
          <ac:picMkLst>
            <pc:docMk/>
            <pc:sldMk cId="3632034598" sldId="393"/>
            <ac:picMk id="55" creationId="{B3B94189-8456-77B8-27B7-9E41A672AC39}"/>
          </ac:picMkLst>
        </pc:picChg>
        <pc:cxnChg chg="mod">
          <ac:chgData name="Stuart C Wilde MBE" userId="effe1fc91cccb1d5" providerId="LiveId" clId="{0B7434C0-F6C9-5341-B016-8AA67EE59543}" dt="2023-12-07T16:43:37.687" v="1836" actId="1076"/>
          <ac:cxnSpMkLst>
            <pc:docMk/>
            <pc:sldMk cId="3632034598" sldId="393"/>
            <ac:cxnSpMk id="6" creationId="{638E85BB-5130-5CB9-4A77-B55F38B6FAF6}"/>
          </ac:cxnSpMkLst>
        </pc:cxnChg>
        <pc:cxnChg chg="del">
          <ac:chgData name="Stuart C Wilde MBE" userId="effe1fc91cccb1d5" providerId="LiveId" clId="{0B7434C0-F6C9-5341-B016-8AA67EE59543}" dt="2023-12-05T20:00:16.012" v="487" actId="478"/>
          <ac:cxnSpMkLst>
            <pc:docMk/>
            <pc:sldMk cId="3632034598" sldId="393"/>
            <ac:cxnSpMk id="8" creationId="{50060E80-F1C3-4E50-B873-7CFDEEA90049}"/>
          </ac:cxnSpMkLst>
        </pc:cxnChg>
        <pc:cxnChg chg="del">
          <ac:chgData name="Stuart C Wilde MBE" userId="effe1fc91cccb1d5" providerId="LiveId" clId="{0B7434C0-F6C9-5341-B016-8AA67EE59543}" dt="2023-12-05T20:00:16.012" v="487" actId="478"/>
          <ac:cxnSpMkLst>
            <pc:docMk/>
            <pc:sldMk cId="3632034598" sldId="393"/>
            <ac:cxnSpMk id="9" creationId="{01C52B09-2839-4160-A3C1-6BB201E5D53A}"/>
          </ac:cxnSpMkLst>
        </pc:cxnChg>
        <pc:cxnChg chg="del">
          <ac:chgData name="Stuart C Wilde MBE" userId="effe1fc91cccb1d5" providerId="LiveId" clId="{0B7434C0-F6C9-5341-B016-8AA67EE59543}" dt="2023-12-05T20:00:16.012" v="487" actId="478"/>
          <ac:cxnSpMkLst>
            <pc:docMk/>
            <pc:sldMk cId="3632034598" sldId="393"/>
            <ac:cxnSpMk id="10" creationId="{FC6C2AB6-E695-4520-9F38-6B6A0DE36B04}"/>
          </ac:cxnSpMkLst>
        </pc:cxnChg>
        <pc:cxnChg chg="del">
          <ac:chgData name="Stuart C Wilde MBE" userId="effe1fc91cccb1d5" providerId="LiveId" clId="{0B7434C0-F6C9-5341-B016-8AA67EE59543}" dt="2023-12-05T20:00:16.012" v="487" actId="478"/>
          <ac:cxnSpMkLst>
            <pc:docMk/>
            <pc:sldMk cId="3632034598" sldId="393"/>
            <ac:cxnSpMk id="11" creationId="{8F28B946-C7F6-4BF4-9E0C-3FACB97B07C7}"/>
          </ac:cxnSpMkLst>
        </pc:cxnChg>
        <pc:cxnChg chg="mod">
          <ac:chgData name="Stuart C Wilde MBE" userId="effe1fc91cccb1d5" providerId="LiveId" clId="{0B7434C0-F6C9-5341-B016-8AA67EE59543}" dt="2023-12-07T16:43:37.687" v="1836" actId="1076"/>
          <ac:cxnSpMkLst>
            <pc:docMk/>
            <pc:sldMk cId="3632034598" sldId="393"/>
            <ac:cxnSpMk id="12" creationId="{56B3ABD5-1399-28A4-F629-C5D31CDD3EF9}"/>
          </ac:cxnSpMkLst>
        </pc:cxnChg>
        <pc:cxnChg chg="mod">
          <ac:chgData name="Stuart C Wilde MBE" userId="effe1fc91cccb1d5" providerId="LiveId" clId="{0B7434C0-F6C9-5341-B016-8AA67EE59543}" dt="2023-12-07T16:43:37.687" v="1836" actId="1076"/>
          <ac:cxnSpMkLst>
            <pc:docMk/>
            <pc:sldMk cId="3632034598" sldId="393"/>
            <ac:cxnSpMk id="21" creationId="{E32A380C-0411-7473-3033-87D1ED95CDF2}"/>
          </ac:cxnSpMkLst>
        </pc:cxnChg>
        <pc:cxnChg chg="mod">
          <ac:chgData name="Stuart C Wilde MBE" userId="effe1fc91cccb1d5" providerId="LiveId" clId="{0B7434C0-F6C9-5341-B016-8AA67EE59543}" dt="2023-12-07T16:43:37.687" v="1836" actId="1076"/>
          <ac:cxnSpMkLst>
            <pc:docMk/>
            <pc:sldMk cId="3632034598" sldId="393"/>
            <ac:cxnSpMk id="49" creationId="{87849E23-BA3B-DE89-A067-D4A7DE69352C}"/>
          </ac:cxnSpMkLst>
        </pc:cxnChg>
        <pc:cxnChg chg="mod">
          <ac:chgData name="Stuart C Wilde MBE" userId="effe1fc91cccb1d5" providerId="LiveId" clId="{0B7434C0-F6C9-5341-B016-8AA67EE59543}" dt="2023-12-07T16:43:37.687" v="1836" actId="1076"/>
          <ac:cxnSpMkLst>
            <pc:docMk/>
            <pc:sldMk cId="3632034598" sldId="393"/>
            <ac:cxnSpMk id="50" creationId="{2A000163-4484-5CE8-288F-32FBE8635264}"/>
          </ac:cxnSpMkLst>
        </pc:cxnChg>
        <pc:cxnChg chg="mod">
          <ac:chgData name="Stuart C Wilde MBE" userId="effe1fc91cccb1d5" providerId="LiveId" clId="{0B7434C0-F6C9-5341-B016-8AA67EE59543}" dt="2023-12-07T16:43:37.687" v="1836" actId="1076"/>
          <ac:cxnSpMkLst>
            <pc:docMk/>
            <pc:sldMk cId="3632034598" sldId="393"/>
            <ac:cxnSpMk id="56" creationId="{2B339052-1E24-335D-A214-FDA260A2A827}"/>
          </ac:cxnSpMkLst>
        </pc:cxnChg>
      </pc:sldChg>
      <pc:sldChg chg="addSp delSp modSp mod">
        <pc:chgData name="Stuart C Wilde MBE" userId="effe1fc91cccb1d5" providerId="LiveId" clId="{0B7434C0-F6C9-5341-B016-8AA67EE59543}" dt="2023-12-07T16:43:50.040" v="1837" actId="1076"/>
        <pc:sldMkLst>
          <pc:docMk/>
          <pc:sldMk cId="3486815691" sldId="394"/>
        </pc:sldMkLst>
        <pc:spChg chg="add mod">
          <ac:chgData name="Stuart C Wilde MBE" userId="effe1fc91cccb1d5" providerId="LiveId" clId="{0B7434C0-F6C9-5341-B016-8AA67EE59543}" dt="2023-12-05T20:25:22.209" v="1257" actId="20577"/>
          <ac:spMkLst>
            <pc:docMk/>
            <pc:sldMk cId="3486815691" sldId="394"/>
            <ac:spMk id="2" creationId="{2A01AA02-7F7F-1764-B23A-08ACD30AF6B4}"/>
          </ac:spMkLst>
        </pc:spChg>
        <pc:spChg chg="del">
          <ac:chgData name="Stuart C Wilde MBE" userId="effe1fc91cccb1d5" providerId="LiveId" clId="{0B7434C0-F6C9-5341-B016-8AA67EE59543}" dt="2023-12-05T20:00:22.185" v="488" actId="478"/>
          <ac:spMkLst>
            <pc:docMk/>
            <pc:sldMk cId="3486815691" sldId="394"/>
            <ac:spMk id="4" creationId="{60735DC8-A105-4BD0-A57F-2FFC38AECE84}"/>
          </ac:spMkLst>
        </pc:spChg>
        <pc:spChg chg="mod">
          <ac:chgData name="Stuart C Wilde MBE" userId="effe1fc91cccb1d5" providerId="LiveId" clId="{0B7434C0-F6C9-5341-B016-8AA67EE59543}" dt="2023-12-07T16:43:50.040" v="1837" actId="1076"/>
          <ac:spMkLst>
            <pc:docMk/>
            <pc:sldMk cId="3486815691" sldId="394"/>
            <ac:spMk id="13" creationId="{B773A3A9-133B-B7E4-912A-002CFD960D3A}"/>
          </ac:spMkLst>
        </pc:spChg>
        <pc:spChg chg="del">
          <ac:chgData name="Stuart C Wilde MBE" userId="effe1fc91cccb1d5" providerId="LiveId" clId="{0B7434C0-F6C9-5341-B016-8AA67EE59543}" dt="2023-12-05T20:00:22.185" v="488" actId="478"/>
          <ac:spMkLst>
            <pc:docMk/>
            <pc:sldMk cId="3486815691" sldId="394"/>
            <ac:spMk id="14" creationId="{8F43C2BE-FC11-4556-86F2-8EE2FBBF10D2}"/>
          </ac:spMkLst>
        </pc:spChg>
        <pc:spChg chg="mod">
          <ac:chgData name="Stuart C Wilde MBE" userId="effe1fc91cccb1d5" providerId="LiveId" clId="{0B7434C0-F6C9-5341-B016-8AA67EE59543}" dt="2023-12-07T16:43:50.040" v="1837" actId="1076"/>
          <ac:spMkLst>
            <pc:docMk/>
            <pc:sldMk cId="3486815691" sldId="394"/>
            <ac:spMk id="15" creationId="{B1829252-3D33-364C-DE7B-BB53233C8F14}"/>
          </ac:spMkLst>
        </pc:spChg>
        <pc:spChg chg="mod">
          <ac:chgData name="Stuart C Wilde MBE" userId="effe1fc91cccb1d5" providerId="LiveId" clId="{0B7434C0-F6C9-5341-B016-8AA67EE59543}" dt="2023-12-07T16:43:50.040" v="1837" actId="1076"/>
          <ac:spMkLst>
            <pc:docMk/>
            <pc:sldMk cId="3486815691" sldId="394"/>
            <ac:spMk id="24" creationId="{6309C613-92E5-F2EF-C51B-B60B79F81430}"/>
          </ac:spMkLst>
        </pc:spChg>
        <pc:spChg chg="del">
          <ac:chgData name="Stuart C Wilde MBE" userId="effe1fc91cccb1d5" providerId="LiveId" clId="{0B7434C0-F6C9-5341-B016-8AA67EE59543}" dt="2023-12-05T20:00:22.185" v="488" actId="478"/>
          <ac:spMkLst>
            <pc:docMk/>
            <pc:sldMk cId="3486815691" sldId="394"/>
            <ac:spMk id="25" creationId="{F54BD576-CC82-43DA-A008-C28EF60A448A}"/>
          </ac:spMkLst>
        </pc:spChg>
        <pc:spChg chg="mod">
          <ac:chgData name="Stuart C Wilde MBE" userId="effe1fc91cccb1d5" providerId="LiveId" clId="{0B7434C0-F6C9-5341-B016-8AA67EE59543}" dt="2023-12-07T16:43:50.040" v="1837" actId="1076"/>
          <ac:spMkLst>
            <pc:docMk/>
            <pc:sldMk cId="3486815691" sldId="394"/>
            <ac:spMk id="26" creationId="{CC3C1C82-7390-9F39-C8DD-1656CF92954F}"/>
          </ac:spMkLst>
        </pc:spChg>
        <pc:spChg chg="del">
          <ac:chgData name="Stuart C Wilde MBE" userId="effe1fc91cccb1d5" providerId="LiveId" clId="{0B7434C0-F6C9-5341-B016-8AA67EE59543}" dt="2023-12-05T20:25:25.225" v="1258" actId="478"/>
          <ac:spMkLst>
            <pc:docMk/>
            <pc:sldMk cId="3486815691" sldId="394"/>
            <ac:spMk id="29" creationId="{C5A8C257-B6E4-D850-0685-E36894744DCB}"/>
          </ac:spMkLst>
        </pc:spChg>
        <pc:spChg chg="mod">
          <ac:chgData name="Stuart C Wilde MBE" userId="effe1fc91cccb1d5" providerId="LiveId" clId="{0B7434C0-F6C9-5341-B016-8AA67EE59543}" dt="2023-12-07T16:43:50.040" v="1837" actId="1076"/>
          <ac:spMkLst>
            <pc:docMk/>
            <pc:sldMk cId="3486815691" sldId="394"/>
            <ac:spMk id="33" creationId="{C65596E5-4079-6978-3645-503DB3697B3A}"/>
          </ac:spMkLst>
        </pc:spChg>
        <pc:spChg chg="mod">
          <ac:chgData name="Stuart C Wilde MBE" userId="effe1fc91cccb1d5" providerId="LiveId" clId="{0B7434C0-F6C9-5341-B016-8AA67EE59543}" dt="2023-12-07T16:43:50.040" v="1837" actId="1076"/>
          <ac:spMkLst>
            <pc:docMk/>
            <pc:sldMk cId="3486815691" sldId="394"/>
            <ac:spMk id="34" creationId="{B8DFB288-6C16-1336-096F-2F25CBBC9C74}"/>
          </ac:spMkLst>
        </pc:spChg>
        <pc:spChg chg="mod">
          <ac:chgData name="Stuart C Wilde MBE" userId="effe1fc91cccb1d5" providerId="LiveId" clId="{0B7434C0-F6C9-5341-B016-8AA67EE59543}" dt="2023-12-07T16:43:50.040" v="1837" actId="1076"/>
          <ac:spMkLst>
            <pc:docMk/>
            <pc:sldMk cId="3486815691" sldId="394"/>
            <ac:spMk id="41" creationId="{331F4AA5-D6FB-8FCD-2083-9583B08A97C9}"/>
          </ac:spMkLst>
        </pc:spChg>
        <pc:spChg chg="mod">
          <ac:chgData name="Stuart C Wilde MBE" userId="effe1fc91cccb1d5" providerId="LiveId" clId="{0B7434C0-F6C9-5341-B016-8AA67EE59543}" dt="2023-12-07T16:43:50.040" v="1837" actId="1076"/>
          <ac:spMkLst>
            <pc:docMk/>
            <pc:sldMk cId="3486815691" sldId="394"/>
            <ac:spMk id="42" creationId="{F4460B11-E4F7-6C5C-34B7-79D7D6C1E54A}"/>
          </ac:spMkLst>
        </pc:spChg>
        <pc:spChg chg="mod">
          <ac:chgData name="Stuart C Wilde MBE" userId="effe1fc91cccb1d5" providerId="LiveId" clId="{0B7434C0-F6C9-5341-B016-8AA67EE59543}" dt="2023-12-07T16:43:50.040" v="1837" actId="1076"/>
          <ac:spMkLst>
            <pc:docMk/>
            <pc:sldMk cId="3486815691" sldId="394"/>
            <ac:spMk id="52" creationId="{0B401F19-F098-F1AE-49D5-CF342126B2F2}"/>
          </ac:spMkLst>
        </pc:spChg>
        <pc:spChg chg="mod">
          <ac:chgData name="Stuart C Wilde MBE" userId="effe1fc91cccb1d5" providerId="LiveId" clId="{0B7434C0-F6C9-5341-B016-8AA67EE59543}" dt="2023-12-07T16:43:50.040" v="1837" actId="1076"/>
          <ac:spMkLst>
            <pc:docMk/>
            <pc:sldMk cId="3486815691" sldId="394"/>
            <ac:spMk id="53" creationId="{AC975E98-58BF-20D6-B235-8D354B9961DE}"/>
          </ac:spMkLst>
        </pc:spChg>
        <pc:spChg chg="mod">
          <ac:chgData name="Stuart C Wilde MBE" userId="effe1fc91cccb1d5" providerId="LiveId" clId="{0B7434C0-F6C9-5341-B016-8AA67EE59543}" dt="2023-12-07T16:43:50.040" v="1837" actId="1076"/>
          <ac:spMkLst>
            <pc:docMk/>
            <pc:sldMk cId="3486815691" sldId="394"/>
            <ac:spMk id="54" creationId="{98567D14-0028-C0E0-39D0-64E706347B05}"/>
          </ac:spMkLst>
        </pc:spChg>
        <pc:spChg chg="mod">
          <ac:chgData name="Stuart C Wilde MBE" userId="effe1fc91cccb1d5" providerId="LiveId" clId="{0B7434C0-F6C9-5341-B016-8AA67EE59543}" dt="2023-12-07T16:43:50.040" v="1837" actId="1076"/>
          <ac:spMkLst>
            <pc:docMk/>
            <pc:sldMk cId="3486815691" sldId="394"/>
            <ac:spMk id="62" creationId="{0C771306-FC59-394D-30AE-57D66E1B5CBB}"/>
          </ac:spMkLst>
        </pc:spChg>
        <pc:spChg chg="mod">
          <ac:chgData name="Stuart C Wilde MBE" userId="effe1fc91cccb1d5" providerId="LiveId" clId="{0B7434C0-F6C9-5341-B016-8AA67EE59543}" dt="2023-12-07T16:43:50.040" v="1837" actId="1076"/>
          <ac:spMkLst>
            <pc:docMk/>
            <pc:sldMk cId="3486815691" sldId="394"/>
            <ac:spMk id="63" creationId="{2C461BAA-73CB-C0A5-C38B-1668D20C8511}"/>
          </ac:spMkLst>
        </pc:spChg>
        <pc:picChg chg="mod">
          <ac:chgData name="Stuart C Wilde MBE" userId="effe1fc91cccb1d5" providerId="LiveId" clId="{0B7434C0-F6C9-5341-B016-8AA67EE59543}" dt="2023-12-07T16:43:50.040" v="1837" actId="1076"/>
          <ac:picMkLst>
            <pc:docMk/>
            <pc:sldMk cId="3486815691" sldId="394"/>
            <ac:picMk id="3" creationId="{FD979917-B92F-2C71-00EC-D4234924B9A3}"/>
          </ac:picMkLst>
        </pc:picChg>
        <pc:picChg chg="mod">
          <ac:chgData name="Stuart C Wilde MBE" userId="effe1fc91cccb1d5" providerId="LiveId" clId="{0B7434C0-F6C9-5341-B016-8AA67EE59543}" dt="2023-12-07T16:43:50.040" v="1837" actId="1076"/>
          <ac:picMkLst>
            <pc:docMk/>
            <pc:sldMk cId="3486815691" sldId="394"/>
            <ac:picMk id="6" creationId="{FB6797FC-B4D9-EC94-0A42-4E2437B24B91}"/>
          </ac:picMkLst>
        </pc:picChg>
        <pc:picChg chg="mod">
          <ac:chgData name="Stuart C Wilde MBE" userId="effe1fc91cccb1d5" providerId="LiveId" clId="{0B7434C0-F6C9-5341-B016-8AA67EE59543}" dt="2023-12-07T16:43:50.040" v="1837" actId="1076"/>
          <ac:picMkLst>
            <pc:docMk/>
            <pc:sldMk cId="3486815691" sldId="394"/>
            <ac:picMk id="65" creationId="{7DAD35EF-A433-A9DF-4577-C25A51C27A8E}"/>
          </ac:picMkLst>
        </pc:picChg>
        <pc:cxnChg chg="del">
          <ac:chgData name="Stuart C Wilde MBE" userId="effe1fc91cccb1d5" providerId="LiveId" clId="{0B7434C0-F6C9-5341-B016-8AA67EE59543}" dt="2023-12-05T20:00:22.185" v="488" actId="478"/>
          <ac:cxnSpMkLst>
            <pc:docMk/>
            <pc:sldMk cId="3486815691" sldId="394"/>
            <ac:cxnSpMk id="8" creationId="{50060E80-F1C3-4E50-B873-7CFDEEA90049}"/>
          </ac:cxnSpMkLst>
        </pc:cxnChg>
        <pc:cxnChg chg="del">
          <ac:chgData name="Stuart C Wilde MBE" userId="effe1fc91cccb1d5" providerId="LiveId" clId="{0B7434C0-F6C9-5341-B016-8AA67EE59543}" dt="2023-12-05T20:00:22.185" v="488" actId="478"/>
          <ac:cxnSpMkLst>
            <pc:docMk/>
            <pc:sldMk cId="3486815691" sldId="394"/>
            <ac:cxnSpMk id="9" creationId="{01C52B09-2839-4160-A3C1-6BB201E5D53A}"/>
          </ac:cxnSpMkLst>
        </pc:cxnChg>
        <pc:cxnChg chg="del">
          <ac:chgData name="Stuart C Wilde MBE" userId="effe1fc91cccb1d5" providerId="LiveId" clId="{0B7434C0-F6C9-5341-B016-8AA67EE59543}" dt="2023-12-05T20:00:22.185" v="488" actId="478"/>
          <ac:cxnSpMkLst>
            <pc:docMk/>
            <pc:sldMk cId="3486815691" sldId="394"/>
            <ac:cxnSpMk id="10" creationId="{FC6C2AB6-E695-4520-9F38-6B6A0DE36B04}"/>
          </ac:cxnSpMkLst>
        </pc:cxnChg>
        <pc:cxnChg chg="del">
          <ac:chgData name="Stuart C Wilde MBE" userId="effe1fc91cccb1d5" providerId="LiveId" clId="{0B7434C0-F6C9-5341-B016-8AA67EE59543}" dt="2023-12-05T20:00:22.185" v="488" actId="478"/>
          <ac:cxnSpMkLst>
            <pc:docMk/>
            <pc:sldMk cId="3486815691" sldId="394"/>
            <ac:cxnSpMk id="11" creationId="{8F28B946-C7F6-4BF4-9E0C-3FACB97B07C7}"/>
          </ac:cxnSpMkLst>
        </pc:cxnChg>
        <pc:cxnChg chg="mod">
          <ac:chgData name="Stuart C Wilde MBE" userId="effe1fc91cccb1d5" providerId="LiveId" clId="{0B7434C0-F6C9-5341-B016-8AA67EE59543}" dt="2023-12-07T16:43:50.040" v="1837" actId="1076"/>
          <ac:cxnSpMkLst>
            <pc:docMk/>
            <pc:sldMk cId="3486815691" sldId="394"/>
            <ac:cxnSpMk id="20" creationId="{0D480BBC-9203-13FB-F305-E910ADAD3F55}"/>
          </ac:cxnSpMkLst>
        </pc:cxnChg>
        <pc:cxnChg chg="mod">
          <ac:chgData name="Stuart C Wilde MBE" userId="effe1fc91cccb1d5" providerId="LiveId" clId="{0B7434C0-F6C9-5341-B016-8AA67EE59543}" dt="2023-12-07T16:43:50.040" v="1837" actId="1076"/>
          <ac:cxnSpMkLst>
            <pc:docMk/>
            <pc:sldMk cId="3486815691" sldId="394"/>
            <ac:cxnSpMk id="27" creationId="{6E8F9798-504A-ACC0-FDE3-0F78A7972D10}"/>
          </ac:cxnSpMkLst>
        </pc:cxnChg>
        <pc:cxnChg chg="mod">
          <ac:chgData name="Stuart C Wilde MBE" userId="effe1fc91cccb1d5" providerId="LiveId" clId="{0B7434C0-F6C9-5341-B016-8AA67EE59543}" dt="2023-12-07T16:43:50.040" v="1837" actId="1076"/>
          <ac:cxnSpMkLst>
            <pc:docMk/>
            <pc:sldMk cId="3486815691" sldId="394"/>
            <ac:cxnSpMk id="35" creationId="{C5C06A45-DADA-1876-35C6-3C72A08DD70A}"/>
          </ac:cxnSpMkLst>
        </pc:cxnChg>
        <pc:cxnChg chg="mod">
          <ac:chgData name="Stuart C Wilde MBE" userId="effe1fc91cccb1d5" providerId="LiveId" clId="{0B7434C0-F6C9-5341-B016-8AA67EE59543}" dt="2023-12-07T16:43:50.040" v="1837" actId="1076"/>
          <ac:cxnSpMkLst>
            <pc:docMk/>
            <pc:sldMk cId="3486815691" sldId="394"/>
            <ac:cxnSpMk id="43" creationId="{BA5E0C3B-2FBB-D6BC-0C77-C77F932D18F3}"/>
          </ac:cxnSpMkLst>
        </pc:cxnChg>
        <pc:cxnChg chg="mod">
          <ac:chgData name="Stuart C Wilde MBE" userId="effe1fc91cccb1d5" providerId="LiveId" clId="{0B7434C0-F6C9-5341-B016-8AA67EE59543}" dt="2023-12-07T16:43:50.040" v="1837" actId="1076"/>
          <ac:cxnSpMkLst>
            <pc:docMk/>
            <pc:sldMk cId="3486815691" sldId="394"/>
            <ac:cxnSpMk id="57" creationId="{21C9FEB8-D9A9-46AD-9A17-B46BD371E9FF}"/>
          </ac:cxnSpMkLst>
        </pc:cxnChg>
        <pc:cxnChg chg="mod">
          <ac:chgData name="Stuart C Wilde MBE" userId="effe1fc91cccb1d5" providerId="LiveId" clId="{0B7434C0-F6C9-5341-B016-8AA67EE59543}" dt="2023-12-07T16:43:50.040" v="1837" actId="1076"/>
          <ac:cxnSpMkLst>
            <pc:docMk/>
            <pc:sldMk cId="3486815691" sldId="394"/>
            <ac:cxnSpMk id="66" creationId="{9073293C-E2E6-B977-68DC-6371D2774BE2}"/>
          </ac:cxnSpMkLst>
        </pc:cxnChg>
      </pc:sldChg>
      <pc:sldChg chg="addSp delSp modSp mod">
        <pc:chgData name="Stuart C Wilde MBE" userId="effe1fc91cccb1d5" providerId="LiveId" clId="{0B7434C0-F6C9-5341-B016-8AA67EE59543}" dt="2023-12-07T16:43:59.285" v="1838" actId="1076"/>
        <pc:sldMkLst>
          <pc:docMk/>
          <pc:sldMk cId="1116673399" sldId="395"/>
        </pc:sldMkLst>
        <pc:spChg chg="add mod">
          <ac:chgData name="Stuart C Wilde MBE" userId="effe1fc91cccb1d5" providerId="LiveId" clId="{0B7434C0-F6C9-5341-B016-8AA67EE59543}" dt="2023-12-05T20:25:34.651" v="1264" actId="20577"/>
          <ac:spMkLst>
            <pc:docMk/>
            <pc:sldMk cId="1116673399" sldId="395"/>
            <ac:spMk id="2" creationId="{49C6D8A6-8FBB-8493-E62D-C80A59DD0548}"/>
          </ac:spMkLst>
        </pc:spChg>
        <pc:spChg chg="del">
          <ac:chgData name="Stuart C Wilde MBE" userId="effe1fc91cccb1d5" providerId="LiveId" clId="{0B7434C0-F6C9-5341-B016-8AA67EE59543}" dt="2023-12-05T20:00:27.687" v="489" actId="478"/>
          <ac:spMkLst>
            <pc:docMk/>
            <pc:sldMk cId="1116673399" sldId="395"/>
            <ac:spMk id="4" creationId="{60735DC8-A105-4BD0-A57F-2FFC38AECE84}"/>
          </ac:spMkLst>
        </pc:spChg>
        <pc:spChg chg="mod">
          <ac:chgData name="Stuart C Wilde MBE" userId="effe1fc91cccb1d5" providerId="LiveId" clId="{0B7434C0-F6C9-5341-B016-8AA67EE59543}" dt="2023-12-07T16:43:59.285" v="1838" actId="1076"/>
          <ac:spMkLst>
            <pc:docMk/>
            <pc:sldMk cId="1116673399" sldId="395"/>
            <ac:spMk id="13" creationId="{B773A3A9-133B-B7E4-912A-002CFD960D3A}"/>
          </ac:spMkLst>
        </pc:spChg>
        <pc:spChg chg="del">
          <ac:chgData name="Stuart C Wilde MBE" userId="effe1fc91cccb1d5" providerId="LiveId" clId="{0B7434C0-F6C9-5341-B016-8AA67EE59543}" dt="2023-12-05T20:00:27.687" v="489" actId="478"/>
          <ac:spMkLst>
            <pc:docMk/>
            <pc:sldMk cId="1116673399" sldId="395"/>
            <ac:spMk id="14" creationId="{8F43C2BE-FC11-4556-86F2-8EE2FBBF10D2}"/>
          </ac:spMkLst>
        </pc:spChg>
        <pc:spChg chg="mod">
          <ac:chgData name="Stuart C Wilde MBE" userId="effe1fc91cccb1d5" providerId="LiveId" clId="{0B7434C0-F6C9-5341-B016-8AA67EE59543}" dt="2023-12-07T16:43:59.285" v="1838" actId="1076"/>
          <ac:spMkLst>
            <pc:docMk/>
            <pc:sldMk cId="1116673399" sldId="395"/>
            <ac:spMk id="15" creationId="{B1829252-3D33-364C-DE7B-BB53233C8F14}"/>
          </ac:spMkLst>
        </pc:spChg>
        <pc:spChg chg="mod">
          <ac:chgData name="Stuart C Wilde MBE" userId="effe1fc91cccb1d5" providerId="LiveId" clId="{0B7434C0-F6C9-5341-B016-8AA67EE59543}" dt="2023-12-07T16:43:59.285" v="1838" actId="1076"/>
          <ac:spMkLst>
            <pc:docMk/>
            <pc:sldMk cId="1116673399" sldId="395"/>
            <ac:spMk id="18" creationId="{6E1D2791-73E1-26BC-8997-96077EBFBB7B}"/>
          </ac:spMkLst>
        </pc:spChg>
        <pc:spChg chg="mod">
          <ac:chgData name="Stuart C Wilde MBE" userId="effe1fc91cccb1d5" providerId="LiveId" clId="{0B7434C0-F6C9-5341-B016-8AA67EE59543}" dt="2023-12-07T16:43:59.285" v="1838" actId="1076"/>
          <ac:spMkLst>
            <pc:docMk/>
            <pc:sldMk cId="1116673399" sldId="395"/>
            <ac:spMk id="19" creationId="{71A43FF2-6A7A-FC0C-05C1-AFC0B4ABF4F3}"/>
          </ac:spMkLst>
        </pc:spChg>
        <pc:spChg chg="mod">
          <ac:chgData name="Stuart C Wilde MBE" userId="effe1fc91cccb1d5" providerId="LiveId" clId="{0B7434C0-F6C9-5341-B016-8AA67EE59543}" dt="2023-12-07T16:43:59.285" v="1838" actId="1076"/>
          <ac:spMkLst>
            <pc:docMk/>
            <pc:sldMk cId="1116673399" sldId="395"/>
            <ac:spMk id="23" creationId="{9899B22A-0847-3B21-BC73-BCC3F5FC9C64}"/>
          </ac:spMkLst>
        </pc:spChg>
        <pc:spChg chg="mod">
          <ac:chgData name="Stuart C Wilde MBE" userId="effe1fc91cccb1d5" providerId="LiveId" clId="{0B7434C0-F6C9-5341-B016-8AA67EE59543}" dt="2023-12-07T16:43:59.285" v="1838" actId="1076"/>
          <ac:spMkLst>
            <pc:docMk/>
            <pc:sldMk cId="1116673399" sldId="395"/>
            <ac:spMk id="24" creationId="{6309C613-92E5-F2EF-C51B-B60B79F81430}"/>
          </ac:spMkLst>
        </pc:spChg>
        <pc:spChg chg="del">
          <ac:chgData name="Stuart C Wilde MBE" userId="effe1fc91cccb1d5" providerId="LiveId" clId="{0B7434C0-F6C9-5341-B016-8AA67EE59543}" dt="2023-12-05T20:00:27.687" v="489" actId="478"/>
          <ac:spMkLst>
            <pc:docMk/>
            <pc:sldMk cId="1116673399" sldId="395"/>
            <ac:spMk id="25" creationId="{F54BD576-CC82-43DA-A008-C28EF60A448A}"/>
          </ac:spMkLst>
        </pc:spChg>
        <pc:spChg chg="mod">
          <ac:chgData name="Stuart C Wilde MBE" userId="effe1fc91cccb1d5" providerId="LiveId" clId="{0B7434C0-F6C9-5341-B016-8AA67EE59543}" dt="2023-12-07T16:43:59.285" v="1838" actId="1076"/>
          <ac:spMkLst>
            <pc:docMk/>
            <pc:sldMk cId="1116673399" sldId="395"/>
            <ac:spMk id="26" creationId="{CC3C1C82-7390-9F39-C8DD-1656CF92954F}"/>
          </ac:spMkLst>
        </pc:spChg>
        <pc:spChg chg="mod">
          <ac:chgData name="Stuart C Wilde MBE" userId="effe1fc91cccb1d5" providerId="LiveId" clId="{0B7434C0-F6C9-5341-B016-8AA67EE59543}" dt="2023-12-07T16:43:59.285" v="1838" actId="1076"/>
          <ac:spMkLst>
            <pc:docMk/>
            <pc:sldMk cId="1116673399" sldId="395"/>
            <ac:spMk id="28" creationId="{DD661F6A-5BE4-557E-318E-469F6557BB7B}"/>
          </ac:spMkLst>
        </pc:spChg>
        <pc:spChg chg="del">
          <ac:chgData name="Stuart C Wilde MBE" userId="effe1fc91cccb1d5" providerId="LiveId" clId="{0B7434C0-F6C9-5341-B016-8AA67EE59543}" dt="2023-12-05T20:25:37.555" v="1265" actId="478"/>
          <ac:spMkLst>
            <pc:docMk/>
            <pc:sldMk cId="1116673399" sldId="395"/>
            <ac:spMk id="29" creationId="{C5A8C257-B6E4-D850-0685-E36894744DCB}"/>
          </ac:spMkLst>
        </pc:spChg>
        <pc:spChg chg="mod">
          <ac:chgData name="Stuart C Wilde MBE" userId="effe1fc91cccb1d5" providerId="LiveId" clId="{0B7434C0-F6C9-5341-B016-8AA67EE59543}" dt="2023-12-07T16:43:59.285" v="1838" actId="1076"/>
          <ac:spMkLst>
            <pc:docMk/>
            <pc:sldMk cId="1116673399" sldId="395"/>
            <ac:spMk id="31" creationId="{69553A4A-A453-5386-4E07-8505477239FE}"/>
          </ac:spMkLst>
        </pc:spChg>
        <pc:spChg chg="mod">
          <ac:chgData name="Stuart C Wilde MBE" userId="effe1fc91cccb1d5" providerId="LiveId" clId="{0B7434C0-F6C9-5341-B016-8AA67EE59543}" dt="2023-12-07T16:43:59.285" v="1838" actId="1076"/>
          <ac:spMkLst>
            <pc:docMk/>
            <pc:sldMk cId="1116673399" sldId="395"/>
            <ac:spMk id="32" creationId="{E430DEF7-4C85-B10F-0BDF-F83D4BFB612B}"/>
          </ac:spMkLst>
        </pc:spChg>
        <pc:spChg chg="mod">
          <ac:chgData name="Stuart C Wilde MBE" userId="effe1fc91cccb1d5" providerId="LiveId" clId="{0B7434C0-F6C9-5341-B016-8AA67EE59543}" dt="2023-12-07T16:43:59.285" v="1838" actId="1076"/>
          <ac:spMkLst>
            <pc:docMk/>
            <pc:sldMk cId="1116673399" sldId="395"/>
            <ac:spMk id="33" creationId="{C65596E5-4079-6978-3645-503DB3697B3A}"/>
          </ac:spMkLst>
        </pc:spChg>
        <pc:spChg chg="mod">
          <ac:chgData name="Stuart C Wilde MBE" userId="effe1fc91cccb1d5" providerId="LiveId" clId="{0B7434C0-F6C9-5341-B016-8AA67EE59543}" dt="2023-12-07T16:43:59.285" v="1838" actId="1076"/>
          <ac:spMkLst>
            <pc:docMk/>
            <pc:sldMk cId="1116673399" sldId="395"/>
            <ac:spMk id="34" creationId="{B8DFB288-6C16-1336-096F-2F25CBBC9C74}"/>
          </ac:spMkLst>
        </pc:spChg>
        <pc:spChg chg="mod">
          <ac:chgData name="Stuart C Wilde MBE" userId="effe1fc91cccb1d5" providerId="LiveId" clId="{0B7434C0-F6C9-5341-B016-8AA67EE59543}" dt="2023-12-07T16:43:59.285" v="1838" actId="1076"/>
          <ac:spMkLst>
            <pc:docMk/>
            <pc:sldMk cId="1116673399" sldId="395"/>
            <ac:spMk id="36" creationId="{913DF381-1D8E-4DF4-CAA2-E3827F29ADC3}"/>
          </ac:spMkLst>
        </pc:spChg>
        <pc:spChg chg="mod">
          <ac:chgData name="Stuart C Wilde MBE" userId="effe1fc91cccb1d5" providerId="LiveId" clId="{0B7434C0-F6C9-5341-B016-8AA67EE59543}" dt="2023-12-07T16:43:59.285" v="1838" actId="1076"/>
          <ac:spMkLst>
            <pc:docMk/>
            <pc:sldMk cId="1116673399" sldId="395"/>
            <ac:spMk id="37" creationId="{35F63E98-BAB2-FB2A-4759-9C84870237C2}"/>
          </ac:spMkLst>
        </pc:spChg>
        <pc:spChg chg="mod">
          <ac:chgData name="Stuart C Wilde MBE" userId="effe1fc91cccb1d5" providerId="LiveId" clId="{0B7434C0-F6C9-5341-B016-8AA67EE59543}" dt="2023-12-07T16:43:59.285" v="1838" actId="1076"/>
          <ac:spMkLst>
            <pc:docMk/>
            <pc:sldMk cId="1116673399" sldId="395"/>
            <ac:spMk id="46" creationId="{E328E04A-A10F-D9B0-7109-6C1232CBB3A7}"/>
          </ac:spMkLst>
        </pc:spChg>
        <pc:picChg chg="mod">
          <ac:chgData name="Stuart C Wilde MBE" userId="effe1fc91cccb1d5" providerId="LiveId" clId="{0B7434C0-F6C9-5341-B016-8AA67EE59543}" dt="2023-12-07T16:43:59.285" v="1838" actId="1076"/>
          <ac:picMkLst>
            <pc:docMk/>
            <pc:sldMk cId="1116673399" sldId="395"/>
            <ac:picMk id="5" creationId="{CA6DC921-1C03-AA41-DF34-E5B258C97120}"/>
          </ac:picMkLst>
        </pc:picChg>
        <pc:picChg chg="mod">
          <ac:chgData name="Stuart C Wilde MBE" userId="effe1fc91cccb1d5" providerId="LiveId" clId="{0B7434C0-F6C9-5341-B016-8AA67EE59543}" dt="2023-12-07T16:43:59.285" v="1838" actId="1076"/>
          <ac:picMkLst>
            <pc:docMk/>
            <pc:sldMk cId="1116673399" sldId="395"/>
            <ac:picMk id="17" creationId="{A316087F-F884-89F0-6D68-33185AEA6BC3}"/>
          </ac:picMkLst>
        </pc:picChg>
        <pc:picChg chg="mod">
          <ac:chgData name="Stuart C Wilde MBE" userId="effe1fc91cccb1d5" providerId="LiveId" clId="{0B7434C0-F6C9-5341-B016-8AA67EE59543}" dt="2023-12-07T16:43:59.285" v="1838" actId="1076"/>
          <ac:picMkLst>
            <pc:docMk/>
            <pc:sldMk cId="1116673399" sldId="395"/>
            <ac:picMk id="48" creationId="{7B119EA7-AB69-950E-37BC-CF02BD7F8150}"/>
          </ac:picMkLst>
        </pc:picChg>
        <pc:picChg chg="mod">
          <ac:chgData name="Stuart C Wilde MBE" userId="effe1fc91cccb1d5" providerId="LiveId" clId="{0B7434C0-F6C9-5341-B016-8AA67EE59543}" dt="2023-12-07T16:43:59.285" v="1838" actId="1076"/>
          <ac:picMkLst>
            <pc:docMk/>
            <pc:sldMk cId="1116673399" sldId="395"/>
            <ac:picMk id="59" creationId="{68155964-3D19-8930-DF30-49E28663ECB2}"/>
          </ac:picMkLst>
        </pc:picChg>
        <pc:cxnChg chg="del">
          <ac:chgData name="Stuart C Wilde MBE" userId="effe1fc91cccb1d5" providerId="LiveId" clId="{0B7434C0-F6C9-5341-B016-8AA67EE59543}" dt="2023-12-05T20:00:27.687" v="489" actId="478"/>
          <ac:cxnSpMkLst>
            <pc:docMk/>
            <pc:sldMk cId="1116673399" sldId="395"/>
            <ac:cxnSpMk id="8" creationId="{50060E80-F1C3-4E50-B873-7CFDEEA90049}"/>
          </ac:cxnSpMkLst>
        </pc:cxnChg>
        <pc:cxnChg chg="del">
          <ac:chgData name="Stuart C Wilde MBE" userId="effe1fc91cccb1d5" providerId="LiveId" clId="{0B7434C0-F6C9-5341-B016-8AA67EE59543}" dt="2023-12-05T20:00:27.687" v="489" actId="478"/>
          <ac:cxnSpMkLst>
            <pc:docMk/>
            <pc:sldMk cId="1116673399" sldId="395"/>
            <ac:cxnSpMk id="9" creationId="{01C52B09-2839-4160-A3C1-6BB201E5D53A}"/>
          </ac:cxnSpMkLst>
        </pc:cxnChg>
        <pc:cxnChg chg="del">
          <ac:chgData name="Stuart C Wilde MBE" userId="effe1fc91cccb1d5" providerId="LiveId" clId="{0B7434C0-F6C9-5341-B016-8AA67EE59543}" dt="2023-12-05T20:00:27.687" v="489" actId="478"/>
          <ac:cxnSpMkLst>
            <pc:docMk/>
            <pc:sldMk cId="1116673399" sldId="395"/>
            <ac:cxnSpMk id="10" creationId="{FC6C2AB6-E695-4520-9F38-6B6A0DE36B04}"/>
          </ac:cxnSpMkLst>
        </pc:cxnChg>
        <pc:cxnChg chg="del">
          <ac:chgData name="Stuart C Wilde MBE" userId="effe1fc91cccb1d5" providerId="LiveId" clId="{0B7434C0-F6C9-5341-B016-8AA67EE59543}" dt="2023-12-05T20:00:27.687" v="489" actId="478"/>
          <ac:cxnSpMkLst>
            <pc:docMk/>
            <pc:sldMk cId="1116673399" sldId="395"/>
            <ac:cxnSpMk id="11" creationId="{8F28B946-C7F6-4BF4-9E0C-3FACB97B07C7}"/>
          </ac:cxnSpMkLst>
        </pc:cxnChg>
        <pc:cxnChg chg="mod">
          <ac:chgData name="Stuart C Wilde MBE" userId="effe1fc91cccb1d5" providerId="LiveId" clId="{0B7434C0-F6C9-5341-B016-8AA67EE59543}" dt="2023-12-07T16:43:59.285" v="1838" actId="1076"/>
          <ac:cxnSpMkLst>
            <pc:docMk/>
            <pc:sldMk cId="1116673399" sldId="395"/>
            <ac:cxnSpMk id="20" creationId="{0D480BBC-9203-13FB-F305-E910ADAD3F55}"/>
          </ac:cxnSpMkLst>
        </pc:cxnChg>
        <pc:cxnChg chg="mod">
          <ac:chgData name="Stuart C Wilde MBE" userId="effe1fc91cccb1d5" providerId="LiveId" clId="{0B7434C0-F6C9-5341-B016-8AA67EE59543}" dt="2023-12-07T16:43:59.285" v="1838" actId="1076"/>
          <ac:cxnSpMkLst>
            <pc:docMk/>
            <pc:sldMk cId="1116673399" sldId="395"/>
            <ac:cxnSpMk id="21" creationId="{7E3CF850-1FC5-F2BC-0472-35F8A8538391}"/>
          </ac:cxnSpMkLst>
        </pc:cxnChg>
        <pc:cxnChg chg="mod">
          <ac:chgData name="Stuart C Wilde MBE" userId="effe1fc91cccb1d5" providerId="LiveId" clId="{0B7434C0-F6C9-5341-B016-8AA67EE59543}" dt="2023-12-07T16:43:59.285" v="1838" actId="1076"/>
          <ac:cxnSpMkLst>
            <pc:docMk/>
            <pc:sldMk cId="1116673399" sldId="395"/>
            <ac:cxnSpMk id="22" creationId="{20050B47-E700-6066-073D-0603E39F6831}"/>
          </ac:cxnSpMkLst>
        </pc:cxnChg>
        <pc:cxnChg chg="mod">
          <ac:chgData name="Stuart C Wilde MBE" userId="effe1fc91cccb1d5" providerId="LiveId" clId="{0B7434C0-F6C9-5341-B016-8AA67EE59543}" dt="2023-12-07T16:43:59.285" v="1838" actId="1076"/>
          <ac:cxnSpMkLst>
            <pc:docMk/>
            <pc:sldMk cId="1116673399" sldId="395"/>
            <ac:cxnSpMk id="27" creationId="{6E8F9798-504A-ACC0-FDE3-0F78A7972D10}"/>
          </ac:cxnSpMkLst>
        </pc:cxnChg>
        <pc:cxnChg chg="mod">
          <ac:chgData name="Stuart C Wilde MBE" userId="effe1fc91cccb1d5" providerId="LiveId" clId="{0B7434C0-F6C9-5341-B016-8AA67EE59543}" dt="2023-12-07T16:43:59.285" v="1838" actId="1076"/>
          <ac:cxnSpMkLst>
            <pc:docMk/>
            <pc:sldMk cId="1116673399" sldId="395"/>
            <ac:cxnSpMk id="30" creationId="{1401032D-67CE-5F27-413B-8A646DC3C5CE}"/>
          </ac:cxnSpMkLst>
        </pc:cxnChg>
        <pc:cxnChg chg="mod">
          <ac:chgData name="Stuart C Wilde MBE" userId="effe1fc91cccb1d5" providerId="LiveId" clId="{0B7434C0-F6C9-5341-B016-8AA67EE59543}" dt="2023-12-07T16:43:59.285" v="1838" actId="1076"/>
          <ac:cxnSpMkLst>
            <pc:docMk/>
            <pc:sldMk cId="1116673399" sldId="395"/>
            <ac:cxnSpMk id="35" creationId="{C5C06A45-DADA-1876-35C6-3C72A08DD70A}"/>
          </ac:cxnSpMkLst>
        </pc:cxnChg>
        <pc:cxnChg chg="mod">
          <ac:chgData name="Stuart C Wilde MBE" userId="effe1fc91cccb1d5" providerId="LiveId" clId="{0B7434C0-F6C9-5341-B016-8AA67EE59543}" dt="2023-12-07T16:43:59.285" v="1838" actId="1076"/>
          <ac:cxnSpMkLst>
            <pc:docMk/>
            <pc:sldMk cId="1116673399" sldId="395"/>
            <ac:cxnSpMk id="38" creationId="{EBDD8B46-812C-569F-B89F-2F982751400A}"/>
          </ac:cxnSpMkLst>
        </pc:cxnChg>
        <pc:cxnChg chg="mod">
          <ac:chgData name="Stuart C Wilde MBE" userId="effe1fc91cccb1d5" providerId="LiveId" clId="{0B7434C0-F6C9-5341-B016-8AA67EE59543}" dt="2023-12-07T16:43:59.285" v="1838" actId="1076"/>
          <ac:cxnSpMkLst>
            <pc:docMk/>
            <pc:sldMk cId="1116673399" sldId="395"/>
            <ac:cxnSpMk id="39" creationId="{D97D585B-4194-BE04-2E3A-3C91C62B660F}"/>
          </ac:cxnSpMkLst>
        </pc:cxnChg>
        <pc:cxnChg chg="mod">
          <ac:chgData name="Stuart C Wilde MBE" userId="effe1fc91cccb1d5" providerId="LiveId" clId="{0B7434C0-F6C9-5341-B016-8AA67EE59543}" dt="2023-12-07T16:43:59.285" v="1838" actId="1076"/>
          <ac:cxnSpMkLst>
            <pc:docMk/>
            <pc:sldMk cId="1116673399" sldId="395"/>
            <ac:cxnSpMk id="44" creationId="{83110C49-E9F3-B93F-600B-53971493AAC1}"/>
          </ac:cxnSpMkLst>
        </pc:cxnChg>
        <pc:cxnChg chg="mod">
          <ac:chgData name="Stuart C Wilde MBE" userId="effe1fc91cccb1d5" providerId="LiveId" clId="{0B7434C0-F6C9-5341-B016-8AA67EE59543}" dt="2023-12-07T16:43:59.285" v="1838" actId="1076"/>
          <ac:cxnSpMkLst>
            <pc:docMk/>
            <pc:sldMk cId="1116673399" sldId="395"/>
            <ac:cxnSpMk id="45" creationId="{5C51BD23-984B-3BC2-F90F-B232502F2712}"/>
          </ac:cxnSpMkLst>
        </pc:cxnChg>
        <pc:cxnChg chg="mod">
          <ac:chgData name="Stuart C Wilde MBE" userId="effe1fc91cccb1d5" providerId="LiveId" clId="{0B7434C0-F6C9-5341-B016-8AA67EE59543}" dt="2023-12-07T16:43:59.285" v="1838" actId="1076"/>
          <ac:cxnSpMkLst>
            <pc:docMk/>
            <pc:sldMk cId="1116673399" sldId="395"/>
            <ac:cxnSpMk id="47" creationId="{9F8B71D2-D3D3-4DE1-03A4-F599DF948A0B}"/>
          </ac:cxnSpMkLst>
        </pc:cxnChg>
      </pc:sldChg>
      <pc:sldChg chg="addSp delSp modSp mod">
        <pc:chgData name="Stuart C Wilde MBE" userId="effe1fc91cccb1d5" providerId="LiveId" clId="{0B7434C0-F6C9-5341-B016-8AA67EE59543}" dt="2023-12-07T16:44:08.375" v="1839" actId="1076"/>
        <pc:sldMkLst>
          <pc:docMk/>
          <pc:sldMk cId="2203953103" sldId="396"/>
        </pc:sldMkLst>
        <pc:spChg chg="add mod">
          <ac:chgData name="Stuart C Wilde MBE" userId="effe1fc91cccb1d5" providerId="LiveId" clId="{0B7434C0-F6C9-5341-B016-8AA67EE59543}" dt="2023-12-05T20:25:46.209" v="1271" actId="20577"/>
          <ac:spMkLst>
            <pc:docMk/>
            <pc:sldMk cId="2203953103" sldId="396"/>
            <ac:spMk id="2" creationId="{246A0678-2621-5035-144A-DFC834104D9D}"/>
          </ac:spMkLst>
        </pc:spChg>
        <pc:spChg chg="del">
          <ac:chgData name="Stuart C Wilde MBE" userId="effe1fc91cccb1d5" providerId="LiveId" clId="{0B7434C0-F6C9-5341-B016-8AA67EE59543}" dt="2023-12-05T20:00:32.883" v="490" actId="478"/>
          <ac:spMkLst>
            <pc:docMk/>
            <pc:sldMk cId="2203953103" sldId="396"/>
            <ac:spMk id="4" creationId="{60735DC8-A105-4BD0-A57F-2FFC38AECE84}"/>
          </ac:spMkLst>
        </pc:spChg>
        <pc:spChg chg="mod">
          <ac:chgData name="Stuart C Wilde MBE" userId="effe1fc91cccb1d5" providerId="LiveId" clId="{0B7434C0-F6C9-5341-B016-8AA67EE59543}" dt="2023-12-07T16:44:08.375" v="1839" actId="1076"/>
          <ac:spMkLst>
            <pc:docMk/>
            <pc:sldMk cId="2203953103" sldId="396"/>
            <ac:spMk id="12" creationId="{1516020E-B0A6-E6E1-E64E-7429BCFE3F4A}"/>
          </ac:spMkLst>
        </pc:spChg>
        <pc:spChg chg="del">
          <ac:chgData name="Stuart C Wilde MBE" userId="effe1fc91cccb1d5" providerId="LiveId" clId="{0B7434C0-F6C9-5341-B016-8AA67EE59543}" dt="2023-12-05T20:00:32.883" v="490" actId="478"/>
          <ac:spMkLst>
            <pc:docMk/>
            <pc:sldMk cId="2203953103" sldId="396"/>
            <ac:spMk id="14" creationId="{8F43C2BE-FC11-4556-86F2-8EE2FBBF10D2}"/>
          </ac:spMkLst>
        </pc:spChg>
        <pc:spChg chg="mod">
          <ac:chgData name="Stuart C Wilde MBE" userId="effe1fc91cccb1d5" providerId="LiveId" clId="{0B7434C0-F6C9-5341-B016-8AA67EE59543}" dt="2023-12-07T16:44:08.375" v="1839" actId="1076"/>
          <ac:spMkLst>
            <pc:docMk/>
            <pc:sldMk cId="2203953103" sldId="396"/>
            <ac:spMk id="15" creationId="{0F64C21E-16EA-59A8-7101-5460595547D8}"/>
          </ac:spMkLst>
        </pc:spChg>
        <pc:spChg chg="mod">
          <ac:chgData name="Stuart C Wilde MBE" userId="effe1fc91cccb1d5" providerId="LiveId" clId="{0B7434C0-F6C9-5341-B016-8AA67EE59543}" dt="2023-12-07T16:44:08.375" v="1839" actId="1076"/>
          <ac:spMkLst>
            <pc:docMk/>
            <pc:sldMk cId="2203953103" sldId="396"/>
            <ac:spMk id="16" creationId="{56835687-FE39-2D52-E182-0C68D4BD0F0E}"/>
          </ac:spMkLst>
        </pc:spChg>
        <pc:spChg chg="mod">
          <ac:chgData name="Stuart C Wilde MBE" userId="effe1fc91cccb1d5" providerId="LiveId" clId="{0B7434C0-F6C9-5341-B016-8AA67EE59543}" dt="2023-12-07T16:44:08.375" v="1839" actId="1076"/>
          <ac:spMkLst>
            <pc:docMk/>
            <pc:sldMk cId="2203953103" sldId="396"/>
            <ac:spMk id="21" creationId="{89D09E5F-18CC-5DA5-4CBD-623D1090996D}"/>
          </ac:spMkLst>
        </pc:spChg>
        <pc:spChg chg="del">
          <ac:chgData name="Stuart C Wilde MBE" userId="effe1fc91cccb1d5" providerId="LiveId" clId="{0B7434C0-F6C9-5341-B016-8AA67EE59543}" dt="2023-12-05T20:00:32.883" v="490" actId="478"/>
          <ac:spMkLst>
            <pc:docMk/>
            <pc:sldMk cId="2203953103" sldId="396"/>
            <ac:spMk id="25" creationId="{F54BD576-CC82-43DA-A008-C28EF60A448A}"/>
          </ac:spMkLst>
        </pc:spChg>
        <pc:spChg chg="mod">
          <ac:chgData name="Stuart C Wilde MBE" userId="effe1fc91cccb1d5" providerId="LiveId" clId="{0B7434C0-F6C9-5341-B016-8AA67EE59543}" dt="2023-12-07T16:44:08.375" v="1839" actId="1076"/>
          <ac:spMkLst>
            <pc:docMk/>
            <pc:sldMk cId="2203953103" sldId="396"/>
            <ac:spMk id="27" creationId="{0D513DC3-9612-BEE2-9C46-61A858CAC306}"/>
          </ac:spMkLst>
        </pc:spChg>
        <pc:spChg chg="mod">
          <ac:chgData name="Stuart C Wilde MBE" userId="effe1fc91cccb1d5" providerId="LiveId" clId="{0B7434C0-F6C9-5341-B016-8AA67EE59543}" dt="2023-12-07T16:44:08.375" v="1839" actId="1076"/>
          <ac:spMkLst>
            <pc:docMk/>
            <pc:sldMk cId="2203953103" sldId="396"/>
            <ac:spMk id="28" creationId="{D61C5D8B-0C1E-03C6-6F90-7A53509818BA}"/>
          </ac:spMkLst>
        </pc:spChg>
        <pc:spChg chg="del">
          <ac:chgData name="Stuart C Wilde MBE" userId="effe1fc91cccb1d5" providerId="LiveId" clId="{0B7434C0-F6C9-5341-B016-8AA67EE59543}" dt="2023-12-05T20:25:50.855" v="1272" actId="478"/>
          <ac:spMkLst>
            <pc:docMk/>
            <pc:sldMk cId="2203953103" sldId="396"/>
            <ac:spMk id="29" creationId="{C5A8C257-B6E4-D850-0685-E36894744DCB}"/>
          </ac:spMkLst>
        </pc:spChg>
        <pc:spChg chg="mod">
          <ac:chgData name="Stuart C Wilde MBE" userId="effe1fc91cccb1d5" providerId="LiveId" clId="{0B7434C0-F6C9-5341-B016-8AA67EE59543}" dt="2023-12-07T16:44:08.375" v="1839" actId="1076"/>
          <ac:spMkLst>
            <pc:docMk/>
            <pc:sldMk cId="2203953103" sldId="396"/>
            <ac:spMk id="36" creationId="{39D44BEE-AFAF-5714-F8DB-F39DF64438CE}"/>
          </ac:spMkLst>
        </pc:spChg>
        <pc:spChg chg="mod">
          <ac:chgData name="Stuart C Wilde MBE" userId="effe1fc91cccb1d5" providerId="LiveId" clId="{0B7434C0-F6C9-5341-B016-8AA67EE59543}" dt="2023-12-07T16:44:08.375" v="1839" actId="1076"/>
          <ac:spMkLst>
            <pc:docMk/>
            <pc:sldMk cId="2203953103" sldId="396"/>
            <ac:spMk id="37" creationId="{F8D0231F-60C8-227A-DB39-538E99E50EAB}"/>
          </ac:spMkLst>
        </pc:spChg>
        <pc:spChg chg="mod">
          <ac:chgData name="Stuart C Wilde MBE" userId="effe1fc91cccb1d5" providerId="LiveId" clId="{0B7434C0-F6C9-5341-B016-8AA67EE59543}" dt="2023-12-07T16:44:08.375" v="1839" actId="1076"/>
          <ac:spMkLst>
            <pc:docMk/>
            <pc:sldMk cId="2203953103" sldId="396"/>
            <ac:spMk id="38" creationId="{8B4ACCF8-26E3-538F-C922-BB3626D5067E}"/>
          </ac:spMkLst>
        </pc:spChg>
        <pc:picChg chg="mod">
          <ac:chgData name="Stuart C Wilde MBE" userId="effe1fc91cccb1d5" providerId="LiveId" clId="{0B7434C0-F6C9-5341-B016-8AA67EE59543}" dt="2023-12-07T16:44:08.375" v="1839" actId="1076"/>
          <ac:picMkLst>
            <pc:docMk/>
            <pc:sldMk cId="2203953103" sldId="396"/>
            <ac:picMk id="5" creationId="{8C1AAE65-BF4D-5D21-DB90-B951A7657BF4}"/>
          </ac:picMkLst>
        </pc:picChg>
        <pc:picChg chg="mod">
          <ac:chgData name="Stuart C Wilde MBE" userId="effe1fc91cccb1d5" providerId="LiveId" clId="{0B7434C0-F6C9-5341-B016-8AA67EE59543}" dt="2023-12-07T16:44:08.375" v="1839" actId="1076"/>
          <ac:picMkLst>
            <pc:docMk/>
            <pc:sldMk cId="2203953103" sldId="396"/>
            <ac:picMk id="6" creationId="{E9DC46DD-B54E-452A-7312-38147D0E7B97}"/>
          </ac:picMkLst>
        </pc:picChg>
        <pc:picChg chg="mod">
          <ac:chgData name="Stuart C Wilde MBE" userId="effe1fc91cccb1d5" providerId="LiveId" clId="{0B7434C0-F6C9-5341-B016-8AA67EE59543}" dt="2023-12-07T16:44:08.375" v="1839" actId="1076"/>
          <ac:picMkLst>
            <pc:docMk/>
            <pc:sldMk cId="2203953103" sldId="396"/>
            <ac:picMk id="13" creationId="{02B0CAC1-E0A2-CC5E-6507-8422D48154A5}"/>
          </ac:picMkLst>
        </pc:picChg>
        <pc:cxnChg chg="del">
          <ac:chgData name="Stuart C Wilde MBE" userId="effe1fc91cccb1d5" providerId="LiveId" clId="{0B7434C0-F6C9-5341-B016-8AA67EE59543}" dt="2023-12-05T20:00:32.883" v="490" actId="478"/>
          <ac:cxnSpMkLst>
            <pc:docMk/>
            <pc:sldMk cId="2203953103" sldId="396"/>
            <ac:cxnSpMk id="8" creationId="{50060E80-F1C3-4E50-B873-7CFDEEA90049}"/>
          </ac:cxnSpMkLst>
        </pc:cxnChg>
        <pc:cxnChg chg="del">
          <ac:chgData name="Stuart C Wilde MBE" userId="effe1fc91cccb1d5" providerId="LiveId" clId="{0B7434C0-F6C9-5341-B016-8AA67EE59543}" dt="2023-12-05T20:00:32.883" v="490" actId="478"/>
          <ac:cxnSpMkLst>
            <pc:docMk/>
            <pc:sldMk cId="2203953103" sldId="396"/>
            <ac:cxnSpMk id="9" creationId="{01C52B09-2839-4160-A3C1-6BB201E5D53A}"/>
          </ac:cxnSpMkLst>
        </pc:cxnChg>
        <pc:cxnChg chg="del">
          <ac:chgData name="Stuart C Wilde MBE" userId="effe1fc91cccb1d5" providerId="LiveId" clId="{0B7434C0-F6C9-5341-B016-8AA67EE59543}" dt="2023-12-05T20:00:32.883" v="490" actId="478"/>
          <ac:cxnSpMkLst>
            <pc:docMk/>
            <pc:sldMk cId="2203953103" sldId="396"/>
            <ac:cxnSpMk id="10" creationId="{FC6C2AB6-E695-4520-9F38-6B6A0DE36B04}"/>
          </ac:cxnSpMkLst>
        </pc:cxnChg>
        <pc:cxnChg chg="del">
          <ac:chgData name="Stuart C Wilde MBE" userId="effe1fc91cccb1d5" providerId="LiveId" clId="{0B7434C0-F6C9-5341-B016-8AA67EE59543}" dt="2023-12-05T20:00:32.883" v="490" actId="478"/>
          <ac:cxnSpMkLst>
            <pc:docMk/>
            <pc:sldMk cId="2203953103" sldId="396"/>
            <ac:cxnSpMk id="11" creationId="{8F28B946-C7F6-4BF4-9E0C-3FACB97B07C7}"/>
          </ac:cxnSpMkLst>
        </pc:cxnChg>
        <pc:cxnChg chg="mod">
          <ac:chgData name="Stuart C Wilde MBE" userId="effe1fc91cccb1d5" providerId="LiveId" clId="{0B7434C0-F6C9-5341-B016-8AA67EE59543}" dt="2023-12-07T16:44:08.375" v="1839" actId="1076"/>
          <ac:cxnSpMkLst>
            <pc:docMk/>
            <pc:sldMk cId="2203953103" sldId="396"/>
            <ac:cxnSpMk id="17" creationId="{EF9BF419-55DC-7E69-AE4F-B9103E664DF1}"/>
          </ac:cxnSpMkLst>
        </pc:cxnChg>
        <pc:cxnChg chg="mod">
          <ac:chgData name="Stuart C Wilde MBE" userId="effe1fc91cccb1d5" providerId="LiveId" clId="{0B7434C0-F6C9-5341-B016-8AA67EE59543}" dt="2023-12-07T16:44:08.375" v="1839" actId="1076"/>
          <ac:cxnSpMkLst>
            <pc:docMk/>
            <pc:sldMk cId="2203953103" sldId="396"/>
            <ac:cxnSpMk id="22" creationId="{F04268B9-0122-AA27-2099-DFBDA9BB7E28}"/>
          </ac:cxnSpMkLst>
        </pc:cxnChg>
        <pc:cxnChg chg="mod">
          <ac:chgData name="Stuart C Wilde MBE" userId="effe1fc91cccb1d5" providerId="LiveId" clId="{0B7434C0-F6C9-5341-B016-8AA67EE59543}" dt="2023-12-07T16:44:08.375" v="1839" actId="1076"/>
          <ac:cxnSpMkLst>
            <pc:docMk/>
            <pc:sldMk cId="2203953103" sldId="396"/>
            <ac:cxnSpMk id="30" creationId="{C0C800B6-B4A1-D270-EDE7-BBC388AB560B}"/>
          </ac:cxnSpMkLst>
        </pc:cxnChg>
        <pc:cxnChg chg="mod">
          <ac:chgData name="Stuart C Wilde MBE" userId="effe1fc91cccb1d5" providerId="LiveId" clId="{0B7434C0-F6C9-5341-B016-8AA67EE59543}" dt="2023-12-07T16:44:08.375" v="1839" actId="1076"/>
          <ac:cxnSpMkLst>
            <pc:docMk/>
            <pc:sldMk cId="2203953103" sldId="396"/>
            <ac:cxnSpMk id="33" creationId="{15DA8B41-4617-AF8A-92F2-CAE02C69B636}"/>
          </ac:cxnSpMkLst>
        </pc:cxnChg>
        <pc:cxnChg chg="mod">
          <ac:chgData name="Stuart C Wilde MBE" userId="effe1fc91cccb1d5" providerId="LiveId" clId="{0B7434C0-F6C9-5341-B016-8AA67EE59543}" dt="2023-12-07T16:44:08.375" v="1839" actId="1076"/>
          <ac:cxnSpMkLst>
            <pc:docMk/>
            <pc:sldMk cId="2203953103" sldId="396"/>
            <ac:cxnSpMk id="40" creationId="{3E10F5C4-4CFD-9A7E-A3ED-61724F162989}"/>
          </ac:cxnSpMkLst>
        </pc:cxnChg>
      </pc:sldChg>
      <pc:sldChg chg="addSp delSp modSp mod">
        <pc:chgData name="Stuart C Wilde MBE" userId="effe1fc91cccb1d5" providerId="LiveId" clId="{0B7434C0-F6C9-5341-B016-8AA67EE59543}" dt="2023-12-07T16:44:20.489" v="1840" actId="1076"/>
        <pc:sldMkLst>
          <pc:docMk/>
          <pc:sldMk cId="3919662093" sldId="397"/>
        </pc:sldMkLst>
        <pc:spChg chg="add mod">
          <ac:chgData name="Stuart C Wilde MBE" userId="effe1fc91cccb1d5" providerId="LiveId" clId="{0B7434C0-F6C9-5341-B016-8AA67EE59543}" dt="2023-12-05T20:25:59.131" v="1278" actId="20577"/>
          <ac:spMkLst>
            <pc:docMk/>
            <pc:sldMk cId="3919662093" sldId="397"/>
            <ac:spMk id="2" creationId="{26483051-742B-2EAF-619C-9D49F77703D0}"/>
          </ac:spMkLst>
        </pc:spChg>
        <pc:spChg chg="mod">
          <ac:chgData name="Stuart C Wilde MBE" userId="effe1fc91cccb1d5" providerId="LiveId" clId="{0B7434C0-F6C9-5341-B016-8AA67EE59543}" dt="2023-12-07T16:44:20.489" v="1840" actId="1076"/>
          <ac:spMkLst>
            <pc:docMk/>
            <pc:sldMk cId="3919662093" sldId="397"/>
            <ac:spMk id="3" creationId="{CED10BEC-3668-A69A-201B-6A026760F532}"/>
          </ac:spMkLst>
        </pc:spChg>
        <pc:spChg chg="del">
          <ac:chgData name="Stuart C Wilde MBE" userId="effe1fc91cccb1d5" providerId="LiveId" clId="{0B7434C0-F6C9-5341-B016-8AA67EE59543}" dt="2023-12-05T20:00:38.251" v="491" actId="478"/>
          <ac:spMkLst>
            <pc:docMk/>
            <pc:sldMk cId="3919662093" sldId="397"/>
            <ac:spMk id="4" creationId="{60735DC8-A105-4BD0-A57F-2FFC38AECE84}"/>
          </ac:spMkLst>
        </pc:spChg>
        <pc:spChg chg="mod">
          <ac:chgData name="Stuart C Wilde MBE" userId="effe1fc91cccb1d5" providerId="LiveId" clId="{0B7434C0-F6C9-5341-B016-8AA67EE59543}" dt="2023-12-07T16:44:20.489" v="1840" actId="1076"/>
          <ac:spMkLst>
            <pc:docMk/>
            <pc:sldMk cId="3919662093" sldId="397"/>
            <ac:spMk id="7" creationId="{E779BC25-413C-16F4-3A7D-6EEC12B551BB}"/>
          </ac:spMkLst>
        </pc:spChg>
        <pc:spChg chg="mod">
          <ac:chgData name="Stuart C Wilde MBE" userId="effe1fc91cccb1d5" providerId="LiveId" clId="{0B7434C0-F6C9-5341-B016-8AA67EE59543}" dt="2023-12-07T16:44:20.489" v="1840" actId="1076"/>
          <ac:spMkLst>
            <pc:docMk/>
            <pc:sldMk cId="3919662093" sldId="397"/>
            <ac:spMk id="13" creationId="{602AF993-D82A-796E-8272-DAE8C1DF52A5}"/>
          </ac:spMkLst>
        </pc:spChg>
        <pc:spChg chg="del">
          <ac:chgData name="Stuart C Wilde MBE" userId="effe1fc91cccb1d5" providerId="LiveId" clId="{0B7434C0-F6C9-5341-B016-8AA67EE59543}" dt="2023-12-05T20:00:38.251" v="491" actId="478"/>
          <ac:spMkLst>
            <pc:docMk/>
            <pc:sldMk cId="3919662093" sldId="397"/>
            <ac:spMk id="14" creationId="{8F43C2BE-FC11-4556-86F2-8EE2FBBF10D2}"/>
          </ac:spMkLst>
        </pc:spChg>
        <pc:spChg chg="mod">
          <ac:chgData name="Stuart C Wilde MBE" userId="effe1fc91cccb1d5" providerId="LiveId" clId="{0B7434C0-F6C9-5341-B016-8AA67EE59543}" dt="2023-12-07T16:44:20.489" v="1840" actId="1076"/>
          <ac:spMkLst>
            <pc:docMk/>
            <pc:sldMk cId="3919662093" sldId="397"/>
            <ac:spMk id="16" creationId="{34BB6C44-2350-7568-3285-E8256E0CC46A}"/>
          </ac:spMkLst>
        </pc:spChg>
        <pc:spChg chg="mod">
          <ac:chgData name="Stuart C Wilde MBE" userId="effe1fc91cccb1d5" providerId="LiveId" clId="{0B7434C0-F6C9-5341-B016-8AA67EE59543}" dt="2023-12-07T16:44:20.489" v="1840" actId="1076"/>
          <ac:spMkLst>
            <pc:docMk/>
            <pc:sldMk cId="3919662093" sldId="397"/>
            <ac:spMk id="17" creationId="{996EB51D-3770-BF56-2670-950381EFFA21}"/>
          </ac:spMkLst>
        </pc:spChg>
        <pc:spChg chg="mod">
          <ac:chgData name="Stuart C Wilde MBE" userId="effe1fc91cccb1d5" providerId="LiveId" clId="{0B7434C0-F6C9-5341-B016-8AA67EE59543}" dt="2023-12-07T16:44:20.489" v="1840" actId="1076"/>
          <ac:spMkLst>
            <pc:docMk/>
            <pc:sldMk cId="3919662093" sldId="397"/>
            <ac:spMk id="20" creationId="{602C05F2-2690-A107-0A65-035FC2518A25}"/>
          </ac:spMkLst>
        </pc:spChg>
        <pc:spChg chg="mod">
          <ac:chgData name="Stuart C Wilde MBE" userId="effe1fc91cccb1d5" providerId="LiveId" clId="{0B7434C0-F6C9-5341-B016-8AA67EE59543}" dt="2023-12-07T16:44:20.489" v="1840" actId="1076"/>
          <ac:spMkLst>
            <pc:docMk/>
            <pc:sldMk cId="3919662093" sldId="397"/>
            <ac:spMk id="24" creationId="{48B9C425-ADB0-167C-99D9-31CC5FA355B0}"/>
          </ac:spMkLst>
        </pc:spChg>
        <pc:spChg chg="del">
          <ac:chgData name="Stuart C Wilde MBE" userId="effe1fc91cccb1d5" providerId="LiveId" clId="{0B7434C0-F6C9-5341-B016-8AA67EE59543}" dt="2023-12-05T20:00:38.251" v="491" actId="478"/>
          <ac:spMkLst>
            <pc:docMk/>
            <pc:sldMk cId="3919662093" sldId="397"/>
            <ac:spMk id="25" creationId="{F54BD576-CC82-43DA-A008-C28EF60A448A}"/>
          </ac:spMkLst>
        </pc:spChg>
        <pc:spChg chg="mod">
          <ac:chgData name="Stuart C Wilde MBE" userId="effe1fc91cccb1d5" providerId="LiveId" clId="{0B7434C0-F6C9-5341-B016-8AA67EE59543}" dt="2023-12-07T16:44:20.489" v="1840" actId="1076"/>
          <ac:spMkLst>
            <pc:docMk/>
            <pc:sldMk cId="3919662093" sldId="397"/>
            <ac:spMk id="26" creationId="{1F8574AF-966D-9A7F-A1A5-725B45FD83CD}"/>
          </ac:spMkLst>
        </pc:spChg>
        <pc:spChg chg="mod">
          <ac:chgData name="Stuart C Wilde MBE" userId="effe1fc91cccb1d5" providerId="LiveId" clId="{0B7434C0-F6C9-5341-B016-8AA67EE59543}" dt="2023-12-07T16:44:20.489" v="1840" actId="1076"/>
          <ac:spMkLst>
            <pc:docMk/>
            <pc:sldMk cId="3919662093" sldId="397"/>
            <ac:spMk id="28" creationId="{EA2A9D85-987D-1799-3323-EE2F5CB42B3D}"/>
          </ac:spMkLst>
        </pc:spChg>
        <pc:spChg chg="del">
          <ac:chgData name="Stuart C Wilde MBE" userId="effe1fc91cccb1d5" providerId="LiveId" clId="{0B7434C0-F6C9-5341-B016-8AA67EE59543}" dt="2023-12-05T20:26:02.995" v="1279" actId="478"/>
          <ac:spMkLst>
            <pc:docMk/>
            <pc:sldMk cId="3919662093" sldId="397"/>
            <ac:spMk id="29" creationId="{C5A8C257-B6E4-D850-0685-E36894744DCB}"/>
          </ac:spMkLst>
        </pc:spChg>
        <pc:spChg chg="mod">
          <ac:chgData name="Stuart C Wilde MBE" userId="effe1fc91cccb1d5" providerId="LiveId" clId="{0B7434C0-F6C9-5341-B016-8AA67EE59543}" dt="2023-12-07T16:44:20.489" v="1840" actId="1076"/>
          <ac:spMkLst>
            <pc:docMk/>
            <pc:sldMk cId="3919662093" sldId="397"/>
            <ac:spMk id="30" creationId="{96DB36DA-037F-35FA-2DEB-FCF25DCF7CB7}"/>
          </ac:spMkLst>
        </pc:spChg>
        <pc:picChg chg="mod">
          <ac:chgData name="Stuart C Wilde MBE" userId="effe1fc91cccb1d5" providerId="LiveId" clId="{0B7434C0-F6C9-5341-B016-8AA67EE59543}" dt="2023-12-07T16:44:20.489" v="1840" actId="1076"/>
          <ac:picMkLst>
            <pc:docMk/>
            <pc:sldMk cId="3919662093" sldId="397"/>
            <ac:picMk id="19" creationId="{E182E1E4-75CE-05CA-32F4-73CCD111C18A}"/>
          </ac:picMkLst>
        </pc:picChg>
        <pc:picChg chg="mod">
          <ac:chgData name="Stuart C Wilde MBE" userId="effe1fc91cccb1d5" providerId="LiveId" clId="{0B7434C0-F6C9-5341-B016-8AA67EE59543}" dt="2023-12-07T16:44:20.489" v="1840" actId="1076"/>
          <ac:picMkLst>
            <pc:docMk/>
            <pc:sldMk cId="3919662093" sldId="397"/>
            <ac:picMk id="33" creationId="{5DF5BB87-5AF4-2DCE-0325-C4DA76C52A43}"/>
          </ac:picMkLst>
        </pc:picChg>
        <pc:cxnChg chg="mod">
          <ac:chgData name="Stuart C Wilde MBE" userId="effe1fc91cccb1d5" providerId="LiveId" clId="{0B7434C0-F6C9-5341-B016-8AA67EE59543}" dt="2023-12-07T16:44:20.489" v="1840" actId="1076"/>
          <ac:cxnSpMkLst>
            <pc:docMk/>
            <pc:sldMk cId="3919662093" sldId="397"/>
            <ac:cxnSpMk id="5" creationId="{F078BF22-AB43-EDF7-85B5-A818D18142CA}"/>
          </ac:cxnSpMkLst>
        </pc:cxnChg>
        <pc:cxnChg chg="del">
          <ac:chgData name="Stuart C Wilde MBE" userId="effe1fc91cccb1d5" providerId="LiveId" clId="{0B7434C0-F6C9-5341-B016-8AA67EE59543}" dt="2023-12-05T20:00:38.251" v="491" actId="478"/>
          <ac:cxnSpMkLst>
            <pc:docMk/>
            <pc:sldMk cId="3919662093" sldId="397"/>
            <ac:cxnSpMk id="8" creationId="{50060E80-F1C3-4E50-B873-7CFDEEA90049}"/>
          </ac:cxnSpMkLst>
        </pc:cxnChg>
        <pc:cxnChg chg="del">
          <ac:chgData name="Stuart C Wilde MBE" userId="effe1fc91cccb1d5" providerId="LiveId" clId="{0B7434C0-F6C9-5341-B016-8AA67EE59543}" dt="2023-12-05T20:00:38.251" v="491" actId="478"/>
          <ac:cxnSpMkLst>
            <pc:docMk/>
            <pc:sldMk cId="3919662093" sldId="397"/>
            <ac:cxnSpMk id="9" creationId="{01C52B09-2839-4160-A3C1-6BB201E5D53A}"/>
          </ac:cxnSpMkLst>
        </pc:cxnChg>
        <pc:cxnChg chg="del">
          <ac:chgData name="Stuart C Wilde MBE" userId="effe1fc91cccb1d5" providerId="LiveId" clId="{0B7434C0-F6C9-5341-B016-8AA67EE59543}" dt="2023-12-05T20:00:38.251" v="491" actId="478"/>
          <ac:cxnSpMkLst>
            <pc:docMk/>
            <pc:sldMk cId="3919662093" sldId="397"/>
            <ac:cxnSpMk id="10" creationId="{FC6C2AB6-E695-4520-9F38-6B6A0DE36B04}"/>
          </ac:cxnSpMkLst>
        </pc:cxnChg>
        <pc:cxnChg chg="del">
          <ac:chgData name="Stuart C Wilde MBE" userId="effe1fc91cccb1d5" providerId="LiveId" clId="{0B7434C0-F6C9-5341-B016-8AA67EE59543}" dt="2023-12-05T20:00:38.251" v="491" actId="478"/>
          <ac:cxnSpMkLst>
            <pc:docMk/>
            <pc:sldMk cId="3919662093" sldId="397"/>
            <ac:cxnSpMk id="11" creationId="{8F28B946-C7F6-4BF4-9E0C-3FACB97B07C7}"/>
          </ac:cxnSpMkLst>
        </pc:cxnChg>
        <pc:cxnChg chg="mod">
          <ac:chgData name="Stuart C Wilde MBE" userId="effe1fc91cccb1d5" providerId="LiveId" clId="{0B7434C0-F6C9-5341-B016-8AA67EE59543}" dt="2023-12-07T16:44:20.489" v="1840" actId="1076"/>
          <ac:cxnSpMkLst>
            <pc:docMk/>
            <pc:sldMk cId="3919662093" sldId="397"/>
            <ac:cxnSpMk id="15" creationId="{3432C0D1-A08F-95D9-3C9E-6DA7F7B9C6AC}"/>
          </ac:cxnSpMkLst>
        </pc:cxnChg>
        <pc:cxnChg chg="mod">
          <ac:chgData name="Stuart C Wilde MBE" userId="effe1fc91cccb1d5" providerId="LiveId" clId="{0B7434C0-F6C9-5341-B016-8AA67EE59543}" dt="2023-12-07T16:44:20.489" v="1840" actId="1076"/>
          <ac:cxnSpMkLst>
            <pc:docMk/>
            <pc:sldMk cId="3919662093" sldId="397"/>
            <ac:cxnSpMk id="18" creationId="{FCE6FC88-D065-CD46-2160-CA9D76EFBE64}"/>
          </ac:cxnSpMkLst>
        </pc:cxnChg>
        <pc:cxnChg chg="mod">
          <ac:chgData name="Stuart C Wilde MBE" userId="effe1fc91cccb1d5" providerId="LiveId" clId="{0B7434C0-F6C9-5341-B016-8AA67EE59543}" dt="2023-12-07T16:44:20.489" v="1840" actId="1076"/>
          <ac:cxnSpMkLst>
            <pc:docMk/>
            <pc:sldMk cId="3919662093" sldId="397"/>
            <ac:cxnSpMk id="27" creationId="{6C5E8CC1-4729-D76A-FE50-23E67BC7A4C0}"/>
          </ac:cxnSpMkLst>
        </pc:cxnChg>
      </pc:sldChg>
      <pc:sldChg chg="addSp delSp modSp mod">
        <pc:chgData name="Stuart C Wilde MBE" userId="effe1fc91cccb1d5" providerId="LiveId" clId="{0B7434C0-F6C9-5341-B016-8AA67EE59543}" dt="2023-12-07T16:44:30.010" v="1841" actId="1076"/>
        <pc:sldMkLst>
          <pc:docMk/>
          <pc:sldMk cId="3993583602" sldId="398"/>
        </pc:sldMkLst>
        <pc:spChg chg="add mod">
          <ac:chgData name="Stuart C Wilde MBE" userId="effe1fc91cccb1d5" providerId="LiveId" clId="{0B7434C0-F6C9-5341-B016-8AA67EE59543}" dt="2023-12-05T20:26:10.562" v="1285" actId="20577"/>
          <ac:spMkLst>
            <pc:docMk/>
            <pc:sldMk cId="3993583602" sldId="398"/>
            <ac:spMk id="2" creationId="{6B1592FC-201F-063D-653A-F3FB8C657BB5}"/>
          </ac:spMkLst>
        </pc:spChg>
        <pc:spChg chg="del">
          <ac:chgData name="Stuart C Wilde MBE" userId="effe1fc91cccb1d5" providerId="LiveId" clId="{0B7434C0-F6C9-5341-B016-8AA67EE59543}" dt="2023-12-05T20:00:42.964" v="492" actId="478"/>
          <ac:spMkLst>
            <pc:docMk/>
            <pc:sldMk cId="3993583602" sldId="398"/>
            <ac:spMk id="4" creationId="{60735DC8-A105-4BD0-A57F-2FFC38AECE84}"/>
          </ac:spMkLst>
        </pc:spChg>
        <pc:spChg chg="mod">
          <ac:chgData name="Stuart C Wilde MBE" userId="effe1fc91cccb1d5" providerId="LiveId" clId="{0B7434C0-F6C9-5341-B016-8AA67EE59543}" dt="2023-12-07T16:44:30.010" v="1841" actId="1076"/>
          <ac:spMkLst>
            <pc:docMk/>
            <pc:sldMk cId="3993583602" sldId="398"/>
            <ac:spMk id="7" creationId="{17E23DC9-07ED-E96E-98A4-BD85F0999B69}"/>
          </ac:spMkLst>
        </pc:spChg>
        <pc:spChg chg="mod">
          <ac:chgData name="Stuart C Wilde MBE" userId="effe1fc91cccb1d5" providerId="LiveId" clId="{0B7434C0-F6C9-5341-B016-8AA67EE59543}" dt="2023-12-07T16:44:30.010" v="1841" actId="1076"/>
          <ac:spMkLst>
            <pc:docMk/>
            <pc:sldMk cId="3993583602" sldId="398"/>
            <ac:spMk id="13" creationId="{602AF993-D82A-796E-8272-DAE8C1DF52A5}"/>
          </ac:spMkLst>
        </pc:spChg>
        <pc:spChg chg="del">
          <ac:chgData name="Stuart C Wilde MBE" userId="effe1fc91cccb1d5" providerId="LiveId" clId="{0B7434C0-F6C9-5341-B016-8AA67EE59543}" dt="2023-12-05T20:00:42.964" v="492" actId="478"/>
          <ac:spMkLst>
            <pc:docMk/>
            <pc:sldMk cId="3993583602" sldId="398"/>
            <ac:spMk id="14" creationId="{8F43C2BE-FC11-4556-86F2-8EE2FBBF10D2}"/>
          </ac:spMkLst>
        </pc:spChg>
        <pc:spChg chg="mod">
          <ac:chgData name="Stuart C Wilde MBE" userId="effe1fc91cccb1d5" providerId="LiveId" clId="{0B7434C0-F6C9-5341-B016-8AA67EE59543}" dt="2023-12-07T16:44:30.010" v="1841" actId="1076"/>
          <ac:spMkLst>
            <pc:docMk/>
            <pc:sldMk cId="3993583602" sldId="398"/>
            <ac:spMk id="16" creationId="{34BB6C44-2350-7568-3285-E8256E0CC46A}"/>
          </ac:spMkLst>
        </pc:spChg>
        <pc:spChg chg="mod">
          <ac:chgData name="Stuart C Wilde MBE" userId="effe1fc91cccb1d5" providerId="LiveId" clId="{0B7434C0-F6C9-5341-B016-8AA67EE59543}" dt="2023-12-07T16:44:30.010" v="1841" actId="1076"/>
          <ac:spMkLst>
            <pc:docMk/>
            <pc:sldMk cId="3993583602" sldId="398"/>
            <ac:spMk id="17" creationId="{996EB51D-3770-BF56-2670-950381EFFA21}"/>
          </ac:spMkLst>
        </pc:spChg>
        <pc:spChg chg="mod">
          <ac:chgData name="Stuart C Wilde MBE" userId="effe1fc91cccb1d5" providerId="LiveId" clId="{0B7434C0-F6C9-5341-B016-8AA67EE59543}" dt="2023-12-07T16:44:30.010" v="1841" actId="1076"/>
          <ac:spMkLst>
            <pc:docMk/>
            <pc:sldMk cId="3993583602" sldId="398"/>
            <ac:spMk id="20" creationId="{602C05F2-2690-A107-0A65-035FC2518A25}"/>
          </ac:spMkLst>
        </pc:spChg>
        <pc:spChg chg="del">
          <ac:chgData name="Stuart C Wilde MBE" userId="effe1fc91cccb1d5" providerId="LiveId" clId="{0B7434C0-F6C9-5341-B016-8AA67EE59543}" dt="2023-12-05T20:00:42.964" v="492" actId="478"/>
          <ac:spMkLst>
            <pc:docMk/>
            <pc:sldMk cId="3993583602" sldId="398"/>
            <ac:spMk id="25" creationId="{F54BD576-CC82-43DA-A008-C28EF60A448A}"/>
          </ac:spMkLst>
        </pc:spChg>
        <pc:spChg chg="mod">
          <ac:chgData name="Stuart C Wilde MBE" userId="effe1fc91cccb1d5" providerId="LiveId" clId="{0B7434C0-F6C9-5341-B016-8AA67EE59543}" dt="2023-12-07T16:44:30.010" v="1841" actId="1076"/>
          <ac:spMkLst>
            <pc:docMk/>
            <pc:sldMk cId="3993583602" sldId="398"/>
            <ac:spMk id="27" creationId="{170B08FF-2A56-21A1-0CB5-8DD19E902D07}"/>
          </ac:spMkLst>
        </pc:spChg>
        <pc:spChg chg="del">
          <ac:chgData name="Stuart C Wilde MBE" userId="effe1fc91cccb1d5" providerId="LiveId" clId="{0B7434C0-F6C9-5341-B016-8AA67EE59543}" dt="2023-12-05T20:26:14.940" v="1286" actId="478"/>
          <ac:spMkLst>
            <pc:docMk/>
            <pc:sldMk cId="3993583602" sldId="398"/>
            <ac:spMk id="29" creationId="{C5A8C257-B6E4-D850-0685-E36894744DCB}"/>
          </ac:spMkLst>
        </pc:spChg>
        <pc:spChg chg="mod">
          <ac:chgData name="Stuart C Wilde MBE" userId="effe1fc91cccb1d5" providerId="LiveId" clId="{0B7434C0-F6C9-5341-B016-8AA67EE59543}" dt="2023-12-07T16:44:30.010" v="1841" actId="1076"/>
          <ac:spMkLst>
            <pc:docMk/>
            <pc:sldMk cId="3993583602" sldId="398"/>
            <ac:spMk id="31" creationId="{8030EA56-CF26-05C3-6050-AE0732E03343}"/>
          </ac:spMkLst>
        </pc:spChg>
        <pc:spChg chg="mod">
          <ac:chgData name="Stuart C Wilde MBE" userId="effe1fc91cccb1d5" providerId="LiveId" clId="{0B7434C0-F6C9-5341-B016-8AA67EE59543}" dt="2023-12-07T16:44:30.010" v="1841" actId="1076"/>
          <ac:spMkLst>
            <pc:docMk/>
            <pc:sldMk cId="3993583602" sldId="398"/>
            <ac:spMk id="33" creationId="{F2DD9282-165F-DF4E-3402-149A0FBC2352}"/>
          </ac:spMkLst>
        </pc:spChg>
        <pc:spChg chg="mod">
          <ac:chgData name="Stuart C Wilde MBE" userId="effe1fc91cccb1d5" providerId="LiveId" clId="{0B7434C0-F6C9-5341-B016-8AA67EE59543}" dt="2023-12-07T16:44:30.010" v="1841" actId="1076"/>
          <ac:spMkLst>
            <pc:docMk/>
            <pc:sldMk cId="3993583602" sldId="398"/>
            <ac:spMk id="37" creationId="{1F5ABF90-5D8D-E546-9C61-FA587C307F85}"/>
          </ac:spMkLst>
        </pc:spChg>
        <pc:spChg chg="mod">
          <ac:chgData name="Stuart C Wilde MBE" userId="effe1fc91cccb1d5" providerId="LiveId" clId="{0B7434C0-F6C9-5341-B016-8AA67EE59543}" dt="2023-12-07T16:44:30.010" v="1841" actId="1076"/>
          <ac:spMkLst>
            <pc:docMk/>
            <pc:sldMk cId="3993583602" sldId="398"/>
            <ac:spMk id="39" creationId="{1E0DF953-1091-7000-5DC8-757B315C3C8A}"/>
          </ac:spMkLst>
        </pc:spChg>
        <pc:spChg chg="mod">
          <ac:chgData name="Stuart C Wilde MBE" userId="effe1fc91cccb1d5" providerId="LiveId" clId="{0B7434C0-F6C9-5341-B016-8AA67EE59543}" dt="2023-12-07T16:44:30.010" v="1841" actId="1076"/>
          <ac:spMkLst>
            <pc:docMk/>
            <pc:sldMk cId="3993583602" sldId="398"/>
            <ac:spMk id="44" creationId="{4D78967D-8D21-48F2-FB69-8E364F1BF138}"/>
          </ac:spMkLst>
        </pc:spChg>
        <pc:spChg chg="mod">
          <ac:chgData name="Stuart C Wilde MBE" userId="effe1fc91cccb1d5" providerId="LiveId" clId="{0B7434C0-F6C9-5341-B016-8AA67EE59543}" dt="2023-12-07T16:44:30.010" v="1841" actId="1076"/>
          <ac:spMkLst>
            <pc:docMk/>
            <pc:sldMk cId="3993583602" sldId="398"/>
            <ac:spMk id="46" creationId="{0E7004AA-0FD1-0D12-EF67-09C583766902}"/>
          </ac:spMkLst>
        </pc:spChg>
        <pc:spChg chg="mod">
          <ac:chgData name="Stuart C Wilde MBE" userId="effe1fc91cccb1d5" providerId="LiveId" clId="{0B7434C0-F6C9-5341-B016-8AA67EE59543}" dt="2023-12-07T16:44:30.010" v="1841" actId="1076"/>
          <ac:spMkLst>
            <pc:docMk/>
            <pc:sldMk cId="3993583602" sldId="398"/>
            <ac:spMk id="52" creationId="{7E2EF341-2C65-24C1-EADB-02A111F83020}"/>
          </ac:spMkLst>
        </pc:spChg>
        <pc:spChg chg="mod">
          <ac:chgData name="Stuart C Wilde MBE" userId="effe1fc91cccb1d5" providerId="LiveId" clId="{0B7434C0-F6C9-5341-B016-8AA67EE59543}" dt="2023-12-07T16:44:30.010" v="1841" actId="1076"/>
          <ac:spMkLst>
            <pc:docMk/>
            <pc:sldMk cId="3993583602" sldId="398"/>
            <ac:spMk id="54" creationId="{A7A209DF-56DB-34DB-A1FE-29C8E32635AD}"/>
          </ac:spMkLst>
        </pc:spChg>
        <pc:spChg chg="mod">
          <ac:chgData name="Stuart C Wilde MBE" userId="effe1fc91cccb1d5" providerId="LiveId" clId="{0B7434C0-F6C9-5341-B016-8AA67EE59543}" dt="2023-12-07T16:44:30.010" v="1841" actId="1076"/>
          <ac:spMkLst>
            <pc:docMk/>
            <pc:sldMk cId="3993583602" sldId="398"/>
            <ac:spMk id="61" creationId="{1D7DF60D-8170-7CEB-B0E1-CBF4887E3673}"/>
          </ac:spMkLst>
        </pc:spChg>
        <pc:spChg chg="mod">
          <ac:chgData name="Stuart C Wilde MBE" userId="effe1fc91cccb1d5" providerId="LiveId" clId="{0B7434C0-F6C9-5341-B016-8AA67EE59543}" dt="2023-12-07T16:44:30.010" v="1841" actId="1076"/>
          <ac:spMkLst>
            <pc:docMk/>
            <pc:sldMk cId="3993583602" sldId="398"/>
            <ac:spMk id="62" creationId="{48591B9B-3D55-D0B7-0FF6-31D9E4329BEA}"/>
          </ac:spMkLst>
        </pc:spChg>
        <pc:spChg chg="mod">
          <ac:chgData name="Stuart C Wilde MBE" userId="effe1fc91cccb1d5" providerId="LiveId" clId="{0B7434C0-F6C9-5341-B016-8AA67EE59543}" dt="2023-12-07T16:44:30.010" v="1841" actId="1076"/>
          <ac:spMkLst>
            <pc:docMk/>
            <pc:sldMk cId="3993583602" sldId="398"/>
            <ac:spMk id="66" creationId="{C0F59274-5756-3454-88E7-14BB8CFC8A50}"/>
          </ac:spMkLst>
        </pc:spChg>
        <pc:picChg chg="mod">
          <ac:chgData name="Stuart C Wilde MBE" userId="effe1fc91cccb1d5" providerId="LiveId" clId="{0B7434C0-F6C9-5341-B016-8AA67EE59543}" dt="2023-12-07T16:44:30.010" v="1841" actId="1076"/>
          <ac:picMkLst>
            <pc:docMk/>
            <pc:sldMk cId="3993583602" sldId="398"/>
            <ac:picMk id="5" creationId="{CF804FBA-9871-DDA9-0DA7-6A42D80BEB62}"/>
          </ac:picMkLst>
        </pc:picChg>
        <pc:cxnChg chg="del">
          <ac:chgData name="Stuart C Wilde MBE" userId="effe1fc91cccb1d5" providerId="LiveId" clId="{0B7434C0-F6C9-5341-B016-8AA67EE59543}" dt="2023-12-05T20:00:42.964" v="492" actId="478"/>
          <ac:cxnSpMkLst>
            <pc:docMk/>
            <pc:sldMk cId="3993583602" sldId="398"/>
            <ac:cxnSpMk id="8" creationId="{50060E80-F1C3-4E50-B873-7CFDEEA90049}"/>
          </ac:cxnSpMkLst>
        </pc:cxnChg>
        <pc:cxnChg chg="del">
          <ac:chgData name="Stuart C Wilde MBE" userId="effe1fc91cccb1d5" providerId="LiveId" clId="{0B7434C0-F6C9-5341-B016-8AA67EE59543}" dt="2023-12-05T20:00:42.964" v="492" actId="478"/>
          <ac:cxnSpMkLst>
            <pc:docMk/>
            <pc:sldMk cId="3993583602" sldId="398"/>
            <ac:cxnSpMk id="9" creationId="{01C52B09-2839-4160-A3C1-6BB201E5D53A}"/>
          </ac:cxnSpMkLst>
        </pc:cxnChg>
        <pc:cxnChg chg="del">
          <ac:chgData name="Stuart C Wilde MBE" userId="effe1fc91cccb1d5" providerId="LiveId" clId="{0B7434C0-F6C9-5341-B016-8AA67EE59543}" dt="2023-12-05T20:00:42.964" v="492" actId="478"/>
          <ac:cxnSpMkLst>
            <pc:docMk/>
            <pc:sldMk cId="3993583602" sldId="398"/>
            <ac:cxnSpMk id="10" creationId="{FC6C2AB6-E695-4520-9F38-6B6A0DE36B04}"/>
          </ac:cxnSpMkLst>
        </pc:cxnChg>
        <pc:cxnChg chg="del">
          <ac:chgData name="Stuart C Wilde MBE" userId="effe1fc91cccb1d5" providerId="LiveId" clId="{0B7434C0-F6C9-5341-B016-8AA67EE59543}" dt="2023-12-05T20:00:42.964" v="492" actId="478"/>
          <ac:cxnSpMkLst>
            <pc:docMk/>
            <pc:sldMk cId="3993583602" sldId="398"/>
            <ac:cxnSpMk id="11" creationId="{8F28B946-C7F6-4BF4-9E0C-3FACB97B07C7}"/>
          </ac:cxnSpMkLst>
        </pc:cxnChg>
        <pc:cxnChg chg="mod">
          <ac:chgData name="Stuart C Wilde MBE" userId="effe1fc91cccb1d5" providerId="LiveId" clId="{0B7434C0-F6C9-5341-B016-8AA67EE59543}" dt="2023-12-07T16:44:30.010" v="1841" actId="1076"/>
          <ac:cxnSpMkLst>
            <pc:docMk/>
            <pc:sldMk cId="3993583602" sldId="398"/>
            <ac:cxnSpMk id="19" creationId="{0A21A872-EED6-AE38-0337-6635345D707F}"/>
          </ac:cxnSpMkLst>
        </pc:cxnChg>
        <pc:cxnChg chg="mod">
          <ac:chgData name="Stuart C Wilde MBE" userId="effe1fc91cccb1d5" providerId="LiveId" clId="{0B7434C0-F6C9-5341-B016-8AA67EE59543}" dt="2023-12-07T16:44:30.010" v="1841" actId="1076"/>
          <ac:cxnSpMkLst>
            <pc:docMk/>
            <pc:sldMk cId="3993583602" sldId="398"/>
            <ac:cxnSpMk id="24" creationId="{6AC9E4A7-8F9A-8A72-F5F8-45F652277947}"/>
          </ac:cxnSpMkLst>
        </pc:cxnChg>
        <pc:cxnChg chg="mod">
          <ac:chgData name="Stuart C Wilde MBE" userId="effe1fc91cccb1d5" providerId="LiveId" clId="{0B7434C0-F6C9-5341-B016-8AA67EE59543}" dt="2023-12-07T16:44:30.010" v="1841" actId="1076"/>
          <ac:cxnSpMkLst>
            <pc:docMk/>
            <pc:sldMk cId="3993583602" sldId="398"/>
            <ac:cxnSpMk id="28" creationId="{08E3D68F-1EA9-4172-A7FE-3B78EF8C069B}"/>
          </ac:cxnSpMkLst>
        </pc:cxnChg>
        <pc:cxnChg chg="mod">
          <ac:chgData name="Stuart C Wilde MBE" userId="effe1fc91cccb1d5" providerId="LiveId" clId="{0B7434C0-F6C9-5341-B016-8AA67EE59543}" dt="2023-12-07T16:44:30.010" v="1841" actId="1076"/>
          <ac:cxnSpMkLst>
            <pc:docMk/>
            <pc:sldMk cId="3993583602" sldId="398"/>
            <ac:cxnSpMk id="32" creationId="{8DF498C0-307F-1687-9EBF-272BE22090A7}"/>
          </ac:cxnSpMkLst>
        </pc:cxnChg>
        <pc:cxnChg chg="mod">
          <ac:chgData name="Stuart C Wilde MBE" userId="effe1fc91cccb1d5" providerId="LiveId" clId="{0B7434C0-F6C9-5341-B016-8AA67EE59543}" dt="2023-12-07T16:44:30.010" v="1841" actId="1076"/>
          <ac:cxnSpMkLst>
            <pc:docMk/>
            <pc:sldMk cId="3993583602" sldId="398"/>
            <ac:cxnSpMk id="45" creationId="{E013052B-224B-E628-99C1-7C1EE84D7D6E}"/>
          </ac:cxnSpMkLst>
        </pc:cxnChg>
        <pc:cxnChg chg="mod">
          <ac:chgData name="Stuart C Wilde MBE" userId="effe1fc91cccb1d5" providerId="LiveId" clId="{0B7434C0-F6C9-5341-B016-8AA67EE59543}" dt="2023-12-07T16:44:30.010" v="1841" actId="1076"/>
          <ac:cxnSpMkLst>
            <pc:docMk/>
            <pc:sldMk cId="3993583602" sldId="398"/>
            <ac:cxnSpMk id="53" creationId="{D42EDDE1-8760-113F-07E2-7BC196A342A5}"/>
          </ac:cxnSpMkLst>
        </pc:cxnChg>
      </pc:sldChg>
      <pc:sldChg chg="addSp delSp modSp mod">
        <pc:chgData name="Stuart C Wilde MBE" userId="effe1fc91cccb1d5" providerId="LiveId" clId="{0B7434C0-F6C9-5341-B016-8AA67EE59543}" dt="2023-12-07T16:44:42.605" v="1842" actId="1076"/>
        <pc:sldMkLst>
          <pc:docMk/>
          <pc:sldMk cId="3697075112" sldId="399"/>
        </pc:sldMkLst>
        <pc:spChg chg="add mod">
          <ac:chgData name="Stuart C Wilde MBE" userId="effe1fc91cccb1d5" providerId="LiveId" clId="{0B7434C0-F6C9-5341-B016-8AA67EE59543}" dt="2023-12-05T20:26:24.390" v="1293" actId="20577"/>
          <ac:spMkLst>
            <pc:docMk/>
            <pc:sldMk cId="3697075112" sldId="399"/>
            <ac:spMk id="2" creationId="{7B3CB652-E5EC-34CD-151F-DCE2E9FFDD4F}"/>
          </ac:spMkLst>
        </pc:spChg>
        <pc:spChg chg="del">
          <ac:chgData name="Stuart C Wilde MBE" userId="effe1fc91cccb1d5" providerId="LiveId" clId="{0B7434C0-F6C9-5341-B016-8AA67EE59543}" dt="2023-12-05T20:00:47.633" v="493" actId="478"/>
          <ac:spMkLst>
            <pc:docMk/>
            <pc:sldMk cId="3697075112" sldId="399"/>
            <ac:spMk id="4" creationId="{60735DC8-A105-4BD0-A57F-2FFC38AECE84}"/>
          </ac:spMkLst>
        </pc:spChg>
        <pc:spChg chg="mod">
          <ac:chgData name="Stuart C Wilde MBE" userId="effe1fc91cccb1d5" providerId="LiveId" clId="{0B7434C0-F6C9-5341-B016-8AA67EE59543}" dt="2023-12-07T16:44:42.605" v="1842" actId="1076"/>
          <ac:spMkLst>
            <pc:docMk/>
            <pc:sldMk cId="3697075112" sldId="399"/>
            <ac:spMk id="5" creationId="{0AE8CC5A-7A3D-0912-8B97-774440C29285}"/>
          </ac:spMkLst>
        </pc:spChg>
        <pc:spChg chg="del">
          <ac:chgData name="Stuart C Wilde MBE" userId="effe1fc91cccb1d5" providerId="LiveId" clId="{0B7434C0-F6C9-5341-B016-8AA67EE59543}" dt="2023-12-05T20:00:47.633" v="493" actId="478"/>
          <ac:spMkLst>
            <pc:docMk/>
            <pc:sldMk cId="3697075112" sldId="399"/>
            <ac:spMk id="14" creationId="{8F43C2BE-FC11-4556-86F2-8EE2FBBF10D2}"/>
          </ac:spMkLst>
        </pc:spChg>
        <pc:spChg chg="del">
          <ac:chgData name="Stuart C Wilde MBE" userId="effe1fc91cccb1d5" providerId="LiveId" clId="{0B7434C0-F6C9-5341-B016-8AA67EE59543}" dt="2023-12-05T20:00:47.633" v="493" actId="478"/>
          <ac:spMkLst>
            <pc:docMk/>
            <pc:sldMk cId="3697075112" sldId="399"/>
            <ac:spMk id="25" creationId="{F54BD576-CC82-43DA-A008-C28EF60A448A}"/>
          </ac:spMkLst>
        </pc:spChg>
        <pc:spChg chg="del">
          <ac:chgData name="Stuart C Wilde MBE" userId="effe1fc91cccb1d5" providerId="LiveId" clId="{0B7434C0-F6C9-5341-B016-8AA67EE59543}" dt="2023-12-05T20:26:19.301" v="1287" actId="478"/>
          <ac:spMkLst>
            <pc:docMk/>
            <pc:sldMk cId="3697075112" sldId="399"/>
            <ac:spMk id="29" creationId="{C5A8C257-B6E4-D850-0685-E36894744DCB}"/>
          </ac:spMkLst>
        </pc:spChg>
        <pc:picChg chg="mod">
          <ac:chgData name="Stuart C Wilde MBE" userId="effe1fc91cccb1d5" providerId="LiveId" clId="{0B7434C0-F6C9-5341-B016-8AA67EE59543}" dt="2023-12-07T16:44:42.605" v="1842" actId="1076"/>
          <ac:picMkLst>
            <pc:docMk/>
            <pc:sldMk cId="3697075112" sldId="399"/>
            <ac:picMk id="3" creationId="{BCA56EAC-2327-0552-8E78-69D82FB6541D}"/>
          </ac:picMkLst>
        </pc:picChg>
        <pc:cxnChg chg="mod">
          <ac:chgData name="Stuart C Wilde MBE" userId="effe1fc91cccb1d5" providerId="LiveId" clId="{0B7434C0-F6C9-5341-B016-8AA67EE59543}" dt="2023-12-07T16:44:42.605" v="1842" actId="1076"/>
          <ac:cxnSpMkLst>
            <pc:docMk/>
            <pc:sldMk cId="3697075112" sldId="399"/>
            <ac:cxnSpMk id="7" creationId="{1B3E4273-299F-1293-2CAF-A272A93D8DDD}"/>
          </ac:cxnSpMkLst>
        </pc:cxnChg>
        <pc:cxnChg chg="del">
          <ac:chgData name="Stuart C Wilde MBE" userId="effe1fc91cccb1d5" providerId="LiveId" clId="{0B7434C0-F6C9-5341-B016-8AA67EE59543}" dt="2023-12-05T20:00:47.633" v="493" actId="478"/>
          <ac:cxnSpMkLst>
            <pc:docMk/>
            <pc:sldMk cId="3697075112" sldId="399"/>
            <ac:cxnSpMk id="8" creationId="{50060E80-F1C3-4E50-B873-7CFDEEA90049}"/>
          </ac:cxnSpMkLst>
        </pc:cxnChg>
        <pc:cxnChg chg="del">
          <ac:chgData name="Stuart C Wilde MBE" userId="effe1fc91cccb1d5" providerId="LiveId" clId="{0B7434C0-F6C9-5341-B016-8AA67EE59543}" dt="2023-12-05T20:00:47.633" v="493" actId="478"/>
          <ac:cxnSpMkLst>
            <pc:docMk/>
            <pc:sldMk cId="3697075112" sldId="399"/>
            <ac:cxnSpMk id="9" creationId="{01C52B09-2839-4160-A3C1-6BB201E5D53A}"/>
          </ac:cxnSpMkLst>
        </pc:cxnChg>
        <pc:cxnChg chg="del">
          <ac:chgData name="Stuart C Wilde MBE" userId="effe1fc91cccb1d5" providerId="LiveId" clId="{0B7434C0-F6C9-5341-B016-8AA67EE59543}" dt="2023-12-05T20:00:47.633" v="493" actId="478"/>
          <ac:cxnSpMkLst>
            <pc:docMk/>
            <pc:sldMk cId="3697075112" sldId="399"/>
            <ac:cxnSpMk id="10" creationId="{FC6C2AB6-E695-4520-9F38-6B6A0DE36B04}"/>
          </ac:cxnSpMkLst>
        </pc:cxnChg>
        <pc:cxnChg chg="del">
          <ac:chgData name="Stuart C Wilde MBE" userId="effe1fc91cccb1d5" providerId="LiveId" clId="{0B7434C0-F6C9-5341-B016-8AA67EE59543}" dt="2023-12-05T20:00:47.633" v="493" actId="478"/>
          <ac:cxnSpMkLst>
            <pc:docMk/>
            <pc:sldMk cId="3697075112" sldId="399"/>
            <ac:cxnSpMk id="11" creationId="{8F28B946-C7F6-4BF4-9E0C-3FACB97B07C7}"/>
          </ac:cxnSpMkLst>
        </pc:cxnChg>
      </pc:sldChg>
      <pc:sldChg chg="addSp delSp modSp add mod">
        <pc:chgData name="Stuart C Wilde MBE" userId="effe1fc91cccb1d5" providerId="LiveId" clId="{0B7434C0-F6C9-5341-B016-8AA67EE59543}" dt="2023-12-06T20:03:18.582" v="1548" actId="1037"/>
        <pc:sldMkLst>
          <pc:docMk/>
          <pc:sldMk cId="2532549901" sldId="400"/>
        </pc:sldMkLst>
        <pc:spChg chg="del mod">
          <ac:chgData name="Stuart C Wilde MBE" userId="effe1fc91cccb1d5" providerId="LiveId" clId="{0B7434C0-F6C9-5341-B016-8AA67EE59543}" dt="2023-12-05T20:03:51.274" v="583" actId="478"/>
          <ac:spMkLst>
            <pc:docMk/>
            <pc:sldMk cId="2532549901" sldId="400"/>
            <ac:spMk id="2" creationId="{13B32F5F-1909-AD10-508D-6B1D4C02294D}"/>
          </ac:spMkLst>
        </pc:spChg>
        <pc:spChg chg="add mod">
          <ac:chgData name="Stuart C Wilde MBE" userId="effe1fc91cccb1d5" providerId="LiveId" clId="{0B7434C0-F6C9-5341-B016-8AA67EE59543}" dt="2023-12-05T20:03:45.382" v="582" actId="20577"/>
          <ac:spMkLst>
            <pc:docMk/>
            <pc:sldMk cId="2532549901" sldId="400"/>
            <ac:spMk id="3" creationId="{01F6A994-0CA6-BBEC-ACFD-4375341714CE}"/>
          </ac:spMkLst>
        </pc:spChg>
        <pc:spChg chg="del">
          <ac:chgData name="Stuart C Wilde MBE" userId="effe1fc91cccb1d5" providerId="LiveId" clId="{0B7434C0-F6C9-5341-B016-8AA67EE59543}" dt="2023-11-29T14:03:25.460" v="61" actId="478"/>
          <ac:spMkLst>
            <pc:docMk/>
            <pc:sldMk cId="2532549901" sldId="400"/>
            <ac:spMk id="4" creationId="{60735DC8-A105-4BD0-A57F-2FFC38AECE84}"/>
          </ac:spMkLst>
        </pc:spChg>
        <pc:spChg chg="mod">
          <ac:chgData name="Stuart C Wilde MBE" userId="effe1fc91cccb1d5" providerId="LiveId" clId="{0B7434C0-F6C9-5341-B016-8AA67EE59543}" dt="2023-12-06T20:03:18.582" v="1548" actId="1037"/>
          <ac:spMkLst>
            <pc:docMk/>
            <pc:sldMk cId="2532549901" sldId="400"/>
            <ac:spMk id="7" creationId="{25F4AB48-A0D1-DDBE-8BAD-B02DEDC284C1}"/>
          </ac:spMkLst>
        </pc:spChg>
        <pc:spChg chg="del">
          <ac:chgData name="Stuart C Wilde MBE" userId="effe1fc91cccb1d5" providerId="LiveId" clId="{0B7434C0-F6C9-5341-B016-8AA67EE59543}" dt="2023-11-29T14:03:18.899" v="60" actId="478"/>
          <ac:spMkLst>
            <pc:docMk/>
            <pc:sldMk cId="2532549901" sldId="400"/>
            <ac:spMk id="14" creationId="{8F43C2BE-FC11-4556-86F2-8EE2FBBF10D2}"/>
          </ac:spMkLst>
        </pc:spChg>
        <pc:spChg chg="mod">
          <ac:chgData name="Stuart C Wilde MBE" userId="effe1fc91cccb1d5" providerId="LiveId" clId="{0B7434C0-F6C9-5341-B016-8AA67EE59543}" dt="2023-12-06T20:03:18.582" v="1548" actId="1037"/>
          <ac:spMkLst>
            <pc:docMk/>
            <pc:sldMk cId="2532549901" sldId="400"/>
            <ac:spMk id="17" creationId="{1F47861F-9A7A-FA95-833B-C47B6B92A94B}"/>
          </ac:spMkLst>
        </pc:spChg>
        <pc:spChg chg="del">
          <ac:chgData name="Stuart C Wilde MBE" userId="effe1fc91cccb1d5" providerId="LiveId" clId="{0B7434C0-F6C9-5341-B016-8AA67EE59543}" dt="2023-11-29T14:03:25.460" v="61" actId="478"/>
          <ac:spMkLst>
            <pc:docMk/>
            <pc:sldMk cId="2532549901" sldId="400"/>
            <ac:spMk id="25" creationId="{F54BD576-CC82-43DA-A008-C28EF60A448A}"/>
          </ac:spMkLst>
        </pc:spChg>
        <pc:picChg chg="del">
          <ac:chgData name="Stuart C Wilde MBE" userId="effe1fc91cccb1d5" providerId="LiveId" clId="{0B7434C0-F6C9-5341-B016-8AA67EE59543}" dt="2023-11-29T13:59:11.691" v="7" actId="478"/>
          <ac:picMkLst>
            <pc:docMk/>
            <pc:sldMk cId="2532549901" sldId="400"/>
            <ac:picMk id="5" creationId="{BD697733-39F0-5F7A-B603-01F78D28A714}"/>
          </ac:picMkLst>
        </pc:picChg>
        <pc:picChg chg="mod">
          <ac:chgData name="Stuart C Wilde MBE" userId="effe1fc91cccb1d5" providerId="LiveId" clId="{0B7434C0-F6C9-5341-B016-8AA67EE59543}" dt="2023-12-06T20:03:18.582" v="1548" actId="1037"/>
          <ac:picMkLst>
            <pc:docMk/>
            <pc:sldMk cId="2532549901" sldId="400"/>
            <ac:picMk id="6" creationId="{38FD06CB-23E3-5F19-21C5-0C03B20B2F00}"/>
          </ac:picMkLst>
        </pc:picChg>
        <pc:cxnChg chg="del">
          <ac:chgData name="Stuart C Wilde MBE" userId="effe1fc91cccb1d5" providerId="LiveId" clId="{0B7434C0-F6C9-5341-B016-8AA67EE59543}" dt="2023-11-29T14:03:25.460" v="61" actId="478"/>
          <ac:cxnSpMkLst>
            <pc:docMk/>
            <pc:sldMk cId="2532549901" sldId="400"/>
            <ac:cxnSpMk id="8" creationId="{50060E80-F1C3-4E50-B873-7CFDEEA90049}"/>
          </ac:cxnSpMkLst>
        </pc:cxnChg>
        <pc:cxnChg chg="del">
          <ac:chgData name="Stuart C Wilde MBE" userId="effe1fc91cccb1d5" providerId="LiveId" clId="{0B7434C0-F6C9-5341-B016-8AA67EE59543}" dt="2023-11-29T14:03:25.460" v="61" actId="478"/>
          <ac:cxnSpMkLst>
            <pc:docMk/>
            <pc:sldMk cId="2532549901" sldId="400"/>
            <ac:cxnSpMk id="9" creationId="{01C52B09-2839-4160-A3C1-6BB201E5D53A}"/>
          </ac:cxnSpMkLst>
        </pc:cxnChg>
        <pc:cxnChg chg="del">
          <ac:chgData name="Stuart C Wilde MBE" userId="effe1fc91cccb1d5" providerId="LiveId" clId="{0B7434C0-F6C9-5341-B016-8AA67EE59543}" dt="2023-11-29T14:03:25.460" v="61" actId="478"/>
          <ac:cxnSpMkLst>
            <pc:docMk/>
            <pc:sldMk cId="2532549901" sldId="400"/>
            <ac:cxnSpMk id="10" creationId="{FC6C2AB6-E695-4520-9F38-6B6A0DE36B04}"/>
          </ac:cxnSpMkLst>
        </pc:cxnChg>
        <pc:cxnChg chg="del">
          <ac:chgData name="Stuart C Wilde MBE" userId="effe1fc91cccb1d5" providerId="LiveId" clId="{0B7434C0-F6C9-5341-B016-8AA67EE59543}" dt="2023-11-29T14:03:25.460" v="61" actId="478"/>
          <ac:cxnSpMkLst>
            <pc:docMk/>
            <pc:sldMk cId="2532549901" sldId="400"/>
            <ac:cxnSpMk id="11" creationId="{8F28B946-C7F6-4BF4-9E0C-3FACB97B07C7}"/>
          </ac:cxnSpMkLst>
        </pc:cxnChg>
      </pc:sldChg>
    </pc:docChg>
  </pc:docChgLst>
  <pc:docChgLst>
    <pc:chgData name="Stuart C Wilde MBE" userId="effe1fc91cccb1d5" providerId="LiveId" clId="{52953467-E7BB-A146-A87D-2304E7E66E6B}"/>
    <pc:docChg chg="undo redo custSel addSld delSld modSld sldOrd">
      <pc:chgData name="Stuart C Wilde MBE" userId="effe1fc91cccb1d5" providerId="LiveId" clId="{52953467-E7BB-A146-A87D-2304E7E66E6B}" dt="2023-01-05T19:48:00.309" v="35852" actId="2085"/>
      <pc:docMkLst>
        <pc:docMk/>
      </pc:docMkLst>
      <pc:sldChg chg="addSp modSp mod">
        <pc:chgData name="Stuart C Wilde MBE" userId="effe1fc91cccb1d5" providerId="LiveId" clId="{52953467-E7BB-A146-A87D-2304E7E66E6B}" dt="2023-01-03T14:08:19.953" v="35442" actId="114"/>
        <pc:sldMkLst>
          <pc:docMk/>
          <pc:sldMk cId="3690740411" sldId="256"/>
        </pc:sldMkLst>
        <pc:spChg chg="add mod">
          <ac:chgData name="Stuart C Wilde MBE" userId="effe1fc91cccb1d5" providerId="LiveId" clId="{52953467-E7BB-A146-A87D-2304E7E66E6B}" dt="2022-10-26T10:51:15.185" v="4546" actId="20577"/>
          <ac:spMkLst>
            <pc:docMk/>
            <pc:sldMk cId="3690740411" sldId="256"/>
            <ac:spMk id="3" creationId="{919EF9B9-1C21-08E0-2967-DF2818C90857}"/>
          </ac:spMkLst>
        </pc:spChg>
        <pc:spChg chg="mod">
          <ac:chgData name="Stuart C Wilde MBE" userId="effe1fc91cccb1d5" providerId="LiveId" clId="{52953467-E7BB-A146-A87D-2304E7E66E6B}" dt="2023-01-03T14:08:19.953" v="35442" actId="114"/>
          <ac:spMkLst>
            <pc:docMk/>
            <pc:sldMk cId="3690740411" sldId="256"/>
            <ac:spMk id="16" creationId="{050115FC-1347-44A0-978B-7ACA9C318328}"/>
          </ac:spMkLst>
        </pc:spChg>
      </pc:sldChg>
      <pc:sldChg chg="addSp delSp modSp del mod">
        <pc:chgData name="Stuart C Wilde MBE" userId="effe1fc91cccb1d5" providerId="LiveId" clId="{52953467-E7BB-A146-A87D-2304E7E66E6B}" dt="2022-11-09T19:34:50.067" v="23934" actId="2696"/>
        <pc:sldMkLst>
          <pc:docMk/>
          <pc:sldMk cId="620957655" sldId="258"/>
        </pc:sldMkLst>
        <pc:spChg chg="del mod">
          <ac:chgData name="Stuart C Wilde MBE" userId="effe1fc91cccb1d5" providerId="LiveId" clId="{52953467-E7BB-A146-A87D-2304E7E66E6B}" dt="2022-10-27T19:21:37.094" v="6590" actId="478"/>
          <ac:spMkLst>
            <pc:docMk/>
            <pc:sldMk cId="620957655" sldId="258"/>
            <ac:spMk id="2" creationId="{58F877E4-E027-8768-7786-CF108D797C91}"/>
          </ac:spMkLst>
        </pc:spChg>
        <pc:spChg chg="add del mod">
          <ac:chgData name="Stuart C Wilde MBE" userId="effe1fc91cccb1d5" providerId="LiveId" clId="{52953467-E7BB-A146-A87D-2304E7E66E6B}" dt="2022-10-27T19:28:58.616" v="6726" actId="478"/>
          <ac:spMkLst>
            <pc:docMk/>
            <pc:sldMk cId="620957655" sldId="258"/>
            <ac:spMk id="3" creationId="{7493DC4F-F034-C230-6AD7-B3966E3166B0}"/>
          </ac:spMkLst>
        </pc:spChg>
        <pc:spChg chg="del">
          <ac:chgData name="Stuart C Wilde MBE" userId="effe1fc91cccb1d5" providerId="LiveId" clId="{52953467-E7BB-A146-A87D-2304E7E66E6B}" dt="2022-10-26T20:09:54.442" v="5865" actId="478"/>
          <ac:spMkLst>
            <pc:docMk/>
            <pc:sldMk cId="620957655" sldId="258"/>
            <ac:spMk id="3" creationId="{CAE838A7-2F0D-41D2-863A-EF65DC8A6982}"/>
          </ac:spMkLst>
        </pc:spChg>
        <pc:spChg chg="mod">
          <ac:chgData name="Stuart C Wilde MBE" userId="effe1fc91cccb1d5" providerId="LiveId" clId="{52953467-E7BB-A146-A87D-2304E7E66E6B}" dt="2022-11-01T19:12:44.250" v="11124" actId="20577"/>
          <ac:spMkLst>
            <pc:docMk/>
            <pc:sldMk cId="620957655" sldId="258"/>
            <ac:spMk id="5" creationId="{9E1EA045-D621-4A4E-8445-31F43810C0E9}"/>
          </ac:spMkLst>
        </pc:spChg>
        <pc:spChg chg="add mod">
          <ac:chgData name="Stuart C Wilde MBE" userId="effe1fc91cccb1d5" providerId="LiveId" clId="{52953467-E7BB-A146-A87D-2304E7E66E6B}" dt="2022-10-26T20:10:55.599" v="5886" actId="2085"/>
          <ac:spMkLst>
            <pc:docMk/>
            <pc:sldMk cId="620957655" sldId="258"/>
            <ac:spMk id="6" creationId="{31F2D842-E496-5FAD-AC5A-588503007405}"/>
          </ac:spMkLst>
        </pc:spChg>
        <pc:spChg chg="add del mod">
          <ac:chgData name="Stuart C Wilde MBE" userId="effe1fc91cccb1d5" providerId="LiveId" clId="{52953467-E7BB-A146-A87D-2304E7E66E6B}" dt="2022-10-27T19:29:34.861" v="6728" actId="478"/>
          <ac:spMkLst>
            <pc:docMk/>
            <pc:sldMk cId="620957655" sldId="258"/>
            <ac:spMk id="7" creationId="{9777C2D0-1B8A-69C1-7B74-5AA7E73232C7}"/>
          </ac:spMkLst>
        </pc:spChg>
        <pc:spChg chg="add del mod">
          <ac:chgData name="Stuart C Wilde MBE" userId="effe1fc91cccb1d5" providerId="LiveId" clId="{52953467-E7BB-A146-A87D-2304E7E66E6B}" dt="2022-10-26T20:09:57.422" v="5866" actId="478"/>
          <ac:spMkLst>
            <pc:docMk/>
            <pc:sldMk cId="620957655" sldId="258"/>
            <ac:spMk id="12" creationId="{65297170-DB3A-B680-2B86-AE4C8987CEA7}"/>
          </ac:spMkLst>
        </pc:spChg>
      </pc:sldChg>
      <pc:sldChg chg="addSp delSp modSp add mod">
        <pc:chgData name="Stuart C Wilde MBE" userId="effe1fc91cccb1d5" providerId="LiveId" clId="{52953467-E7BB-A146-A87D-2304E7E66E6B}" dt="2023-01-01T19:36:19.661" v="31655" actId="1582"/>
        <pc:sldMkLst>
          <pc:docMk/>
          <pc:sldMk cId="832641308" sldId="261"/>
        </pc:sldMkLst>
        <pc:spChg chg="add mod">
          <ac:chgData name="Stuart C Wilde MBE" userId="effe1fc91cccb1d5" providerId="LiveId" clId="{52953467-E7BB-A146-A87D-2304E7E66E6B}" dt="2022-11-30T23:40:52.937" v="29390" actId="20577"/>
          <ac:spMkLst>
            <pc:docMk/>
            <pc:sldMk cId="832641308" sldId="261"/>
            <ac:spMk id="2" creationId="{0F7DA49C-DD10-E0C4-9A03-C3A5B28BA9B0}"/>
          </ac:spMkLst>
        </pc:spChg>
        <pc:spChg chg="add mod">
          <ac:chgData name="Stuart C Wilde MBE" userId="effe1fc91cccb1d5" providerId="LiveId" clId="{52953467-E7BB-A146-A87D-2304E7E66E6B}" dt="2023-01-01T19:36:19.661" v="31655" actId="1582"/>
          <ac:spMkLst>
            <pc:docMk/>
            <pc:sldMk cId="832641308" sldId="261"/>
            <ac:spMk id="5" creationId="{4C48B27C-BB60-C069-69E2-D74DA0FCEA05}"/>
          </ac:spMkLst>
        </pc:spChg>
        <pc:spChg chg="add mod">
          <ac:chgData name="Stuart C Wilde MBE" userId="effe1fc91cccb1d5" providerId="LiveId" clId="{52953467-E7BB-A146-A87D-2304E7E66E6B}" dt="2023-01-01T19:36:19.661" v="31655" actId="1582"/>
          <ac:spMkLst>
            <pc:docMk/>
            <pc:sldMk cId="832641308" sldId="261"/>
            <ac:spMk id="6" creationId="{F61C0742-9BF7-F384-F861-42A29325F6A7}"/>
          </ac:spMkLst>
        </pc:spChg>
        <pc:spChg chg="add mod">
          <ac:chgData name="Stuart C Wilde MBE" userId="effe1fc91cccb1d5" providerId="LiveId" clId="{52953467-E7BB-A146-A87D-2304E7E66E6B}" dt="2023-01-01T19:36:19.661" v="31655" actId="1582"/>
          <ac:spMkLst>
            <pc:docMk/>
            <pc:sldMk cId="832641308" sldId="261"/>
            <ac:spMk id="7" creationId="{19A14D7A-6FD0-C59F-FACC-1E2091E0A981}"/>
          </ac:spMkLst>
        </pc:spChg>
        <pc:spChg chg="del mod">
          <ac:chgData name="Stuart C Wilde MBE" userId="effe1fc91cccb1d5" providerId="LiveId" clId="{52953467-E7BB-A146-A87D-2304E7E66E6B}" dt="2022-11-17T21:48:54.448" v="26181" actId="478"/>
          <ac:spMkLst>
            <pc:docMk/>
            <pc:sldMk cId="832641308" sldId="261"/>
            <ac:spMk id="12" creationId="{A8E3466C-BCE7-0B76-9B68-E99D942D5045}"/>
          </ac:spMkLst>
        </pc:spChg>
        <pc:spChg chg="del mod">
          <ac:chgData name="Stuart C Wilde MBE" userId="effe1fc91cccb1d5" providerId="LiveId" clId="{52953467-E7BB-A146-A87D-2304E7E66E6B}" dt="2022-11-17T21:48:54.448" v="26181" actId="478"/>
          <ac:spMkLst>
            <pc:docMk/>
            <pc:sldMk cId="832641308" sldId="261"/>
            <ac:spMk id="13" creationId="{63AFC7AD-2143-E24A-5C96-6FAFF9863AF9}"/>
          </ac:spMkLst>
        </pc:spChg>
        <pc:spChg chg="del mod">
          <ac:chgData name="Stuart C Wilde MBE" userId="effe1fc91cccb1d5" providerId="LiveId" clId="{52953467-E7BB-A146-A87D-2304E7E66E6B}" dt="2022-11-17T21:48:54.448" v="26181" actId="478"/>
          <ac:spMkLst>
            <pc:docMk/>
            <pc:sldMk cId="832641308" sldId="261"/>
            <ac:spMk id="15" creationId="{1008C5BB-722B-9CBC-80C3-1744E17A8303}"/>
          </ac:spMkLst>
        </pc:spChg>
        <pc:spChg chg="del mod">
          <ac:chgData name="Stuart C Wilde MBE" userId="effe1fc91cccb1d5" providerId="LiveId" clId="{52953467-E7BB-A146-A87D-2304E7E66E6B}" dt="2022-11-17T21:48:54.448" v="26181" actId="478"/>
          <ac:spMkLst>
            <pc:docMk/>
            <pc:sldMk cId="832641308" sldId="261"/>
            <ac:spMk id="16" creationId="{66C4AEFE-7CC2-75E2-DFD5-D43F0390744A}"/>
          </ac:spMkLst>
        </pc:spChg>
        <pc:spChg chg="del mod">
          <ac:chgData name="Stuart C Wilde MBE" userId="effe1fc91cccb1d5" providerId="LiveId" clId="{52953467-E7BB-A146-A87D-2304E7E66E6B}" dt="2022-11-17T21:48:54.448" v="26181" actId="478"/>
          <ac:spMkLst>
            <pc:docMk/>
            <pc:sldMk cId="832641308" sldId="261"/>
            <ac:spMk id="17" creationId="{62F6787E-1704-8591-F4A2-4F736130DF99}"/>
          </ac:spMkLst>
        </pc:spChg>
        <pc:spChg chg="del mod">
          <ac:chgData name="Stuart C Wilde MBE" userId="effe1fc91cccb1d5" providerId="LiveId" clId="{52953467-E7BB-A146-A87D-2304E7E66E6B}" dt="2022-11-17T21:48:54.448" v="26181" actId="478"/>
          <ac:spMkLst>
            <pc:docMk/>
            <pc:sldMk cId="832641308" sldId="261"/>
            <ac:spMk id="18" creationId="{7865408F-93BD-BA2D-2316-3B95A131A8DF}"/>
          </ac:spMkLst>
        </pc:spChg>
        <pc:spChg chg="add mod">
          <ac:chgData name="Stuart C Wilde MBE" userId="effe1fc91cccb1d5" providerId="LiveId" clId="{52953467-E7BB-A146-A87D-2304E7E66E6B}" dt="2023-01-01T19:36:19.661" v="31655" actId="1582"/>
          <ac:spMkLst>
            <pc:docMk/>
            <pc:sldMk cId="832641308" sldId="261"/>
            <ac:spMk id="19" creationId="{44EEFD8E-3433-84A8-EDD2-9380F38B536F}"/>
          </ac:spMkLst>
        </pc:spChg>
        <pc:spChg chg="add mod">
          <ac:chgData name="Stuart C Wilde MBE" userId="effe1fc91cccb1d5" providerId="LiveId" clId="{52953467-E7BB-A146-A87D-2304E7E66E6B}" dt="2023-01-01T19:36:19.661" v="31655" actId="1582"/>
          <ac:spMkLst>
            <pc:docMk/>
            <pc:sldMk cId="832641308" sldId="261"/>
            <ac:spMk id="20" creationId="{523E384D-B60D-642D-466A-F3676C95B071}"/>
          </ac:spMkLst>
        </pc:spChg>
        <pc:spChg chg="add mod">
          <ac:chgData name="Stuart C Wilde MBE" userId="effe1fc91cccb1d5" providerId="LiveId" clId="{52953467-E7BB-A146-A87D-2304E7E66E6B}" dt="2023-01-01T19:36:19.661" v="31655" actId="1582"/>
          <ac:spMkLst>
            <pc:docMk/>
            <pc:sldMk cId="832641308" sldId="261"/>
            <ac:spMk id="21" creationId="{F5FED702-6B64-6332-B3CF-6B61F97267E9}"/>
          </ac:spMkLst>
        </pc:spChg>
        <pc:graphicFrameChg chg="add del mod modGraphic">
          <ac:chgData name="Stuart C Wilde MBE" userId="effe1fc91cccb1d5" providerId="LiveId" clId="{52953467-E7BB-A146-A87D-2304E7E66E6B}" dt="2022-11-27T18:05:39.530" v="27375" actId="478"/>
          <ac:graphicFrameMkLst>
            <pc:docMk/>
            <pc:sldMk cId="832641308" sldId="261"/>
            <ac:graphicFrameMk id="3" creationId="{FB3F5145-3336-5AF8-E4AE-63B093B1FC6C}"/>
          </ac:graphicFrameMkLst>
        </pc:graphicFrameChg>
        <pc:graphicFrameChg chg="add mod modGraphic">
          <ac:chgData name="Stuart C Wilde MBE" userId="effe1fc91cccb1d5" providerId="LiveId" clId="{52953467-E7BB-A146-A87D-2304E7E66E6B}" dt="2022-11-27T18:05:47.911" v="27408" actId="1035"/>
          <ac:graphicFrameMkLst>
            <pc:docMk/>
            <pc:sldMk cId="832641308" sldId="261"/>
            <ac:graphicFrameMk id="12" creationId="{2D82962A-BA63-E834-7F54-30398B05023A}"/>
          </ac:graphicFrameMkLst>
        </pc:graphicFrameChg>
        <pc:graphicFrameChg chg="del mod">
          <ac:chgData name="Stuart C Wilde MBE" userId="effe1fc91cccb1d5" providerId="LiveId" clId="{52953467-E7BB-A146-A87D-2304E7E66E6B}" dt="2022-11-17T21:48:54.448" v="26181" actId="478"/>
          <ac:graphicFrameMkLst>
            <pc:docMk/>
            <pc:sldMk cId="832641308" sldId="261"/>
            <ac:graphicFrameMk id="22" creationId="{23450F81-6332-92DD-22E5-A1BD597A3B5E}"/>
          </ac:graphicFrameMkLst>
        </pc:graphicFrameChg>
        <pc:graphicFrameChg chg="add del mod modGraphic">
          <ac:chgData name="Stuart C Wilde MBE" userId="effe1fc91cccb1d5" providerId="LiveId" clId="{52953467-E7BB-A146-A87D-2304E7E66E6B}" dt="2022-11-27T17:57:00.741" v="27251" actId="478"/>
          <ac:graphicFrameMkLst>
            <pc:docMk/>
            <pc:sldMk cId="832641308" sldId="261"/>
            <ac:graphicFrameMk id="23" creationId="{A815B1CE-0017-B2FC-814A-67B1882F85EF}"/>
          </ac:graphicFrameMkLst>
        </pc:graphicFrameChg>
        <pc:picChg chg="add del mod">
          <ac:chgData name="Stuart C Wilde MBE" userId="effe1fc91cccb1d5" providerId="LiveId" clId="{52953467-E7BB-A146-A87D-2304E7E66E6B}" dt="2022-11-17T21:49:04.478" v="26183"/>
          <ac:picMkLst>
            <pc:docMk/>
            <pc:sldMk cId="832641308" sldId="261"/>
            <ac:picMk id="3" creationId="{07387E75-A277-B384-244D-CFC25DFD4D7F}"/>
          </ac:picMkLst>
        </pc:picChg>
      </pc:sldChg>
      <pc:sldChg chg="addSp delSp modSp add mod ord">
        <pc:chgData name="Stuart C Wilde MBE" userId="effe1fc91cccb1d5" providerId="LiveId" clId="{52953467-E7BB-A146-A87D-2304E7E66E6B}" dt="2023-01-02T16:55:13.021" v="32853" actId="20578"/>
        <pc:sldMkLst>
          <pc:docMk/>
          <pc:sldMk cId="2060847742" sldId="271"/>
        </pc:sldMkLst>
        <pc:spChg chg="add mod">
          <ac:chgData name="Stuart C Wilde MBE" userId="effe1fc91cccb1d5" providerId="LiveId" clId="{52953467-E7BB-A146-A87D-2304E7E66E6B}" dt="2022-11-30T23:40:41.201" v="29386" actId="20577"/>
          <ac:spMkLst>
            <pc:docMk/>
            <pc:sldMk cId="2060847742" sldId="271"/>
            <ac:spMk id="2" creationId="{13B32F5F-1909-AD10-508D-6B1D4C02294D}"/>
          </ac:spMkLst>
        </pc:spChg>
        <pc:spChg chg="add del mod">
          <ac:chgData name="Stuart C Wilde MBE" userId="effe1fc91cccb1d5" providerId="LiveId" clId="{52953467-E7BB-A146-A87D-2304E7E66E6B}" dt="2022-11-26T21:16:53.505" v="27078" actId="478"/>
          <ac:spMkLst>
            <pc:docMk/>
            <pc:sldMk cId="2060847742" sldId="271"/>
            <ac:spMk id="3" creationId="{3A34D58E-187C-D4B6-0685-DAD9F51A97B5}"/>
          </ac:spMkLst>
        </pc:spChg>
        <pc:spChg chg="del">
          <ac:chgData name="Stuart C Wilde MBE" userId="effe1fc91cccb1d5" providerId="LiveId" clId="{52953467-E7BB-A146-A87D-2304E7E66E6B}" dt="2022-11-11T00:54:29.477" v="24488" actId="478"/>
          <ac:spMkLst>
            <pc:docMk/>
            <pc:sldMk cId="2060847742" sldId="271"/>
            <ac:spMk id="3" creationId="{7FBB9C2C-761A-FFB4-1F48-465B7266754B}"/>
          </ac:spMkLst>
        </pc:spChg>
        <pc:spChg chg="del">
          <ac:chgData name="Stuart C Wilde MBE" userId="effe1fc91cccb1d5" providerId="LiveId" clId="{52953467-E7BB-A146-A87D-2304E7E66E6B}" dt="2022-11-11T00:54:29.477" v="24488" actId="478"/>
          <ac:spMkLst>
            <pc:docMk/>
            <pc:sldMk cId="2060847742" sldId="271"/>
            <ac:spMk id="5" creationId="{6A6E3C88-B00E-A023-EDEC-591E8220E28A}"/>
          </ac:spMkLst>
        </pc:spChg>
        <pc:spChg chg="add del mod">
          <ac:chgData name="Stuart C Wilde MBE" userId="effe1fc91cccb1d5" providerId="LiveId" clId="{52953467-E7BB-A146-A87D-2304E7E66E6B}" dt="2022-11-26T21:16:53.505" v="27078" actId="478"/>
          <ac:spMkLst>
            <pc:docMk/>
            <pc:sldMk cId="2060847742" sldId="271"/>
            <ac:spMk id="5" creationId="{A590BC20-898D-6918-5316-A29CD39EA58D}"/>
          </ac:spMkLst>
        </pc:spChg>
        <pc:spChg chg="add del mod">
          <ac:chgData name="Stuart C Wilde MBE" userId="effe1fc91cccb1d5" providerId="LiveId" clId="{52953467-E7BB-A146-A87D-2304E7E66E6B}" dt="2022-11-26T21:16:53.505" v="27078" actId="478"/>
          <ac:spMkLst>
            <pc:docMk/>
            <pc:sldMk cId="2060847742" sldId="271"/>
            <ac:spMk id="6" creationId="{5ACD7CAF-D061-7623-90DD-6E012B4E63B1}"/>
          </ac:spMkLst>
        </pc:spChg>
        <pc:spChg chg="del">
          <ac:chgData name="Stuart C Wilde MBE" userId="effe1fc91cccb1d5" providerId="LiveId" clId="{52953467-E7BB-A146-A87D-2304E7E66E6B}" dt="2022-11-11T00:54:29.477" v="24488" actId="478"/>
          <ac:spMkLst>
            <pc:docMk/>
            <pc:sldMk cId="2060847742" sldId="271"/>
            <ac:spMk id="6" creationId="{DFE46224-4FDC-3896-8990-DD54E5EC50D0}"/>
          </ac:spMkLst>
        </pc:spChg>
        <pc:spChg chg="add del mod">
          <ac:chgData name="Stuart C Wilde MBE" userId="effe1fc91cccb1d5" providerId="LiveId" clId="{52953467-E7BB-A146-A87D-2304E7E66E6B}" dt="2022-11-26T21:16:53.505" v="27078" actId="478"/>
          <ac:spMkLst>
            <pc:docMk/>
            <pc:sldMk cId="2060847742" sldId="271"/>
            <ac:spMk id="7" creationId="{7E0F52CE-B4EE-C104-A92F-3379C5B20183}"/>
          </ac:spMkLst>
        </pc:spChg>
        <pc:spChg chg="del">
          <ac:chgData name="Stuart C Wilde MBE" userId="effe1fc91cccb1d5" providerId="LiveId" clId="{52953467-E7BB-A146-A87D-2304E7E66E6B}" dt="2022-11-11T00:54:29.477" v="24488" actId="478"/>
          <ac:spMkLst>
            <pc:docMk/>
            <pc:sldMk cId="2060847742" sldId="271"/>
            <ac:spMk id="7" creationId="{AFA6FAC6-9CA3-50F4-65C9-9FC333668CC5}"/>
          </ac:spMkLst>
        </pc:spChg>
        <pc:spChg chg="del">
          <ac:chgData name="Stuart C Wilde MBE" userId="effe1fc91cccb1d5" providerId="LiveId" clId="{52953467-E7BB-A146-A87D-2304E7E66E6B}" dt="2022-11-11T00:54:29.477" v="24488" actId="478"/>
          <ac:spMkLst>
            <pc:docMk/>
            <pc:sldMk cId="2060847742" sldId="271"/>
            <ac:spMk id="12" creationId="{430CDB40-D409-0F23-09D8-D7CA1C94D920}"/>
          </ac:spMkLst>
        </pc:spChg>
        <pc:spChg chg="add del mod">
          <ac:chgData name="Stuart C Wilde MBE" userId="effe1fc91cccb1d5" providerId="LiveId" clId="{52953467-E7BB-A146-A87D-2304E7E66E6B}" dt="2022-11-26T21:16:53.505" v="27078" actId="478"/>
          <ac:spMkLst>
            <pc:docMk/>
            <pc:sldMk cId="2060847742" sldId="271"/>
            <ac:spMk id="12" creationId="{EE11C48C-6561-CD21-E6B2-EF83A7BDDF1F}"/>
          </ac:spMkLst>
        </pc:spChg>
        <pc:spChg chg="add del mod">
          <ac:chgData name="Stuart C Wilde MBE" userId="effe1fc91cccb1d5" providerId="LiveId" clId="{52953467-E7BB-A146-A87D-2304E7E66E6B}" dt="2022-11-26T21:16:53.505" v="27078" actId="478"/>
          <ac:spMkLst>
            <pc:docMk/>
            <pc:sldMk cId="2060847742" sldId="271"/>
            <ac:spMk id="13" creationId="{558FDDB6-C494-D3AC-6285-AFA6DAFC8E6E}"/>
          </ac:spMkLst>
        </pc:spChg>
        <pc:spChg chg="del">
          <ac:chgData name="Stuart C Wilde MBE" userId="effe1fc91cccb1d5" providerId="LiveId" clId="{52953467-E7BB-A146-A87D-2304E7E66E6B}" dt="2022-11-11T00:54:29.477" v="24488" actId="478"/>
          <ac:spMkLst>
            <pc:docMk/>
            <pc:sldMk cId="2060847742" sldId="271"/>
            <ac:spMk id="13" creationId="{FEBE8A54-CF8E-AB40-BAEE-54DB05894C3D}"/>
          </ac:spMkLst>
        </pc:spChg>
        <pc:spChg chg="del">
          <ac:chgData name="Stuart C Wilde MBE" userId="effe1fc91cccb1d5" providerId="LiveId" clId="{52953467-E7BB-A146-A87D-2304E7E66E6B}" dt="2022-11-11T00:54:29.477" v="24488" actId="478"/>
          <ac:spMkLst>
            <pc:docMk/>
            <pc:sldMk cId="2060847742" sldId="271"/>
            <ac:spMk id="15" creationId="{596BB8DF-8D67-42A3-E481-68DC86EF026C}"/>
          </ac:spMkLst>
        </pc:spChg>
        <pc:spChg chg="add del mod">
          <ac:chgData name="Stuart C Wilde MBE" userId="effe1fc91cccb1d5" providerId="LiveId" clId="{52953467-E7BB-A146-A87D-2304E7E66E6B}" dt="2022-11-26T21:16:53.505" v="27078" actId="478"/>
          <ac:spMkLst>
            <pc:docMk/>
            <pc:sldMk cId="2060847742" sldId="271"/>
            <ac:spMk id="15" creationId="{D58A3AE7-F425-9872-2A47-26EBED9BC041}"/>
          </ac:spMkLst>
        </pc:spChg>
        <pc:spChg chg="del">
          <ac:chgData name="Stuart C Wilde MBE" userId="effe1fc91cccb1d5" providerId="LiveId" clId="{52953467-E7BB-A146-A87D-2304E7E66E6B}" dt="2022-11-11T00:54:31.306" v="24489" actId="478"/>
          <ac:spMkLst>
            <pc:docMk/>
            <pc:sldMk cId="2060847742" sldId="271"/>
            <ac:spMk id="16" creationId="{0A6ECBED-692B-C554-64F3-FD9DEE4CAC6C}"/>
          </ac:spMkLst>
        </pc:spChg>
        <pc:spChg chg="add del mod">
          <ac:chgData name="Stuart C Wilde MBE" userId="effe1fc91cccb1d5" providerId="LiveId" clId="{52953467-E7BB-A146-A87D-2304E7E66E6B}" dt="2022-11-26T21:16:53.505" v="27078" actId="478"/>
          <ac:spMkLst>
            <pc:docMk/>
            <pc:sldMk cId="2060847742" sldId="271"/>
            <ac:spMk id="16" creationId="{BC2D79A6-B6A4-247E-7A2F-B42A1CF3344F}"/>
          </ac:spMkLst>
        </pc:spChg>
        <pc:spChg chg="add del mod">
          <ac:chgData name="Stuart C Wilde MBE" userId="effe1fc91cccb1d5" providerId="LiveId" clId="{52953467-E7BB-A146-A87D-2304E7E66E6B}" dt="2022-11-26T21:16:53.505" v="27078" actId="478"/>
          <ac:spMkLst>
            <pc:docMk/>
            <pc:sldMk cId="2060847742" sldId="271"/>
            <ac:spMk id="17" creationId="{37C31173-42C6-C5CC-EFF6-69D05D88B444}"/>
          </ac:spMkLst>
        </pc:spChg>
        <pc:spChg chg="del">
          <ac:chgData name="Stuart C Wilde MBE" userId="effe1fc91cccb1d5" providerId="LiveId" clId="{52953467-E7BB-A146-A87D-2304E7E66E6B}" dt="2022-11-11T00:54:29.477" v="24488" actId="478"/>
          <ac:spMkLst>
            <pc:docMk/>
            <pc:sldMk cId="2060847742" sldId="271"/>
            <ac:spMk id="17" creationId="{B5E394CB-7FAA-D846-6A28-7718F07D9BB9}"/>
          </ac:spMkLst>
        </pc:spChg>
        <pc:spChg chg="add del mod">
          <ac:chgData name="Stuart C Wilde MBE" userId="effe1fc91cccb1d5" providerId="LiveId" clId="{52953467-E7BB-A146-A87D-2304E7E66E6B}" dt="2022-11-26T21:16:53.505" v="27078" actId="478"/>
          <ac:spMkLst>
            <pc:docMk/>
            <pc:sldMk cId="2060847742" sldId="271"/>
            <ac:spMk id="18" creationId="{4297FB17-5282-2124-679F-612880485270}"/>
          </ac:spMkLst>
        </pc:spChg>
        <pc:spChg chg="del">
          <ac:chgData name="Stuart C Wilde MBE" userId="effe1fc91cccb1d5" providerId="LiveId" clId="{52953467-E7BB-A146-A87D-2304E7E66E6B}" dt="2022-11-11T00:54:15.302" v="24485" actId="478"/>
          <ac:spMkLst>
            <pc:docMk/>
            <pc:sldMk cId="2060847742" sldId="271"/>
            <ac:spMk id="18" creationId="{A8904A3B-8518-F55F-93B6-D8D07D033C33}"/>
          </ac:spMkLst>
        </pc:spChg>
        <pc:spChg chg="add del mod">
          <ac:chgData name="Stuart C Wilde MBE" userId="effe1fc91cccb1d5" providerId="LiveId" clId="{52953467-E7BB-A146-A87D-2304E7E66E6B}" dt="2022-11-26T21:16:53.505" v="27078" actId="478"/>
          <ac:spMkLst>
            <pc:docMk/>
            <pc:sldMk cId="2060847742" sldId="271"/>
            <ac:spMk id="20" creationId="{E1A32444-1695-A5D8-F076-717D3B473A1D}"/>
          </ac:spMkLst>
        </pc:spChg>
        <pc:spChg chg="del">
          <ac:chgData name="Stuart C Wilde MBE" userId="effe1fc91cccb1d5" providerId="LiveId" clId="{52953467-E7BB-A146-A87D-2304E7E66E6B}" dt="2022-11-11T00:54:22.930" v="24487" actId="478"/>
          <ac:spMkLst>
            <pc:docMk/>
            <pc:sldMk cId="2060847742" sldId="271"/>
            <ac:spMk id="21" creationId="{55162FF2-D9DB-6881-E93E-F8F17EBC3648}"/>
          </ac:spMkLst>
        </pc:spChg>
        <pc:spChg chg="add del mod">
          <ac:chgData name="Stuart C Wilde MBE" userId="effe1fc91cccb1d5" providerId="LiveId" clId="{52953467-E7BB-A146-A87D-2304E7E66E6B}" dt="2022-11-26T21:16:53.505" v="27078" actId="478"/>
          <ac:spMkLst>
            <pc:docMk/>
            <pc:sldMk cId="2060847742" sldId="271"/>
            <ac:spMk id="21" creationId="{720D2E4B-5FB8-08FE-B97B-FA85B8DAA5D9}"/>
          </ac:spMkLst>
        </pc:spChg>
        <pc:spChg chg="del">
          <ac:chgData name="Stuart C Wilde MBE" userId="effe1fc91cccb1d5" providerId="LiveId" clId="{52953467-E7BB-A146-A87D-2304E7E66E6B}" dt="2022-11-11T00:54:19.091" v="24486" actId="478"/>
          <ac:spMkLst>
            <pc:docMk/>
            <pc:sldMk cId="2060847742" sldId="271"/>
            <ac:spMk id="23" creationId="{A90C5843-709E-4EFF-763E-3E9053452786}"/>
          </ac:spMkLst>
        </pc:spChg>
        <pc:spChg chg="del">
          <ac:chgData name="Stuart C Wilde MBE" userId="effe1fc91cccb1d5" providerId="LiveId" clId="{52953467-E7BB-A146-A87D-2304E7E66E6B}" dt="2022-11-11T00:53:41.653" v="24477" actId="478"/>
          <ac:spMkLst>
            <pc:docMk/>
            <pc:sldMk cId="2060847742" sldId="271"/>
            <ac:spMk id="24" creationId="{B6CE6736-3911-A05C-AEE6-CE5A7DA3D075}"/>
          </ac:spMkLst>
        </pc:spChg>
        <pc:spChg chg="del">
          <ac:chgData name="Stuart C Wilde MBE" userId="effe1fc91cccb1d5" providerId="LiveId" clId="{52953467-E7BB-A146-A87D-2304E7E66E6B}" dt="2022-11-11T00:54:29.477" v="24488" actId="478"/>
          <ac:spMkLst>
            <pc:docMk/>
            <pc:sldMk cId="2060847742" sldId="271"/>
            <ac:spMk id="26" creationId="{CE4602FE-D23E-A880-AD20-3B0BFF2E02D4}"/>
          </ac:spMkLst>
        </pc:spChg>
        <pc:spChg chg="del">
          <ac:chgData name="Stuart C Wilde MBE" userId="effe1fc91cccb1d5" providerId="LiveId" clId="{52953467-E7BB-A146-A87D-2304E7E66E6B}" dt="2022-11-11T00:54:29.477" v="24488" actId="478"/>
          <ac:spMkLst>
            <pc:docMk/>
            <pc:sldMk cId="2060847742" sldId="271"/>
            <ac:spMk id="27" creationId="{B78A56DE-C509-F25E-C4FC-14C001C5CEB0}"/>
          </ac:spMkLst>
        </pc:spChg>
        <pc:spChg chg="del">
          <ac:chgData name="Stuart C Wilde MBE" userId="effe1fc91cccb1d5" providerId="LiveId" clId="{52953467-E7BB-A146-A87D-2304E7E66E6B}" dt="2022-11-11T00:54:29.477" v="24488" actId="478"/>
          <ac:spMkLst>
            <pc:docMk/>
            <pc:sldMk cId="2060847742" sldId="271"/>
            <ac:spMk id="28" creationId="{5E7BA415-584A-0F99-1E4D-4FA0587AD4D2}"/>
          </ac:spMkLst>
        </pc:spChg>
        <pc:picChg chg="add del mod">
          <ac:chgData name="Stuart C Wilde MBE" userId="effe1fc91cccb1d5" providerId="LiveId" clId="{52953467-E7BB-A146-A87D-2304E7E66E6B}" dt="2022-12-24T06:22:09.985" v="30009" actId="478"/>
          <ac:picMkLst>
            <pc:docMk/>
            <pc:sldMk cId="2060847742" sldId="271"/>
            <ac:picMk id="3" creationId="{E87BB25A-5927-1DBE-E720-CB7E917A8C05}"/>
          </ac:picMkLst>
        </pc:picChg>
        <pc:picChg chg="add mod">
          <ac:chgData name="Stuart C Wilde MBE" userId="effe1fc91cccb1d5" providerId="LiveId" clId="{52953467-E7BB-A146-A87D-2304E7E66E6B}" dt="2023-01-01T19:34:53.059" v="31644" actId="1582"/>
          <ac:picMkLst>
            <pc:docMk/>
            <pc:sldMk cId="2060847742" sldId="271"/>
            <ac:picMk id="5" creationId="{5E381476-A63D-6EF2-0C22-9EBFA7548787}"/>
          </ac:picMkLst>
        </pc:picChg>
        <pc:picChg chg="add del mod">
          <ac:chgData name="Stuart C Wilde MBE" userId="effe1fc91cccb1d5" providerId="LiveId" clId="{52953467-E7BB-A146-A87D-2304E7E66E6B}" dt="2022-12-31T11:37:49.514" v="30224" actId="478"/>
          <ac:picMkLst>
            <pc:docMk/>
            <pc:sldMk cId="2060847742" sldId="271"/>
            <ac:picMk id="6" creationId="{48795EC7-91C6-A820-8AC4-3B3CBCFED4C4}"/>
          </ac:picMkLst>
        </pc:picChg>
        <pc:picChg chg="del mod">
          <ac:chgData name="Stuart C Wilde MBE" userId="effe1fc91cccb1d5" providerId="LiveId" clId="{52953467-E7BB-A146-A87D-2304E7E66E6B}" dt="2022-11-22T00:16:35.766" v="26928" actId="478"/>
          <ac:picMkLst>
            <pc:docMk/>
            <pc:sldMk cId="2060847742" sldId="271"/>
            <ac:picMk id="19" creationId="{093E8E10-CECE-5D1F-E781-3FD8B45472C9}"/>
          </ac:picMkLst>
        </pc:picChg>
        <pc:picChg chg="add del mod">
          <ac:chgData name="Stuart C Wilde MBE" userId="effe1fc91cccb1d5" providerId="LiveId" clId="{52953467-E7BB-A146-A87D-2304E7E66E6B}" dt="2022-11-27T17:53:36.960" v="27224" actId="478"/>
          <ac:picMkLst>
            <pc:docMk/>
            <pc:sldMk cId="2060847742" sldId="271"/>
            <ac:picMk id="19" creationId="{4784BAF1-4F29-B52C-E5D3-AFD122DFC156}"/>
          </ac:picMkLst>
        </pc:picChg>
        <pc:picChg chg="add del mod">
          <ac:chgData name="Stuart C Wilde MBE" userId="effe1fc91cccb1d5" providerId="LiveId" clId="{52953467-E7BB-A146-A87D-2304E7E66E6B}" dt="2022-11-26T21:15:54.482" v="27075" actId="478"/>
          <ac:picMkLst>
            <pc:docMk/>
            <pc:sldMk cId="2060847742" sldId="271"/>
            <ac:picMk id="22" creationId="{3A408198-73D8-C898-5901-1B7D00DB2C9F}"/>
          </ac:picMkLst>
        </pc:picChg>
        <pc:cxnChg chg="del mod">
          <ac:chgData name="Stuart C Wilde MBE" userId="effe1fc91cccb1d5" providerId="LiveId" clId="{52953467-E7BB-A146-A87D-2304E7E66E6B}" dt="2022-11-11T00:54:29.477" v="24488" actId="478"/>
          <ac:cxnSpMkLst>
            <pc:docMk/>
            <pc:sldMk cId="2060847742" sldId="271"/>
            <ac:cxnSpMk id="20" creationId="{24783506-4BAB-D41D-FACA-034FE45F5810}"/>
          </ac:cxnSpMkLst>
        </pc:cxnChg>
        <pc:cxnChg chg="del mod">
          <ac:chgData name="Stuart C Wilde MBE" userId="effe1fc91cccb1d5" providerId="LiveId" clId="{52953467-E7BB-A146-A87D-2304E7E66E6B}" dt="2022-11-11T00:54:29.477" v="24488" actId="478"/>
          <ac:cxnSpMkLst>
            <pc:docMk/>
            <pc:sldMk cId="2060847742" sldId="271"/>
            <ac:cxnSpMk id="30" creationId="{2244C755-9197-E829-B0CC-E1D246AEEBA0}"/>
          </ac:cxnSpMkLst>
        </pc:cxnChg>
        <pc:cxnChg chg="del mod">
          <ac:chgData name="Stuart C Wilde MBE" userId="effe1fc91cccb1d5" providerId="LiveId" clId="{52953467-E7BB-A146-A87D-2304E7E66E6B}" dt="2022-11-11T00:54:29.477" v="24488" actId="478"/>
          <ac:cxnSpMkLst>
            <pc:docMk/>
            <pc:sldMk cId="2060847742" sldId="271"/>
            <ac:cxnSpMk id="31" creationId="{207608F8-B291-739A-896F-F742FCF1A149}"/>
          </ac:cxnSpMkLst>
        </pc:cxnChg>
        <pc:cxnChg chg="del mod">
          <ac:chgData name="Stuart C Wilde MBE" userId="effe1fc91cccb1d5" providerId="LiveId" clId="{52953467-E7BB-A146-A87D-2304E7E66E6B}" dt="2022-11-11T00:54:29.477" v="24488" actId="478"/>
          <ac:cxnSpMkLst>
            <pc:docMk/>
            <pc:sldMk cId="2060847742" sldId="271"/>
            <ac:cxnSpMk id="34" creationId="{4904F901-B433-CB46-E56F-30F1CFB97C1F}"/>
          </ac:cxnSpMkLst>
        </pc:cxnChg>
      </pc:sldChg>
      <pc:sldChg chg="del">
        <pc:chgData name="Stuart C Wilde MBE" userId="effe1fc91cccb1d5" providerId="LiveId" clId="{52953467-E7BB-A146-A87D-2304E7E66E6B}" dt="2022-11-12T08:59:01.537" v="24708" actId="2696"/>
        <pc:sldMkLst>
          <pc:docMk/>
          <pc:sldMk cId="4112460443" sldId="272"/>
        </pc:sldMkLst>
      </pc:sldChg>
      <pc:sldChg chg="addSp delSp modSp mod">
        <pc:chgData name="Stuart C Wilde MBE" userId="effe1fc91cccb1d5" providerId="LiveId" clId="{52953467-E7BB-A146-A87D-2304E7E66E6B}" dt="2022-12-06T23:52:16.321" v="29421" actId="478"/>
        <pc:sldMkLst>
          <pc:docMk/>
          <pc:sldMk cId="2060456373" sldId="274"/>
        </pc:sldMkLst>
        <pc:spChg chg="add del mod">
          <ac:chgData name="Stuart C Wilde MBE" userId="effe1fc91cccb1d5" providerId="LiveId" clId="{52953467-E7BB-A146-A87D-2304E7E66E6B}" dt="2022-11-22T20:15:43.253" v="27063" actId="478"/>
          <ac:spMkLst>
            <pc:docMk/>
            <pc:sldMk cId="2060456373" sldId="274"/>
            <ac:spMk id="2" creationId="{69C85A73-BBF2-9E87-589A-7BDD7D9A8806}"/>
          </ac:spMkLst>
        </pc:spChg>
        <pc:spChg chg="del">
          <ac:chgData name="Stuart C Wilde MBE" userId="effe1fc91cccb1d5" providerId="LiveId" clId="{52953467-E7BB-A146-A87D-2304E7E66E6B}" dt="2022-10-27T19:41:04.067" v="6880" actId="478"/>
          <ac:spMkLst>
            <pc:docMk/>
            <pc:sldMk cId="2060456373" sldId="274"/>
            <ac:spMk id="3" creationId="{CAE838A7-2F0D-41D2-863A-EF65DC8A6982}"/>
          </ac:spMkLst>
        </pc:spChg>
        <pc:spChg chg="del mod">
          <ac:chgData name="Stuart C Wilde MBE" userId="effe1fc91cccb1d5" providerId="LiveId" clId="{52953467-E7BB-A146-A87D-2304E7E66E6B}" dt="2022-10-27T19:42:50.240" v="6909" actId="478"/>
          <ac:spMkLst>
            <pc:docMk/>
            <pc:sldMk cId="2060456373" sldId="274"/>
            <ac:spMk id="5" creationId="{9E1EA045-D621-4A4E-8445-31F43810C0E9}"/>
          </ac:spMkLst>
        </pc:spChg>
        <pc:spChg chg="add del mod">
          <ac:chgData name="Stuart C Wilde MBE" userId="effe1fc91cccb1d5" providerId="LiveId" clId="{52953467-E7BB-A146-A87D-2304E7E66E6B}" dt="2022-11-03T21:10:54.383" v="16834" actId="21"/>
          <ac:spMkLst>
            <pc:docMk/>
            <pc:sldMk cId="2060456373" sldId="274"/>
            <ac:spMk id="5" creationId="{BC864F3C-1DC8-CD63-46A8-0FDF181E86AA}"/>
          </ac:spMkLst>
        </pc:spChg>
        <pc:spChg chg="add del mod">
          <ac:chgData name="Stuart C Wilde MBE" userId="effe1fc91cccb1d5" providerId="LiveId" clId="{52953467-E7BB-A146-A87D-2304E7E66E6B}" dt="2022-10-27T19:41:06.555" v="6881" actId="478"/>
          <ac:spMkLst>
            <pc:docMk/>
            <pc:sldMk cId="2060456373" sldId="274"/>
            <ac:spMk id="6" creationId="{34CA8388-EEA7-BED4-AAF1-1634E761CF9E}"/>
          </ac:spMkLst>
        </pc:spChg>
        <pc:spChg chg="add mod">
          <ac:chgData name="Stuart C Wilde MBE" userId="effe1fc91cccb1d5" providerId="LiveId" clId="{52953467-E7BB-A146-A87D-2304E7E66E6B}" dt="2022-10-27T19:42:36.347" v="6908" actId="20577"/>
          <ac:spMkLst>
            <pc:docMk/>
            <pc:sldMk cId="2060456373" sldId="274"/>
            <ac:spMk id="7" creationId="{B7D22470-FEE3-21D0-E879-741EB18633F2}"/>
          </ac:spMkLst>
        </pc:spChg>
        <pc:spChg chg="add del mod">
          <ac:chgData name="Stuart C Wilde MBE" userId="effe1fc91cccb1d5" providerId="LiveId" clId="{52953467-E7BB-A146-A87D-2304E7E66E6B}" dt="2022-10-27T19:42:51.896" v="6910" actId="478"/>
          <ac:spMkLst>
            <pc:docMk/>
            <pc:sldMk cId="2060456373" sldId="274"/>
            <ac:spMk id="13" creationId="{37A1904F-167C-6B7C-1675-7AA88ADEBAEE}"/>
          </ac:spMkLst>
        </pc:spChg>
        <pc:spChg chg="add mod">
          <ac:chgData name="Stuart C Wilde MBE" userId="effe1fc91cccb1d5" providerId="LiveId" clId="{52953467-E7BB-A146-A87D-2304E7E66E6B}" dt="2022-11-22T20:15:23.548" v="27062" actId="20577"/>
          <ac:spMkLst>
            <pc:docMk/>
            <pc:sldMk cId="2060456373" sldId="274"/>
            <ac:spMk id="15" creationId="{4C5927C1-DA78-8366-4F4B-3E43E9A91023}"/>
          </ac:spMkLst>
        </pc:spChg>
        <pc:graphicFrameChg chg="add del mod">
          <ac:chgData name="Stuart C Wilde MBE" userId="effe1fc91cccb1d5" providerId="LiveId" clId="{52953467-E7BB-A146-A87D-2304E7E66E6B}" dt="2022-12-06T23:44:32.906" v="29408"/>
          <ac:graphicFrameMkLst>
            <pc:docMk/>
            <pc:sldMk cId="2060456373" sldId="274"/>
            <ac:graphicFrameMk id="3" creationId="{5196D62B-DEFD-BDDA-2501-5F9F52B1E7AE}"/>
          </ac:graphicFrameMkLst>
        </pc:graphicFrameChg>
        <pc:graphicFrameChg chg="add del mod">
          <ac:chgData name="Stuart C Wilde MBE" userId="effe1fc91cccb1d5" providerId="LiveId" clId="{52953467-E7BB-A146-A87D-2304E7E66E6B}" dt="2022-12-06T23:51:12.191" v="29412"/>
          <ac:graphicFrameMkLst>
            <pc:docMk/>
            <pc:sldMk cId="2060456373" sldId="274"/>
            <ac:graphicFrameMk id="6" creationId="{53957146-74DD-17D5-821D-7D77387651FE}"/>
          </ac:graphicFrameMkLst>
        </pc:graphicFrameChg>
        <pc:graphicFrameChg chg="add del mod modGraphic">
          <ac:chgData name="Stuart C Wilde MBE" userId="effe1fc91cccb1d5" providerId="LiveId" clId="{52953467-E7BB-A146-A87D-2304E7E66E6B}" dt="2022-12-06T23:51:17.670" v="29415" actId="478"/>
          <ac:graphicFrameMkLst>
            <pc:docMk/>
            <pc:sldMk cId="2060456373" sldId="274"/>
            <ac:graphicFrameMk id="12" creationId="{8FE42CE5-8ADE-46F0-1BCD-DC61EE029AA2}"/>
          </ac:graphicFrameMkLst>
        </pc:graphicFrameChg>
        <pc:graphicFrameChg chg="add del mod">
          <ac:chgData name="Stuart C Wilde MBE" userId="effe1fc91cccb1d5" providerId="LiveId" clId="{52953467-E7BB-A146-A87D-2304E7E66E6B}" dt="2022-12-06T23:51:44.979" v="29417"/>
          <ac:graphicFrameMkLst>
            <pc:docMk/>
            <pc:sldMk cId="2060456373" sldId="274"/>
            <ac:graphicFrameMk id="13" creationId="{9E61C3FF-22DD-EA59-C9A8-4132B00E6181}"/>
          </ac:graphicFrameMkLst>
        </pc:graphicFrameChg>
        <pc:graphicFrameChg chg="add del mod">
          <ac:chgData name="Stuart C Wilde MBE" userId="effe1fc91cccb1d5" providerId="LiveId" clId="{52953467-E7BB-A146-A87D-2304E7E66E6B}" dt="2022-12-06T23:52:14.676" v="29420" actId="478"/>
          <ac:graphicFrameMkLst>
            <pc:docMk/>
            <pc:sldMk cId="2060456373" sldId="274"/>
            <ac:graphicFrameMk id="17" creationId="{246236FC-F7D0-02A3-120D-9C208DDEE85E}"/>
          </ac:graphicFrameMkLst>
        </pc:graphicFrameChg>
        <pc:picChg chg="add del">
          <ac:chgData name="Stuart C Wilde MBE" userId="effe1fc91cccb1d5" providerId="LiveId" clId="{52953467-E7BB-A146-A87D-2304E7E66E6B}" dt="2022-12-06T23:39:58.442" v="29406" actId="478"/>
          <ac:picMkLst>
            <pc:docMk/>
            <pc:sldMk cId="2060456373" sldId="274"/>
            <ac:picMk id="2" creationId="{A387329F-D7C4-FD5C-8DB0-4B8438F180B4}"/>
          </ac:picMkLst>
        </pc:picChg>
        <pc:picChg chg="add del">
          <ac:chgData name="Stuart C Wilde MBE" userId="effe1fc91cccb1d5" providerId="LiveId" clId="{52953467-E7BB-A146-A87D-2304E7E66E6B}" dt="2022-12-06T23:44:43.020" v="29410"/>
          <ac:picMkLst>
            <pc:docMk/>
            <pc:sldMk cId="2060456373" sldId="274"/>
            <ac:picMk id="5" creationId="{284883A4-E6D7-E214-F457-8B4DF3820670}"/>
          </ac:picMkLst>
        </pc:picChg>
        <pc:picChg chg="add del mod">
          <ac:chgData name="Stuart C Wilde MBE" userId="effe1fc91cccb1d5" providerId="LiveId" clId="{52953467-E7BB-A146-A87D-2304E7E66E6B}" dt="2022-12-06T23:51:44.979" v="29417"/>
          <ac:picMkLst>
            <pc:docMk/>
            <pc:sldMk cId="2060456373" sldId="274"/>
            <ac:picMk id="16" creationId="{00000000-0008-0000-0000-000003000000}"/>
          </ac:picMkLst>
        </pc:picChg>
        <pc:picChg chg="add del mod">
          <ac:chgData name="Stuart C Wilde MBE" userId="effe1fc91cccb1d5" providerId="LiveId" clId="{52953467-E7BB-A146-A87D-2304E7E66E6B}" dt="2022-12-06T23:52:16.321" v="29421" actId="478"/>
          <ac:picMkLst>
            <pc:docMk/>
            <pc:sldMk cId="2060456373" sldId="274"/>
            <ac:picMk id="18" creationId="{00000000-0008-0000-0000-000003000000}"/>
          </ac:picMkLst>
        </pc:picChg>
      </pc:sldChg>
      <pc:sldChg chg="addSp delSp modSp add mod">
        <pc:chgData name="Stuart C Wilde MBE" userId="effe1fc91cccb1d5" providerId="LiveId" clId="{52953467-E7BB-A146-A87D-2304E7E66E6B}" dt="2023-01-04T21:50:20.010" v="35461" actId="20577"/>
        <pc:sldMkLst>
          <pc:docMk/>
          <pc:sldMk cId="1923896702" sldId="275"/>
        </pc:sldMkLst>
        <pc:spChg chg="add mod">
          <ac:chgData name="Stuart C Wilde MBE" userId="effe1fc91cccb1d5" providerId="LiveId" clId="{52953467-E7BB-A146-A87D-2304E7E66E6B}" dt="2022-11-10T14:44:25.017" v="24258" actId="1037"/>
          <ac:spMkLst>
            <pc:docMk/>
            <pc:sldMk cId="1923896702" sldId="275"/>
            <ac:spMk id="2" creationId="{FAB459E6-167B-6B66-071B-9EE69C209B85}"/>
          </ac:spMkLst>
        </pc:spChg>
        <pc:spChg chg="add mod">
          <ac:chgData name="Stuart C Wilde MBE" userId="effe1fc91cccb1d5" providerId="LiveId" clId="{52953467-E7BB-A146-A87D-2304E7E66E6B}" dt="2022-11-10T14:44:25.017" v="24258" actId="1037"/>
          <ac:spMkLst>
            <pc:docMk/>
            <pc:sldMk cId="1923896702" sldId="275"/>
            <ac:spMk id="3" creationId="{4ACF69E4-3422-1B83-8F6E-C97A31C6E981}"/>
          </ac:spMkLst>
        </pc:spChg>
        <pc:spChg chg="add mod">
          <ac:chgData name="Stuart C Wilde MBE" userId="effe1fc91cccb1d5" providerId="LiveId" clId="{52953467-E7BB-A146-A87D-2304E7E66E6B}" dt="2022-11-10T20:12:40.336" v="24340" actId="14100"/>
          <ac:spMkLst>
            <pc:docMk/>
            <pc:sldMk cId="1923896702" sldId="275"/>
            <ac:spMk id="5" creationId="{32D68624-1E4C-94CE-3B7E-8F59237833EA}"/>
          </ac:spMkLst>
        </pc:spChg>
        <pc:spChg chg="del mod">
          <ac:chgData name="Stuart C Wilde MBE" userId="effe1fc91cccb1d5" providerId="LiveId" clId="{52953467-E7BB-A146-A87D-2304E7E66E6B}" dt="2022-11-09T19:31:07.388" v="23890" actId="478"/>
          <ac:spMkLst>
            <pc:docMk/>
            <pc:sldMk cId="1923896702" sldId="275"/>
            <ac:spMk id="5" creationId="{9E1EA045-D621-4A4E-8445-31F43810C0E9}"/>
          </ac:spMkLst>
        </pc:spChg>
        <pc:spChg chg="del mod">
          <ac:chgData name="Stuart C Wilde MBE" userId="effe1fc91cccb1d5" providerId="LiveId" clId="{52953467-E7BB-A146-A87D-2304E7E66E6B}" dt="2022-11-09T19:31:05.382" v="23889" actId="478"/>
          <ac:spMkLst>
            <pc:docMk/>
            <pc:sldMk cId="1923896702" sldId="275"/>
            <ac:spMk id="6" creationId="{31F2D842-E496-5FAD-AC5A-588503007405}"/>
          </ac:spMkLst>
        </pc:spChg>
        <pc:spChg chg="add mod">
          <ac:chgData name="Stuart C Wilde MBE" userId="effe1fc91cccb1d5" providerId="LiveId" clId="{52953467-E7BB-A146-A87D-2304E7E66E6B}" dt="2022-11-10T14:44:25.017" v="24258" actId="1037"/>
          <ac:spMkLst>
            <pc:docMk/>
            <pc:sldMk cId="1923896702" sldId="275"/>
            <ac:spMk id="7" creationId="{28C18038-3CE3-D588-CE98-5FA1B79886F1}"/>
          </ac:spMkLst>
        </pc:spChg>
        <pc:spChg chg="add mod">
          <ac:chgData name="Stuart C Wilde MBE" userId="effe1fc91cccb1d5" providerId="LiveId" clId="{52953467-E7BB-A146-A87D-2304E7E66E6B}" dt="2022-11-10T14:44:25.017" v="24258" actId="1037"/>
          <ac:spMkLst>
            <pc:docMk/>
            <pc:sldMk cId="1923896702" sldId="275"/>
            <ac:spMk id="12" creationId="{BF1E6822-CAD9-DE91-083B-A70E3DC462F0}"/>
          </ac:spMkLst>
        </pc:spChg>
        <pc:spChg chg="add mod">
          <ac:chgData name="Stuart C Wilde MBE" userId="effe1fc91cccb1d5" providerId="LiveId" clId="{52953467-E7BB-A146-A87D-2304E7E66E6B}" dt="2022-11-10T14:44:25.017" v="24258" actId="1037"/>
          <ac:spMkLst>
            <pc:docMk/>
            <pc:sldMk cId="1923896702" sldId="275"/>
            <ac:spMk id="13" creationId="{8C3B8241-06C4-9331-41A6-977D1DEAE3EA}"/>
          </ac:spMkLst>
        </pc:spChg>
        <pc:spChg chg="add mod">
          <ac:chgData name="Stuart C Wilde MBE" userId="effe1fc91cccb1d5" providerId="LiveId" clId="{52953467-E7BB-A146-A87D-2304E7E66E6B}" dt="2022-11-10T14:44:25.017" v="24258" actId="1037"/>
          <ac:spMkLst>
            <pc:docMk/>
            <pc:sldMk cId="1923896702" sldId="275"/>
            <ac:spMk id="15" creationId="{9948A0A7-B670-9888-2DE0-BC464108C505}"/>
          </ac:spMkLst>
        </pc:spChg>
        <pc:spChg chg="add mod">
          <ac:chgData name="Stuart C Wilde MBE" userId="effe1fc91cccb1d5" providerId="LiveId" clId="{52953467-E7BB-A146-A87D-2304E7E66E6B}" dt="2022-11-10T14:44:25.017" v="24258" actId="1037"/>
          <ac:spMkLst>
            <pc:docMk/>
            <pc:sldMk cId="1923896702" sldId="275"/>
            <ac:spMk id="16" creationId="{71E6EA0F-0A9C-7217-ED8F-E92872379633}"/>
          </ac:spMkLst>
        </pc:spChg>
        <pc:spChg chg="add mod">
          <ac:chgData name="Stuart C Wilde MBE" userId="effe1fc91cccb1d5" providerId="LiveId" clId="{52953467-E7BB-A146-A87D-2304E7E66E6B}" dt="2022-11-10T20:10:48.421" v="24297" actId="20577"/>
          <ac:spMkLst>
            <pc:docMk/>
            <pc:sldMk cId="1923896702" sldId="275"/>
            <ac:spMk id="17" creationId="{437E7A14-AD7B-9569-A0DE-B69033BF3EEA}"/>
          </ac:spMkLst>
        </pc:spChg>
        <pc:spChg chg="add mod">
          <ac:chgData name="Stuart C Wilde MBE" userId="effe1fc91cccb1d5" providerId="LiveId" clId="{52953467-E7BB-A146-A87D-2304E7E66E6B}" dt="2022-11-10T20:11:03.693" v="24309" actId="20577"/>
          <ac:spMkLst>
            <pc:docMk/>
            <pc:sldMk cId="1923896702" sldId="275"/>
            <ac:spMk id="18" creationId="{BABBD544-0D48-C29E-BEDA-9C1A74869D46}"/>
          </ac:spMkLst>
        </pc:spChg>
        <pc:spChg chg="add mod">
          <ac:chgData name="Stuart C Wilde MBE" userId="effe1fc91cccb1d5" providerId="LiveId" clId="{52953467-E7BB-A146-A87D-2304E7E66E6B}" dt="2022-11-10T20:11:13.412" v="24319" actId="20577"/>
          <ac:spMkLst>
            <pc:docMk/>
            <pc:sldMk cId="1923896702" sldId="275"/>
            <ac:spMk id="19" creationId="{E6B94A31-5770-FFA6-48C1-D7682FDEA289}"/>
          </ac:spMkLst>
        </pc:spChg>
        <pc:spChg chg="add mod">
          <ac:chgData name="Stuart C Wilde MBE" userId="effe1fc91cccb1d5" providerId="LiveId" clId="{52953467-E7BB-A146-A87D-2304E7E66E6B}" dt="2022-11-10T20:11:23.425" v="24329" actId="20577"/>
          <ac:spMkLst>
            <pc:docMk/>
            <pc:sldMk cId="1923896702" sldId="275"/>
            <ac:spMk id="20" creationId="{7A57EC5B-F41D-838D-8B04-F6266EF0AD92}"/>
          </ac:spMkLst>
        </pc:spChg>
        <pc:spChg chg="add mod">
          <ac:chgData name="Stuart C Wilde MBE" userId="effe1fc91cccb1d5" providerId="LiveId" clId="{52953467-E7BB-A146-A87D-2304E7E66E6B}" dt="2023-01-04T21:50:20.010" v="35461" actId="20577"/>
          <ac:spMkLst>
            <pc:docMk/>
            <pc:sldMk cId="1923896702" sldId="275"/>
            <ac:spMk id="21" creationId="{70387C76-9514-A5B7-FE46-E3AC18DB9123}"/>
          </ac:spMkLst>
        </pc:spChg>
        <pc:spChg chg="add mod">
          <ac:chgData name="Stuart C Wilde MBE" userId="effe1fc91cccb1d5" providerId="LiveId" clId="{52953467-E7BB-A146-A87D-2304E7E66E6B}" dt="2022-11-10T14:44:25.017" v="24258" actId="1037"/>
          <ac:spMkLst>
            <pc:docMk/>
            <pc:sldMk cId="1923896702" sldId="275"/>
            <ac:spMk id="22" creationId="{F700090F-42BB-963E-9648-CCFF9F507F32}"/>
          </ac:spMkLst>
        </pc:spChg>
        <pc:spChg chg="add mod">
          <ac:chgData name="Stuart C Wilde MBE" userId="effe1fc91cccb1d5" providerId="LiveId" clId="{52953467-E7BB-A146-A87D-2304E7E66E6B}" dt="2022-11-10T14:44:25.017" v="24258" actId="1037"/>
          <ac:spMkLst>
            <pc:docMk/>
            <pc:sldMk cId="1923896702" sldId="275"/>
            <ac:spMk id="23" creationId="{E6190436-B6B1-C532-2969-C530A2706A41}"/>
          </ac:spMkLst>
        </pc:spChg>
        <pc:spChg chg="add del mod">
          <ac:chgData name="Stuart C Wilde MBE" userId="effe1fc91cccb1d5" providerId="LiveId" clId="{52953467-E7BB-A146-A87D-2304E7E66E6B}" dt="2022-10-31T20:41:35.998" v="9110" actId="478"/>
          <ac:spMkLst>
            <pc:docMk/>
            <pc:sldMk cId="1923896702" sldId="275"/>
            <ac:spMk id="24" creationId="{1E46638A-1946-16B3-C404-A567EECA7755}"/>
          </ac:spMkLst>
        </pc:spChg>
        <pc:spChg chg="add mod">
          <ac:chgData name="Stuart C Wilde MBE" userId="effe1fc91cccb1d5" providerId="LiveId" clId="{52953467-E7BB-A146-A87D-2304E7E66E6B}" dt="2022-11-10T14:44:25.017" v="24258" actId="1037"/>
          <ac:spMkLst>
            <pc:docMk/>
            <pc:sldMk cId="1923896702" sldId="275"/>
            <ac:spMk id="24" creationId="{BE1918E3-C288-63A5-14E9-9FD5D902F177}"/>
          </ac:spMkLst>
        </pc:spChg>
        <pc:spChg chg="add del mod">
          <ac:chgData name="Stuart C Wilde MBE" userId="effe1fc91cccb1d5" providerId="LiveId" clId="{52953467-E7BB-A146-A87D-2304E7E66E6B}" dt="2022-10-31T20:42:24.382" v="9116" actId="478"/>
          <ac:spMkLst>
            <pc:docMk/>
            <pc:sldMk cId="1923896702" sldId="275"/>
            <ac:spMk id="26" creationId="{0A26BEC1-D347-9534-A9C0-C5BB12D065D7}"/>
          </ac:spMkLst>
        </pc:spChg>
        <pc:spChg chg="add mod">
          <ac:chgData name="Stuart C Wilde MBE" userId="effe1fc91cccb1d5" providerId="LiveId" clId="{52953467-E7BB-A146-A87D-2304E7E66E6B}" dt="2022-11-10T20:11:45.386" v="24339" actId="20577"/>
          <ac:spMkLst>
            <pc:docMk/>
            <pc:sldMk cId="1923896702" sldId="275"/>
            <ac:spMk id="27" creationId="{25DB5E99-4D4C-A860-9D1D-CF7E450F421B}"/>
          </ac:spMkLst>
        </pc:spChg>
        <pc:spChg chg="add del mod">
          <ac:chgData name="Stuart C Wilde MBE" userId="effe1fc91cccb1d5" providerId="LiveId" clId="{52953467-E7BB-A146-A87D-2304E7E66E6B}" dt="2022-11-09T19:31:10.150" v="23891" actId="478"/>
          <ac:spMkLst>
            <pc:docMk/>
            <pc:sldMk cId="1923896702" sldId="275"/>
            <ac:spMk id="28" creationId="{937A34A3-8593-ADF1-7C7C-91AF76FE0FB3}"/>
          </ac:spMkLst>
        </pc:spChg>
        <pc:spChg chg="add mod">
          <ac:chgData name="Stuart C Wilde MBE" userId="effe1fc91cccb1d5" providerId="LiveId" clId="{52953467-E7BB-A146-A87D-2304E7E66E6B}" dt="2022-11-10T14:39:01.847" v="24163" actId="20577"/>
          <ac:spMkLst>
            <pc:docMk/>
            <pc:sldMk cId="1923896702" sldId="275"/>
            <ac:spMk id="32" creationId="{EA36E209-7A1D-3B86-10DE-9D5C030D419C}"/>
          </ac:spMkLst>
        </pc:spChg>
        <pc:spChg chg="add mod">
          <ac:chgData name="Stuart C Wilde MBE" userId="effe1fc91cccb1d5" providerId="LiveId" clId="{52953467-E7BB-A146-A87D-2304E7E66E6B}" dt="2022-11-10T14:44:25.017" v="24258" actId="1037"/>
          <ac:spMkLst>
            <pc:docMk/>
            <pc:sldMk cId="1923896702" sldId="275"/>
            <ac:spMk id="34" creationId="{7FAAEC8E-C700-035C-484D-D33B6C105B02}"/>
          </ac:spMkLst>
        </pc:spChg>
        <pc:spChg chg="add mod">
          <ac:chgData name="Stuart C Wilde MBE" userId="effe1fc91cccb1d5" providerId="LiveId" clId="{52953467-E7BB-A146-A87D-2304E7E66E6B}" dt="2022-11-10T14:44:25.017" v="24258" actId="1037"/>
          <ac:spMkLst>
            <pc:docMk/>
            <pc:sldMk cId="1923896702" sldId="275"/>
            <ac:spMk id="47" creationId="{742637C3-2C3A-5584-059F-49150CB7EAFC}"/>
          </ac:spMkLst>
        </pc:spChg>
        <pc:spChg chg="add mod">
          <ac:chgData name="Stuart C Wilde MBE" userId="effe1fc91cccb1d5" providerId="LiveId" clId="{52953467-E7BB-A146-A87D-2304E7E66E6B}" dt="2022-11-10T14:44:25.017" v="24258" actId="1037"/>
          <ac:spMkLst>
            <pc:docMk/>
            <pc:sldMk cId="1923896702" sldId="275"/>
            <ac:spMk id="55" creationId="{B41554F2-AFFC-23A6-D3AF-CF41A5AC15AA}"/>
          </ac:spMkLst>
        </pc:spChg>
        <pc:cxnChg chg="del mod">
          <ac:chgData name="Stuart C Wilde MBE" userId="effe1fc91cccb1d5" providerId="LiveId" clId="{52953467-E7BB-A146-A87D-2304E7E66E6B}" dt="2022-11-09T19:32:11.552" v="23932" actId="478"/>
          <ac:cxnSpMkLst>
            <pc:docMk/>
            <pc:sldMk cId="1923896702" sldId="275"/>
            <ac:cxnSpMk id="10" creationId="{FC6C2AB6-E695-4520-9F38-6B6A0DE36B04}"/>
          </ac:cxnSpMkLst>
        </pc:cxnChg>
        <pc:cxnChg chg="add del mod">
          <ac:chgData name="Stuart C Wilde MBE" userId="effe1fc91cccb1d5" providerId="LiveId" clId="{52953467-E7BB-A146-A87D-2304E7E66E6B}" dt="2022-11-01T19:14:15.908" v="11125" actId="478"/>
          <ac:cxnSpMkLst>
            <pc:docMk/>
            <pc:sldMk cId="1923896702" sldId="275"/>
            <ac:cxnSpMk id="26" creationId="{23709698-7046-4CF0-F9A2-94A576791547}"/>
          </ac:cxnSpMkLst>
        </pc:cxnChg>
        <pc:cxnChg chg="add mod">
          <ac:chgData name="Stuart C Wilde MBE" userId="effe1fc91cccb1d5" providerId="LiveId" clId="{52953467-E7BB-A146-A87D-2304E7E66E6B}" dt="2023-01-01T19:41:23.141" v="31676" actId="208"/>
          <ac:cxnSpMkLst>
            <pc:docMk/>
            <pc:sldMk cId="1923896702" sldId="275"/>
            <ac:cxnSpMk id="29" creationId="{0A266774-C373-254E-5A4E-0EB3CDB372AC}"/>
          </ac:cxnSpMkLst>
        </pc:cxnChg>
        <pc:cxnChg chg="add mod">
          <ac:chgData name="Stuart C Wilde MBE" userId="effe1fc91cccb1d5" providerId="LiveId" clId="{52953467-E7BB-A146-A87D-2304E7E66E6B}" dt="2023-01-01T19:41:23.141" v="31676" actId="208"/>
          <ac:cxnSpMkLst>
            <pc:docMk/>
            <pc:sldMk cId="1923896702" sldId="275"/>
            <ac:cxnSpMk id="30" creationId="{62FB7A41-638B-0E03-19CD-EAE858BD8B6B}"/>
          </ac:cxnSpMkLst>
        </pc:cxnChg>
        <pc:cxnChg chg="add mod">
          <ac:chgData name="Stuart C Wilde MBE" userId="effe1fc91cccb1d5" providerId="LiveId" clId="{52953467-E7BB-A146-A87D-2304E7E66E6B}" dt="2023-01-01T19:41:23.141" v="31676" actId="208"/>
          <ac:cxnSpMkLst>
            <pc:docMk/>
            <pc:sldMk cId="1923896702" sldId="275"/>
            <ac:cxnSpMk id="31" creationId="{5DE4D13A-3F20-282F-B558-4021668E868E}"/>
          </ac:cxnSpMkLst>
        </pc:cxnChg>
        <pc:cxnChg chg="add del mod">
          <ac:chgData name="Stuart C Wilde MBE" userId="effe1fc91cccb1d5" providerId="LiveId" clId="{52953467-E7BB-A146-A87D-2304E7E66E6B}" dt="2022-11-01T19:14:15.908" v="11125" actId="478"/>
          <ac:cxnSpMkLst>
            <pc:docMk/>
            <pc:sldMk cId="1923896702" sldId="275"/>
            <ac:cxnSpMk id="32" creationId="{4C9A028C-A663-859F-EC0F-5EDAC7841A91}"/>
          </ac:cxnSpMkLst>
        </pc:cxnChg>
        <pc:cxnChg chg="add mod">
          <ac:chgData name="Stuart C Wilde MBE" userId="effe1fc91cccb1d5" providerId="LiveId" clId="{52953467-E7BB-A146-A87D-2304E7E66E6B}" dt="2023-01-01T19:41:30.108" v="31677" actId="208"/>
          <ac:cxnSpMkLst>
            <pc:docMk/>
            <pc:sldMk cId="1923896702" sldId="275"/>
            <ac:cxnSpMk id="33" creationId="{ECAD12D4-4E67-8308-9BD5-03B26DEF7D22}"/>
          </ac:cxnSpMkLst>
        </pc:cxnChg>
        <pc:cxnChg chg="add mod">
          <ac:chgData name="Stuart C Wilde MBE" userId="effe1fc91cccb1d5" providerId="LiveId" clId="{52953467-E7BB-A146-A87D-2304E7E66E6B}" dt="2022-11-09T19:32:14.601" v="23933"/>
          <ac:cxnSpMkLst>
            <pc:docMk/>
            <pc:sldMk cId="1923896702" sldId="275"/>
            <ac:cxnSpMk id="35" creationId="{F0B96260-56A7-8940-8234-930A497D9C5D}"/>
          </ac:cxnSpMkLst>
        </pc:cxnChg>
        <pc:cxnChg chg="add mod">
          <ac:chgData name="Stuart C Wilde MBE" userId="effe1fc91cccb1d5" providerId="LiveId" clId="{52953467-E7BB-A146-A87D-2304E7E66E6B}" dt="2023-01-01T19:41:30.108" v="31677" actId="208"/>
          <ac:cxnSpMkLst>
            <pc:docMk/>
            <pc:sldMk cId="1923896702" sldId="275"/>
            <ac:cxnSpMk id="37" creationId="{367E9F44-DA02-324F-4C2D-6D97B72D916F}"/>
          </ac:cxnSpMkLst>
        </pc:cxnChg>
        <pc:cxnChg chg="add mod">
          <ac:chgData name="Stuart C Wilde MBE" userId="effe1fc91cccb1d5" providerId="LiveId" clId="{52953467-E7BB-A146-A87D-2304E7E66E6B}" dt="2023-01-01T19:41:23.141" v="31676" actId="208"/>
          <ac:cxnSpMkLst>
            <pc:docMk/>
            <pc:sldMk cId="1923896702" sldId="275"/>
            <ac:cxnSpMk id="39" creationId="{F19C8FA0-6FBA-E59C-72F6-BB007F10FEC8}"/>
          </ac:cxnSpMkLst>
        </pc:cxnChg>
        <pc:cxnChg chg="add mod">
          <ac:chgData name="Stuart C Wilde MBE" userId="effe1fc91cccb1d5" providerId="LiveId" clId="{52953467-E7BB-A146-A87D-2304E7E66E6B}" dt="2023-01-01T19:41:30.108" v="31677" actId="208"/>
          <ac:cxnSpMkLst>
            <pc:docMk/>
            <pc:sldMk cId="1923896702" sldId="275"/>
            <ac:cxnSpMk id="40" creationId="{577C16CA-9D17-61D3-D457-655412994ABC}"/>
          </ac:cxnSpMkLst>
        </pc:cxnChg>
        <pc:cxnChg chg="add mod">
          <ac:chgData name="Stuart C Wilde MBE" userId="effe1fc91cccb1d5" providerId="LiveId" clId="{52953467-E7BB-A146-A87D-2304E7E66E6B}" dt="2023-01-01T19:41:30.108" v="31677" actId="208"/>
          <ac:cxnSpMkLst>
            <pc:docMk/>
            <pc:sldMk cId="1923896702" sldId="275"/>
            <ac:cxnSpMk id="43" creationId="{CD580C7F-E321-4572-72B0-1766E1CF8D4B}"/>
          </ac:cxnSpMkLst>
        </pc:cxnChg>
        <pc:cxnChg chg="add mod">
          <ac:chgData name="Stuart C Wilde MBE" userId="effe1fc91cccb1d5" providerId="LiveId" clId="{52953467-E7BB-A146-A87D-2304E7E66E6B}" dt="2023-01-01T19:41:23.141" v="31676" actId="208"/>
          <ac:cxnSpMkLst>
            <pc:docMk/>
            <pc:sldMk cId="1923896702" sldId="275"/>
            <ac:cxnSpMk id="45" creationId="{E64788FD-8AD8-23B5-E7A9-1C90E6396DA0}"/>
          </ac:cxnSpMkLst>
        </pc:cxnChg>
        <pc:cxnChg chg="add mod">
          <ac:chgData name="Stuart C Wilde MBE" userId="effe1fc91cccb1d5" providerId="LiveId" clId="{52953467-E7BB-A146-A87D-2304E7E66E6B}" dt="2023-01-01T19:41:30.108" v="31677" actId="208"/>
          <ac:cxnSpMkLst>
            <pc:docMk/>
            <pc:sldMk cId="1923896702" sldId="275"/>
            <ac:cxnSpMk id="46" creationId="{46203256-AA6B-BFB0-5890-0A082B97D019}"/>
          </ac:cxnSpMkLst>
        </pc:cxnChg>
        <pc:cxnChg chg="add mod">
          <ac:chgData name="Stuart C Wilde MBE" userId="effe1fc91cccb1d5" providerId="LiveId" clId="{52953467-E7BB-A146-A87D-2304E7E66E6B}" dt="2023-01-01T19:41:23.141" v="31676" actId="208"/>
          <ac:cxnSpMkLst>
            <pc:docMk/>
            <pc:sldMk cId="1923896702" sldId="275"/>
            <ac:cxnSpMk id="50" creationId="{25CFA41A-AB52-07EA-AEAC-6FA922E37702}"/>
          </ac:cxnSpMkLst>
        </pc:cxnChg>
        <pc:cxnChg chg="add mod">
          <ac:chgData name="Stuart C Wilde MBE" userId="effe1fc91cccb1d5" providerId="LiveId" clId="{52953467-E7BB-A146-A87D-2304E7E66E6B}" dt="2023-01-01T19:41:23.141" v="31676" actId="208"/>
          <ac:cxnSpMkLst>
            <pc:docMk/>
            <pc:sldMk cId="1923896702" sldId="275"/>
            <ac:cxnSpMk id="51" creationId="{3EEE57EA-E255-7F04-0BF1-4006EF8DEAAE}"/>
          </ac:cxnSpMkLst>
        </pc:cxnChg>
        <pc:cxnChg chg="add mod">
          <ac:chgData name="Stuart C Wilde MBE" userId="effe1fc91cccb1d5" providerId="LiveId" clId="{52953467-E7BB-A146-A87D-2304E7E66E6B}" dt="2023-01-01T19:41:23.141" v="31676" actId="208"/>
          <ac:cxnSpMkLst>
            <pc:docMk/>
            <pc:sldMk cId="1923896702" sldId="275"/>
            <ac:cxnSpMk id="52" creationId="{982A869F-8DDF-ED27-C86B-A612D99A8E01}"/>
          </ac:cxnSpMkLst>
        </pc:cxnChg>
      </pc:sldChg>
      <pc:sldChg chg="addSp delSp modSp add mod">
        <pc:chgData name="Stuart C Wilde MBE" userId="effe1fc91cccb1d5" providerId="LiveId" clId="{52953467-E7BB-A146-A87D-2304E7E66E6B}" dt="2023-01-02T21:46:45.617" v="33705" actId="1036"/>
        <pc:sldMkLst>
          <pc:docMk/>
          <pc:sldMk cId="4013975366" sldId="276"/>
        </pc:sldMkLst>
        <pc:spChg chg="add del mod">
          <ac:chgData name="Stuart C Wilde MBE" userId="effe1fc91cccb1d5" providerId="LiveId" clId="{52953467-E7BB-A146-A87D-2304E7E66E6B}" dt="2022-11-10T20:36:08.784" v="24389" actId="478"/>
          <ac:spMkLst>
            <pc:docMk/>
            <pc:sldMk cId="4013975366" sldId="276"/>
            <ac:spMk id="2" creationId="{AFDD307D-C9E5-A094-D87A-7136E763BFF7}"/>
          </ac:spMkLst>
        </pc:spChg>
        <pc:spChg chg="add del mod">
          <ac:chgData name="Stuart C Wilde MBE" userId="effe1fc91cccb1d5" providerId="LiveId" clId="{52953467-E7BB-A146-A87D-2304E7E66E6B}" dt="2022-11-01T19:47:08.874" v="11719" actId="478"/>
          <ac:spMkLst>
            <pc:docMk/>
            <pc:sldMk cId="4013975366" sldId="276"/>
            <ac:spMk id="2" creationId="{FAF70FE4-2850-BCFF-5EE5-951A7862566B}"/>
          </ac:spMkLst>
        </pc:spChg>
        <pc:spChg chg="add del mod">
          <ac:chgData name="Stuart C Wilde MBE" userId="effe1fc91cccb1d5" providerId="LiveId" clId="{52953467-E7BB-A146-A87D-2304E7E66E6B}" dt="2022-11-01T19:47:08.874" v="11719" actId="478"/>
          <ac:spMkLst>
            <pc:docMk/>
            <pc:sldMk cId="4013975366" sldId="276"/>
            <ac:spMk id="3" creationId="{CD7E7939-8A55-4407-7072-6ABB141DAB6D}"/>
          </ac:spMkLst>
        </pc:spChg>
        <pc:spChg chg="del mod">
          <ac:chgData name="Stuart C Wilde MBE" userId="effe1fc91cccb1d5" providerId="LiveId" clId="{52953467-E7BB-A146-A87D-2304E7E66E6B}" dt="2022-11-09T19:38:27.149" v="23935" actId="478"/>
          <ac:spMkLst>
            <pc:docMk/>
            <pc:sldMk cId="4013975366" sldId="276"/>
            <ac:spMk id="5" creationId="{9E1EA045-D621-4A4E-8445-31F43810C0E9}"/>
          </ac:spMkLst>
        </pc:spChg>
        <pc:spChg chg="mod">
          <ac:chgData name="Stuart C Wilde MBE" userId="effe1fc91cccb1d5" providerId="LiveId" clId="{52953467-E7BB-A146-A87D-2304E7E66E6B}" dt="2022-11-13T17:57:50.454" v="25654" actId="1076"/>
          <ac:spMkLst>
            <pc:docMk/>
            <pc:sldMk cId="4013975366" sldId="276"/>
            <ac:spMk id="6" creationId="{31F2D842-E496-5FAD-AC5A-588503007405}"/>
          </ac:spMkLst>
        </pc:spChg>
        <pc:spChg chg="add mod">
          <ac:chgData name="Stuart C Wilde MBE" userId="effe1fc91cccb1d5" providerId="LiveId" clId="{52953467-E7BB-A146-A87D-2304E7E66E6B}" dt="2023-01-02T21:46:45.617" v="33705" actId="1036"/>
          <ac:spMkLst>
            <pc:docMk/>
            <pc:sldMk cId="4013975366" sldId="276"/>
            <ac:spMk id="7" creationId="{0A757C18-12BE-56A9-FFAA-5AF6C7116DD4}"/>
          </ac:spMkLst>
        </pc:spChg>
        <pc:spChg chg="add mod">
          <ac:chgData name="Stuart C Wilde MBE" userId="effe1fc91cccb1d5" providerId="LiveId" clId="{52953467-E7BB-A146-A87D-2304E7E66E6B}" dt="2023-01-02T21:46:45.617" v="33705" actId="1036"/>
          <ac:spMkLst>
            <pc:docMk/>
            <pc:sldMk cId="4013975366" sldId="276"/>
            <ac:spMk id="12" creationId="{D8B46059-9CAA-4CBB-06D4-67ED037FBDE4}"/>
          </ac:spMkLst>
        </pc:spChg>
        <pc:spChg chg="add del mod">
          <ac:chgData name="Stuart C Wilde MBE" userId="effe1fc91cccb1d5" providerId="LiveId" clId="{52953467-E7BB-A146-A87D-2304E7E66E6B}" dt="2022-11-09T19:38:29.073" v="23936" actId="478"/>
          <ac:spMkLst>
            <pc:docMk/>
            <pc:sldMk cId="4013975366" sldId="276"/>
            <ac:spMk id="15" creationId="{68061D53-EAA3-8069-EB03-1C7CB435F806}"/>
          </ac:spMkLst>
        </pc:spChg>
        <pc:spChg chg="add del mod">
          <ac:chgData name="Stuart C Wilde MBE" userId="effe1fc91cccb1d5" providerId="LiveId" clId="{52953467-E7BB-A146-A87D-2304E7E66E6B}" dt="2022-11-01T19:47:08.874" v="11719" actId="478"/>
          <ac:spMkLst>
            <pc:docMk/>
            <pc:sldMk cId="4013975366" sldId="276"/>
            <ac:spMk id="15" creationId="{6AAB3059-9404-A247-CE4A-B376A00F6949}"/>
          </ac:spMkLst>
        </pc:spChg>
        <pc:spChg chg="add del mod">
          <ac:chgData name="Stuart C Wilde MBE" userId="effe1fc91cccb1d5" providerId="LiveId" clId="{52953467-E7BB-A146-A87D-2304E7E66E6B}" dt="2022-11-01T19:47:08.874" v="11719" actId="478"/>
          <ac:spMkLst>
            <pc:docMk/>
            <pc:sldMk cId="4013975366" sldId="276"/>
            <ac:spMk id="16" creationId="{A101CDEC-17BE-276C-95E1-2D8842419AB4}"/>
          </ac:spMkLst>
        </pc:spChg>
        <pc:spChg chg="add mod">
          <ac:chgData name="Stuart C Wilde MBE" userId="effe1fc91cccb1d5" providerId="LiveId" clId="{52953467-E7BB-A146-A87D-2304E7E66E6B}" dt="2023-01-02T21:46:45.617" v="33705" actId="1036"/>
          <ac:spMkLst>
            <pc:docMk/>
            <pc:sldMk cId="4013975366" sldId="276"/>
            <ac:spMk id="17" creationId="{FE8C24A3-F141-15B9-0BC4-31ED2A903CE8}"/>
          </ac:spMkLst>
        </pc:spChg>
        <pc:spChg chg="add del mod">
          <ac:chgData name="Stuart C Wilde MBE" userId="effe1fc91cccb1d5" providerId="LiveId" clId="{52953467-E7BB-A146-A87D-2304E7E66E6B}" dt="2022-11-01T20:09:17.470" v="12784" actId="478"/>
          <ac:spMkLst>
            <pc:docMk/>
            <pc:sldMk cId="4013975366" sldId="276"/>
            <ac:spMk id="18" creationId="{89AB5949-6635-C4F9-E702-97706D0B33F5}"/>
          </ac:spMkLst>
        </pc:spChg>
        <pc:spChg chg="add mod">
          <ac:chgData name="Stuart C Wilde MBE" userId="effe1fc91cccb1d5" providerId="LiveId" clId="{52953467-E7BB-A146-A87D-2304E7E66E6B}" dt="2023-01-02T21:46:45.617" v="33705" actId="1036"/>
          <ac:spMkLst>
            <pc:docMk/>
            <pc:sldMk cId="4013975366" sldId="276"/>
            <ac:spMk id="19" creationId="{9241177F-24B1-20FA-077B-26606FBAAB72}"/>
          </ac:spMkLst>
        </pc:spChg>
        <pc:spChg chg="add mod">
          <ac:chgData name="Stuart C Wilde MBE" userId="effe1fc91cccb1d5" providerId="LiveId" clId="{52953467-E7BB-A146-A87D-2304E7E66E6B}" dt="2023-01-02T21:46:45.617" v="33705" actId="1036"/>
          <ac:spMkLst>
            <pc:docMk/>
            <pc:sldMk cId="4013975366" sldId="276"/>
            <ac:spMk id="20" creationId="{D6085842-4267-76EF-660E-1FF2B1F25AAD}"/>
          </ac:spMkLst>
        </pc:spChg>
        <pc:spChg chg="add mod">
          <ac:chgData name="Stuart C Wilde MBE" userId="effe1fc91cccb1d5" providerId="LiveId" clId="{52953467-E7BB-A146-A87D-2304E7E66E6B}" dt="2023-01-02T21:46:45.617" v="33705" actId="1036"/>
          <ac:spMkLst>
            <pc:docMk/>
            <pc:sldMk cId="4013975366" sldId="276"/>
            <ac:spMk id="21" creationId="{ECF05851-2BFB-2F6F-460D-A1BFF054FC13}"/>
          </ac:spMkLst>
        </pc:spChg>
        <pc:spChg chg="add mod">
          <ac:chgData name="Stuart C Wilde MBE" userId="effe1fc91cccb1d5" providerId="LiveId" clId="{52953467-E7BB-A146-A87D-2304E7E66E6B}" dt="2023-01-02T21:46:45.617" v="33705" actId="1036"/>
          <ac:spMkLst>
            <pc:docMk/>
            <pc:sldMk cId="4013975366" sldId="276"/>
            <ac:spMk id="24" creationId="{99FED954-84E8-82B0-DB3E-E685F436C76B}"/>
          </ac:spMkLst>
        </pc:spChg>
        <pc:spChg chg="add del mod">
          <ac:chgData name="Stuart C Wilde MBE" userId="effe1fc91cccb1d5" providerId="LiveId" clId="{52953467-E7BB-A146-A87D-2304E7E66E6B}" dt="2022-11-01T20:09:14.539" v="12783" actId="478"/>
          <ac:spMkLst>
            <pc:docMk/>
            <pc:sldMk cId="4013975366" sldId="276"/>
            <ac:spMk id="27" creationId="{71C70AE0-E3FC-C06F-6320-A43E7A58992E}"/>
          </ac:spMkLst>
        </pc:spChg>
        <pc:spChg chg="add mod">
          <ac:chgData name="Stuart C Wilde MBE" userId="effe1fc91cccb1d5" providerId="LiveId" clId="{52953467-E7BB-A146-A87D-2304E7E66E6B}" dt="2023-01-02T21:46:45.617" v="33705" actId="1036"/>
          <ac:spMkLst>
            <pc:docMk/>
            <pc:sldMk cId="4013975366" sldId="276"/>
            <ac:spMk id="28" creationId="{C0BDB1FA-9E9C-4439-646B-4E13D9EE523C}"/>
          </ac:spMkLst>
        </pc:spChg>
        <pc:spChg chg="add del">
          <ac:chgData name="Stuart C Wilde MBE" userId="effe1fc91cccb1d5" providerId="LiveId" clId="{52953467-E7BB-A146-A87D-2304E7E66E6B}" dt="2022-11-01T20:08:41.520" v="12777" actId="22"/>
          <ac:spMkLst>
            <pc:docMk/>
            <pc:sldMk cId="4013975366" sldId="276"/>
            <ac:spMk id="30" creationId="{425D88E3-CB66-7D72-2D56-08BD296219C7}"/>
          </ac:spMkLst>
        </pc:spChg>
        <pc:spChg chg="add del mod">
          <ac:chgData name="Stuart C Wilde MBE" userId="effe1fc91cccb1d5" providerId="LiveId" clId="{52953467-E7BB-A146-A87D-2304E7E66E6B}" dt="2022-11-01T20:20:17.296" v="13054" actId="478"/>
          <ac:spMkLst>
            <pc:docMk/>
            <pc:sldMk cId="4013975366" sldId="276"/>
            <ac:spMk id="32" creationId="{5A287554-A3AB-44F1-CECC-CBC2CCC88CE1}"/>
          </ac:spMkLst>
        </pc:spChg>
        <pc:spChg chg="add del">
          <ac:chgData name="Stuart C Wilde MBE" userId="effe1fc91cccb1d5" providerId="LiveId" clId="{52953467-E7BB-A146-A87D-2304E7E66E6B}" dt="2022-11-01T20:19:09.318" v="12935" actId="22"/>
          <ac:spMkLst>
            <pc:docMk/>
            <pc:sldMk cId="4013975366" sldId="276"/>
            <ac:spMk id="34" creationId="{9F4B5E44-2BB6-AAFF-F3AD-F8C984F32867}"/>
          </ac:spMkLst>
        </pc:spChg>
        <pc:spChg chg="add mod">
          <ac:chgData name="Stuart C Wilde MBE" userId="effe1fc91cccb1d5" providerId="LiveId" clId="{52953467-E7BB-A146-A87D-2304E7E66E6B}" dt="2023-01-02T21:46:45.617" v="33705" actId="1036"/>
          <ac:spMkLst>
            <pc:docMk/>
            <pc:sldMk cId="4013975366" sldId="276"/>
            <ac:spMk id="35" creationId="{9410DC56-ABCF-F1B5-38EF-035BB3D9779E}"/>
          </ac:spMkLst>
        </pc:spChg>
        <pc:spChg chg="add del mod">
          <ac:chgData name="Stuart C Wilde MBE" userId="effe1fc91cccb1d5" providerId="LiveId" clId="{52953467-E7BB-A146-A87D-2304E7E66E6B}" dt="2022-11-13T17:57:38.554" v="25635" actId="478"/>
          <ac:spMkLst>
            <pc:docMk/>
            <pc:sldMk cId="4013975366" sldId="276"/>
            <ac:spMk id="36" creationId="{86D9DAF8-181A-B365-11CA-F7091003A07B}"/>
          </ac:spMkLst>
        </pc:spChg>
        <pc:spChg chg="add del mod">
          <ac:chgData name="Stuart C Wilde MBE" userId="effe1fc91cccb1d5" providerId="LiveId" clId="{52953467-E7BB-A146-A87D-2304E7E66E6B}" dt="2022-11-01T20:32:05.104" v="13344" actId="478"/>
          <ac:spMkLst>
            <pc:docMk/>
            <pc:sldMk cId="4013975366" sldId="276"/>
            <ac:spMk id="37" creationId="{E92100D1-3AC1-282D-83FE-4965A78EE3BD}"/>
          </ac:spMkLst>
        </pc:spChg>
        <pc:spChg chg="add del mod">
          <ac:chgData name="Stuart C Wilde MBE" userId="effe1fc91cccb1d5" providerId="LiveId" clId="{52953467-E7BB-A146-A87D-2304E7E66E6B}" dt="2022-11-01T20:43:55.050" v="13928" actId="21"/>
          <ac:spMkLst>
            <pc:docMk/>
            <pc:sldMk cId="4013975366" sldId="276"/>
            <ac:spMk id="38" creationId="{62E9D2E3-D778-8E9C-0374-66B1DA2379C3}"/>
          </ac:spMkLst>
        </pc:spChg>
        <pc:spChg chg="add del mod">
          <ac:chgData name="Stuart C Wilde MBE" userId="effe1fc91cccb1d5" providerId="LiveId" clId="{52953467-E7BB-A146-A87D-2304E7E66E6B}" dt="2022-11-01T20:47:35.433" v="14048" actId="478"/>
          <ac:spMkLst>
            <pc:docMk/>
            <pc:sldMk cId="4013975366" sldId="276"/>
            <ac:spMk id="39" creationId="{0EA5DB54-D67C-095C-FB1E-04E547C69D79}"/>
          </ac:spMkLst>
        </pc:spChg>
        <pc:cxnChg chg="add mod">
          <ac:chgData name="Stuart C Wilde MBE" userId="effe1fc91cccb1d5" providerId="LiveId" clId="{52953467-E7BB-A146-A87D-2304E7E66E6B}" dt="2023-01-02T21:46:45.617" v="33705" actId="1036"/>
          <ac:cxnSpMkLst>
            <pc:docMk/>
            <pc:sldMk cId="4013975366" sldId="276"/>
            <ac:cxnSpMk id="3" creationId="{DD7B7534-AE57-2FC8-4FFD-2DE33CF2853C}"/>
          </ac:cxnSpMkLst>
        </pc:cxnChg>
        <pc:cxnChg chg="add del mod">
          <ac:chgData name="Stuart C Wilde MBE" userId="effe1fc91cccb1d5" providerId="LiveId" clId="{52953467-E7BB-A146-A87D-2304E7E66E6B}" dt="2022-11-10T20:36:06.110" v="24388" actId="478"/>
          <ac:cxnSpMkLst>
            <pc:docMk/>
            <pc:sldMk cId="4013975366" sldId="276"/>
            <ac:cxnSpMk id="13" creationId="{2B7142AD-F058-DB41-0594-8DCB29E9CA9F}"/>
          </ac:cxnSpMkLst>
        </pc:cxnChg>
        <pc:cxnChg chg="add del mod">
          <ac:chgData name="Stuart C Wilde MBE" userId="effe1fc91cccb1d5" providerId="LiveId" clId="{52953467-E7BB-A146-A87D-2304E7E66E6B}" dt="2022-11-01T19:47:12.562" v="11720" actId="478"/>
          <ac:cxnSpMkLst>
            <pc:docMk/>
            <pc:sldMk cId="4013975366" sldId="276"/>
            <ac:cxnSpMk id="13" creationId="{94C4309D-DB07-A73F-A900-45D4A9E31DC9}"/>
          </ac:cxnSpMkLst>
        </pc:cxnChg>
        <pc:cxnChg chg="add mod">
          <ac:chgData name="Stuart C Wilde MBE" userId="effe1fc91cccb1d5" providerId="LiveId" clId="{52953467-E7BB-A146-A87D-2304E7E66E6B}" dt="2023-01-02T21:46:45.617" v="33705" actId="1036"/>
          <ac:cxnSpMkLst>
            <pc:docMk/>
            <pc:sldMk cId="4013975366" sldId="276"/>
            <ac:cxnSpMk id="16" creationId="{87002D37-BD32-38C0-08FD-781F96C7E2FC}"/>
          </ac:cxnSpMkLst>
        </pc:cxnChg>
        <pc:cxnChg chg="add del mod">
          <ac:chgData name="Stuart C Wilde MBE" userId="effe1fc91cccb1d5" providerId="LiveId" clId="{52953467-E7BB-A146-A87D-2304E7E66E6B}" dt="2022-11-01T20:08:05.019" v="12767" actId="478"/>
          <ac:cxnSpMkLst>
            <pc:docMk/>
            <pc:sldMk cId="4013975366" sldId="276"/>
            <ac:cxnSpMk id="23" creationId="{C2C7F90C-04B0-D570-DEA3-DD235AE27D3D}"/>
          </ac:cxnSpMkLst>
        </pc:cxnChg>
        <pc:cxnChg chg="add del mod">
          <ac:chgData name="Stuart C Wilde MBE" userId="effe1fc91cccb1d5" providerId="LiveId" clId="{52953467-E7BB-A146-A87D-2304E7E66E6B}" dt="2022-11-01T19:56:50.965" v="12223" actId="478"/>
          <ac:cxnSpMkLst>
            <pc:docMk/>
            <pc:sldMk cId="4013975366" sldId="276"/>
            <ac:cxnSpMk id="26" creationId="{CD051E2C-0A47-5B5C-D56C-F61B5960C533}"/>
          </ac:cxnSpMkLst>
        </pc:cxnChg>
        <pc:cxnChg chg="add del mod">
          <ac:chgData name="Stuart C Wilde MBE" userId="effe1fc91cccb1d5" providerId="LiveId" clId="{52953467-E7BB-A146-A87D-2304E7E66E6B}" dt="2022-11-13T17:46:08.539" v="25105" actId="478"/>
          <ac:cxnSpMkLst>
            <pc:docMk/>
            <pc:sldMk cId="4013975366" sldId="276"/>
            <ac:cxnSpMk id="29" creationId="{03E23370-774B-98B6-F3D1-5C4952EBBC74}"/>
          </ac:cxnSpMkLst>
        </pc:cxnChg>
        <pc:cxnChg chg="add del mod">
          <ac:chgData name="Stuart C Wilde MBE" userId="effe1fc91cccb1d5" providerId="LiveId" clId="{52953467-E7BB-A146-A87D-2304E7E66E6B}" dt="2022-11-01T20:24:52.656" v="13302" actId="478"/>
          <ac:cxnSpMkLst>
            <pc:docMk/>
            <pc:sldMk cId="4013975366" sldId="276"/>
            <ac:cxnSpMk id="36" creationId="{F074F996-2E45-9902-F77E-B4E99B88661E}"/>
          </ac:cxnSpMkLst>
        </pc:cxnChg>
        <pc:cxnChg chg="add mod">
          <ac:chgData name="Stuart C Wilde MBE" userId="effe1fc91cccb1d5" providerId="LiveId" clId="{52953467-E7BB-A146-A87D-2304E7E66E6B}" dt="2023-01-02T21:46:45.617" v="33705" actId="1036"/>
          <ac:cxnSpMkLst>
            <pc:docMk/>
            <pc:sldMk cId="4013975366" sldId="276"/>
            <ac:cxnSpMk id="40" creationId="{66492F33-992B-908D-BDF9-A0962EB655ED}"/>
          </ac:cxnSpMkLst>
        </pc:cxnChg>
        <pc:cxnChg chg="add mod">
          <ac:chgData name="Stuart C Wilde MBE" userId="effe1fc91cccb1d5" providerId="LiveId" clId="{52953467-E7BB-A146-A87D-2304E7E66E6B}" dt="2023-01-02T21:46:45.617" v="33705" actId="1036"/>
          <ac:cxnSpMkLst>
            <pc:docMk/>
            <pc:sldMk cId="4013975366" sldId="276"/>
            <ac:cxnSpMk id="41" creationId="{55FBB00E-FACB-4813-DE11-9D1BE13CE352}"/>
          </ac:cxnSpMkLst>
        </pc:cxnChg>
        <pc:cxnChg chg="add mod">
          <ac:chgData name="Stuart C Wilde MBE" userId="effe1fc91cccb1d5" providerId="LiveId" clId="{52953467-E7BB-A146-A87D-2304E7E66E6B}" dt="2023-01-02T21:46:45.617" v="33705" actId="1036"/>
          <ac:cxnSpMkLst>
            <pc:docMk/>
            <pc:sldMk cId="4013975366" sldId="276"/>
            <ac:cxnSpMk id="42" creationId="{DEB12F1C-5AEB-2B5A-1BA4-AF540E3AEAEF}"/>
          </ac:cxnSpMkLst>
        </pc:cxnChg>
        <pc:cxnChg chg="add mod">
          <ac:chgData name="Stuart C Wilde MBE" userId="effe1fc91cccb1d5" providerId="LiveId" clId="{52953467-E7BB-A146-A87D-2304E7E66E6B}" dt="2023-01-02T21:46:45.617" v="33705" actId="1036"/>
          <ac:cxnSpMkLst>
            <pc:docMk/>
            <pc:sldMk cId="4013975366" sldId="276"/>
            <ac:cxnSpMk id="43" creationId="{BFC1BB0B-3037-A0BA-1C64-B1CB38BE52C3}"/>
          </ac:cxnSpMkLst>
        </pc:cxnChg>
        <pc:cxnChg chg="add mod">
          <ac:chgData name="Stuart C Wilde MBE" userId="effe1fc91cccb1d5" providerId="LiveId" clId="{52953467-E7BB-A146-A87D-2304E7E66E6B}" dt="2023-01-02T21:46:45.617" v="33705" actId="1036"/>
          <ac:cxnSpMkLst>
            <pc:docMk/>
            <pc:sldMk cId="4013975366" sldId="276"/>
            <ac:cxnSpMk id="51" creationId="{5DBE4984-B6C4-672A-09DF-039292016E1D}"/>
          </ac:cxnSpMkLst>
        </pc:cxnChg>
        <pc:cxnChg chg="add mod">
          <ac:chgData name="Stuart C Wilde MBE" userId="effe1fc91cccb1d5" providerId="LiveId" clId="{52953467-E7BB-A146-A87D-2304E7E66E6B}" dt="2023-01-02T21:46:45.617" v="33705" actId="1036"/>
          <ac:cxnSpMkLst>
            <pc:docMk/>
            <pc:sldMk cId="4013975366" sldId="276"/>
            <ac:cxnSpMk id="52" creationId="{6C7D4489-1292-F7BC-7A5B-00A70E663124}"/>
          </ac:cxnSpMkLst>
        </pc:cxnChg>
      </pc:sldChg>
      <pc:sldChg chg="addSp delSp modSp add del mod">
        <pc:chgData name="Stuart C Wilde MBE" userId="effe1fc91cccb1d5" providerId="LiveId" clId="{52953467-E7BB-A146-A87D-2304E7E66E6B}" dt="2022-11-06T20:03:09.360" v="20930" actId="2696"/>
        <pc:sldMkLst>
          <pc:docMk/>
          <pc:sldMk cId="2889502015" sldId="277"/>
        </pc:sldMkLst>
        <pc:spChg chg="add del mod">
          <ac:chgData name="Stuart C Wilde MBE" userId="effe1fc91cccb1d5" providerId="LiveId" clId="{52953467-E7BB-A146-A87D-2304E7E66E6B}" dt="2022-11-06T20:02:42.595" v="20922" actId="478"/>
          <ac:spMkLst>
            <pc:docMk/>
            <pc:sldMk cId="2889502015" sldId="277"/>
            <ac:spMk id="2" creationId="{99E292ED-8914-D6CE-FB2C-04AECBFD5356}"/>
          </ac:spMkLst>
        </pc:spChg>
        <pc:spChg chg="del">
          <ac:chgData name="Stuart C Wilde MBE" userId="effe1fc91cccb1d5" providerId="LiveId" clId="{52953467-E7BB-A146-A87D-2304E7E66E6B}" dt="2022-10-31T23:36:59.187" v="10990" actId="478"/>
          <ac:spMkLst>
            <pc:docMk/>
            <pc:sldMk cId="2889502015" sldId="277"/>
            <ac:spMk id="2" creationId="{FAF70FE4-2850-BCFF-5EE5-951A7862566B}"/>
          </ac:spMkLst>
        </pc:spChg>
        <pc:spChg chg="add del mod">
          <ac:chgData name="Stuart C Wilde MBE" userId="effe1fc91cccb1d5" providerId="LiveId" clId="{52953467-E7BB-A146-A87D-2304E7E66E6B}" dt="2022-11-06T20:02:57.358" v="20926"/>
          <ac:spMkLst>
            <pc:docMk/>
            <pc:sldMk cId="2889502015" sldId="277"/>
            <ac:spMk id="3" creationId="{79D59727-B830-764E-B132-6C10BAC8A9D6}"/>
          </ac:spMkLst>
        </pc:spChg>
        <pc:spChg chg="del">
          <ac:chgData name="Stuart C Wilde MBE" userId="effe1fc91cccb1d5" providerId="LiveId" clId="{52953467-E7BB-A146-A87D-2304E7E66E6B}" dt="2022-10-31T23:36:59.187" v="10990" actId="478"/>
          <ac:spMkLst>
            <pc:docMk/>
            <pc:sldMk cId="2889502015" sldId="277"/>
            <ac:spMk id="3" creationId="{CD7E7939-8A55-4407-7072-6ABB141DAB6D}"/>
          </ac:spMkLst>
        </pc:spChg>
        <pc:spChg chg="del">
          <ac:chgData name="Stuart C Wilde MBE" userId="effe1fc91cccb1d5" providerId="LiveId" clId="{52953467-E7BB-A146-A87D-2304E7E66E6B}" dt="2022-10-31T23:37:04.394" v="10991" actId="478"/>
          <ac:spMkLst>
            <pc:docMk/>
            <pc:sldMk cId="2889502015" sldId="277"/>
            <ac:spMk id="5" creationId="{9E1EA045-D621-4A4E-8445-31F43810C0E9}"/>
          </ac:spMkLst>
        </pc:spChg>
        <pc:spChg chg="add del mod">
          <ac:chgData name="Stuart C Wilde MBE" userId="effe1fc91cccb1d5" providerId="LiveId" clId="{52953467-E7BB-A146-A87D-2304E7E66E6B}" dt="2022-11-03T11:12:36.753" v="14127" actId="478"/>
          <ac:spMkLst>
            <pc:docMk/>
            <pc:sldMk cId="2889502015" sldId="277"/>
            <ac:spMk id="5" creationId="{B092E79F-34CB-D4F0-C7A4-851CC309B38B}"/>
          </ac:spMkLst>
        </pc:spChg>
        <pc:spChg chg="mod">
          <ac:chgData name="Stuart C Wilde MBE" userId="effe1fc91cccb1d5" providerId="LiveId" clId="{52953467-E7BB-A146-A87D-2304E7E66E6B}" dt="2022-11-01T20:52:51.470" v="14121" actId="20577"/>
          <ac:spMkLst>
            <pc:docMk/>
            <pc:sldMk cId="2889502015" sldId="277"/>
            <ac:spMk id="6" creationId="{31F2D842-E496-5FAD-AC5A-588503007405}"/>
          </ac:spMkLst>
        </pc:spChg>
        <pc:spChg chg="del">
          <ac:chgData name="Stuart C Wilde MBE" userId="effe1fc91cccb1d5" providerId="LiveId" clId="{52953467-E7BB-A146-A87D-2304E7E66E6B}" dt="2022-10-31T23:36:59.187" v="10990" actId="478"/>
          <ac:spMkLst>
            <pc:docMk/>
            <pc:sldMk cId="2889502015" sldId="277"/>
            <ac:spMk id="7" creationId="{0A757C18-12BE-56A9-FFAA-5AF6C7116DD4}"/>
          </ac:spMkLst>
        </pc:spChg>
        <pc:spChg chg="del">
          <ac:chgData name="Stuart C Wilde MBE" userId="effe1fc91cccb1d5" providerId="LiveId" clId="{52953467-E7BB-A146-A87D-2304E7E66E6B}" dt="2022-10-31T23:36:59.187" v="10990" actId="478"/>
          <ac:spMkLst>
            <pc:docMk/>
            <pc:sldMk cId="2889502015" sldId="277"/>
            <ac:spMk id="12" creationId="{D8B46059-9CAA-4CBB-06D4-67ED037FBDE4}"/>
          </ac:spMkLst>
        </pc:spChg>
        <pc:spChg chg="del">
          <ac:chgData name="Stuart C Wilde MBE" userId="effe1fc91cccb1d5" providerId="LiveId" clId="{52953467-E7BB-A146-A87D-2304E7E66E6B}" dt="2022-10-31T23:36:59.187" v="10990" actId="478"/>
          <ac:spMkLst>
            <pc:docMk/>
            <pc:sldMk cId="2889502015" sldId="277"/>
            <ac:spMk id="15" creationId="{6AAB3059-9404-A247-CE4A-B376A00F6949}"/>
          </ac:spMkLst>
        </pc:spChg>
        <pc:spChg chg="del">
          <ac:chgData name="Stuart C Wilde MBE" userId="effe1fc91cccb1d5" providerId="LiveId" clId="{52953467-E7BB-A146-A87D-2304E7E66E6B}" dt="2022-10-31T23:36:59.187" v="10990" actId="478"/>
          <ac:spMkLst>
            <pc:docMk/>
            <pc:sldMk cId="2889502015" sldId="277"/>
            <ac:spMk id="16" creationId="{A101CDEC-17BE-276C-95E1-2D8842419AB4}"/>
          </ac:spMkLst>
        </pc:spChg>
        <pc:spChg chg="del">
          <ac:chgData name="Stuart C Wilde MBE" userId="effe1fc91cccb1d5" providerId="LiveId" clId="{52953467-E7BB-A146-A87D-2304E7E66E6B}" dt="2022-10-31T23:37:08.779" v="10993" actId="478"/>
          <ac:spMkLst>
            <pc:docMk/>
            <pc:sldMk cId="2889502015" sldId="277"/>
            <ac:spMk id="18" creationId="{89AB5949-6635-C4F9-E702-97706D0B33F5}"/>
          </ac:spMkLst>
        </pc:spChg>
        <pc:spChg chg="add del mod">
          <ac:chgData name="Stuart C Wilde MBE" userId="effe1fc91cccb1d5" providerId="LiveId" clId="{52953467-E7BB-A146-A87D-2304E7E66E6B}" dt="2022-10-31T23:37:06.478" v="10992" actId="478"/>
          <ac:spMkLst>
            <pc:docMk/>
            <pc:sldMk cId="2889502015" sldId="277"/>
            <ac:spMk id="19" creationId="{8681C974-C1AE-DC1F-5CF1-C8DAD9E4DFA6}"/>
          </ac:spMkLst>
        </pc:spChg>
        <pc:spChg chg="add del mod">
          <ac:chgData name="Stuart C Wilde MBE" userId="effe1fc91cccb1d5" providerId="LiveId" clId="{52953467-E7BB-A146-A87D-2304E7E66E6B}" dt="2022-11-06T20:02:38.678" v="20921" actId="478"/>
          <ac:spMkLst>
            <pc:docMk/>
            <pc:sldMk cId="2889502015" sldId="277"/>
            <ac:spMk id="21" creationId="{8A37191D-ED9D-2680-5D9A-A809BFA2242B}"/>
          </ac:spMkLst>
        </pc:spChg>
        <pc:spChg chg="add del mod">
          <ac:chgData name="Stuart C Wilde MBE" userId="effe1fc91cccb1d5" providerId="LiveId" clId="{52953467-E7BB-A146-A87D-2304E7E66E6B}" dt="2022-11-06T20:00:33.171" v="20872" actId="478"/>
          <ac:spMkLst>
            <pc:docMk/>
            <pc:sldMk cId="2889502015" sldId="277"/>
            <ac:spMk id="22" creationId="{955E3D46-0055-FBEC-E3DB-2DDAE7F77147}"/>
          </ac:spMkLst>
        </pc:spChg>
        <pc:cxnChg chg="del mod">
          <ac:chgData name="Stuart C Wilde MBE" userId="effe1fc91cccb1d5" providerId="LiveId" clId="{52953467-E7BB-A146-A87D-2304E7E66E6B}" dt="2022-10-31T23:36:59.187" v="10990" actId="478"/>
          <ac:cxnSpMkLst>
            <pc:docMk/>
            <pc:sldMk cId="2889502015" sldId="277"/>
            <ac:cxnSpMk id="13" creationId="{94C4309D-DB07-A73F-A900-45D4A9E31DC9}"/>
          </ac:cxnSpMkLst>
        </pc:cxnChg>
      </pc:sldChg>
      <pc:sldChg chg="addSp delSp modSp add del mod">
        <pc:chgData name="Stuart C Wilde MBE" userId="effe1fc91cccb1d5" providerId="LiveId" clId="{52953467-E7BB-A146-A87D-2304E7E66E6B}" dt="2022-11-09T19:42:56.980" v="23996" actId="2696"/>
        <pc:sldMkLst>
          <pc:docMk/>
          <pc:sldMk cId="468432852" sldId="278"/>
        </pc:sldMkLst>
        <pc:spChg chg="add mod">
          <ac:chgData name="Stuart C Wilde MBE" userId="effe1fc91cccb1d5" providerId="LiveId" clId="{52953467-E7BB-A146-A87D-2304E7E66E6B}" dt="2022-11-06T20:10:36.665" v="21033" actId="20577"/>
          <ac:spMkLst>
            <pc:docMk/>
            <pc:sldMk cId="468432852" sldId="278"/>
            <ac:spMk id="2" creationId="{1B91D106-A27D-F52F-3898-A8F078B83ABC}"/>
          </ac:spMkLst>
        </pc:spChg>
        <pc:spChg chg="del">
          <ac:chgData name="Stuart C Wilde MBE" userId="effe1fc91cccb1d5" providerId="LiveId" clId="{52953467-E7BB-A146-A87D-2304E7E66E6B}" dt="2022-11-03T12:05:27.497" v="14242" actId="478"/>
          <ac:spMkLst>
            <pc:docMk/>
            <pc:sldMk cId="468432852" sldId="278"/>
            <ac:spMk id="3" creationId="{79D59727-B830-764E-B132-6C10BAC8A9D6}"/>
          </ac:spMkLst>
        </pc:spChg>
        <pc:spChg chg="del">
          <ac:chgData name="Stuart C Wilde MBE" userId="effe1fc91cccb1d5" providerId="LiveId" clId="{52953467-E7BB-A146-A87D-2304E7E66E6B}" dt="2022-11-03T12:05:21.268" v="14240" actId="478"/>
          <ac:spMkLst>
            <pc:docMk/>
            <pc:sldMk cId="468432852" sldId="278"/>
            <ac:spMk id="21" creationId="{8A37191D-ED9D-2680-5D9A-A809BFA2242B}"/>
          </ac:spMkLst>
        </pc:spChg>
        <pc:spChg chg="del">
          <ac:chgData name="Stuart C Wilde MBE" userId="effe1fc91cccb1d5" providerId="LiveId" clId="{52953467-E7BB-A146-A87D-2304E7E66E6B}" dt="2022-11-03T12:05:24.078" v="14241" actId="478"/>
          <ac:spMkLst>
            <pc:docMk/>
            <pc:sldMk cId="468432852" sldId="278"/>
            <ac:spMk id="22" creationId="{955E3D46-0055-FBEC-E3DB-2DDAE7F77147}"/>
          </ac:spMkLst>
        </pc:spChg>
      </pc:sldChg>
      <pc:sldChg chg="modSp add del mod">
        <pc:chgData name="Stuart C Wilde MBE" userId="effe1fc91cccb1d5" providerId="LiveId" clId="{52953467-E7BB-A146-A87D-2304E7E66E6B}" dt="2022-12-01T00:02:29.832" v="29404" actId="2696"/>
        <pc:sldMkLst>
          <pc:docMk/>
          <pc:sldMk cId="4234383999" sldId="278"/>
        </pc:sldMkLst>
        <pc:spChg chg="mod">
          <ac:chgData name="Stuart C Wilde MBE" userId="effe1fc91cccb1d5" providerId="LiveId" clId="{52953467-E7BB-A146-A87D-2304E7E66E6B}" dt="2022-11-30T22:34:51.429" v="28035" actId="20577"/>
          <ac:spMkLst>
            <pc:docMk/>
            <pc:sldMk cId="4234383999" sldId="278"/>
            <ac:spMk id="20" creationId="{201138C4-D36B-4F11-81F5-4114010CF396}"/>
          </ac:spMkLst>
        </pc:spChg>
      </pc:sldChg>
      <pc:sldChg chg="addSp delSp modSp add del mod">
        <pc:chgData name="Stuart C Wilde MBE" userId="effe1fc91cccb1d5" providerId="LiveId" clId="{52953467-E7BB-A146-A87D-2304E7E66E6B}" dt="2022-11-09T19:50:21.892" v="24004" actId="2696"/>
        <pc:sldMkLst>
          <pc:docMk/>
          <pc:sldMk cId="3001424104" sldId="279"/>
        </pc:sldMkLst>
        <pc:spChg chg="mod">
          <ac:chgData name="Stuart C Wilde MBE" userId="effe1fc91cccb1d5" providerId="LiveId" clId="{52953467-E7BB-A146-A87D-2304E7E66E6B}" dt="2022-11-03T21:18:06.918" v="17019" actId="207"/>
          <ac:spMkLst>
            <pc:docMk/>
            <pc:sldMk cId="3001424104" sldId="279"/>
            <ac:spMk id="2" creationId="{1B91D106-A27D-F52F-3898-A8F078B83ABC}"/>
          </ac:spMkLst>
        </pc:spChg>
        <pc:spChg chg="add del mod">
          <ac:chgData name="Stuart C Wilde MBE" userId="effe1fc91cccb1d5" providerId="LiveId" clId="{52953467-E7BB-A146-A87D-2304E7E66E6B}" dt="2022-11-03T20:26:39.267" v="15538" actId="478"/>
          <ac:spMkLst>
            <pc:docMk/>
            <pc:sldMk cId="3001424104" sldId="279"/>
            <ac:spMk id="3" creationId="{604ABF3B-4871-14CB-4746-DBC85C514D83}"/>
          </ac:spMkLst>
        </pc:spChg>
        <pc:spChg chg="add del mod">
          <ac:chgData name="Stuart C Wilde MBE" userId="effe1fc91cccb1d5" providerId="LiveId" clId="{52953467-E7BB-A146-A87D-2304E7E66E6B}" dt="2022-11-03T20:26:59.562" v="15546" actId="478"/>
          <ac:spMkLst>
            <pc:docMk/>
            <pc:sldMk cId="3001424104" sldId="279"/>
            <ac:spMk id="5" creationId="{635C5C92-B31D-60A1-A883-E7040CDBA538}"/>
          </ac:spMkLst>
        </pc:spChg>
        <pc:spChg chg="mod">
          <ac:chgData name="Stuart C Wilde MBE" userId="effe1fc91cccb1d5" providerId="LiveId" clId="{52953467-E7BB-A146-A87D-2304E7E66E6B}" dt="2022-11-03T21:19:58.443" v="17020" actId="20577"/>
          <ac:spMkLst>
            <pc:docMk/>
            <pc:sldMk cId="3001424104" sldId="279"/>
            <ac:spMk id="6" creationId="{31F2D842-E496-5FAD-AC5A-588503007405}"/>
          </ac:spMkLst>
        </pc:spChg>
        <pc:spChg chg="add del mod">
          <ac:chgData name="Stuart C Wilde MBE" userId="effe1fc91cccb1d5" providerId="LiveId" clId="{52953467-E7BB-A146-A87D-2304E7E66E6B}" dt="2022-11-03T20:27:56.618" v="15553" actId="478"/>
          <ac:spMkLst>
            <pc:docMk/>
            <pc:sldMk cId="3001424104" sldId="279"/>
            <ac:spMk id="7" creationId="{2F85A4B1-B062-F18B-2840-2D8A4CB302C2}"/>
          </ac:spMkLst>
        </pc:spChg>
        <pc:spChg chg="add del mod">
          <ac:chgData name="Stuart C Wilde MBE" userId="effe1fc91cccb1d5" providerId="LiveId" clId="{52953467-E7BB-A146-A87D-2304E7E66E6B}" dt="2022-11-03T20:28:17.006" v="15560" actId="478"/>
          <ac:spMkLst>
            <pc:docMk/>
            <pc:sldMk cId="3001424104" sldId="279"/>
            <ac:spMk id="12" creationId="{D6D6DA26-FD9B-6FA5-64D3-E71F4FB0AA9B}"/>
          </ac:spMkLst>
        </pc:spChg>
        <pc:spChg chg="add del mod">
          <ac:chgData name="Stuart C Wilde MBE" userId="effe1fc91cccb1d5" providerId="LiveId" clId="{52953467-E7BB-A146-A87D-2304E7E66E6B}" dt="2022-11-03T20:28:36.692" v="15569" actId="478"/>
          <ac:spMkLst>
            <pc:docMk/>
            <pc:sldMk cId="3001424104" sldId="279"/>
            <ac:spMk id="13" creationId="{91C2FA13-1DCD-C558-4B8E-9689C026EF53}"/>
          </ac:spMkLst>
        </pc:spChg>
        <pc:spChg chg="add del mod">
          <ac:chgData name="Stuart C Wilde MBE" userId="effe1fc91cccb1d5" providerId="LiveId" clId="{52953467-E7BB-A146-A87D-2304E7E66E6B}" dt="2022-11-03T20:28:54.514" v="15576" actId="478"/>
          <ac:spMkLst>
            <pc:docMk/>
            <pc:sldMk cId="3001424104" sldId="279"/>
            <ac:spMk id="15" creationId="{93E5B051-70F2-7251-39D6-EE4038040A5D}"/>
          </ac:spMkLst>
        </pc:spChg>
        <pc:cxnChg chg="add del mod">
          <ac:chgData name="Stuart C Wilde MBE" userId="effe1fc91cccb1d5" providerId="LiveId" clId="{52953467-E7BB-A146-A87D-2304E7E66E6B}" dt="2022-11-03T20:14:59.318" v="14865" actId="478"/>
          <ac:cxnSpMkLst>
            <pc:docMk/>
            <pc:sldMk cId="3001424104" sldId="279"/>
            <ac:cxnSpMk id="16" creationId="{85AC8863-A089-FEA7-60AE-4CCABB307C29}"/>
          </ac:cxnSpMkLst>
        </pc:cxnChg>
        <pc:cxnChg chg="add del mod">
          <ac:chgData name="Stuart C Wilde MBE" userId="effe1fc91cccb1d5" providerId="LiveId" clId="{52953467-E7BB-A146-A87D-2304E7E66E6B}" dt="2022-11-03T20:15:11.430" v="14868" actId="478"/>
          <ac:cxnSpMkLst>
            <pc:docMk/>
            <pc:sldMk cId="3001424104" sldId="279"/>
            <ac:cxnSpMk id="17" creationId="{30A0BA4B-1AFC-E15B-DB04-C8B1D8B32BC7}"/>
          </ac:cxnSpMkLst>
        </pc:cxnChg>
        <pc:cxnChg chg="add del mod">
          <ac:chgData name="Stuart C Wilde MBE" userId="effe1fc91cccb1d5" providerId="LiveId" clId="{52953467-E7BB-A146-A87D-2304E7E66E6B}" dt="2022-11-03T20:15:13.249" v="14869" actId="478"/>
          <ac:cxnSpMkLst>
            <pc:docMk/>
            <pc:sldMk cId="3001424104" sldId="279"/>
            <ac:cxnSpMk id="18" creationId="{F338BE71-21E6-1443-4BF3-E3B40F0BA44D}"/>
          </ac:cxnSpMkLst>
        </pc:cxnChg>
        <pc:cxnChg chg="add del mod">
          <ac:chgData name="Stuart C Wilde MBE" userId="effe1fc91cccb1d5" providerId="LiveId" clId="{52953467-E7BB-A146-A87D-2304E7E66E6B}" dt="2022-11-03T20:15:14.736" v="14870" actId="478"/>
          <ac:cxnSpMkLst>
            <pc:docMk/>
            <pc:sldMk cId="3001424104" sldId="279"/>
            <ac:cxnSpMk id="19" creationId="{91E0EF4F-41A7-6E6D-150D-AA9BCC448584}"/>
          </ac:cxnSpMkLst>
        </pc:cxnChg>
        <pc:cxnChg chg="add del mod">
          <ac:chgData name="Stuart C Wilde MBE" userId="effe1fc91cccb1d5" providerId="LiveId" clId="{52953467-E7BB-A146-A87D-2304E7E66E6B}" dt="2022-11-03T20:15:16.404" v="14871" actId="478"/>
          <ac:cxnSpMkLst>
            <pc:docMk/>
            <pc:sldMk cId="3001424104" sldId="279"/>
            <ac:cxnSpMk id="20" creationId="{4CD635F0-E67F-B89B-209E-8EBB24762545}"/>
          </ac:cxnSpMkLst>
        </pc:cxnChg>
      </pc:sldChg>
      <pc:sldChg chg="addSp delSp modSp add del mod">
        <pc:chgData name="Stuart C Wilde MBE" userId="effe1fc91cccb1d5" providerId="LiveId" clId="{52953467-E7BB-A146-A87D-2304E7E66E6B}" dt="2022-11-09T19:55:30.318" v="24026" actId="2696"/>
        <pc:sldMkLst>
          <pc:docMk/>
          <pc:sldMk cId="3865559725" sldId="280"/>
        </pc:sldMkLst>
        <pc:spChg chg="del">
          <ac:chgData name="Stuart C Wilde MBE" userId="effe1fc91cccb1d5" providerId="LiveId" clId="{52953467-E7BB-A146-A87D-2304E7E66E6B}" dt="2022-11-05T10:52:20.211" v="17133" actId="478"/>
          <ac:spMkLst>
            <pc:docMk/>
            <pc:sldMk cId="3865559725" sldId="280"/>
            <ac:spMk id="2" creationId="{99E292ED-8914-D6CE-FB2C-04AECBFD5356}"/>
          </ac:spMkLst>
        </pc:spChg>
        <pc:spChg chg="del">
          <ac:chgData name="Stuart C Wilde MBE" userId="effe1fc91cccb1d5" providerId="LiveId" clId="{52953467-E7BB-A146-A87D-2304E7E66E6B}" dt="2022-11-05T10:52:25.588" v="17135" actId="478"/>
          <ac:spMkLst>
            <pc:docMk/>
            <pc:sldMk cId="3865559725" sldId="280"/>
            <ac:spMk id="3" creationId="{79D59727-B830-764E-B132-6C10BAC8A9D6}"/>
          </ac:spMkLst>
        </pc:spChg>
        <pc:spChg chg="add mod">
          <ac:chgData name="Stuart C Wilde MBE" userId="effe1fc91cccb1d5" providerId="LiveId" clId="{52953467-E7BB-A146-A87D-2304E7E66E6B}" dt="2022-11-07T20:12:44.844" v="23731" actId="20577"/>
          <ac:spMkLst>
            <pc:docMk/>
            <pc:sldMk cId="3865559725" sldId="280"/>
            <ac:spMk id="5" creationId="{6919EC3D-B97E-9966-C823-37F9675075BA}"/>
          </ac:spMkLst>
        </pc:spChg>
        <pc:spChg chg="del">
          <ac:chgData name="Stuart C Wilde MBE" userId="effe1fc91cccb1d5" providerId="LiveId" clId="{52953467-E7BB-A146-A87D-2304E7E66E6B}" dt="2022-11-05T10:52:17.337" v="17132" actId="478"/>
          <ac:spMkLst>
            <pc:docMk/>
            <pc:sldMk cId="3865559725" sldId="280"/>
            <ac:spMk id="21" creationId="{8A37191D-ED9D-2680-5D9A-A809BFA2242B}"/>
          </ac:spMkLst>
        </pc:spChg>
        <pc:spChg chg="del">
          <ac:chgData name="Stuart C Wilde MBE" userId="effe1fc91cccb1d5" providerId="LiveId" clId="{52953467-E7BB-A146-A87D-2304E7E66E6B}" dt="2022-11-05T10:52:22.979" v="17134" actId="478"/>
          <ac:spMkLst>
            <pc:docMk/>
            <pc:sldMk cId="3865559725" sldId="280"/>
            <ac:spMk id="22" creationId="{955E3D46-0055-FBEC-E3DB-2DDAE7F77147}"/>
          </ac:spMkLst>
        </pc:spChg>
      </pc:sldChg>
      <pc:sldChg chg="addSp delSp modSp add mod">
        <pc:chgData name="Stuart C Wilde MBE" userId="effe1fc91cccb1d5" providerId="LiveId" clId="{52953467-E7BB-A146-A87D-2304E7E66E6B}" dt="2023-01-01T19:35:20.892" v="31648" actId="1582"/>
        <pc:sldMkLst>
          <pc:docMk/>
          <pc:sldMk cId="2850092434" sldId="281"/>
        </pc:sldMkLst>
        <pc:spChg chg="add mod">
          <ac:chgData name="Stuart C Wilde MBE" userId="effe1fc91cccb1d5" providerId="LiveId" clId="{52953467-E7BB-A146-A87D-2304E7E66E6B}" dt="2022-11-09T19:54:18.534" v="24025" actId="1037"/>
          <ac:spMkLst>
            <pc:docMk/>
            <pc:sldMk cId="2850092434" sldId="281"/>
            <ac:spMk id="2" creationId="{6AC1B4ED-9645-AC5C-9E8B-38DCACD8C592}"/>
          </ac:spMkLst>
        </pc:spChg>
        <pc:spChg chg="add mod">
          <ac:chgData name="Stuart C Wilde MBE" userId="effe1fc91cccb1d5" providerId="LiveId" clId="{52953467-E7BB-A146-A87D-2304E7E66E6B}" dt="2022-11-09T19:54:18.534" v="24025" actId="1037"/>
          <ac:spMkLst>
            <pc:docMk/>
            <pc:sldMk cId="2850092434" sldId="281"/>
            <ac:spMk id="3" creationId="{9DDC82B4-F344-5810-FD44-176D0746E3DC}"/>
          </ac:spMkLst>
        </pc:spChg>
        <pc:spChg chg="del mod">
          <ac:chgData name="Stuart C Wilde MBE" userId="effe1fc91cccb1d5" providerId="LiveId" clId="{52953467-E7BB-A146-A87D-2304E7E66E6B}" dt="2022-11-09T19:54:02.025" v="24005" actId="478"/>
          <ac:spMkLst>
            <pc:docMk/>
            <pc:sldMk cId="2850092434" sldId="281"/>
            <ac:spMk id="5" creationId="{6919EC3D-B97E-9966-C823-37F9675075BA}"/>
          </ac:spMkLst>
        </pc:spChg>
        <pc:spChg chg="add mod">
          <ac:chgData name="Stuart C Wilde MBE" userId="effe1fc91cccb1d5" providerId="LiveId" clId="{52953467-E7BB-A146-A87D-2304E7E66E6B}" dt="2023-01-01T19:35:20.892" v="31648" actId="1582"/>
          <ac:spMkLst>
            <pc:docMk/>
            <pc:sldMk cId="2850092434" sldId="281"/>
            <ac:spMk id="5" creationId="{E38EAF41-21AA-EB86-B3D4-C04D597AA335}"/>
          </ac:spMkLst>
        </pc:spChg>
        <pc:spChg chg="mod">
          <ac:chgData name="Stuart C Wilde MBE" userId="effe1fc91cccb1d5" providerId="LiveId" clId="{52953467-E7BB-A146-A87D-2304E7E66E6B}" dt="2022-11-10T14:39:14.114" v="24173" actId="20577"/>
          <ac:spMkLst>
            <pc:docMk/>
            <pc:sldMk cId="2850092434" sldId="281"/>
            <ac:spMk id="6" creationId="{31F2D842-E496-5FAD-AC5A-588503007405}"/>
          </ac:spMkLst>
        </pc:spChg>
        <pc:spChg chg="add mod">
          <ac:chgData name="Stuart C Wilde MBE" userId="effe1fc91cccb1d5" providerId="LiveId" clId="{52953467-E7BB-A146-A87D-2304E7E66E6B}" dt="2022-11-17T20:59:45.907" v="26165" actId="20577"/>
          <ac:spMkLst>
            <pc:docMk/>
            <pc:sldMk cId="2850092434" sldId="281"/>
            <ac:spMk id="7" creationId="{E6E7F2B1-1892-111D-3FCC-802B7311876E}"/>
          </ac:spMkLst>
        </pc:spChg>
        <pc:spChg chg="add mod">
          <ac:chgData name="Stuart C Wilde MBE" userId="effe1fc91cccb1d5" providerId="LiveId" clId="{52953467-E7BB-A146-A87D-2304E7E66E6B}" dt="2022-11-09T19:54:18.534" v="24025" actId="1037"/>
          <ac:spMkLst>
            <pc:docMk/>
            <pc:sldMk cId="2850092434" sldId="281"/>
            <ac:spMk id="12" creationId="{7493564E-B55B-0E4B-57FF-96CED16851C5}"/>
          </ac:spMkLst>
        </pc:spChg>
        <pc:spChg chg="add mod">
          <ac:chgData name="Stuart C Wilde MBE" userId="effe1fc91cccb1d5" providerId="LiveId" clId="{52953467-E7BB-A146-A87D-2304E7E66E6B}" dt="2022-11-09T19:54:18.534" v="24025" actId="1037"/>
          <ac:spMkLst>
            <pc:docMk/>
            <pc:sldMk cId="2850092434" sldId="281"/>
            <ac:spMk id="13" creationId="{AB94B39E-9F64-6619-8EB4-293097B03AFB}"/>
          </ac:spMkLst>
        </pc:spChg>
        <pc:spChg chg="add mod">
          <ac:chgData name="Stuart C Wilde MBE" userId="effe1fc91cccb1d5" providerId="LiveId" clId="{52953467-E7BB-A146-A87D-2304E7E66E6B}" dt="2022-11-09T19:54:18.534" v="24025" actId="1037"/>
          <ac:spMkLst>
            <pc:docMk/>
            <pc:sldMk cId="2850092434" sldId="281"/>
            <ac:spMk id="15" creationId="{DB148535-4E34-E472-DA00-4091909DDAFD}"/>
          </ac:spMkLst>
        </pc:spChg>
        <pc:spChg chg="add mod">
          <ac:chgData name="Stuart C Wilde MBE" userId="effe1fc91cccb1d5" providerId="LiveId" clId="{52953467-E7BB-A146-A87D-2304E7E66E6B}" dt="2022-11-09T19:54:18.534" v="24025" actId="1037"/>
          <ac:spMkLst>
            <pc:docMk/>
            <pc:sldMk cId="2850092434" sldId="281"/>
            <ac:spMk id="16" creationId="{860FABD2-13B6-208F-5D4B-1508F92D7C2E}"/>
          </ac:spMkLst>
        </pc:spChg>
        <pc:spChg chg="add mod">
          <ac:chgData name="Stuart C Wilde MBE" userId="effe1fc91cccb1d5" providerId="LiveId" clId="{52953467-E7BB-A146-A87D-2304E7E66E6B}" dt="2022-11-09T19:54:18.534" v="24025" actId="1037"/>
          <ac:spMkLst>
            <pc:docMk/>
            <pc:sldMk cId="2850092434" sldId="281"/>
            <ac:spMk id="17" creationId="{F733098C-8AD0-6555-ADB3-21BFEA014E0D}"/>
          </ac:spMkLst>
        </pc:spChg>
        <pc:spChg chg="add mod">
          <ac:chgData name="Stuart C Wilde MBE" userId="effe1fc91cccb1d5" providerId="LiveId" clId="{52953467-E7BB-A146-A87D-2304E7E66E6B}" dt="2022-11-09T19:54:18.534" v="24025" actId="1037"/>
          <ac:spMkLst>
            <pc:docMk/>
            <pc:sldMk cId="2850092434" sldId="281"/>
            <ac:spMk id="18" creationId="{F5001EE8-5620-1EBE-D4E7-C1CFDDC46911}"/>
          </ac:spMkLst>
        </pc:spChg>
        <pc:spChg chg="add del mod">
          <ac:chgData name="Stuart C Wilde MBE" userId="effe1fc91cccb1d5" providerId="LiveId" clId="{52953467-E7BB-A146-A87D-2304E7E66E6B}" dt="2022-11-09T19:54:04.251" v="24006" actId="478"/>
          <ac:spMkLst>
            <pc:docMk/>
            <pc:sldMk cId="2850092434" sldId="281"/>
            <ac:spMk id="20" creationId="{522C9771-DADC-2597-3F6C-B60D89A2DA2E}"/>
          </ac:spMkLst>
        </pc:spChg>
        <pc:spChg chg="add mod">
          <ac:chgData name="Stuart C Wilde MBE" userId="effe1fc91cccb1d5" providerId="LiveId" clId="{52953467-E7BB-A146-A87D-2304E7E66E6B}" dt="2022-11-09T19:54:18.534" v="24025" actId="1037"/>
          <ac:spMkLst>
            <pc:docMk/>
            <pc:sldMk cId="2850092434" sldId="281"/>
            <ac:spMk id="21" creationId="{41A059EB-80B8-B075-1FE1-6A6CFD9F5724}"/>
          </ac:spMkLst>
        </pc:spChg>
        <pc:spChg chg="add mod">
          <ac:chgData name="Stuart C Wilde MBE" userId="effe1fc91cccb1d5" providerId="LiveId" clId="{52953467-E7BB-A146-A87D-2304E7E66E6B}" dt="2022-11-09T19:54:18.534" v="24025" actId="1037"/>
          <ac:spMkLst>
            <pc:docMk/>
            <pc:sldMk cId="2850092434" sldId="281"/>
            <ac:spMk id="22" creationId="{EC13A852-6AB0-0E70-BB4B-2E6B53193879}"/>
          </ac:spMkLst>
        </pc:spChg>
        <pc:spChg chg="add mod">
          <ac:chgData name="Stuart C Wilde MBE" userId="effe1fc91cccb1d5" providerId="LiveId" clId="{52953467-E7BB-A146-A87D-2304E7E66E6B}" dt="2022-11-09T19:54:18.534" v="24025" actId="1037"/>
          <ac:spMkLst>
            <pc:docMk/>
            <pc:sldMk cId="2850092434" sldId="281"/>
            <ac:spMk id="35" creationId="{E0E9F341-FDAB-D001-DB45-5637F27E1E6F}"/>
          </ac:spMkLst>
        </pc:spChg>
        <pc:spChg chg="add del mod">
          <ac:chgData name="Stuart C Wilde MBE" userId="effe1fc91cccb1d5" providerId="LiveId" clId="{52953467-E7BB-A146-A87D-2304E7E66E6B}" dt="2022-11-07T11:49:53.136" v="23142" actId="478"/>
          <ac:spMkLst>
            <pc:docMk/>
            <pc:sldMk cId="2850092434" sldId="281"/>
            <ac:spMk id="40" creationId="{8E9BA150-C465-D77D-EEB4-69DF71267C5E}"/>
          </ac:spMkLst>
        </pc:spChg>
        <pc:spChg chg="add mod">
          <ac:chgData name="Stuart C Wilde MBE" userId="effe1fc91cccb1d5" providerId="LiveId" clId="{52953467-E7BB-A146-A87D-2304E7E66E6B}" dt="2022-11-09T19:54:18.534" v="24025" actId="1037"/>
          <ac:spMkLst>
            <pc:docMk/>
            <pc:sldMk cId="2850092434" sldId="281"/>
            <ac:spMk id="59" creationId="{ECA82C76-ADCC-C1A1-D4CD-6501C95F5155}"/>
          </ac:spMkLst>
        </pc:spChg>
        <pc:spChg chg="add mod">
          <ac:chgData name="Stuart C Wilde MBE" userId="effe1fc91cccb1d5" providerId="LiveId" clId="{52953467-E7BB-A146-A87D-2304E7E66E6B}" dt="2022-11-11T00:10:18.985" v="24444" actId="20577"/>
          <ac:spMkLst>
            <pc:docMk/>
            <pc:sldMk cId="2850092434" sldId="281"/>
            <ac:spMk id="60" creationId="{11B534F5-0811-8663-8640-80D9B4AEC334}"/>
          </ac:spMkLst>
        </pc:spChg>
        <pc:spChg chg="add mod">
          <ac:chgData name="Stuart C Wilde MBE" userId="effe1fc91cccb1d5" providerId="LiveId" clId="{52953467-E7BB-A146-A87D-2304E7E66E6B}" dt="2022-11-11T00:10:43.251" v="24473" actId="1038"/>
          <ac:spMkLst>
            <pc:docMk/>
            <pc:sldMk cId="2850092434" sldId="281"/>
            <ac:spMk id="61" creationId="{1C1E2051-7AEA-89CD-3317-AF7406D7F7FC}"/>
          </ac:spMkLst>
        </pc:spChg>
        <pc:spChg chg="add mod">
          <ac:chgData name="Stuart C Wilde MBE" userId="effe1fc91cccb1d5" providerId="LiveId" clId="{52953467-E7BB-A146-A87D-2304E7E66E6B}" dt="2022-11-11T00:10:50.966" v="24474" actId="1037"/>
          <ac:spMkLst>
            <pc:docMk/>
            <pc:sldMk cId="2850092434" sldId="281"/>
            <ac:spMk id="62" creationId="{2456A4EA-C84E-CAEB-8110-6019A98A3656}"/>
          </ac:spMkLst>
        </pc:spChg>
        <pc:cxnChg chg="add del mod">
          <ac:chgData name="Stuart C Wilde MBE" userId="effe1fc91cccb1d5" providerId="LiveId" clId="{52953467-E7BB-A146-A87D-2304E7E66E6B}" dt="2022-11-07T11:12:53.883" v="22537" actId="478"/>
          <ac:cxnSpMkLst>
            <pc:docMk/>
            <pc:sldMk cId="2850092434" sldId="281"/>
            <ac:cxnSpMk id="18" creationId="{C9A0767D-C151-48B2-2756-8C8D1CF63E17}"/>
          </ac:cxnSpMkLst>
        </pc:cxnChg>
        <pc:cxnChg chg="add del mod">
          <ac:chgData name="Stuart C Wilde MBE" userId="effe1fc91cccb1d5" providerId="LiveId" clId="{52953467-E7BB-A146-A87D-2304E7E66E6B}" dt="2022-11-07T11:12:54.354" v="22538" actId="478"/>
          <ac:cxnSpMkLst>
            <pc:docMk/>
            <pc:sldMk cId="2850092434" sldId="281"/>
            <ac:cxnSpMk id="19" creationId="{E239923F-F816-4184-ECC3-F817436F3CF9}"/>
          </ac:cxnSpMkLst>
        </pc:cxnChg>
        <pc:cxnChg chg="add del mod">
          <ac:chgData name="Stuart C Wilde MBE" userId="effe1fc91cccb1d5" providerId="LiveId" clId="{52953467-E7BB-A146-A87D-2304E7E66E6B}" dt="2022-11-07T11:12:55.633" v="22539" actId="478"/>
          <ac:cxnSpMkLst>
            <pc:docMk/>
            <pc:sldMk cId="2850092434" sldId="281"/>
            <ac:cxnSpMk id="20" creationId="{4DA85799-38CD-2291-8CC2-BA1508528BEA}"/>
          </ac:cxnSpMkLst>
        </pc:cxnChg>
        <pc:cxnChg chg="add mod">
          <ac:chgData name="Stuart C Wilde MBE" userId="effe1fc91cccb1d5" providerId="LiveId" clId="{52953467-E7BB-A146-A87D-2304E7E66E6B}" dt="2022-11-09T19:54:18.534" v="24025" actId="1037"/>
          <ac:cxnSpMkLst>
            <pc:docMk/>
            <pc:sldMk cId="2850092434" sldId="281"/>
            <ac:cxnSpMk id="24" creationId="{7552B6DF-D546-5506-7B1F-15811626A6A0}"/>
          </ac:cxnSpMkLst>
        </pc:cxnChg>
        <pc:cxnChg chg="add mod">
          <ac:chgData name="Stuart C Wilde MBE" userId="effe1fc91cccb1d5" providerId="LiveId" clId="{52953467-E7BB-A146-A87D-2304E7E66E6B}" dt="2022-11-09T19:54:18.534" v="24025" actId="1037"/>
          <ac:cxnSpMkLst>
            <pc:docMk/>
            <pc:sldMk cId="2850092434" sldId="281"/>
            <ac:cxnSpMk id="26" creationId="{19FCF30E-0FE0-5AD9-EEC1-C855E694E200}"/>
          </ac:cxnSpMkLst>
        </pc:cxnChg>
        <pc:cxnChg chg="add mod">
          <ac:chgData name="Stuart C Wilde MBE" userId="effe1fc91cccb1d5" providerId="LiveId" clId="{52953467-E7BB-A146-A87D-2304E7E66E6B}" dt="2022-11-09T19:54:18.534" v="24025" actId="1037"/>
          <ac:cxnSpMkLst>
            <pc:docMk/>
            <pc:sldMk cId="2850092434" sldId="281"/>
            <ac:cxnSpMk id="29" creationId="{3FAA48F5-0ADB-5004-EB95-7DAC4C88475B}"/>
          </ac:cxnSpMkLst>
        </pc:cxnChg>
        <pc:cxnChg chg="add mod">
          <ac:chgData name="Stuart C Wilde MBE" userId="effe1fc91cccb1d5" providerId="LiveId" clId="{52953467-E7BB-A146-A87D-2304E7E66E6B}" dt="2022-11-09T19:54:18.534" v="24025" actId="1037"/>
          <ac:cxnSpMkLst>
            <pc:docMk/>
            <pc:sldMk cId="2850092434" sldId="281"/>
            <ac:cxnSpMk id="30" creationId="{CC2DA8F4-590D-232B-ECCC-DA1FD26544B2}"/>
          </ac:cxnSpMkLst>
        </pc:cxnChg>
        <pc:cxnChg chg="add mod">
          <ac:chgData name="Stuart C Wilde MBE" userId="effe1fc91cccb1d5" providerId="LiveId" clId="{52953467-E7BB-A146-A87D-2304E7E66E6B}" dt="2022-11-09T19:54:18.534" v="24025" actId="1037"/>
          <ac:cxnSpMkLst>
            <pc:docMk/>
            <pc:sldMk cId="2850092434" sldId="281"/>
            <ac:cxnSpMk id="32" creationId="{22AC59DD-F217-0EDE-6737-45828C05C85B}"/>
          </ac:cxnSpMkLst>
        </pc:cxnChg>
        <pc:cxnChg chg="add mod">
          <ac:chgData name="Stuart C Wilde MBE" userId="effe1fc91cccb1d5" providerId="LiveId" clId="{52953467-E7BB-A146-A87D-2304E7E66E6B}" dt="2022-11-09T19:54:18.534" v="24025" actId="1037"/>
          <ac:cxnSpMkLst>
            <pc:docMk/>
            <pc:sldMk cId="2850092434" sldId="281"/>
            <ac:cxnSpMk id="34" creationId="{AB09AD0E-3871-AEDB-050A-05561E7B3A18}"/>
          </ac:cxnSpMkLst>
        </pc:cxnChg>
        <pc:cxnChg chg="add mod">
          <ac:chgData name="Stuart C Wilde MBE" userId="effe1fc91cccb1d5" providerId="LiveId" clId="{52953467-E7BB-A146-A87D-2304E7E66E6B}" dt="2022-11-09T19:54:18.534" v="24025" actId="1037"/>
          <ac:cxnSpMkLst>
            <pc:docMk/>
            <pc:sldMk cId="2850092434" sldId="281"/>
            <ac:cxnSpMk id="36" creationId="{A6D2A13F-90EE-2492-E14C-E06842CFBE0C}"/>
          </ac:cxnSpMkLst>
        </pc:cxnChg>
        <pc:cxnChg chg="add mod">
          <ac:chgData name="Stuart C Wilde MBE" userId="effe1fc91cccb1d5" providerId="LiveId" clId="{52953467-E7BB-A146-A87D-2304E7E66E6B}" dt="2022-11-09T19:54:18.534" v="24025" actId="1037"/>
          <ac:cxnSpMkLst>
            <pc:docMk/>
            <pc:sldMk cId="2850092434" sldId="281"/>
            <ac:cxnSpMk id="39" creationId="{0C9D42C5-B781-01FB-7C76-AAD8D310F506}"/>
          </ac:cxnSpMkLst>
        </pc:cxnChg>
        <pc:cxnChg chg="add mod">
          <ac:chgData name="Stuart C Wilde MBE" userId="effe1fc91cccb1d5" providerId="LiveId" clId="{52953467-E7BB-A146-A87D-2304E7E66E6B}" dt="2022-11-09T19:54:18.534" v="24025" actId="1037"/>
          <ac:cxnSpMkLst>
            <pc:docMk/>
            <pc:sldMk cId="2850092434" sldId="281"/>
            <ac:cxnSpMk id="42" creationId="{FF8CDDB8-41FA-E685-390C-9A787F452A42}"/>
          </ac:cxnSpMkLst>
        </pc:cxnChg>
        <pc:cxnChg chg="add mod">
          <ac:chgData name="Stuart C Wilde MBE" userId="effe1fc91cccb1d5" providerId="LiveId" clId="{52953467-E7BB-A146-A87D-2304E7E66E6B}" dt="2022-11-09T19:54:18.534" v="24025" actId="1037"/>
          <ac:cxnSpMkLst>
            <pc:docMk/>
            <pc:sldMk cId="2850092434" sldId="281"/>
            <ac:cxnSpMk id="45" creationId="{A7E5BA9A-228E-ED6E-395C-91C3BF6E046C}"/>
          </ac:cxnSpMkLst>
        </pc:cxnChg>
        <pc:cxnChg chg="add mod">
          <ac:chgData name="Stuart C Wilde MBE" userId="effe1fc91cccb1d5" providerId="LiveId" clId="{52953467-E7BB-A146-A87D-2304E7E66E6B}" dt="2022-11-09T19:54:18.534" v="24025" actId="1037"/>
          <ac:cxnSpMkLst>
            <pc:docMk/>
            <pc:sldMk cId="2850092434" sldId="281"/>
            <ac:cxnSpMk id="48" creationId="{90A4E233-4322-CA30-52D6-3D5E1220FD54}"/>
          </ac:cxnSpMkLst>
        </pc:cxnChg>
        <pc:cxnChg chg="add mod">
          <ac:chgData name="Stuart C Wilde MBE" userId="effe1fc91cccb1d5" providerId="LiveId" clId="{52953467-E7BB-A146-A87D-2304E7E66E6B}" dt="2022-11-09T19:54:18.534" v="24025" actId="1037"/>
          <ac:cxnSpMkLst>
            <pc:docMk/>
            <pc:sldMk cId="2850092434" sldId="281"/>
            <ac:cxnSpMk id="51" creationId="{A1E50EB1-4B34-AACF-FF79-9D08BB3CF9A5}"/>
          </ac:cxnSpMkLst>
        </pc:cxnChg>
        <pc:cxnChg chg="add mod">
          <ac:chgData name="Stuart C Wilde MBE" userId="effe1fc91cccb1d5" providerId="LiveId" clId="{52953467-E7BB-A146-A87D-2304E7E66E6B}" dt="2022-11-09T19:54:18.534" v="24025" actId="1037"/>
          <ac:cxnSpMkLst>
            <pc:docMk/>
            <pc:sldMk cId="2850092434" sldId="281"/>
            <ac:cxnSpMk id="52" creationId="{A38FF7FC-EEBB-2D90-0440-752FCECDD2EC}"/>
          </ac:cxnSpMkLst>
        </pc:cxnChg>
        <pc:cxnChg chg="add mod">
          <ac:chgData name="Stuart C Wilde MBE" userId="effe1fc91cccb1d5" providerId="LiveId" clId="{52953467-E7BB-A146-A87D-2304E7E66E6B}" dt="2022-11-09T19:54:18.534" v="24025" actId="1037"/>
          <ac:cxnSpMkLst>
            <pc:docMk/>
            <pc:sldMk cId="2850092434" sldId="281"/>
            <ac:cxnSpMk id="53" creationId="{E5F0D54E-300B-530B-EAB9-1E692006CABE}"/>
          </ac:cxnSpMkLst>
        </pc:cxnChg>
      </pc:sldChg>
      <pc:sldChg chg="addSp delSp modSp add mod ord">
        <pc:chgData name="Stuart C Wilde MBE" userId="effe1fc91cccb1d5" providerId="LiveId" clId="{52953467-E7BB-A146-A87D-2304E7E66E6B}" dt="2023-01-02T16:55:51.621" v="32854" actId="20578"/>
        <pc:sldMkLst>
          <pc:docMk/>
          <pc:sldMk cId="3872337077" sldId="282"/>
        </pc:sldMkLst>
        <pc:spChg chg="add mod">
          <ac:chgData name="Stuart C Wilde MBE" userId="effe1fc91cccb1d5" providerId="LiveId" clId="{52953467-E7BB-A146-A87D-2304E7E66E6B}" dt="2022-11-30T23:40:47.950" v="29388" actId="20577"/>
          <ac:spMkLst>
            <pc:docMk/>
            <pc:sldMk cId="3872337077" sldId="282"/>
            <ac:spMk id="2" creationId="{AD5F2398-BC58-C157-2528-0CC5C30843B7}"/>
          </ac:spMkLst>
        </pc:spChg>
        <pc:spChg chg="mod">
          <ac:chgData name="Stuart C Wilde MBE" userId="effe1fc91cccb1d5" providerId="LiveId" clId="{52953467-E7BB-A146-A87D-2304E7E66E6B}" dt="2022-11-11T01:03:14.803" v="24707" actId="1076"/>
          <ac:spMkLst>
            <pc:docMk/>
            <pc:sldMk cId="3872337077" sldId="282"/>
            <ac:spMk id="3" creationId="{7FBB9C2C-761A-FFB4-1F48-465B7266754B}"/>
          </ac:spMkLst>
        </pc:spChg>
        <pc:spChg chg="mod">
          <ac:chgData name="Stuart C Wilde MBE" userId="effe1fc91cccb1d5" providerId="LiveId" clId="{52953467-E7BB-A146-A87D-2304E7E66E6B}" dt="2022-11-11T01:03:14.803" v="24707" actId="1076"/>
          <ac:spMkLst>
            <pc:docMk/>
            <pc:sldMk cId="3872337077" sldId="282"/>
            <ac:spMk id="5" creationId="{6A6E3C88-B00E-A023-EDEC-591E8220E28A}"/>
          </ac:spMkLst>
        </pc:spChg>
        <pc:spChg chg="mod">
          <ac:chgData name="Stuart C Wilde MBE" userId="effe1fc91cccb1d5" providerId="LiveId" clId="{52953467-E7BB-A146-A87D-2304E7E66E6B}" dt="2022-11-11T01:03:14.803" v="24707" actId="1076"/>
          <ac:spMkLst>
            <pc:docMk/>
            <pc:sldMk cId="3872337077" sldId="282"/>
            <ac:spMk id="6" creationId="{DFE46224-4FDC-3896-8990-DD54E5EC50D0}"/>
          </ac:spMkLst>
        </pc:spChg>
        <pc:spChg chg="mod">
          <ac:chgData name="Stuart C Wilde MBE" userId="effe1fc91cccb1d5" providerId="LiveId" clId="{52953467-E7BB-A146-A87D-2304E7E66E6B}" dt="2022-11-11T01:03:14.803" v="24707" actId="1076"/>
          <ac:spMkLst>
            <pc:docMk/>
            <pc:sldMk cId="3872337077" sldId="282"/>
            <ac:spMk id="7" creationId="{AFA6FAC6-9CA3-50F4-65C9-9FC333668CC5}"/>
          </ac:spMkLst>
        </pc:spChg>
        <pc:spChg chg="mod">
          <ac:chgData name="Stuart C Wilde MBE" userId="effe1fc91cccb1d5" providerId="LiveId" clId="{52953467-E7BB-A146-A87D-2304E7E66E6B}" dt="2022-11-11T01:03:14.803" v="24707" actId="1076"/>
          <ac:spMkLst>
            <pc:docMk/>
            <pc:sldMk cId="3872337077" sldId="282"/>
            <ac:spMk id="12" creationId="{430CDB40-D409-0F23-09D8-D7CA1C94D920}"/>
          </ac:spMkLst>
        </pc:spChg>
        <pc:spChg chg="mod">
          <ac:chgData name="Stuart C Wilde MBE" userId="effe1fc91cccb1d5" providerId="LiveId" clId="{52953467-E7BB-A146-A87D-2304E7E66E6B}" dt="2022-11-11T01:03:14.803" v="24707" actId="1076"/>
          <ac:spMkLst>
            <pc:docMk/>
            <pc:sldMk cId="3872337077" sldId="282"/>
            <ac:spMk id="13" creationId="{FEBE8A54-CF8E-AB40-BAEE-54DB05894C3D}"/>
          </ac:spMkLst>
        </pc:spChg>
        <pc:spChg chg="mod">
          <ac:chgData name="Stuart C Wilde MBE" userId="effe1fc91cccb1d5" providerId="LiveId" clId="{52953467-E7BB-A146-A87D-2304E7E66E6B}" dt="2022-11-11T01:03:14.803" v="24707" actId="1076"/>
          <ac:spMkLst>
            <pc:docMk/>
            <pc:sldMk cId="3872337077" sldId="282"/>
            <ac:spMk id="15" creationId="{596BB8DF-8D67-42A3-E481-68DC86EF026C}"/>
          </ac:spMkLst>
        </pc:spChg>
        <pc:spChg chg="mod">
          <ac:chgData name="Stuart C Wilde MBE" userId="effe1fc91cccb1d5" providerId="LiveId" clId="{52953467-E7BB-A146-A87D-2304E7E66E6B}" dt="2022-11-11T01:03:14.803" v="24707" actId="1076"/>
          <ac:spMkLst>
            <pc:docMk/>
            <pc:sldMk cId="3872337077" sldId="282"/>
            <ac:spMk id="16" creationId="{0A6ECBED-692B-C554-64F3-FD9DEE4CAC6C}"/>
          </ac:spMkLst>
        </pc:spChg>
        <pc:spChg chg="del mod">
          <ac:chgData name="Stuart C Wilde MBE" userId="effe1fc91cccb1d5" providerId="LiveId" clId="{52953467-E7BB-A146-A87D-2304E7E66E6B}" dt="2022-11-11T00:56:01.829" v="24498" actId="478"/>
          <ac:spMkLst>
            <pc:docMk/>
            <pc:sldMk cId="3872337077" sldId="282"/>
            <ac:spMk id="17" creationId="{B5E394CB-7FAA-D846-6A28-7718F07D9BB9}"/>
          </ac:spMkLst>
        </pc:spChg>
        <pc:spChg chg="del">
          <ac:chgData name="Stuart C Wilde MBE" userId="effe1fc91cccb1d5" providerId="LiveId" clId="{52953467-E7BB-A146-A87D-2304E7E66E6B}" dt="2022-11-11T00:54:46.499" v="24491" actId="478"/>
          <ac:spMkLst>
            <pc:docMk/>
            <pc:sldMk cId="3872337077" sldId="282"/>
            <ac:spMk id="18" creationId="{A8904A3B-8518-F55F-93B6-D8D07D033C33}"/>
          </ac:spMkLst>
        </pc:spChg>
        <pc:spChg chg="del">
          <ac:chgData name="Stuart C Wilde MBE" userId="effe1fc91cccb1d5" providerId="LiveId" clId="{52953467-E7BB-A146-A87D-2304E7E66E6B}" dt="2022-11-11T00:54:52.865" v="24493" actId="478"/>
          <ac:spMkLst>
            <pc:docMk/>
            <pc:sldMk cId="3872337077" sldId="282"/>
            <ac:spMk id="21" creationId="{55162FF2-D9DB-6881-E93E-F8F17EBC3648}"/>
          </ac:spMkLst>
        </pc:spChg>
        <pc:spChg chg="del">
          <ac:chgData name="Stuart C Wilde MBE" userId="effe1fc91cccb1d5" providerId="LiveId" clId="{52953467-E7BB-A146-A87D-2304E7E66E6B}" dt="2022-11-11T00:54:50.004" v="24492" actId="478"/>
          <ac:spMkLst>
            <pc:docMk/>
            <pc:sldMk cId="3872337077" sldId="282"/>
            <ac:spMk id="23" creationId="{A90C5843-709E-4EFF-763E-3E9053452786}"/>
          </ac:spMkLst>
        </pc:spChg>
        <pc:spChg chg="del">
          <ac:chgData name="Stuart C Wilde MBE" userId="effe1fc91cccb1d5" providerId="LiveId" clId="{52953467-E7BB-A146-A87D-2304E7E66E6B}" dt="2022-11-11T00:53:47.424" v="24478" actId="478"/>
          <ac:spMkLst>
            <pc:docMk/>
            <pc:sldMk cId="3872337077" sldId="282"/>
            <ac:spMk id="24" creationId="{B6CE6736-3911-A05C-AEE6-CE5A7DA3D075}"/>
          </ac:spMkLst>
        </pc:spChg>
        <pc:spChg chg="mod">
          <ac:chgData name="Stuart C Wilde MBE" userId="effe1fc91cccb1d5" providerId="LiveId" clId="{52953467-E7BB-A146-A87D-2304E7E66E6B}" dt="2022-11-11T01:03:14.803" v="24707" actId="1076"/>
          <ac:spMkLst>
            <pc:docMk/>
            <pc:sldMk cId="3872337077" sldId="282"/>
            <ac:spMk id="26" creationId="{CE4602FE-D23E-A880-AD20-3B0BFF2E02D4}"/>
          </ac:spMkLst>
        </pc:spChg>
        <pc:spChg chg="mod">
          <ac:chgData name="Stuart C Wilde MBE" userId="effe1fc91cccb1d5" providerId="LiveId" clId="{52953467-E7BB-A146-A87D-2304E7E66E6B}" dt="2022-11-11T01:03:14.803" v="24707" actId="1076"/>
          <ac:spMkLst>
            <pc:docMk/>
            <pc:sldMk cId="3872337077" sldId="282"/>
            <ac:spMk id="27" creationId="{B78A56DE-C509-F25E-C4FC-14C001C5CEB0}"/>
          </ac:spMkLst>
        </pc:spChg>
        <pc:spChg chg="mod">
          <ac:chgData name="Stuart C Wilde MBE" userId="effe1fc91cccb1d5" providerId="LiveId" clId="{52953467-E7BB-A146-A87D-2304E7E66E6B}" dt="2022-11-11T01:03:14.803" v="24707" actId="1076"/>
          <ac:spMkLst>
            <pc:docMk/>
            <pc:sldMk cId="3872337077" sldId="282"/>
            <ac:spMk id="28" creationId="{5E7BA415-584A-0F99-1E4D-4FA0587AD4D2}"/>
          </ac:spMkLst>
        </pc:spChg>
        <pc:spChg chg="add mod">
          <ac:chgData name="Stuart C Wilde MBE" userId="effe1fc91cccb1d5" providerId="LiveId" clId="{52953467-E7BB-A146-A87D-2304E7E66E6B}" dt="2023-01-01T19:36:00.728" v="31653" actId="1035"/>
          <ac:spMkLst>
            <pc:docMk/>
            <pc:sldMk cId="3872337077" sldId="282"/>
            <ac:spMk id="36" creationId="{B0D5B488-6AAF-E985-B144-753EA7ACA53F}"/>
          </ac:spMkLst>
        </pc:spChg>
        <pc:spChg chg="add mod">
          <ac:chgData name="Stuart C Wilde MBE" userId="effe1fc91cccb1d5" providerId="LiveId" clId="{52953467-E7BB-A146-A87D-2304E7E66E6B}" dt="2023-01-01T19:35:49.025" v="31650" actId="1582"/>
          <ac:spMkLst>
            <pc:docMk/>
            <pc:sldMk cId="3872337077" sldId="282"/>
            <ac:spMk id="37" creationId="{9CA004F7-C32F-9B2C-B553-631427170244}"/>
          </ac:spMkLst>
        </pc:spChg>
        <pc:picChg chg="add del mod">
          <ac:chgData name="Stuart C Wilde MBE" userId="effe1fc91cccb1d5" providerId="LiveId" clId="{52953467-E7BB-A146-A87D-2304E7E66E6B}" dt="2022-12-31T11:41:01.371" v="30230" actId="478"/>
          <ac:picMkLst>
            <pc:docMk/>
            <pc:sldMk cId="3872337077" sldId="282"/>
            <ac:picMk id="17" creationId="{6A607FBF-AC76-6EB6-0DAB-3F016A0E514C}"/>
          </ac:picMkLst>
        </pc:picChg>
        <pc:picChg chg="add del mod">
          <ac:chgData name="Stuart C Wilde MBE" userId="effe1fc91cccb1d5" providerId="LiveId" clId="{52953467-E7BB-A146-A87D-2304E7E66E6B}" dt="2022-11-25T00:19:59.544" v="27066" actId="478"/>
          <ac:picMkLst>
            <pc:docMk/>
            <pc:sldMk cId="3872337077" sldId="282"/>
            <ac:picMk id="17" creationId="{9473839D-A80B-1958-8A4E-B9368575A21C}"/>
          </ac:picMkLst>
        </pc:picChg>
        <pc:picChg chg="add del mod">
          <ac:chgData name="Stuart C Wilde MBE" userId="effe1fc91cccb1d5" providerId="LiveId" clId="{52953467-E7BB-A146-A87D-2304E7E66E6B}" dt="2022-11-27T17:53:51.106" v="27226" actId="478"/>
          <ac:picMkLst>
            <pc:docMk/>
            <pc:sldMk cId="3872337077" sldId="282"/>
            <ac:picMk id="17" creationId="{FA3A2AB0-15E0-9DC8-E290-9751C29DD8F1}"/>
          </ac:picMkLst>
        </pc:picChg>
        <pc:picChg chg="add del mod">
          <ac:chgData name="Stuart C Wilde MBE" userId="effe1fc91cccb1d5" providerId="LiveId" clId="{52953467-E7BB-A146-A87D-2304E7E66E6B}" dt="2022-12-24T06:24:33.613" v="30017" actId="478"/>
          <ac:picMkLst>
            <pc:docMk/>
            <pc:sldMk cId="3872337077" sldId="282"/>
            <ac:picMk id="18" creationId="{0AE4337F-3416-C355-3692-1961DA59E10A}"/>
          </ac:picMkLst>
        </pc:picChg>
        <pc:picChg chg="add del mod">
          <ac:chgData name="Stuart C Wilde MBE" userId="effe1fc91cccb1d5" providerId="LiveId" clId="{52953467-E7BB-A146-A87D-2304E7E66E6B}" dt="2022-11-26T21:17:15.403" v="27080" actId="478"/>
          <ac:picMkLst>
            <pc:docMk/>
            <pc:sldMk cId="3872337077" sldId="282"/>
            <ac:picMk id="18" creationId="{0BE7D0EE-09A3-741E-5DFA-E1E1960F66BC}"/>
          </ac:picMkLst>
        </pc:picChg>
        <pc:picChg chg="add mod">
          <ac:chgData name="Stuart C Wilde MBE" userId="effe1fc91cccb1d5" providerId="LiveId" clId="{52953467-E7BB-A146-A87D-2304E7E66E6B}" dt="2023-01-01T19:35:05.323" v="31646" actId="1582"/>
          <ac:picMkLst>
            <pc:docMk/>
            <pc:sldMk cId="3872337077" sldId="282"/>
            <ac:picMk id="18" creationId="{D372A985-C8C0-D8BA-51F5-B8C856EA44A2}"/>
          </ac:picMkLst>
        </pc:picChg>
        <pc:picChg chg="del mod">
          <ac:chgData name="Stuart C Wilde MBE" userId="effe1fc91cccb1d5" providerId="LiveId" clId="{52953467-E7BB-A146-A87D-2304E7E66E6B}" dt="2022-11-17T21:03:57.966" v="26169" actId="478"/>
          <ac:picMkLst>
            <pc:docMk/>
            <pc:sldMk cId="3872337077" sldId="282"/>
            <ac:picMk id="19" creationId="{093E8E10-CECE-5D1F-E781-3FD8B45472C9}"/>
          </ac:picMkLst>
        </pc:picChg>
        <pc:cxnChg chg="del mod">
          <ac:chgData name="Stuart C Wilde MBE" userId="effe1fc91cccb1d5" providerId="LiveId" clId="{52953467-E7BB-A146-A87D-2304E7E66E6B}" dt="2022-11-11T00:56:10.003" v="24500" actId="478"/>
          <ac:cxnSpMkLst>
            <pc:docMk/>
            <pc:sldMk cId="3872337077" sldId="282"/>
            <ac:cxnSpMk id="20" creationId="{24783506-4BAB-D41D-FACA-034FE45F5810}"/>
          </ac:cxnSpMkLst>
        </pc:cxnChg>
        <pc:cxnChg chg="add mod">
          <ac:chgData name="Stuart C Wilde MBE" userId="effe1fc91cccb1d5" providerId="LiveId" clId="{52953467-E7BB-A146-A87D-2304E7E66E6B}" dt="2023-01-01T19:40:16.357" v="31672" actId="208"/>
          <ac:cxnSpMkLst>
            <pc:docMk/>
            <pc:sldMk cId="3872337077" sldId="282"/>
            <ac:cxnSpMk id="29" creationId="{2CB9614B-91A9-B9DC-F50A-706BC625E0D0}"/>
          </ac:cxnSpMkLst>
        </pc:cxnChg>
        <pc:cxnChg chg="mod">
          <ac:chgData name="Stuart C Wilde MBE" userId="effe1fc91cccb1d5" providerId="LiveId" clId="{52953467-E7BB-A146-A87D-2304E7E66E6B}" dt="2023-01-01T19:40:16.357" v="31672" actId="208"/>
          <ac:cxnSpMkLst>
            <pc:docMk/>
            <pc:sldMk cId="3872337077" sldId="282"/>
            <ac:cxnSpMk id="30" creationId="{2244C755-9197-E829-B0CC-E1D246AEEBA0}"/>
          </ac:cxnSpMkLst>
        </pc:cxnChg>
        <pc:cxnChg chg="mod">
          <ac:chgData name="Stuart C Wilde MBE" userId="effe1fc91cccb1d5" providerId="LiveId" clId="{52953467-E7BB-A146-A87D-2304E7E66E6B}" dt="2023-01-01T19:40:16.357" v="31672" actId="208"/>
          <ac:cxnSpMkLst>
            <pc:docMk/>
            <pc:sldMk cId="3872337077" sldId="282"/>
            <ac:cxnSpMk id="31" creationId="{207608F8-B291-739A-896F-F742FCF1A149}"/>
          </ac:cxnSpMkLst>
        </pc:cxnChg>
        <pc:cxnChg chg="mod">
          <ac:chgData name="Stuart C Wilde MBE" userId="effe1fc91cccb1d5" providerId="LiveId" clId="{52953467-E7BB-A146-A87D-2304E7E66E6B}" dt="2023-01-01T19:40:16.357" v="31672" actId="208"/>
          <ac:cxnSpMkLst>
            <pc:docMk/>
            <pc:sldMk cId="3872337077" sldId="282"/>
            <ac:cxnSpMk id="34" creationId="{4904F901-B433-CB46-E56F-30F1CFB97C1F}"/>
          </ac:cxnSpMkLst>
        </pc:cxnChg>
      </pc:sldChg>
      <pc:sldChg chg="addSp delSp modSp new mod ord">
        <pc:chgData name="Stuart C Wilde MBE" userId="effe1fc91cccb1d5" providerId="LiveId" clId="{52953467-E7BB-A146-A87D-2304E7E66E6B}" dt="2023-01-02T17:04:25.236" v="32858" actId="20578"/>
        <pc:sldMkLst>
          <pc:docMk/>
          <pc:sldMk cId="172241875" sldId="283"/>
        </pc:sldMkLst>
        <pc:spChg chg="del">
          <ac:chgData name="Stuart C Wilde MBE" userId="effe1fc91cccb1d5" providerId="LiveId" clId="{52953467-E7BB-A146-A87D-2304E7E66E6B}" dt="2022-11-16T11:05:03.259" v="25923" actId="478"/>
          <ac:spMkLst>
            <pc:docMk/>
            <pc:sldMk cId="172241875" sldId="283"/>
            <ac:spMk id="2" creationId="{82EA9B33-337B-98CC-BE58-97D5460FC7D8}"/>
          </ac:spMkLst>
        </pc:spChg>
        <pc:spChg chg="add mod">
          <ac:chgData name="Stuart C Wilde MBE" userId="effe1fc91cccb1d5" providerId="LiveId" clId="{52953467-E7BB-A146-A87D-2304E7E66E6B}" dt="2022-11-16T11:41:30.679" v="26160" actId="1035"/>
          <ac:spMkLst>
            <pc:docMk/>
            <pc:sldMk cId="172241875" sldId="283"/>
            <ac:spMk id="3" creationId="{B04F5106-20EF-B501-085C-2DCC07A105FA}"/>
          </ac:spMkLst>
        </pc:spChg>
        <pc:spChg chg="del">
          <ac:chgData name="Stuart C Wilde MBE" userId="effe1fc91cccb1d5" providerId="LiveId" clId="{52953467-E7BB-A146-A87D-2304E7E66E6B}" dt="2022-11-16T11:05:04.726" v="25924" actId="478"/>
          <ac:spMkLst>
            <pc:docMk/>
            <pc:sldMk cId="172241875" sldId="283"/>
            <ac:spMk id="3" creationId="{C50E3309-8E3F-9001-5BC1-813618295EE7}"/>
          </ac:spMkLst>
        </pc:spChg>
        <pc:spChg chg="add mod">
          <ac:chgData name="Stuart C Wilde MBE" userId="effe1fc91cccb1d5" providerId="LiveId" clId="{52953467-E7BB-A146-A87D-2304E7E66E6B}" dt="2022-11-16T11:30:09.967" v="26027" actId="1076"/>
          <ac:spMkLst>
            <pc:docMk/>
            <pc:sldMk cId="172241875" sldId="283"/>
            <ac:spMk id="4" creationId="{8F43C2BE-FC11-4556-86F2-8EE2FBBF10D2}"/>
          </ac:spMkLst>
        </pc:spChg>
        <pc:spChg chg="add mod">
          <ac:chgData name="Stuart C Wilde MBE" userId="effe1fc91cccb1d5" providerId="LiveId" clId="{52953467-E7BB-A146-A87D-2304E7E66E6B}" dt="2022-11-16T11:30:09.967" v="26027" actId="1076"/>
          <ac:spMkLst>
            <pc:docMk/>
            <pc:sldMk cId="172241875" sldId="283"/>
            <ac:spMk id="5" creationId="{60735DC8-A105-4BD0-A57F-2FFC38AECE84}"/>
          </ac:spMkLst>
        </pc:spChg>
        <pc:spChg chg="add mod">
          <ac:chgData name="Stuart C Wilde MBE" userId="effe1fc91cccb1d5" providerId="LiveId" clId="{52953467-E7BB-A146-A87D-2304E7E66E6B}" dt="2022-11-16T11:30:09.967" v="26027" actId="1076"/>
          <ac:spMkLst>
            <pc:docMk/>
            <pc:sldMk cId="172241875" sldId="283"/>
            <ac:spMk id="6" creationId="{F54BD576-CC82-43DA-A008-C28EF60A448A}"/>
          </ac:spMkLst>
        </pc:spChg>
        <pc:spChg chg="add mod">
          <ac:chgData name="Stuart C Wilde MBE" userId="effe1fc91cccb1d5" providerId="LiveId" clId="{52953467-E7BB-A146-A87D-2304E7E66E6B}" dt="2022-11-16T11:40:59.093" v="26158" actId="1076"/>
          <ac:spMkLst>
            <pc:docMk/>
            <pc:sldMk cId="172241875" sldId="283"/>
            <ac:spMk id="12" creationId="{D325DFD5-ACB1-21BA-5A59-EC8B9EEA9E72}"/>
          </ac:spMkLst>
        </pc:spChg>
        <pc:spChg chg="add del mod">
          <ac:chgData name="Stuart C Wilde MBE" userId="effe1fc91cccb1d5" providerId="LiveId" clId="{52953467-E7BB-A146-A87D-2304E7E66E6B}" dt="2022-11-16T11:38:51.255" v="26079" actId="478"/>
          <ac:spMkLst>
            <pc:docMk/>
            <pc:sldMk cId="172241875" sldId="283"/>
            <ac:spMk id="15" creationId="{CEAFE9BB-665A-7F88-0642-FE65F4CF52ED}"/>
          </ac:spMkLst>
        </pc:spChg>
        <pc:spChg chg="add mod">
          <ac:chgData name="Stuart C Wilde MBE" userId="effe1fc91cccb1d5" providerId="LiveId" clId="{52953467-E7BB-A146-A87D-2304E7E66E6B}" dt="2022-11-16T11:41:30.679" v="26160" actId="1035"/>
          <ac:spMkLst>
            <pc:docMk/>
            <pc:sldMk cId="172241875" sldId="283"/>
            <ac:spMk id="16" creationId="{3A962614-FE23-9C53-2CAB-AF5C428A0911}"/>
          </ac:spMkLst>
        </pc:spChg>
        <pc:picChg chg="add del mod">
          <ac:chgData name="Stuart C Wilde MBE" userId="effe1fc91cccb1d5" providerId="LiveId" clId="{52953467-E7BB-A146-A87D-2304E7E66E6B}" dt="2022-11-16T11:25:38.126" v="26005" actId="478"/>
          <ac:picMkLst>
            <pc:docMk/>
            <pc:sldMk cId="172241875" sldId="283"/>
            <ac:picMk id="2" creationId="{E9F75469-A90C-C521-0606-E16A4C59D351}"/>
          </ac:picMkLst>
        </pc:picChg>
        <pc:picChg chg="add mod">
          <ac:chgData name="Stuart C Wilde MBE" userId="effe1fc91cccb1d5" providerId="LiveId" clId="{52953467-E7BB-A146-A87D-2304E7E66E6B}" dt="2022-11-16T11:30:13.849" v="26028" actId="1076"/>
          <ac:picMkLst>
            <pc:docMk/>
            <pc:sldMk cId="172241875" sldId="283"/>
            <ac:picMk id="11" creationId="{74307F84-A33F-92FA-0F08-C3792D2DC35F}"/>
          </ac:picMkLst>
        </pc:picChg>
        <pc:picChg chg="add mod">
          <ac:chgData name="Stuart C Wilde MBE" userId="effe1fc91cccb1d5" providerId="LiveId" clId="{52953467-E7BB-A146-A87D-2304E7E66E6B}" dt="2022-11-16T11:42:00.276" v="26162" actId="1076"/>
          <ac:picMkLst>
            <pc:docMk/>
            <pc:sldMk cId="172241875" sldId="283"/>
            <ac:picMk id="17" creationId="{B3CAAB64-E51E-A997-3176-1524B0ED89DC}"/>
          </ac:picMkLst>
        </pc:picChg>
        <pc:cxnChg chg="add mod">
          <ac:chgData name="Stuart C Wilde MBE" userId="effe1fc91cccb1d5" providerId="LiveId" clId="{52953467-E7BB-A146-A87D-2304E7E66E6B}" dt="2022-11-16T11:30:09.967" v="26027" actId="1076"/>
          <ac:cxnSpMkLst>
            <pc:docMk/>
            <pc:sldMk cId="172241875" sldId="283"/>
            <ac:cxnSpMk id="7" creationId="{50060E80-F1C3-4E50-B873-7CFDEEA90049}"/>
          </ac:cxnSpMkLst>
        </pc:cxnChg>
        <pc:cxnChg chg="add mod">
          <ac:chgData name="Stuart C Wilde MBE" userId="effe1fc91cccb1d5" providerId="LiveId" clId="{52953467-E7BB-A146-A87D-2304E7E66E6B}" dt="2022-11-16T11:30:09.967" v="26027" actId="1076"/>
          <ac:cxnSpMkLst>
            <pc:docMk/>
            <pc:sldMk cId="172241875" sldId="283"/>
            <ac:cxnSpMk id="8" creationId="{01C52B09-2839-4160-A3C1-6BB201E5D53A}"/>
          </ac:cxnSpMkLst>
        </pc:cxnChg>
        <pc:cxnChg chg="add mod">
          <ac:chgData name="Stuart C Wilde MBE" userId="effe1fc91cccb1d5" providerId="LiveId" clId="{52953467-E7BB-A146-A87D-2304E7E66E6B}" dt="2022-11-16T11:30:09.967" v="26027" actId="1076"/>
          <ac:cxnSpMkLst>
            <pc:docMk/>
            <pc:sldMk cId="172241875" sldId="283"/>
            <ac:cxnSpMk id="9" creationId="{FC6C2AB6-E695-4520-9F38-6B6A0DE36B04}"/>
          </ac:cxnSpMkLst>
        </pc:cxnChg>
        <pc:cxnChg chg="add mod">
          <ac:chgData name="Stuart C Wilde MBE" userId="effe1fc91cccb1d5" providerId="LiveId" clId="{52953467-E7BB-A146-A87D-2304E7E66E6B}" dt="2022-11-16T11:30:09.967" v="26027" actId="1076"/>
          <ac:cxnSpMkLst>
            <pc:docMk/>
            <pc:sldMk cId="172241875" sldId="283"/>
            <ac:cxnSpMk id="10" creationId="{8F28B946-C7F6-4BF4-9E0C-3FACB97B07C7}"/>
          </ac:cxnSpMkLst>
        </pc:cxnChg>
        <pc:cxnChg chg="add del mod">
          <ac:chgData name="Stuart C Wilde MBE" userId="effe1fc91cccb1d5" providerId="LiveId" clId="{52953467-E7BB-A146-A87D-2304E7E66E6B}" dt="2022-11-16T11:37:30.731" v="26071" actId="478"/>
          <ac:cxnSpMkLst>
            <pc:docMk/>
            <pc:sldMk cId="172241875" sldId="283"/>
            <ac:cxnSpMk id="14" creationId="{455774F3-BD73-DD81-0354-DFE4438F1F8F}"/>
          </ac:cxnSpMkLst>
        </pc:cxnChg>
      </pc:sldChg>
      <pc:sldChg chg="addSp delSp modSp add del mod">
        <pc:chgData name="Stuart C Wilde MBE" userId="effe1fc91cccb1d5" providerId="LiveId" clId="{52953467-E7BB-A146-A87D-2304E7E66E6B}" dt="2022-11-27T18:01:31.906" v="27359" actId="2696"/>
        <pc:sldMkLst>
          <pc:docMk/>
          <pc:sldMk cId="4122359222" sldId="284"/>
        </pc:sldMkLst>
        <pc:spChg chg="add mod">
          <ac:chgData name="Stuart C Wilde MBE" userId="effe1fc91cccb1d5" providerId="LiveId" clId="{52953467-E7BB-A146-A87D-2304E7E66E6B}" dt="2022-11-17T21:53:46.537" v="26190" actId="20577"/>
          <ac:spMkLst>
            <pc:docMk/>
            <pc:sldMk cId="4122359222" sldId="284"/>
            <ac:spMk id="2" creationId="{2DE434C2-5064-ECE1-0957-EA4F04F2613C}"/>
          </ac:spMkLst>
        </pc:spChg>
        <pc:spChg chg="del mod">
          <ac:chgData name="Stuart C Wilde MBE" userId="effe1fc91cccb1d5" providerId="LiveId" clId="{52953467-E7BB-A146-A87D-2304E7E66E6B}" dt="2022-11-27T17:59:25.741" v="27356" actId="478"/>
          <ac:spMkLst>
            <pc:docMk/>
            <pc:sldMk cId="4122359222" sldId="284"/>
            <ac:spMk id="12" creationId="{A8E3466C-BCE7-0B76-9B68-E99D942D5045}"/>
          </ac:spMkLst>
        </pc:spChg>
        <pc:spChg chg="del mod">
          <ac:chgData name="Stuart C Wilde MBE" userId="effe1fc91cccb1d5" providerId="LiveId" clId="{52953467-E7BB-A146-A87D-2304E7E66E6B}" dt="2022-11-27T17:59:25.741" v="27356" actId="478"/>
          <ac:spMkLst>
            <pc:docMk/>
            <pc:sldMk cId="4122359222" sldId="284"/>
            <ac:spMk id="13" creationId="{63AFC7AD-2143-E24A-5C96-6FAFF9863AF9}"/>
          </ac:spMkLst>
        </pc:spChg>
        <pc:spChg chg="del mod">
          <ac:chgData name="Stuart C Wilde MBE" userId="effe1fc91cccb1d5" providerId="LiveId" clId="{52953467-E7BB-A146-A87D-2304E7E66E6B}" dt="2022-11-27T17:59:25.741" v="27356" actId="478"/>
          <ac:spMkLst>
            <pc:docMk/>
            <pc:sldMk cId="4122359222" sldId="284"/>
            <ac:spMk id="15" creationId="{1008C5BB-722B-9CBC-80C3-1744E17A8303}"/>
          </ac:spMkLst>
        </pc:spChg>
        <pc:spChg chg="del mod">
          <ac:chgData name="Stuart C Wilde MBE" userId="effe1fc91cccb1d5" providerId="LiveId" clId="{52953467-E7BB-A146-A87D-2304E7E66E6B}" dt="2022-11-27T17:59:25.741" v="27356" actId="478"/>
          <ac:spMkLst>
            <pc:docMk/>
            <pc:sldMk cId="4122359222" sldId="284"/>
            <ac:spMk id="16" creationId="{66C4AEFE-7CC2-75E2-DFD5-D43F0390744A}"/>
          </ac:spMkLst>
        </pc:spChg>
        <pc:spChg chg="del mod">
          <ac:chgData name="Stuart C Wilde MBE" userId="effe1fc91cccb1d5" providerId="LiveId" clId="{52953467-E7BB-A146-A87D-2304E7E66E6B}" dt="2022-11-27T17:59:25.741" v="27356" actId="478"/>
          <ac:spMkLst>
            <pc:docMk/>
            <pc:sldMk cId="4122359222" sldId="284"/>
            <ac:spMk id="17" creationId="{62F6787E-1704-8591-F4A2-4F736130DF99}"/>
          </ac:spMkLst>
        </pc:spChg>
        <pc:spChg chg="del mod">
          <ac:chgData name="Stuart C Wilde MBE" userId="effe1fc91cccb1d5" providerId="LiveId" clId="{52953467-E7BB-A146-A87D-2304E7E66E6B}" dt="2022-11-27T17:59:25.741" v="27356" actId="478"/>
          <ac:spMkLst>
            <pc:docMk/>
            <pc:sldMk cId="4122359222" sldId="284"/>
            <ac:spMk id="18" creationId="{7865408F-93BD-BA2D-2316-3B95A131A8DF}"/>
          </ac:spMkLst>
        </pc:spChg>
        <pc:graphicFrameChg chg="del mod modGraphic">
          <ac:chgData name="Stuart C Wilde MBE" userId="effe1fc91cccb1d5" providerId="LiveId" clId="{52953467-E7BB-A146-A87D-2304E7E66E6B}" dt="2022-11-27T17:59:25.741" v="27356" actId="478"/>
          <ac:graphicFrameMkLst>
            <pc:docMk/>
            <pc:sldMk cId="4122359222" sldId="284"/>
            <ac:graphicFrameMk id="7" creationId="{D8C48A14-911F-134D-0370-6BE68275AC56}"/>
          </ac:graphicFrameMkLst>
        </pc:graphicFrameChg>
      </pc:sldChg>
      <pc:sldChg chg="addSp delSp modSp add del mod">
        <pc:chgData name="Stuart C Wilde MBE" userId="effe1fc91cccb1d5" providerId="LiveId" clId="{52953467-E7BB-A146-A87D-2304E7E66E6B}" dt="2022-11-27T18:14:47.984" v="27497" actId="2696"/>
        <pc:sldMkLst>
          <pc:docMk/>
          <pc:sldMk cId="3325216560" sldId="285"/>
        </pc:sldMkLst>
        <pc:spChg chg="mod">
          <ac:chgData name="Stuart C Wilde MBE" userId="effe1fc91cccb1d5" providerId="LiveId" clId="{52953467-E7BB-A146-A87D-2304E7E66E6B}" dt="2022-11-19T18:26:26.526" v="26193" actId="20577"/>
          <ac:spMkLst>
            <pc:docMk/>
            <pc:sldMk cId="3325216560" sldId="285"/>
            <ac:spMk id="2" creationId="{2DE434C2-5064-ECE1-0957-EA4F04F2613C}"/>
          </ac:spMkLst>
        </pc:spChg>
        <pc:graphicFrameChg chg="add mod modGraphic">
          <ac:chgData name="Stuart C Wilde MBE" userId="effe1fc91cccb1d5" providerId="LiveId" clId="{52953467-E7BB-A146-A87D-2304E7E66E6B}" dt="2022-11-21T23:53:12.950" v="26923" actId="122"/>
          <ac:graphicFrameMkLst>
            <pc:docMk/>
            <pc:sldMk cId="3325216560" sldId="285"/>
            <ac:graphicFrameMk id="3" creationId="{5B883628-69DC-FF02-F709-233AE2F15C7F}"/>
          </ac:graphicFrameMkLst>
        </pc:graphicFrameChg>
        <pc:graphicFrameChg chg="add del mod">
          <ac:chgData name="Stuart C Wilde MBE" userId="effe1fc91cccb1d5" providerId="LiveId" clId="{52953467-E7BB-A146-A87D-2304E7E66E6B}" dt="2022-11-19T20:03:55.041" v="26285" actId="478"/>
          <ac:graphicFrameMkLst>
            <pc:docMk/>
            <pc:sldMk cId="3325216560" sldId="285"/>
            <ac:graphicFrameMk id="5" creationId="{668729AF-3318-4D92-688F-E444A7EEF7CE}"/>
          </ac:graphicFrameMkLst>
        </pc:graphicFrameChg>
        <pc:graphicFrameChg chg="del modGraphic">
          <ac:chgData name="Stuart C Wilde MBE" userId="effe1fc91cccb1d5" providerId="LiveId" clId="{52953467-E7BB-A146-A87D-2304E7E66E6B}" dt="2022-11-19T18:32:45.110" v="26230" actId="478"/>
          <ac:graphicFrameMkLst>
            <pc:docMk/>
            <pc:sldMk cId="3325216560" sldId="285"/>
            <ac:graphicFrameMk id="7" creationId="{D8C48A14-911F-134D-0370-6BE68275AC56}"/>
          </ac:graphicFrameMkLst>
        </pc:graphicFrameChg>
      </pc:sldChg>
      <pc:sldChg chg="delSp modSp add del mod">
        <pc:chgData name="Stuart C Wilde MBE" userId="effe1fc91cccb1d5" providerId="LiveId" clId="{52953467-E7BB-A146-A87D-2304E7E66E6B}" dt="2022-11-27T18:16:37.195" v="27534" actId="2696"/>
        <pc:sldMkLst>
          <pc:docMk/>
          <pc:sldMk cId="1839723396" sldId="286"/>
        </pc:sldMkLst>
        <pc:spChg chg="mod">
          <ac:chgData name="Stuart C Wilde MBE" userId="effe1fc91cccb1d5" providerId="LiveId" clId="{52953467-E7BB-A146-A87D-2304E7E66E6B}" dt="2022-11-19T20:06:25.721" v="26351" actId="20577"/>
          <ac:spMkLst>
            <pc:docMk/>
            <pc:sldMk cId="1839723396" sldId="286"/>
            <ac:spMk id="2" creationId="{2DE434C2-5064-ECE1-0957-EA4F04F2613C}"/>
          </ac:spMkLst>
        </pc:spChg>
        <pc:graphicFrameChg chg="del">
          <ac:chgData name="Stuart C Wilde MBE" userId="effe1fc91cccb1d5" providerId="LiveId" clId="{52953467-E7BB-A146-A87D-2304E7E66E6B}" dt="2022-11-19T20:06:08.873" v="26310" actId="478"/>
          <ac:graphicFrameMkLst>
            <pc:docMk/>
            <pc:sldMk cId="1839723396" sldId="286"/>
            <ac:graphicFrameMk id="3" creationId="{5B883628-69DC-FF02-F709-233AE2F15C7F}"/>
          </ac:graphicFrameMkLst>
        </pc:graphicFrameChg>
        <pc:graphicFrameChg chg="mod modGraphic">
          <ac:chgData name="Stuart C Wilde MBE" userId="effe1fc91cccb1d5" providerId="LiveId" clId="{52953467-E7BB-A146-A87D-2304E7E66E6B}" dt="2022-11-21T06:27:15.096" v="26518" actId="207"/>
          <ac:graphicFrameMkLst>
            <pc:docMk/>
            <pc:sldMk cId="1839723396" sldId="286"/>
            <ac:graphicFrameMk id="5" creationId="{668729AF-3318-4D92-688F-E444A7EEF7CE}"/>
          </ac:graphicFrameMkLst>
        </pc:graphicFrameChg>
      </pc:sldChg>
      <pc:sldChg chg="addSp delSp modSp add del mod">
        <pc:chgData name="Stuart C Wilde MBE" userId="effe1fc91cccb1d5" providerId="LiveId" clId="{52953467-E7BB-A146-A87D-2304E7E66E6B}" dt="2022-11-27T18:19:52.755" v="27574" actId="2696"/>
        <pc:sldMkLst>
          <pc:docMk/>
          <pc:sldMk cId="305557092" sldId="287"/>
        </pc:sldMkLst>
        <pc:spChg chg="mod">
          <ac:chgData name="Stuart C Wilde MBE" userId="effe1fc91cccb1d5" providerId="LiveId" clId="{52953467-E7BB-A146-A87D-2304E7E66E6B}" dt="2022-11-21T06:22:57.631" v="26456" actId="20577"/>
          <ac:spMkLst>
            <pc:docMk/>
            <pc:sldMk cId="305557092" sldId="287"/>
            <ac:spMk id="2" creationId="{2DE434C2-5064-ECE1-0957-EA4F04F2613C}"/>
          </ac:spMkLst>
        </pc:spChg>
        <pc:graphicFrameChg chg="add mod modGraphic">
          <ac:chgData name="Stuart C Wilde MBE" userId="effe1fc91cccb1d5" providerId="LiveId" clId="{52953467-E7BB-A146-A87D-2304E7E66E6B}" dt="2022-11-21T23:53:21.603" v="26924" actId="122"/>
          <ac:graphicFrameMkLst>
            <pc:docMk/>
            <pc:sldMk cId="305557092" sldId="287"/>
            <ac:graphicFrameMk id="3" creationId="{4DB0D5F2-7C97-249F-DCFA-E48FF55ABA3A}"/>
          </ac:graphicFrameMkLst>
        </pc:graphicFrameChg>
        <pc:graphicFrameChg chg="add del mod">
          <ac:chgData name="Stuart C Wilde MBE" userId="effe1fc91cccb1d5" providerId="LiveId" clId="{52953467-E7BB-A146-A87D-2304E7E66E6B}" dt="2022-11-21T06:23:39.550" v="26458"/>
          <ac:graphicFrameMkLst>
            <pc:docMk/>
            <pc:sldMk cId="305557092" sldId="287"/>
            <ac:graphicFrameMk id="3" creationId="{BEAA805B-0E46-BBDE-89A7-A72EA8B4AC90}"/>
          </ac:graphicFrameMkLst>
        </pc:graphicFrameChg>
        <pc:graphicFrameChg chg="del">
          <ac:chgData name="Stuart C Wilde MBE" userId="effe1fc91cccb1d5" providerId="LiveId" clId="{52953467-E7BB-A146-A87D-2304E7E66E6B}" dt="2022-11-21T06:26:14.331" v="26473" actId="478"/>
          <ac:graphicFrameMkLst>
            <pc:docMk/>
            <pc:sldMk cId="305557092" sldId="287"/>
            <ac:graphicFrameMk id="5" creationId="{668729AF-3318-4D92-688F-E444A7EEF7CE}"/>
          </ac:graphicFrameMkLst>
        </pc:graphicFrameChg>
        <pc:graphicFrameChg chg="add del mod modGraphic">
          <ac:chgData name="Stuart C Wilde MBE" userId="effe1fc91cccb1d5" providerId="LiveId" clId="{52953467-E7BB-A146-A87D-2304E7E66E6B}" dt="2022-11-21T12:20:39.761" v="26533" actId="478"/>
          <ac:graphicFrameMkLst>
            <pc:docMk/>
            <pc:sldMk cId="305557092" sldId="287"/>
            <ac:graphicFrameMk id="6" creationId="{23EEEDFD-DF04-C8C4-9439-A1C670DE5713}"/>
          </ac:graphicFrameMkLst>
        </pc:graphicFrameChg>
      </pc:sldChg>
      <pc:sldChg chg="addSp delSp modSp add del mod">
        <pc:chgData name="Stuart C Wilde MBE" userId="effe1fc91cccb1d5" providerId="LiveId" clId="{52953467-E7BB-A146-A87D-2304E7E66E6B}" dt="2022-11-27T18:24:24.911" v="27600" actId="2696"/>
        <pc:sldMkLst>
          <pc:docMk/>
          <pc:sldMk cId="2970489476" sldId="288"/>
        </pc:sldMkLst>
        <pc:spChg chg="mod">
          <ac:chgData name="Stuart C Wilde MBE" userId="effe1fc91cccb1d5" providerId="LiveId" clId="{52953467-E7BB-A146-A87D-2304E7E66E6B}" dt="2022-11-21T12:31:51.750" v="26583" actId="20577"/>
          <ac:spMkLst>
            <pc:docMk/>
            <pc:sldMk cId="2970489476" sldId="288"/>
            <ac:spMk id="2" creationId="{2DE434C2-5064-ECE1-0957-EA4F04F2613C}"/>
          </ac:spMkLst>
        </pc:spChg>
        <pc:graphicFrameChg chg="del">
          <ac:chgData name="Stuart C Wilde MBE" userId="effe1fc91cccb1d5" providerId="LiveId" clId="{52953467-E7BB-A146-A87D-2304E7E66E6B}" dt="2022-11-21T12:33:49.798" v="26598" actId="478"/>
          <ac:graphicFrameMkLst>
            <pc:docMk/>
            <pc:sldMk cId="2970489476" sldId="288"/>
            <ac:graphicFrameMk id="3" creationId="{4DB0D5F2-7C97-249F-DCFA-E48FF55ABA3A}"/>
          </ac:graphicFrameMkLst>
        </pc:graphicFrameChg>
        <pc:graphicFrameChg chg="add mod modGraphic">
          <ac:chgData name="Stuart C Wilde MBE" userId="effe1fc91cccb1d5" providerId="LiveId" clId="{52953467-E7BB-A146-A87D-2304E7E66E6B}" dt="2022-11-21T23:53:27.867" v="26925" actId="122"/>
          <ac:graphicFrameMkLst>
            <pc:docMk/>
            <pc:sldMk cId="2970489476" sldId="288"/>
            <ac:graphicFrameMk id="3" creationId="{D9A4EB8C-9DBE-6D6E-866D-D5C56BBE1892}"/>
          </ac:graphicFrameMkLst>
        </pc:graphicFrameChg>
        <pc:graphicFrameChg chg="add del mod">
          <ac:chgData name="Stuart C Wilde MBE" userId="effe1fc91cccb1d5" providerId="LiveId" clId="{52953467-E7BB-A146-A87D-2304E7E66E6B}" dt="2022-11-21T12:32:31.285" v="26585" actId="478"/>
          <ac:graphicFrameMkLst>
            <pc:docMk/>
            <pc:sldMk cId="2970489476" sldId="288"/>
            <ac:graphicFrameMk id="5" creationId="{6F418EFD-5572-8F76-2480-7767678AF1B1}"/>
          </ac:graphicFrameMkLst>
        </pc:graphicFrameChg>
        <pc:graphicFrameChg chg="add del mod modGraphic">
          <ac:chgData name="Stuart C Wilde MBE" userId="effe1fc91cccb1d5" providerId="LiveId" clId="{52953467-E7BB-A146-A87D-2304E7E66E6B}" dt="2022-11-21T23:51:42.861" v="26878" actId="478"/>
          <ac:graphicFrameMkLst>
            <pc:docMk/>
            <pc:sldMk cId="2970489476" sldId="288"/>
            <ac:graphicFrameMk id="6" creationId="{AE9C1B24-F800-DE8A-83B6-168E5F77F4F3}"/>
          </ac:graphicFrameMkLst>
        </pc:graphicFrameChg>
      </pc:sldChg>
      <pc:sldChg chg="add del">
        <pc:chgData name="Stuart C Wilde MBE" userId="effe1fc91cccb1d5" providerId="LiveId" clId="{52953467-E7BB-A146-A87D-2304E7E66E6B}" dt="2022-11-26T21:19:06.172" v="27104" actId="2696"/>
        <pc:sldMkLst>
          <pc:docMk/>
          <pc:sldMk cId="2093633299" sldId="289"/>
        </pc:sldMkLst>
      </pc:sldChg>
      <pc:sldChg chg="addSp delSp modSp add del mod">
        <pc:chgData name="Stuart C Wilde MBE" userId="effe1fc91cccb1d5" providerId="LiveId" clId="{52953467-E7BB-A146-A87D-2304E7E66E6B}" dt="2022-11-27T18:26:20.384" v="27631" actId="2696"/>
        <pc:sldMkLst>
          <pc:docMk/>
          <pc:sldMk cId="3891275345" sldId="290"/>
        </pc:sldMkLst>
        <pc:spChg chg="mod">
          <ac:chgData name="Stuart C Wilde MBE" userId="effe1fc91cccb1d5" providerId="LiveId" clId="{52953467-E7BB-A146-A87D-2304E7E66E6B}" dt="2022-11-26T21:18:54.816" v="27103" actId="20577"/>
          <ac:spMkLst>
            <pc:docMk/>
            <pc:sldMk cId="3891275345" sldId="290"/>
            <ac:spMk id="2" creationId="{2DE434C2-5064-ECE1-0957-EA4F04F2613C}"/>
          </ac:spMkLst>
        </pc:spChg>
        <pc:spChg chg="mod">
          <ac:chgData name="Stuart C Wilde MBE" userId="effe1fc91cccb1d5" providerId="LiveId" clId="{52953467-E7BB-A146-A87D-2304E7E66E6B}" dt="2022-11-26T21:22:26.827" v="27223" actId="1037"/>
          <ac:spMkLst>
            <pc:docMk/>
            <pc:sldMk cId="3891275345" sldId="290"/>
            <ac:spMk id="12" creationId="{A8E3466C-BCE7-0B76-9B68-E99D942D5045}"/>
          </ac:spMkLst>
        </pc:spChg>
        <pc:spChg chg="mod">
          <ac:chgData name="Stuart C Wilde MBE" userId="effe1fc91cccb1d5" providerId="LiveId" clId="{52953467-E7BB-A146-A87D-2304E7E66E6B}" dt="2022-11-26T21:22:18.858" v="27211" actId="1037"/>
          <ac:spMkLst>
            <pc:docMk/>
            <pc:sldMk cId="3891275345" sldId="290"/>
            <ac:spMk id="13" creationId="{63AFC7AD-2143-E24A-5C96-6FAFF9863AF9}"/>
          </ac:spMkLst>
        </pc:spChg>
        <pc:spChg chg="mod">
          <ac:chgData name="Stuart C Wilde MBE" userId="effe1fc91cccb1d5" providerId="LiveId" clId="{52953467-E7BB-A146-A87D-2304E7E66E6B}" dt="2022-11-26T21:22:05.564" v="27190" actId="1038"/>
          <ac:spMkLst>
            <pc:docMk/>
            <pc:sldMk cId="3891275345" sldId="290"/>
            <ac:spMk id="15" creationId="{1008C5BB-722B-9CBC-80C3-1744E17A8303}"/>
          </ac:spMkLst>
        </pc:spChg>
        <pc:graphicFrameChg chg="del">
          <ac:chgData name="Stuart C Wilde MBE" userId="effe1fc91cccb1d5" providerId="LiveId" clId="{52953467-E7BB-A146-A87D-2304E7E66E6B}" dt="2022-11-26T21:21:42.904" v="27107" actId="478"/>
          <ac:graphicFrameMkLst>
            <pc:docMk/>
            <pc:sldMk cId="3891275345" sldId="290"/>
            <ac:graphicFrameMk id="3" creationId="{D9A4EB8C-9DBE-6D6E-866D-D5C56BBE1892}"/>
          </ac:graphicFrameMkLst>
        </pc:graphicFrameChg>
        <pc:graphicFrameChg chg="add mod modGraphic">
          <ac:chgData name="Stuart C Wilde MBE" userId="effe1fc91cccb1d5" providerId="LiveId" clId="{52953467-E7BB-A146-A87D-2304E7E66E6B}" dt="2022-11-26T21:21:48.961" v="27136" actId="1035"/>
          <ac:graphicFrameMkLst>
            <pc:docMk/>
            <pc:sldMk cId="3891275345" sldId="290"/>
            <ac:graphicFrameMk id="5" creationId="{7D59DC00-F418-F509-BC9A-167B4F80EE8C}"/>
          </ac:graphicFrameMkLst>
        </pc:graphicFrameChg>
      </pc:sldChg>
      <pc:sldChg chg="modSp add del mod">
        <pc:chgData name="Stuart C Wilde MBE" userId="effe1fc91cccb1d5" providerId="LiveId" clId="{52953467-E7BB-A146-A87D-2304E7E66E6B}" dt="2022-11-27T18:06:30.967" v="27462" actId="2696"/>
        <pc:sldMkLst>
          <pc:docMk/>
          <pc:sldMk cId="1615069827" sldId="291"/>
        </pc:sldMkLst>
        <pc:spChg chg="mod">
          <ac:chgData name="Stuart C Wilde MBE" userId="effe1fc91cccb1d5" providerId="LiveId" clId="{52953467-E7BB-A146-A87D-2304E7E66E6B}" dt="2022-11-27T18:01:35.427" v="27361" actId="20577"/>
          <ac:spMkLst>
            <pc:docMk/>
            <pc:sldMk cId="1615069827" sldId="291"/>
            <ac:spMk id="2" creationId="{0F7DA49C-DD10-E0C4-9A03-C3A5B28BA9B0}"/>
          </ac:spMkLst>
        </pc:spChg>
      </pc:sldChg>
      <pc:sldChg chg="addSp delSp modSp add mod">
        <pc:chgData name="Stuart C Wilde MBE" userId="effe1fc91cccb1d5" providerId="LiveId" clId="{52953467-E7BB-A146-A87D-2304E7E66E6B}" dt="2023-01-01T19:36:43.994" v="31657" actId="1582"/>
        <pc:sldMkLst>
          <pc:docMk/>
          <pc:sldMk cId="2521993555" sldId="291"/>
        </pc:sldMkLst>
        <pc:spChg chg="mod">
          <ac:chgData name="Stuart C Wilde MBE" userId="effe1fc91cccb1d5" providerId="LiveId" clId="{52953467-E7BB-A146-A87D-2304E7E66E6B}" dt="2022-11-30T23:40:57.228" v="29392" actId="20577"/>
          <ac:spMkLst>
            <pc:docMk/>
            <pc:sldMk cId="2521993555" sldId="291"/>
            <ac:spMk id="2" creationId="{0F7DA49C-DD10-E0C4-9A03-C3A5B28BA9B0}"/>
          </ac:spMkLst>
        </pc:spChg>
        <pc:spChg chg="mod">
          <ac:chgData name="Stuart C Wilde MBE" userId="effe1fc91cccb1d5" providerId="LiveId" clId="{52953467-E7BB-A146-A87D-2304E7E66E6B}" dt="2023-01-01T19:36:43.994" v="31657" actId="1582"/>
          <ac:spMkLst>
            <pc:docMk/>
            <pc:sldMk cId="2521993555" sldId="291"/>
            <ac:spMk id="5" creationId="{4C48B27C-BB60-C069-69E2-D74DA0FCEA05}"/>
          </ac:spMkLst>
        </pc:spChg>
        <pc:spChg chg="mod">
          <ac:chgData name="Stuart C Wilde MBE" userId="effe1fc91cccb1d5" providerId="LiveId" clId="{52953467-E7BB-A146-A87D-2304E7E66E6B}" dt="2023-01-01T19:36:43.994" v="31657" actId="1582"/>
          <ac:spMkLst>
            <pc:docMk/>
            <pc:sldMk cId="2521993555" sldId="291"/>
            <ac:spMk id="6" creationId="{F61C0742-9BF7-F384-F861-42A29325F6A7}"/>
          </ac:spMkLst>
        </pc:spChg>
        <pc:spChg chg="mod">
          <ac:chgData name="Stuart C Wilde MBE" userId="effe1fc91cccb1d5" providerId="LiveId" clId="{52953467-E7BB-A146-A87D-2304E7E66E6B}" dt="2023-01-01T19:36:43.994" v="31657" actId="1582"/>
          <ac:spMkLst>
            <pc:docMk/>
            <pc:sldMk cId="2521993555" sldId="291"/>
            <ac:spMk id="7" creationId="{19A14D7A-6FD0-C59F-FACC-1E2091E0A981}"/>
          </ac:spMkLst>
        </pc:spChg>
        <pc:spChg chg="mod">
          <ac:chgData name="Stuart C Wilde MBE" userId="effe1fc91cccb1d5" providerId="LiveId" clId="{52953467-E7BB-A146-A87D-2304E7E66E6B}" dt="2023-01-01T19:36:43.994" v="31657" actId="1582"/>
          <ac:spMkLst>
            <pc:docMk/>
            <pc:sldMk cId="2521993555" sldId="291"/>
            <ac:spMk id="19" creationId="{44EEFD8E-3433-84A8-EDD2-9380F38B536F}"/>
          </ac:spMkLst>
        </pc:spChg>
        <pc:spChg chg="mod">
          <ac:chgData name="Stuart C Wilde MBE" userId="effe1fc91cccb1d5" providerId="LiveId" clId="{52953467-E7BB-A146-A87D-2304E7E66E6B}" dt="2023-01-01T19:36:43.994" v="31657" actId="1582"/>
          <ac:spMkLst>
            <pc:docMk/>
            <pc:sldMk cId="2521993555" sldId="291"/>
            <ac:spMk id="20" creationId="{523E384D-B60D-642D-466A-F3676C95B071}"/>
          </ac:spMkLst>
        </pc:spChg>
        <pc:spChg chg="mod">
          <ac:chgData name="Stuart C Wilde MBE" userId="effe1fc91cccb1d5" providerId="LiveId" clId="{52953467-E7BB-A146-A87D-2304E7E66E6B}" dt="2023-01-01T19:36:43.994" v="31657" actId="1582"/>
          <ac:spMkLst>
            <pc:docMk/>
            <pc:sldMk cId="2521993555" sldId="291"/>
            <ac:spMk id="21" creationId="{F5FED702-6B64-6332-B3CF-6B61F97267E9}"/>
          </ac:spMkLst>
        </pc:spChg>
        <pc:graphicFrameChg chg="add del mod modGraphic">
          <ac:chgData name="Stuart C Wilde MBE" userId="effe1fc91cccb1d5" providerId="LiveId" clId="{52953467-E7BB-A146-A87D-2304E7E66E6B}" dt="2022-11-27T18:13:28.136" v="27495" actId="478"/>
          <ac:graphicFrameMkLst>
            <pc:docMk/>
            <pc:sldMk cId="2521993555" sldId="291"/>
            <ac:graphicFrameMk id="3" creationId="{7217AE3E-ECCA-7D8E-9A37-36A37AD40254}"/>
          </ac:graphicFrameMkLst>
        </pc:graphicFrameChg>
        <pc:graphicFrameChg chg="del">
          <ac:chgData name="Stuart C Wilde MBE" userId="effe1fc91cccb1d5" providerId="LiveId" clId="{52953467-E7BB-A146-A87D-2304E7E66E6B}" dt="2022-11-27T18:08:41.838" v="27468" actId="478"/>
          <ac:graphicFrameMkLst>
            <pc:docMk/>
            <pc:sldMk cId="2521993555" sldId="291"/>
            <ac:graphicFrameMk id="12" creationId="{2D82962A-BA63-E834-7F54-30398B05023A}"/>
          </ac:graphicFrameMkLst>
        </pc:graphicFrameChg>
        <pc:graphicFrameChg chg="add mod modGraphic">
          <ac:chgData name="Stuart C Wilde MBE" userId="effe1fc91cccb1d5" providerId="LiveId" clId="{52953467-E7BB-A146-A87D-2304E7E66E6B}" dt="2022-11-27T18:13:21.256" v="27494" actId="1035"/>
          <ac:graphicFrameMkLst>
            <pc:docMk/>
            <pc:sldMk cId="2521993555" sldId="291"/>
            <ac:graphicFrameMk id="13" creationId="{D57CDBC7-6AF0-DA75-0677-DCAD5A5BEDF7}"/>
          </ac:graphicFrameMkLst>
        </pc:graphicFrameChg>
      </pc:sldChg>
      <pc:sldChg chg="addSp delSp modSp add mod">
        <pc:chgData name="Stuart C Wilde MBE" userId="effe1fc91cccb1d5" providerId="LiveId" clId="{52953467-E7BB-A146-A87D-2304E7E66E6B}" dt="2023-01-01T19:36:57.693" v="31659" actId="1582"/>
        <pc:sldMkLst>
          <pc:docMk/>
          <pc:sldMk cId="3108548141" sldId="292"/>
        </pc:sldMkLst>
        <pc:spChg chg="mod">
          <ac:chgData name="Stuart C Wilde MBE" userId="effe1fc91cccb1d5" providerId="LiveId" clId="{52953467-E7BB-A146-A87D-2304E7E66E6B}" dt="2022-11-30T23:41:02.682" v="29394" actId="20577"/>
          <ac:spMkLst>
            <pc:docMk/>
            <pc:sldMk cId="3108548141" sldId="292"/>
            <ac:spMk id="2" creationId="{0F7DA49C-DD10-E0C4-9A03-C3A5B28BA9B0}"/>
          </ac:spMkLst>
        </pc:spChg>
        <pc:spChg chg="mod">
          <ac:chgData name="Stuart C Wilde MBE" userId="effe1fc91cccb1d5" providerId="LiveId" clId="{52953467-E7BB-A146-A87D-2304E7E66E6B}" dt="2023-01-01T19:36:57.693" v="31659" actId="1582"/>
          <ac:spMkLst>
            <pc:docMk/>
            <pc:sldMk cId="3108548141" sldId="292"/>
            <ac:spMk id="5" creationId="{4C48B27C-BB60-C069-69E2-D74DA0FCEA05}"/>
          </ac:spMkLst>
        </pc:spChg>
        <pc:spChg chg="mod">
          <ac:chgData name="Stuart C Wilde MBE" userId="effe1fc91cccb1d5" providerId="LiveId" clId="{52953467-E7BB-A146-A87D-2304E7E66E6B}" dt="2023-01-01T19:36:57.693" v="31659" actId="1582"/>
          <ac:spMkLst>
            <pc:docMk/>
            <pc:sldMk cId="3108548141" sldId="292"/>
            <ac:spMk id="6" creationId="{F61C0742-9BF7-F384-F861-42A29325F6A7}"/>
          </ac:spMkLst>
        </pc:spChg>
        <pc:spChg chg="mod">
          <ac:chgData name="Stuart C Wilde MBE" userId="effe1fc91cccb1d5" providerId="LiveId" clId="{52953467-E7BB-A146-A87D-2304E7E66E6B}" dt="2023-01-01T19:36:57.693" v="31659" actId="1582"/>
          <ac:spMkLst>
            <pc:docMk/>
            <pc:sldMk cId="3108548141" sldId="292"/>
            <ac:spMk id="7" creationId="{19A14D7A-6FD0-C59F-FACC-1E2091E0A981}"/>
          </ac:spMkLst>
        </pc:spChg>
        <pc:spChg chg="mod">
          <ac:chgData name="Stuart C Wilde MBE" userId="effe1fc91cccb1d5" providerId="LiveId" clId="{52953467-E7BB-A146-A87D-2304E7E66E6B}" dt="2023-01-01T19:36:57.693" v="31659" actId="1582"/>
          <ac:spMkLst>
            <pc:docMk/>
            <pc:sldMk cId="3108548141" sldId="292"/>
            <ac:spMk id="19" creationId="{44EEFD8E-3433-84A8-EDD2-9380F38B536F}"/>
          </ac:spMkLst>
        </pc:spChg>
        <pc:spChg chg="mod">
          <ac:chgData name="Stuart C Wilde MBE" userId="effe1fc91cccb1d5" providerId="LiveId" clId="{52953467-E7BB-A146-A87D-2304E7E66E6B}" dt="2023-01-01T19:36:57.693" v="31659" actId="1582"/>
          <ac:spMkLst>
            <pc:docMk/>
            <pc:sldMk cId="3108548141" sldId="292"/>
            <ac:spMk id="20" creationId="{523E384D-B60D-642D-466A-F3676C95B071}"/>
          </ac:spMkLst>
        </pc:spChg>
        <pc:spChg chg="mod">
          <ac:chgData name="Stuart C Wilde MBE" userId="effe1fc91cccb1d5" providerId="LiveId" clId="{52953467-E7BB-A146-A87D-2304E7E66E6B}" dt="2023-01-01T19:36:57.693" v="31659" actId="1582"/>
          <ac:spMkLst>
            <pc:docMk/>
            <pc:sldMk cId="3108548141" sldId="292"/>
            <ac:spMk id="21" creationId="{F5FED702-6B64-6332-B3CF-6B61F97267E9}"/>
          </ac:spMkLst>
        </pc:spChg>
        <pc:graphicFrameChg chg="add mod modGraphic">
          <ac:chgData name="Stuart C Wilde MBE" userId="effe1fc91cccb1d5" providerId="LiveId" clId="{52953467-E7BB-A146-A87D-2304E7E66E6B}" dt="2022-11-27T18:15:53.521" v="27530" actId="1035"/>
          <ac:graphicFrameMkLst>
            <pc:docMk/>
            <pc:sldMk cId="3108548141" sldId="292"/>
            <ac:graphicFrameMk id="3" creationId="{10087B22-4599-924C-B880-C16333C9387B}"/>
          </ac:graphicFrameMkLst>
        </pc:graphicFrameChg>
        <pc:graphicFrameChg chg="del">
          <ac:chgData name="Stuart C Wilde MBE" userId="effe1fc91cccb1d5" providerId="LiveId" clId="{52953467-E7BB-A146-A87D-2304E7E66E6B}" dt="2022-11-27T18:15:46.512" v="27502" actId="478"/>
          <ac:graphicFrameMkLst>
            <pc:docMk/>
            <pc:sldMk cId="3108548141" sldId="292"/>
            <ac:graphicFrameMk id="13" creationId="{D57CDBC7-6AF0-DA75-0677-DCAD5A5BEDF7}"/>
          </ac:graphicFrameMkLst>
        </pc:graphicFrameChg>
      </pc:sldChg>
      <pc:sldChg chg="addSp delSp modSp add mod">
        <pc:chgData name="Stuart C Wilde MBE" userId="effe1fc91cccb1d5" providerId="LiveId" clId="{52953467-E7BB-A146-A87D-2304E7E66E6B}" dt="2023-01-01T19:37:09.708" v="31661" actId="1582"/>
        <pc:sldMkLst>
          <pc:docMk/>
          <pc:sldMk cId="3973677040" sldId="293"/>
        </pc:sldMkLst>
        <pc:spChg chg="mod">
          <ac:chgData name="Stuart C Wilde MBE" userId="effe1fc91cccb1d5" providerId="LiveId" clId="{52953467-E7BB-A146-A87D-2304E7E66E6B}" dt="2022-11-30T23:41:08.157" v="29397" actId="20577"/>
          <ac:spMkLst>
            <pc:docMk/>
            <pc:sldMk cId="3973677040" sldId="293"/>
            <ac:spMk id="2" creationId="{0F7DA49C-DD10-E0C4-9A03-C3A5B28BA9B0}"/>
          </ac:spMkLst>
        </pc:spChg>
        <pc:spChg chg="mod">
          <ac:chgData name="Stuart C Wilde MBE" userId="effe1fc91cccb1d5" providerId="LiveId" clId="{52953467-E7BB-A146-A87D-2304E7E66E6B}" dt="2023-01-01T19:37:09.708" v="31661" actId="1582"/>
          <ac:spMkLst>
            <pc:docMk/>
            <pc:sldMk cId="3973677040" sldId="293"/>
            <ac:spMk id="5" creationId="{4C48B27C-BB60-C069-69E2-D74DA0FCEA05}"/>
          </ac:spMkLst>
        </pc:spChg>
        <pc:spChg chg="mod">
          <ac:chgData name="Stuart C Wilde MBE" userId="effe1fc91cccb1d5" providerId="LiveId" clId="{52953467-E7BB-A146-A87D-2304E7E66E6B}" dt="2023-01-01T19:37:09.708" v="31661" actId="1582"/>
          <ac:spMkLst>
            <pc:docMk/>
            <pc:sldMk cId="3973677040" sldId="293"/>
            <ac:spMk id="6" creationId="{F61C0742-9BF7-F384-F861-42A29325F6A7}"/>
          </ac:spMkLst>
        </pc:spChg>
        <pc:spChg chg="mod">
          <ac:chgData name="Stuart C Wilde MBE" userId="effe1fc91cccb1d5" providerId="LiveId" clId="{52953467-E7BB-A146-A87D-2304E7E66E6B}" dt="2023-01-01T19:37:09.708" v="31661" actId="1582"/>
          <ac:spMkLst>
            <pc:docMk/>
            <pc:sldMk cId="3973677040" sldId="293"/>
            <ac:spMk id="7" creationId="{19A14D7A-6FD0-C59F-FACC-1E2091E0A981}"/>
          </ac:spMkLst>
        </pc:spChg>
        <pc:spChg chg="mod">
          <ac:chgData name="Stuart C Wilde MBE" userId="effe1fc91cccb1d5" providerId="LiveId" clId="{52953467-E7BB-A146-A87D-2304E7E66E6B}" dt="2023-01-01T19:37:09.708" v="31661" actId="1582"/>
          <ac:spMkLst>
            <pc:docMk/>
            <pc:sldMk cId="3973677040" sldId="293"/>
            <ac:spMk id="19" creationId="{44EEFD8E-3433-84A8-EDD2-9380F38B536F}"/>
          </ac:spMkLst>
        </pc:spChg>
        <pc:spChg chg="mod">
          <ac:chgData name="Stuart C Wilde MBE" userId="effe1fc91cccb1d5" providerId="LiveId" clId="{52953467-E7BB-A146-A87D-2304E7E66E6B}" dt="2023-01-01T19:37:09.708" v="31661" actId="1582"/>
          <ac:spMkLst>
            <pc:docMk/>
            <pc:sldMk cId="3973677040" sldId="293"/>
            <ac:spMk id="20" creationId="{523E384D-B60D-642D-466A-F3676C95B071}"/>
          </ac:spMkLst>
        </pc:spChg>
        <pc:spChg chg="mod">
          <ac:chgData name="Stuart C Wilde MBE" userId="effe1fc91cccb1d5" providerId="LiveId" clId="{52953467-E7BB-A146-A87D-2304E7E66E6B}" dt="2023-01-01T19:37:09.708" v="31661" actId="1582"/>
          <ac:spMkLst>
            <pc:docMk/>
            <pc:sldMk cId="3973677040" sldId="293"/>
            <ac:spMk id="21" creationId="{F5FED702-6B64-6332-B3CF-6B61F97267E9}"/>
          </ac:spMkLst>
        </pc:spChg>
        <pc:graphicFrameChg chg="del">
          <ac:chgData name="Stuart C Wilde MBE" userId="effe1fc91cccb1d5" providerId="LiveId" clId="{52953467-E7BB-A146-A87D-2304E7E66E6B}" dt="2022-11-27T18:18:23.182" v="27537" actId="478"/>
          <ac:graphicFrameMkLst>
            <pc:docMk/>
            <pc:sldMk cId="3973677040" sldId="293"/>
            <ac:graphicFrameMk id="3" creationId="{10087B22-4599-924C-B880-C16333C9387B}"/>
          </ac:graphicFrameMkLst>
        </pc:graphicFrameChg>
        <pc:graphicFrameChg chg="add mod modGraphic">
          <ac:chgData name="Stuart C Wilde MBE" userId="effe1fc91cccb1d5" providerId="LiveId" clId="{52953467-E7BB-A146-A87D-2304E7E66E6B}" dt="2022-11-27T18:18:31.449" v="27569" actId="1035"/>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52953467-E7BB-A146-A87D-2304E7E66E6B}" dt="2023-01-01T19:37:29.592" v="31663" actId="1582"/>
        <pc:sldMkLst>
          <pc:docMk/>
          <pc:sldMk cId="3441441052" sldId="294"/>
        </pc:sldMkLst>
        <pc:spChg chg="mod">
          <ac:chgData name="Stuart C Wilde MBE" userId="effe1fc91cccb1d5" providerId="LiveId" clId="{52953467-E7BB-A146-A87D-2304E7E66E6B}" dt="2022-11-30T23:41:12.875" v="29399" actId="20577"/>
          <ac:spMkLst>
            <pc:docMk/>
            <pc:sldMk cId="3441441052" sldId="294"/>
            <ac:spMk id="2" creationId="{0F7DA49C-DD10-E0C4-9A03-C3A5B28BA9B0}"/>
          </ac:spMkLst>
        </pc:spChg>
        <pc:spChg chg="mod">
          <ac:chgData name="Stuart C Wilde MBE" userId="effe1fc91cccb1d5" providerId="LiveId" clId="{52953467-E7BB-A146-A87D-2304E7E66E6B}" dt="2023-01-01T19:37:29.592" v="31663" actId="1582"/>
          <ac:spMkLst>
            <pc:docMk/>
            <pc:sldMk cId="3441441052" sldId="294"/>
            <ac:spMk id="5" creationId="{4C48B27C-BB60-C069-69E2-D74DA0FCEA05}"/>
          </ac:spMkLst>
        </pc:spChg>
        <pc:spChg chg="mod">
          <ac:chgData name="Stuart C Wilde MBE" userId="effe1fc91cccb1d5" providerId="LiveId" clId="{52953467-E7BB-A146-A87D-2304E7E66E6B}" dt="2023-01-01T19:37:29.592" v="31663" actId="1582"/>
          <ac:spMkLst>
            <pc:docMk/>
            <pc:sldMk cId="3441441052" sldId="294"/>
            <ac:spMk id="6" creationId="{F61C0742-9BF7-F384-F861-42A29325F6A7}"/>
          </ac:spMkLst>
        </pc:spChg>
        <pc:spChg chg="mod">
          <ac:chgData name="Stuart C Wilde MBE" userId="effe1fc91cccb1d5" providerId="LiveId" clId="{52953467-E7BB-A146-A87D-2304E7E66E6B}" dt="2023-01-01T19:37:29.592" v="31663" actId="1582"/>
          <ac:spMkLst>
            <pc:docMk/>
            <pc:sldMk cId="3441441052" sldId="294"/>
            <ac:spMk id="7" creationId="{19A14D7A-6FD0-C59F-FACC-1E2091E0A981}"/>
          </ac:spMkLst>
        </pc:spChg>
        <pc:spChg chg="mod">
          <ac:chgData name="Stuart C Wilde MBE" userId="effe1fc91cccb1d5" providerId="LiveId" clId="{52953467-E7BB-A146-A87D-2304E7E66E6B}" dt="2023-01-01T19:37:29.592" v="31663" actId="1582"/>
          <ac:spMkLst>
            <pc:docMk/>
            <pc:sldMk cId="3441441052" sldId="294"/>
            <ac:spMk id="19" creationId="{44EEFD8E-3433-84A8-EDD2-9380F38B536F}"/>
          </ac:spMkLst>
        </pc:spChg>
        <pc:spChg chg="mod">
          <ac:chgData name="Stuart C Wilde MBE" userId="effe1fc91cccb1d5" providerId="LiveId" clId="{52953467-E7BB-A146-A87D-2304E7E66E6B}" dt="2023-01-01T19:37:29.592" v="31663" actId="1582"/>
          <ac:spMkLst>
            <pc:docMk/>
            <pc:sldMk cId="3441441052" sldId="294"/>
            <ac:spMk id="20" creationId="{523E384D-B60D-642D-466A-F3676C95B071}"/>
          </ac:spMkLst>
        </pc:spChg>
        <pc:spChg chg="mod">
          <ac:chgData name="Stuart C Wilde MBE" userId="effe1fc91cccb1d5" providerId="LiveId" clId="{52953467-E7BB-A146-A87D-2304E7E66E6B}" dt="2023-01-01T19:37:29.592" v="31663" actId="1582"/>
          <ac:spMkLst>
            <pc:docMk/>
            <pc:sldMk cId="3441441052" sldId="294"/>
            <ac:spMk id="21" creationId="{F5FED702-6B64-6332-B3CF-6B61F97267E9}"/>
          </ac:spMkLst>
        </pc:spChg>
        <pc:graphicFrameChg chg="add del mod">
          <ac:chgData name="Stuart C Wilde MBE" userId="effe1fc91cccb1d5" providerId="LiveId" clId="{52953467-E7BB-A146-A87D-2304E7E66E6B}" dt="2022-11-27T18:22:35.712" v="27576" actId="478"/>
          <ac:graphicFrameMkLst>
            <pc:docMk/>
            <pc:sldMk cId="3441441052" sldId="294"/>
            <ac:graphicFrameMk id="3" creationId="{AB277723-06E9-9315-5AA2-4FD6ED3B6E97}"/>
          </ac:graphicFrameMkLst>
        </pc:graphicFrameChg>
        <pc:graphicFrameChg chg="del">
          <ac:chgData name="Stuart C Wilde MBE" userId="effe1fc91cccb1d5" providerId="LiveId" clId="{52953467-E7BB-A146-A87D-2304E7E66E6B}" dt="2022-11-27T18:22:52.565" v="27579" actId="478"/>
          <ac:graphicFrameMkLst>
            <pc:docMk/>
            <pc:sldMk cId="3441441052" sldId="294"/>
            <ac:graphicFrameMk id="12" creationId="{9D34D002-1760-BDE7-7D34-D3FED3DFE613}"/>
          </ac:graphicFrameMkLst>
        </pc:graphicFrameChg>
        <pc:graphicFrameChg chg="add mod modGraphic">
          <ac:chgData name="Stuart C Wilde MBE" userId="effe1fc91cccb1d5" providerId="LiveId" clId="{52953467-E7BB-A146-A87D-2304E7E66E6B}" dt="2022-11-27T18:22:58.600" v="27599" actId="1035"/>
          <ac:graphicFrameMkLst>
            <pc:docMk/>
            <pc:sldMk cId="3441441052" sldId="294"/>
            <ac:graphicFrameMk id="13" creationId="{A36DE9D8-CFB1-0AED-FCA3-7E1E7C79267C}"/>
          </ac:graphicFrameMkLst>
        </pc:graphicFrameChg>
      </pc:sldChg>
      <pc:sldChg chg="addSp delSp modSp add mod">
        <pc:chgData name="Stuart C Wilde MBE" userId="effe1fc91cccb1d5" providerId="LiveId" clId="{52953467-E7BB-A146-A87D-2304E7E66E6B}" dt="2023-01-01T19:37:45.505" v="31665" actId="1582"/>
        <pc:sldMkLst>
          <pc:docMk/>
          <pc:sldMk cId="1598427982" sldId="295"/>
        </pc:sldMkLst>
        <pc:spChg chg="mod">
          <ac:chgData name="Stuart C Wilde MBE" userId="effe1fc91cccb1d5" providerId="LiveId" clId="{52953467-E7BB-A146-A87D-2304E7E66E6B}" dt="2022-11-30T23:41:17.249" v="29401" actId="20577"/>
          <ac:spMkLst>
            <pc:docMk/>
            <pc:sldMk cId="1598427982" sldId="295"/>
            <ac:spMk id="2" creationId="{0F7DA49C-DD10-E0C4-9A03-C3A5B28BA9B0}"/>
          </ac:spMkLst>
        </pc:spChg>
        <pc:spChg chg="mod">
          <ac:chgData name="Stuart C Wilde MBE" userId="effe1fc91cccb1d5" providerId="LiveId" clId="{52953467-E7BB-A146-A87D-2304E7E66E6B}" dt="2023-01-01T19:37:45.505" v="31665" actId="1582"/>
          <ac:spMkLst>
            <pc:docMk/>
            <pc:sldMk cId="1598427982" sldId="295"/>
            <ac:spMk id="5" creationId="{4C48B27C-BB60-C069-69E2-D74DA0FCEA05}"/>
          </ac:spMkLst>
        </pc:spChg>
        <pc:spChg chg="mod">
          <ac:chgData name="Stuart C Wilde MBE" userId="effe1fc91cccb1d5" providerId="LiveId" clId="{52953467-E7BB-A146-A87D-2304E7E66E6B}" dt="2023-01-01T19:37:45.505" v="31665" actId="1582"/>
          <ac:spMkLst>
            <pc:docMk/>
            <pc:sldMk cId="1598427982" sldId="295"/>
            <ac:spMk id="6" creationId="{F61C0742-9BF7-F384-F861-42A29325F6A7}"/>
          </ac:spMkLst>
        </pc:spChg>
        <pc:spChg chg="mod">
          <ac:chgData name="Stuart C Wilde MBE" userId="effe1fc91cccb1d5" providerId="LiveId" clId="{52953467-E7BB-A146-A87D-2304E7E66E6B}" dt="2023-01-01T19:37:45.505" v="31665" actId="1582"/>
          <ac:spMkLst>
            <pc:docMk/>
            <pc:sldMk cId="1598427982" sldId="295"/>
            <ac:spMk id="7" creationId="{19A14D7A-6FD0-C59F-FACC-1E2091E0A981}"/>
          </ac:spMkLst>
        </pc:spChg>
        <pc:spChg chg="mod">
          <ac:chgData name="Stuart C Wilde MBE" userId="effe1fc91cccb1d5" providerId="LiveId" clId="{52953467-E7BB-A146-A87D-2304E7E66E6B}" dt="2023-01-01T19:37:45.505" v="31665" actId="1582"/>
          <ac:spMkLst>
            <pc:docMk/>
            <pc:sldMk cId="1598427982" sldId="295"/>
            <ac:spMk id="19" creationId="{44EEFD8E-3433-84A8-EDD2-9380F38B536F}"/>
          </ac:spMkLst>
        </pc:spChg>
        <pc:spChg chg="mod">
          <ac:chgData name="Stuart C Wilde MBE" userId="effe1fc91cccb1d5" providerId="LiveId" clId="{52953467-E7BB-A146-A87D-2304E7E66E6B}" dt="2023-01-01T19:37:45.505" v="31665" actId="1582"/>
          <ac:spMkLst>
            <pc:docMk/>
            <pc:sldMk cId="1598427982" sldId="295"/>
            <ac:spMk id="20" creationId="{523E384D-B60D-642D-466A-F3676C95B071}"/>
          </ac:spMkLst>
        </pc:spChg>
        <pc:spChg chg="mod">
          <ac:chgData name="Stuart C Wilde MBE" userId="effe1fc91cccb1d5" providerId="LiveId" clId="{52953467-E7BB-A146-A87D-2304E7E66E6B}" dt="2023-01-01T19:37:45.505" v="31665" actId="1582"/>
          <ac:spMkLst>
            <pc:docMk/>
            <pc:sldMk cId="1598427982" sldId="295"/>
            <ac:spMk id="21" creationId="{F5FED702-6B64-6332-B3CF-6B61F97267E9}"/>
          </ac:spMkLst>
        </pc:spChg>
        <pc:graphicFrameChg chg="add mod modGraphic">
          <ac:chgData name="Stuart C Wilde MBE" userId="effe1fc91cccb1d5" providerId="LiveId" clId="{52953467-E7BB-A146-A87D-2304E7E66E6B}" dt="2022-11-27T18:25:19.745" v="27630" actId="1035"/>
          <ac:graphicFrameMkLst>
            <pc:docMk/>
            <pc:sldMk cId="1598427982" sldId="295"/>
            <ac:graphicFrameMk id="3" creationId="{EF49BE79-618B-7E8A-7E50-DF6CFAD747FB}"/>
          </ac:graphicFrameMkLst>
        </pc:graphicFrameChg>
        <pc:graphicFrameChg chg="del">
          <ac:chgData name="Stuart C Wilde MBE" userId="effe1fc91cccb1d5" providerId="LiveId" clId="{52953467-E7BB-A146-A87D-2304E7E66E6B}" dt="2022-11-27T18:25:11.862" v="27606" actId="478"/>
          <ac:graphicFrameMkLst>
            <pc:docMk/>
            <pc:sldMk cId="1598427982" sldId="295"/>
            <ac:graphicFrameMk id="13" creationId="{A36DE9D8-CFB1-0AED-FCA3-7E1E7C79267C}"/>
          </ac:graphicFrameMkLst>
        </pc:graphicFrameChg>
      </pc:sldChg>
      <pc:sldChg chg="addSp delSp modSp add mod">
        <pc:chgData name="Stuart C Wilde MBE" userId="effe1fc91cccb1d5" providerId="LiveId" clId="{52953467-E7BB-A146-A87D-2304E7E66E6B}" dt="2023-01-01T19:37:57.658" v="31667" actId="1582"/>
        <pc:sldMkLst>
          <pc:docMk/>
          <pc:sldMk cId="2336736217" sldId="296"/>
        </pc:sldMkLst>
        <pc:spChg chg="mod">
          <ac:chgData name="Stuart C Wilde MBE" userId="effe1fc91cccb1d5" providerId="LiveId" clId="{52953467-E7BB-A146-A87D-2304E7E66E6B}" dt="2022-11-30T23:41:22.557" v="29403" actId="20577"/>
          <ac:spMkLst>
            <pc:docMk/>
            <pc:sldMk cId="2336736217" sldId="296"/>
            <ac:spMk id="2" creationId="{0F7DA49C-DD10-E0C4-9A03-C3A5B28BA9B0}"/>
          </ac:spMkLst>
        </pc:spChg>
        <pc:spChg chg="mod">
          <ac:chgData name="Stuart C Wilde MBE" userId="effe1fc91cccb1d5" providerId="LiveId" clId="{52953467-E7BB-A146-A87D-2304E7E66E6B}" dt="2023-01-01T19:37:57.658" v="31667" actId="1582"/>
          <ac:spMkLst>
            <pc:docMk/>
            <pc:sldMk cId="2336736217" sldId="296"/>
            <ac:spMk id="5" creationId="{4C48B27C-BB60-C069-69E2-D74DA0FCEA05}"/>
          </ac:spMkLst>
        </pc:spChg>
        <pc:spChg chg="mod">
          <ac:chgData name="Stuart C Wilde MBE" userId="effe1fc91cccb1d5" providerId="LiveId" clId="{52953467-E7BB-A146-A87D-2304E7E66E6B}" dt="2023-01-01T19:37:57.658" v="31667" actId="1582"/>
          <ac:spMkLst>
            <pc:docMk/>
            <pc:sldMk cId="2336736217" sldId="296"/>
            <ac:spMk id="6" creationId="{F61C0742-9BF7-F384-F861-42A29325F6A7}"/>
          </ac:spMkLst>
        </pc:spChg>
        <pc:spChg chg="mod">
          <ac:chgData name="Stuart C Wilde MBE" userId="effe1fc91cccb1d5" providerId="LiveId" clId="{52953467-E7BB-A146-A87D-2304E7E66E6B}" dt="2023-01-01T19:37:57.658" v="31667" actId="1582"/>
          <ac:spMkLst>
            <pc:docMk/>
            <pc:sldMk cId="2336736217" sldId="296"/>
            <ac:spMk id="7" creationId="{19A14D7A-6FD0-C59F-FACC-1E2091E0A981}"/>
          </ac:spMkLst>
        </pc:spChg>
        <pc:spChg chg="mod">
          <ac:chgData name="Stuart C Wilde MBE" userId="effe1fc91cccb1d5" providerId="LiveId" clId="{52953467-E7BB-A146-A87D-2304E7E66E6B}" dt="2023-01-01T19:37:57.658" v="31667" actId="1582"/>
          <ac:spMkLst>
            <pc:docMk/>
            <pc:sldMk cId="2336736217" sldId="296"/>
            <ac:spMk id="19" creationId="{44EEFD8E-3433-84A8-EDD2-9380F38B536F}"/>
          </ac:spMkLst>
        </pc:spChg>
        <pc:spChg chg="mod">
          <ac:chgData name="Stuart C Wilde MBE" userId="effe1fc91cccb1d5" providerId="LiveId" clId="{52953467-E7BB-A146-A87D-2304E7E66E6B}" dt="2023-01-01T19:37:57.658" v="31667" actId="1582"/>
          <ac:spMkLst>
            <pc:docMk/>
            <pc:sldMk cId="2336736217" sldId="296"/>
            <ac:spMk id="20" creationId="{523E384D-B60D-642D-466A-F3676C95B071}"/>
          </ac:spMkLst>
        </pc:spChg>
        <pc:spChg chg="mod">
          <ac:chgData name="Stuart C Wilde MBE" userId="effe1fc91cccb1d5" providerId="LiveId" clId="{52953467-E7BB-A146-A87D-2304E7E66E6B}" dt="2023-01-01T19:37:57.658" v="31667" actId="1582"/>
          <ac:spMkLst>
            <pc:docMk/>
            <pc:sldMk cId="2336736217" sldId="296"/>
            <ac:spMk id="21" creationId="{F5FED702-6B64-6332-B3CF-6B61F97267E9}"/>
          </ac:spMkLst>
        </pc:spChg>
        <pc:graphicFrameChg chg="del">
          <ac:chgData name="Stuart C Wilde MBE" userId="effe1fc91cccb1d5" providerId="LiveId" clId="{52953467-E7BB-A146-A87D-2304E7E66E6B}" dt="2022-11-27T18:27:27.479" v="27637" actId="478"/>
          <ac:graphicFrameMkLst>
            <pc:docMk/>
            <pc:sldMk cId="2336736217" sldId="296"/>
            <ac:graphicFrameMk id="3" creationId="{EF49BE79-618B-7E8A-7E50-DF6CFAD747FB}"/>
          </ac:graphicFrameMkLst>
        </pc:graphicFrameChg>
        <pc:graphicFrameChg chg="add mod modGraphic">
          <ac:chgData name="Stuart C Wilde MBE" userId="effe1fc91cccb1d5" providerId="LiveId" clId="{52953467-E7BB-A146-A87D-2304E7E66E6B}" dt="2022-11-27T18:27:33.892" v="27663" actId="1035"/>
          <ac:graphicFrameMkLst>
            <pc:docMk/>
            <pc:sldMk cId="2336736217" sldId="296"/>
            <ac:graphicFrameMk id="12" creationId="{B3B16E02-597B-6ECC-09CD-0D94076F953E}"/>
          </ac:graphicFrameMkLst>
        </pc:graphicFrameChg>
      </pc:sldChg>
      <pc:sldChg chg="addSp delSp modSp add mod ord">
        <pc:chgData name="Stuart C Wilde MBE" userId="effe1fc91cccb1d5" providerId="LiveId" clId="{52953467-E7BB-A146-A87D-2304E7E66E6B}" dt="2023-01-02T17:01:18.872" v="32856" actId="20577"/>
        <pc:sldMkLst>
          <pc:docMk/>
          <pc:sldMk cId="915832190" sldId="297"/>
        </pc:sldMkLst>
        <pc:spChg chg="mod">
          <ac:chgData name="Stuart C Wilde MBE" userId="effe1fc91cccb1d5" providerId="LiveId" clId="{52953467-E7BB-A146-A87D-2304E7E66E6B}" dt="2022-11-30T23:39:22.163" v="29380" actId="1076"/>
          <ac:spMkLst>
            <pc:docMk/>
            <pc:sldMk cId="915832190" sldId="297"/>
            <ac:spMk id="2" creationId="{944108C4-791C-7ABC-846B-850E3EF65086}"/>
          </ac:spMkLst>
        </pc:spChg>
        <pc:spChg chg="del">
          <ac:chgData name="Stuart C Wilde MBE" userId="effe1fc91cccb1d5" providerId="LiveId" clId="{52953467-E7BB-A146-A87D-2304E7E66E6B}" dt="2022-11-30T22:35:48.406" v="28038" actId="478"/>
          <ac:spMkLst>
            <pc:docMk/>
            <pc:sldMk cId="915832190" sldId="297"/>
            <ac:spMk id="3" creationId="{CAE838A7-2F0D-41D2-863A-EF65DC8A6982}"/>
          </ac:spMkLst>
        </pc:spChg>
        <pc:spChg chg="mod">
          <ac:chgData name="Stuart C Wilde MBE" userId="effe1fc91cccb1d5" providerId="LiveId" clId="{52953467-E7BB-A146-A87D-2304E7E66E6B}" dt="2022-11-30T23:39:22.163" v="29380" actId="1076"/>
          <ac:spMkLst>
            <pc:docMk/>
            <pc:sldMk cId="915832190" sldId="297"/>
            <ac:spMk id="6" creationId="{E7203D45-5FA9-9CB9-A286-224C45F1C247}"/>
          </ac:spMkLst>
        </pc:spChg>
        <pc:spChg chg="mod">
          <ac:chgData name="Stuart C Wilde MBE" userId="effe1fc91cccb1d5" providerId="LiveId" clId="{52953467-E7BB-A146-A87D-2304E7E66E6B}" dt="2022-11-30T23:39:22.163" v="29380" actId="1076"/>
          <ac:spMkLst>
            <pc:docMk/>
            <pc:sldMk cId="915832190" sldId="297"/>
            <ac:spMk id="7" creationId="{6556937C-0823-42B5-2BBE-8DBE36431DDA}"/>
          </ac:spMkLst>
        </pc:spChg>
        <pc:spChg chg="mod">
          <ac:chgData name="Stuart C Wilde MBE" userId="effe1fc91cccb1d5" providerId="LiveId" clId="{52953467-E7BB-A146-A87D-2304E7E66E6B}" dt="2022-11-30T23:39:22.163" v="29380" actId="1076"/>
          <ac:spMkLst>
            <pc:docMk/>
            <pc:sldMk cId="915832190" sldId="297"/>
            <ac:spMk id="12" creationId="{4C0DB8A2-72F0-B9B9-F747-46880E0D0B42}"/>
          </ac:spMkLst>
        </pc:spChg>
        <pc:spChg chg="mod">
          <ac:chgData name="Stuart C Wilde MBE" userId="effe1fc91cccb1d5" providerId="LiveId" clId="{52953467-E7BB-A146-A87D-2304E7E66E6B}" dt="2022-11-30T23:39:22.163" v="29380" actId="1076"/>
          <ac:spMkLst>
            <pc:docMk/>
            <pc:sldMk cId="915832190" sldId="297"/>
            <ac:spMk id="13" creationId="{14057341-519D-23C8-4A61-A767472FA94E}"/>
          </ac:spMkLst>
        </pc:spChg>
        <pc:spChg chg="mod">
          <ac:chgData name="Stuart C Wilde MBE" userId="effe1fc91cccb1d5" providerId="LiveId" clId="{52953467-E7BB-A146-A87D-2304E7E66E6B}" dt="2022-11-30T23:39:22.163" v="29380" actId="1076"/>
          <ac:spMkLst>
            <pc:docMk/>
            <pc:sldMk cId="915832190" sldId="297"/>
            <ac:spMk id="15" creationId="{B97E2108-28B3-9FD1-0721-DA337A195D1C}"/>
          </ac:spMkLst>
        </pc:spChg>
        <pc:spChg chg="mod">
          <ac:chgData name="Stuart C Wilde MBE" userId="effe1fc91cccb1d5" providerId="LiveId" clId="{52953467-E7BB-A146-A87D-2304E7E66E6B}" dt="2022-11-30T23:39:22.163" v="29380" actId="1076"/>
          <ac:spMkLst>
            <pc:docMk/>
            <pc:sldMk cId="915832190" sldId="297"/>
            <ac:spMk id="16" creationId="{E651A32C-61D1-5C2F-AC5A-95F9C95C7DE3}"/>
          </ac:spMkLst>
        </pc:spChg>
        <pc:spChg chg="mod">
          <ac:chgData name="Stuart C Wilde MBE" userId="effe1fc91cccb1d5" providerId="LiveId" clId="{52953467-E7BB-A146-A87D-2304E7E66E6B}" dt="2022-11-30T23:39:22.163" v="29380" actId="1076"/>
          <ac:spMkLst>
            <pc:docMk/>
            <pc:sldMk cId="915832190" sldId="297"/>
            <ac:spMk id="17" creationId="{248122A6-CE30-5E4D-345E-2575E309A899}"/>
          </ac:spMkLst>
        </pc:spChg>
        <pc:spChg chg="del">
          <ac:chgData name="Stuart C Wilde MBE" userId="effe1fc91cccb1d5" providerId="LiveId" clId="{52953467-E7BB-A146-A87D-2304E7E66E6B}" dt="2022-11-30T22:35:58.695" v="28041" actId="478"/>
          <ac:spMkLst>
            <pc:docMk/>
            <pc:sldMk cId="915832190" sldId="297"/>
            <ac:spMk id="18" creationId="{A8904A3B-8518-F55F-93B6-D8D07D033C33}"/>
          </ac:spMkLst>
        </pc:spChg>
        <pc:spChg chg="add del mod">
          <ac:chgData name="Stuart C Wilde MBE" userId="effe1fc91cccb1d5" providerId="LiveId" clId="{52953467-E7BB-A146-A87D-2304E7E66E6B}" dt="2022-11-30T22:35:52.438" v="28040" actId="478"/>
          <ac:spMkLst>
            <pc:docMk/>
            <pc:sldMk cId="915832190" sldId="297"/>
            <ac:spMk id="19" creationId="{1EA3017D-CAAC-127E-B021-1BA8702BEE7E}"/>
          </ac:spMkLst>
        </pc:spChg>
        <pc:spChg chg="del">
          <ac:chgData name="Stuart C Wilde MBE" userId="effe1fc91cccb1d5" providerId="LiveId" clId="{52953467-E7BB-A146-A87D-2304E7E66E6B}" dt="2022-11-30T22:35:45.724" v="28037" actId="478"/>
          <ac:spMkLst>
            <pc:docMk/>
            <pc:sldMk cId="915832190" sldId="297"/>
            <ac:spMk id="20" creationId="{201138C4-D36B-4F11-81F5-4114010CF396}"/>
          </ac:spMkLst>
        </pc:spChg>
        <pc:spChg chg="add del mod">
          <ac:chgData name="Stuart C Wilde MBE" userId="effe1fc91cccb1d5" providerId="LiveId" clId="{52953467-E7BB-A146-A87D-2304E7E66E6B}" dt="2022-11-30T22:35:49.953" v="28039" actId="478"/>
          <ac:spMkLst>
            <pc:docMk/>
            <pc:sldMk cId="915832190" sldId="297"/>
            <ac:spMk id="22" creationId="{673BCC5F-2046-680A-7177-BE108C9FBE6B}"/>
          </ac:spMkLst>
        </pc:spChg>
        <pc:spChg chg="add del mod">
          <ac:chgData name="Stuart C Wilde MBE" userId="effe1fc91cccb1d5" providerId="LiveId" clId="{52953467-E7BB-A146-A87D-2304E7E66E6B}" dt="2022-11-30T22:49:00.424" v="28221" actId="478"/>
          <ac:spMkLst>
            <pc:docMk/>
            <pc:sldMk cId="915832190" sldId="297"/>
            <ac:spMk id="24" creationId="{79F037FD-73A3-2D1E-CDAA-4330F0E0E35B}"/>
          </ac:spMkLst>
        </pc:spChg>
        <pc:spChg chg="add del mod">
          <ac:chgData name="Stuart C Wilde MBE" userId="effe1fc91cccb1d5" providerId="LiveId" clId="{52953467-E7BB-A146-A87D-2304E7E66E6B}" dt="2022-11-30T23:01:44.316" v="28303" actId="478"/>
          <ac:spMkLst>
            <pc:docMk/>
            <pc:sldMk cId="915832190" sldId="297"/>
            <ac:spMk id="30" creationId="{EC4A6981-B5D7-9978-9C7D-9B250D61DA55}"/>
          </ac:spMkLst>
        </pc:spChg>
        <pc:spChg chg="add del mod">
          <ac:chgData name="Stuart C Wilde MBE" userId="effe1fc91cccb1d5" providerId="LiveId" clId="{52953467-E7BB-A146-A87D-2304E7E66E6B}" dt="2022-11-30T23:07:44.429" v="28460" actId="478"/>
          <ac:spMkLst>
            <pc:docMk/>
            <pc:sldMk cId="915832190" sldId="297"/>
            <ac:spMk id="32" creationId="{CF0BC0B4-DD98-DEA7-B71D-78159BC43BE9}"/>
          </ac:spMkLst>
        </pc:spChg>
        <pc:spChg chg="add del mod">
          <ac:chgData name="Stuart C Wilde MBE" userId="effe1fc91cccb1d5" providerId="LiveId" clId="{52953467-E7BB-A146-A87D-2304E7E66E6B}" dt="2022-11-30T23:01:48.100" v="28304" actId="478"/>
          <ac:spMkLst>
            <pc:docMk/>
            <pc:sldMk cId="915832190" sldId="297"/>
            <ac:spMk id="35" creationId="{36239CB2-9BD4-FFB3-7A1A-472DBFA9A38D}"/>
          </ac:spMkLst>
        </pc:spChg>
        <pc:spChg chg="del">
          <ac:chgData name="Stuart C Wilde MBE" userId="effe1fc91cccb1d5" providerId="LiveId" clId="{52953467-E7BB-A146-A87D-2304E7E66E6B}" dt="2022-11-30T22:36:00.224" v="28042" actId="478"/>
          <ac:spMkLst>
            <pc:docMk/>
            <pc:sldMk cId="915832190" sldId="297"/>
            <ac:spMk id="38" creationId="{62806559-90F5-5039-9C91-2B343A23FAAC}"/>
          </ac:spMkLst>
        </pc:spChg>
        <pc:spChg chg="add del mod">
          <ac:chgData name="Stuart C Wilde MBE" userId="effe1fc91cccb1d5" providerId="LiveId" clId="{52953467-E7BB-A146-A87D-2304E7E66E6B}" dt="2022-11-30T23:39:15.123" v="29379" actId="478"/>
          <ac:spMkLst>
            <pc:docMk/>
            <pc:sldMk cId="915832190" sldId="297"/>
            <ac:spMk id="39" creationId="{4A736798-B6E1-D390-546C-028A5B023B4A}"/>
          </ac:spMkLst>
        </pc:spChg>
        <pc:spChg chg="add del mod">
          <ac:chgData name="Stuart C Wilde MBE" userId="effe1fc91cccb1d5" providerId="LiveId" clId="{52953467-E7BB-A146-A87D-2304E7E66E6B}" dt="2022-11-30T23:36:40.473" v="29266" actId="478"/>
          <ac:spMkLst>
            <pc:docMk/>
            <pc:sldMk cId="915832190" sldId="297"/>
            <ac:spMk id="42" creationId="{094429CC-09E7-9A51-B126-A2885DB8105B}"/>
          </ac:spMkLst>
        </pc:spChg>
        <pc:spChg chg="add del mod">
          <ac:chgData name="Stuart C Wilde MBE" userId="effe1fc91cccb1d5" providerId="LiveId" clId="{52953467-E7BB-A146-A87D-2304E7E66E6B}" dt="2022-11-30T23:39:11.791" v="29378" actId="478"/>
          <ac:spMkLst>
            <pc:docMk/>
            <pc:sldMk cId="915832190" sldId="297"/>
            <ac:spMk id="43" creationId="{77E1BA3A-7B12-179F-55A0-2211F90BA3C7}"/>
          </ac:spMkLst>
        </pc:spChg>
        <pc:spChg chg="add del mod">
          <ac:chgData name="Stuart C Wilde MBE" userId="effe1fc91cccb1d5" providerId="LiveId" clId="{52953467-E7BB-A146-A87D-2304E7E66E6B}" dt="2022-11-30T23:36:38.097" v="29265" actId="478"/>
          <ac:spMkLst>
            <pc:docMk/>
            <pc:sldMk cId="915832190" sldId="297"/>
            <ac:spMk id="44" creationId="{6374AB38-0730-4DA4-E7A9-DC8F10276036}"/>
          </ac:spMkLst>
        </pc:spChg>
        <pc:spChg chg="add mod">
          <ac:chgData name="Stuart C Wilde MBE" userId="effe1fc91cccb1d5" providerId="LiveId" clId="{52953467-E7BB-A146-A87D-2304E7E66E6B}" dt="2023-01-02T17:01:18.872" v="32856" actId="20577"/>
          <ac:spMkLst>
            <pc:docMk/>
            <pc:sldMk cId="915832190" sldId="297"/>
            <ac:spMk id="45" creationId="{FBB4BAC0-F083-5E88-E4A7-A64FD6C30060}"/>
          </ac:spMkLst>
        </pc:spChg>
        <pc:cxnChg chg="mod">
          <ac:chgData name="Stuart C Wilde MBE" userId="effe1fc91cccb1d5" providerId="LiveId" clId="{52953467-E7BB-A146-A87D-2304E7E66E6B}" dt="2023-01-01T19:40:28.607" v="31673" actId="208"/>
          <ac:cxnSpMkLst>
            <pc:docMk/>
            <pc:sldMk cId="915832190" sldId="297"/>
            <ac:cxnSpMk id="27" creationId="{EE0623CE-DB50-86B1-3D70-B4061C53F90B}"/>
          </ac:cxnSpMkLst>
        </pc:cxnChg>
        <pc:cxnChg chg="mod">
          <ac:chgData name="Stuart C Wilde MBE" userId="effe1fc91cccb1d5" providerId="LiveId" clId="{52953467-E7BB-A146-A87D-2304E7E66E6B}" dt="2023-01-01T19:40:28.607" v="31673" actId="208"/>
          <ac:cxnSpMkLst>
            <pc:docMk/>
            <pc:sldMk cId="915832190" sldId="297"/>
            <ac:cxnSpMk id="28" creationId="{15DF648F-EF37-6FD5-4494-24660713F730}"/>
          </ac:cxnSpMkLst>
        </pc:cxnChg>
        <pc:cxnChg chg="mod">
          <ac:chgData name="Stuart C Wilde MBE" userId="effe1fc91cccb1d5" providerId="LiveId" clId="{52953467-E7BB-A146-A87D-2304E7E66E6B}" dt="2023-01-01T19:40:28.607" v="31673" actId="208"/>
          <ac:cxnSpMkLst>
            <pc:docMk/>
            <pc:sldMk cId="915832190" sldId="297"/>
            <ac:cxnSpMk id="29" creationId="{863CD5CC-31AA-5055-EFF3-E20E66080A85}"/>
          </ac:cxnSpMkLst>
        </pc:cxnChg>
        <pc:cxnChg chg="del mod">
          <ac:chgData name="Stuart C Wilde MBE" userId="effe1fc91cccb1d5" providerId="LiveId" clId="{52953467-E7BB-A146-A87D-2304E7E66E6B}" dt="2022-11-30T22:36:01.304" v="28043" actId="478"/>
          <ac:cxnSpMkLst>
            <pc:docMk/>
            <pc:sldMk cId="915832190" sldId="297"/>
            <ac:cxnSpMk id="34" creationId="{A20E3876-8342-0972-D521-BE068D795298}"/>
          </ac:cxnSpMkLst>
        </pc:cxnChg>
        <pc:cxnChg chg="add del mod">
          <ac:chgData name="Stuart C Wilde MBE" userId="effe1fc91cccb1d5" providerId="LiveId" clId="{52953467-E7BB-A146-A87D-2304E7E66E6B}" dt="2022-11-30T23:39:15.123" v="29379" actId="478"/>
          <ac:cxnSpMkLst>
            <pc:docMk/>
            <pc:sldMk cId="915832190" sldId="297"/>
            <ac:cxnSpMk id="37" creationId="{4149013D-CE94-7A35-1EA2-D7795F9D9A2D}"/>
          </ac:cxnSpMkLst>
        </pc:cxnChg>
        <pc:cxnChg chg="add del mod">
          <ac:chgData name="Stuart C Wilde MBE" userId="effe1fc91cccb1d5" providerId="LiveId" clId="{52953467-E7BB-A146-A87D-2304E7E66E6B}" dt="2022-11-30T23:39:15.123" v="29379" actId="478"/>
          <ac:cxnSpMkLst>
            <pc:docMk/>
            <pc:sldMk cId="915832190" sldId="297"/>
            <ac:cxnSpMk id="40" creationId="{4E8542BE-487D-9864-5F97-2E1FB2AF6864}"/>
          </ac:cxnSpMkLst>
        </pc:cxnChg>
        <pc:cxnChg chg="add del mod">
          <ac:chgData name="Stuart C Wilde MBE" userId="effe1fc91cccb1d5" providerId="LiveId" clId="{52953467-E7BB-A146-A87D-2304E7E66E6B}" dt="2022-11-30T23:14:28.504" v="28822"/>
          <ac:cxnSpMkLst>
            <pc:docMk/>
            <pc:sldMk cId="915832190" sldId="297"/>
            <ac:cxnSpMk id="41" creationId="{B2D19B8E-E802-25FC-11D3-91661CD35E67}"/>
          </ac:cxnSpMkLst>
        </pc:cxnChg>
      </pc:sldChg>
      <pc:sldChg chg="addSp delSp modSp add mod ord">
        <pc:chgData name="Stuart C Wilde MBE" userId="effe1fc91cccb1d5" providerId="LiveId" clId="{52953467-E7BB-A146-A87D-2304E7E66E6B}" dt="2023-01-03T14:02:34.620" v="35426" actId="20577"/>
        <pc:sldMkLst>
          <pc:docMk/>
          <pc:sldMk cId="2413103312" sldId="298"/>
        </pc:sldMkLst>
        <pc:spChg chg="add del mod">
          <ac:chgData name="Stuart C Wilde MBE" userId="effe1fc91cccb1d5" providerId="LiveId" clId="{52953467-E7BB-A146-A87D-2304E7E66E6B}" dt="2023-01-01T19:38:49.701" v="31669" actId="478"/>
          <ac:spMkLst>
            <pc:docMk/>
            <pc:sldMk cId="2413103312" sldId="298"/>
            <ac:spMk id="2" creationId="{ABBBCF5F-8DB1-55EE-61F2-E2D009604855}"/>
          </ac:spMkLst>
        </pc:spChg>
        <pc:spChg chg="add del mod">
          <ac:chgData name="Stuart C Wilde MBE" userId="effe1fc91cccb1d5" providerId="LiveId" clId="{52953467-E7BB-A146-A87D-2304E7E66E6B}" dt="2022-12-06T23:52:26.237" v="29424" actId="478"/>
          <ac:spMkLst>
            <pc:docMk/>
            <pc:sldMk cId="2413103312" sldId="298"/>
            <ac:spMk id="3" creationId="{AA1C9316-B413-5716-D4E5-EC00772F6DC7}"/>
          </ac:spMkLst>
        </pc:spChg>
        <pc:spChg chg="del">
          <ac:chgData name="Stuart C Wilde MBE" userId="effe1fc91cccb1d5" providerId="LiveId" clId="{52953467-E7BB-A146-A87D-2304E7E66E6B}" dt="2022-12-06T23:52:24.441" v="29423" actId="478"/>
          <ac:spMkLst>
            <pc:docMk/>
            <pc:sldMk cId="2413103312" sldId="298"/>
            <ac:spMk id="7" creationId="{B7D22470-FEE3-21D0-E879-741EB18633F2}"/>
          </ac:spMkLst>
        </pc:spChg>
        <pc:spChg chg="add del">
          <ac:chgData name="Stuart C Wilde MBE" userId="effe1fc91cccb1d5" providerId="LiveId" clId="{52953467-E7BB-A146-A87D-2304E7E66E6B}" dt="2022-12-07T00:01:48.771" v="29452" actId="11529"/>
          <ac:spMkLst>
            <pc:docMk/>
            <pc:sldMk cId="2413103312" sldId="298"/>
            <ac:spMk id="13" creationId="{17FCC12C-7482-F3F2-953E-0AEAD3FB3E08}"/>
          </ac:spMkLst>
        </pc:spChg>
        <pc:spChg chg="del">
          <ac:chgData name="Stuart C Wilde MBE" userId="effe1fc91cccb1d5" providerId="LiveId" clId="{52953467-E7BB-A146-A87D-2304E7E66E6B}" dt="2022-12-06T23:52:21.954" v="29422" actId="478"/>
          <ac:spMkLst>
            <pc:docMk/>
            <pc:sldMk cId="2413103312" sldId="298"/>
            <ac:spMk id="15" creationId="{4C5927C1-DA78-8366-4F4B-3E43E9A91023}"/>
          </ac:spMkLst>
        </pc:spChg>
        <pc:spChg chg="add mod">
          <ac:chgData name="Stuart C Wilde MBE" userId="effe1fc91cccb1d5" providerId="LiveId" clId="{52953467-E7BB-A146-A87D-2304E7E66E6B}" dt="2023-01-01T19:39:31.498" v="31671" actId="208"/>
          <ac:spMkLst>
            <pc:docMk/>
            <pc:sldMk cId="2413103312" sldId="298"/>
            <ac:spMk id="16" creationId="{D53F0FFB-0F5D-924D-1C90-A91C6198335F}"/>
          </ac:spMkLst>
        </pc:spChg>
        <pc:spChg chg="add mod">
          <ac:chgData name="Stuart C Wilde MBE" userId="effe1fc91cccb1d5" providerId="LiveId" clId="{52953467-E7BB-A146-A87D-2304E7E66E6B}" dt="2022-12-07T00:03:47.402" v="29557" actId="20577"/>
          <ac:spMkLst>
            <pc:docMk/>
            <pc:sldMk cId="2413103312" sldId="298"/>
            <ac:spMk id="19" creationId="{A15FD7AA-BD8B-2EF6-4E42-98FB76C87285}"/>
          </ac:spMkLst>
        </pc:spChg>
        <pc:spChg chg="add del mod">
          <ac:chgData name="Stuart C Wilde MBE" userId="effe1fc91cccb1d5" providerId="LiveId" clId="{52953467-E7BB-A146-A87D-2304E7E66E6B}" dt="2022-12-07T00:08:42.646" v="29559"/>
          <ac:spMkLst>
            <pc:docMk/>
            <pc:sldMk cId="2413103312" sldId="298"/>
            <ac:spMk id="26" creationId="{0BEE1529-2C5A-5023-4E98-03D4307F3B71}"/>
          </ac:spMkLst>
        </pc:spChg>
        <pc:spChg chg="add del mod">
          <ac:chgData name="Stuart C Wilde MBE" userId="effe1fc91cccb1d5" providerId="LiveId" clId="{52953467-E7BB-A146-A87D-2304E7E66E6B}" dt="2022-12-07T00:08:42.646" v="29559"/>
          <ac:spMkLst>
            <pc:docMk/>
            <pc:sldMk cId="2413103312" sldId="298"/>
            <ac:spMk id="27" creationId="{671FA360-ECD2-CE87-6E81-29A0DE1136AC}"/>
          </ac:spMkLst>
        </pc:spChg>
        <pc:spChg chg="add mod">
          <ac:chgData name="Stuart C Wilde MBE" userId="effe1fc91cccb1d5" providerId="LiveId" clId="{52953467-E7BB-A146-A87D-2304E7E66E6B}" dt="2023-01-03T14:02:34.620" v="35426" actId="20577"/>
          <ac:spMkLst>
            <pc:docMk/>
            <pc:sldMk cId="2413103312" sldId="298"/>
            <ac:spMk id="29" creationId="{C5A8C257-B6E4-D850-0685-E36894744DCB}"/>
          </ac:spMkLst>
        </pc:spChg>
        <pc:graphicFrameChg chg="add mod">
          <ac:chgData name="Stuart C Wilde MBE" userId="effe1fc91cccb1d5" providerId="LiveId" clId="{52953467-E7BB-A146-A87D-2304E7E66E6B}" dt="2022-12-07T00:01:00.202" v="29447" actId="1076"/>
          <ac:graphicFrameMkLst>
            <pc:docMk/>
            <pc:sldMk cId="2413103312" sldId="298"/>
            <ac:graphicFrameMk id="5" creationId="{099FC427-A782-4EAF-7EC0-5E82737B3939}"/>
          </ac:graphicFrameMkLst>
        </pc:graphicFrameChg>
        <pc:graphicFrameChg chg="add mod modGraphic">
          <ac:chgData name="Stuart C Wilde MBE" userId="effe1fc91cccb1d5" providerId="LiveId" clId="{52953467-E7BB-A146-A87D-2304E7E66E6B}" dt="2022-12-07T00:01:18.156" v="29450" actId="1076"/>
          <ac:graphicFrameMkLst>
            <pc:docMk/>
            <pc:sldMk cId="2413103312" sldId="298"/>
            <ac:graphicFrameMk id="12" creationId="{EE1C348D-0657-FA1E-1824-44C3F7960A25}"/>
          </ac:graphicFrameMkLst>
        </pc:graphicFrameChg>
        <pc:graphicFrameChg chg="del mod modGraphic">
          <ac:chgData name="Stuart C Wilde MBE" userId="effe1fc91cccb1d5" providerId="LiveId" clId="{52953467-E7BB-A146-A87D-2304E7E66E6B}" dt="2022-12-06T23:56:41.942" v="29434" actId="478"/>
          <ac:graphicFrameMkLst>
            <pc:docMk/>
            <pc:sldMk cId="2413103312" sldId="298"/>
            <ac:graphicFrameMk id="17" creationId="{246236FC-F7D0-02A3-120D-9C208DDEE85E}"/>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2" creationId="{850A4541-70B5-CAD7-5329-DD791FA71B86}"/>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4" creationId="{D2729424-92E5-F35C-EF18-69ADEB5F6B7B}"/>
          </ac:graphicFrameMkLst>
        </pc:graphicFrameChg>
        <pc:picChg chg="add mod">
          <ac:chgData name="Stuart C Wilde MBE" userId="effe1fc91cccb1d5" providerId="LiveId" clId="{52953467-E7BB-A146-A87D-2304E7E66E6B}" dt="2022-12-07T00:01:00.202" v="29447" actId="1076"/>
          <ac:picMkLst>
            <pc:docMk/>
            <pc:sldMk cId="2413103312" sldId="298"/>
            <ac:picMk id="6" creationId="{00000000-0008-0000-0000-000003000000}"/>
          </ac:picMkLst>
        </pc:picChg>
        <pc:picChg chg="del mod">
          <ac:chgData name="Stuart C Wilde MBE" userId="effe1fc91cccb1d5" providerId="LiveId" clId="{52953467-E7BB-A146-A87D-2304E7E66E6B}" dt="2022-12-06T23:56:43.772" v="29435" actId="478"/>
          <ac:picMkLst>
            <pc:docMk/>
            <pc:sldMk cId="2413103312" sldId="298"/>
            <ac:picMk id="18" creationId="{00000000-0008-0000-0000-000003000000}"/>
          </ac:picMkLst>
        </pc:picChg>
        <pc:picChg chg="add del mod">
          <ac:chgData name="Stuart C Wilde MBE" userId="effe1fc91cccb1d5" providerId="LiveId" clId="{52953467-E7BB-A146-A87D-2304E7E66E6B}" dt="2022-12-07T00:08:42.646" v="29559"/>
          <ac:picMkLst>
            <pc:docMk/>
            <pc:sldMk cId="2413103312" sldId="298"/>
            <ac:picMk id="23" creationId="{B5F3A9FF-1A2F-A991-D975-21CF7F16F824}"/>
          </ac:picMkLst>
        </pc:picChg>
        <pc:cxnChg chg="add mod">
          <ac:chgData name="Stuart C Wilde MBE" userId="effe1fc91cccb1d5" providerId="LiveId" clId="{52953467-E7BB-A146-A87D-2304E7E66E6B}" dt="2023-01-01T19:39:31.498" v="31671" actId="208"/>
          <ac:cxnSpMkLst>
            <pc:docMk/>
            <pc:sldMk cId="2413103312" sldId="298"/>
            <ac:cxnSpMk id="21" creationId="{97572567-282B-3C4E-87C3-CADB2FC51B8C}"/>
          </ac:cxnSpMkLst>
        </pc:cxnChg>
        <pc:cxnChg chg="add del mod">
          <ac:chgData name="Stuart C Wilde MBE" userId="effe1fc91cccb1d5" providerId="LiveId" clId="{52953467-E7BB-A146-A87D-2304E7E66E6B}" dt="2022-12-07T00:08:42.646" v="29559"/>
          <ac:cxnSpMkLst>
            <pc:docMk/>
            <pc:sldMk cId="2413103312" sldId="298"/>
            <ac:cxnSpMk id="28" creationId="{C3AB3C46-6C17-B967-63A2-19F951809DC7}"/>
          </ac:cxnSpMkLst>
        </pc:cxnChg>
      </pc:sldChg>
      <pc:sldChg chg="addSp delSp modSp add mod ord">
        <pc:chgData name="Stuart C Wilde MBE" userId="effe1fc91cccb1d5" providerId="LiveId" clId="{52953467-E7BB-A146-A87D-2304E7E66E6B}" dt="2023-01-03T14:02:39.856" v="35430" actId="20577"/>
        <pc:sldMkLst>
          <pc:docMk/>
          <pc:sldMk cId="2987344521" sldId="299"/>
        </pc:sldMkLst>
        <pc:spChg chg="add mod">
          <ac:chgData name="Stuart C Wilde MBE" userId="effe1fc91cccb1d5" providerId="LiveId" clId="{52953467-E7BB-A146-A87D-2304E7E66E6B}" dt="2022-12-09T12:29:47.462" v="29571"/>
          <ac:spMkLst>
            <pc:docMk/>
            <pc:sldMk cId="2987344521" sldId="299"/>
            <ac:spMk id="2" creationId="{3A83EA31-2159-86F1-5032-EFEFD0697755}"/>
          </ac:spMkLst>
        </pc:spChg>
        <pc:spChg chg="add mod">
          <ac:chgData name="Stuart C Wilde MBE" userId="effe1fc91cccb1d5" providerId="LiveId" clId="{52953467-E7BB-A146-A87D-2304E7E66E6B}" dt="2022-12-09T12:29:47.462" v="29571"/>
          <ac:spMkLst>
            <pc:docMk/>
            <pc:sldMk cId="2987344521" sldId="299"/>
            <ac:spMk id="3" creationId="{31A2DC28-E565-8426-6122-1D8A3220F2E8}"/>
          </ac:spMkLst>
        </pc:spChg>
        <pc:spChg chg="add mod">
          <ac:chgData name="Stuart C Wilde MBE" userId="effe1fc91cccb1d5" providerId="LiveId" clId="{52953467-E7BB-A146-A87D-2304E7E66E6B}" dt="2022-12-09T12:29:47.462" v="29571"/>
          <ac:spMkLst>
            <pc:docMk/>
            <pc:sldMk cId="2987344521" sldId="299"/>
            <ac:spMk id="7" creationId="{A5E33C38-9F40-D9F0-0520-437CFA1D8D97}"/>
          </ac:spMkLst>
        </pc:spChg>
        <pc:spChg chg="add mod">
          <ac:chgData name="Stuart C Wilde MBE" userId="effe1fc91cccb1d5" providerId="LiveId" clId="{52953467-E7BB-A146-A87D-2304E7E66E6B}" dt="2022-12-09T12:29:47.462" v="29571"/>
          <ac:spMkLst>
            <pc:docMk/>
            <pc:sldMk cId="2987344521" sldId="299"/>
            <ac:spMk id="13" creationId="{BAA3A4A2-569D-4AFD-2DA1-091D01368B9D}"/>
          </ac:spMkLst>
        </pc:spChg>
        <pc:spChg chg="add mod">
          <ac:chgData name="Stuart C Wilde MBE" userId="effe1fc91cccb1d5" providerId="LiveId" clId="{52953467-E7BB-A146-A87D-2304E7E66E6B}" dt="2022-12-09T12:29:47.462" v="29571"/>
          <ac:spMkLst>
            <pc:docMk/>
            <pc:sldMk cId="2987344521" sldId="299"/>
            <ac:spMk id="15" creationId="{C372BDBC-8805-CC7D-6DBD-DD4BCCDC14B5}"/>
          </ac:spMkLst>
        </pc:spChg>
        <pc:spChg chg="del">
          <ac:chgData name="Stuart C Wilde MBE" userId="effe1fc91cccb1d5" providerId="LiveId" clId="{52953467-E7BB-A146-A87D-2304E7E66E6B}" dt="2022-12-09T12:29:28.586" v="29570" actId="478"/>
          <ac:spMkLst>
            <pc:docMk/>
            <pc:sldMk cId="2987344521" sldId="299"/>
            <ac:spMk id="16" creationId="{D53F0FFB-0F5D-924D-1C90-A91C6198335F}"/>
          </ac:spMkLst>
        </pc:spChg>
        <pc:spChg chg="add mod">
          <ac:chgData name="Stuart C Wilde MBE" userId="effe1fc91cccb1d5" providerId="LiveId" clId="{52953467-E7BB-A146-A87D-2304E7E66E6B}" dt="2022-12-09T12:29:47.462" v="29571"/>
          <ac:spMkLst>
            <pc:docMk/>
            <pc:sldMk cId="2987344521" sldId="299"/>
            <ac:spMk id="17" creationId="{055C786C-7FF6-ED40-09EC-84447837EDA9}"/>
          </ac:spMkLst>
        </pc:spChg>
        <pc:spChg chg="add mod">
          <ac:chgData name="Stuart C Wilde MBE" userId="effe1fc91cccb1d5" providerId="LiveId" clId="{52953467-E7BB-A146-A87D-2304E7E66E6B}" dt="2022-12-09T12:29:47.462" v="29571"/>
          <ac:spMkLst>
            <pc:docMk/>
            <pc:sldMk cId="2987344521" sldId="299"/>
            <ac:spMk id="18" creationId="{BA385C9D-C53A-2A90-FF71-7EF309733174}"/>
          </ac:spMkLst>
        </pc:spChg>
        <pc:spChg chg="del">
          <ac:chgData name="Stuart C Wilde MBE" userId="effe1fc91cccb1d5" providerId="LiveId" clId="{52953467-E7BB-A146-A87D-2304E7E66E6B}" dt="2022-12-09T12:29:28.586" v="29570" actId="478"/>
          <ac:spMkLst>
            <pc:docMk/>
            <pc:sldMk cId="2987344521" sldId="299"/>
            <ac:spMk id="19" creationId="{A15FD7AA-BD8B-2EF6-4E42-98FB76C87285}"/>
          </ac:spMkLst>
        </pc:spChg>
        <pc:spChg chg="add mod">
          <ac:chgData name="Stuart C Wilde MBE" userId="effe1fc91cccb1d5" providerId="LiveId" clId="{52953467-E7BB-A146-A87D-2304E7E66E6B}" dt="2022-12-09T12:29:47.462" v="29571"/>
          <ac:spMkLst>
            <pc:docMk/>
            <pc:sldMk cId="2987344521" sldId="299"/>
            <ac:spMk id="20" creationId="{EA8979BD-C58B-35B0-F885-1BDA7B323A58}"/>
          </ac:spMkLst>
        </pc:spChg>
        <pc:spChg chg="add mod">
          <ac:chgData name="Stuart C Wilde MBE" userId="effe1fc91cccb1d5" providerId="LiveId" clId="{52953467-E7BB-A146-A87D-2304E7E66E6B}" dt="2022-12-09T12:29:47.462" v="29571"/>
          <ac:spMkLst>
            <pc:docMk/>
            <pc:sldMk cId="2987344521" sldId="299"/>
            <ac:spMk id="22" creationId="{E0C3B681-3B64-D293-6853-43FBFA01976C}"/>
          </ac:spMkLst>
        </pc:spChg>
        <pc:spChg chg="mod">
          <ac:chgData name="Stuart C Wilde MBE" userId="effe1fc91cccb1d5" providerId="LiveId" clId="{52953467-E7BB-A146-A87D-2304E7E66E6B}" dt="2023-01-03T14:02:39.856" v="35430" actId="20577"/>
          <ac:spMkLst>
            <pc:docMk/>
            <pc:sldMk cId="2987344521" sldId="299"/>
            <ac:spMk id="29" creationId="{C5A8C257-B6E4-D850-0685-E36894744DCB}"/>
          </ac:spMkLst>
        </pc:spChg>
        <pc:spChg chg="add mod">
          <ac:chgData name="Stuart C Wilde MBE" userId="effe1fc91cccb1d5" providerId="LiveId" clId="{52953467-E7BB-A146-A87D-2304E7E66E6B}" dt="2022-12-09T12:29:47.462" v="29571"/>
          <ac:spMkLst>
            <pc:docMk/>
            <pc:sldMk cId="2987344521" sldId="299"/>
            <ac:spMk id="36" creationId="{B85BAB28-FED6-488A-BBFE-FF08886D3598}"/>
          </ac:spMkLst>
        </pc:spChg>
        <pc:spChg chg="add mod">
          <ac:chgData name="Stuart C Wilde MBE" userId="effe1fc91cccb1d5" providerId="LiveId" clId="{52953467-E7BB-A146-A87D-2304E7E66E6B}" dt="2022-12-09T12:29:47.462" v="29571"/>
          <ac:spMkLst>
            <pc:docMk/>
            <pc:sldMk cId="2987344521" sldId="299"/>
            <ac:spMk id="39" creationId="{D2A6A40C-9F4E-A2FB-2582-1B8486C15FE5}"/>
          </ac:spMkLst>
        </pc:spChg>
        <pc:spChg chg="add mod">
          <ac:chgData name="Stuart C Wilde MBE" userId="effe1fc91cccb1d5" providerId="LiveId" clId="{52953467-E7BB-A146-A87D-2304E7E66E6B}" dt="2022-12-09T12:29:47.462" v="29571"/>
          <ac:spMkLst>
            <pc:docMk/>
            <pc:sldMk cId="2987344521" sldId="299"/>
            <ac:spMk id="40" creationId="{6F20056D-50C3-9133-4A08-82FD045D6177}"/>
          </ac:spMkLst>
        </pc:spChg>
        <pc:spChg chg="add mod">
          <ac:chgData name="Stuart C Wilde MBE" userId="effe1fc91cccb1d5" providerId="LiveId" clId="{52953467-E7BB-A146-A87D-2304E7E66E6B}" dt="2022-12-09T12:29:47.462" v="29571"/>
          <ac:spMkLst>
            <pc:docMk/>
            <pc:sldMk cId="2987344521" sldId="299"/>
            <ac:spMk id="41" creationId="{9170ACEB-4585-C547-ACD2-D6E0F6F54BFE}"/>
          </ac:spMkLst>
        </pc:spChg>
        <pc:graphicFrameChg chg="del">
          <ac:chgData name="Stuart C Wilde MBE" userId="effe1fc91cccb1d5" providerId="LiveId" clId="{52953467-E7BB-A146-A87D-2304E7E66E6B}" dt="2022-12-09T12:29:22.570" v="29568" actId="478"/>
          <ac:graphicFrameMkLst>
            <pc:docMk/>
            <pc:sldMk cId="2987344521" sldId="299"/>
            <ac:graphicFrameMk id="5" creationId="{099FC427-A782-4EAF-7EC0-5E82737B3939}"/>
          </ac:graphicFrameMkLst>
        </pc:graphicFrameChg>
        <pc:graphicFrameChg chg="del">
          <ac:chgData name="Stuart C Wilde MBE" userId="effe1fc91cccb1d5" providerId="LiveId" clId="{52953467-E7BB-A146-A87D-2304E7E66E6B}" dt="2022-12-09T12:29:28.586" v="29570" actId="478"/>
          <ac:graphicFrameMkLst>
            <pc:docMk/>
            <pc:sldMk cId="2987344521" sldId="299"/>
            <ac:graphicFrameMk id="12" creationId="{EE1C348D-0657-FA1E-1824-44C3F7960A25}"/>
          </ac:graphicFrameMkLst>
        </pc:graphicFrameChg>
        <pc:picChg chg="del">
          <ac:chgData name="Stuart C Wilde MBE" userId="effe1fc91cccb1d5" providerId="LiveId" clId="{52953467-E7BB-A146-A87D-2304E7E66E6B}" dt="2022-12-09T12:29:25.639" v="29569" actId="478"/>
          <ac:picMkLst>
            <pc:docMk/>
            <pc:sldMk cId="2987344521" sldId="299"/>
            <ac:picMk id="6" creationId="{00000000-0008-0000-0000-000003000000}"/>
          </ac:picMkLst>
        </pc:picChg>
        <pc:picChg chg="add mod">
          <ac:chgData name="Stuart C Wilde MBE" userId="effe1fc91cccb1d5" providerId="LiveId" clId="{52953467-E7BB-A146-A87D-2304E7E66E6B}" dt="2022-12-12T14:33:46.844" v="29575" actId="1076"/>
          <ac:picMkLst>
            <pc:docMk/>
            <pc:sldMk cId="2987344521" sldId="299"/>
            <ac:picMk id="6" creationId="{A05373E0-A312-B95B-525C-CA3ED16E6605}"/>
          </ac:picMkLst>
        </pc:picChg>
        <pc:cxnChg chg="del">
          <ac:chgData name="Stuart C Wilde MBE" userId="effe1fc91cccb1d5" providerId="LiveId" clId="{52953467-E7BB-A146-A87D-2304E7E66E6B}" dt="2022-12-09T12:29:28.586" v="29570" actId="478"/>
          <ac:cxnSpMkLst>
            <pc:docMk/>
            <pc:sldMk cId="2987344521" sldId="299"/>
            <ac:cxnSpMk id="21" creationId="{97572567-282B-3C4E-87C3-CADB2FC51B8C}"/>
          </ac:cxnSpMkLst>
        </pc:cxnChg>
        <pc:cxnChg chg="add mod">
          <ac:chgData name="Stuart C Wilde MBE" userId="effe1fc91cccb1d5" providerId="LiveId" clId="{52953467-E7BB-A146-A87D-2304E7E66E6B}" dt="2022-12-09T12:29:47.462" v="29571"/>
          <ac:cxnSpMkLst>
            <pc:docMk/>
            <pc:sldMk cId="2987344521" sldId="299"/>
            <ac:cxnSpMk id="23" creationId="{146BBC36-8E7C-590B-C3A2-907479A77C32}"/>
          </ac:cxnSpMkLst>
        </pc:cxnChg>
        <pc:cxnChg chg="add mod">
          <ac:chgData name="Stuart C Wilde MBE" userId="effe1fc91cccb1d5" providerId="LiveId" clId="{52953467-E7BB-A146-A87D-2304E7E66E6B}" dt="2023-01-01T19:42:20.006" v="31680" actId="208"/>
          <ac:cxnSpMkLst>
            <pc:docMk/>
            <pc:sldMk cId="2987344521" sldId="299"/>
            <ac:cxnSpMk id="24" creationId="{EFFC4126-28BE-2599-B66D-96FB8463A838}"/>
          </ac:cxnSpMkLst>
        </pc:cxnChg>
        <pc:cxnChg chg="add mod">
          <ac:chgData name="Stuart C Wilde MBE" userId="effe1fc91cccb1d5" providerId="LiveId" clId="{52953467-E7BB-A146-A87D-2304E7E66E6B}" dt="2023-01-01T19:42:20.006" v="31680" actId="208"/>
          <ac:cxnSpMkLst>
            <pc:docMk/>
            <pc:sldMk cId="2987344521" sldId="299"/>
            <ac:cxnSpMk id="26" creationId="{045F85AE-7F88-D058-0820-BC51A89E5006}"/>
          </ac:cxnSpMkLst>
        </pc:cxnChg>
        <pc:cxnChg chg="add mod">
          <ac:chgData name="Stuart C Wilde MBE" userId="effe1fc91cccb1d5" providerId="LiveId" clId="{52953467-E7BB-A146-A87D-2304E7E66E6B}" dt="2023-01-01T19:42:20.006" v="31680" actId="208"/>
          <ac:cxnSpMkLst>
            <pc:docMk/>
            <pc:sldMk cId="2987344521" sldId="299"/>
            <ac:cxnSpMk id="27" creationId="{DBE8CD17-89FB-94E3-F45C-11017B57E0E1}"/>
          </ac:cxnSpMkLst>
        </pc:cxnChg>
        <pc:cxnChg chg="add mod">
          <ac:chgData name="Stuart C Wilde MBE" userId="effe1fc91cccb1d5" providerId="LiveId" clId="{52953467-E7BB-A146-A87D-2304E7E66E6B}" dt="2023-01-01T19:42:07.358" v="31678" actId="208"/>
          <ac:cxnSpMkLst>
            <pc:docMk/>
            <pc:sldMk cId="2987344521" sldId="299"/>
            <ac:cxnSpMk id="28" creationId="{45F81DD9-14F3-CB87-21DF-4F68568BBAD7}"/>
          </ac:cxnSpMkLst>
        </pc:cxnChg>
        <pc:cxnChg chg="add mod">
          <ac:chgData name="Stuart C Wilde MBE" userId="effe1fc91cccb1d5" providerId="LiveId" clId="{52953467-E7BB-A146-A87D-2304E7E66E6B}" dt="2023-01-01T19:42:07.358" v="31678" actId="208"/>
          <ac:cxnSpMkLst>
            <pc:docMk/>
            <pc:sldMk cId="2987344521" sldId="299"/>
            <ac:cxnSpMk id="30" creationId="{50A09D81-7175-FF23-F681-4EA1D7353AB7}"/>
          </ac:cxnSpMkLst>
        </pc:cxnChg>
        <pc:cxnChg chg="add mod">
          <ac:chgData name="Stuart C Wilde MBE" userId="effe1fc91cccb1d5" providerId="LiveId" clId="{52953467-E7BB-A146-A87D-2304E7E66E6B}" dt="2023-01-01T19:42:07.358" v="31678" actId="208"/>
          <ac:cxnSpMkLst>
            <pc:docMk/>
            <pc:sldMk cId="2987344521" sldId="299"/>
            <ac:cxnSpMk id="31" creationId="{8DDB4692-F339-1E53-C90F-037362FE120F}"/>
          </ac:cxnSpMkLst>
        </pc:cxnChg>
        <pc:cxnChg chg="add mod">
          <ac:chgData name="Stuart C Wilde MBE" userId="effe1fc91cccb1d5" providerId="LiveId" clId="{52953467-E7BB-A146-A87D-2304E7E66E6B}" dt="2023-01-01T19:42:07.358" v="31678" actId="208"/>
          <ac:cxnSpMkLst>
            <pc:docMk/>
            <pc:sldMk cId="2987344521" sldId="299"/>
            <ac:cxnSpMk id="32" creationId="{FEA568FE-86A7-9542-381D-C8FD6C89261E}"/>
          </ac:cxnSpMkLst>
        </pc:cxnChg>
        <pc:cxnChg chg="add mod">
          <ac:chgData name="Stuart C Wilde MBE" userId="effe1fc91cccb1d5" providerId="LiveId" clId="{52953467-E7BB-A146-A87D-2304E7E66E6B}" dt="2023-01-01T19:42:07.358" v="31678" actId="208"/>
          <ac:cxnSpMkLst>
            <pc:docMk/>
            <pc:sldMk cId="2987344521" sldId="299"/>
            <ac:cxnSpMk id="33" creationId="{CA0C5DCD-C3E9-DF19-0735-3D0B221261BC}"/>
          </ac:cxnSpMkLst>
        </pc:cxnChg>
        <pc:cxnChg chg="add mod">
          <ac:chgData name="Stuart C Wilde MBE" userId="effe1fc91cccb1d5" providerId="LiveId" clId="{52953467-E7BB-A146-A87D-2304E7E66E6B}" dt="2023-01-01T19:42:07.358" v="31678" actId="208"/>
          <ac:cxnSpMkLst>
            <pc:docMk/>
            <pc:sldMk cId="2987344521" sldId="299"/>
            <ac:cxnSpMk id="34" creationId="{E582F271-225D-32A4-185D-F126788E616D}"/>
          </ac:cxnSpMkLst>
        </pc:cxnChg>
        <pc:cxnChg chg="add mod">
          <ac:chgData name="Stuart C Wilde MBE" userId="effe1fc91cccb1d5" providerId="LiveId" clId="{52953467-E7BB-A146-A87D-2304E7E66E6B}" dt="2023-01-01T19:42:07.358" v="31678" actId="208"/>
          <ac:cxnSpMkLst>
            <pc:docMk/>
            <pc:sldMk cId="2987344521" sldId="299"/>
            <ac:cxnSpMk id="35" creationId="{4EF0EB62-58AA-38A4-3797-FB52A0B4AC8B}"/>
          </ac:cxnSpMkLst>
        </pc:cxnChg>
        <pc:cxnChg chg="add mod">
          <ac:chgData name="Stuart C Wilde MBE" userId="effe1fc91cccb1d5" providerId="LiveId" clId="{52953467-E7BB-A146-A87D-2304E7E66E6B}" dt="2023-01-01T19:42:07.358" v="31678" actId="208"/>
          <ac:cxnSpMkLst>
            <pc:docMk/>
            <pc:sldMk cId="2987344521" sldId="299"/>
            <ac:cxnSpMk id="37" creationId="{79B8BAD9-C8B6-3A53-F249-468FE338E1FB}"/>
          </ac:cxnSpMkLst>
        </pc:cxnChg>
        <pc:cxnChg chg="add mod">
          <ac:chgData name="Stuart C Wilde MBE" userId="effe1fc91cccb1d5" providerId="LiveId" clId="{52953467-E7BB-A146-A87D-2304E7E66E6B}" dt="2022-12-09T12:29:47.462" v="29571"/>
          <ac:cxnSpMkLst>
            <pc:docMk/>
            <pc:sldMk cId="2987344521" sldId="299"/>
            <ac:cxnSpMk id="38" creationId="{C4EF46F4-2764-D223-C36F-58DBF696829C}"/>
          </ac:cxnSpMkLst>
        </pc:cxnChg>
        <pc:cxnChg chg="add mod">
          <ac:chgData name="Stuart C Wilde MBE" userId="effe1fc91cccb1d5" providerId="LiveId" clId="{52953467-E7BB-A146-A87D-2304E7E66E6B}" dt="2023-01-01T19:42:11.489" v="31679" actId="208"/>
          <ac:cxnSpMkLst>
            <pc:docMk/>
            <pc:sldMk cId="2987344521" sldId="299"/>
            <ac:cxnSpMk id="42" creationId="{E0166AE5-A252-F02D-91D8-F359EBEB054E}"/>
          </ac:cxnSpMkLst>
        </pc:cxnChg>
      </pc:sldChg>
      <pc:sldChg chg="addSp delSp modSp add mod ord">
        <pc:chgData name="Stuart C Wilde MBE" userId="effe1fc91cccb1d5" providerId="LiveId" clId="{52953467-E7BB-A146-A87D-2304E7E66E6B}" dt="2023-01-02T16:54:46.793" v="32852" actId="20577"/>
        <pc:sldMkLst>
          <pc:docMk/>
          <pc:sldMk cId="2822794169" sldId="300"/>
        </pc:sldMkLst>
        <pc:spChg chg="del">
          <ac:chgData name="Stuart C Wilde MBE" userId="effe1fc91cccb1d5" providerId="LiveId" clId="{52953467-E7BB-A146-A87D-2304E7E66E6B}" dt="2022-12-13T15:18:48.853" v="29579" actId="478"/>
          <ac:spMkLst>
            <pc:docMk/>
            <pc:sldMk cId="2822794169" sldId="300"/>
            <ac:spMk id="2" creationId="{3A83EA31-2159-86F1-5032-EFEFD0697755}"/>
          </ac:spMkLst>
        </pc:spChg>
        <pc:spChg chg="del">
          <ac:chgData name="Stuart C Wilde MBE" userId="effe1fc91cccb1d5" providerId="LiveId" clId="{52953467-E7BB-A146-A87D-2304E7E66E6B}" dt="2022-12-13T15:18:48.853" v="29579" actId="478"/>
          <ac:spMkLst>
            <pc:docMk/>
            <pc:sldMk cId="2822794169" sldId="300"/>
            <ac:spMk id="3" creationId="{31A2DC28-E565-8426-6122-1D8A3220F2E8}"/>
          </ac:spMkLst>
        </pc:spChg>
        <pc:spChg chg="add mod">
          <ac:chgData name="Stuart C Wilde MBE" userId="effe1fc91cccb1d5" providerId="LiveId" clId="{52953467-E7BB-A146-A87D-2304E7E66E6B}" dt="2022-12-18T11:49:01.676" v="29729" actId="113"/>
          <ac:spMkLst>
            <pc:docMk/>
            <pc:sldMk cId="2822794169" sldId="300"/>
            <ac:spMk id="5" creationId="{025CEFB1-244B-283A-01D9-211AAAC3E1E5}"/>
          </ac:spMkLst>
        </pc:spChg>
        <pc:spChg chg="del">
          <ac:chgData name="Stuart C Wilde MBE" userId="effe1fc91cccb1d5" providerId="LiveId" clId="{52953467-E7BB-A146-A87D-2304E7E66E6B}" dt="2022-12-13T15:18:48.853" v="29579" actId="478"/>
          <ac:spMkLst>
            <pc:docMk/>
            <pc:sldMk cId="2822794169" sldId="300"/>
            <ac:spMk id="7" creationId="{A5E33C38-9F40-D9F0-0520-437CFA1D8D97}"/>
          </ac:spMkLst>
        </pc:spChg>
        <pc:spChg chg="add mod">
          <ac:chgData name="Stuart C Wilde MBE" userId="effe1fc91cccb1d5" providerId="LiveId" clId="{52953467-E7BB-A146-A87D-2304E7E66E6B}" dt="2022-12-18T11:49:01.676" v="29729" actId="113"/>
          <ac:spMkLst>
            <pc:docMk/>
            <pc:sldMk cId="2822794169" sldId="300"/>
            <ac:spMk id="12" creationId="{64A35672-BACC-0F15-4CE5-77D7B3B39403}"/>
          </ac:spMkLst>
        </pc:spChg>
        <pc:spChg chg="del">
          <ac:chgData name="Stuart C Wilde MBE" userId="effe1fc91cccb1d5" providerId="LiveId" clId="{52953467-E7BB-A146-A87D-2304E7E66E6B}" dt="2022-12-13T15:18:48.853" v="29579" actId="478"/>
          <ac:spMkLst>
            <pc:docMk/>
            <pc:sldMk cId="2822794169" sldId="300"/>
            <ac:spMk id="13" creationId="{BAA3A4A2-569D-4AFD-2DA1-091D01368B9D}"/>
          </ac:spMkLst>
        </pc:spChg>
        <pc:spChg chg="del">
          <ac:chgData name="Stuart C Wilde MBE" userId="effe1fc91cccb1d5" providerId="LiveId" clId="{52953467-E7BB-A146-A87D-2304E7E66E6B}" dt="2022-12-13T15:18:48.853" v="29579" actId="478"/>
          <ac:spMkLst>
            <pc:docMk/>
            <pc:sldMk cId="2822794169" sldId="300"/>
            <ac:spMk id="15" creationId="{C372BDBC-8805-CC7D-6DBD-DD4BCCDC14B5}"/>
          </ac:spMkLst>
        </pc:spChg>
        <pc:spChg chg="add mod">
          <ac:chgData name="Stuart C Wilde MBE" userId="effe1fc91cccb1d5" providerId="LiveId" clId="{52953467-E7BB-A146-A87D-2304E7E66E6B}" dt="2022-12-18T11:49:01.676" v="29729" actId="113"/>
          <ac:spMkLst>
            <pc:docMk/>
            <pc:sldMk cId="2822794169" sldId="300"/>
            <ac:spMk id="16" creationId="{437BB74F-626E-B0F7-D8D6-8D069B1AA38A}"/>
          </ac:spMkLst>
        </pc:spChg>
        <pc:spChg chg="del">
          <ac:chgData name="Stuart C Wilde MBE" userId="effe1fc91cccb1d5" providerId="LiveId" clId="{52953467-E7BB-A146-A87D-2304E7E66E6B}" dt="2022-12-13T15:18:48.853" v="29579" actId="478"/>
          <ac:spMkLst>
            <pc:docMk/>
            <pc:sldMk cId="2822794169" sldId="300"/>
            <ac:spMk id="17" creationId="{055C786C-7FF6-ED40-09EC-84447837EDA9}"/>
          </ac:spMkLst>
        </pc:spChg>
        <pc:spChg chg="del">
          <ac:chgData name="Stuart C Wilde MBE" userId="effe1fc91cccb1d5" providerId="LiveId" clId="{52953467-E7BB-A146-A87D-2304E7E66E6B}" dt="2022-12-13T15:18:48.853" v="29579" actId="478"/>
          <ac:spMkLst>
            <pc:docMk/>
            <pc:sldMk cId="2822794169" sldId="300"/>
            <ac:spMk id="18" creationId="{BA385C9D-C53A-2A90-FF71-7EF309733174}"/>
          </ac:spMkLst>
        </pc:spChg>
        <pc:spChg chg="add mod">
          <ac:chgData name="Stuart C Wilde MBE" userId="effe1fc91cccb1d5" providerId="LiveId" clId="{52953467-E7BB-A146-A87D-2304E7E66E6B}" dt="2022-12-18T11:49:01.676" v="29729" actId="113"/>
          <ac:spMkLst>
            <pc:docMk/>
            <pc:sldMk cId="2822794169" sldId="300"/>
            <ac:spMk id="19" creationId="{F4963259-B78A-A8A5-21A9-6B2D52712AEC}"/>
          </ac:spMkLst>
        </pc:spChg>
        <pc:spChg chg="del">
          <ac:chgData name="Stuart C Wilde MBE" userId="effe1fc91cccb1d5" providerId="LiveId" clId="{52953467-E7BB-A146-A87D-2304E7E66E6B}" dt="2022-12-13T15:18:48.853" v="29579" actId="478"/>
          <ac:spMkLst>
            <pc:docMk/>
            <pc:sldMk cId="2822794169" sldId="300"/>
            <ac:spMk id="20" creationId="{EA8979BD-C58B-35B0-F885-1BDA7B323A58}"/>
          </ac:spMkLst>
        </pc:spChg>
        <pc:spChg chg="add mod">
          <ac:chgData name="Stuart C Wilde MBE" userId="effe1fc91cccb1d5" providerId="LiveId" clId="{52953467-E7BB-A146-A87D-2304E7E66E6B}" dt="2022-12-18T11:49:01.676" v="29729" actId="113"/>
          <ac:spMkLst>
            <pc:docMk/>
            <pc:sldMk cId="2822794169" sldId="300"/>
            <ac:spMk id="21" creationId="{A6234B48-2110-E38A-5F17-6C17CBDD2605}"/>
          </ac:spMkLst>
        </pc:spChg>
        <pc:spChg chg="del">
          <ac:chgData name="Stuart C Wilde MBE" userId="effe1fc91cccb1d5" providerId="LiveId" clId="{52953467-E7BB-A146-A87D-2304E7E66E6B}" dt="2022-12-13T15:18:48.853" v="29579" actId="478"/>
          <ac:spMkLst>
            <pc:docMk/>
            <pc:sldMk cId="2822794169" sldId="300"/>
            <ac:spMk id="22" creationId="{E0C3B681-3B64-D293-6853-43FBFA01976C}"/>
          </ac:spMkLst>
        </pc:spChg>
        <pc:spChg chg="mod">
          <ac:chgData name="Stuart C Wilde MBE" userId="effe1fc91cccb1d5" providerId="LiveId" clId="{52953467-E7BB-A146-A87D-2304E7E66E6B}" dt="2023-01-02T16:54:46.793" v="32852" actId="20577"/>
          <ac:spMkLst>
            <pc:docMk/>
            <pc:sldMk cId="2822794169" sldId="300"/>
            <ac:spMk id="29" creationId="{C5A8C257-B6E4-D850-0685-E36894744DCB}"/>
          </ac:spMkLst>
        </pc:spChg>
        <pc:spChg chg="del">
          <ac:chgData name="Stuart C Wilde MBE" userId="effe1fc91cccb1d5" providerId="LiveId" clId="{52953467-E7BB-A146-A87D-2304E7E66E6B}" dt="2022-12-13T15:18:48.853" v="29579" actId="478"/>
          <ac:spMkLst>
            <pc:docMk/>
            <pc:sldMk cId="2822794169" sldId="300"/>
            <ac:spMk id="36" creationId="{B85BAB28-FED6-488A-BBFE-FF08886D3598}"/>
          </ac:spMkLst>
        </pc:spChg>
        <pc:spChg chg="del">
          <ac:chgData name="Stuart C Wilde MBE" userId="effe1fc91cccb1d5" providerId="LiveId" clId="{52953467-E7BB-A146-A87D-2304E7E66E6B}" dt="2022-12-13T15:18:48.853" v="29579" actId="478"/>
          <ac:spMkLst>
            <pc:docMk/>
            <pc:sldMk cId="2822794169" sldId="300"/>
            <ac:spMk id="39" creationId="{D2A6A40C-9F4E-A2FB-2582-1B8486C15FE5}"/>
          </ac:spMkLst>
        </pc:spChg>
        <pc:spChg chg="del">
          <ac:chgData name="Stuart C Wilde MBE" userId="effe1fc91cccb1d5" providerId="LiveId" clId="{52953467-E7BB-A146-A87D-2304E7E66E6B}" dt="2022-12-13T15:18:48.853" v="29579" actId="478"/>
          <ac:spMkLst>
            <pc:docMk/>
            <pc:sldMk cId="2822794169" sldId="300"/>
            <ac:spMk id="40" creationId="{6F20056D-50C3-9133-4A08-82FD045D6177}"/>
          </ac:spMkLst>
        </pc:spChg>
        <pc:spChg chg="del">
          <ac:chgData name="Stuart C Wilde MBE" userId="effe1fc91cccb1d5" providerId="LiveId" clId="{52953467-E7BB-A146-A87D-2304E7E66E6B}" dt="2022-12-13T15:18:48.853" v="29579" actId="478"/>
          <ac:spMkLst>
            <pc:docMk/>
            <pc:sldMk cId="2822794169" sldId="300"/>
            <ac:spMk id="41" creationId="{9170ACEB-4585-C547-ACD2-D6E0F6F54BFE}"/>
          </ac:spMkLst>
        </pc:spChg>
        <pc:spChg chg="add mod">
          <ac:chgData name="Stuart C Wilde MBE" userId="effe1fc91cccb1d5" providerId="LiveId" clId="{52953467-E7BB-A146-A87D-2304E7E66E6B}" dt="2022-12-18T11:49:01.676" v="29729" actId="113"/>
          <ac:spMkLst>
            <pc:docMk/>
            <pc:sldMk cId="2822794169" sldId="300"/>
            <ac:spMk id="43" creationId="{025528FC-A977-FEB2-D3D8-F526D0611D4C}"/>
          </ac:spMkLst>
        </pc:spChg>
        <pc:spChg chg="add mod">
          <ac:chgData name="Stuart C Wilde MBE" userId="effe1fc91cccb1d5" providerId="LiveId" clId="{52953467-E7BB-A146-A87D-2304E7E66E6B}" dt="2022-12-18T12:10:59.771" v="29819" actId="20577"/>
          <ac:spMkLst>
            <pc:docMk/>
            <pc:sldMk cId="2822794169" sldId="300"/>
            <ac:spMk id="44" creationId="{5DA310C6-D74B-70CC-291F-A4D1EE61923D}"/>
          </ac:spMkLst>
        </pc:spChg>
        <pc:spChg chg="add mod">
          <ac:chgData name="Stuart C Wilde MBE" userId="effe1fc91cccb1d5" providerId="LiveId" clId="{52953467-E7BB-A146-A87D-2304E7E66E6B}" dt="2022-12-18T11:47:58.622" v="29726" actId="2711"/>
          <ac:spMkLst>
            <pc:docMk/>
            <pc:sldMk cId="2822794169" sldId="300"/>
            <ac:spMk id="45" creationId="{A130FFBD-4536-DCAA-21B2-52EAAA84E66C}"/>
          </ac:spMkLst>
        </pc:spChg>
        <pc:spChg chg="add mod">
          <ac:chgData name="Stuart C Wilde MBE" userId="effe1fc91cccb1d5" providerId="LiveId" clId="{52953467-E7BB-A146-A87D-2304E7E66E6B}" dt="2022-12-18T11:47:58.622" v="29726" actId="2711"/>
          <ac:spMkLst>
            <pc:docMk/>
            <pc:sldMk cId="2822794169" sldId="300"/>
            <ac:spMk id="46" creationId="{3AD27F30-27D1-139A-0B9C-F326064EB419}"/>
          </ac:spMkLst>
        </pc:spChg>
        <pc:spChg chg="add mod">
          <ac:chgData name="Stuart C Wilde MBE" userId="effe1fc91cccb1d5" providerId="LiveId" clId="{52953467-E7BB-A146-A87D-2304E7E66E6B}" dt="2022-12-18T11:47:58.622" v="29726" actId="2711"/>
          <ac:spMkLst>
            <pc:docMk/>
            <pc:sldMk cId="2822794169" sldId="300"/>
            <ac:spMk id="47" creationId="{A252CC53-49D0-5E59-7B5D-CC29DE4C3F01}"/>
          </ac:spMkLst>
        </pc:spChg>
        <pc:spChg chg="add mod">
          <ac:chgData name="Stuart C Wilde MBE" userId="effe1fc91cccb1d5" providerId="LiveId" clId="{52953467-E7BB-A146-A87D-2304E7E66E6B}" dt="2022-12-18T11:47:58.622" v="29726" actId="2711"/>
          <ac:spMkLst>
            <pc:docMk/>
            <pc:sldMk cId="2822794169" sldId="300"/>
            <ac:spMk id="48" creationId="{DBAD0256-0129-F0F7-29D5-B1B0179448A0}"/>
          </ac:spMkLst>
        </pc:spChg>
        <pc:spChg chg="add mod">
          <ac:chgData name="Stuart C Wilde MBE" userId="effe1fc91cccb1d5" providerId="LiveId" clId="{52953467-E7BB-A146-A87D-2304E7E66E6B}" dt="2022-12-18T11:47:58.622" v="29726" actId="2711"/>
          <ac:spMkLst>
            <pc:docMk/>
            <pc:sldMk cId="2822794169" sldId="300"/>
            <ac:spMk id="49" creationId="{6D2B5D11-5561-B646-FA3D-5800781F13F7}"/>
          </ac:spMkLst>
        </pc:spChg>
        <pc:spChg chg="add mod">
          <ac:chgData name="Stuart C Wilde MBE" userId="effe1fc91cccb1d5" providerId="LiveId" clId="{52953467-E7BB-A146-A87D-2304E7E66E6B}" dt="2022-12-18T11:49:39.988" v="29749" actId="1036"/>
          <ac:spMkLst>
            <pc:docMk/>
            <pc:sldMk cId="2822794169" sldId="300"/>
            <ac:spMk id="50" creationId="{55B5E25F-8F7D-613B-2706-A0094A6937B9}"/>
          </ac:spMkLst>
        </pc:spChg>
        <pc:spChg chg="add mod">
          <ac:chgData name="Stuart C Wilde MBE" userId="effe1fc91cccb1d5" providerId="LiveId" clId="{52953467-E7BB-A146-A87D-2304E7E66E6B}" dt="2022-12-18T11:48:19.055" v="29727" actId="255"/>
          <ac:spMkLst>
            <pc:docMk/>
            <pc:sldMk cId="2822794169" sldId="300"/>
            <ac:spMk id="51" creationId="{E91734AB-D52F-6FE9-4544-BE4E3820B624}"/>
          </ac:spMkLst>
        </pc:spChg>
        <pc:spChg chg="add mod">
          <ac:chgData name="Stuart C Wilde MBE" userId="effe1fc91cccb1d5" providerId="LiveId" clId="{52953467-E7BB-A146-A87D-2304E7E66E6B}" dt="2022-12-18T11:48:19.055" v="29727" actId="255"/>
          <ac:spMkLst>
            <pc:docMk/>
            <pc:sldMk cId="2822794169" sldId="300"/>
            <ac:spMk id="52" creationId="{DA0B4692-BF97-4AB7-134E-47C6C1B8B0D7}"/>
          </ac:spMkLst>
        </pc:spChg>
        <pc:spChg chg="add mod">
          <ac:chgData name="Stuart C Wilde MBE" userId="effe1fc91cccb1d5" providerId="LiveId" clId="{52953467-E7BB-A146-A87D-2304E7E66E6B}" dt="2022-12-18T11:48:19.055" v="29727" actId="255"/>
          <ac:spMkLst>
            <pc:docMk/>
            <pc:sldMk cId="2822794169" sldId="300"/>
            <ac:spMk id="53" creationId="{3D219AD9-B150-460E-90EF-79996F3586E0}"/>
          </ac:spMkLst>
        </pc:spChg>
        <pc:spChg chg="add mod">
          <ac:chgData name="Stuart C Wilde MBE" userId="effe1fc91cccb1d5" providerId="LiveId" clId="{52953467-E7BB-A146-A87D-2304E7E66E6B}" dt="2022-12-18T11:48:19.055" v="29727" actId="255"/>
          <ac:spMkLst>
            <pc:docMk/>
            <pc:sldMk cId="2822794169" sldId="300"/>
            <ac:spMk id="54" creationId="{77503CF2-EE0A-4199-3CCB-2540CB34816E}"/>
          </ac:spMkLst>
        </pc:spChg>
        <pc:spChg chg="add mod">
          <ac:chgData name="Stuart C Wilde MBE" userId="effe1fc91cccb1d5" providerId="LiveId" clId="{52953467-E7BB-A146-A87D-2304E7E66E6B}" dt="2022-12-18T11:48:19.055" v="29727" actId="255"/>
          <ac:spMkLst>
            <pc:docMk/>
            <pc:sldMk cId="2822794169" sldId="300"/>
            <ac:spMk id="55" creationId="{18AE5426-616B-BF24-007E-038E765A969E}"/>
          </ac:spMkLst>
        </pc:spChg>
        <pc:spChg chg="add mod">
          <ac:chgData name="Stuart C Wilde MBE" userId="effe1fc91cccb1d5" providerId="LiveId" clId="{52953467-E7BB-A146-A87D-2304E7E66E6B}" dt="2022-12-18T11:48:19.055" v="29727" actId="255"/>
          <ac:spMkLst>
            <pc:docMk/>
            <pc:sldMk cId="2822794169" sldId="300"/>
            <ac:spMk id="56" creationId="{4B288270-322E-CFF2-7E85-714F86D601F6}"/>
          </ac:spMkLst>
        </pc:spChg>
        <pc:spChg chg="add del mod">
          <ac:chgData name="Stuart C Wilde MBE" userId="effe1fc91cccb1d5" providerId="LiveId" clId="{52953467-E7BB-A146-A87D-2304E7E66E6B}" dt="2022-12-18T11:37:10.141" v="29590" actId="478"/>
          <ac:spMkLst>
            <pc:docMk/>
            <pc:sldMk cId="2822794169" sldId="300"/>
            <ac:spMk id="57" creationId="{BCEE614B-7D78-12D6-850C-5E27C2302D1C}"/>
          </ac:spMkLst>
        </pc:spChg>
        <pc:spChg chg="add del mod">
          <ac:chgData name="Stuart C Wilde MBE" userId="effe1fc91cccb1d5" providerId="LiveId" clId="{52953467-E7BB-A146-A87D-2304E7E66E6B}" dt="2022-12-18T11:37:10.141" v="29590" actId="478"/>
          <ac:spMkLst>
            <pc:docMk/>
            <pc:sldMk cId="2822794169" sldId="300"/>
            <ac:spMk id="58" creationId="{38884D5F-0FA5-B2F4-2310-C0899ADDD3BB}"/>
          </ac:spMkLst>
        </pc:spChg>
        <pc:spChg chg="add del mod">
          <ac:chgData name="Stuart C Wilde MBE" userId="effe1fc91cccb1d5" providerId="LiveId" clId="{52953467-E7BB-A146-A87D-2304E7E66E6B}" dt="2022-12-18T11:37:10.141" v="29590" actId="478"/>
          <ac:spMkLst>
            <pc:docMk/>
            <pc:sldMk cId="2822794169" sldId="300"/>
            <ac:spMk id="59" creationId="{4D4F5051-D45E-0A3F-3813-59EAF7D0555C}"/>
          </ac:spMkLst>
        </pc:spChg>
        <pc:spChg chg="add mod">
          <ac:chgData name="Stuart C Wilde MBE" userId="effe1fc91cccb1d5" providerId="LiveId" clId="{52953467-E7BB-A146-A87D-2304E7E66E6B}" dt="2022-12-18T11:49:01.676" v="29729" actId="113"/>
          <ac:spMkLst>
            <pc:docMk/>
            <pc:sldMk cId="2822794169" sldId="300"/>
            <ac:spMk id="60" creationId="{A04B9660-058B-84CC-AFF5-D38C693AF096}"/>
          </ac:spMkLst>
        </pc:spChg>
        <pc:spChg chg="add mod">
          <ac:chgData name="Stuart C Wilde MBE" userId="effe1fc91cccb1d5" providerId="LiveId" clId="{52953467-E7BB-A146-A87D-2304E7E66E6B}" dt="2022-12-18T11:47:58.622" v="29726" actId="2711"/>
          <ac:spMkLst>
            <pc:docMk/>
            <pc:sldMk cId="2822794169" sldId="300"/>
            <ac:spMk id="61" creationId="{901686D2-0C2C-6A5C-748B-260AF8ECCE43}"/>
          </ac:spMkLst>
        </pc:spChg>
        <pc:spChg chg="add mod">
          <ac:chgData name="Stuart C Wilde MBE" userId="effe1fc91cccb1d5" providerId="LiveId" clId="{52953467-E7BB-A146-A87D-2304E7E66E6B}" dt="2022-12-18T11:48:32.649" v="29728" actId="255"/>
          <ac:spMkLst>
            <pc:docMk/>
            <pc:sldMk cId="2822794169" sldId="300"/>
            <ac:spMk id="62" creationId="{C24CBCB0-6470-0B9C-E301-313443DB5837}"/>
          </ac:spMkLst>
        </pc:spChg>
        <pc:spChg chg="add del mod">
          <ac:chgData name="Stuart C Wilde MBE" userId="effe1fc91cccb1d5" providerId="LiveId" clId="{52953467-E7BB-A146-A87D-2304E7E66E6B}" dt="2022-12-18T11:37:10.141" v="29590" actId="478"/>
          <ac:spMkLst>
            <pc:docMk/>
            <pc:sldMk cId="2822794169" sldId="300"/>
            <ac:spMk id="63" creationId="{57F4770C-943F-2470-63B1-3EAAC6A5F612}"/>
          </ac:spMkLst>
        </pc:spChg>
        <pc:spChg chg="add mod">
          <ac:chgData name="Stuart C Wilde MBE" userId="effe1fc91cccb1d5" providerId="LiveId" clId="{52953467-E7BB-A146-A87D-2304E7E66E6B}" dt="2022-12-18T11:47:58.622" v="29726" actId="2711"/>
          <ac:spMkLst>
            <pc:docMk/>
            <pc:sldMk cId="2822794169" sldId="300"/>
            <ac:spMk id="65" creationId="{2298FE01-05FD-8235-AEFF-0B1D81B6FCAA}"/>
          </ac:spMkLst>
        </pc:spChg>
        <pc:spChg chg="add mod">
          <ac:chgData name="Stuart C Wilde MBE" userId="effe1fc91cccb1d5" providerId="LiveId" clId="{52953467-E7BB-A146-A87D-2304E7E66E6B}" dt="2022-12-18T11:47:58.622" v="29726" actId="2711"/>
          <ac:spMkLst>
            <pc:docMk/>
            <pc:sldMk cId="2822794169" sldId="300"/>
            <ac:spMk id="66" creationId="{A59ED395-25A8-0688-A6A8-3DCA3FC8531A}"/>
          </ac:spMkLst>
        </pc:spChg>
        <pc:spChg chg="add mod">
          <ac:chgData name="Stuart C Wilde MBE" userId="effe1fc91cccb1d5" providerId="LiveId" clId="{52953467-E7BB-A146-A87D-2304E7E66E6B}" dt="2022-12-18T11:58:37.264" v="29784" actId="20577"/>
          <ac:spMkLst>
            <pc:docMk/>
            <pc:sldMk cId="2822794169" sldId="300"/>
            <ac:spMk id="67" creationId="{BA717EC9-D310-3A92-22DF-D0F5FE7145DD}"/>
          </ac:spMkLst>
        </pc:spChg>
        <pc:spChg chg="add mod">
          <ac:chgData name="Stuart C Wilde MBE" userId="effe1fc91cccb1d5" providerId="LiveId" clId="{52953467-E7BB-A146-A87D-2304E7E66E6B}" dt="2022-12-18T11:47:58.622" v="29726" actId="2711"/>
          <ac:spMkLst>
            <pc:docMk/>
            <pc:sldMk cId="2822794169" sldId="300"/>
            <ac:spMk id="69" creationId="{DB965F0A-1495-33F9-2C2C-D36C2A06873F}"/>
          </ac:spMkLst>
        </pc:spChg>
        <pc:spChg chg="add mod">
          <ac:chgData name="Stuart C Wilde MBE" userId="effe1fc91cccb1d5" providerId="LiveId" clId="{52953467-E7BB-A146-A87D-2304E7E66E6B}" dt="2022-12-18T11:47:58.622" v="29726" actId="2711"/>
          <ac:spMkLst>
            <pc:docMk/>
            <pc:sldMk cId="2822794169" sldId="300"/>
            <ac:spMk id="70" creationId="{6723EB42-8E3B-FEA0-8BAD-8395632733A1}"/>
          </ac:spMkLst>
        </pc:spChg>
        <pc:spChg chg="add mod">
          <ac:chgData name="Stuart C Wilde MBE" userId="effe1fc91cccb1d5" providerId="LiveId" clId="{52953467-E7BB-A146-A87D-2304E7E66E6B}" dt="2022-12-18T12:01:44.081" v="29808" actId="1037"/>
          <ac:spMkLst>
            <pc:docMk/>
            <pc:sldMk cId="2822794169" sldId="300"/>
            <ac:spMk id="71" creationId="{C9207306-FBB9-6051-45CE-9E7D75752178}"/>
          </ac:spMkLst>
        </pc:spChg>
        <pc:spChg chg="add mod">
          <ac:chgData name="Stuart C Wilde MBE" userId="effe1fc91cccb1d5" providerId="LiveId" clId="{52953467-E7BB-A146-A87D-2304E7E66E6B}" dt="2022-12-18T12:01:44.081" v="29808" actId="1037"/>
          <ac:spMkLst>
            <pc:docMk/>
            <pc:sldMk cId="2822794169" sldId="300"/>
            <ac:spMk id="72" creationId="{54B384E9-5A8F-B8F7-54E6-D3C408E1165B}"/>
          </ac:spMkLst>
        </pc:spChg>
        <pc:spChg chg="add del mod">
          <ac:chgData name="Stuart C Wilde MBE" userId="effe1fc91cccb1d5" providerId="LiveId" clId="{52953467-E7BB-A146-A87D-2304E7E66E6B}" dt="2022-12-18T11:52:36.285" v="29750" actId="478"/>
          <ac:spMkLst>
            <pc:docMk/>
            <pc:sldMk cId="2822794169" sldId="300"/>
            <ac:spMk id="73" creationId="{E6AC218D-09FE-B271-73E5-EF78B0629FFE}"/>
          </ac:spMkLst>
        </pc:spChg>
        <pc:spChg chg="add del mod">
          <ac:chgData name="Stuart C Wilde MBE" userId="effe1fc91cccb1d5" providerId="LiveId" clId="{52953467-E7BB-A146-A87D-2304E7E66E6B}" dt="2022-12-18T11:36:05.465" v="29589" actId="478"/>
          <ac:spMkLst>
            <pc:docMk/>
            <pc:sldMk cId="2822794169" sldId="300"/>
            <ac:spMk id="74" creationId="{F5C5A54F-DB9F-25FA-4779-D79F6EF69DB7}"/>
          </ac:spMkLst>
        </pc:spChg>
        <pc:spChg chg="add del mod">
          <ac:chgData name="Stuart C Wilde MBE" userId="effe1fc91cccb1d5" providerId="LiveId" clId="{52953467-E7BB-A146-A87D-2304E7E66E6B}" dt="2022-12-18T11:36:05.465" v="29589" actId="478"/>
          <ac:spMkLst>
            <pc:docMk/>
            <pc:sldMk cId="2822794169" sldId="300"/>
            <ac:spMk id="75" creationId="{BB456C37-C243-AC40-AF49-3F9DE222EF00}"/>
          </ac:spMkLst>
        </pc:spChg>
        <pc:spChg chg="add del mod">
          <ac:chgData name="Stuart C Wilde MBE" userId="effe1fc91cccb1d5" providerId="LiveId" clId="{52953467-E7BB-A146-A87D-2304E7E66E6B}" dt="2022-12-18T11:39:57.808" v="29716" actId="478"/>
          <ac:spMkLst>
            <pc:docMk/>
            <pc:sldMk cId="2822794169" sldId="300"/>
            <ac:spMk id="76" creationId="{6B9FB71F-5DAE-9DB7-D719-99CAC7CFCDDD}"/>
          </ac:spMkLst>
        </pc:spChg>
        <pc:spChg chg="add mod">
          <ac:chgData name="Stuart C Wilde MBE" userId="effe1fc91cccb1d5" providerId="LiveId" clId="{52953467-E7BB-A146-A87D-2304E7E66E6B}" dt="2022-12-18T12:01:18.757" v="29786" actId="207"/>
          <ac:spMkLst>
            <pc:docMk/>
            <pc:sldMk cId="2822794169" sldId="300"/>
            <ac:spMk id="77" creationId="{80193964-E276-4EF7-6CDC-C50067C3AA2B}"/>
          </ac:spMkLst>
        </pc:spChg>
        <pc:spChg chg="add del mod">
          <ac:chgData name="Stuart C Wilde MBE" userId="effe1fc91cccb1d5" providerId="LiveId" clId="{52953467-E7BB-A146-A87D-2304E7E66E6B}" dt="2022-12-18T11:35:28.874" v="29588" actId="478"/>
          <ac:spMkLst>
            <pc:docMk/>
            <pc:sldMk cId="2822794169" sldId="300"/>
            <ac:spMk id="78" creationId="{E5C6C724-D838-98C9-29BD-72F24ED23814}"/>
          </ac:spMkLst>
        </pc:spChg>
        <pc:spChg chg="add del mod">
          <ac:chgData name="Stuart C Wilde MBE" userId="effe1fc91cccb1d5" providerId="LiveId" clId="{52953467-E7BB-A146-A87D-2304E7E66E6B}" dt="2022-12-18T12:02:32.258" v="29809" actId="478"/>
          <ac:spMkLst>
            <pc:docMk/>
            <pc:sldMk cId="2822794169" sldId="300"/>
            <ac:spMk id="79" creationId="{D8A777E4-D612-CDAD-FC9E-778690608981}"/>
          </ac:spMkLst>
        </pc:spChg>
        <pc:spChg chg="add del mod">
          <ac:chgData name="Stuart C Wilde MBE" userId="effe1fc91cccb1d5" providerId="LiveId" clId="{52953467-E7BB-A146-A87D-2304E7E66E6B}" dt="2022-12-18T11:39:06.129" v="29666" actId="478"/>
          <ac:spMkLst>
            <pc:docMk/>
            <pc:sldMk cId="2822794169" sldId="300"/>
            <ac:spMk id="80" creationId="{A74CDCA1-6547-DC95-C9ED-F1C8715C2692}"/>
          </ac:spMkLst>
        </pc:spChg>
        <pc:spChg chg="add del mod">
          <ac:chgData name="Stuart C Wilde MBE" userId="effe1fc91cccb1d5" providerId="LiveId" clId="{52953467-E7BB-A146-A87D-2304E7E66E6B}" dt="2022-12-18T11:39:06.129" v="29666" actId="478"/>
          <ac:spMkLst>
            <pc:docMk/>
            <pc:sldMk cId="2822794169" sldId="300"/>
            <ac:spMk id="81" creationId="{797F1DED-416D-FFC4-18F7-DD87624CE1C4}"/>
          </ac:spMkLst>
        </pc:spChg>
        <pc:spChg chg="add del mod">
          <ac:chgData name="Stuart C Wilde MBE" userId="effe1fc91cccb1d5" providerId="LiveId" clId="{52953467-E7BB-A146-A87D-2304E7E66E6B}" dt="2022-12-18T11:39:06.129" v="29666" actId="478"/>
          <ac:spMkLst>
            <pc:docMk/>
            <pc:sldMk cId="2822794169" sldId="300"/>
            <ac:spMk id="82" creationId="{E17853C6-E938-E1CF-838C-6A73A4D085D4}"/>
          </ac:spMkLst>
        </pc:spChg>
        <pc:spChg chg="add del mod">
          <ac:chgData name="Stuart C Wilde MBE" userId="effe1fc91cccb1d5" providerId="LiveId" clId="{52953467-E7BB-A146-A87D-2304E7E66E6B}" dt="2022-12-18T11:39:06.129" v="29666" actId="478"/>
          <ac:spMkLst>
            <pc:docMk/>
            <pc:sldMk cId="2822794169" sldId="300"/>
            <ac:spMk id="83" creationId="{17E90B82-CAF9-6A01-4965-21F999758D32}"/>
          </ac:spMkLst>
        </pc:spChg>
        <pc:spChg chg="add del mod">
          <ac:chgData name="Stuart C Wilde MBE" userId="effe1fc91cccb1d5" providerId="LiveId" clId="{52953467-E7BB-A146-A87D-2304E7E66E6B}" dt="2022-12-18T11:39:06.129" v="29666" actId="478"/>
          <ac:spMkLst>
            <pc:docMk/>
            <pc:sldMk cId="2822794169" sldId="300"/>
            <ac:spMk id="84" creationId="{3DF04B5E-6A80-145A-F82A-51FDBAF651F8}"/>
          </ac:spMkLst>
        </pc:spChg>
        <pc:spChg chg="add del mod">
          <ac:chgData name="Stuart C Wilde MBE" userId="effe1fc91cccb1d5" providerId="LiveId" clId="{52953467-E7BB-A146-A87D-2304E7E66E6B}" dt="2022-12-18T11:39:06.129" v="29666" actId="478"/>
          <ac:spMkLst>
            <pc:docMk/>
            <pc:sldMk cId="2822794169" sldId="300"/>
            <ac:spMk id="85" creationId="{30DDDFFE-7515-DFEE-5A5B-BF5A53A71F97}"/>
          </ac:spMkLst>
        </pc:spChg>
        <pc:picChg chg="del">
          <ac:chgData name="Stuart C Wilde MBE" userId="effe1fc91cccb1d5" providerId="LiveId" clId="{52953467-E7BB-A146-A87D-2304E7E66E6B}" dt="2022-12-13T15:18:48.853" v="29579" actId="478"/>
          <ac:picMkLst>
            <pc:docMk/>
            <pc:sldMk cId="2822794169" sldId="300"/>
            <ac:picMk id="6" creationId="{A05373E0-A312-B95B-525C-CA3ED16E6605}"/>
          </ac:picMkLst>
        </pc:picChg>
        <pc:cxnChg chg="del mod">
          <ac:chgData name="Stuart C Wilde MBE" userId="effe1fc91cccb1d5" providerId="LiveId" clId="{52953467-E7BB-A146-A87D-2304E7E66E6B}" dt="2022-12-13T15:18:48.853" v="29579" actId="478"/>
          <ac:cxnSpMkLst>
            <pc:docMk/>
            <pc:sldMk cId="2822794169" sldId="300"/>
            <ac:cxnSpMk id="23" creationId="{146BBC36-8E7C-590B-C3A2-907479A77C32}"/>
          </ac:cxnSpMkLst>
        </pc:cxnChg>
        <pc:cxnChg chg="del mod">
          <ac:chgData name="Stuart C Wilde MBE" userId="effe1fc91cccb1d5" providerId="LiveId" clId="{52953467-E7BB-A146-A87D-2304E7E66E6B}" dt="2022-12-13T15:18:48.853" v="29579" actId="478"/>
          <ac:cxnSpMkLst>
            <pc:docMk/>
            <pc:sldMk cId="2822794169" sldId="300"/>
            <ac:cxnSpMk id="24" creationId="{EFFC4126-28BE-2599-B66D-96FB8463A838}"/>
          </ac:cxnSpMkLst>
        </pc:cxnChg>
        <pc:cxnChg chg="del mod">
          <ac:chgData name="Stuart C Wilde MBE" userId="effe1fc91cccb1d5" providerId="LiveId" clId="{52953467-E7BB-A146-A87D-2304E7E66E6B}" dt="2022-12-13T15:18:48.853" v="29579" actId="478"/>
          <ac:cxnSpMkLst>
            <pc:docMk/>
            <pc:sldMk cId="2822794169" sldId="300"/>
            <ac:cxnSpMk id="26" creationId="{045F85AE-7F88-D058-0820-BC51A89E5006}"/>
          </ac:cxnSpMkLst>
        </pc:cxnChg>
        <pc:cxnChg chg="del mod">
          <ac:chgData name="Stuart C Wilde MBE" userId="effe1fc91cccb1d5" providerId="LiveId" clId="{52953467-E7BB-A146-A87D-2304E7E66E6B}" dt="2022-12-13T15:18:48.853" v="29579" actId="478"/>
          <ac:cxnSpMkLst>
            <pc:docMk/>
            <pc:sldMk cId="2822794169" sldId="300"/>
            <ac:cxnSpMk id="27" creationId="{DBE8CD17-89FB-94E3-F45C-11017B57E0E1}"/>
          </ac:cxnSpMkLst>
        </pc:cxnChg>
        <pc:cxnChg chg="del mod">
          <ac:chgData name="Stuart C Wilde MBE" userId="effe1fc91cccb1d5" providerId="LiveId" clId="{52953467-E7BB-A146-A87D-2304E7E66E6B}" dt="2022-12-13T15:18:48.853" v="29579" actId="478"/>
          <ac:cxnSpMkLst>
            <pc:docMk/>
            <pc:sldMk cId="2822794169" sldId="300"/>
            <ac:cxnSpMk id="28" creationId="{45F81DD9-14F3-CB87-21DF-4F68568BBAD7}"/>
          </ac:cxnSpMkLst>
        </pc:cxnChg>
        <pc:cxnChg chg="del mod">
          <ac:chgData name="Stuart C Wilde MBE" userId="effe1fc91cccb1d5" providerId="LiveId" clId="{52953467-E7BB-A146-A87D-2304E7E66E6B}" dt="2022-12-13T15:18:48.853" v="29579" actId="478"/>
          <ac:cxnSpMkLst>
            <pc:docMk/>
            <pc:sldMk cId="2822794169" sldId="300"/>
            <ac:cxnSpMk id="30" creationId="{50A09D81-7175-FF23-F681-4EA1D7353AB7}"/>
          </ac:cxnSpMkLst>
        </pc:cxnChg>
        <pc:cxnChg chg="del mod">
          <ac:chgData name="Stuart C Wilde MBE" userId="effe1fc91cccb1d5" providerId="LiveId" clId="{52953467-E7BB-A146-A87D-2304E7E66E6B}" dt="2022-12-13T15:18:48.853" v="29579" actId="478"/>
          <ac:cxnSpMkLst>
            <pc:docMk/>
            <pc:sldMk cId="2822794169" sldId="300"/>
            <ac:cxnSpMk id="31" creationId="{8DDB4692-F339-1E53-C90F-037362FE120F}"/>
          </ac:cxnSpMkLst>
        </pc:cxnChg>
        <pc:cxnChg chg="del mod">
          <ac:chgData name="Stuart C Wilde MBE" userId="effe1fc91cccb1d5" providerId="LiveId" clId="{52953467-E7BB-A146-A87D-2304E7E66E6B}" dt="2022-12-13T15:18:48.853" v="29579" actId="478"/>
          <ac:cxnSpMkLst>
            <pc:docMk/>
            <pc:sldMk cId="2822794169" sldId="300"/>
            <ac:cxnSpMk id="32" creationId="{FEA568FE-86A7-9542-381D-C8FD6C89261E}"/>
          </ac:cxnSpMkLst>
        </pc:cxnChg>
        <pc:cxnChg chg="del">
          <ac:chgData name="Stuart C Wilde MBE" userId="effe1fc91cccb1d5" providerId="LiveId" clId="{52953467-E7BB-A146-A87D-2304E7E66E6B}" dt="2022-12-13T15:18:48.853" v="29579" actId="478"/>
          <ac:cxnSpMkLst>
            <pc:docMk/>
            <pc:sldMk cId="2822794169" sldId="300"/>
            <ac:cxnSpMk id="33" creationId="{CA0C5DCD-C3E9-DF19-0735-3D0B221261BC}"/>
          </ac:cxnSpMkLst>
        </pc:cxnChg>
        <pc:cxnChg chg="del">
          <ac:chgData name="Stuart C Wilde MBE" userId="effe1fc91cccb1d5" providerId="LiveId" clId="{52953467-E7BB-A146-A87D-2304E7E66E6B}" dt="2022-12-13T15:18:48.853" v="29579" actId="478"/>
          <ac:cxnSpMkLst>
            <pc:docMk/>
            <pc:sldMk cId="2822794169" sldId="300"/>
            <ac:cxnSpMk id="34" creationId="{E582F271-225D-32A4-185D-F126788E616D}"/>
          </ac:cxnSpMkLst>
        </pc:cxnChg>
        <pc:cxnChg chg="del">
          <ac:chgData name="Stuart C Wilde MBE" userId="effe1fc91cccb1d5" providerId="LiveId" clId="{52953467-E7BB-A146-A87D-2304E7E66E6B}" dt="2022-12-13T15:18:48.853" v="29579" actId="478"/>
          <ac:cxnSpMkLst>
            <pc:docMk/>
            <pc:sldMk cId="2822794169" sldId="300"/>
            <ac:cxnSpMk id="35" creationId="{4EF0EB62-58AA-38A4-3797-FB52A0B4AC8B}"/>
          </ac:cxnSpMkLst>
        </pc:cxnChg>
        <pc:cxnChg chg="del mod">
          <ac:chgData name="Stuart C Wilde MBE" userId="effe1fc91cccb1d5" providerId="LiveId" clId="{52953467-E7BB-A146-A87D-2304E7E66E6B}" dt="2022-12-13T15:18:48.853" v="29579" actId="478"/>
          <ac:cxnSpMkLst>
            <pc:docMk/>
            <pc:sldMk cId="2822794169" sldId="300"/>
            <ac:cxnSpMk id="37" creationId="{79B8BAD9-C8B6-3A53-F249-468FE338E1FB}"/>
          </ac:cxnSpMkLst>
        </pc:cxnChg>
        <pc:cxnChg chg="del">
          <ac:chgData name="Stuart C Wilde MBE" userId="effe1fc91cccb1d5" providerId="LiveId" clId="{52953467-E7BB-A146-A87D-2304E7E66E6B}" dt="2022-12-13T15:18:48.853" v="29579" actId="478"/>
          <ac:cxnSpMkLst>
            <pc:docMk/>
            <pc:sldMk cId="2822794169" sldId="300"/>
            <ac:cxnSpMk id="38" creationId="{C4EF46F4-2764-D223-C36F-58DBF696829C}"/>
          </ac:cxnSpMkLst>
        </pc:cxnChg>
        <pc:cxnChg chg="del">
          <ac:chgData name="Stuart C Wilde MBE" userId="effe1fc91cccb1d5" providerId="LiveId" clId="{52953467-E7BB-A146-A87D-2304E7E66E6B}" dt="2022-12-13T15:18:48.853" v="29579" actId="478"/>
          <ac:cxnSpMkLst>
            <pc:docMk/>
            <pc:sldMk cId="2822794169" sldId="300"/>
            <ac:cxnSpMk id="42" creationId="{E0166AE5-A252-F02D-91D8-F359EBEB054E}"/>
          </ac:cxnSpMkLst>
        </pc:cxnChg>
        <pc:cxnChg chg="add mod">
          <ac:chgData name="Stuart C Wilde MBE" userId="effe1fc91cccb1d5" providerId="LiveId" clId="{52953467-E7BB-A146-A87D-2304E7E66E6B}" dt="2022-12-18T11:38:28.284" v="29652" actId="1036"/>
          <ac:cxnSpMkLst>
            <pc:docMk/>
            <pc:sldMk cId="2822794169" sldId="300"/>
            <ac:cxnSpMk id="64" creationId="{4EFC777C-5A92-D480-D002-760412356497}"/>
          </ac:cxnSpMkLst>
        </pc:cxnChg>
        <pc:cxnChg chg="add mod">
          <ac:chgData name="Stuart C Wilde MBE" userId="effe1fc91cccb1d5" providerId="LiveId" clId="{52953467-E7BB-A146-A87D-2304E7E66E6B}" dt="2022-12-18T11:38:28.284" v="29652" actId="1036"/>
          <ac:cxnSpMkLst>
            <pc:docMk/>
            <pc:sldMk cId="2822794169" sldId="300"/>
            <ac:cxnSpMk id="68" creationId="{44EFAF2D-2161-89F1-6E53-3A720A10DCAE}"/>
          </ac:cxnSpMkLst>
        </pc:cxnChg>
      </pc:sldChg>
      <pc:sldChg chg="addSp delSp modSp add mod">
        <pc:chgData name="Stuart C Wilde MBE" userId="effe1fc91cccb1d5" providerId="LiveId" clId="{52953467-E7BB-A146-A87D-2304E7E66E6B}" dt="2023-01-05T15:58:23.568" v="35786" actId="478"/>
        <pc:sldMkLst>
          <pc:docMk/>
          <pc:sldMk cId="2735931578" sldId="301"/>
        </pc:sldMkLst>
        <pc:spChg chg="del">
          <ac:chgData name="Stuart C Wilde MBE" userId="effe1fc91cccb1d5" providerId="LiveId" clId="{52953467-E7BB-A146-A87D-2304E7E66E6B}" dt="2022-12-23T08:13:45.826" v="29821" actId="478"/>
          <ac:spMkLst>
            <pc:docMk/>
            <pc:sldMk cId="2735931578" sldId="301"/>
            <ac:spMk id="5" creationId="{025CEFB1-244B-283A-01D9-211AAAC3E1E5}"/>
          </ac:spMkLst>
        </pc:spChg>
        <pc:spChg chg="add del mod">
          <ac:chgData name="Stuart C Wilde MBE" userId="effe1fc91cccb1d5" providerId="LiveId" clId="{52953467-E7BB-A146-A87D-2304E7E66E6B}" dt="2023-01-05T15:58:23.568" v="35786" actId="478"/>
          <ac:spMkLst>
            <pc:docMk/>
            <pc:sldMk cId="2735931578" sldId="301"/>
            <ac:spMk id="6" creationId="{055D0E0D-24EA-569A-FC1B-30C8A443103B}"/>
          </ac:spMkLst>
        </pc:spChg>
        <pc:spChg chg="del">
          <ac:chgData name="Stuart C Wilde MBE" userId="effe1fc91cccb1d5" providerId="LiveId" clId="{52953467-E7BB-A146-A87D-2304E7E66E6B}" dt="2022-12-23T08:13:45.826" v="29821" actId="478"/>
          <ac:spMkLst>
            <pc:docMk/>
            <pc:sldMk cId="2735931578" sldId="301"/>
            <ac:spMk id="12" creationId="{64A35672-BACC-0F15-4CE5-77D7B3B39403}"/>
          </ac:spMkLst>
        </pc:spChg>
        <pc:spChg chg="del">
          <ac:chgData name="Stuart C Wilde MBE" userId="effe1fc91cccb1d5" providerId="LiveId" clId="{52953467-E7BB-A146-A87D-2304E7E66E6B}" dt="2022-12-23T08:13:45.826" v="29821" actId="478"/>
          <ac:spMkLst>
            <pc:docMk/>
            <pc:sldMk cId="2735931578" sldId="301"/>
            <ac:spMk id="16" creationId="{437BB74F-626E-B0F7-D8D6-8D069B1AA38A}"/>
          </ac:spMkLst>
        </pc:spChg>
        <pc:spChg chg="del">
          <ac:chgData name="Stuart C Wilde MBE" userId="effe1fc91cccb1d5" providerId="LiveId" clId="{52953467-E7BB-A146-A87D-2304E7E66E6B}" dt="2022-12-23T08:13:45.826" v="29821" actId="478"/>
          <ac:spMkLst>
            <pc:docMk/>
            <pc:sldMk cId="2735931578" sldId="301"/>
            <ac:spMk id="19" creationId="{F4963259-B78A-A8A5-21A9-6B2D52712AEC}"/>
          </ac:spMkLst>
        </pc:spChg>
        <pc:spChg chg="del">
          <ac:chgData name="Stuart C Wilde MBE" userId="effe1fc91cccb1d5" providerId="LiveId" clId="{52953467-E7BB-A146-A87D-2304E7E66E6B}" dt="2022-12-23T08:13:45.826" v="29821" actId="478"/>
          <ac:spMkLst>
            <pc:docMk/>
            <pc:sldMk cId="2735931578" sldId="301"/>
            <ac:spMk id="21" creationId="{A6234B48-2110-E38A-5F17-6C17CBDD2605}"/>
          </ac:spMkLst>
        </pc:spChg>
        <pc:spChg chg="mod">
          <ac:chgData name="Stuart C Wilde MBE" userId="effe1fc91cccb1d5" providerId="LiveId" clId="{52953467-E7BB-A146-A87D-2304E7E66E6B}" dt="2023-01-02T17:05:34.399" v="32867" actId="20577"/>
          <ac:spMkLst>
            <pc:docMk/>
            <pc:sldMk cId="2735931578" sldId="301"/>
            <ac:spMk id="29" creationId="{C5A8C257-B6E4-D850-0685-E36894744DCB}"/>
          </ac:spMkLst>
        </pc:spChg>
        <pc:spChg chg="del">
          <ac:chgData name="Stuart C Wilde MBE" userId="effe1fc91cccb1d5" providerId="LiveId" clId="{52953467-E7BB-A146-A87D-2304E7E66E6B}" dt="2022-12-23T08:13:45.826" v="29821" actId="478"/>
          <ac:spMkLst>
            <pc:docMk/>
            <pc:sldMk cId="2735931578" sldId="301"/>
            <ac:spMk id="43" creationId="{025528FC-A977-FEB2-D3D8-F526D0611D4C}"/>
          </ac:spMkLst>
        </pc:spChg>
        <pc:spChg chg="del">
          <ac:chgData name="Stuart C Wilde MBE" userId="effe1fc91cccb1d5" providerId="LiveId" clId="{52953467-E7BB-A146-A87D-2304E7E66E6B}" dt="2022-12-23T08:13:45.826" v="29821" actId="478"/>
          <ac:spMkLst>
            <pc:docMk/>
            <pc:sldMk cId="2735931578" sldId="301"/>
            <ac:spMk id="44" creationId="{5DA310C6-D74B-70CC-291F-A4D1EE61923D}"/>
          </ac:spMkLst>
        </pc:spChg>
        <pc:spChg chg="del">
          <ac:chgData name="Stuart C Wilde MBE" userId="effe1fc91cccb1d5" providerId="LiveId" clId="{52953467-E7BB-A146-A87D-2304E7E66E6B}" dt="2022-12-23T08:13:45.826" v="29821" actId="478"/>
          <ac:spMkLst>
            <pc:docMk/>
            <pc:sldMk cId="2735931578" sldId="301"/>
            <ac:spMk id="45" creationId="{A130FFBD-4536-DCAA-21B2-52EAAA84E66C}"/>
          </ac:spMkLst>
        </pc:spChg>
        <pc:spChg chg="del">
          <ac:chgData name="Stuart C Wilde MBE" userId="effe1fc91cccb1d5" providerId="LiveId" clId="{52953467-E7BB-A146-A87D-2304E7E66E6B}" dt="2022-12-23T08:13:45.826" v="29821" actId="478"/>
          <ac:spMkLst>
            <pc:docMk/>
            <pc:sldMk cId="2735931578" sldId="301"/>
            <ac:spMk id="46" creationId="{3AD27F30-27D1-139A-0B9C-F326064EB419}"/>
          </ac:spMkLst>
        </pc:spChg>
        <pc:spChg chg="del">
          <ac:chgData name="Stuart C Wilde MBE" userId="effe1fc91cccb1d5" providerId="LiveId" clId="{52953467-E7BB-A146-A87D-2304E7E66E6B}" dt="2022-12-23T08:13:45.826" v="29821" actId="478"/>
          <ac:spMkLst>
            <pc:docMk/>
            <pc:sldMk cId="2735931578" sldId="301"/>
            <ac:spMk id="47" creationId="{A252CC53-49D0-5E59-7B5D-CC29DE4C3F01}"/>
          </ac:spMkLst>
        </pc:spChg>
        <pc:spChg chg="del">
          <ac:chgData name="Stuart C Wilde MBE" userId="effe1fc91cccb1d5" providerId="LiveId" clId="{52953467-E7BB-A146-A87D-2304E7E66E6B}" dt="2022-12-23T08:13:45.826" v="29821" actId="478"/>
          <ac:spMkLst>
            <pc:docMk/>
            <pc:sldMk cId="2735931578" sldId="301"/>
            <ac:spMk id="48" creationId="{DBAD0256-0129-F0F7-29D5-B1B0179448A0}"/>
          </ac:spMkLst>
        </pc:spChg>
        <pc:spChg chg="del">
          <ac:chgData name="Stuart C Wilde MBE" userId="effe1fc91cccb1d5" providerId="LiveId" clId="{52953467-E7BB-A146-A87D-2304E7E66E6B}" dt="2022-12-23T08:13:45.826" v="29821" actId="478"/>
          <ac:spMkLst>
            <pc:docMk/>
            <pc:sldMk cId="2735931578" sldId="301"/>
            <ac:spMk id="49" creationId="{6D2B5D11-5561-B646-FA3D-5800781F13F7}"/>
          </ac:spMkLst>
        </pc:spChg>
        <pc:spChg chg="del">
          <ac:chgData name="Stuart C Wilde MBE" userId="effe1fc91cccb1d5" providerId="LiveId" clId="{52953467-E7BB-A146-A87D-2304E7E66E6B}" dt="2022-12-23T08:13:45.826" v="29821" actId="478"/>
          <ac:spMkLst>
            <pc:docMk/>
            <pc:sldMk cId="2735931578" sldId="301"/>
            <ac:spMk id="50" creationId="{55B5E25F-8F7D-613B-2706-A0094A6937B9}"/>
          </ac:spMkLst>
        </pc:spChg>
        <pc:spChg chg="del">
          <ac:chgData name="Stuart C Wilde MBE" userId="effe1fc91cccb1d5" providerId="LiveId" clId="{52953467-E7BB-A146-A87D-2304E7E66E6B}" dt="2022-12-23T08:13:45.826" v="29821" actId="478"/>
          <ac:spMkLst>
            <pc:docMk/>
            <pc:sldMk cId="2735931578" sldId="301"/>
            <ac:spMk id="51" creationId="{E91734AB-D52F-6FE9-4544-BE4E3820B624}"/>
          </ac:spMkLst>
        </pc:spChg>
        <pc:spChg chg="del">
          <ac:chgData name="Stuart C Wilde MBE" userId="effe1fc91cccb1d5" providerId="LiveId" clId="{52953467-E7BB-A146-A87D-2304E7E66E6B}" dt="2022-12-23T08:13:45.826" v="29821" actId="478"/>
          <ac:spMkLst>
            <pc:docMk/>
            <pc:sldMk cId="2735931578" sldId="301"/>
            <ac:spMk id="52" creationId="{DA0B4692-BF97-4AB7-134E-47C6C1B8B0D7}"/>
          </ac:spMkLst>
        </pc:spChg>
        <pc:spChg chg="del">
          <ac:chgData name="Stuart C Wilde MBE" userId="effe1fc91cccb1d5" providerId="LiveId" clId="{52953467-E7BB-A146-A87D-2304E7E66E6B}" dt="2022-12-23T08:13:45.826" v="29821" actId="478"/>
          <ac:spMkLst>
            <pc:docMk/>
            <pc:sldMk cId="2735931578" sldId="301"/>
            <ac:spMk id="53" creationId="{3D219AD9-B150-460E-90EF-79996F3586E0}"/>
          </ac:spMkLst>
        </pc:spChg>
        <pc:spChg chg="del">
          <ac:chgData name="Stuart C Wilde MBE" userId="effe1fc91cccb1d5" providerId="LiveId" clId="{52953467-E7BB-A146-A87D-2304E7E66E6B}" dt="2022-12-23T08:13:45.826" v="29821" actId="478"/>
          <ac:spMkLst>
            <pc:docMk/>
            <pc:sldMk cId="2735931578" sldId="301"/>
            <ac:spMk id="54" creationId="{77503CF2-EE0A-4199-3CCB-2540CB34816E}"/>
          </ac:spMkLst>
        </pc:spChg>
        <pc:spChg chg="del">
          <ac:chgData name="Stuart C Wilde MBE" userId="effe1fc91cccb1d5" providerId="LiveId" clId="{52953467-E7BB-A146-A87D-2304E7E66E6B}" dt="2022-12-23T08:13:45.826" v="29821" actId="478"/>
          <ac:spMkLst>
            <pc:docMk/>
            <pc:sldMk cId="2735931578" sldId="301"/>
            <ac:spMk id="55" creationId="{18AE5426-616B-BF24-007E-038E765A969E}"/>
          </ac:spMkLst>
        </pc:spChg>
        <pc:spChg chg="del">
          <ac:chgData name="Stuart C Wilde MBE" userId="effe1fc91cccb1d5" providerId="LiveId" clId="{52953467-E7BB-A146-A87D-2304E7E66E6B}" dt="2022-12-23T08:13:45.826" v="29821" actId="478"/>
          <ac:spMkLst>
            <pc:docMk/>
            <pc:sldMk cId="2735931578" sldId="301"/>
            <ac:spMk id="56" creationId="{4B288270-322E-CFF2-7E85-714F86D601F6}"/>
          </ac:spMkLst>
        </pc:spChg>
        <pc:spChg chg="del">
          <ac:chgData name="Stuart C Wilde MBE" userId="effe1fc91cccb1d5" providerId="LiveId" clId="{52953467-E7BB-A146-A87D-2304E7E66E6B}" dt="2022-12-23T08:13:45.826" v="29821" actId="478"/>
          <ac:spMkLst>
            <pc:docMk/>
            <pc:sldMk cId="2735931578" sldId="301"/>
            <ac:spMk id="60" creationId="{A04B9660-058B-84CC-AFF5-D38C693AF096}"/>
          </ac:spMkLst>
        </pc:spChg>
        <pc:spChg chg="del">
          <ac:chgData name="Stuart C Wilde MBE" userId="effe1fc91cccb1d5" providerId="LiveId" clId="{52953467-E7BB-A146-A87D-2304E7E66E6B}" dt="2022-12-23T08:13:45.826" v="29821" actId="478"/>
          <ac:spMkLst>
            <pc:docMk/>
            <pc:sldMk cId="2735931578" sldId="301"/>
            <ac:spMk id="61" creationId="{901686D2-0C2C-6A5C-748B-260AF8ECCE43}"/>
          </ac:spMkLst>
        </pc:spChg>
        <pc:spChg chg="del">
          <ac:chgData name="Stuart C Wilde MBE" userId="effe1fc91cccb1d5" providerId="LiveId" clId="{52953467-E7BB-A146-A87D-2304E7E66E6B}" dt="2022-12-23T08:13:45.826" v="29821" actId="478"/>
          <ac:spMkLst>
            <pc:docMk/>
            <pc:sldMk cId="2735931578" sldId="301"/>
            <ac:spMk id="62" creationId="{C24CBCB0-6470-0B9C-E301-313443DB5837}"/>
          </ac:spMkLst>
        </pc:spChg>
        <pc:spChg chg="del">
          <ac:chgData name="Stuart C Wilde MBE" userId="effe1fc91cccb1d5" providerId="LiveId" clId="{52953467-E7BB-A146-A87D-2304E7E66E6B}" dt="2022-12-23T08:13:45.826" v="29821" actId="478"/>
          <ac:spMkLst>
            <pc:docMk/>
            <pc:sldMk cId="2735931578" sldId="301"/>
            <ac:spMk id="65" creationId="{2298FE01-05FD-8235-AEFF-0B1D81B6FCAA}"/>
          </ac:spMkLst>
        </pc:spChg>
        <pc:spChg chg="del">
          <ac:chgData name="Stuart C Wilde MBE" userId="effe1fc91cccb1d5" providerId="LiveId" clId="{52953467-E7BB-A146-A87D-2304E7E66E6B}" dt="2022-12-23T08:13:45.826" v="29821" actId="478"/>
          <ac:spMkLst>
            <pc:docMk/>
            <pc:sldMk cId="2735931578" sldId="301"/>
            <ac:spMk id="66" creationId="{A59ED395-25A8-0688-A6A8-3DCA3FC8531A}"/>
          </ac:spMkLst>
        </pc:spChg>
        <pc:spChg chg="del">
          <ac:chgData name="Stuart C Wilde MBE" userId="effe1fc91cccb1d5" providerId="LiveId" clId="{52953467-E7BB-A146-A87D-2304E7E66E6B}" dt="2022-12-23T08:13:45.826" v="29821" actId="478"/>
          <ac:spMkLst>
            <pc:docMk/>
            <pc:sldMk cId="2735931578" sldId="301"/>
            <ac:spMk id="67" creationId="{BA717EC9-D310-3A92-22DF-D0F5FE7145DD}"/>
          </ac:spMkLst>
        </pc:spChg>
        <pc:spChg chg="del">
          <ac:chgData name="Stuart C Wilde MBE" userId="effe1fc91cccb1d5" providerId="LiveId" clId="{52953467-E7BB-A146-A87D-2304E7E66E6B}" dt="2022-12-23T08:13:45.826" v="29821" actId="478"/>
          <ac:spMkLst>
            <pc:docMk/>
            <pc:sldMk cId="2735931578" sldId="301"/>
            <ac:spMk id="69" creationId="{DB965F0A-1495-33F9-2C2C-D36C2A06873F}"/>
          </ac:spMkLst>
        </pc:spChg>
        <pc:spChg chg="del">
          <ac:chgData name="Stuart C Wilde MBE" userId="effe1fc91cccb1d5" providerId="LiveId" clId="{52953467-E7BB-A146-A87D-2304E7E66E6B}" dt="2022-12-23T08:13:45.826" v="29821" actId="478"/>
          <ac:spMkLst>
            <pc:docMk/>
            <pc:sldMk cId="2735931578" sldId="301"/>
            <ac:spMk id="70" creationId="{6723EB42-8E3B-FEA0-8BAD-8395632733A1}"/>
          </ac:spMkLst>
        </pc:spChg>
        <pc:spChg chg="del">
          <ac:chgData name="Stuart C Wilde MBE" userId="effe1fc91cccb1d5" providerId="LiveId" clId="{52953467-E7BB-A146-A87D-2304E7E66E6B}" dt="2022-12-23T08:13:45.826" v="29821" actId="478"/>
          <ac:spMkLst>
            <pc:docMk/>
            <pc:sldMk cId="2735931578" sldId="301"/>
            <ac:spMk id="71" creationId="{C9207306-FBB9-6051-45CE-9E7D75752178}"/>
          </ac:spMkLst>
        </pc:spChg>
        <pc:spChg chg="del">
          <ac:chgData name="Stuart C Wilde MBE" userId="effe1fc91cccb1d5" providerId="LiveId" clId="{52953467-E7BB-A146-A87D-2304E7E66E6B}" dt="2022-12-23T08:13:45.826" v="29821" actId="478"/>
          <ac:spMkLst>
            <pc:docMk/>
            <pc:sldMk cId="2735931578" sldId="301"/>
            <ac:spMk id="72" creationId="{54B384E9-5A8F-B8F7-54E6-D3C408E1165B}"/>
          </ac:spMkLst>
        </pc:spChg>
        <pc:spChg chg="del">
          <ac:chgData name="Stuart C Wilde MBE" userId="effe1fc91cccb1d5" providerId="LiveId" clId="{52953467-E7BB-A146-A87D-2304E7E66E6B}" dt="2022-12-23T08:13:45.826" v="29821" actId="478"/>
          <ac:spMkLst>
            <pc:docMk/>
            <pc:sldMk cId="2735931578" sldId="301"/>
            <ac:spMk id="77" creationId="{80193964-E276-4EF7-6CDC-C50067C3AA2B}"/>
          </ac:spMkLst>
        </pc:spChg>
        <pc:picChg chg="add del mod">
          <ac:chgData name="Stuart C Wilde MBE" userId="effe1fc91cccb1d5" providerId="LiveId" clId="{52953467-E7BB-A146-A87D-2304E7E66E6B}" dt="2023-01-05T12:42:23.257" v="35526" actId="478"/>
          <ac:picMkLst>
            <pc:docMk/>
            <pc:sldMk cId="2735931578" sldId="301"/>
            <ac:picMk id="2" creationId="{E94C3592-85DC-99DE-27D1-C1F9C5490562}"/>
          </ac:picMkLst>
        </pc:picChg>
        <pc:picChg chg="add del mod">
          <ac:chgData name="Stuart C Wilde MBE" userId="effe1fc91cccb1d5" providerId="LiveId" clId="{52953467-E7BB-A146-A87D-2304E7E66E6B}" dt="2022-12-31T11:35:59.940" v="30218" actId="478"/>
          <ac:picMkLst>
            <pc:docMk/>
            <pc:sldMk cId="2735931578" sldId="301"/>
            <ac:picMk id="3" creationId="{1C5D654C-C3D3-BEC1-8E13-8903A0859F3E}"/>
          </ac:picMkLst>
        </pc:picChg>
        <pc:picChg chg="add del mod">
          <ac:chgData name="Stuart C Wilde MBE" userId="effe1fc91cccb1d5" providerId="LiveId" clId="{52953467-E7BB-A146-A87D-2304E7E66E6B}" dt="2022-12-24T05:30:48.293" v="29857" actId="478"/>
          <ac:picMkLst>
            <pc:docMk/>
            <pc:sldMk cId="2735931578" sldId="301"/>
            <ac:picMk id="3" creationId="{3E711FB9-A40F-A49E-97AF-87DEC1619B74}"/>
          </ac:picMkLst>
        </pc:picChg>
        <pc:picChg chg="add mod modCrop">
          <ac:chgData name="Stuart C Wilde MBE" userId="effe1fc91cccb1d5" providerId="LiveId" clId="{52953467-E7BB-A146-A87D-2304E7E66E6B}" dt="2023-01-05T12:42:25.511" v="35536" actId="1038"/>
          <ac:picMkLst>
            <pc:docMk/>
            <pc:sldMk cId="2735931578" sldId="301"/>
            <ac:picMk id="3" creationId="{9FA18EEF-FFAA-A1F8-493B-794A2949D144}"/>
          </ac:picMkLst>
        </pc:picChg>
        <pc:picChg chg="add del mod">
          <ac:chgData name="Stuart C Wilde MBE" userId="effe1fc91cccb1d5" providerId="LiveId" clId="{52953467-E7BB-A146-A87D-2304E7E66E6B}" dt="2022-12-23T11:24:16.524" v="29832" actId="478"/>
          <ac:picMkLst>
            <pc:docMk/>
            <pc:sldMk cId="2735931578" sldId="301"/>
            <ac:picMk id="3" creationId="{F984AC4D-9191-A67B-4DBB-E4FB5DE32EC3}"/>
          </ac:picMkLst>
        </pc:picChg>
        <pc:picChg chg="add del mod">
          <ac:chgData name="Stuart C Wilde MBE" userId="effe1fc91cccb1d5" providerId="LiveId" clId="{52953467-E7BB-A146-A87D-2304E7E66E6B}" dt="2023-01-03T10:53:27.834" v="34604" actId="478"/>
          <ac:picMkLst>
            <pc:docMk/>
            <pc:sldMk cId="2735931578" sldId="301"/>
            <ac:picMk id="3" creationId="{FAA9DC2C-89D0-A891-6D88-2A44C8851B44}"/>
          </ac:picMkLst>
        </pc:picChg>
        <pc:picChg chg="add del mod">
          <ac:chgData name="Stuart C Wilde MBE" userId="effe1fc91cccb1d5" providerId="LiveId" clId="{52953467-E7BB-A146-A87D-2304E7E66E6B}" dt="2022-12-23T11:57:27.063" v="29838" actId="478"/>
          <ac:picMkLst>
            <pc:docMk/>
            <pc:sldMk cId="2735931578" sldId="301"/>
            <ac:picMk id="5" creationId="{2D1D60C4-00E0-A1BA-1CAC-FCE426739CFF}"/>
          </ac:picMkLst>
        </pc:picChg>
        <pc:picChg chg="add del mod">
          <ac:chgData name="Stuart C Wilde MBE" userId="effe1fc91cccb1d5" providerId="LiveId" clId="{52953467-E7BB-A146-A87D-2304E7E66E6B}" dt="2023-01-01T11:42:12.924" v="30879" actId="478"/>
          <ac:picMkLst>
            <pc:docMk/>
            <pc:sldMk cId="2735931578" sldId="301"/>
            <ac:picMk id="5" creationId="{3F8ACBD4-2FBA-D946-CBEC-9166F8CA2594}"/>
          </ac:picMkLst>
        </pc:picChg>
        <pc:picChg chg="add del mod">
          <ac:chgData name="Stuart C Wilde MBE" userId="effe1fc91cccb1d5" providerId="LiveId" clId="{52953467-E7BB-A146-A87D-2304E7E66E6B}" dt="2023-01-05T12:07:12.059" v="35466" actId="478"/>
          <ac:picMkLst>
            <pc:docMk/>
            <pc:sldMk cId="2735931578" sldId="301"/>
            <ac:picMk id="5" creationId="{45865B47-3AB9-1C0A-F905-5CA3C5262A07}"/>
          </ac:picMkLst>
        </pc:picChg>
        <pc:picChg chg="add del mod">
          <ac:chgData name="Stuart C Wilde MBE" userId="effe1fc91cccb1d5" providerId="LiveId" clId="{52953467-E7BB-A146-A87D-2304E7E66E6B}" dt="2022-12-30T23:43:25.589" v="30030" actId="478"/>
          <ac:picMkLst>
            <pc:docMk/>
            <pc:sldMk cId="2735931578" sldId="301"/>
            <ac:picMk id="5" creationId="{ADCDA59D-83F3-FB84-1254-48619CE044FF}"/>
          </ac:picMkLst>
        </pc:picChg>
        <pc:cxnChg chg="del">
          <ac:chgData name="Stuart C Wilde MBE" userId="effe1fc91cccb1d5" providerId="LiveId" clId="{52953467-E7BB-A146-A87D-2304E7E66E6B}" dt="2022-12-23T08:13:45.826" v="29821" actId="478"/>
          <ac:cxnSpMkLst>
            <pc:docMk/>
            <pc:sldMk cId="2735931578" sldId="301"/>
            <ac:cxnSpMk id="64" creationId="{4EFC777C-5A92-D480-D002-760412356497}"/>
          </ac:cxnSpMkLst>
        </pc:cxnChg>
        <pc:cxnChg chg="del">
          <ac:chgData name="Stuart C Wilde MBE" userId="effe1fc91cccb1d5" providerId="LiveId" clId="{52953467-E7BB-A146-A87D-2304E7E66E6B}" dt="2022-12-23T08:13:45.826" v="29821" actId="478"/>
          <ac:cxnSpMkLst>
            <pc:docMk/>
            <pc:sldMk cId="2735931578" sldId="301"/>
            <ac:cxnSpMk id="68" creationId="{44EFAF2D-2161-89F1-6E53-3A720A10DCAE}"/>
          </ac:cxnSpMkLst>
        </pc:cxnChg>
      </pc:sldChg>
      <pc:sldChg chg="addSp delSp modSp add mod ord">
        <pc:chgData name="Stuart C Wilde MBE" userId="effe1fc91cccb1d5" providerId="LiveId" clId="{52953467-E7BB-A146-A87D-2304E7E66E6B}" dt="2023-01-02T17:05:23.927" v="32863" actId="20577"/>
        <pc:sldMkLst>
          <pc:docMk/>
          <pc:sldMk cId="1031141335" sldId="302"/>
        </pc:sldMkLst>
        <pc:spChg chg="mod">
          <ac:chgData name="Stuart C Wilde MBE" userId="effe1fc91cccb1d5" providerId="LiveId" clId="{52953467-E7BB-A146-A87D-2304E7E66E6B}" dt="2023-01-02T17:05:23.927" v="32863" actId="20577"/>
          <ac:spMkLst>
            <pc:docMk/>
            <pc:sldMk cId="1031141335" sldId="302"/>
            <ac:spMk id="29" creationId="{C5A8C257-B6E4-D850-0685-E36894744DCB}"/>
          </ac:spMkLst>
        </pc:spChg>
        <pc:picChg chg="del">
          <ac:chgData name="Stuart C Wilde MBE" userId="effe1fc91cccb1d5" providerId="LiveId" clId="{52953467-E7BB-A146-A87D-2304E7E66E6B}" dt="2022-12-23T08:38:54.311" v="29829" actId="478"/>
          <ac:picMkLst>
            <pc:docMk/>
            <pc:sldMk cId="1031141335" sldId="302"/>
            <ac:picMk id="3" creationId="{F984AC4D-9191-A67B-4DBB-E4FB5DE32EC3}"/>
          </ac:picMkLst>
        </pc:picChg>
        <pc:picChg chg="add mod">
          <ac:chgData name="Stuart C Wilde MBE" userId="effe1fc91cccb1d5" providerId="LiveId" clId="{52953467-E7BB-A146-A87D-2304E7E66E6B}" dt="2022-12-23T08:39:17.455" v="29831" actId="1076"/>
          <ac:picMkLst>
            <pc:docMk/>
            <pc:sldMk cId="1031141335" sldId="302"/>
            <ac:picMk id="5" creationId="{6A9A7221-BBDA-99D7-DF03-6C950BE20594}"/>
          </ac:picMkLst>
        </pc:picChg>
      </pc:sldChg>
      <pc:sldChg chg="addSp delSp modSp add mod">
        <pc:chgData name="Stuart C Wilde MBE" userId="effe1fc91cccb1d5" providerId="LiveId" clId="{52953467-E7BB-A146-A87D-2304E7E66E6B}" dt="2023-01-02T17:06:20.132" v="32871" actId="20577"/>
        <pc:sldMkLst>
          <pc:docMk/>
          <pc:sldMk cId="1616907429" sldId="303"/>
        </pc:sldMkLst>
        <pc:spChg chg="mod">
          <ac:chgData name="Stuart C Wilde MBE" userId="effe1fc91cccb1d5" providerId="LiveId" clId="{52953467-E7BB-A146-A87D-2304E7E66E6B}" dt="2023-01-02T17:06:20.132" v="32871" actId="20577"/>
          <ac:spMkLst>
            <pc:docMk/>
            <pc:sldMk cId="1616907429" sldId="303"/>
            <ac:spMk id="29" creationId="{C5A8C257-B6E4-D850-0685-E36894744DCB}"/>
          </ac:spMkLst>
        </pc:spChg>
        <pc:picChg chg="add del mod">
          <ac:chgData name="Stuart C Wilde MBE" userId="effe1fc91cccb1d5" providerId="LiveId" clId="{52953467-E7BB-A146-A87D-2304E7E66E6B}" dt="2022-12-23T16:01:11.677" v="29848" actId="478"/>
          <ac:picMkLst>
            <pc:docMk/>
            <pc:sldMk cId="1616907429" sldId="303"/>
            <ac:picMk id="2" creationId="{80BFEAB5-3A1A-5CCC-A95B-CAFB75C2A277}"/>
          </ac:picMkLst>
        </pc:picChg>
        <pc:picChg chg="add del mod">
          <ac:chgData name="Stuart C Wilde MBE" userId="effe1fc91cccb1d5" providerId="LiveId" clId="{52953467-E7BB-A146-A87D-2304E7E66E6B}" dt="2022-12-24T05:28:18.488" v="29852" actId="478"/>
          <ac:picMkLst>
            <pc:docMk/>
            <pc:sldMk cId="1616907429" sldId="303"/>
            <ac:picMk id="2" creationId="{E7C929E8-E40A-6B8C-B375-5CB6B0562821}"/>
          </ac:picMkLst>
        </pc:picChg>
        <pc:picChg chg="add del mod">
          <ac:chgData name="Stuart C Wilde MBE" userId="effe1fc91cccb1d5" providerId="LiveId" clId="{52953467-E7BB-A146-A87D-2304E7E66E6B}" dt="2023-01-02T16:20:52.150" v="32736" actId="478"/>
          <ac:picMkLst>
            <pc:docMk/>
            <pc:sldMk cId="1616907429" sldId="303"/>
            <ac:picMk id="3" creationId="{6CAA196A-2F96-645C-6D82-0A0A0AFC2BBB}"/>
          </ac:picMkLst>
        </pc:picChg>
        <pc:picChg chg="add del mod">
          <ac:chgData name="Stuart C Wilde MBE" userId="effe1fc91cccb1d5" providerId="LiveId" clId="{52953467-E7BB-A146-A87D-2304E7E66E6B}" dt="2022-12-31T11:34:58.022" v="30207" actId="478"/>
          <ac:picMkLst>
            <pc:docMk/>
            <pc:sldMk cId="1616907429" sldId="303"/>
            <ac:picMk id="3" creationId="{713747B2-76F6-46CD-B5C3-549EA38C19E1}"/>
          </ac:picMkLst>
        </pc:picChg>
        <pc:picChg chg="add del mod">
          <ac:chgData name="Stuart C Wilde MBE" userId="effe1fc91cccb1d5" providerId="LiveId" clId="{52953467-E7BB-A146-A87D-2304E7E66E6B}" dt="2022-12-24T05:22:44.206" v="29850" actId="478"/>
          <ac:picMkLst>
            <pc:docMk/>
            <pc:sldMk cId="1616907429" sldId="303"/>
            <ac:picMk id="3" creationId="{E102DF30-CB00-38EA-93BF-268928D3C519}"/>
          </ac:picMkLst>
        </pc:picChg>
        <pc:picChg chg="add del mod">
          <ac:chgData name="Stuart C Wilde MBE" userId="effe1fc91cccb1d5" providerId="LiveId" clId="{52953467-E7BB-A146-A87D-2304E7E66E6B}" dt="2023-01-02T16:21:26.567" v="32743" actId="478"/>
          <ac:picMkLst>
            <pc:docMk/>
            <pc:sldMk cId="1616907429" sldId="303"/>
            <ac:picMk id="5" creationId="{26E28E9A-5766-B01C-C0A6-847D9FD05844}"/>
          </ac:picMkLst>
        </pc:picChg>
        <pc:picChg chg="del">
          <ac:chgData name="Stuart C Wilde MBE" userId="effe1fc91cccb1d5" providerId="LiveId" clId="{52953467-E7BB-A146-A87D-2304E7E66E6B}" dt="2022-12-23T15:57:37.891" v="29846" actId="478"/>
          <ac:picMkLst>
            <pc:docMk/>
            <pc:sldMk cId="1616907429" sldId="303"/>
            <ac:picMk id="5" creationId="{6A9A7221-BBDA-99D7-DF03-6C950BE20594}"/>
          </ac:picMkLst>
        </pc:picChg>
        <pc:picChg chg="add del mod">
          <ac:chgData name="Stuart C Wilde MBE" userId="effe1fc91cccb1d5" providerId="LiveId" clId="{52953467-E7BB-A146-A87D-2304E7E66E6B}" dt="2022-12-31T11:30:30.520" v="30202" actId="478"/>
          <ac:picMkLst>
            <pc:docMk/>
            <pc:sldMk cId="1616907429" sldId="303"/>
            <ac:picMk id="5" creationId="{ED298812-6A2E-7727-030D-48CBDFBEF919}"/>
          </ac:picMkLst>
        </pc:picChg>
        <pc:picChg chg="add mod">
          <ac:chgData name="Stuart C Wilde MBE" userId="effe1fc91cccb1d5" providerId="LiveId" clId="{52953467-E7BB-A146-A87D-2304E7E66E6B}" dt="2023-01-02T16:22:39.069" v="32749" actId="1582"/>
          <ac:picMkLst>
            <pc:docMk/>
            <pc:sldMk cId="1616907429" sldId="303"/>
            <ac:picMk id="7" creationId="{077CF5C8-9633-6AB3-52F7-EDE4F3E93419}"/>
          </ac:picMkLst>
        </pc:picChg>
        <pc:picChg chg="add del mod">
          <ac:chgData name="Stuart C Wilde MBE" userId="effe1fc91cccb1d5" providerId="LiveId" clId="{52953467-E7BB-A146-A87D-2304E7E66E6B}" dt="2022-12-31T11:35:13.429" v="30212" actId="478"/>
          <ac:picMkLst>
            <pc:docMk/>
            <pc:sldMk cId="1616907429" sldId="303"/>
            <ac:picMk id="7" creationId="{8D9B9719-77BD-7434-6A96-F79689246E49}"/>
          </ac:picMkLst>
        </pc:picChg>
        <pc:picChg chg="add del mod">
          <ac:chgData name="Stuart C Wilde MBE" userId="effe1fc91cccb1d5" providerId="LiveId" clId="{52953467-E7BB-A146-A87D-2304E7E66E6B}" dt="2023-01-01T11:33:00.779" v="30819" actId="478"/>
          <ac:picMkLst>
            <pc:docMk/>
            <pc:sldMk cId="1616907429" sldId="303"/>
            <ac:picMk id="13" creationId="{52122CA2-9CB7-D8C0-ED62-582C3EFA98A3}"/>
          </ac:picMkLst>
        </pc:picChg>
      </pc:sldChg>
      <pc:sldChg chg="addSp delSp modSp add del mod">
        <pc:chgData name="Stuart C Wilde MBE" userId="effe1fc91cccb1d5" providerId="LiveId" clId="{52953467-E7BB-A146-A87D-2304E7E66E6B}" dt="2023-01-02T16:18:29.292" v="32735" actId="2696"/>
        <pc:sldMkLst>
          <pc:docMk/>
          <pc:sldMk cId="1750696773" sldId="304"/>
        </pc:sldMkLst>
        <pc:spChg chg="add mod">
          <ac:chgData name="Stuart C Wilde MBE" userId="effe1fc91cccb1d5" providerId="LiveId" clId="{52953467-E7BB-A146-A87D-2304E7E66E6B}" dt="2023-01-01T11:37:04.474" v="30877" actId="1038"/>
          <ac:spMkLst>
            <pc:docMk/>
            <pc:sldMk cId="1750696773" sldId="304"/>
            <ac:spMk id="19" creationId="{FCB4B782-B027-6E05-F7B0-3346A18FBD44}"/>
          </ac:spMkLst>
        </pc:spChg>
        <pc:spChg chg="add mod">
          <ac:chgData name="Stuart C Wilde MBE" userId="effe1fc91cccb1d5" providerId="LiveId" clId="{52953467-E7BB-A146-A87D-2304E7E66E6B}" dt="2023-01-01T11:37:08.031" v="30878" actId="1036"/>
          <ac:spMkLst>
            <pc:docMk/>
            <pc:sldMk cId="1750696773" sldId="304"/>
            <ac:spMk id="20" creationId="{74BEB3B4-0A05-876F-5BC0-24EFB12DFFA4}"/>
          </ac:spMkLst>
        </pc:spChg>
        <pc:spChg chg="add mod">
          <ac:chgData name="Stuart C Wilde MBE" userId="effe1fc91cccb1d5" providerId="LiveId" clId="{52953467-E7BB-A146-A87D-2304E7E66E6B}" dt="2023-01-01T11:36:56.714" v="30873" actId="1037"/>
          <ac:spMkLst>
            <pc:docMk/>
            <pc:sldMk cId="1750696773" sldId="304"/>
            <ac:spMk id="21" creationId="{C8E38493-C1A2-2C57-2A34-A6F3CA6FDE64}"/>
          </ac:spMkLst>
        </pc:spChg>
        <pc:picChg chg="add mod">
          <ac:chgData name="Stuart C Wilde MBE" userId="effe1fc91cccb1d5" providerId="LiveId" clId="{52953467-E7BB-A146-A87D-2304E7E66E6B}" dt="2023-01-01T11:36:34.494" v="30859" actId="465"/>
          <ac:picMkLst>
            <pc:docMk/>
            <pc:sldMk cId="1750696773" sldId="304"/>
            <ac:picMk id="3" creationId="{A91E8D39-BD41-1149-CB2A-D4088F48CB73}"/>
          </ac:picMkLst>
        </pc:picChg>
        <pc:picChg chg="add del mod">
          <ac:chgData name="Stuart C Wilde MBE" userId="effe1fc91cccb1d5" providerId="LiveId" clId="{52953467-E7BB-A146-A87D-2304E7E66E6B}" dt="2022-12-24T05:59:53.206" v="29905" actId="478"/>
          <ac:picMkLst>
            <pc:docMk/>
            <pc:sldMk cId="1750696773" sldId="304"/>
            <ac:picMk id="3" creationId="{E470F08B-0D34-DECC-8DA1-1D415E6495B6}"/>
          </ac:picMkLst>
        </pc:picChg>
        <pc:picChg chg="del">
          <ac:chgData name="Stuart C Wilde MBE" userId="effe1fc91cccb1d5" providerId="LiveId" clId="{52953467-E7BB-A146-A87D-2304E7E66E6B}" dt="2022-12-24T05:56:40.474" v="29863" actId="478"/>
          <ac:picMkLst>
            <pc:docMk/>
            <pc:sldMk cId="1750696773" sldId="304"/>
            <ac:picMk id="5" creationId="{ED298812-6A2E-7727-030D-48CBDFBEF919}"/>
          </ac:picMkLst>
        </pc:picChg>
        <pc:picChg chg="add mod">
          <ac:chgData name="Stuart C Wilde MBE" userId="effe1fc91cccb1d5" providerId="LiveId" clId="{52953467-E7BB-A146-A87D-2304E7E66E6B}" dt="2023-01-01T11:36:34.494" v="30859" actId="465"/>
          <ac:picMkLst>
            <pc:docMk/>
            <pc:sldMk cId="1750696773" sldId="304"/>
            <ac:picMk id="6" creationId="{B6207926-6E08-A6FB-63B3-07330D0B90EA}"/>
          </ac:picMkLst>
        </pc:picChg>
        <pc:picChg chg="add del mod">
          <ac:chgData name="Stuart C Wilde MBE" userId="effe1fc91cccb1d5" providerId="LiveId" clId="{52953467-E7BB-A146-A87D-2304E7E66E6B}" dt="2022-12-24T05:59:53.609" v="29906" actId="478"/>
          <ac:picMkLst>
            <pc:docMk/>
            <pc:sldMk cId="1750696773" sldId="304"/>
            <ac:picMk id="7" creationId="{A47878EF-D464-B9AF-3900-367CE777DAB3}"/>
          </ac:picMkLst>
        </pc:picChg>
        <pc:picChg chg="add mod">
          <ac:chgData name="Stuart C Wilde MBE" userId="effe1fc91cccb1d5" providerId="LiveId" clId="{52953467-E7BB-A146-A87D-2304E7E66E6B}" dt="2023-01-01T11:36:34.494" v="30859" actId="465"/>
          <ac:picMkLst>
            <pc:docMk/>
            <pc:sldMk cId="1750696773" sldId="304"/>
            <ac:picMk id="12" creationId="{15113B6D-9C53-FC13-3FF5-D7E7E6D448D0}"/>
          </ac:picMkLst>
        </pc:picChg>
        <pc:picChg chg="add del mod">
          <ac:chgData name="Stuart C Wilde MBE" userId="effe1fc91cccb1d5" providerId="LiveId" clId="{52953467-E7BB-A146-A87D-2304E7E66E6B}" dt="2022-12-31T11:23:14.518" v="30108" actId="478"/>
          <ac:picMkLst>
            <pc:docMk/>
            <pc:sldMk cId="1750696773" sldId="304"/>
            <ac:picMk id="13" creationId="{AACE9106-979A-8324-4A3C-C6BF3F7619B5}"/>
          </ac:picMkLst>
        </pc:picChg>
        <pc:picChg chg="add del mod">
          <ac:chgData name="Stuart C Wilde MBE" userId="effe1fc91cccb1d5" providerId="LiveId" clId="{52953467-E7BB-A146-A87D-2304E7E66E6B}" dt="2022-12-31T11:23:14.518" v="30108" actId="478"/>
          <ac:picMkLst>
            <pc:docMk/>
            <pc:sldMk cId="1750696773" sldId="304"/>
            <ac:picMk id="16" creationId="{3CD628C9-4DDA-2CA2-C87D-F807FB3CE343}"/>
          </ac:picMkLst>
        </pc:picChg>
        <pc:picChg chg="add del mod">
          <ac:chgData name="Stuart C Wilde MBE" userId="effe1fc91cccb1d5" providerId="LiveId" clId="{52953467-E7BB-A146-A87D-2304E7E66E6B}" dt="2022-12-31T11:23:14.518" v="30108" actId="478"/>
          <ac:picMkLst>
            <pc:docMk/>
            <pc:sldMk cId="1750696773" sldId="304"/>
            <ac:picMk id="18" creationId="{96DCD490-7CC3-0646-D0C6-5A3A610FFEF5}"/>
          </ac:picMkLst>
        </pc:picChg>
      </pc:sldChg>
      <pc:sldChg chg="addSp delSp modSp add mod ord">
        <pc:chgData name="Stuart C Wilde MBE" userId="effe1fc91cccb1d5" providerId="LiveId" clId="{52953467-E7BB-A146-A87D-2304E7E66E6B}" dt="2023-01-03T10:54:24.873" v="34637" actId="1038"/>
        <pc:sldMkLst>
          <pc:docMk/>
          <pc:sldMk cId="1715259287" sldId="305"/>
        </pc:sldMkLst>
        <pc:spChg chg="add del mod">
          <ac:chgData name="Stuart C Wilde MBE" userId="effe1fc91cccb1d5" providerId="LiveId" clId="{52953467-E7BB-A146-A87D-2304E7E66E6B}" dt="2023-01-01T19:53:10.387" v="31754" actId="478"/>
          <ac:spMkLst>
            <pc:docMk/>
            <pc:sldMk cId="1715259287" sldId="305"/>
            <ac:spMk id="2" creationId="{CEAD27E8-C735-808E-8C16-B5C3C90B0462}"/>
          </ac:spMkLst>
        </pc:spChg>
        <pc:spChg chg="add del mod">
          <ac:chgData name="Stuart C Wilde MBE" userId="effe1fc91cccb1d5" providerId="LiveId" clId="{52953467-E7BB-A146-A87D-2304E7E66E6B}" dt="2023-01-01T19:46:29.056" v="31692" actId="478"/>
          <ac:spMkLst>
            <pc:docMk/>
            <pc:sldMk cId="1715259287" sldId="305"/>
            <ac:spMk id="5" creationId="{DEBC0338-4F75-37A4-1CB9-87C5FCE47035}"/>
          </ac:spMkLst>
        </pc:spChg>
        <pc:spChg chg="add mod">
          <ac:chgData name="Stuart C Wilde MBE" userId="effe1fc91cccb1d5" providerId="LiveId" clId="{52953467-E7BB-A146-A87D-2304E7E66E6B}" dt="2023-01-03T10:54:24.873" v="34637" actId="1038"/>
          <ac:spMkLst>
            <pc:docMk/>
            <pc:sldMk cId="1715259287" sldId="305"/>
            <ac:spMk id="7" creationId="{AB9F1984-8564-07BD-BDCA-07341B501D7C}"/>
          </ac:spMkLst>
        </pc:spChg>
        <pc:spChg chg="add mod">
          <ac:chgData name="Stuart C Wilde MBE" userId="effe1fc91cccb1d5" providerId="LiveId" clId="{52953467-E7BB-A146-A87D-2304E7E66E6B}" dt="2023-01-03T10:54:24.873" v="34637" actId="1038"/>
          <ac:spMkLst>
            <pc:docMk/>
            <pc:sldMk cId="1715259287" sldId="305"/>
            <ac:spMk id="13" creationId="{82A13771-ABD9-942D-F473-DB4587226046}"/>
          </ac:spMkLst>
        </pc:spChg>
        <pc:spChg chg="add mod">
          <ac:chgData name="Stuart C Wilde MBE" userId="effe1fc91cccb1d5" providerId="LiveId" clId="{52953467-E7BB-A146-A87D-2304E7E66E6B}" dt="2023-01-03T10:54:24.873" v="34637" actId="1038"/>
          <ac:spMkLst>
            <pc:docMk/>
            <pc:sldMk cId="1715259287" sldId="305"/>
            <ac:spMk id="16" creationId="{6C911A5D-B79E-B00E-D8E5-B1AE9DFB59F8}"/>
          </ac:spMkLst>
        </pc:spChg>
        <pc:spChg chg="add mod">
          <ac:chgData name="Stuart C Wilde MBE" userId="effe1fc91cccb1d5" providerId="LiveId" clId="{52953467-E7BB-A146-A87D-2304E7E66E6B}" dt="2023-01-03T10:54:24.873" v="34637" actId="1038"/>
          <ac:spMkLst>
            <pc:docMk/>
            <pc:sldMk cId="1715259287" sldId="305"/>
            <ac:spMk id="17" creationId="{C56E6D60-6965-C9B0-B9A1-62F013EA7806}"/>
          </ac:spMkLst>
        </pc:spChg>
        <pc:spChg chg="add mod">
          <ac:chgData name="Stuart C Wilde MBE" userId="effe1fc91cccb1d5" providerId="LiveId" clId="{52953467-E7BB-A146-A87D-2304E7E66E6B}" dt="2023-01-03T10:54:24.873" v="34637" actId="1038"/>
          <ac:spMkLst>
            <pc:docMk/>
            <pc:sldMk cId="1715259287" sldId="305"/>
            <ac:spMk id="18" creationId="{6988B989-C11D-F9B0-4999-EA4CFEBCAA32}"/>
          </ac:spMkLst>
        </pc:spChg>
        <pc:spChg chg="add mod">
          <ac:chgData name="Stuart C Wilde MBE" userId="effe1fc91cccb1d5" providerId="LiveId" clId="{52953467-E7BB-A146-A87D-2304E7E66E6B}" dt="2023-01-03T10:54:24.873" v="34637" actId="1038"/>
          <ac:spMkLst>
            <pc:docMk/>
            <pc:sldMk cId="1715259287" sldId="305"/>
            <ac:spMk id="19" creationId="{CD3A5A2D-A054-5F27-F0E7-24CEE7A72D2D}"/>
          </ac:spMkLst>
        </pc:spChg>
        <pc:spChg chg="add mod">
          <ac:chgData name="Stuart C Wilde MBE" userId="effe1fc91cccb1d5" providerId="LiveId" clId="{52953467-E7BB-A146-A87D-2304E7E66E6B}" dt="2023-01-03T10:54:24.873" v="34637" actId="1038"/>
          <ac:spMkLst>
            <pc:docMk/>
            <pc:sldMk cId="1715259287" sldId="305"/>
            <ac:spMk id="20" creationId="{54527D33-4F3C-AA43-BA75-566D4891B9FA}"/>
          </ac:spMkLst>
        </pc:spChg>
        <pc:spChg chg="add mod">
          <ac:chgData name="Stuart C Wilde MBE" userId="effe1fc91cccb1d5" providerId="LiveId" clId="{52953467-E7BB-A146-A87D-2304E7E66E6B}" dt="2023-01-03T10:54:24.873" v="34637" actId="1038"/>
          <ac:spMkLst>
            <pc:docMk/>
            <pc:sldMk cId="1715259287" sldId="305"/>
            <ac:spMk id="21" creationId="{024B71D7-610F-5C6D-8D12-C6FE7A402EB8}"/>
          </ac:spMkLst>
        </pc:spChg>
        <pc:spChg chg="mod">
          <ac:chgData name="Stuart C Wilde MBE" userId="effe1fc91cccb1d5" providerId="LiveId" clId="{52953467-E7BB-A146-A87D-2304E7E66E6B}" dt="2023-01-02T17:06:36.265" v="32875" actId="20577"/>
          <ac:spMkLst>
            <pc:docMk/>
            <pc:sldMk cId="1715259287" sldId="305"/>
            <ac:spMk id="29" creationId="{C5A8C257-B6E4-D850-0685-E36894744DCB}"/>
          </ac:spMkLst>
        </pc:spChg>
        <pc:picChg chg="add mod">
          <ac:chgData name="Stuart C Wilde MBE" userId="effe1fc91cccb1d5" providerId="LiveId" clId="{52953467-E7BB-A146-A87D-2304E7E66E6B}" dt="2023-01-03T10:54:24.873" v="34637" actId="1038"/>
          <ac:picMkLst>
            <pc:docMk/>
            <pc:sldMk cId="1715259287" sldId="305"/>
            <ac:picMk id="3" creationId="{572D57E0-5BA7-4AE9-98C8-F7FFAA558B4C}"/>
          </ac:picMkLst>
        </pc:picChg>
        <pc:picChg chg="del mod">
          <ac:chgData name="Stuart C Wilde MBE" userId="effe1fc91cccb1d5" providerId="LiveId" clId="{52953467-E7BB-A146-A87D-2304E7E66E6B}" dt="2022-12-31T11:15:16.497" v="30035" actId="478"/>
          <ac:picMkLst>
            <pc:docMk/>
            <pc:sldMk cId="1715259287" sldId="305"/>
            <ac:picMk id="3" creationId="{E470F08B-0D34-DECC-8DA1-1D415E6495B6}"/>
          </ac:picMkLst>
        </pc:picChg>
        <pc:picChg chg="add del mod">
          <ac:chgData name="Stuart C Wilde MBE" userId="effe1fc91cccb1d5" providerId="LiveId" clId="{52953467-E7BB-A146-A87D-2304E7E66E6B}" dt="2023-01-02T16:25:38.767" v="32767" actId="478"/>
          <ac:picMkLst>
            <pc:docMk/>
            <pc:sldMk cId="1715259287" sldId="305"/>
            <ac:picMk id="6" creationId="{1423D5E1-34E1-386A-6981-C1F852E7E0C4}"/>
          </ac:picMkLst>
        </pc:picChg>
        <pc:picChg chg="del mod">
          <ac:chgData name="Stuart C Wilde MBE" userId="effe1fc91cccb1d5" providerId="LiveId" clId="{52953467-E7BB-A146-A87D-2304E7E66E6B}" dt="2022-12-31T11:15:17.181" v="30036" actId="478"/>
          <ac:picMkLst>
            <pc:docMk/>
            <pc:sldMk cId="1715259287" sldId="305"/>
            <ac:picMk id="7" creationId="{A47878EF-D464-B9AF-3900-367CE777DAB3}"/>
          </ac:picMkLst>
        </pc:picChg>
        <pc:picChg chg="add del mod">
          <ac:chgData name="Stuart C Wilde MBE" userId="effe1fc91cccb1d5" providerId="LiveId" clId="{52953467-E7BB-A146-A87D-2304E7E66E6B}" dt="2023-01-01T19:46:24.805" v="31691" actId="478"/>
          <ac:picMkLst>
            <pc:docMk/>
            <pc:sldMk cId="1715259287" sldId="305"/>
            <ac:picMk id="12" creationId="{4E91D6FA-A4E9-B34E-FBE7-9DA0E1C91C5E}"/>
          </ac:picMkLst>
        </pc:picChg>
        <pc:picChg chg="del">
          <ac:chgData name="Stuart C Wilde MBE" userId="effe1fc91cccb1d5" providerId="LiveId" clId="{52953467-E7BB-A146-A87D-2304E7E66E6B}" dt="2022-12-24T06:00:49.322" v="29919" actId="478"/>
          <ac:picMkLst>
            <pc:docMk/>
            <pc:sldMk cId="1715259287" sldId="305"/>
            <ac:picMk id="13" creationId="{AACE9106-979A-8324-4A3C-C6BF3F7619B5}"/>
          </ac:picMkLst>
        </pc:picChg>
        <pc:picChg chg="add del mod">
          <ac:chgData name="Stuart C Wilde MBE" userId="effe1fc91cccb1d5" providerId="LiveId" clId="{52953467-E7BB-A146-A87D-2304E7E66E6B}" dt="2023-01-01T19:46:23.861" v="31690" actId="478"/>
          <ac:picMkLst>
            <pc:docMk/>
            <pc:sldMk cId="1715259287" sldId="305"/>
            <ac:picMk id="15" creationId="{FB7D9F32-4DEE-30F7-5349-E5EA47099F23}"/>
          </ac:picMkLst>
        </pc:picChg>
        <pc:picChg chg="del">
          <ac:chgData name="Stuart C Wilde MBE" userId="effe1fc91cccb1d5" providerId="LiveId" clId="{52953467-E7BB-A146-A87D-2304E7E66E6B}" dt="2022-12-24T06:00:48.660" v="29918" actId="478"/>
          <ac:picMkLst>
            <pc:docMk/>
            <pc:sldMk cId="1715259287" sldId="305"/>
            <ac:picMk id="16" creationId="{3CD628C9-4DDA-2CA2-C87D-F807FB3CE343}"/>
          </ac:picMkLst>
        </pc:picChg>
        <pc:picChg chg="del">
          <ac:chgData name="Stuart C Wilde MBE" userId="effe1fc91cccb1d5" providerId="LiveId" clId="{52953467-E7BB-A146-A87D-2304E7E66E6B}" dt="2022-12-24T06:00:48.333" v="29917" actId="478"/>
          <ac:picMkLst>
            <pc:docMk/>
            <pc:sldMk cId="1715259287" sldId="305"/>
            <ac:picMk id="18" creationId="{96DCD490-7CC3-0646-D0C6-5A3A610FFEF5}"/>
          </ac:picMkLst>
        </pc:picChg>
        <pc:cxnChg chg="add mod">
          <ac:chgData name="Stuart C Wilde MBE" userId="effe1fc91cccb1d5" providerId="LiveId" clId="{52953467-E7BB-A146-A87D-2304E7E66E6B}" dt="2023-01-03T10:54:24.873" v="34637" actId="1038"/>
          <ac:cxnSpMkLst>
            <pc:docMk/>
            <pc:sldMk cId="1715259287" sldId="305"/>
            <ac:cxnSpMk id="22" creationId="{9E51254B-3761-0561-40AE-FF52EEEC0EEB}"/>
          </ac:cxnSpMkLst>
        </pc:cxnChg>
        <pc:cxnChg chg="add mod">
          <ac:chgData name="Stuart C Wilde MBE" userId="effe1fc91cccb1d5" providerId="LiveId" clId="{52953467-E7BB-A146-A87D-2304E7E66E6B}" dt="2023-01-03T10:54:24.873" v="34637" actId="1038"/>
          <ac:cxnSpMkLst>
            <pc:docMk/>
            <pc:sldMk cId="1715259287" sldId="305"/>
            <ac:cxnSpMk id="23" creationId="{DF11ADB4-697F-D144-4667-87566FA9D767}"/>
          </ac:cxnSpMkLst>
        </pc:cxnChg>
        <pc:cxnChg chg="add mod">
          <ac:chgData name="Stuart C Wilde MBE" userId="effe1fc91cccb1d5" providerId="LiveId" clId="{52953467-E7BB-A146-A87D-2304E7E66E6B}" dt="2023-01-03T10:54:24.873" v="34637" actId="1038"/>
          <ac:cxnSpMkLst>
            <pc:docMk/>
            <pc:sldMk cId="1715259287" sldId="305"/>
            <ac:cxnSpMk id="24" creationId="{90F05548-EC6B-EBE0-C789-81DAE835C60E}"/>
          </ac:cxnSpMkLst>
        </pc:cxnChg>
        <pc:cxnChg chg="add mod">
          <ac:chgData name="Stuart C Wilde MBE" userId="effe1fc91cccb1d5" providerId="LiveId" clId="{52953467-E7BB-A146-A87D-2304E7E66E6B}" dt="2023-01-03T10:54:24.873" v="34637" actId="1038"/>
          <ac:cxnSpMkLst>
            <pc:docMk/>
            <pc:sldMk cId="1715259287" sldId="305"/>
            <ac:cxnSpMk id="26" creationId="{D4F89BBD-0659-BD95-4B77-9DAFCC07BDC6}"/>
          </ac:cxnSpMkLst>
        </pc:cxnChg>
      </pc:sldChg>
      <pc:sldChg chg="addSp delSp modSp add mod">
        <pc:chgData name="Stuart C Wilde MBE" userId="effe1fc91cccb1d5" providerId="LiveId" clId="{52953467-E7BB-A146-A87D-2304E7E66E6B}" dt="2023-01-05T15:58:32.590" v="35788" actId="478"/>
        <pc:sldMkLst>
          <pc:docMk/>
          <pc:sldMk cId="1197880752" sldId="306"/>
        </pc:sldMkLst>
        <pc:spChg chg="add del mod">
          <ac:chgData name="Stuart C Wilde MBE" userId="effe1fc91cccb1d5" providerId="LiveId" clId="{52953467-E7BB-A146-A87D-2304E7E66E6B}" dt="2023-01-05T14:10:35.686" v="35737" actId="478"/>
          <ac:spMkLst>
            <pc:docMk/>
            <pc:sldMk cId="1197880752" sldId="306"/>
            <ac:spMk id="2" creationId="{C40D7AA4-3FB3-125C-20CC-C92C4AB100A6}"/>
          </ac:spMkLst>
        </pc:spChg>
        <pc:spChg chg="del">
          <ac:chgData name="Stuart C Wilde MBE" userId="effe1fc91cccb1d5" providerId="LiveId" clId="{52953467-E7BB-A146-A87D-2304E7E66E6B}" dt="2023-01-02T17:12:55.113" v="32890" actId="478"/>
          <ac:spMkLst>
            <pc:docMk/>
            <pc:sldMk cId="1197880752" sldId="306"/>
            <ac:spMk id="4" creationId="{60735DC8-A105-4BD0-A57F-2FFC38AECE84}"/>
          </ac:spMkLst>
        </pc:spChg>
        <pc:spChg chg="add del mod">
          <ac:chgData name="Stuart C Wilde MBE" userId="effe1fc91cccb1d5" providerId="LiveId" clId="{52953467-E7BB-A146-A87D-2304E7E66E6B}" dt="2023-01-05T15:58:32.590" v="35788" actId="478"/>
          <ac:spMkLst>
            <pc:docMk/>
            <pc:sldMk cId="1197880752" sldId="306"/>
            <ac:spMk id="12" creationId="{2BB936D9-A6AF-35F0-7416-6BC2F5B0D005}"/>
          </ac:spMkLst>
        </pc:spChg>
        <pc:spChg chg="del">
          <ac:chgData name="Stuart C Wilde MBE" userId="effe1fc91cccb1d5" providerId="LiveId" clId="{52953467-E7BB-A146-A87D-2304E7E66E6B}" dt="2023-01-02T17:12:55.113" v="32890" actId="478"/>
          <ac:spMkLst>
            <pc:docMk/>
            <pc:sldMk cId="1197880752" sldId="306"/>
            <ac:spMk id="14" creationId="{8F43C2BE-FC11-4556-86F2-8EE2FBBF10D2}"/>
          </ac:spMkLst>
        </pc:spChg>
        <pc:spChg chg="del">
          <ac:chgData name="Stuart C Wilde MBE" userId="effe1fc91cccb1d5" providerId="LiveId" clId="{52953467-E7BB-A146-A87D-2304E7E66E6B}" dt="2022-12-31T16:53:01.594" v="30238" actId="478"/>
          <ac:spMkLst>
            <pc:docMk/>
            <pc:sldMk cId="1197880752" sldId="306"/>
            <ac:spMk id="19" creationId="{FCB4B782-B027-6E05-F7B0-3346A18FBD44}"/>
          </ac:spMkLst>
        </pc:spChg>
        <pc:spChg chg="del">
          <ac:chgData name="Stuart C Wilde MBE" userId="effe1fc91cccb1d5" providerId="LiveId" clId="{52953467-E7BB-A146-A87D-2304E7E66E6B}" dt="2022-12-31T16:53:01.594" v="30238" actId="478"/>
          <ac:spMkLst>
            <pc:docMk/>
            <pc:sldMk cId="1197880752" sldId="306"/>
            <ac:spMk id="20" creationId="{74BEB3B4-0A05-876F-5BC0-24EFB12DFFA4}"/>
          </ac:spMkLst>
        </pc:spChg>
        <pc:spChg chg="del">
          <ac:chgData name="Stuart C Wilde MBE" userId="effe1fc91cccb1d5" providerId="LiveId" clId="{52953467-E7BB-A146-A87D-2304E7E66E6B}" dt="2022-12-31T16:53:01.594" v="30238" actId="478"/>
          <ac:spMkLst>
            <pc:docMk/>
            <pc:sldMk cId="1197880752" sldId="306"/>
            <ac:spMk id="21" creationId="{C8E38493-C1A2-2C57-2A34-A6F3CA6FDE64}"/>
          </ac:spMkLst>
        </pc:spChg>
        <pc:spChg chg="del">
          <ac:chgData name="Stuart C Wilde MBE" userId="effe1fc91cccb1d5" providerId="LiveId" clId="{52953467-E7BB-A146-A87D-2304E7E66E6B}" dt="2023-01-02T17:12:55.113" v="32890" actId="478"/>
          <ac:spMkLst>
            <pc:docMk/>
            <pc:sldMk cId="1197880752" sldId="306"/>
            <ac:spMk id="25" creationId="{F54BD576-CC82-43DA-A008-C28EF60A448A}"/>
          </ac:spMkLst>
        </pc:spChg>
        <pc:spChg chg="mod">
          <ac:chgData name="Stuart C Wilde MBE" userId="effe1fc91cccb1d5" providerId="LiveId" clId="{52953467-E7BB-A146-A87D-2304E7E66E6B}" dt="2023-01-03T11:27:15.093" v="35366" actId="1037"/>
          <ac:spMkLst>
            <pc:docMk/>
            <pc:sldMk cId="1197880752" sldId="306"/>
            <ac:spMk id="29" creationId="{C5A8C257-B6E4-D850-0685-E36894744DCB}"/>
          </ac:spMkLst>
        </pc:spChg>
        <pc:spChg chg="add del mod">
          <ac:chgData name="Stuart C Wilde MBE" userId="effe1fc91cccb1d5" providerId="LiveId" clId="{52953467-E7BB-A146-A87D-2304E7E66E6B}" dt="2022-12-31T17:07:17.524" v="30284" actId="478"/>
          <ac:spMkLst>
            <pc:docMk/>
            <pc:sldMk cId="1197880752" sldId="306"/>
            <ac:spMk id="36" creationId="{63263CE7-6553-CC2D-9C58-B99CF9EC3CD6}"/>
          </ac:spMkLst>
        </pc:spChg>
        <pc:spChg chg="add mod">
          <ac:chgData name="Stuart C Wilde MBE" userId="effe1fc91cccb1d5" providerId="LiveId" clId="{52953467-E7BB-A146-A87D-2304E7E66E6B}" dt="2023-01-01T19:43:47.290" v="31684" actId="1582"/>
          <ac:spMkLst>
            <pc:docMk/>
            <pc:sldMk cId="1197880752" sldId="306"/>
            <ac:spMk id="37" creationId="{3A8395CB-3928-9C37-9ABC-66956157B29D}"/>
          </ac:spMkLst>
        </pc:spChg>
        <pc:spChg chg="add mod">
          <ac:chgData name="Stuart C Wilde MBE" userId="effe1fc91cccb1d5" providerId="LiveId" clId="{52953467-E7BB-A146-A87D-2304E7E66E6B}" dt="2023-01-01T19:43:47.290" v="31684" actId="1582"/>
          <ac:spMkLst>
            <pc:docMk/>
            <pc:sldMk cId="1197880752" sldId="306"/>
            <ac:spMk id="38" creationId="{EE1F0BE6-FA4B-DD21-B9FF-2FCD2322379A}"/>
          </ac:spMkLst>
        </pc:spChg>
        <pc:spChg chg="add mod">
          <ac:chgData name="Stuart C Wilde MBE" userId="effe1fc91cccb1d5" providerId="LiveId" clId="{52953467-E7BB-A146-A87D-2304E7E66E6B}" dt="2023-01-05T14:08:00.497" v="35723" actId="1035"/>
          <ac:spMkLst>
            <pc:docMk/>
            <pc:sldMk cId="1197880752" sldId="306"/>
            <ac:spMk id="39" creationId="{15E34540-1DA0-47DB-6EF2-C81CE801F4B9}"/>
          </ac:spMkLst>
        </pc:spChg>
        <pc:spChg chg="add mod">
          <ac:chgData name="Stuart C Wilde MBE" userId="effe1fc91cccb1d5" providerId="LiveId" clId="{52953467-E7BB-A146-A87D-2304E7E66E6B}" dt="2023-01-01T19:43:47.290" v="31684" actId="1582"/>
          <ac:spMkLst>
            <pc:docMk/>
            <pc:sldMk cId="1197880752" sldId="306"/>
            <ac:spMk id="40" creationId="{D98DCDA8-29FD-5469-D313-2EF240A3826B}"/>
          </ac:spMkLst>
        </pc:spChg>
        <pc:picChg chg="del">
          <ac:chgData name="Stuart C Wilde MBE" userId="effe1fc91cccb1d5" providerId="LiveId" clId="{52953467-E7BB-A146-A87D-2304E7E66E6B}" dt="2022-12-31T16:53:01.594" v="30238" actId="478"/>
          <ac:picMkLst>
            <pc:docMk/>
            <pc:sldMk cId="1197880752" sldId="306"/>
            <ac:picMk id="3" creationId="{A91E8D39-BD41-1149-CB2A-D4088F48CB73}"/>
          </ac:picMkLst>
        </pc:picChg>
        <pc:picChg chg="add del mod">
          <ac:chgData name="Stuart C Wilde MBE" userId="effe1fc91cccb1d5" providerId="LiveId" clId="{52953467-E7BB-A146-A87D-2304E7E66E6B}" dt="2023-01-05T14:00:57.787" v="35627"/>
          <ac:picMkLst>
            <pc:docMk/>
            <pc:sldMk cId="1197880752" sldId="306"/>
            <ac:picMk id="4" creationId="{5F9B2BC2-FF70-5111-B326-AD9833B89E98}"/>
          </ac:picMkLst>
        </pc:picChg>
        <pc:picChg chg="add del mod">
          <ac:chgData name="Stuart C Wilde MBE" userId="effe1fc91cccb1d5" providerId="LiveId" clId="{52953467-E7BB-A146-A87D-2304E7E66E6B}" dt="2023-01-05T12:55:18.142" v="35599" actId="478"/>
          <ac:picMkLst>
            <pc:docMk/>
            <pc:sldMk cId="1197880752" sldId="306"/>
            <ac:picMk id="4" creationId="{B7CC78D3-4089-BDFE-E499-70CACC7FAEF9}"/>
          </ac:picMkLst>
        </pc:picChg>
        <pc:picChg chg="add del mod">
          <ac:chgData name="Stuart C Wilde MBE" userId="effe1fc91cccb1d5" providerId="LiveId" clId="{52953467-E7BB-A146-A87D-2304E7E66E6B}" dt="2023-01-01T11:05:07.289" v="30698" actId="478"/>
          <ac:picMkLst>
            <pc:docMk/>
            <pc:sldMk cId="1197880752" sldId="306"/>
            <ac:picMk id="5" creationId="{5E0E697E-AF9C-C59D-DBFB-8368F89E44F5}"/>
          </ac:picMkLst>
        </pc:picChg>
        <pc:picChg chg="add mod">
          <ac:chgData name="Stuart C Wilde MBE" userId="effe1fc91cccb1d5" providerId="LiveId" clId="{52953467-E7BB-A146-A87D-2304E7E66E6B}" dt="2023-01-05T14:09:12.599" v="35731" actId="465"/>
          <ac:picMkLst>
            <pc:docMk/>
            <pc:sldMk cId="1197880752" sldId="306"/>
            <ac:picMk id="5" creationId="{FFA2D8B4-D545-D18D-DA50-204D1B512E0B}"/>
          </ac:picMkLst>
        </pc:picChg>
        <pc:picChg chg="add del mod">
          <ac:chgData name="Stuart C Wilde MBE" userId="effe1fc91cccb1d5" providerId="LiveId" clId="{52953467-E7BB-A146-A87D-2304E7E66E6B}" dt="2023-01-05T14:07:21.795" v="35695" actId="478"/>
          <ac:picMkLst>
            <pc:docMk/>
            <pc:sldMk cId="1197880752" sldId="306"/>
            <ac:picMk id="6" creationId="{9E3BA853-8E0A-63FC-4F2F-98538D646CA3}"/>
          </ac:picMkLst>
        </pc:picChg>
        <pc:picChg chg="del">
          <ac:chgData name="Stuart C Wilde MBE" userId="effe1fc91cccb1d5" providerId="LiveId" clId="{52953467-E7BB-A146-A87D-2304E7E66E6B}" dt="2022-12-31T16:53:01.594" v="30238" actId="478"/>
          <ac:picMkLst>
            <pc:docMk/>
            <pc:sldMk cId="1197880752" sldId="306"/>
            <ac:picMk id="6" creationId="{B6207926-6E08-A6FB-63B3-07330D0B90EA}"/>
          </ac:picMkLst>
        </pc:picChg>
        <pc:picChg chg="add mod">
          <ac:chgData name="Stuart C Wilde MBE" userId="effe1fc91cccb1d5" providerId="LiveId" clId="{52953467-E7BB-A146-A87D-2304E7E66E6B}" dt="2023-01-05T14:09:12.599" v="35731" actId="465"/>
          <ac:picMkLst>
            <pc:docMk/>
            <pc:sldMk cId="1197880752" sldId="306"/>
            <ac:picMk id="8" creationId="{E59EA7EF-0400-77A3-E123-AA2B834C17BC}"/>
          </ac:picMkLst>
        </pc:picChg>
        <pc:picChg chg="del">
          <ac:chgData name="Stuart C Wilde MBE" userId="effe1fc91cccb1d5" providerId="LiveId" clId="{52953467-E7BB-A146-A87D-2304E7E66E6B}" dt="2022-12-31T16:53:01.594" v="30238" actId="478"/>
          <ac:picMkLst>
            <pc:docMk/>
            <pc:sldMk cId="1197880752" sldId="306"/>
            <ac:picMk id="12" creationId="{15113B6D-9C53-FC13-3FF5-D7E7E6D448D0}"/>
          </ac:picMkLst>
        </pc:picChg>
        <pc:picChg chg="add del mod">
          <ac:chgData name="Stuart C Wilde MBE" userId="effe1fc91cccb1d5" providerId="LiveId" clId="{52953467-E7BB-A146-A87D-2304E7E66E6B}" dt="2023-01-01T11:05:06.052" v="30697" actId="478"/>
          <ac:picMkLst>
            <pc:docMk/>
            <pc:sldMk cId="1197880752" sldId="306"/>
            <ac:picMk id="13" creationId="{EC352B31-2686-2EA2-B818-526EAEDC76B9}"/>
          </ac:picMkLst>
        </pc:picChg>
        <pc:picChg chg="add del mod">
          <ac:chgData name="Stuart C Wilde MBE" userId="effe1fc91cccb1d5" providerId="LiveId" clId="{52953467-E7BB-A146-A87D-2304E7E66E6B}" dt="2023-01-01T11:05:04.839" v="30696" actId="478"/>
          <ac:picMkLst>
            <pc:docMk/>
            <pc:sldMk cId="1197880752" sldId="306"/>
            <ac:picMk id="16" creationId="{EA6CA540-194B-636C-2E4A-1DD4D04C69EF}"/>
          </ac:picMkLst>
        </pc:picChg>
        <pc:picChg chg="add del mod">
          <ac:chgData name="Stuart C Wilde MBE" userId="effe1fc91cccb1d5" providerId="LiveId" clId="{52953467-E7BB-A146-A87D-2304E7E66E6B}" dt="2023-01-05T14:00:48.208" v="35625" actId="478"/>
          <ac:picMkLst>
            <pc:docMk/>
            <pc:sldMk cId="1197880752" sldId="306"/>
            <ac:picMk id="17" creationId="{29B588F2-E4DB-9903-5C12-E170CF380783}"/>
          </ac:picMkLst>
        </pc:picChg>
        <pc:picChg chg="add del mod">
          <ac:chgData name="Stuart C Wilde MBE" userId="effe1fc91cccb1d5" providerId="LiveId" clId="{52953467-E7BB-A146-A87D-2304E7E66E6B}" dt="2023-01-01T11:05:03.411" v="30695" actId="478"/>
          <ac:picMkLst>
            <pc:docMk/>
            <pc:sldMk cId="1197880752" sldId="306"/>
            <ac:picMk id="18" creationId="{F21EB444-3842-F023-AA37-50ECA91D27C7}"/>
          </ac:picMkLst>
        </pc:picChg>
        <pc:picChg chg="add mod">
          <ac:chgData name="Stuart C Wilde MBE" userId="effe1fc91cccb1d5" providerId="LiveId" clId="{52953467-E7BB-A146-A87D-2304E7E66E6B}" dt="2023-01-05T14:09:12.599" v="35731" actId="465"/>
          <ac:picMkLst>
            <pc:docMk/>
            <pc:sldMk cId="1197880752" sldId="306"/>
            <ac:picMk id="20" creationId="{04A977DD-D3AD-61BF-74DC-C6DAADCFDDD9}"/>
          </ac:picMkLst>
        </pc:picChg>
        <pc:picChg chg="add mod">
          <ac:chgData name="Stuart C Wilde MBE" userId="effe1fc91cccb1d5" providerId="LiveId" clId="{52953467-E7BB-A146-A87D-2304E7E66E6B}" dt="2023-01-05T14:09:12.599" v="35731" actId="465"/>
          <ac:picMkLst>
            <pc:docMk/>
            <pc:sldMk cId="1197880752" sldId="306"/>
            <ac:picMk id="22" creationId="{843CA334-FA5D-9318-8C77-D487C58C7231}"/>
          </ac:picMkLst>
        </pc:picChg>
        <pc:picChg chg="add del mod">
          <ac:chgData name="Stuart C Wilde MBE" userId="effe1fc91cccb1d5" providerId="LiveId" clId="{52953467-E7BB-A146-A87D-2304E7E66E6B}" dt="2023-01-01T11:13:00.980" v="30753" actId="478"/>
          <ac:picMkLst>
            <pc:docMk/>
            <pc:sldMk cId="1197880752" sldId="306"/>
            <ac:picMk id="23" creationId="{00C167E5-75F9-7865-FFF4-B541ED6347A5}"/>
          </ac:picMkLst>
        </pc:picChg>
        <pc:picChg chg="add del mod">
          <ac:chgData name="Stuart C Wilde MBE" userId="effe1fc91cccb1d5" providerId="LiveId" clId="{52953467-E7BB-A146-A87D-2304E7E66E6B}" dt="2023-01-01T11:13:37.498" v="30771" actId="478"/>
          <ac:picMkLst>
            <pc:docMk/>
            <pc:sldMk cId="1197880752" sldId="306"/>
            <ac:picMk id="24" creationId="{AA39F460-CAC9-0481-93AC-BFF9BFC67EB1}"/>
          </ac:picMkLst>
        </pc:picChg>
        <pc:cxnChg chg="add mod">
          <ac:chgData name="Stuart C Wilde MBE" userId="effe1fc91cccb1d5" providerId="LiveId" clId="{52953467-E7BB-A146-A87D-2304E7E66E6B}" dt="2023-01-05T14:09:12.599" v="35731" actId="465"/>
          <ac:cxnSpMkLst>
            <pc:docMk/>
            <pc:sldMk cId="1197880752" sldId="306"/>
            <ac:cxnSpMk id="3" creationId="{C820E13F-D353-F6B2-A94A-D2197F117CC1}"/>
          </ac:cxnSpMkLst>
        </pc:cxnChg>
        <pc:cxnChg chg="add mod">
          <ac:chgData name="Stuart C Wilde MBE" userId="effe1fc91cccb1d5" providerId="LiveId" clId="{52953467-E7BB-A146-A87D-2304E7E66E6B}" dt="2023-01-05T14:09:28.050" v="35732" actId="14100"/>
          <ac:cxnSpMkLst>
            <pc:docMk/>
            <pc:sldMk cId="1197880752" sldId="306"/>
            <ac:cxnSpMk id="7" creationId="{9DE20CA0-6F08-DC26-1F6B-4E360C18D65E}"/>
          </ac:cxnSpMkLst>
        </pc:cxnChg>
        <pc:cxnChg chg="del">
          <ac:chgData name="Stuart C Wilde MBE" userId="effe1fc91cccb1d5" providerId="LiveId" clId="{52953467-E7BB-A146-A87D-2304E7E66E6B}" dt="2023-01-02T17:12:55.113" v="32890" actId="478"/>
          <ac:cxnSpMkLst>
            <pc:docMk/>
            <pc:sldMk cId="1197880752" sldId="306"/>
            <ac:cxnSpMk id="8" creationId="{50060E80-F1C3-4E50-B873-7CFDEEA90049}"/>
          </ac:cxnSpMkLst>
        </pc:cxnChg>
        <pc:cxnChg chg="del">
          <ac:chgData name="Stuart C Wilde MBE" userId="effe1fc91cccb1d5" providerId="LiveId" clId="{52953467-E7BB-A146-A87D-2304E7E66E6B}" dt="2023-01-01T11:16:56.395" v="30810" actId="478"/>
          <ac:cxnSpMkLst>
            <pc:docMk/>
            <pc:sldMk cId="1197880752" sldId="306"/>
            <ac:cxnSpMk id="9" creationId="{01C52B09-2839-4160-A3C1-6BB201E5D53A}"/>
          </ac:cxnSpMkLst>
        </pc:cxnChg>
        <pc:cxnChg chg="del">
          <ac:chgData name="Stuart C Wilde MBE" userId="effe1fc91cccb1d5" providerId="LiveId" clId="{52953467-E7BB-A146-A87D-2304E7E66E6B}" dt="2023-01-02T17:12:55.113" v="32890" actId="478"/>
          <ac:cxnSpMkLst>
            <pc:docMk/>
            <pc:sldMk cId="1197880752" sldId="306"/>
            <ac:cxnSpMk id="10" creationId="{FC6C2AB6-E695-4520-9F38-6B6A0DE36B04}"/>
          </ac:cxnSpMkLst>
        </pc:cxnChg>
        <pc:cxnChg chg="del">
          <ac:chgData name="Stuart C Wilde MBE" userId="effe1fc91cccb1d5" providerId="LiveId" clId="{52953467-E7BB-A146-A87D-2304E7E66E6B}" dt="2023-01-02T17:12:55.113" v="32890" actId="478"/>
          <ac:cxnSpMkLst>
            <pc:docMk/>
            <pc:sldMk cId="1197880752" sldId="306"/>
            <ac:cxnSpMk id="11" creationId="{8F28B946-C7F6-4BF4-9E0C-3FACB97B07C7}"/>
          </ac:cxnSpMkLst>
        </pc:cxnChg>
        <pc:cxnChg chg="add mod">
          <ac:chgData name="Stuart C Wilde MBE" userId="effe1fc91cccb1d5" providerId="LiveId" clId="{52953467-E7BB-A146-A87D-2304E7E66E6B}" dt="2023-01-05T14:09:57.070" v="35736" actId="14100"/>
          <ac:cxnSpMkLst>
            <pc:docMk/>
            <pc:sldMk cId="1197880752" sldId="306"/>
            <ac:cxnSpMk id="15" creationId="{9759C2E5-5C70-D0FF-9994-023CD4AC4124}"/>
          </ac:cxnSpMkLst>
        </pc:cxnChg>
        <pc:cxnChg chg="add del mod">
          <ac:chgData name="Stuart C Wilde MBE" userId="effe1fc91cccb1d5" providerId="LiveId" clId="{52953467-E7BB-A146-A87D-2304E7E66E6B}" dt="2022-12-31T20:13:42.489" v="30355" actId="478"/>
          <ac:cxnSpMkLst>
            <pc:docMk/>
            <pc:sldMk cId="1197880752" sldId="306"/>
            <ac:cxnSpMk id="23" creationId="{F6F26366-D901-F8B0-8438-0E60DCAF3B79}"/>
          </ac:cxnSpMkLst>
        </pc:cxnChg>
        <pc:cxnChg chg="add del mod">
          <ac:chgData name="Stuart C Wilde MBE" userId="effe1fc91cccb1d5" providerId="LiveId" clId="{52953467-E7BB-A146-A87D-2304E7E66E6B}" dt="2022-12-31T20:13:44.429" v="30356" actId="478"/>
          <ac:cxnSpMkLst>
            <pc:docMk/>
            <pc:sldMk cId="1197880752" sldId="306"/>
            <ac:cxnSpMk id="28" creationId="{19E454DD-1C0D-5A28-8E30-EF603BB46872}"/>
          </ac:cxnSpMkLst>
        </pc:cxnChg>
        <pc:cxnChg chg="add del mod">
          <ac:chgData name="Stuart C Wilde MBE" userId="effe1fc91cccb1d5" providerId="LiveId" clId="{52953467-E7BB-A146-A87D-2304E7E66E6B}" dt="2022-12-31T20:13:45.779" v="30357" actId="478"/>
          <ac:cxnSpMkLst>
            <pc:docMk/>
            <pc:sldMk cId="1197880752" sldId="306"/>
            <ac:cxnSpMk id="31" creationId="{646FBC7E-22EB-BB81-CDAD-630F3230F6C6}"/>
          </ac:cxnSpMkLst>
        </pc:cxnChg>
      </pc:sldChg>
      <pc:sldChg chg="add del">
        <pc:chgData name="Stuart C Wilde MBE" userId="effe1fc91cccb1d5" providerId="LiveId" clId="{52953467-E7BB-A146-A87D-2304E7E66E6B}" dt="2022-12-31T17:08:06.081" v="30292"/>
        <pc:sldMkLst>
          <pc:docMk/>
          <pc:sldMk cId="2232766041" sldId="307"/>
        </pc:sldMkLst>
      </pc:sldChg>
      <pc:sldChg chg="addSp delSp modSp add mod">
        <pc:chgData name="Stuart C Wilde MBE" userId="effe1fc91cccb1d5" providerId="LiveId" clId="{52953467-E7BB-A146-A87D-2304E7E66E6B}" dt="2023-01-05T14:12:08.002" v="35743" actId="478"/>
        <pc:sldMkLst>
          <pc:docMk/>
          <pc:sldMk cId="4012370711" sldId="307"/>
        </pc:sldMkLst>
        <pc:spChg chg="add del mod">
          <ac:chgData name="Stuart C Wilde MBE" userId="effe1fc91cccb1d5" providerId="LiveId" clId="{52953467-E7BB-A146-A87D-2304E7E66E6B}" dt="2023-01-05T14:12:08.002" v="35743" actId="478"/>
          <ac:spMkLst>
            <pc:docMk/>
            <pc:sldMk cId="4012370711" sldId="307"/>
            <ac:spMk id="2" creationId="{18354BBB-4029-813E-7C8B-12103CAE9D77}"/>
          </ac:spMkLst>
        </pc:spChg>
        <pc:spChg chg="add mod">
          <ac:chgData name="Stuart C Wilde MBE" userId="effe1fc91cccb1d5" providerId="LiveId" clId="{52953467-E7BB-A146-A87D-2304E7E66E6B}" dt="2023-01-01T19:49:07.052" v="31710" actId="1038"/>
          <ac:spMkLst>
            <pc:docMk/>
            <pc:sldMk cId="4012370711" sldId="307"/>
            <ac:spMk id="7" creationId="{0FD3945D-E090-C3DF-899A-C67A3860C221}"/>
          </ac:spMkLst>
        </pc:spChg>
        <pc:spChg chg="add del mod">
          <ac:chgData name="Stuart C Wilde MBE" userId="effe1fc91cccb1d5" providerId="LiveId" clId="{52953467-E7BB-A146-A87D-2304E7E66E6B}" dt="2022-12-31T20:47:07.275" v="30524" actId="478"/>
          <ac:spMkLst>
            <pc:docMk/>
            <pc:sldMk cId="4012370711" sldId="307"/>
            <ac:spMk id="13" creationId="{ED9E0901-4A8E-CFC4-DF33-8AEEB38788F8}"/>
          </ac:spMkLst>
        </pc:spChg>
        <pc:spChg chg="add mod">
          <ac:chgData name="Stuart C Wilde MBE" userId="effe1fc91cccb1d5" providerId="LiveId" clId="{52953467-E7BB-A146-A87D-2304E7E66E6B}" dt="2023-01-01T19:49:12.723" v="31713" actId="1038"/>
          <ac:spMkLst>
            <pc:docMk/>
            <pc:sldMk cId="4012370711" sldId="307"/>
            <ac:spMk id="15" creationId="{AE87EAAD-32AB-7DA7-3883-11069E684C00}"/>
          </ac:spMkLst>
        </pc:spChg>
        <pc:spChg chg="add mod">
          <ac:chgData name="Stuart C Wilde MBE" userId="effe1fc91cccb1d5" providerId="LiveId" clId="{52953467-E7BB-A146-A87D-2304E7E66E6B}" dt="2023-01-01T12:46:26.215" v="31226" actId="1038"/>
          <ac:spMkLst>
            <pc:docMk/>
            <pc:sldMk cId="4012370711" sldId="307"/>
            <ac:spMk id="16" creationId="{3ADECD70-569C-49C4-39C8-00B0179874AC}"/>
          </ac:spMkLst>
        </pc:spChg>
        <pc:spChg chg="add mod">
          <ac:chgData name="Stuart C Wilde MBE" userId="effe1fc91cccb1d5" providerId="LiveId" clId="{52953467-E7BB-A146-A87D-2304E7E66E6B}" dt="2023-01-01T12:46:04.491" v="31201" actId="1582"/>
          <ac:spMkLst>
            <pc:docMk/>
            <pc:sldMk cId="4012370711" sldId="307"/>
            <ac:spMk id="17" creationId="{FCBBD986-6F96-D865-391C-42A08178ECA2}"/>
          </ac:spMkLst>
        </pc:spChg>
        <pc:spChg chg="add mod">
          <ac:chgData name="Stuart C Wilde MBE" userId="effe1fc91cccb1d5" providerId="LiveId" clId="{52953467-E7BB-A146-A87D-2304E7E66E6B}" dt="2023-01-01T19:56:52.388" v="31858" actId="14100"/>
          <ac:spMkLst>
            <pc:docMk/>
            <pc:sldMk cId="4012370711" sldId="307"/>
            <ac:spMk id="18" creationId="{CB1F2E30-CB85-B47D-4D70-9D416E0ACEEB}"/>
          </ac:spMkLst>
        </pc:spChg>
        <pc:spChg chg="del">
          <ac:chgData name="Stuart C Wilde MBE" userId="effe1fc91cccb1d5" providerId="LiveId" clId="{52953467-E7BB-A146-A87D-2304E7E66E6B}" dt="2022-12-31T20:42:35.861" v="30482" actId="478"/>
          <ac:spMkLst>
            <pc:docMk/>
            <pc:sldMk cId="4012370711" sldId="307"/>
            <ac:spMk id="19" creationId="{FCB4B782-B027-6E05-F7B0-3346A18FBD44}"/>
          </ac:spMkLst>
        </pc:spChg>
        <pc:spChg chg="del">
          <ac:chgData name="Stuart C Wilde MBE" userId="effe1fc91cccb1d5" providerId="LiveId" clId="{52953467-E7BB-A146-A87D-2304E7E66E6B}" dt="2022-12-31T20:42:35.861" v="30482" actId="478"/>
          <ac:spMkLst>
            <pc:docMk/>
            <pc:sldMk cId="4012370711" sldId="307"/>
            <ac:spMk id="20" creationId="{74BEB3B4-0A05-876F-5BC0-24EFB12DFFA4}"/>
          </ac:spMkLst>
        </pc:spChg>
        <pc:spChg chg="del">
          <ac:chgData name="Stuart C Wilde MBE" userId="effe1fc91cccb1d5" providerId="LiveId" clId="{52953467-E7BB-A146-A87D-2304E7E66E6B}" dt="2022-12-31T20:42:35.861" v="30482" actId="478"/>
          <ac:spMkLst>
            <pc:docMk/>
            <pc:sldMk cId="4012370711" sldId="307"/>
            <ac:spMk id="21" creationId="{C8E38493-C1A2-2C57-2A34-A6F3CA6FDE64}"/>
          </ac:spMkLst>
        </pc:spChg>
        <pc:spChg chg="add mod">
          <ac:chgData name="Stuart C Wilde MBE" userId="effe1fc91cccb1d5" providerId="LiveId" clId="{52953467-E7BB-A146-A87D-2304E7E66E6B}" dt="2023-01-01T19:48:54.270" v="31703" actId="2085"/>
          <ac:spMkLst>
            <pc:docMk/>
            <pc:sldMk cId="4012370711" sldId="307"/>
            <ac:spMk id="22" creationId="{2E77CF57-775E-D6D0-505F-F17775B9F117}"/>
          </ac:spMkLst>
        </pc:spChg>
        <pc:spChg chg="add mod">
          <ac:chgData name="Stuart C Wilde MBE" userId="effe1fc91cccb1d5" providerId="LiveId" clId="{52953467-E7BB-A146-A87D-2304E7E66E6B}" dt="2023-01-01T19:48:54.270" v="31703" actId="2085"/>
          <ac:spMkLst>
            <pc:docMk/>
            <pc:sldMk cId="4012370711" sldId="307"/>
            <ac:spMk id="23" creationId="{5C8B30C3-AA66-9669-7C85-2F8C1ECDD44B}"/>
          </ac:spMkLst>
        </pc:spChg>
        <pc:spChg chg="add del mod">
          <ac:chgData name="Stuart C Wilde MBE" userId="effe1fc91cccb1d5" providerId="LiveId" clId="{52953467-E7BB-A146-A87D-2304E7E66E6B}" dt="2022-12-31T20:49:47.657" v="30598" actId="478"/>
          <ac:spMkLst>
            <pc:docMk/>
            <pc:sldMk cId="4012370711" sldId="307"/>
            <ac:spMk id="24" creationId="{1BAA1951-1746-CCEE-9DCA-46CFD6BD0335}"/>
          </ac:spMkLst>
        </pc:spChg>
        <pc:spChg chg="add mod">
          <ac:chgData name="Stuart C Wilde MBE" userId="effe1fc91cccb1d5" providerId="LiveId" clId="{52953467-E7BB-A146-A87D-2304E7E66E6B}" dt="2023-01-01T19:48:54.270" v="31703" actId="2085"/>
          <ac:spMkLst>
            <pc:docMk/>
            <pc:sldMk cId="4012370711" sldId="307"/>
            <ac:spMk id="26" creationId="{C7691DC7-7A86-134E-3281-82094E972281}"/>
          </ac:spMkLst>
        </pc:spChg>
        <pc:spChg chg="mod">
          <ac:chgData name="Stuart C Wilde MBE" userId="effe1fc91cccb1d5" providerId="LiveId" clId="{52953467-E7BB-A146-A87D-2304E7E66E6B}" dt="2023-01-03T11:27:20.492" v="35370" actId="20577"/>
          <ac:spMkLst>
            <pc:docMk/>
            <pc:sldMk cId="4012370711" sldId="307"/>
            <ac:spMk id="29" creationId="{C5A8C257-B6E4-D850-0685-E36894744DCB}"/>
          </ac:spMkLst>
        </pc:spChg>
        <pc:picChg chg="add mod">
          <ac:chgData name="Stuart C Wilde MBE" userId="effe1fc91cccb1d5" providerId="LiveId" clId="{52953467-E7BB-A146-A87D-2304E7E66E6B}" dt="2023-01-01T11:54:40.361" v="30922" actId="1582"/>
          <ac:picMkLst>
            <pc:docMk/>
            <pc:sldMk cId="4012370711" sldId="307"/>
            <ac:picMk id="3" creationId="{2E1157E5-9273-0B9C-8F4C-DEF72EC99518}"/>
          </ac:picMkLst>
        </pc:picChg>
        <pc:picChg chg="del">
          <ac:chgData name="Stuart C Wilde MBE" userId="effe1fc91cccb1d5" providerId="LiveId" clId="{52953467-E7BB-A146-A87D-2304E7E66E6B}" dt="2022-12-31T20:42:35.861" v="30482" actId="478"/>
          <ac:picMkLst>
            <pc:docMk/>
            <pc:sldMk cId="4012370711" sldId="307"/>
            <ac:picMk id="3" creationId="{A91E8D39-BD41-1149-CB2A-D4088F48CB73}"/>
          </ac:picMkLst>
        </pc:picChg>
        <pc:picChg chg="add del mod">
          <ac:chgData name="Stuart C Wilde MBE" userId="effe1fc91cccb1d5" providerId="LiveId" clId="{52953467-E7BB-A146-A87D-2304E7E66E6B}" dt="2023-01-01T11:52:37.878" v="30886" actId="478"/>
          <ac:picMkLst>
            <pc:docMk/>
            <pc:sldMk cId="4012370711" sldId="307"/>
            <ac:picMk id="5" creationId="{78C517E1-B6F8-0BB5-EC03-1F06E2FD4A1B}"/>
          </ac:picMkLst>
        </pc:picChg>
        <pc:picChg chg="add del mod">
          <ac:chgData name="Stuart C Wilde MBE" userId="effe1fc91cccb1d5" providerId="LiveId" clId="{52953467-E7BB-A146-A87D-2304E7E66E6B}" dt="2023-01-05T14:11:59.587" v="35742" actId="478"/>
          <ac:picMkLst>
            <pc:docMk/>
            <pc:sldMk cId="4012370711" sldId="307"/>
            <ac:picMk id="5" creationId="{F6EBBFE6-CF69-1A37-F1BD-EFEBF12FB822}"/>
          </ac:picMkLst>
        </pc:picChg>
        <pc:picChg chg="del">
          <ac:chgData name="Stuart C Wilde MBE" userId="effe1fc91cccb1d5" providerId="LiveId" clId="{52953467-E7BB-A146-A87D-2304E7E66E6B}" dt="2022-12-31T20:42:35.861" v="30482" actId="478"/>
          <ac:picMkLst>
            <pc:docMk/>
            <pc:sldMk cId="4012370711" sldId="307"/>
            <ac:picMk id="6" creationId="{B6207926-6E08-A6FB-63B3-07330D0B90EA}"/>
          </ac:picMkLst>
        </pc:picChg>
        <pc:picChg chg="del">
          <ac:chgData name="Stuart C Wilde MBE" userId="effe1fc91cccb1d5" providerId="LiveId" clId="{52953467-E7BB-A146-A87D-2304E7E66E6B}" dt="2022-12-31T20:42:35.861" v="30482" actId="478"/>
          <ac:picMkLst>
            <pc:docMk/>
            <pc:sldMk cId="4012370711" sldId="307"/>
            <ac:picMk id="12" creationId="{15113B6D-9C53-FC13-3FF5-D7E7E6D448D0}"/>
          </ac:picMkLst>
        </pc:picChg>
        <pc:cxnChg chg="add mod">
          <ac:chgData name="Stuart C Wilde MBE" userId="effe1fc91cccb1d5" providerId="LiveId" clId="{52953467-E7BB-A146-A87D-2304E7E66E6B}" dt="2023-01-01T19:56:52.388" v="31858" actId="14100"/>
          <ac:cxnSpMkLst>
            <pc:docMk/>
            <pc:sldMk cId="4012370711" sldId="307"/>
            <ac:cxnSpMk id="28" creationId="{E2C5C250-8E96-925A-EE26-DE2EB51817BA}"/>
          </ac:cxnSpMkLst>
        </pc:cxnChg>
        <pc:cxnChg chg="add mod">
          <ac:chgData name="Stuart C Wilde MBE" userId="effe1fc91cccb1d5" providerId="LiveId" clId="{52953467-E7BB-A146-A87D-2304E7E66E6B}" dt="2023-01-01T19:44:17.839" v="31685" actId="1582"/>
          <ac:cxnSpMkLst>
            <pc:docMk/>
            <pc:sldMk cId="4012370711" sldId="307"/>
            <ac:cxnSpMk id="30" creationId="{15CA9B3F-F0DA-0659-A294-C8EE17922AAF}"/>
          </ac:cxnSpMkLst>
        </pc:cxnChg>
        <pc:cxnChg chg="add mod">
          <ac:chgData name="Stuart C Wilde MBE" userId="effe1fc91cccb1d5" providerId="LiveId" clId="{52953467-E7BB-A146-A87D-2304E7E66E6B}" dt="2023-01-01T19:44:17.839" v="31685" actId="1582"/>
          <ac:cxnSpMkLst>
            <pc:docMk/>
            <pc:sldMk cId="4012370711" sldId="307"/>
            <ac:cxnSpMk id="33" creationId="{C921E4D2-1733-3A76-FDD9-7F19FA2BD6CF}"/>
          </ac:cxnSpMkLst>
        </pc:cxnChg>
        <pc:cxnChg chg="add mod">
          <ac:chgData name="Stuart C Wilde MBE" userId="effe1fc91cccb1d5" providerId="LiveId" clId="{52953467-E7BB-A146-A87D-2304E7E66E6B}" dt="2023-01-01T19:44:17.839" v="31685" actId="1582"/>
          <ac:cxnSpMkLst>
            <pc:docMk/>
            <pc:sldMk cId="4012370711" sldId="307"/>
            <ac:cxnSpMk id="36" creationId="{69AD40F4-173C-92AA-2797-651D38FE9313}"/>
          </ac:cxnSpMkLst>
        </pc:cxnChg>
      </pc:sldChg>
      <pc:sldChg chg="addSp delSp modSp add mod">
        <pc:chgData name="Stuart C Wilde MBE" userId="effe1fc91cccb1d5" providerId="LiveId" clId="{52953467-E7BB-A146-A87D-2304E7E66E6B}" dt="2023-01-05T14:12:16.119" v="35744" actId="478"/>
        <pc:sldMkLst>
          <pc:docMk/>
          <pc:sldMk cId="2673594120" sldId="308"/>
        </pc:sldMkLst>
        <pc:spChg chg="add del mod">
          <ac:chgData name="Stuart C Wilde MBE" userId="effe1fc91cccb1d5" providerId="LiveId" clId="{52953467-E7BB-A146-A87D-2304E7E66E6B}" dt="2023-01-05T14:12:16.119" v="35744" actId="478"/>
          <ac:spMkLst>
            <pc:docMk/>
            <pc:sldMk cId="2673594120" sldId="308"/>
            <ac:spMk id="2" creationId="{9E05BBF6-6072-6EC3-0D81-3116821BFC19}"/>
          </ac:spMkLst>
        </pc:spChg>
        <pc:spChg chg="add mod">
          <ac:chgData name="Stuart C Wilde MBE" userId="effe1fc91cccb1d5" providerId="LiveId" clId="{52953467-E7BB-A146-A87D-2304E7E66E6B}" dt="2023-01-01T19:49:31.505" v="31714" actId="207"/>
          <ac:spMkLst>
            <pc:docMk/>
            <pc:sldMk cId="2673594120" sldId="308"/>
            <ac:spMk id="6" creationId="{067641E6-0FF8-1142-553C-19C235E7274A}"/>
          </ac:spMkLst>
        </pc:spChg>
        <pc:spChg chg="del">
          <ac:chgData name="Stuart C Wilde MBE" userId="effe1fc91cccb1d5" providerId="LiveId" clId="{52953467-E7BB-A146-A87D-2304E7E66E6B}" dt="2023-01-01T11:56:52.526" v="30923" actId="478"/>
          <ac:spMkLst>
            <pc:docMk/>
            <pc:sldMk cId="2673594120" sldId="308"/>
            <ac:spMk id="7" creationId="{0FD3945D-E090-C3DF-899A-C67A3860C221}"/>
          </ac:spMkLst>
        </pc:spChg>
        <pc:spChg chg="del">
          <ac:chgData name="Stuart C Wilde MBE" userId="effe1fc91cccb1d5" providerId="LiveId" clId="{52953467-E7BB-A146-A87D-2304E7E66E6B}" dt="2023-01-01T11:56:52.526" v="30923" actId="478"/>
          <ac:spMkLst>
            <pc:docMk/>
            <pc:sldMk cId="2673594120" sldId="308"/>
            <ac:spMk id="15" creationId="{AE87EAAD-32AB-7DA7-3883-11069E684C00}"/>
          </ac:spMkLst>
        </pc:spChg>
        <pc:spChg chg="del">
          <ac:chgData name="Stuart C Wilde MBE" userId="effe1fc91cccb1d5" providerId="LiveId" clId="{52953467-E7BB-A146-A87D-2304E7E66E6B}" dt="2023-01-01T11:56:52.526" v="30923" actId="478"/>
          <ac:spMkLst>
            <pc:docMk/>
            <pc:sldMk cId="2673594120" sldId="308"/>
            <ac:spMk id="16" creationId="{3ADECD70-569C-49C4-39C8-00B0179874AC}"/>
          </ac:spMkLst>
        </pc:spChg>
        <pc:spChg chg="del">
          <ac:chgData name="Stuart C Wilde MBE" userId="effe1fc91cccb1d5" providerId="LiveId" clId="{52953467-E7BB-A146-A87D-2304E7E66E6B}" dt="2023-01-01T11:56:52.526" v="30923" actId="478"/>
          <ac:spMkLst>
            <pc:docMk/>
            <pc:sldMk cId="2673594120" sldId="308"/>
            <ac:spMk id="17" creationId="{FCBBD986-6F96-D865-391C-42A08178ECA2}"/>
          </ac:spMkLst>
        </pc:spChg>
        <pc:spChg chg="del">
          <ac:chgData name="Stuart C Wilde MBE" userId="effe1fc91cccb1d5" providerId="LiveId" clId="{52953467-E7BB-A146-A87D-2304E7E66E6B}" dt="2023-01-01T11:56:52.526" v="30923" actId="478"/>
          <ac:spMkLst>
            <pc:docMk/>
            <pc:sldMk cId="2673594120" sldId="308"/>
            <ac:spMk id="18" creationId="{CB1F2E30-CB85-B47D-4D70-9D416E0ACEEB}"/>
          </ac:spMkLst>
        </pc:spChg>
        <pc:spChg chg="del">
          <ac:chgData name="Stuart C Wilde MBE" userId="effe1fc91cccb1d5" providerId="LiveId" clId="{52953467-E7BB-A146-A87D-2304E7E66E6B}" dt="2023-01-01T11:56:52.526" v="30923" actId="478"/>
          <ac:spMkLst>
            <pc:docMk/>
            <pc:sldMk cId="2673594120" sldId="308"/>
            <ac:spMk id="22" creationId="{2E77CF57-775E-D6D0-505F-F17775B9F117}"/>
          </ac:spMkLst>
        </pc:spChg>
        <pc:spChg chg="del">
          <ac:chgData name="Stuart C Wilde MBE" userId="effe1fc91cccb1d5" providerId="LiveId" clId="{52953467-E7BB-A146-A87D-2304E7E66E6B}" dt="2023-01-01T11:56:52.526" v="30923" actId="478"/>
          <ac:spMkLst>
            <pc:docMk/>
            <pc:sldMk cId="2673594120" sldId="308"/>
            <ac:spMk id="23" creationId="{5C8B30C3-AA66-9669-7C85-2F8C1ECDD44B}"/>
          </ac:spMkLst>
        </pc:spChg>
        <pc:spChg chg="del">
          <ac:chgData name="Stuart C Wilde MBE" userId="effe1fc91cccb1d5" providerId="LiveId" clId="{52953467-E7BB-A146-A87D-2304E7E66E6B}" dt="2023-01-01T11:56:52.526" v="30923" actId="478"/>
          <ac:spMkLst>
            <pc:docMk/>
            <pc:sldMk cId="2673594120" sldId="308"/>
            <ac:spMk id="26" creationId="{C7691DC7-7A86-134E-3281-82094E972281}"/>
          </ac:spMkLst>
        </pc:spChg>
        <pc:spChg chg="mod">
          <ac:chgData name="Stuart C Wilde MBE" userId="effe1fc91cccb1d5" providerId="LiveId" clId="{52953467-E7BB-A146-A87D-2304E7E66E6B}" dt="2023-01-03T11:27:26.094" v="35374" actId="20577"/>
          <ac:spMkLst>
            <pc:docMk/>
            <pc:sldMk cId="2673594120" sldId="308"/>
            <ac:spMk id="29" creationId="{C5A8C257-B6E4-D850-0685-E36894744DCB}"/>
          </ac:spMkLst>
        </pc:spChg>
        <pc:picChg chg="add mod">
          <ac:chgData name="Stuart C Wilde MBE" userId="effe1fc91cccb1d5" providerId="LiveId" clId="{52953467-E7BB-A146-A87D-2304E7E66E6B}" dt="2023-01-01T12:02:12.104" v="30929" actId="1582"/>
          <ac:picMkLst>
            <pc:docMk/>
            <pc:sldMk cId="2673594120" sldId="308"/>
            <ac:picMk id="3" creationId="{71BD52FF-B830-25FE-3055-ECE70EBDBC66}"/>
          </ac:picMkLst>
        </pc:picChg>
        <pc:picChg chg="del">
          <ac:chgData name="Stuart C Wilde MBE" userId="effe1fc91cccb1d5" providerId="LiveId" clId="{52953467-E7BB-A146-A87D-2304E7E66E6B}" dt="2023-01-01T11:56:52.526" v="30923" actId="478"/>
          <ac:picMkLst>
            <pc:docMk/>
            <pc:sldMk cId="2673594120" sldId="308"/>
            <ac:picMk id="5" creationId="{78C517E1-B6F8-0BB5-EC03-1F06E2FD4A1B}"/>
          </ac:picMkLst>
        </pc:picChg>
        <pc:cxnChg chg="add mod">
          <ac:chgData name="Stuart C Wilde MBE" userId="effe1fc91cccb1d5" providerId="LiveId" clId="{52953467-E7BB-A146-A87D-2304E7E66E6B}" dt="2023-01-01T19:44:30.309" v="31686" actId="1582"/>
          <ac:cxnSpMkLst>
            <pc:docMk/>
            <pc:sldMk cId="2673594120" sldId="308"/>
            <ac:cxnSpMk id="12" creationId="{E6372663-7E54-9497-0583-DA95CB2376F3}"/>
          </ac:cxnSpMkLst>
        </pc:cxnChg>
        <pc:cxnChg chg="del mod">
          <ac:chgData name="Stuart C Wilde MBE" userId="effe1fc91cccb1d5" providerId="LiveId" clId="{52953467-E7BB-A146-A87D-2304E7E66E6B}" dt="2023-01-01T11:56:52.526" v="30923" actId="478"/>
          <ac:cxnSpMkLst>
            <pc:docMk/>
            <pc:sldMk cId="2673594120" sldId="308"/>
            <ac:cxnSpMk id="28" creationId="{E2C5C250-8E96-925A-EE26-DE2EB51817BA}"/>
          </ac:cxnSpMkLst>
        </pc:cxnChg>
        <pc:cxnChg chg="del mod">
          <ac:chgData name="Stuart C Wilde MBE" userId="effe1fc91cccb1d5" providerId="LiveId" clId="{52953467-E7BB-A146-A87D-2304E7E66E6B}" dt="2023-01-01T11:56:52.526" v="30923" actId="478"/>
          <ac:cxnSpMkLst>
            <pc:docMk/>
            <pc:sldMk cId="2673594120" sldId="308"/>
            <ac:cxnSpMk id="30" creationId="{15CA9B3F-F0DA-0659-A294-C8EE17922AAF}"/>
          </ac:cxnSpMkLst>
        </pc:cxnChg>
        <pc:cxnChg chg="del mod">
          <ac:chgData name="Stuart C Wilde MBE" userId="effe1fc91cccb1d5" providerId="LiveId" clId="{52953467-E7BB-A146-A87D-2304E7E66E6B}" dt="2023-01-01T11:56:52.526" v="30923" actId="478"/>
          <ac:cxnSpMkLst>
            <pc:docMk/>
            <pc:sldMk cId="2673594120" sldId="308"/>
            <ac:cxnSpMk id="33" creationId="{C921E4D2-1733-3A76-FDD9-7F19FA2BD6CF}"/>
          </ac:cxnSpMkLst>
        </pc:cxnChg>
        <pc:cxnChg chg="del mod">
          <ac:chgData name="Stuart C Wilde MBE" userId="effe1fc91cccb1d5" providerId="LiveId" clId="{52953467-E7BB-A146-A87D-2304E7E66E6B}" dt="2023-01-01T11:56:52.526" v="30923" actId="478"/>
          <ac:cxnSpMkLst>
            <pc:docMk/>
            <pc:sldMk cId="2673594120" sldId="308"/>
            <ac:cxnSpMk id="36" creationId="{69AD40F4-173C-92AA-2797-651D38FE9313}"/>
          </ac:cxnSpMkLst>
        </pc:cxnChg>
      </pc:sldChg>
      <pc:sldChg chg="addSp delSp modSp add mod">
        <pc:chgData name="Stuart C Wilde MBE" userId="effe1fc91cccb1d5" providerId="LiveId" clId="{52953467-E7BB-A146-A87D-2304E7E66E6B}" dt="2023-01-05T14:12:21.836" v="35745" actId="478"/>
        <pc:sldMkLst>
          <pc:docMk/>
          <pc:sldMk cId="284493859" sldId="309"/>
        </pc:sldMkLst>
        <pc:spChg chg="add del mod">
          <ac:chgData name="Stuart C Wilde MBE" userId="effe1fc91cccb1d5" providerId="LiveId" clId="{52953467-E7BB-A146-A87D-2304E7E66E6B}" dt="2023-01-05T14:12:21.836" v="35745" actId="478"/>
          <ac:spMkLst>
            <pc:docMk/>
            <pc:sldMk cId="284493859" sldId="309"/>
            <ac:spMk id="2" creationId="{E7BD2DF9-AC18-124A-DB81-1483BABE9F91}"/>
          </ac:spMkLst>
        </pc:spChg>
        <pc:spChg chg="mod">
          <ac:chgData name="Stuart C Wilde MBE" userId="effe1fc91cccb1d5" providerId="LiveId" clId="{52953467-E7BB-A146-A87D-2304E7E66E6B}" dt="2023-01-01T21:02:48.458" v="32502" actId="14100"/>
          <ac:spMkLst>
            <pc:docMk/>
            <pc:sldMk cId="284493859" sldId="309"/>
            <ac:spMk id="6" creationId="{067641E6-0FF8-1142-553C-19C235E7274A}"/>
          </ac:spMkLst>
        </pc:spChg>
        <pc:spChg chg="add mod">
          <ac:chgData name="Stuart C Wilde MBE" userId="effe1fc91cccb1d5" providerId="LiveId" clId="{52953467-E7BB-A146-A87D-2304E7E66E6B}" dt="2023-01-01T12:48:38.189" v="31233" actId="1076"/>
          <ac:spMkLst>
            <pc:docMk/>
            <pc:sldMk cId="284493859" sldId="309"/>
            <ac:spMk id="17" creationId="{D30BA747-2678-2520-BC50-7D53527ADF5E}"/>
          </ac:spMkLst>
        </pc:spChg>
        <pc:spChg chg="add mod">
          <ac:chgData name="Stuart C Wilde MBE" userId="effe1fc91cccb1d5" providerId="LiveId" clId="{52953467-E7BB-A146-A87D-2304E7E66E6B}" dt="2023-01-01T12:48:47.673" v="31234" actId="1076"/>
          <ac:spMkLst>
            <pc:docMk/>
            <pc:sldMk cId="284493859" sldId="309"/>
            <ac:spMk id="18" creationId="{CD827E9D-BAFE-7203-0502-A37BC591FD03}"/>
          </ac:spMkLst>
        </pc:spChg>
        <pc:spChg chg="mod">
          <ac:chgData name="Stuart C Wilde MBE" userId="effe1fc91cccb1d5" providerId="LiveId" clId="{52953467-E7BB-A146-A87D-2304E7E66E6B}" dt="2023-01-03T11:27:36.838" v="35376" actId="20577"/>
          <ac:spMkLst>
            <pc:docMk/>
            <pc:sldMk cId="284493859" sldId="309"/>
            <ac:spMk id="29" creationId="{C5A8C257-B6E4-D850-0685-E36894744DCB}"/>
          </ac:spMkLst>
        </pc:spChg>
        <pc:picChg chg="del">
          <ac:chgData name="Stuart C Wilde MBE" userId="effe1fc91cccb1d5" providerId="LiveId" clId="{52953467-E7BB-A146-A87D-2304E7E66E6B}" dt="2023-01-01T12:08:03.408" v="31031" actId="478"/>
          <ac:picMkLst>
            <pc:docMk/>
            <pc:sldMk cId="284493859" sldId="309"/>
            <ac:picMk id="3" creationId="{71BD52FF-B830-25FE-3055-ECE70EBDBC66}"/>
          </ac:picMkLst>
        </pc:picChg>
        <pc:picChg chg="add mod">
          <ac:chgData name="Stuart C Wilde MBE" userId="effe1fc91cccb1d5" providerId="LiveId" clId="{52953467-E7BB-A146-A87D-2304E7E66E6B}" dt="2023-01-01T12:08:45.888" v="31039" actId="1582"/>
          <ac:picMkLst>
            <pc:docMk/>
            <pc:sldMk cId="284493859" sldId="309"/>
            <ac:picMk id="5" creationId="{E0135A32-3B39-3C86-87B1-A53BB58FBD74}"/>
          </ac:picMkLst>
        </pc:picChg>
        <pc:cxnChg chg="mod">
          <ac:chgData name="Stuart C Wilde MBE" userId="effe1fc91cccb1d5" providerId="LiveId" clId="{52953467-E7BB-A146-A87D-2304E7E66E6B}" dt="2023-01-01T21:02:48.458" v="32502" actId="14100"/>
          <ac:cxnSpMkLst>
            <pc:docMk/>
            <pc:sldMk cId="284493859" sldId="309"/>
            <ac:cxnSpMk id="12" creationId="{E6372663-7E54-9497-0583-DA95CB2376F3}"/>
          </ac:cxnSpMkLst>
        </pc:cxnChg>
        <pc:cxnChg chg="add mod">
          <ac:chgData name="Stuart C Wilde MBE" userId="effe1fc91cccb1d5" providerId="LiveId" clId="{52953467-E7BB-A146-A87D-2304E7E66E6B}" dt="2023-01-01T21:02:48.458" v="32502" actId="14100"/>
          <ac:cxnSpMkLst>
            <pc:docMk/>
            <pc:sldMk cId="284493859" sldId="309"/>
            <ac:cxnSpMk id="13" creationId="{8E4F7917-2B6F-781D-8E8E-4C14CD2C69B3}"/>
          </ac:cxnSpMkLst>
        </pc:cxnChg>
      </pc:sldChg>
      <pc:sldChg chg="add del">
        <pc:chgData name="Stuart C Wilde MBE" userId="effe1fc91cccb1d5" providerId="LiveId" clId="{52953467-E7BB-A146-A87D-2304E7E66E6B}" dt="2023-01-01T11:15:58.724" v="30809" actId="2696"/>
        <pc:sldMkLst>
          <pc:docMk/>
          <pc:sldMk cId="2970019510" sldId="309"/>
        </pc:sldMkLst>
      </pc:sldChg>
      <pc:sldChg chg="addSp delSp modSp add mod">
        <pc:chgData name="Stuart C Wilde MBE" userId="effe1fc91cccb1d5" providerId="LiveId" clId="{52953467-E7BB-A146-A87D-2304E7E66E6B}" dt="2023-01-05T15:58:36.707" v="35789" actId="478"/>
        <pc:sldMkLst>
          <pc:docMk/>
          <pc:sldMk cId="436998856" sldId="310"/>
        </pc:sldMkLst>
        <pc:spChg chg="add del mod">
          <ac:chgData name="Stuart C Wilde MBE" userId="effe1fc91cccb1d5" providerId="LiveId" clId="{52953467-E7BB-A146-A87D-2304E7E66E6B}" dt="2023-01-05T14:14:18.689" v="35747" actId="478"/>
          <ac:spMkLst>
            <pc:docMk/>
            <pc:sldMk cId="436998856" sldId="310"/>
            <ac:spMk id="2" creationId="{3D392DF5-58B8-114B-A574-3AF1A107660C}"/>
          </ac:spMkLst>
        </pc:spChg>
        <pc:spChg chg="add mod">
          <ac:chgData name="Stuart C Wilde MBE" userId="effe1fc91cccb1d5" providerId="LiveId" clId="{52953467-E7BB-A146-A87D-2304E7E66E6B}" dt="2023-01-01T19:44:58.523" v="31688" actId="1582"/>
          <ac:spMkLst>
            <pc:docMk/>
            <pc:sldMk cId="436998856" sldId="310"/>
            <ac:spMk id="5" creationId="{D313B760-E64A-111C-C69E-476F63AA4FF2}"/>
          </ac:spMkLst>
        </pc:spChg>
        <pc:spChg chg="mod">
          <ac:chgData name="Stuart C Wilde MBE" userId="effe1fc91cccb1d5" providerId="LiveId" clId="{52953467-E7BB-A146-A87D-2304E7E66E6B}" dt="2023-01-01T19:49:48.554" v="31716" actId="207"/>
          <ac:spMkLst>
            <pc:docMk/>
            <pc:sldMk cId="436998856" sldId="310"/>
            <ac:spMk id="6" creationId="{067641E6-0FF8-1142-553C-19C235E7274A}"/>
          </ac:spMkLst>
        </pc:spChg>
        <pc:spChg chg="mod">
          <ac:chgData name="Stuart C Wilde MBE" userId="effe1fc91cccb1d5" providerId="LiveId" clId="{52953467-E7BB-A146-A87D-2304E7E66E6B}" dt="2023-01-01T12:54:53.254" v="31257" actId="1076"/>
          <ac:spMkLst>
            <pc:docMk/>
            <pc:sldMk cId="436998856" sldId="310"/>
            <ac:spMk id="17" creationId="{D30BA747-2678-2520-BC50-7D53527ADF5E}"/>
          </ac:spMkLst>
        </pc:spChg>
        <pc:spChg chg="mod">
          <ac:chgData name="Stuart C Wilde MBE" userId="effe1fc91cccb1d5" providerId="LiveId" clId="{52953467-E7BB-A146-A87D-2304E7E66E6B}" dt="2023-01-05T14:15:39.972" v="35781" actId="1035"/>
          <ac:spMkLst>
            <pc:docMk/>
            <pc:sldMk cId="436998856" sldId="310"/>
            <ac:spMk id="18" creationId="{CD827E9D-BAFE-7203-0502-A37BC591FD03}"/>
          </ac:spMkLst>
        </pc:spChg>
        <pc:spChg chg="add del mod">
          <ac:chgData name="Stuart C Wilde MBE" userId="effe1fc91cccb1d5" providerId="LiveId" clId="{52953467-E7BB-A146-A87D-2304E7E66E6B}" dt="2023-01-05T15:58:36.707" v="35789" actId="478"/>
          <ac:spMkLst>
            <pc:docMk/>
            <pc:sldMk cId="436998856" sldId="310"/>
            <ac:spMk id="19" creationId="{A122F44D-C6F6-21EE-BE21-B7C947E5091B}"/>
          </ac:spMkLst>
        </pc:spChg>
        <pc:spChg chg="mod">
          <ac:chgData name="Stuart C Wilde MBE" userId="effe1fc91cccb1d5" providerId="LiveId" clId="{52953467-E7BB-A146-A87D-2304E7E66E6B}" dt="2023-01-03T11:27:41.272" v="35378" actId="20577"/>
          <ac:spMkLst>
            <pc:docMk/>
            <pc:sldMk cId="436998856" sldId="310"/>
            <ac:spMk id="29" creationId="{C5A8C257-B6E4-D850-0685-E36894744DCB}"/>
          </ac:spMkLst>
        </pc:spChg>
        <pc:picChg chg="add del mod">
          <ac:chgData name="Stuart C Wilde MBE" userId="effe1fc91cccb1d5" providerId="LiveId" clId="{52953467-E7BB-A146-A87D-2304E7E66E6B}" dt="2023-01-03T13:58:30.531" v="35415" actId="478"/>
          <ac:picMkLst>
            <pc:docMk/>
            <pc:sldMk cId="436998856" sldId="310"/>
            <ac:picMk id="3" creationId="{837A3646-228D-C3D1-00AF-546686DDFB8F}"/>
          </ac:picMkLst>
        </pc:picChg>
        <pc:picChg chg="del">
          <ac:chgData name="Stuart C Wilde MBE" userId="effe1fc91cccb1d5" providerId="LiveId" clId="{52953467-E7BB-A146-A87D-2304E7E66E6B}" dt="2023-01-01T12:16:55.163" v="31113" actId="478"/>
          <ac:picMkLst>
            <pc:docMk/>
            <pc:sldMk cId="436998856" sldId="310"/>
            <ac:picMk id="5" creationId="{E0135A32-3B39-3C86-87B1-A53BB58FBD74}"/>
          </ac:picMkLst>
        </pc:picChg>
        <pc:picChg chg="add del mod">
          <ac:chgData name="Stuart C Wilde MBE" userId="effe1fc91cccb1d5" providerId="LiveId" clId="{52953467-E7BB-A146-A87D-2304E7E66E6B}" dt="2023-01-05T14:15:04.100" v="35763" actId="478"/>
          <ac:picMkLst>
            <pc:docMk/>
            <pc:sldMk cId="436998856" sldId="310"/>
            <ac:picMk id="7" creationId="{1998BEFA-A5CC-9840-94C2-D2499ABC065D}"/>
          </ac:picMkLst>
        </pc:picChg>
        <pc:picChg chg="add mod">
          <ac:chgData name="Stuart C Wilde MBE" userId="effe1fc91cccb1d5" providerId="LiveId" clId="{52953467-E7BB-A146-A87D-2304E7E66E6B}" dt="2023-01-05T14:15:14.599" v="35778" actId="1036"/>
          <ac:picMkLst>
            <pc:docMk/>
            <pc:sldMk cId="436998856" sldId="310"/>
            <ac:picMk id="15" creationId="{9FF211D2-3104-FEBC-CEC6-76FCA210E1CF}"/>
          </ac:picMkLst>
        </pc:picChg>
        <pc:cxnChg chg="mod">
          <ac:chgData name="Stuart C Wilde MBE" userId="effe1fc91cccb1d5" providerId="LiveId" clId="{52953467-E7BB-A146-A87D-2304E7E66E6B}" dt="2023-01-01T19:44:58.523" v="31688" actId="1582"/>
          <ac:cxnSpMkLst>
            <pc:docMk/>
            <pc:sldMk cId="436998856" sldId="310"/>
            <ac:cxnSpMk id="12" creationId="{E6372663-7E54-9497-0583-DA95CB2376F3}"/>
          </ac:cxnSpMkLst>
        </pc:cxnChg>
        <pc:cxnChg chg="mod">
          <ac:chgData name="Stuart C Wilde MBE" userId="effe1fc91cccb1d5" providerId="LiveId" clId="{52953467-E7BB-A146-A87D-2304E7E66E6B}" dt="2023-01-05T14:15:21.753" v="35779" actId="14100"/>
          <ac:cxnSpMkLst>
            <pc:docMk/>
            <pc:sldMk cId="436998856" sldId="310"/>
            <ac:cxnSpMk id="13" creationId="{8E4F7917-2B6F-781D-8E8E-4C14CD2C69B3}"/>
          </ac:cxnSpMkLst>
        </pc:cxnChg>
      </pc:sldChg>
      <pc:sldChg chg="addSp delSp modSp add mod">
        <pc:chgData name="Stuart C Wilde MBE" userId="effe1fc91cccb1d5" providerId="LiveId" clId="{52953467-E7BB-A146-A87D-2304E7E66E6B}" dt="2023-01-05T14:12:57.613" v="35746" actId="478"/>
        <pc:sldMkLst>
          <pc:docMk/>
          <pc:sldMk cId="752129212" sldId="311"/>
        </pc:sldMkLst>
        <pc:spChg chg="add del mod">
          <ac:chgData name="Stuart C Wilde MBE" userId="effe1fc91cccb1d5" providerId="LiveId" clId="{52953467-E7BB-A146-A87D-2304E7E66E6B}" dt="2023-01-05T14:12:57.613" v="35746" actId="478"/>
          <ac:spMkLst>
            <pc:docMk/>
            <pc:sldMk cId="752129212" sldId="311"/>
            <ac:spMk id="2" creationId="{339167A7-9967-D206-8115-FE4782E9FB8B}"/>
          </ac:spMkLst>
        </pc:spChg>
        <pc:spChg chg="add del mod">
          <ac:chgData name="Stuart C Wilde MBE" userId="effe1fc91cccb1d5" providerId="LiveId" clId="{52953467-E7BB-A146-A87D-2304E7E66E6B}" dt="2023-01-03T11:24:58.579" v="35337" actId="478"/>
          <ac:spMkLst>
            <pc:docMk/>
            <pc:sldMk cId="752129212" sldId="311"/>
            <ac:spMk id="2" creationId="{F635DCCD-D4CB-716D-0BEE-47ECBB4B8EBE}"/>
          </ac:spMkLst>
        </pc:spChg>
        <pc:spChg chg="add del mod">
          <ac:chgData name="Stuart C Wilde MBE" userId="effe1fc91cccb1d5" providerId="LiveId" clId="{52953467-E7BB-A146-A87D-2304E7E66E6B}" dt="2023-01-03T11:26:08.183" v="35357" actId="478"/>
          <ac:spMkLst>
            <pc:docMk/>
            <pc:sldMk cId="752129212" sldId="311"/>
            <ac:spMk id="3" creationId="{BD9195A7-DB04-CBAC-A236-190B609439A5}"/>
          </ac:spMkLst>
        </pc:spChg>
        <pc:spChg chg="del">
          <ac:chgData name="Stuart C Wilde MBE" userId="effe1fc91cccb1d5" providerId="LiveId" clId="{52953467-E7BB-A146-A87D-2304E7E66E6B}" dt="2023-01-01T12:55:50.921" v="31262" actId="478"/>
          <ac:spMkLst>
            <pc:docMk/>
            <pc:sldMk cId="752129212" sldId="311"/>
            <ac:spMk id="5" creationId="{D313B760-E64A-111C-C69E-476F63AA4FF2}"/>
          </ac:spMkLst>
        </pc:spChg>
        <pc:spChg chg="mod">
          <ac:chgData name="Stuart C Wilde MBE" userId="effe1fc91cccb1d5" providerId="LiveId" clId="{52953467-E7BB-A146-A87D-2304E7E66E6B}" dt="2023-01-03T11:28:45.786" v="35390" actId="207"/>
          <ac:spMkLst>
            <pc:docMk/>
            <pc:sldMk cId="752129212" sldId="311"/>
            <ac:spMk id="6" creationId="{067641E6-0FF8-1142-553C-19C235E7274A}"/>
          </ac:spMkLst>
        </pc:spChg>
        <pc:spChg chg="del">
          <ac:chgData name="Stuart C Wilde MBE" userId="effe1fc91cccb1d5" providerId="LiveId" clId="{52953467-E7BB-A146-A87D-2304E7E66E6B}" dt="2023-01-01T13:00:41.769" v="31401" actId="478"/>
          <ac:spMkLst>
            <pc:docMk/>
            <pc:sldMk cId="752129212" sldId="311"/>
            <ac:spMk id="17" creationId="{D30BA747-2678-2520-BC50-7D53527ADF5E}"/>
          </ac:spMkLst>
        </pc:spChg>
        <pc:spChg chg="del">
          <ac:chgData name="Stuart C Wilde MBE" userId="effe1fc91cccb1d5" providerId="LiveId" clId="{52953467-E7BB-A146-A87D-2304E7E66E6B}" dt="2023-01-01T13:00:25.334" v="31398" actId="478"/>
          <ac:spMkLst>
            <pc:docMk/>
            <pc:sldMk cId="752129212" sldId="311"/>
            <ac:spMk id="18" creationId="{CD827E9D-BAFE-7203-0502-A37BC591FD03}"/>
          </ac:spMkLst>
        </pc:spChg>
        <pc:spChg chg="mod">
          <ac:chgData name="Stuart C Wilde MBE" userId="effe1fc91cccb1d5" providerId="LiveId" clId="{52953467-E7BB-A146-A87D-2304E7E66E6B}" dt="2023-01-03T11:27:45.920" v="35380" actId="20577"/>
          <ac:spMkLst>
            <pc:docMk/>
            <pc:sldMk cId="752129212" sldId="311"/>
            <ac:spMk id="29" creationId="{C5A8C257-B6E4-D850-0685-E36894744DCB}"/>
          </ac:spMkLst>
        </pc:spChg>
        <pc:picChg chg="del">
          <ac:chgData name="Stuart C Wilde MBE" userId="effe1fc91cccb1d5" providerId="LiveId" clId="{52953467-E7BB-A146-A87D-2304E7E66E6B}" dt="2023-01-01T12:55:44.973" v="31261" actId="478"/>
          <ac:picMkLst>
            <pc:docMk/>
            <pc:sldMk cId="752129212" sldId="311"/>
            <ac:picMk id="3" creationId="{837A3646-228D-C3D1-00AF-546686DDFB8F}"/>
          </ac:picMkLst>
        </pc:picChg>
        <pc:picChg chg="add del mod">
          <ac:chgData name="Stuart C Wilde MBE" userId="effe1fc91cccb1d5" providerId="LiveId" clId="{52953467-E7BB-A146-A87D-2304E7E66E6B}" dt="2023-01-01T13:04:30.500" v="31642" actId="1582"/>
          <ac:picMkLst>
            <pc:docMk/>
            <pc:sldMk cId="752129212" sldId="311"/>
            <ac:picMk id="7" creationId="{71524AFB-4ED4-D254-A9A5-AABCDCA561D4}"/>
          </ac:picMkLst>
        </pc:picChg>
        <pc:cxnChg chg="mod">
          <ac:chgData name="Stuart C Wilde MBE" userId="effe1fc91cccb1d5" providerId="LiveId" clId="{52953467-E7BB-A146-A87D-2304E7E66E6B}" dt="2023-01-03T11:25:31.192" v="35341" actId="20577"/>
          <ac:cxnSpMkLst>
            <pc:docMk/>
            <pc:sldMk cId="752129212" sldId="311"/>
            <ac:cxnSpMk id="12" creationId="{E6372663-7E54-9497-0583-DA95CB2376F3}"/>
          </ac:cxnSpMkLst>
        </pc:cxnChg>
        <pc:cxnChg chg="del mod">
          <ac:chgData name="Stuart C Wilde MBE" userId="effe1fc91cccb1d5" providerId="LiveId" clId="{52953467-E7BB-A146-A87D-2304E7E66E6B}" dt="2023-01-01T13:00:16.692" v="31395" actId="478"/>
          <ac:cxnSpMkLst>
            <pc:docMk/>
            <pc:sldMk cId="752129212" sldId="311"/>
            <ac:cxnSpMk id="13" creationId="{8E4F7917-2B6F-781D-8E8E-4C14CD2C69B3}"/>
          </ac:cxnSpMkLst>
        </pc:cxnChg>
      </pc:sldChg>
      <pc:sldChg chg="addSp delSp modSp add mod">
        <pc:chgData name="Stuart C Wilde MBE" userId="effe1fc91cccb1d5" providerId="LiveId" clId="{52953467-E7BB-A146-A87D-2304E7E66E6B}" dt="2023-01-02T17:07:02.482" v="32882" actId="27636"/>
        <pc:sldMkLst>
          <pc:docMk/>
          <pc:sldMk cId="1773157961" sldId="312"/>
        </pc:sldMkLst>
        <pc:spChg chg="add mod">
          <ac:chgData name="Stuart C Wilde MBE" userId="effe1fc91cccb1d5" providerId="LiveId" clId="{52953467-E7BB-A146-A87D-2304E7E66E6B}" dt="2023-01-01T20:05:51.103" v="31919" actId="313"/>
          <ac:spMkLst>
            <pc:docMk/>
            <pc:sldMk cId="1773157961" sldId="312"/>
            <ac:spMk id="5" creationId="{B87297E9-27EB-6AF0-8C97-F4E8A6D16968}"/>
          </ac:spMkLst>
        </pc:spChg>
        <pc:spChg chg="mod">
          <ac:chgData name="Stuart C Wilde MBE" userId="effe1fc91cccb1d5" providerId="LiveId" clId="{52953467-E7BB-A146-A87D-2304E7E66E6B}" dt="2023-01-01T20:06:27.782" v="31922" actId="1076"/>
          <ac:spMkLst>
            <pc:docMk/>
            <pc:sldMk cId="1773157961" sldId="312"/>
            <ac:spMk id="7" creationId="{AB9F1984-8564-07BD-BDCA-07341B501D7C}"/>
          </ac:spMkLst>
        </pc:spChg>
        <pc:spChg chg="del mod">
          <ac:chgData name="Stuart C Wilde MBE" userId="effe1fc91cccb1d5" providerId="LiveId" clId="{52953467-E7BB-A146-A87D-2304E7E66E6B}" dt="2023-01-01T20:15:11.280" v="32167" actId="478"/>
          <ac:spMkLst>
            <pc:docMk/>
            <pc:sldMk cId="1773157961" sldId="312"/>
            <ac:spMk id="13" creationId="{82A13771-ABD9-942D-F473-DB4587226046}"/>
          </ac:spMkLst>
        </pc:spChg>
        <pc:spChg chg="del">
          <ac:chgData name="Stuart C Wilde MBE" userId="effe1fc91cccb1d5" providerId="LiveId" clId="{52953467-E7BB-A146-A87D-2304E7E66E6B}" dt="2023-01-01T19:59:10.836" v="31872" actId="478"/>
          <ac:spMkLst>
            <pc:docMk/>
            <pc:sldMk cId="1773157961" sldId="312"/>
            <ac:spMk id="16" creationId="{6C911A5D-B79E-B00E-D8E5-B1AE9DFB59F8}"/>
          </ac:spMkLst>
        </pc:spChg>
        <pc:spChg chg="del">
          <ac:chgData name="Stuart C Wilde MBE" userId="effe1fc91cccb1d5" providerId="LiveId" clId="{52953467-E7BB-A146-A87D-2304E7E66E6B}" dt="2023-01-01T19:59:05.094" v="31870" actId="478"/>
          <ac:spMkLst>
            <pc:docMk/>
            <pc:sldMk cId="1773157961" sldId="312"/>
            <ac:spMk id="17" creationId="{C56E6D60-6965-C9B0-B9A1-62F013EA7806}"/>
          </ac:spMkLst>
        </pc:spChg>
        <pc:spChg chg="del mod">
          <ac:chgData name="Stuart C Wilde MBE" userId="effe1fc91cccb1d5" providerId="LiveId" clId="{52953467-E7BB-A146-A87D-2304E7E66E6B}" dt="2023-01-01T20:15:07.299" v="32164" actId="478"/>
          <ac:spMkLst>
            <pc:docMk/>
            <pc:sldMk cId="1773157961" sldId="312"/>
            <ac:spMk id="18" creationId="{6988B989-C11D-F9B0-4999-EA4CFEBCAA32}"/>
          </ac:spMkLst>
        </pc:spChg>
        <pc:spChg chg="del mod">
          <ac:chgData name="Stuart C Wilde MBE" userId="effe1fc91cccb1d5" providerId="LiveId" clId="{52953467-E7BB-A146-A87D-2304E7E66E6B}" dt="2023-01-01T20:15:09.452" v="32165" actId="478"/>
          <ac:spMkLst>
            <pc:docMk/>
            <pc:sldMk cId="1773157961" sldId="312"/>
            <ac:spMk id="19" creationId="{CD3A5A2D-A054-5F27-F0E7-24CEE7A72D2D}"/>
          </ac:spMkLst>
        </pc:spChg>
        <pc:spChg chg="del">
          <ac:chgData name="Stuart C Wilde MBE" userId="effe1fc91cccb1d5" providerId="LiveId" clId="{52953467-E7BB-A146-A87D-2304E7E66E6B}" dt="2023-01-01T19:59:08.380" v="31871" actId="478"/>
          <ac:spMkLst>
            <pc:docMk/>
            <pc:sldMk cId="1773157961" sldId="312"/>
            <ac:spMk id="20" creationId="{54527D33-4F3C-AA43-BA75-566D4891B9FA}"/>
          </ac:spMkLst>
        </pc:spChg>
        <pc:spChg chg="del">
          <ac:chgData name="Stuart C Wilde MBE" userId="effe1fc91cccb1d5" providerId="LiveId" clId="{52953467-E7BB-A146-A87D-2304E7E66E6B}" dt="2023-01-01T19:59:03.861" v="31869" actId="478"/>
          <ac:spMkLst>
            <pc:docMk/>
            <pc:sldMk cId="1773157961" sldId="312"/>
            <ac:spMk id="21" creationId="{024B71D7-610F-5C6D-8D12-C6FE7A402EB8}"/>
          </ac:spMkLst>
        </pc:spChg>
        <pc:spChg chg="mod">
          <ac:chgData name="Stuart C Wilde MBE" userId="effe1fc91cccb1d5" providerId="LiveId" clId="{52953467-E7BB-A146-A87D-2304E7E66E6B}" dt="2023-01-02T17:07:02.482" v="32882" actId="27636"/>
          <ac:spMkLst>
            <pc:docMk/>
            <pc:sldMk cId="1773157961" sldId="312"/>
            <ac:spMk id="29" creationId="{C5A8C257-B6E4-D850-0685-E36894744DCB}"/>
          </ac:spMkLst>
        </pc:spChg>
        <pc:spChg chg="add mod">
          <ac:chgData name="Stuart C Wilde MBE" userId="effe1fc91cccb1d5" providerId="LiveId" clId="{52953467-E7BB-A146-A87D-2304E7E66E6B}" dt="2023-01-01T20:15:34.522" v="32180" actId="20577"/>
          <ac:spMkLst>
            <pc:docMk/>
            <pc:sldMk cId="1773157961" sldId="312"/>
            <ac:spMk id="31" creationId="{51B135BA-B471-C528-AA03-73269D55E2A6}"/>
          </ac:spMkLst>
        </pc:spChg>
        <pc:spChg chg="add mod">
          <ac:chgData name="Stuart C Wilde MBE" userId="effe1fc91cccb1d5" providerId="LiveId" clId="{52953467-E7BB-A146-A87D-2304E7E66E6B}" dt="2023-01-01T20:14:26.983" v="32143" actId="1036"/>
          <ac:spMkLst>
            <pc:docMk/>
            <pc:sldMk cId="1773157961" sldId="312"/>
            <ac:spMk id="32" creationId="{BD18D830-8EEA-9AFA-CCF4-99E5EAC262F2}"/>
          </ac:spMkLst>
        </pc:spChg>
        <pc:spChg chg="add mod">
          <ac:chgData name="Stuart C Wilde MBE" userId="effe1fc91cccb1d5" providerId="LiveId" clId="{52953467-E7BB-A146-A87D-2304E7E66E6B}" dt="2023-01-01T20:15:54.708" v="32195" actId="20577"/>
          <ac:spMkLst>
            <pc:docMk/>
            <pc:sldMk cId="1773157961" sldId="312"/>
            <ac:spMk id="39" creationId="{7BAB7287-8319-C684-9807-6D9183A73BE1}"/>
          </ac:spMkLst>
        </pc:spChg>
        <pc:spChg chg="add mod">
          <ac:chgData name="Stuart C Wilde MBE" userId="effe1fc91cccb1d5" providerId="LiveId" clId="{52953467-E7BB-A146-A87D-2304E7E66E6B}" dt="2023-01-01T20:14:57.852" v="32163" actId="1036"/>
          <ac:spMkLst>
            <pc:docMk/>
            <pc:sldMk cId="1773157961" sldId="312"/>
            <ac:spMk id="40" creationId="{708F40E5-72F0-3CD1-E955-5CA935466A61}"/>
          </ac:spMkLst>
        </pc:spChg>
        <pc:spChg chg="add mod">
          <ac:chgData name="Stuart C Wilde MBE" userId="effe1fc91cccb1d5" providerId="LiveId" clId="{52953467-E7BB-A146-A87D-2304E7E66E6B}" dt="2023-01-01T20:17:18.048" v="32204" actId="1076"/>
          <ac:spMkLst>
            <pc:docMk/>
            <pc:sldMk cId="1773157961" sldId="312"/>
            <ac:spMk id="46" creationId="{2C436F39-1361-AF33-3E88-540CDD868D69}"/>
          </ac:spMkLst>
        </pc:spChg>
        <pc:spChg chg="add mod">
          <ac:chgData name="Stuart C Wilde MBE" userId="effe1fc91cccb1d5" providerId="LiveId" clId="{52953467-E7BB-A146-A87D-2304E7E66E6B}" dt="2023-01-01T20:17:18.048" v="32204" actId="1076"/>
          <ac:spMkLst>
            <pc:docMk/>
            <pc:sldMk cId="1773157961" sldId="312"/>
            <ac:spMk id="47" creationId="{6AF6424C-33F8-8069-DDDC-8B0B192E3063}"/>
          </ac:spMkLst>
        </pc:spChg>
        <pc:picChg chg="add del mod">
          <ac:chgData name="Stuart C Wilde MBE" userId="effe1fc91cccb1d5" providerId="LiveId" clId="{52953467-E7BB-A146-A87D-2304E7E66E6B}" dt="2023-01-02T16:28:38.362" v="32798" actId="478"/>
          <ac:picMkLst>
            <pc:docMk/>
            <pc:sldMk cId="1773157961" sldId="312"/>
            <ac:picMk id="3" creationId="{3A6299BE-E1F6-C5F9-0BA8-35C80579D0F9}"/>
          </ac:picMkLst>
        </pc:picChg>
        <pc:picChg chg="del">
          <ac:chgData name="Stuart C Wilde MBE" userId="effe1fc91cccb1d5" providerId="LiveId" clId="{52953467-E7BB-A146-A87D-2304E7E66E6B}" dt="2023-01-01T19:57:45.855" v="31860" actId="478"/>
          <ac:picMkLst>
            <pc:docMk/>
            <pc:sldMk cId="1773157961" sldId="312"/>
            <ac:picMk id="6" creationId="{1423D5E1-34E1-386A-6981-C1F852E7E0C4}"/>
          </ac:picMkLst>
        </pc:picChg>
        <pc:picChg chg="add mod">
          <ac:chgData name="Stuart C Wilde MBE" userId="effe1fc91cccb1d5" providerId="LiveId" clId="{52953467-E7BB-A146-A87D-2304E7E66E6B}" dt="2023-01-02T16:28:57.664" v="32815" actId="1036"/>
          <ac:picMkLst>
            <pc:docMk/>
            <pc:sldMk cId="1773157961" sldId="312"/>
            <ac:picMk id="6" creationId="{94A4EB2C-54B9-BC94-70AB-93B0D85F8889}"/>
          </ac:picMkLst>
        </pc:picChg>
        <pc:picChg chg="add mod modCrop">
          <ac:chgData name="Stuart C Wilde MBE" userId="effe1fc91cccb1d5" providerId="LiveId" clId="{52953467-E7BB-A146-A87D-2304E7E66E6B}" dt="2023-01-01T20:09:35.935" v="32005" actId="1076"/>
          <ac:picMkLst>
            <pc:docMk/>
            <pc:sldMk cId="1773157961" sldId="312"/>
            <ac:picMk id="30" creationId="{94B1CAEC-5E4D-F13B-6ABC-7EA67531D2D5}"/>
          </ac:picMkLst>
        </pc:picChg>
        <pc:picChg chg="add mod">
          <ac:chgData name="Stuart C Wilde MBE" userId="effe1fc91cccb1d5" providerId="LiveId" clId="{52953467-E7BB-A146-A87D-2304E7E66E6B}" dt="2023-01-01T20:12:31.992" v="32073" actId="1038"/>
          <ac:picMkLst>
            <pc:docMk/>
            <pc:sldMk cId="1773157961" sldId="312"/>
            <ac:picMk id="38" creationId="{3319B895-F324-2BAB-F66D-8B16D1B5BCBD}"/>
          </ac:picMkLst>
        </pc:picChg>
        <pc:cxnChg chg="mod">
          <ac:chgData name="Stuart C Wilde MBE" userId="effe1fc91cccb1d5" providerId="LiveId" clId="{52953467-E7BB-A146-A87D-2304E7E66E6B}" dt="2023-01-01T20:06:17.669" v="31921" actId="14100"/>
          <ac:cxnSpMkLst>
            <pc:docMk/>
            <pc:sldMk cId="1773157961" sldId="312"/>
            <ac:cxnSpMk id="22" creationId="{9E51254B-3761-0561-40AE-FF52EEEC0EEB}"/>
          </ac:cxnSpMkLst>
        </pc:cxnChg>
        <pc:cxnChg chg="del mod">
          <ac:chgData name="Stuart C Wilde MBE" userId="effe1fc91cccb1d5" providerId="LiveId" clId="{52953467-E7BB-A146-A87D-2304E7E66E6B}" dt="2023-01-01T20:15:10.448" v="32166" actId="478"/>
          <ac:cxnSpMkLst>
            <pc:docMk/>
            <pc:sldMk cId="1773157961" sldId="312"/>
            <ac:cxnSpMk id="23" creationId="{DF11ADB4-697F-D144-4667-87566FA9D767}"/>
          </ac:cxnSpMkLst>
        </pc:cxnChg>
        <pc:cxnChg chg="del mod">
          <ac:chgData name="Stuart C Wilde MBE" userId="effe1fc91cccb1d5" providerId="LiveId" clId="{52953467-E7BB-A146-A87D-2304E7E66E6B}" dt="2023-01-01T19:59:12.090" v="31873" actId="478"/>
          <ac:cxnSpMkLst>
            <pc:docMk/>
            <pc:sldMk cId="1773157961" sldId="312"/>
            <ac:cxnSpMk id="24" creationId="{90F05548-EC6B-EBE0-C789-81DAE835C60E}"/>
          </ac:cxnSpMkLst>
        </pc:cxnChg>
        <pc:cxnChg chg="del mod">
          <ac:chgData name="Stuart C Wilde MBE" userId="effe1fc91cccb1d5" providerId="LiveId" clId="{52953467-E7BB-A146-A87D-2304E7E66E6B}" dt="2023-01-01T19:59:01.902" v="31868" actId="478"/>
          <ac:cxnSpMkLst>
            <pc:docMk/>
            <pc:sldMk cId="1773157961" sldId="312"/>
            <ac:cxnSpMk id="26" creationId="{D4F89BBD-0659-BD95-4B77-9DAFCC07BDC6}"/>
          </ac:cxnSpMkLst>
        </pc:cxnChg>
        <pc:cxnChg chg="add mod">
          <ac:chgData name="Stuart C Wilde MBE" userId="effe1fc91cccb1d5" providerId="LiveId" clId="{52953467-E7BB-A146-A87D-2304E7E66E6B}" dt="2023-01-01T20:14:18.289" v="32139" actId="1038"/>
          <ac:cxnSpMkLst>
            <pc:docMk/>
            <pc:sldMk cId="1773157961" sldId="312"/>
            <ac:cxnSpMk id="33" creationId="{CF3529BB-C26A-EF89-45FC-B0E0EDB7B271}"/>
          </ac:cxnSpMkLst>
        </pc:cxnChg>
        <pc:cxnChg chg="add mod">
          <ac:chgData name="Stuart C Wilde MBE" userId="effe1fc91cccb1d5" providerId="LiveId" clId="{52953467-E7BB-A146-A87D-2304E7E66E6B}" dt="2023-01-01T20:14:39.670" v="32159" actId="1037"/>
          <ac:cxnSpMkLst>
            <pc:docMk/>
            <pc:sldMk cId="1773157961" sldId="312"/>
            <ac:cxnSpMk id="41" creationId="{6D0ED72D-9147-1882-96FA-18475FEE65F2}"/>
          </ac:cxnSpMkLst>
        </pc:cxnChg>
        <pc:cxnChg chg="add mod">
          <ac:chgData name="Stuart C Wilde MBE" userId="effe1fc91cccb1d5" providerId="LiveId" clId="{52953467-E7BB-A146-A87D-2304E7E66E6B}" dt="2023-01-01T20:17:23.097" v="32205" actId="14100"/>
          <ac:cxnSpMkLst>
            <pc:docMk/>
            <pc:sldMk cId="1773157961" sldId="312"/>
            <ac:cxnSpMk id="48" creationId="{28099E29-0C5A-D54A-FFC5-31469AD207A3}"/>
          </ac:cxnSpMkLst>
        </pc:cxnChg>
      </pc:sldChg>
      <pc:sldChg chg="addSp delSp modSp add mod">
        <pc:chgData name="Stuart C Wilde MBE" userId="effe1fc91cccb1d5" providerId="LiveId" clId="{52953467-E7BB-A146-A87D-2304E7E66E6B}" dt="2023-01-03T11:21:30.377" v="35328" actId="478"/>
        <pc:sldMkLst>
          <pc:docMk/>
          <pc:sldMk cId="2869416868" sldId="313"/>
        </pc:sldMkLst>
        <pc:spChg chg="add del mod">
          <ac:chgData name="Stuart C Wilde MBE" userId="effe1fc91cccb1d5" providerId="LiveId" clId="{52953467-E7BB-A146-A87D-2304E7E66E6B}" dt="2023-01-03T11:16:28.250" v="35163" actId="478"/>
          <ac:spMkLst>
            <pc:docMk/>
            <pc:sldMk cId="2869416868" sldId="313"/>
            <ac:spMk id="3" creationId="{9BAC76D0-CFAA-2131-2135-15ED32FF9904}"/>
          </ac:spMkLst>
        </pc:spChg>
        <pc:spChg chg="mod">
          <ac:chgData name="Stuart C Wilde MBE" userId="effe1fc91cccb1d5" providerId="LiveId" clId="{52953467-E7BB-A146-A87D-2304E7E66E6B}" dt="2023-01-03T11:21:22.972" v="35326" actId="1076"/>
          <ac:spMkLst>
            <pc:docMk/>
            <pc:sldMk cId="2869416868" sldId="313"/>
            <ac:spMk id="5" creationId="{B87297E9-27EB-6AF0-8C97-F4E8A6D16968}"/>
          </ac:spMkLst>
        </pc:spChg>
        <pc:spChg chg="add del mod">
          <ac:chgData name="Stuart C Wilde MBE" userId="effe1fc91cccb1d5" providerId="LiveId" clId="{52953467-E7BB-A146-A87D-2304E7E66E6B}" dt="2023-01-03T11:21:30.377" v="35328" actId="478"/>
          <ac:spMkLst>
            <pc:docMk/>
            <pc:sldMk cId="2869416868" sldId="313"/>
            <ac:spMk id="6" creationId="{64CA6F77-FBFD-5BBF-1E47-C1954096CB2A}"/>
          </ac:spMkLst>
        </pc:spChg>
        <pc:spChg chg="del mod">
          <ac:chgData name="Stuart C Wilde MBE" userId="effe1fc91cccb1d5" providerId="LiveId" clId="{52953467-E7BB-A146-A87D-2304E7E66E6B}" dt="2023-01-01T20:24:18.050" v="32482" actId="478"/>
          <ac:spMkLst>
            <pc:docMk/>
            <pc:sldMk cId="2869416868" sldId="313"/>
            <ac:spMk id="7" creationId="{AB9F1984-8564-07BD-BDCA-07341B501D7C}"/>
          </ac:spMkLst>
        </pc:spChg>
        <pc:spChg chg="add mod">
          <ac:chgData name="Stuart C Wilde MBE" userId="effe1fc91cccb1d5" providerId="LiveId" clId="{52953467-E7BB-A146-A87D-2304E7E66E6B}" dt="2023-01-02T17:07:27.960" v="32886" actId="20577"/>
          <ac:spMkLst>
            <pc:docMk/>
            <pc:sldMk cId="2869416868" sldId="313"/>
            <ac:spMk id="12" creationId="{C8A716BD-C83B-086A-417E-58B15C40FC89}"/>
          </ac:spMkLst>
        </pc:spChg>
        <pc:spChg chg="del">
          <ac:chgData name="Stuart C Wilde MBE" userId="effe1fc91cccb1d5" providerId="LiveId" clId="{52953467-E7BB-A146-A87D-2304E7E66E6B}" dt="2023-01-01T20:19:01.250" v="32213" actId="478"/>
          <ac:spMkLst>
            <pc:docMk/>
            <pc:sldMk cId="2869416868" sldId="313"/>
            <ac:spMk id="29" creationId="{C5A8C257-B6E4-D850-0685-E36894744DCB}"/>
          </ac:spMkLst>
        </pc:spChg>
        <pc:spChg chg="del">
          <ac:chgData name="Stuart C Wilde MBE" userId="effe1fc91cccb1d5" providerId="LiveId" clId="{52953467-E7BB-A146-A87D-2304E7E66E6B}" dt="2023-01-01T20:18:41.538" v="32207" actId="478"/>
          <ac:spMkLst>
            <pc:docMk/>
            <pc:sldMk cId="2869416868" sldId="313"/>
            <ac:spMk id="31" creationId="{51B135BA-B471-C528-AA03-73269D55E2A6}"/>
          </ac:spMkLst>
        </pc:spChg>
        <pc:spChg chg="del">
          <ac:chgData name="Stuart C Wilde MBE" userId="effe1fc91cccb1d5" providerId="LiveId" clId="{52953467-E7BB-A146-A87D-2304E7E66E6B}" dt="2023-01-01T20:18:41.538" v="32207" actId="478"/>
          <ac:spMkLst>
            <pc:docMk/>
            <pc:sldMk cId="2869416868" sldId="313"/>
            <ac:spMk id="32" creationId="{BD18D830-8EEA-9AFA-CCF4-99E5EAC262F2}"/>
          </ac:spMkLst>
        </pc:spChg>
        <pc:spChg chg="del">
          <ac:chgData name="Stuart C Wilde MBE" userId="effe1fc91cccb1d5" providerId="LiveId" clId="{52953467-E7BB-A146-A87D-2304E7E66E6B}" dt="2023-01-01T20:18:41.538" v="32207" actId="478"/>
          <ac:spMkLst>
            <pc:docMk/>
            <pc:sldMk cId="2869416868" sldId="313"/>
            <ac:spMk id="39" creationId="{7BAB7287-8319-C684-9807-6D9183A73BE1}"/>
          </ac:spMkLst>
        </pc:spChg>
        <pc:spChg chg="del">
          <ac:chgData name="Stuart C Wilde MBE" userId="effe1fc91cccb1d5" providerId="LiveId" clId="{52953467-E7BB-A146-A87D-2304E7E66E6B}" dt="2023-01-01T20:18:41.538" v="32207" actId="478"/>
          <ac:spMkLst>
            <pc:docMk/>
            <pc:sldMk cId="2869416868" sldId="313"/>
            <ac:spMk id="40" creationId="{708F40E5-72F0-3CD1-E955-5CA935466A61}"/>
          </ac:spMkLst>
        </pc:spChg>
        <pc:spChg chg="del">
          <ac:chgData name="Stuart C Wilde MBE" userId="effe1fc91cccb1d5" providerId="LiveId" clId="{52953467-E7BB-A146-A87D-2304E7E66E6B}" dt="2023-01-01T20:18:41.538" v="32207" actId="478"/>
          <ac:spMkLst>
            <pc:docMk/>
            <pc:sldMk cId="2869416868" sldId="313"/>
            <ac:spMk id="46" creationId="{2C436F39-1361-AF33-3E88-540CDD868D69}"/>
          </ac:spMkLst>
        </pc:spChg>
        <pc:spChg chg="del">
          <ac:chgData name="Stuart C Wilde MBE" userId="effe1fc91cccb1d5" providerId="LiveId" clId="{52953467-E7BB-A146-A87D-2304E7E66E6B}" dt="2023-01-01T20:18:41.538" v="32207" actId="478"/>
          <ac:spMkLst>
            <pc:docMk/>
            <pc:sldMk cId="2869416868" sldId="313"/>
            <ac:spMk id="47" creationId="{6AF6424C-33F8-8069-DDDC-8B0B192E3063}"/>
          </ac:spMkLst>
        </pc:spChg>
        <pc:picChg chg="add del mod">
          <ac:chgData name="Stuart C Wilde MBE" userId="effe1fc91cccb1d5" providerId="LiveId" clId="{52953467-E7BB-A146-A87D-2304E7E66E6B}" dt="2023-01-02T16:32:30.629" v="32836" actId="478"/>
          <ac:picMkLst>
            <pc:docMk/>
            <pc:sldMk cId="2869416868" sldId="313"/>
            <ac:picMk id="3" creationId="{22108880-2B7D-9550-05BC-B369E2DEBC1E}"/>
          </ac:picMkLst>
        </pc:picChg>
        <pc:picChg chg="del">
          <ac:chgData name="Stuart C Wilde MBE" userId="effe1fc91cccb1d5" providerId="LiveId" clId="{52953467-E7BB-A146-A87D-2304E7E66E6B}" dt="2023-01-01T20:18:44.762" v="32208" actId="478"/>
          <ac:picMkLst>
            <pc:docMk/>
            <pc:sldMk cId="2869416868" sldId="313"/>
            <ac:picMk id="3" creationId="{3A6299BE-E1F6-C5F9-0BA8-35C80579D0F9}"/>
          </ac:picMkLst>
        </pc:picChg>
        <pc:picChg chg="add del mod">
          <ac:chgData name="Stuart C Wilde MBE" userId="effe1fc91cccb1d5" providerId="LiveId" clId="{52953467-E7BB-A146-A87D-2304E7E66E6B}" dt="2023-01-02T16:30:52.463" v="32828" actId="478"/>
          <ac:picMkLst>
            <pc:docMk/>
            <pc:sldMk cId="2869416868" sldId="313"/>
            <ac:picMk id="6" creationId="{03FAD9C2-6617-9E01-1325-6E3BBA4A0168}"/>
          </ac:picMkLst>
        </pc:picChg>
        <pc:picChg chg="add mod">
          <ac:chgData name="Stuart C Wilde MBE" userId="effe1fc91cccb1d5" providerId="LiveId" clId="{52953467-E7BB-A146-A87D-2304E7E66E6B}" dt="2023-01-03T10:55:00.777" v="34692" actId="1037"/>
          <ac:picMkLst>
            <pc:docMk/>
            <pc:sldMk cId="2869416868" sldId="313"/>
            <ac:picMk id="13" creationId="{8EBB8EBD-1856-56F8-9F81-4689CE7F4806}"/>
          </ac:picMkLst>
        </pc:picChg>
        <pc:picChg chg="del">
          <ac:chgData name="Stuart C Wilde MBE" userId="effe1fc91cccb1d5" providerId="LiveId" clId="{52953467-E7BB-A146-A87D-2304E7E66E6B}" dt="2023-01-01T20:18:41.538" v="32207" actId="478"/>
          <ac:picMkLst>
            <pc:docMk/>
            <pc:sldMk cId="2869416868" sldId="313"/>
            <ac:picMk id="30" creationId="{94B1CAEC-5E4D-F13B-6ABC-7EA67531D2D5}"/>
          </ac:picMkLst>
        </pc:picChg>
        <pc:picChg chg="del">
          <ac:chgData name="Stuart C Wilde MBE" userId="effe1fc91cccb1d5" providerId="LiveId" clId="{52953467-E7BB-A146-A87D-2304E7E66E6B}" dt="2023-01-01T20:18:41.538" v="32207" actId="478"/>
          <ac:picMkLst>
            <pc:docMk/>
            <pc:sldMk cId="2869416868" sldId="313"/>
            <ac:picMk id="38" creationId="{3319B895-F324-2BAB-F66D-8B16D1B5BCBD}"/>
          </ac:picMkLst>
        </pc:picChg>
        <pc:cxnChg chg="mod">
          <ac:chgData name="Stuart C Wilde MBE" userId="effe1fc91cccb1d5" providerId="LiveId" clId="{52953467-E7BB-A146-A87D-2304E7E66E6B}" dt="2023-01-03T11:21:27.295" v="35327" actId="14100"/>
          <ac:cxnSpMkLst>
            <pc:docMk/>
            <pc:sldMk cId="2869416868" sldId="313"/>
            <ac:cxnSpMk id="22" creationId="{9E51254B-3761-0561-40AE-FF52EEEC0EEB}"/>
          </ac:cxnSpMkLst>
        </pc:cxnChg>
        <pc:cxnChg chg="del mod">
          <ac:chgData name="Stuart C Wilde MBE" userId="effe1fc91cccb1d5" providerId="LiveId" clId="{52953467-E7BB-A146-A87D-2304E7E66E6B}" dt="2023-01-01T20:18:41.538" v="32207" actId="478"/>
          <ac:cxnSpMkLst>
            <pc:docMk/>
            <pc:sldMk cId="2869416868" sldId="313"/>
            <ac:cxnSpMk id="33" creationId="{CF3529BB-C26A-EF89-45FC-B0E0EDB7B271}"/>
          </ac:cxnSpMkLst>
        </pc:cxnChg>
        <pc:cxnChg chg="del mod">
          <ac:chgData name="Stuart C Wilde MBE" userId="effe1fc91cccb1d5" providerId="LiveId" clId="{52953467-E7BB-A146-A87D-2304E7E66E6B}" dt="2023-01-01T20:18:41.538" v="32207" actId="478"/>
          <ac:cxnSpMkLst>
            <pc:docMk/>
            <pc:sldMk cId="2869416868" sldId="313"/>
            <ac:cxnSpMk id="41" creationId="{6D0ED72D-9147-1882-96FA-18475FEE65F2}"/>
          </ac:cxnSpMkLst>
        </pc:cxnChg>
        <pc:cxnChg chg="del mod">
          <ac:chgData name="Stuart C Wilde MBE" userId="effe1fc91cccb1d5" providerId="LiveId" clId="{52953467-E7BB-A146-A87D-2304E7E66E6B}" dt="2023-01-01T20:18:41.538" v="32207" actId="478"/>
          <ac:cxnSpMkLst>
            <pc:docMk/>
            <pc:sldMk cId="2869416868" sldId="313"/>
            <ac:cxnSpMk id="48" creationId="{28099E29-0C5A-D54A-FFC5-31469AD207A3}"/>
          </ac:cxnSpMkLst>
        </pc:cxnChg>
      </pc:sldChg>
      <pc:sldChg chg="addSp delSp modSp add mod">
        <pc:chgData name="Stuart C Wilde MBE" userId="effe1fc91cccb1d5" providerId="LiveId" clId="{52953467-E7BB-A146-A87D-2304E7E66E6B}" dt="2023-01-03T10:18:43.208" v="34040" actId="1582"/>
        <pc:sldMkLst>
          <pc:docMk/>
          <pc:sldMk cId="4203340563" sldId="314"/>
        </pc:sldMkLst>
        <pc:spChg chg="add del mod">
          <ac:chgData name="Stuart C Wilde MBE" userId="effe1fc91cccb1d5" providerId="LiveId" clId="{52953467-E7BB-A146-A87D-2304E7E66E6B}" dt="2023-01-02T20:54:06.987" v="32891" actId="478"/>
          <ac:spMkLst>
            <pc:docMk/>
            <pc:sldMk cId="4203340563" sldId="314"/>
            <ac:spMk id="2" creationId="{7F2CFB10-158F-1F57-9779-CB5019C036DE}"/>
          </ac:spMkLst>
        </pc:spChg>
        <pc:spChg chg="mod">
          <ac:chgData name="Stuart C Wilde MBE" userId="effe1fc91cccb1d5" providerId="LiveId" clId="{52953467-E7BB-A146-A87D-2304E7E66E6B}" dt="2023-01-02T21:06:31.822" v="32984" actId="20577"/>
          <ac:spMkLst>
            <pc:docMk/>
            <pc:sldMk cId="4203340563" sldId="314"/>
            <ac:spMk id="29" creationId="{C5A8C257-B6E4-D850-0685-E36894744DCB}"/>
          </ac:spMkLst>
        </pc:spChg>
        <pc:picChg chg="add del mod">
          <ac:chgData name="Stuart C Wilde MBE" userId="effe1fc91cccb1d5" providerId="LiveId" clId="{52953467-E7BB-A146-A87D-2304E7E66E6B}" dt="2023-01-03T10:17:02.991" v="33998" actId="478"/>
          <ac:picMkLst>
            <pc:docMk/>
            <pc:sldMk cId="4203340563" sldId="314"/>
            <ac:picMk id="3" creationId="{E4DAD04A-A861-DCAB-0572-9F02ABDAFE40}"/>
          </ac:picMkLst>
        </pc:picChg>
        <pc:picChg chg="add del mod">
          <ac:chgData name="Stuart C Wilde MBE" userId="effe1fc91cccb1d5" providerId="LiveId" clId="{52953467-E7BB-A146-A87D-2304E7E66E6B}" dt="2023-01-03T10:18:11.847" v="34014" actId="478"/>
          <ac:picMkLst>
            <pc:docMk/>
            <pc:sldMk cId="4203340563" sldId="314"/>
            <ac:picMk id="5" creationId="{B7299771-F82B-55F0-E052-ED044EFE2092}"/>
          </ac:picMkLst>
        </pc:picChg>
        <pc:picChg chg="del">
          <ac:chgData name="Stuart C Wilde MBE" userId="effe1fc91cccb1d5" providerId="LiveId" clId="{52953467-E7BB-A146-A87D-2304E7E66E6B}" dt="2023-01-02T20:54:45.012" v="32905" actId="478"/>
          <ac:picMkLst>
            <pc:docMk/>
            <pc:sldMk cId="4203340563" sldId="314"/>
            <ac:picMk id="6" creationId="{1423D5E1-34E1-386A-6981-C1F852E7E0C4}"/>
          </ac:picMkLst>
        </pc:picChg>
        <pc:picChg chg="add mod">
          <ac:chgData name="Stuart C Wilde MBE" userId="effe1fc91cccb1d5" providerId="LiveId" clId="{52953467-E7BB-A146-A87D-2304E7E66E6B}" dt="2023-01-03T10:18:43.208" v="34040" actId="1582"/>
          <ac:picMkLst>
            <pc:docMk/>
            <pc:sldMk cId="4203340563" sldId="314"/>
            <ac:picMk id="12" creationId="{29E1C692-4455-75F4-136F-5848786B0951}"/>
          </ac:picMkLst>
        </pc:picChg>
        <pc:cxnChg chg="mod">
          <ac:chgData name="Stuart C Wilde MBE" userId="effe1fc91cccb1d5" providerId="LiveId" clId="{52953467-E7BB-A146-A87D-2304E7E66E6B}" dt="2023-01-03T10:18:31.083" v="34038" actId="14100"/>
          <ac:cxnSpMkLst>
            <pc:docMk/>
            <pc:sldMk cId="4203340563" sldId="314"/>
            <ac:cxnSpMk id="22" creationId="{9E51254B-3761-0561-40AE-FF52EEEC0EEB}"/>
          </ac:cxnSpMkLst>
        </pc:cxnChg>
      </pc:sldChg>
      <pc:sldChg chg="new del">
        <pc:chgData name="Stuart C Wilde MBE" userId="effe1fc91cccb1d5" providerId="LiveId" clId="{52953467-E7BB-A146-A87D-2304E7E66E6B}" dt="2023-01-03T11:22:28.629" v="35329" actId="2696"/>
        <pc:sldMkLst>
          <pc:docMk/>
          <pc:sldMk cId="618398197" sldId="315"/>
        </pc:sldMkLst>
      </pc:sldChg>
      <pc:sldChg chg="addSp delSp modSp add mod">
        <pc:chgData name="Stuart C Wilde MBE" userId="effe1fc91cccb1d5" providerId="LiveId" clId="{52953467-E7BB-A146-A87D-2304E7E66E6B}" dt="2023-01-03T10:24:02.667" v="34096" actId="14100"/>
        <pc:sldMkLst>
          <pc:docMk/>
          <pc:sldMk cId="3282555369" sldId="316"/>
        </pc:sldMkLst>
        <pc:spChg chg="mod">
          <ac:chgData name="Stuart C Wilde MBE" userId="effe1fc91cccb1d5" providerId="LiveId" clId="{52953467-E7BB-A146-A87D-2304E7E66E6B}" dt="2023-01-02T20:57:27.588" v="32948" actId="20577"/>
          <ac:spMkLst>
            <pc:docMk/>
            <pc:sldMk cId="3282555369" sldId="316"/>
            <ac:spMk id="5" creationId="{B87297E9-27EB-6AF0-8C97-F4E8A6D16968}"/>
          </ac:spMkLst>
        </pc:spChg>
        <pc:spChg chg="add del mod">
          <ac:chgData name="Stuart C Wilde MBE" userId="effe1fc91cccb1d5" providerId="LiveId" clId="{52953467-E7BB-A146-A87D-2304E7E66E6B}" dt="2023-01-03T10:22:51.238" v="34073" actId="478"/>
          <ac:spMkLst>
            <pc:docMk/>
            <pc:sldMk cId="3282555369" sldId="316"/>
            <ac:spMk id="15" creationId="{D71A1D6E-FC69-CDA7-E607-D14D2A9C064F}"/>
          </ac:spMkLst>
        </pc:spChg>
        <pc:spChg chg="mod">
          <ac:chgData name="Stuart C Wilde MBE" userId="effe1fc91cccb1d5" providerId="LiveId" clId="{52953467-E7BB-A146-A87D-2304E7E66E6B}" dt="2023-01-02T21:06:36.739" v="32988" actId="27636"/>
          <ac:spMkLst>
            <pc:docMk/>
            <pc:sldMk cId="3282555369" sldId="316"/>
            <ac:spMk id="29" creationId="{C5A8C257-B6E4-D850-0685-E36894744DCB}"/>
          </ac:spMkLst>
        </pc:spChg>
        <pc:spChg chg="mod">
          <ac:chgData name="Stuart C Wilde MBE" userId="effe1fc91cccb1d5" providerId="LiveId" clId="{52953467-E7BB-A146-A87D-2304E7E66E6B}" dt="2023-01-02T20:57:57.251" v="32972" actId="20577"/>
          <ac:spMkLst>
            <pc:docMk/>
            <pc:sldMk cId="3282555369" sldId="316"/>
            <ac:spMk id="31" creationId="{51B135BA-B471-C528-AA03-73269D55E2A6}"/>
          </ac:spMkLst>
        </pc:spChg>
        <pc:spChg chg="mod">
          <ac:chgData name="Stuart C Wilde MBE" userId="effe1fc91cccb1d5" providerId="LiveId" clId="{52953467-E7BB-A146-A87D-2304E7E66E6B}" dt="2023-01-02T21:21:53.353" v="33409" actId="20577"/>
          <ac:spMkLst>
            <pc:docMk/>
            <pc:sldMk cId="3282555369" sldId="316"/>
            <ac:spMk id="39" creationId="{7BAB7287-8319-C684-9807-6D9183A73BE1}"/>
          </ac:spMkLst>
        </pc:spChg>
        <pc:spChg chg="mod">
          <ac:chgData name="Stuart C Wilde MBE" userId="effe1fc91cccb1d5" providerId="LiveId" clId="{52953467-E7BB-A146-A87D-2304E7E66E6B}" dt="2023-01-02T21:19:47.870" v="33359" actId="1037"/>
          <ac:spMkLst>
            <pc:docMk/>
            <pc:sldMk cId="3282555369" sldId="316"/>
            <ac:spMk id="40" creationId="{708F40E5-72F0-3CD1-E955-5CA935466A61}"/>
          </ac:spMkLst>
        </pc:spChg>
        <pc:spChg chg="del">
          <ac:chgData name="Stuart C Wilde MBE" userId="effe1fc91cccb1d5" providerId="LiveId" clId="{52953467-E7BB-A146-A87D-2304E7E66E6B}" dt="2023-01-02T21:14:33.632" v="33092" actId="478"/>
          <ac:spMkLst>
            <pc:docMk/>
            <pc:sldMk cId="3282555369" sldId="316"/>
            <ac:spMk id="46" creationId="{2C436F39-1361-AF33-3E88-540CDD868D69}"/>
          </ac:spMkLst>
        </pc:spChg>
        <pc:spChg chg="del">
          <ac:chgData name="Stuart C Wilde MBE" userId="effe1fc91cccb1d5" providerId="LiveId" clId="{52953467-E7BB-A146-A87D-2304E7E66E6B}" dt="2023-01-02T21:14:59.356" v="33095" actId="478"/>
          <ac:spMkLst>
            <pc:docMk/>
            <pc:sldMk cId="3282555369" sldId="316"/>
            <ac:spMk id="47" creationId="{6AF6424C-33F8-8069-DDDC-8B0B192E3063}"/>
          </ac:spMkLst>
        </pc:spChg>
        <pc:picChg chg="add del mod">
          <ac:chgData name="Stuart C Wilde MBE" userId="effe1fc91cccb1d5" providerId="LiveId" clId="{52953467-E7BB-A146-A87D-2304E7E66E6B}" dt="2023-01-03T10:21:05.375" v="34057" actId="478"/>
          <ac:picMkLst>
            <pc:docMk/>
            <pc:sldMk cId="3282555369" sldId="316"/>
            <ac:picMk id="3" creationId="{F6B05A91-D574-5A9B-EA1D-3452977DE0F0}"/>
          </ac:picMkLst>
        </pc:picChg>
        <pc:picChg chg="add mod">
          <ac:chgData name="Stuart C Wilde MBE" userId="effe1fc91cccb1d5" providerId="LiveId" clId="{52953467-E7BB-A146-A87D-2304E7E66E6B}" dt="2023-01-03T10:21:12.579" v="34068" actId="167"/>
          <ac:picMkLst>
            <pc:docMk/>
            <pc:sldMk cId="3282555369" sldId="316"/>
            <ac:picMk id="6" creationId="{36438B9C-5103-35DD-3CE3-F66D982ABE34}"/>
          </ac:picMkLst>
        </pc:picChg>
        <pc:picChg chg="del">
          <ac:chgData name="Stuart C Wilde MBE" userId="effe1fc91cccb1d5" providerId="LiveId" clId="{52953467-E7BB-A146-A87D-2304E7E66E6B}" dt="2023-01-02T20:56:40.052" v="32934" actId="478"/>
          <ac:picMkLst>
            <pc:docMk/>
            <pc:sldMk cId="3282555369" sldId="316"/>
            <ac:picMk id="6" creationId="{94A4EB2C-54B9-BC94-70AB-93B0D85F8889}"/>
          </ac:picMkLst>
        </pc:picChg>
        <pc:picChg chg="add mod">
          <ac:chgData name="Stuart C Wilde MBE" userId="effe1fc91cccb1d5" providerId="LiveId" clId="{52953467-E7BB-A146-A87D-2304E7E66E6B}" dt="2023-01-03T10:23:17.528" v="34092" actId="1037"/>
          <ac:picMkLst>
            <pc:docMk/>
            <pc:sldMk cId="3282555369" sldId="316"/>
            <ac:picMk id="13" creationId="{036E69B2-FBFC-3022-7F5B-5802E9967062}"/>
          </ac:picMkLst>
        </pc:picChg>
        <pc:picChg chg="add del mod">
          <ac:chgData name="Stuart C Wilde MBE" userId="effe1fc91cccb1d5" providerId="LiveId" clId="{52953467-E7BB-A146-A87D-2304E7E66E6B}" dt="2023-01-02T20:59:43.090" v="32980" actId="478"/>
          <ac:picMkLst>
            <pc:docMk/>
            <pc:sldMk cId="3282555369" sldId="316"/>
            <ac:picMk id="13" creationId="{9CCE1FE9-E3E0-DD90-6FE2-3E44FD34B1F5}"/>
          </ac:picMkLst>
        </pc:picChg>
        <pc:picChg chg="del">
          <ac:chgData name="Stuart C Wilde MBE" userId="effe1fc91cccb1d5" providerId="LiveId" clId="{52953467-E7BB-A146-A87D-2304E7E66E6B}" dt="2023-01-02T20:58:37.997" v="32974" actId="478"/>
          <ac:picMkLst>
            <pc:docMk/>
            <pc:sldMk cId="3282555369" sldId="316"/>
            <ac:picMk id="30" creationId="{94B1CAEC-5E4D-F13B-6ABC-7EA67531D2D5}"/>
          </ac:picMkLst>
        </pc:picChg>
        <pc:picChg chg="del">
          <ac:chgData name="Stuart C Wilde MBE" userId="effe1fc91cccb1d5" providerId="LiveId" clId="{52953467-E7BB-A146-A87D-2304E7E66E6B}" dt="2023-01-02T20:58:21.033" v="32973" actId="478"/>
          <ac:picMkLst>
            <pc:docMk/>
            <pc:sldMk cId="3282555369" sldId="316"/>
            <ac:picMk id="38" creationId="{3319B895-F324-2BAB-F66D-8B16D1B5BCBD}"/>
          </ac:picMkLst>
        </pc:picChg>
        <pc:cxnChg chg="add mod">
          <ac:chgData name="Stuart C Wilde MBE" userId="effe1fc91cccb1d5" providerId="LiveId" clId="{52953467-E7BB-A146-A87D-2304E7E66E6B}" dt="2023-01-03T10:24:02.667" v="34096" actId="14100"/>
          <ac:cxnSpMkLst>
            <pc:docMk/>
            <pc:sldMk cId="3282555369" sldId="316"/>
            <ac:cxnSpMk id="16" creationId="{80E8D6AC-D6AE-DE8C-12DC-2891A05004D6}"/>
          </ac:cxnSpMkLst>
        </pc:cxnChg>
        <pc:cxnChg chg="mod">
          <ac:chgData name="Stuart C Wilde MBE" userId="effe1fc91cccb1d5" providerId="LiveId" clId="{52953467-E7BB-A146-A87D-2304E7E66E6B}" dt="2023-01-02T20:57:27.169" v="32946" actId="20577"/>
          <ac:cxnSpMkLst>
            <pc:docMk/>
            <pc:sldMk cId="3282555369" sldId="316"/>
            <ac:cxnSpMk id="22" creationId="{9E51254B-3761-0561-40AE-FF52EEEC0EEB}"/>
          </ac:cxnSpMkLst>
        </pc:cxnChg>
        <pc:cxnChg chg="mod">
          <ac:chgData name="Stuart C Wilde MBE" userId="effe1fc91cccb1d5" providerId="LiveId" clId="{52953467-E7BB-A146-A87D-2304E7E66E6B}" dt="2023-01-02T20:58:37.997" v="32974" actId="478"/>
          <ac:cxnSpMkLst>
            <pc:docMk/>
            <pc:sldMk cId="3282555369" sldId="316"/>
            <ac:cxnSpMk id="33" creationId="{CF3529BB-C26A-EF89-45FC-B0E0EDB7B271}"/>
          </ac:cxnSpMkLst>
        </pc:cxnChg>
        <pc:cxnChg chg="del mod">
          <ac:chgData name="Stuart C Wilde MBE" userId="effe1fc91cccb1d5" providerId="LiveId" clId="{52953467-E7BB-A146-A87D-2304E7E66E6B}" dt="2023-01-02T21:14:23.266" v="33091" actId="478"/>
          <ac:cxnSpMkLst>
            <pc:docMk/>
            <pc:sldMk cId="3282555369" sldId="316"/>
            <ac:cxnSpMk id="41" creationId="{6D0ED72D-9147-1882-96FA-18475FEE65F2}"/>
          </ac:cxnSpMkLst>
        </pc:cxnChg>
        <pc:cxnChg chg="del mod">
          <ac:chgData name="Stuart C Wilde MBE" userId="effe1fc91cccb1d5" providerId="LiveId" clId="{52953467-E7BB-A146-A87D-2304E7E66E6B}" dt="2023-01-02T21:14:59.356" v="33095" actId="478"/>
          <ac:cxnSpMkLst>
            <pc:docMk/>
            <pc:sldMk cId="3282555369" sldId="316"/>
            <ac:cxnSpMk id="48" creationId="{28099E29-0C5A-D54A-FFC5-31469AD207A3}"/>
          </ac:cxnSpMkLst>
        </pc:cxnChg>
      </pc:sldChg>
      <pc:sldChg chg="addSp delSp modSp add mod">
        <pc:chgData name="Stuart C Wilde MBE" userId="effe1fc91cccb1d5" providerId="LiveId" clId="{52953467-E7BB-A146-A87D-2304E7E66E6B}" dt="2023-01-03T10:56:21.934" v="34711" actId="1036"/>
        <pc:sldMkLst>
          <pc:docMk/>
          <pc:sldMk cId="3827760274" sldId="317"/>
        </pc:sldMkLst>
        <pc:spChg chg="add del mod">
          <ac:chgData name="Stuart C Wilde MBE" userId="effe1fc91cccb1d5" providerId="LiveId" clId="{52953467-E7BB-A146-A87D-2304E7E66E6B}" dt="2023-01-02T22:04:13.869" v="33944" actId="478"/>
          <ac:spMkLst>
            <pc:docMk/>
            <pc:sldMk cId="3827760274" sldId="317"/>
            <ac:spMk id="2" creationId="{BC210AD8-EDB6-9027-C56A-814CCDE48373}"/>
          </ac:spMkLst>
        </pc:spChg>
        <pc:spChg chg="add del mod">
          <ac:chgData name="Stuart C Wilde MBE" userId="effe1fc91cccb1d5" providerId="LiveId" clId="{52953467-E7BB-A146-A87D-2304E7E66E6B}" dt="2023-01-02T22:04:13.869" v="33944" actId="478"/>
          <ac:spMkLst>
            <pc:docMk/>
            <pc:sldMk cId="3827760274" sldId="317"/>
            <ac:spMk id="3" creationId="{CF4E8EDB-5D1B-6A3B-EA23-B1121DFADBBE}"/>
          </ac:spMkLst>
        </pc:spChg>
        <pc:spChg chg="del mod">
          <ac:chgData name="Stuart C Wilde MBE" userId="effe1fc91cccb1d5" providerId="LiveId" clId="{52953467-E7BB-A146-A87D-2304E7E66E6B}" dt="2023-01-02T21:28:54.529" v="33643" actId="478"/>
          <ac:spMkLst>
            <pc:docMk/>
            <pc:sldMk cId="3827760274" sldId="317"/>
            <ac:spMk id="5" creationId="{B87297E9-27EB-6AF0-8C97-F4E8A6D16968}"/>
          </ac:spMkLst>
        </pc:spChg>
        <pc:spChg chg="mod">
          <ac:chgData name="Stuart C Wilde MBE" userId="effe1fc91cccb1d5" providerId="LiveId" clId="{52953467-E7BB-A146-A87D-2304E7E66E6B}" dt="2023-01-03T10:56:15.308" v="34704" actId="1036"/>
          <ac:spMkLst>
            <pc:docMk/>
            <pc:sldMk cId="3827760274" sldId="317"/>
            <ac:spMk id="7" creationId="{AB9F1984-8564-07BD-BDCA-07341B501D7C}"/>
          </ac:spMkLst>
        </pc:spChg>
        <pc:spChg chg="add mod">
          <ac:chgData name="Stuart C Wilde MBE" userId="effe1fc91cccb1d5" providerId="LiveId" clId="{52953467-E7BB-A146-A87D-2304E7E66E6B}" dt="2023-01-03T10:56:15.308" v="34704" actId="1036"/>
          <ac:spMkLst>
            <pc:docMk/>
            <pc:sldMk cId="3827760274" sldId="317"/>
            <ac:spMk id="20" creationId="{81BD5F03-74CE-01FB-9640-9F81FC7FB1D0}"/>
          </ac:spMkLst>
        </pc:spChg>
        <pc:spChg chg="add mod">
          <ac:chgData name="Stuart C Wilde MBE" userId="effe1fc91cccb1d5" providerId="LiveId" clId="{52953467-E7BB-A146-A87D-2304E7E66E6B}" dt="2023-01-03T10:56:15.308" v="34704" actId="1036"/>
          <ac:spMkLst>
            <pc:docMk/>
            <pc:sldMk cId="3827760274" sldId="317"/>
            <ac:spMk id="21" creationId="{8C0C1F05-6DFE-047B-46B3-2670D4978B2F}"/>
          </ac:spMkLst>
        </pc:spChg>
        <pc:spChg chg="add mod">
          <ac:chgData name="Stuart C Wilde MBE" userId="effe1fc91cccb1d5" providerId="LiveId" clId="{52953467-E7BB-A146-A87D-2304E7E66E6B}" dt="2023-01-03T10:56:15.308" v="34704" actId="1036"/>
          <ac:spMkLst>
            <pc:docMk/>
            <pc:sldMk cId="3827760274" sldId="317"/>
            <ac:spMk id="23" creationId="{C03FF2CD-85D0-0F8C-FF6C-D4A9F9914D24}"/>
          </ac:spMkLst>
        </pc:spChg>
        <pc:spChg chg="add mod">
          <ac:chgData name="Stuart C Wilde MBE" userId="effe1fc91cccb1d5" providerId="LiveId" clId="{52953467-E7BB-A146-A87D-2304E7E66E6B}" dt="2023-01-03T10:56:15.308" v="34704" actId="1036"/>
          <ac:spMkLst>
            <pc:docMk/>
            <pc:sldMk cId="3827760274" sldId="317"/>
            <ac:spMk id="24" creationId="{BEC22730-6AD2-2B66-1713-82942F5540E7}"/>
          </ac:spMkLst>
        </pc:spChg>
        <pc:spChg chg="add mod">
          <ac:chgData name="Stuart C Wilde MBE" userId="effe1fc91cccb1d5" providerId="LiveId" clId="{52953467-E7BB-A146-A87D-2304E7E66E6B}" dt="2023-01-03T10:56:15.308" v="34704" actId="1036"/>
          <ac:spMkLst>
            <pc:docMk/>
            <pc:sldMk cId="3827760274" sldId="317"/>
            <ac:spMk id="28" creationId="{011A53BF-930F-80EC-3563-0521DEF2D418}"/>
          </ac:spMkLst>
        </pc:spChg>
        <pc:spChg chg="mod">
          <ac:chgData name="Stuart C Wilde MBE" userId="effe1fc91cccb1d5" providerId="LiveId" clId="{52953467-E7BB-A146-A87D-2304E7E66E6B}" dt="2023-01-03T10:56:21.934" v="34711" actId="1036"/>
          <ac:spMkLst>
            <pc:docMk/>
            <pc:sldMk cId="3827760274" sldId="317"/>
            <ac:spMk id="29" creationId="{C5A8C257-B6E4-D850-0685-E36894744DCB}"/>
          </ac:spMkLst>
        </pc:spChg>
        <pc:spChg chg="del">
          <ac:chgData name="Stuart C Wilde MBE" userId="effe1fc91cccb1d5" providerId="LiveId" clId="{52953467-E7BB-A146-A87D-2304E7E66E6B}" dt="2023-01-02T21:07:07.058" v="32995" actId="478"/>
          <ac:spMkLst>
            <pc:docMk/>
            <pc:sldMk cId="3827760274" sldId="317"/>
            <ac:spMk id="31" creationId="{51B135BA-B471-C528-AA03-73269D55E2A6}"/>
          </ac:spMkLst>
        </pc:spChg>
        <pc:spChg chg="del">
          <ac:chgData name="Stuart C Wilde MBE" userId="effe1fc91cccb1d5" providerId="LiveId" clId="{52953467-E7BB-A146-A87D-2304E7E66E6B}" dt="2023-01-02T21:07:07.058" v="32995" actId="478"/>
          <ac:spMkLst>
            <pc:docMk/>
            <pc:sldMk cId="3827760274" sldId="317"/>
            <ac:spMk id="32" creationId="{BD18D830-8EEA-9AFA-CCF4-99E5EAC262F2}"/>
          </ac:spMkLst>
        </pc:spChg>
        <pc:spChg chg="add mod">
          <ac:chgData name="Stuart C Wilde MBE" userId="effe1fc91cccb1d5" providerId="LiveId" clId="{52953467-E7BB-A146-A87D-2304E7E66E6B}" dt="2023-01-03T10:56:15.308" v="34704" actId="1036"/>
          <ac:spMkLst>
            <pc:docMk/>
            <pc:sldMk cId="3827760274" sldId="317"/>
            <ac:spMk id="34" creationId="{003AE7BC-3DE8-7987-2FE6-3B5865142BBD}"/>
          </ac:spMkLst>
        </pc:spChg>
        <pc:spChg chg="add mod">
          <ac:chgData name="Stuart C Wilde MBE" userId="effe1fc91cccb1d5" providerId="LiveId" clId="{52953467-E7BB-A146-A87D-2304E7E66E6B}" dt="2023-01-03T10:56:15.308" v="34704" actId="1036"/>
          <ac:spMkLst>
            <pc:docMk/>
            <pc:sldMk cId="3827760274" sldId="317"/>
            <ac:spMk id="36" creationId="{F33EAEEA-B142-E884-325E-47E007E696C0}"/>
          </ac:spMkLst>
        </pc:spChg>
        <pc:spChg chg="del">
          <ac:chgData name="Stuart C Wilde MBE" userId="effe1fc91cccb1d5" providerId="LiveId" clId="{52953467-E7BB-A146-A87D-2304E7E66E6B}" dt="2023-01-02T21:07:07.058" v="32995" actId="478"/>
          <ac:spMkLst>
            <pc:docMk/>
            <pc:sldMk cId="3827760274" sldId="317"/>
            <ac:spMk id="39" creationId="{7BAB7287-8319-C684-9807-6D9183A73BE1}"/>
          </ac:spMkLst>
        </pc:spChg>
        <pc:spChg chg="del">
          <ac:chgData name="Stuart C Wilde MBE" userId="effe1fc91cccb1d5" providerId="LiveId" clId="{52953467-E7BB-A146-A87D-2304E7E66E6B}" dt="2023-01-02T21:07:07.058" v="32995" actId="478"/>
          <ac:spMkLst>
            <pc:docMk/>
            <pc:sldMk cId="3827760274" sldId="317"/>
            <ac:spMk id="40" creationId="{708F40E5-72F0-3CD1-E955-5CA935466A61}"/>
          </ac:spMkLst>
        </pc:spChg>
        <pc:spChg chg="add mod">
          <ac:chgData name="Stuart C Wilde MBE" userId="effe1fc91cccb1d5" providerId="LiveId" clId="{52953467-E7BB-A146-A87D-2304E7E66E6B}" dt="2023-01-03T10:56:15.308" v="34704" actId="1036"/>
          <ac:spMkLst>
            <pc:docMk/>
            <pc:sldMk cId="3827760274" sldId="317"/>
            <ac:spMk id="42" creationId="{1FC08CF7-8722-5046-84AF-0844E1501390}"/>
          </ac:spMkLst>
        </pc:spChg>
        <pc:spChg chg="add mod">
          <ac:chgData name="Stuart C Wilde MBE" userId="effe1fc91cccb1d5" providerId="LiveId" clId="{52953467-E7BB-A146-A87D-2304E7E66E6B}" dt="2023-01-03T10:56:15.308" v="34704" actId="1036"/>
          <ac:spMkLst>
            <pc:docMk/>
            <pc:sldMk cId="3827760274" sldId="317"/>
            <ac:spMk id="44" creationId="{D0FA3494-4EFB-1602-602F-0D8515132048}"/>
          </ac:spMkLst>
        </pc:spChg>
        <pc:spChg chg="del">
          <ac:chgData name="Stuart C Wilde MBE" userId="effe1fc91cccb1d5" providerId="LiveId" clId="{52953467-E7BB-A146-A87D-2304E7E66E6B}" dt="2023-01-02T21:07:07.058" v="32995" actId="478"/>
          <ac:spMkLst>
            <pc:docMk/>
            <pc:sldMk cId="3827760274" sldId="317"/>
            <ac:spMk id="46" creationId="{2C436F39-1361-AF33-3E88-540CDD868D69}"/>
          </ac:spMkLst>
        </pc:spChg>
        <pc:spChg chg="del">
          <ac:chgData name="Stuart C Wilde MBE" userId="effe1fc91cccb1d5" providerId="LiveId" clId="{52953467-E7BB-A146-A87D-2304E7E66E6B}" dt="2023-01-02T21:07:07.058" v="32995" actId="478"/>
          <ac:spMkLst>
            <pc:docMk/>
            <pc:sldMk cId="3827760274" sldId="317"/>
            <ac:spMk id="47" creationId="{6AF6424C-33F8-8069-DDDC-8B0B192E3063}"/>
          </ac:spMkLst>
        </pc:spChg>
        <pc:spChg chg="add mod">
          <ac:chgData name="Stuart C Wilde MBE" userId="effe1fc91cccb1d5" providerId="LiveId" clId="{52953467-E7BB-A146-A87D-2304E7E66E6B}" dt="2023-01-03T10:56:15.308" v="34704" actId="1036"/>
          <ac:spMkLst>
            <pc:docMk/>
            <pc:sldMk cId="3827760274" sldId="317"/>
            <ac:spMk id="49" creationId="{186BCA41-8BDB-F73A-A569-974FD2137013}"/>
          </ac:spMkLst>
        </pc:spChg>
        <pc:spChg chg="add mod">
          <ac:chgData name="Stuart C Wilde MBE" userId="effe1fc91cccb1d5" providerId="LiveId" clId="{52953467-E7BB-A146-A87D-2304E7E66E6B}" dt="2023-01-03T10:56:15.308" v="34704" actId="1036"/>
          <ac:spMkLst>
            <pc:docMk/>
            <pc:sldMk cId="3827760274" sldId="317"/>
            <ac:spMk id="51" creationId="{A0CB5E58-7990-474C-0EC3-23FE7E38C271}"/>
          </ac:spMkLst>
        </pc:spChg>
        <pc:picChg chg="del">
          <ac:chgData name="Stuart C Wilde MBE" userId="effe1fc91cccb1d5" providerId="LiveId" clId="{52953467-E7BB-A146-A87D-2304E7E66E6B}" dt="2023-01-02T21:07:00.624" v="32994" actId="478"/>
          <ac:picMkLst>
            <pc:docMk/>
            <pc:sldMk cId="3827760274" sldId="317"/>
            <ac:picMk id="3" creationId="{F6B05A91-D574-5A9B-EA1D-3452977DE0F0}"/>
          </ac:picMkLst>
        </pc:picChg>
        <pc:picChg chg="add mod">
          <ac:chgData name="Stuart C Wilde MBE" userId="effe1fc91cccb1d5" providerId="LiveId" clId="{52953467-E7BB-A146-A87D-2304E7E66E6B}" dt="2023-01-03T10:56:15.308" v="34704" actId="1036"/>
          <ac:picMkLst>
            <pc:docMk/>
            <pc:sldMk cId="3827760274" sldId="317"/>
            <ac:picMk id="12" creationId="{1DF202AE-113E-4BD8-B122-C48E49F87DD8}"/>
          </ac:picMkLst>
        </pc:picChg>
        <pc:picChg chg="add mod">
          <ac:chgData name="Stuart C Wilde MBE" userId="effe1fc91cccb1d5" providerId="LiveId" clId="{52953467-E7BB-A146-A87D-2304E7E66E6B}" dt="2023-01-03T10:56:15.308" v="34704" actId="1036"/>
          <ac:picMkLst>
            <pc:docMk/>
            <pc:sldMk cId="3827760274" sldId="317"/>
            <ac:picMk id="15" creationId="{E4A55908-BDAB-AD87-FD65-34EC24E0D5F1}"/>
          </ac:picMkLst>
        </pc:picChg>
        <pc:picChg chg="add mod">
          <ac:chgData name="Stuart C Wilde MBE" userId="effe1fc91cccb1d5" providerId="LiveId" clId="{52953467-E7BB-A146-A87D-2304E7E66E6B}" dt="2023-01-03T10:56:15.308" v="34704" actId="1036"/>
          <ac:picMkLst>
            <pc:docMk/>
            <pc:sldMk cId="3827760274" sldId="317"/>
            <ac:picMk id="17" creationId="{C11EE3B7-C97E-28BD-7A73-7A05E1C28B1B}"/>
          </ac:picMkLst>
        </pc:picChg>
        <pc:picChg chg="add mod">
          <ac:chgData name="Stuart C Wilde MBE" userId="effe1fc91cccb1d5" providerId="LiveId" clId="{52953467-E7BB-A146-A87D-2304E7E66E6B}" dt="2023-01-03T10:56:15.308" v="34704" actId="1036"/>
          <ac:picMkLst>
            <pc:docMk/>
            <pc:sldMk cId="3827760274" sldId="317"/>
            <ac:picMk id="19" creationId="{089E5C93-7282-E8B0-1B13-4CD52D4ED80B}"/>
          </ac:picMkLst>
        </pc:picChg>
        <pc:cxnChg chg="mod">
          <ac:chgData name="Stuart C Wilde MBE" userId="effe1fc91cccb1d5" providerId="LiveId" clId="{52953467-E7BB-A146-A87D-2304E7E66E6B}" dt="2023-01-03T10:56:15.308" v="34704" actId="1036"/>
          <ac:cxnSpMkLst>
            <pc:docMk/>
            <pc:sldMk cId="3827760274" sldId="317"/>
            <ac:cxnSpMk id="22" creationId="{9E51254B-3761-0561-40AE-FF52EEEC0EEB}"/>
          </ac:cxnSpMkLst>
        </pc:cxnChg>
        <pc:cxnChg chg="add mod">
          <ac:chgData name="Stuart C Wilde MBE" userId="effe1fc91cccb1d5" providerId="LiveId" clId="{52953467-E7BB-A146-A87D-2304E7E66E6B}" dt="2023-01-03T10:56:15.308" v="34704" actId="1036"/>
          <ac:cxnSpMkLst>
            <pc:docMk/>
            <pc:sldMk cId="3827760274" sldId="317"/>
            <ac:cxnSpMk id="26" creationId="{B65BA5A6-AE1E-8F9E-D56F-96B0CC5B5B5B}"/>
          </ac:cxnSpMkLst>
        </pc:cxnChg>
        <pc:cxnChg chg="add mod">
          <ac:chgData name="Stuart C Wilde MBE" userId="effe1fc91cccb1d5" providerId="LiveId" clId="{52953467-E7BB-A146-A87D-2304E7E66E6B}" dt="2023-01-03T10:56:15.308" v="34704" actId="1036"/>
          <ac:cxnSpMkLst>
            <pc:docMk/>
            <pc:sldMk cId="3827760274" sldId="317"/>
            <ac:cxnSpMk id="30" creationId="{A5405932-6044-08E3-5B7E-1F05BA16CE5D}"/>
          </ac:cxnSpMkLst>
        </pc:cxnChg>
        <pc:cxnChg chg="del mod">
          <ac:chgData name="Stuart C Wilde MBE" userId="effe1fc91cccb1d5" providerId="LiveId" clId="{52953467-E7BB-A146-A87D-2304E7E66E6B}" dt="2023-01-02T21:07:07.058" v="32995" actId="478"/>
          <ac:cxnSpMkLst>
            <pc:docMk/>
            <pc:sldMk cId="3827760274" sldId="317"/>
            <ac:cxnSpMk id="33" creationId="{CF3529BB-C26A-EF89-45FC-B0E0EDB7B271}"/>
          </ac:cxnSpMkLst>
        </pc:cxnChg>
        <pc:cxnChg chg="add mod">
          <ac:chgData name="Stuart C Wilde MBE" userId="effe1fc91cccb1d5" providerId="LiveId" clId="{52953467-E7BB-A146-A87D-2304E7E66E6B}" dt="2023-01-03T10:56:15.308" v="34704" actId="1036"/>
          <ac:cxnSpMkLst>
            <pc:docMk/>
            <pc:sldMk cId="3827760274" sldId="317"/>
            <ac:cxnSpMk id="35" creationId="{F6063957-FE45-93C3-07F8-549BB936A167}"/>
          </ac:cxnSpMkLst>
        </pc:cxnChg>
        <pc:cxnChg chg="add mod">
          <ac:chgData name="Stuart C Wilde MBE" userId="effe1fc91cccb1d5" providerId="LiveId" clId="{52953467-E7BB-A146-A87D-2304E7E66E6B}" dt="2023-01-03T10:56:15.308" v="34704" actId="1036"/>
          <ac:cxnSpMkLst>
            <pc:docMk/>
            <pc:sldMk cId="3827760274" sldId="317"/>
            <ac:cxnSpMk id="37" creationId="{B5ABF4AC-5F4E-EA41-0DF4-2D5E924469B5}"/>
          </ac:cxnSpMkLst>
        </pc:cxnChg>
        <pc:cxnChg chg="del mod">
          <ac:chgData name="Stuart C Wilde MBE" userId="effe1fc91cccb1d5" providerId="LiveId" clId="{52953467-E7BB-A146-A87D-2304E7E66E6B}" dt="2023-01-02T21:07:07.058" v="32995" actId="478"/>
          <ac:cxnSpMkLst>
            <pc:docMk/>
            <pc:sldMk cId="3827760274" sldId="317"/>
            <ac:cxnSpMk id="41" creationId="{6D0ED72D-9147-1882-96FA-18475FEE65F2}"/>
          </ac:cxnSpMkLst>
        </pc:cxnChg>
        <pc:cxnChg chg="add mod">
          <ac:chgData name="Stuart C Wilde MBE" userId="effe1fc91cccb1d5" providerId="LiveId" clId="{52953467-E7BB-A146-A87D-2304E7E66E6B}" dt="2023-01-03T10:56:15.308" v="34704" actId="1036"/>
          <ac:cxnSpMkLst>
            <pc:docMk/>
            <pc:sldMk cId="3827760274" sldId="317"/>
            <ac:cxnSpMk id="43" creationId="{E10747ED-6103-ADF2-118B-6D1B9F2EBF93}"/>
          </ac:cxnSpMkLst>
        </pc:cxnChg>
        <pc:cxnChg chg="add mod">
          <ac:chgData name="Stuart C Wilde MBE" userId="effe1fc91cccb1d5" providerId="LiveId" clId="{52953467-E7BB-A146-A87D-2304E7E66E6B}" dt="2023-01-03T10:56:15.308" v="34704" actId="1036"/>
          <ac:cxnSpMkLst>
            <pc:docMk/>
            <pc:sldMk cId="3827760274" sldId="317"/>
            <ac:cxnSpMk id="45" creationId="{7291EB2B-9C21-DA94-C7F2-1F506C676216}"/>
          </ac:cxnSpMkLst>
        </pc:cxnChg>
        <pc:cxnChg chg="del mod">
          <ac:chgData name="Stuart C Wilde MBE" userId="effe1fc91cccb1d5" providerId="LiveId" clId="{52953467-E7BB-A146-A87D-2304E7E66E6B}" dt="2023-01-02T21:07:07.058" v="32995" actId="478"/>
          <ac:cxnSpMkLst>
            <pc:docMk/>
            <pc:sldMk cId="3827760274" sldId="317"/>
            <ac:cxnSpMk id="48" creationId="{28099E29-0C5A-D54A-FFC5-31469AD207A3}"/>
          </ac:cxnSpMkLst>
        </pc:cxnChg>
        <pc:cxnChg chg="add mod">
          <ac:chgData name="Stuart C Wilde MBE" userId="effe1fc91cccb1d5" providerId="LiveId" clId="{52953467-E7BB-A146-A87D-2304E7E66E6B}" dt="2023-01-03T10:56:15.308" v="34704" actId="1036"/>
          <ac:cxnSpMkLst>
            <pc:docMk/>
            <pc:sldMk cId="3827760274" sldId="317"/>
            <ac:cxnSpMk id="50" creationId="{1DEAA79D-8A5C-5F31-6A0E-718BBBE83344}"/>
          </ac:cxnSpMkLst>
        </pc:cxnChg>
      </pc:sldChg>
      <pc:sldChg chg="addSp delSp modSp add del mod">
        <pc:chgData name="Stuart C Wilde MBE" userId="effe1fc91cccb1d5" providerId="LiveId" clId="{52953467-E7BB-A146-A87D-2304E7E66E6B}" dt="2023-01-03T10:30:43.090" v="34132" actId="2696"/>
        <pc:sldMkLst>
          <pc:docMk/>
          <pc:sldMk cId="2000733698" sldId="318"/>
        </pc:sldMkLst>
        <pc:spChg chg="add mod">
          <ac:chgData name="Stuart C Wilde MBE" userId="effe1fc91cccb1d5" providerId="LiveId" clId="{52953467-E7BB-A146-A87D-2304E7E66E6B}" dt="2023-01-02T22:04:07.830" v="33943" actId="1076"/>
          <ac:spMkLst>
            <pc:docMk/>
            <pc:sldMk cId="2000733698" sldId="318"/>
            <ac:spMk id="2" creationId="{EFF70A60-1760-6F11-46FF-18FEB1260B95}"/>
          </ac:spMkLst>
        </pc:spChg>
        <pc:spChg chg="add mod">
          <ac:chgData name="Stuart C Wilde MBE" userId="effe1fc91cccb1d5" providerId="LiveId" clId="{52953467-E7BB-A146-A87D-2304E7E66E6B}" dt="2023-01-02T21:35:27.384" v="33668" actId="1076"/>
          <ac:spMkLst>
            <pc:docMk/>
            <pc:sldMk cId="2000733698" sldId="318"/>
            <ac:spMk id="5" creationId="{3287F738-4984-C5ED-F2BE-885CC664BB3E}"/>
          </ac:spMkLst>
        </pc:spChg>
        <pc:spChg chg="add mod">
          <ac:chgData name="Stuart C Wilde MBE" userId="effe1fc91cccb1d5" providerId="LiveId" clId="{52953467-E7BB-A146-A87D-2304E7E66E6B}" dt="2023-01-02T22:06:04.698" v="33993" actId="20577"/>
          <ac:spMkLst>
            <pc:docMk/>
            <pc:sldMk cId="2000733698" sldId="318"/>
            <ac:spMk id="6" creationId="{644C06D2-25BC-B178-1B06-C37E618EB882}"/>
          </ac:spMkLst>
        </pc:spChg>
        <pc:spChg chg="del">
          <ac:chgData name="Stuart C Wilde MBE" userId="effe1fc91cccb1d5" providerId="LiveId" clId="{52953467-E7BB-A146-A87D-2304E7E66E6B}" dt="2023-01-02T21:32:29.720" v="33645" actId="478"/>
          <ac:spMkLst>
            <pc:docMk/>
            <pc:sldMk cId="2000733698" sldId="318"/>
            <ac:spMk id="7" creationId="{AB9F1984-8564-07BD-BDCA-07341B501D7C}"/>
          </ac:spMkLst>
        </pc:spChg>
        <pc:spChg chg="del">
          <ac:chgData name="Stuart C Wilde MBE" userId="effe1fc91cccb1d5" providerId="LiveId" clId="{52953467-E7BB-A146-A87D-2304E7E66E6B}" dt="2023-01-02T21:32:29.720" v="33645" actId="478"/>
          <ac:spMkLst>
            <pc:docMk/>
            <pc:sldMk cId="2000733698" sldId="318"/>
            <ac:spMk id="20" creationId="{81BD5F03-74CE-01FB-9640-9F81FC7FB1D0}"/>
          </ac:spMkLst>
        </pc:spChg>
        <pc:spChg chg="del">
          <ac:chgData name="Stuart C Wilde MBE" userId="effe1fc91cccb1d5" providerId="LiveId" clId="{52953467-E7BB-A146-A87D-2304E7E66E6B}" dt="2023-01-02T21:32:29.720" v="33645" actId="478"/>
          <ac:spMkLst>
            <pc:docMk/>
            <pc:sldMk cId="2000733698" sldId="318"/>
            <ac:spMk id="21" creationId="{8C0C1F05-6DFE-047B-46B3-2670D4978B2F}"/>
          </ac:spMkLst>
        </pc:spChg>
        <pc:spChg chg="del">
          <ac:chgData name="Stuart C Wilde MBE" userId="effe1fc91cccb1d5" providerId="LiveId" clId="{52953467-E7BB-A146-A87D-2304E7E66E6B}" dt="2023-01-02T21:32:32.822" v="33647" actId="478"/>
          <ac:spMkLst>
            <pc:docMk/>
            <pc:sldMk cId="2000733698" sldId="318"/>
            <ac:spMk id="23" creationId="{C03FF2CD-85D0-0F8C-FF6C-D4A9F9914D24}"/>
          </ac:spMkLst>
        </pc:spChg>
        <pc:spChg chg="del">
          <ac:chgData name="Stuart C Wilde MBE" userId="effe1fc91cccb1d5" providerId="LiveId" clId="{52953467-E7BB-A146-A87D-2304E7E66E6B}" dt="2023-01-02T21:32:29.720" v="33645" actId="478"/>
          <ac:spMkLst>
            <pc:docMk/>
            <pc:sldMk cId="2000733698" sldId="318"/>
            <ac:spMk id="24" creationId="{BEC22730-6AD2-2B66-1713-82942F5540E7}"/>
          </ac:spMkLst>
        </pc:spChg>
        <pc:spChg chg="del">
          <ac:chgData name="Stuart C Wilde MBE" userId="effe1fc91cccb1d5" providerId="LiveId" clId="{52953467-E7BB-A146-A87D-2304E7E66E6B}" dt="2023-01-02T21:32:29.720" v="33645" actId="478"/>
          <ac:spMkLst>
            <pc:docMk/>
            <pc:sldMk cId="2000733698" sldId="318"/>
            <ac:spMk id="28" creationId="{011A53BF-930F-80EC-3563-0521DEF2D418}"/>
          </ac:spMkLst>
        </pc:spChg>
        <pc:spChg chg="mod">
          <ac:chgData name="Stuart C Wilde MBE" userId="effe1fc91cccb1d5" providerId="LiveId" clId="{52953467-E7BB-A146-A87D-2304E7E66E6B}" dt="2023-01-02T21:34:27.152" v="33662" actId="27636"/>
          <ac:spMkLst>
            <pc:docMk/>
            <pc:sldMk cId="2000733698" sldId="318"/>
            <ac:spMk id="29" creationId="{C5A8C257-B6E4-D850-0685-E36894744DCB}"/>
          </ac:spMkLst>
        </pc:spChg>
        <pc:spChg chg="del">
          <ac:chgData name="Stuart C Wilde MBE" userId="effe1fc91cccb1d5" providerId="LiveId" clId="{52953467-E7BB-A146-A87D-2304E7E66E6B}" dt="2023-01-02T21:32:29.720" v="33645" actId="478"/>
          <ac:spMkLst>
            <pc:docMk/>
            <pc:sldMk cId="2000733698" sldId="318"/>
            <ac:spMk id="34" creationId="{003AE7BC-3DE8-7987-2FE6-3B5865142BBD}"/>
          </ac:spMkLst>
        </pc:spChg>
        <pc:spChg chg="del">
          <ac:chgData name="Stuart C Wilde MBE" userId="effe1fc91cccb1d5" providerId="LiveId" clId="{52953467-E7BB-A146-A87D-2304E7E66E6B}" dt="2023-01-02T21:32:35.655" v="33649" actId="478"/>
          <ac:spMkLst>
            <pc:docMk/>
            <pc:sldMk cId="2000733698" sldId="318"/>
            <ac:spMk id="36" creationId="{F33EAEEA-B142-E884-325E-47E007E696C0}"/>
          </ac:spMkLst>
        </pc:spChg>
        <pc:spChg chg="del">
          <ac:chgData name="Stuart C Wilde MBE" userId="effe1fc91cccb1d5" providerId="LiveId" clId="{52953467-E7BB-A146-A87D-2304E7E66E6B}" dt="2023-01-02T21:32:29.720" v="33645" actId="478"/>
          <ac:spMkLst>
            <pc:docMk/>
            <pc:sldMk cId="2000733698" sldId="318"/>
            <ac:spMk id="42" creationId="{1FC08CF7-8722-5046-84AF-0844E1501390}"/>
          </ac:spMkLst>
        </pc:spChg>
        <pc:spChg chg="del">
          <ac:chgData name="Stuart C Wilde MBE" userId="effe1fc91cccb1d5" providerId="LiveId" clId="{52953467-E7BB-A146-A87D-2304E7E66E6B}" dt="2023-01-02T21:32:29.720" v="33645" actId="478"/>
          <ac:spMkLst>
            <pc:docMk/>
            <pc:sldMk cId="2000733698" sldId="318"/>
            <ac:spMk id="44" creationId="{D0FA3494-4EFB-1602-602F-0D8515132048}"/>
          </ac:spMkLst>
        </pc:spChg>
        <pc:spChg chg="del">
          <ac:chgData name="Stuart C Wilde MBE" userId="effe1fc91cccb1d5" providerId="LiveId" clId="{52953467-E7BB-A146-A87D-2304E7E66E6B}" dt="2023-01-02T21:32:29.720" v="33645" actId="478"/>
          <ac:spMkLst>
            <pc:docMk/>
            <pc:sldMk cId="2000733698" sldId="318"/>
            <ac:spMk id="49" creationId="{186BCA41-8BDB-F73A-A569-974FD2137013}"/>
          </ac:spMkLst>
        </pc:spChg>
        <pc:spChg chg="del">
          <ac:chgData name="Stuart C Wilde MBE" userId="effe1fc91cccb1d5" providerId="LiveId" clId="{52953467-E7BB-A146-A87D-2304E7E66E6B}" dt="2023-01-02T21:32:39.102" v="33650" actId="478"/>
          <ac:spMkLst>
            <pc:docMk/>
            <pc:sldMk cId="2000733698" sldId="318"/>
            <ac:spMk id="51" creationId="{A0CB5E58-7990-474C-0EC3-23FE7E38C271}"/>
          </ac:spMkLst>
        </pc:spChg>
        <pc:picChg chg="add mod">
          <ac:chgData name="Stuart C Wilde MBE" userId="effe1fc91cccb1d5" providerId="LiveId" clId="{52953467-E7BB-A146-A87D-2304E7E66E6B}" dt="2023-01-02T21:34:44.068" v="33663" actId="1076"/>
          <ac:picMkLst>
            <pc:docMk/>
            <pc:sldMk cId="2000733698" sldId="318"/>
            <ac:picMk id="3" creationId="{73959359-40D9-6824-C733-9E03ED013F55}"/>
          </ac:picMkLst>
        </pc:picChg>
        <pc:picChg chg="del">
          <ac:chgData name="Stuart C Wilde MBE" userId="effe1fc91cccb1d5" providerId="LiveId" clId="{52953467-E7BB-A146-A87D-2304E7E66E6B}" dt="2023-01-02T21:32:29.720" v="33645" actId="478"/>
          <ac:picMkLst>
            <pc:docMk/>
            <pc:sldMk cId="2000733698" sldId="318"/>
            <ac:picMk id="12" creationId="{1DF202AE-113E-4BD8-B122-C48E49F87DD8}"/>
          </ac:picMkLst>
        </pc:picChg>
        <pc:picChg chg="del">
          <ac:chgData name="Stuart C Wilde MBE" userId="effe1fc91cccb1d5" providerId="LiveId" clId="{52953467-E7BB-A146-A87D-2304E7E66E6B}" dt="2023-01-02T21:32:29.720" v="33645" actId="478"/>
          <ac:picMkLst>
            <pc:docMk/>
            <pc:sldMk cId="2000733698" sldId="318"/>
            <ac:picMk id="15" creationId="{E4A55908-BDAB-AD87-FD65-34EC24E0D5F1}"/>
          </ac:picMkLst>
        </pc:picChg>
        <pc:picChg chg="del">
          <ac:chgData name="Stuart C Wilde MBE" userId="effe1fc91cccb1d5" providerId="LiveId" clId="{52953467-E7BB-A146-A87D-2304E7E66E6B}" dt="2023-01-02T21:32:31.361" v="33646" actId="478"/>
          <ac:picMkLst>
            <pc:docMk/>
            <pc:sldMk cId="2000733698" sldId="318"/>
            <ac:picMk id="17" creationId="{C11EE3B7-C97E-28BD-7A73-7A05E1C28B1B}"/>
          </ac:picMkLst>
        </pc:picChg>
        <pc:picChg chg="del">
          <ac:chgData name="Stuart C Wilde MBE" userId="effe1fc91cccb1d5" providerId="LiveId" clId="{52953467-E7BB-A146-A87D-2304E7E66E6B}" dt="2023-01-02T21:32:29.720" v="33645" actId="478"/>
          <ac:picMkLst>
            <pc:docMk/>
            <pc:sldMk cId="2000733698" sldId="318"/>
            <ac:picMk id="19" creationId="{089E5C93-7282-E8B0-1B13-4CD52D4ED80B}"/>
          </ac:picMkLst>
        </pc:picChg>
        <pc:cxnChg chg="del">
          <ac:chgData name="Stuart C Wilde MBE" userId="effe1fc91cccb1d5" providerId="LiveId" clId="{52953467-E7BB-A146-A87D-2304E7E66E6B}" dt="2023-01-02T21:32:29.720" v="33645" actId="478"/>
          <ac:cxnSpMkLst>
            <pc:docMk/>
            <pc:sldMk cId="2000733698" sldId="318"/>
            <ac:cxnSpMk id="22" creationId="{9E51254B-3761-0561-40AE-FF52EEEC0EEB}"/>
          </ac:cxnSpMkLst>
        </pc:cxnChg>
        <pc:cxnChg chg="del">
          <ac:chgData name="Stuart C Wilde MBE" userId="effe1fc91cccb1d5" providerId="LiveId" clId="{52953467-E7BB-A146-A87D-2304E7E66E6B}" dt="2023-01-02T21:32:29.720" v="33645" actId="478"/>
          <ac:cxnSpMkLst>
            <pc:docMk/>
            <pc:sldMk cId="2000733698" sldId="318"/>
            <ac:cxnSpMk id="26" creationId="{B65BA5A6-AE1E-8F9E-D56F-96B0CC5B5B5B}"/>
          </ac:cxnSpMkLst>
        </pc:cxnChg>
        <pc:cxnChg chg="del">
          <ac:chgData name="Stuart C Wilde MBE" userId="effe1fc91cccb1d5" providerId="LiveId" clId="{52953467-E7BB-A146-A87D-2304E7E66E6B}" dt="2023-01-02T21:32:29.720" v="33645" actId="478"/>
          <ac:cxnSpMkLst>
            <pc:docMk/>
            <pc:sldMk cId="2000733698" sldId="318"/>
            <ac:cxnSpMk id="30" creationId="{A5405932-6044-08E3-5B7E-1F05BA16CE5D}"/>
          </ac:cxnSpMkLst>
        </pc:cxnChg>
        <pc:cxnChg chg="del">
          <ac:chgData name="Stuart C Wilde MBE" userId="effe1fc91cccb1d5" providerId="LiveId" clId="{52953467-E7BB-A146-A87D-2304E7E66E6B}" dt="2023-01-02T21:32:29.720" v="33645" actId="478"/>
          <ac:cxnSpMkLst>
            <pc:docMk/>
            <pc:sldMk cId="2000733698" sldId="318"/>
            <ac:cxnSpMk id="35" creationId="{F6063957-FE45-93C3-07F8-549BB936A167}"/>
          </ac:cxnSpMkLst>
        </pc:cxnChg>
        <pc:cxnChg chg="del">
          <ac:chgData name="Stuart C Wilde MBE" userId="effe1fc91cccb1d5" providerId="LiveId" clId="{52953467-E7BB-A146-A87D-2304E7E66E6B}" dt="2023-01-02T21:32:34.055" v="33648" actId="478"/>
          <ac:cxnSpMkLst>
            <pc:docMk/>
            <pc:sldMk cId="2000733698" sldId="318"/>
            <ac:cxnSpMk id="37" creationId="{B5ABF4AC-5F4E-EA41-0DF4-2D5E924469B5}"/>
          </ac:cxnSpMkLst>
        </pc:cxnChg>
        <pc:cxnChg chg="del">
          <ac:chgData name="Stuart C Wilde MBE" userId="effe1fc91cccb1d5" providerId="LiveId" clId="{52953467-E7BB-A146-A87D-2304E7E66E6B}" dt="2023-01-02T21:32:29.720" v="33645" actId="478"/>
          <ac:cxnSpMkLst>
            <pc:docMk/>
            <pc:sldMk cId="2000733698" sldId="318"/>
            <ac:cxnSpMk id="43" creationId="{E10747ED-6103-ADF2-118B-6D1B9F2EBF93}"/>
          </ac:cxnSpMkLst>
        </pc:cxnChg>
        <pc:cxnChg chg="del">
          <ac:chgData name="Stuart C Wilde MBE" userId="effe1fc91cccb1d5" providerId="LiveId" clId="{52953467-E7BB-A146-A87D-2304E7E66E6B}" dt="2023-01-02T21:32:29.720" v="33645" actId="478"/>
          <ac:cxnSpMkLst>
            <pc:docMk/>
            <pc:sldMk cId="2000733698" sldId="318"/>
            <ac:cxnSpMk id="45" creationId="{7291EB2B-9C21-DA94-C7F2-1F506C676216}"/>
          </ac:cxnSpMkLst>
        </pc:cxnChg>
        <pc:cxnChg chg="del">
          <ac:chgData name="Stuart C Wilde MBE" userId="effe1fc91cccb1d5" providerId="LiveId" clId="{52953467-E7BB-A146-A87D-2304E7E66E6B}" dt="2023-01-02T21:32:41.936" v="33651" actId="478"/>
          <ac:cxnSpMkLst>
            <pc:docMk/>
            <pc:sldMk cId="2000733698" sldId="318"/>
            <ac:cxnSpMk id="50" creationId="{1DEAA79D-8A5C-5F31-6A0E-718BBBE83344}"/>
          </ac:cxnSpMkLst>
        </pc:cxnChg>
      </pc:sldChg>
      <pc:sldChg chg="addSp delSp modSp add mod">
        <pc:chgData name="Stuart C Wilde MBE" userId="effe1fc91cccb1d5" providerId="LiveId" clId="{52953467-E7BB-A146-A87D-2304E7E66E6B}" dt="2023-01-03T11:14:49.430" v="35159" actId="20577"/>
        <pc:sldMkLst>
          <pc:docMk/>
          <pc:sldMk cId="3237196407" sldId="319"/>
        </pc:sldMkLst>
        <pc:spChg chg="del">
          <ac:chgData name="Stuart C Wilde MBE" userId="effe1fc91cccb1d5" providerId="LiveId" clId="{52953467-E7BB-A146-A87D-2304E7E66E6B}" dt="2023-01-03T10:35:04.603" v="34153" actId="478"/>
          <ac:spMkLst>
            <pc:docMk/>
            <pc:sldMk cId="3237196407" sldId="319"/>
            <ac:spMk id="2" creationId="{EFF70A60-1760-6F11-46FF-18FEB1260B95}"/>
          </ac:spMkLst>
        </pc:spChg>
        <pc:spChg chg="del">
          <ac:chgData name="Stuart C Wilde MBE" userId="effe1fc91cccb1d5" providerId="LiveId" clId="{52953467-E7BB-A146-A87D-2304E7E66E6B}" dt="2023-01-03T10:30:25.673" v="34115" actId="478"/>
          <ac:spMkLst>
            <pc:docMk/>
            <pc:sldMk cId="3237196407" sldId="319"/>
            <ac:spMk id="5" creationId="{3287F738-4984-C5ED-F2BE-885CC664BB3E}"/>
          </ac:spMkLst>
        </pc:spChg>
        <pc:spChg chg="del">
          <ac:chgData name="Stuart C Wilde MBE" userId="effe1fc91cccb1d5" providerId="LiveId" clId="{52953467-E7BB-A146-A87D-2304E7E66E6B}" dt="2023-01-03T10:35:00.723" v="34152" actId="478"/>
          <ac:spMkLst>
            <pc:docMk/>
            <pc:sldMk cId="3237196407" sldId="319"/>
            <ac:spMk id="6" creationId="{644C06D2-25BC-B178-1B06-C37E618EB882}"/>
          </ac:spMkLst>
        </pc:spChg>
        <pc:spChg chg="add mod">
          <ac:chgData name="Stuart C Wilde MBE" userId="effe1fc91cccb1d5" providerId="LiveId" clId="{52953467-E7BB-A146-A87D-2304E7E66E6B}" dt="2023-01-03T11:14:49.430" v="35159" actId="20577"/>
          <ac:spMkLst>
            <pc:docMk/>
            <pc:sldMk cId="3237196407" sldId="319"/>
            <ac:spMk id="16" creationId="{12FEFB77-A0A1-4484-1DD9-AE70CB94239B}"/>
          </ac:spMkLst>
        </pc:spChg>
        <pc:spChg chg="add del mod">
          <ac:chgData name="Stuart C Wilde MBE" userId="effe1fc91cccb1d5" providerId="LiveId" clId="{52953467-E7BB-A146-A87D-2304E7E66E6B}" dt="2023-01-03T11:11:18.111" v="35007" actId="478"/>
          <ac:spMkLst>
            <pc:docMk/>
            <pc:sldMk cId="3237196407" sldId="319"/>
            <ac:spMk id="21" creationId="{1F7069D9-801E-D078-7791-9CEAB099AA4A}"/>
          </ac:spMkLst>
        </pc:spChg>
        <pc:spChg chg="mod">
          <ac:chgData name="Stuart C Wilde MBE" userId="effe1fc91cccb1d5" providerId="LiveId" clId="{52953467-E7BB-A146-A87D-2304E7E66E6B}" dt="2023-01-03T11:10:14.792" v="34961" actId="27636"/>
          <ac:spMkLst>
            <pc:docMk/>
            <pc:sldMk cId="3237196407" sldId="319"/>
            <ac:spMk id="29" creationId="{C5A8C257-B6E4-D850-0685-E36894744DCB}"/>
          </ac:spMkLst>
        </pc:spChg>
        <pc:picChg chg="del">
          <ac:chgData name="Stuart C Wilde MBE" userId="effe1fc91cccb1d5" providerId="LiveId" clId="{52953467-E7BB-A146-A87D-2304E7E66E6B}" dt="2023-01-03T10:30:24.623" v="34114" actId="478"/>
          <ac:picMkLst>
            <pc:docMk/>
            <pc:sldMk cId="3237196407" sldId="319"/>
            <ac:picMk id="3" creationId="{73959359-40D9-6824-C733-9E03ED013F55}"/>
          </ac:picMkLst>
        </pc:picChg>
        <pc:picChg chg="add del mod">
          <ac:chgData name="Stuart C Wilde MBE" userId="effe1fc91cccb1d5" providerId="LiveId" clId="{52953467-E7BB-A146-A87D-2304E7E66E6B}" dt="2023-01-03T10:34:06.892" v="34145" actId="478"/>
          <ac:picMkLst>
            <pc:docMk/>
            <pc:sldMk cId="3237196407" sldId="319"/>
            <ac:picMk id="12" creationId="{BE54B38A-5EAD-F805-1556-F7DDD346ACAD}"/>
          </ac:picMkLst>
        </pc:picChg>
        <pc:picChg chg="add mod">
          <ac:chgData name="Stuart C Wilde MBE" userId="effe1fc91cccb1d5" providerId="LiveId" clId="{52953467-E7BB-A146-A87D-2304E7E66E6B}" dt="2023-01-03T10:35:33.800" v="34156" actId="1076"/>
          <ac:picMkLst>
            <pc:docMk/>
            <pc:sldMk cId="3237196407" sldId="319"/>
            <ac:picMk id="15" creationId="{7ED28891-8ADD-9276-67CD-55D829400AA2}"/>
          </ac:picMkLst>
        </pc:picChg>
        <pc:cxnChg chg="add mod">
          <ac:chgData name="Stuart C Wilde MBE" userId="effe1fc91cccb1d5" providerId="LiveId" clId="{52953467-E7BB-A146-A87D-2304E7E66E6B}" dt="2023-01-03T11:14:33.818" v="35132" actId="20577"/>
          <ac:cxnSpMkLst>
            <pc:docMk/>
            <pc:sldMk cId="3237196407" sldId="319"/>
            <ac:cxnSpMk id="17" creationId="{BE208607-8918-4552-49E8-6D146893F414}"/>
          </ac:cxnSpMkLst>
        </pc:cxnChg>
      </pc:sldChg>
      <pc:sldChg chg="addSp delSp modSp add mod">
        <pc:chgData name="Stuart C Wilde MBE" userId="effe1fc91cccb1d5" providerId="LiveId" clId="{52953467-E7BB-A146-A87D-2304E7E66E6B}" dt="2023-01-03T10:56:37.404" v="34716" actId="27636"/>
        <pc:sldMkLst>
          <pc:docMk/>
          <pc:sldMk cId="3599701029" sldId="320"/>
        </pc:sldMkLst>
        <pc:spChg chg="del">
          <ac:chgData name="Stuart C Wilde MBE" userId="effe1fc91cccb1d5" providerId="LiveId" clId="{52953467-E7BB-A146-A87D-2304E7E66E6B}" dt="2023-01-03T10:30:57.778" v="34136" actId="478"/>
          <ac:spMkLst>
            <pc:docMk/>
            <pc:sldMk cId="3599701029" sldId="320"/>
            <ac:spMk id="2" creationId="{EFF70A60-1760-6F11-46FF-18FEB1260B95}"/>
          </ac:spMkLst>
        </pc:spChg>
        <pc:spChg chg="del">
          <ac:chgData name="Stuart C Wilde MBE" userId="effe1fc91cccb1d5" providerId="LiveId" clId="{52953467-E7BB-A146-A87D-2304E7E66E6B}" dt="2023-01-03T10:30:55.662" v="34135" actId="478"/>
          <ac:spMkLst>
            <pc:docMk/>
            <pc:sldMk cId="3599701029" sldId="320"/>
            <ac:spMk id="6" creationId="{644C06D2-25BC-B178-1B06-C37E618EB882}"/>
          </ac:spMkLst>
        </pc:spChg>
        <pc:spChg chg="add mod">
          <ac:chgData name="Stuart C Wilde MBE" userId="effe1fc91cccb1d5" providerId="LiveId" clId="{52953467-E7BB-A146-A87D-2304E7E66E6B}" dt="2023-01-03T10:46:59.661" v="34440" actId="1076"/>
          <ac:spMkLst>
            <pc:docMk/>
            <pc:sldMk cId="3599701029" sldId="320"/>
            <ac:spMk id="15" creationId="{2CC5F7AD-4B32-4CCA-BA36-6844352FF6BD}"/>
          </ac:spMkLst>
        </pc:spChg>
        <pc:spChg chg="add mod">
          <ac:chgData name="Stuart C Wilde MBE" userId="effe1fc91cccb1d5" providerId="LiveId" clId="{52953467-E7BB-A146-A87D-2304E7E66E6B}" dt="2023-01-03T10:45:37.346" v="34423" actId="1076"/>
          <ac:spMkLst>
            <pc:docMk/>
            <pc:sldMk cId="3599701029" sldId="320"/>
            <ac:spMk id="16" creationId="{DC7D78AB-FBB2-37CE-3EEB-9C529F2E88A7}"/>
          </ac:spMkLst>
        </pc:spChg>
        <pc:spChg chg="add mod">
          <ac:chgData name="Stuart C Wilde MBE" userId="effe1fc91cccb1d5" providerId="LiveId" clId="{52953467-E7BB-A146-A87D-2304E7E66E6B}" dt="2023-01-03T10:46:40.705" v="34438" actId="1036"/>
          <ac:spMkLst>
            <pc:docMk/>
            <pc:sldMk cId="3599701029" sldId="320"/>
            <ac:spMk id="17" creationId="{0E7E2405-F4DD-4FD1-4385-95E79C3EC430}"/>
          </ac:spMkLst>
        </pc:spChg>
        <pc:spChg chg="add mod">
          <ac:chgData name="Stuart C Wilde MBE" userId="effe1fc91cccb1d5" providerId="LiveId" clId="{52953467-E7BB-A146-A87D-2304E7E66E6B}" dt="2023-01-03T10:46:07.362" v="34427" actId="1076"/>
          <ac:spMkLst>
            <pc:docMk/>
            <pc:sldMk cId="3599701029" sldId="320"/>
            <ac:spMk id="18" creationId="{924C77FB-2BA5-994C-9472-3118FCF0A0A0}"/>
          </ac:spMkLst>
        </pc:spChg>
        <pc:spChg chg="add mod">
          <ac:chgData name="Stuart C Wilde MBE" userId="effe1fc91cccb1d5" providerId="LiveId" clId="{52953467-E7BB-A146-A87D-2304E7E66E6B}" dt="2023-01-03T10:51:01.218" v="34601" actId="20577"/>
          <ac:spMkLst>
            <pc:docMk/>
            <pc:sldMk cId="3599701029" sldId="320"/>
            <ac:spMk id="19" creationId="{13C4B059-49ED-9C5D-1586-13D378C0DA92}"/>
          </ac:spMkLst>
        </pc:spChg>
        <pc:spChg chg="add mod">
          <ac:chgData name="Stuart C Wilde MBE" userId="effe1fc91cccb1d5" providerId="LiveId" clId="{52953467-E7BB-A146-A87D-2304E7E66E6B}" dt="2023-01-03T10:45:24.995" v="34421" actId="1076"/>
          <ac:spMkLst>
            <pc:docMk/>
            <pc:sldMk cId="3599701029" sldId="320"/>
            <ac:spMk id="20" creationId="{41C9A54E-2D95-6615-2E7C-33D070907381}"/>
          </ac:spMkLst>
        </pc:spChg>
        <pc:spChg chg="add mod">
          <ac:chgData name="Stuart C Wilde MBE" userId="effe1fc91cccb1d5" providerId="LiveId" clId="{52953467-E7BB-A146-A87D-2304E7E66E6B}" dt="2023-01-03T10:46:21.888" v="34428" actId="1076"/>
          <ac:spMkLst>
            <pc:docMk/>
            <pc:sldMk cId="3599701029" sldId="320"/>
            <ac:spMk id="21" creationId="{9A9D0999-C764-B13E-5B13-0BDA610D8FAF}"/>
          </ac:spMkLst>
        </pc:spChg>
        <pc:spChg chg="add mod">
          <ac:chgData name="Stuart C Wilde MBE" userId="effe1fc91cccb1d5" providerId="LiveId" clId="{52953467-E7BB-A146-A87D-2304E7E66E6B}" dt="2023-01-03T10:46:02.229" v="34426" actId="1076"/>
          <ac:spMkLst>
            <pc:docMk/>
            <pc:sldMk cId="3599701029" sldId="320"/>
            <ac:spMk id="22" creationId="{C5E69544-725A-C2AA-CD73-A64F8CFFC097}"/>
          </ac:spMkLst>
        </pc:spChg>
        <pc:spChg chg="mod">
          <ac:chgData name="Stuart C Wilde MBE" userId="effe1fc91cccb1d5" providerId="LiveId" clId="{52953467-E7BB-A146-A87D-2304E7E66E6B}" dt="2023-01-03T10:56:37.404" v="34716" actId="27636"/>
          <ac:spMkLst>
            <pc:docMk/>
            <pc:sldMk cId="3599701029" sldId="320"/>
            <ac:spMk id="29" creationId="{C5A8C257-B6E4-D850-0685-E36894744DCB}"/>
          </ac:spMkLst>
        </pc:spChg>
        <pc:picChg chg="add del mod">
          <ac:chgData name="Stuart C Wilde MBE" userId="effe1fc91cccb1d5" providerId="LiveId" clId="{52953467-E7BB-A146-A87D-2304E7E66E6B}" dt="2023-01-03T10:44:25.206" v="34413" actId="478"/>
          <ac:picMkLst>
            <pc:docMk/>
            <pc:sldMk cId="3599701029" sldId="320"/>
            <ac:picMk id="5" creationId="{3D64D4D5-084F-C4E9-D636-2C0DC601C055}"/>
          </ac:picMkLst>
        </pc:picChg>
        <pc:picChg chg="del">
          <ac:chgData name="Stuart C Wilde MBE" userId="effe1fc91cccb1d5" providerId="LiveId" clId="{52953467-E7BB-A146-A87D-2304E7E66E6B}" dt="2023-01-03T10:30:54.037" v="34134" actId="478"/>
          <ac:picMkLst>
            <pc:docMk/>
            <pc:sldMk cId="3599701029" sldId="320"/>
            <ac:picMk id="12" creationId="{BE54B38A-5EAD-F805-1556-F7DDD346ACAD}"/>
          </ac:picMkLst>
        </pc:picChg>
        <pc:picChg chg="add mod">
          <ac:chgData name="Stuart C Wilde MBE" userId="effe1fc91cccb1d5" providerId="LiveId" clId="{52953467-E7BB-A146-A87D-2304E7E66E6B}" dt="2023-01-03T10:45:04.731" v="34420" actId="1582"/>
          <ac:picMkLst>
            <pc:docMk/>
            <pc:sldMk cId="3599701029" sldId="320"/>
            <ac:picMk id="13" creationId="{81E0BA0B-895C-EE97-ED8A-6D487D080983}"/>
          </ac:picMkLst>
        </pc:picChg>
        <pc:cxnChg chg="add mod">
          <ac:chgData name="Stuart C Wilde MBE" userId="effe1fc91cccb1d5" providerId="LiveId" clId="{52953467-E7BB-A146-A87D-2304E7E66E6B}" dt="2023-01-03T10:50:59.869" v="34596" actId="20577"/>
          <ac:cxnSpMkLst>
            <pc:docMk/>
            <pc:sldMk cId="3599701029" sldId="320"/>
            <ac:cxnSpMk id="23" creationId="{34D6D937-97F0-EAA2-820A-F0D65839CADA}"/>
          </ac:cxnSpMkLst>
        </pc:cxnChg>
        <pc:cxnChg chg="add mod">
          <ac:chgData name="Stuart C Wilde MBE" userId="effe1fc91cccb1d5" providerId="LiveId" clId="{52953467-E7BB-A146-A87D-2304E7E66E6B}" dt="2023-01-03T10:45:31.762" v="34422" actId="14100"/>
          <ac:cxnSpMkLst>
            <pc:docMk/>
            <pc:sldMk cId="3599701029" sldId="320"/>
            <ac:cxnSpMk id="24" creationId="{47F55628-DB3A-6533-D206-C5554606F616}"/>
          </ac:cxnSpMkLst>
        </pc:cxnChg>
        <pc:cxnChg chg="add mod">
          <ac:chgData name="Stuart C Wilde MBE" userId="effe1fc91cccb1d5" providerId="LiveId" clId="{52953467-E7BB-A146-A87D-2304E7E66E6B}" dt="2023-01-03T10:46:31.779" v="34429" actId="14100"/>
          <ac:cxnSpMkLst>
            <pc:docMk/>
            <pc:sldMk cId="3599701029" sldId="320"/>
            <ac:cxnSpMk id="26" creationId="{22DE063A-5B29-4EA3-5CB9-55215A3E966A}"/>
          </ac:cxnSpMkLst>
        </pc:cxnChg>
        <pc:cxnChg chg="add mod">
          <ac:chgData name="Stuart C Wilde MBE" userId="effe1fc91cccb1d5" providerId="LiveId" clId="{52953467-E7BB-A146-A87D-2304E7E66E6B}" dt="2023-01-03T10:46:48.158" v="34439" actId="14100"/>
          <ac:cxnSpMkLst>
            <pc:docMk/>
            <pc:sldMk cId="3599701029" sldId="320"/>
            <ac:cxnSpMk id="27" creationId="{9603EECA-C5C1-DD17-5E66-B525C5AF7B3A}"/>
          </ac:cxnSpMkLst>
        </pc:cxnChg>
      </pc:sldChg>
      <pc:sldChg chg="add del ord">
        <pc:chgData name="Stuart C Wilde MBE" userId="effe1fc91cccb1d5" providerId="LiveId" clId="{52953467-E7BB-A146-A87D-2304E7E66E6B}" dt="2023-01-03T11:22:43.488" v="35330" actId="2696"/>
        <pc:sldMkLst>
          <pc:docMk/>
          <pc:sldMk cId="1093943068" sldId="321"/>
        </pc:sldMkLst>
      </pc:sldChg>
      <pc:sldChg chg="add del">
        <pc:chgData name="Stuart C Wilde MBE" userId="effe1fc91cccb1d5" providerId="LiveId" clId="{52953467-E7BB-A146-A87D-2304E7E66E6B}" dt="2023-01-03T10:47:45.049" v="34446" actId="2696"/>
        <pc:sldMkLst>
          <pc:docMk/>
          <pc:sldMk cId="2598418927" sldId="322"/>
        </pc:sldMkLst>
      </pc:sldChg>
      <pc:sldChg chg="addSp delSp modSp add mod">
        <pc:chgData name="Stuart C Wilde MBE" userId="effe1fc91cccb1d5" providerId="LiveId" clId="{52953467-E7BB-A146-A87D-2304E7E66E6B}" dt="2023-01-03T10:59:54.724" v="34818" actId="1037"/>
        <pc:sldMkLst>
          <pc:docMk/>
          <pc:sldMk cId="2537090292" sldId="323"/>
        </pc:sldMkLst>
        <pc:spChg chg="add del mod">
          <ac:chgData name="Stuart C Wilde MBE" userId="effe1fc91cccb1d5" providerId="LiveId" clId="{52953467-E7BB-A146-A87D-2304E7E66E6B}" dt="2023-01-03T10:59:25.988" v="34748" actId="478"/>
          <ac:spMkLst>
            <pc:docMk/>
            <pc:sldMk cId="2537090292" sldId="323"/>
            <ac:spMk id="2" creationId="{08208EF1-FC47-7E02-A1E4-5255D00DA111}"/>
          </ac:spMkLst>
        </pc:spChg>
        <pc:spChg chg="mod">
          <ac:chgData name="Stuart C Wilde MBE" userId="effe1fc91cccb1d5" providerId="LiveId" clId="{52953467-E7BB-A146-A87D-2304E7E66E6B}" dt="2023-01-03T10:59:54.724" v="34818" actId="1037"/>
          <ac:spMkLst>
            <pc:docMk/>
            <pc:sldMk cId="2537090292" sldId="323"/>
            <ac:spMk id="6" creationId="{067641E6-0FF8-1142-553C-19C235E7274A}"/>
          </ac:spMkLst>
        </pc:spChg>
        <pc:spChg chg="mod">
          <ac:chgData name="Stuart C Wilde MBE" userId="effe1fc91cccb1d5" providerId="LiveId" clId="{52953467-E7BB-A146-A87D-2304E7E66E6B}" dt="2023-01-03T10:56:47.742" v="34718" actId="20577"/>
          <ac:spMkLst>
            <pc:docMk/>
            <pc:sldMk cId="2537090292" sldId="323"/>
            <ac:spMk id="29" creationId="{C5A8C257-B6E4-D850-0685-E36894744DCB}"/>
          </ac:spMkLst>
        </pc:spChg>
        <pc:picChg chg="del">
          <ac:chgData name="Stuart C Wilde MBE" userId="effe1fc91cccb1d5" providerId="LiveId" clId="{52953467-E7BB-A146-A87D-2304E7E66E6B}" dt="2023-01-03T10:58:28.270" v="34731" actId="478"/>
          <ac:picMkLst>
            <pc:docMk/>
            <pc:sldMk cId="2537090292" sldId="323"/>
            <ac:picMk id="3" creationId="{71BD52FF-B830-25FE-3055-ECE70EBDBC66}"/>
          </ac:picMkLst>
        </pc:picChg>
        <pc:picChg chg="add mod">
          <ac:chgData name="Stuart C Wilde MBE" userId="effe1fc91cccb1d5" providerId="LiveId" clId="{52953467-E7BB-A146-A87D-2304E7E66E6B}" dt="2023-01-03T10:59:54.724" v="34818" actId="1037"/>
          <ac:picMkLst>
            <pc:docMk/>
            <pc:sldMk cId="2537090292" sldId="323"/>
            <ac:picMk id="7" creationId="{720D2D1E-BCA7-A558-94DE-EEC17904025E}"/>
          </ac:picMkLst>
        </pc:picChg>
        <pc:cxnChg chg="mod">
          <ac:chgData name="Stuart C Wilde MBE" userId="effe1fc91cccb1d5" providerId="LiveId" clId="{52953467-E7BB-A146-A87D-2304E7E66E6B}" dt="2023-01-03T10:59:54.724" v="34818" actId="1037"/>
          <ac:cxnSpMkLst>
            <pc:docMk/>
            <pc:sldMk cId="2537090292" sldId="323"/>
            <ac:cxnSpMk id="12" creationId="{E6372663-7E54-9497-0583-DA95CB2376F3}"/>
          </ac:cxnSpMkLst>
        </pc:cxnChg>
      </pc:sldChg>
      <pc:sldChg chg="addSp delSp modSp add mod">
        <pc:chgData name="Stuart C Wilde MBE" userId="effe1fc91cccb1d5" providerId="LiveId" clId="{52953467-E7BB-A146-A87D-2304E7E66E6B}" dt="2023-01-03T11:10:03.017" v="34951" actId="20577"/>
        <pc:sldMkLst>
          <pc:docMk/>
          <pc:sldMk cId="2118153139" sldId="324"/>
        </pc:sldMkLst>
        <pc:spChg chg="add del mod">
          <ac:chgData name="Stuart C Wilde MBE" userId="effe1fc91cccb1d5" providerId="LiveId" clId="{52953467-E7BB-A146-A87D-2304E7E66E6B}" dt="2023-01-03T11:02:54.157" v="34849" actId="478"/>
          <ac:spMkLst>
            <pc:docMk/>
            <pc:sldMk cId="2118153139" sldId="324"/>
            <ac:spMk id="2" creationId="{27612C0F-EA18-9686-A51E-467A0EE463F3}"/>
          </ac:spMkLst>
        </pc:spChg>
        <pc:spChg chg="mod">
          <ac:chgData name="Stuart C Wilde MBE" userId="effe1fc91cccb1d5" providerId="LiveId" clId="{52953467-E7BB-A146-A87D-2304E7E66E6B}" dt="2023-01-03T11:10:03.017" v="34951" actId="20577"/>
          <ac:spMkLst>
            <pc:docMk/>
            <pc:sldMk cId="2118153139" sldId="324"/>
            <ac:spMk id="29" creationId="{C5A8C257-B6E4-D850-0685-E36894744DCB}"/>
          </ac:spMkLst>
        </pc:spChg>
        <pc:picChg chg="del">
          <ac:chgData name="Stuart C Wilde MBE" userId="effe1fc91cccb1d5" providerId="LiveId" clId="{52953467-E7BB-A146-A87D-2304E7E66E6B}" dt="2023-01-03T11:01:44.084" v="34831" actId="478"/>
          <ac:picMkLst>
            <pc:docMk/>
            <pc:sldMk cId="2118153139" sldId="324"/>
            <ac:picMk id="5" creationId="{E0135A32-3B39-3C86-87B1-A53BB58FBD74}"/>
          </ac:picMkLst>
        </pc:picChg>
        <pc:picChg chg="add mod">
          <ac:chgData name="Stuart C Wilde MBE" userId="effe1fc91cccb1d5" providerId="LiveId" clId="{52953467-E7BB-A146-A87D-2304E7E66E6B}" dt="2023-01-03T11:02:12.893" v="34843" actId="1076"/>
          <ac:picMkLst>
            <pc:docMk/>
            <pc:sldMk cId="2118153139" sldId="324"/>
            <ac:picMk id="7" creationId="{3914CF70-9D01-06B2-C058-27B3D5776842}"/>
          </ac:picMkLst>
        </pc:picChg>
        <pc:cxnChg chg="mod">
          <ac:chgData name="Stuart C Wilde MBE" userId="effe1fc91cccb1d5" providerId="LiveId" clId="{52953467-E7BB-A146-A87D-2304E7E66E6B}" dt="2023-01-03T11:02:37.942" v="34846" actId="14100"/>
          <ac:cxnSpMkLst>
            <pc:docMk/>
            <pc:sldMk cId="2118153139" sldId="324"/>
            <ac:cxnSpMk id="12" creationId="{E6372663-7E54-9497-0583-DA95CB2376F3}"/>
          </ac:cxnSpMkLst>
        </pc:cxnChg>
        <pc:cxnChg chg="mod">
          <ac:chgData name="Stuart C Wilde MBE" userId="effe1fc91cccb1d5" providerId="LiveId" clId="{52953467-E7BB-A146-A87D-2304E7E66E6B}" dt="2023-01-03T11:02:23.989" v="34845" actId="14100"/>
          <ac:cxnSpMkLst>
            <pc:docMk/>
            <pc:sldMk cId="2118153139" sldId="324"/>
            <ac:cxnSpMk id="13" creationId="{8E4F7917-2B6F-781D-8E8E-4C14CD2C69B3}"/>
          </ac:cxnSpMkLst>
        </pc:cxnChg>
      </pc:sldChg>
      <pc:sldChg chg="addSp delSp modSp add mod">
        <pc:chgData name="Stuart C Wilde MBE" userId="effe1fc91cccb1d5" providerId="LiveId" clId="{52953467-E7BB-A146-A87D-2304E7E66E6B}" dt="2023-01-05T15:58:29.102" v="35787" actId="478"/>
        <pc:sldMkLst>
          <pc:docMk/>
          <pc:sldMk cId="2415690415" sldId="325"/>
        </pc:sldMkLst>
        <pc:spChg chg="add del mod">
          <ac:chgData name="Stuart C Wilde MBE" userId="effe1fc91cccb1d5" providerId="LiveId" clId="{52953467-E7BB-A146-A87D-2304E7E66E6B}" dt="2023-01-03T11:08:21.109" v="34902" actId="478"/>
          <ac:spMkLst>
            <pc:docMk/>
            <pc:sldMk cId="2415690415" sldId="325"/>
            <ac:spMk id="2" creationId="{24799132-718F-DE79-31E9-8CC910BEBB73}"/>
          </ac:spMkLst>
        </pc:spChg>
        <pc:spChg chg="mod">
          <ac:chgData name="Stuart C Wilde MBE" userId="effe1fc91cccb1d5" providerId="LiveId" clId="{52953467-E7BB-A146-A87D-2304E7E66E6B}" dt="2023-01-05T12:43:25.871" v="35568" actId="1038"/>
          <ac:spMkLst>
            <pc:docMk/>
            <pc:sldMk cId="2415690415" sldId="325"/>
            <ac:spMk id="5" creationId="{D313B760-E64A-111C-C69E-476F63AA4FF2}"/>
          </ac:spMkLst>
        </pc:spChg>
        <pc:spChg chg="mod">
          <ac:chgData name="Stuart C Wilde MBE" userId="effe1fc91cccb1d5" providerId="LiveId" clId="{52953467-E7BB-A146-A87D-2304E7E66E6B}" dt="2023-01-05T12:43:25.871" v="35568" actId="1038"/>
          <ac:spMkLst>
            <pc:docMk/>
            <pc:sldMk cId="2415690415" sldId="325"/>
            <ac:spMk id="6" creationId="{067641E6-0FF8-1142-553C-19C235E7274A}"/>
          </ac:spMkLst>
        </pc:spChg>
        <pc:spChg chg="add del mod">
          <ac:chgData name="Stuart C Wilde MBE" userId="effe1fc91cccb1d5" providerId="LiveId" clId="{52953467-E7BB-A146-A87D-2304E7E66E6B}" dt="2023-01-05T15:58:29.102" v="35787" actId="478"/>
          <ac:spMkLst>
            <pc:docMk/>
            <pc:sldMk cId="2415690415" sldId="325"/>
            <ac:spMk id="16" creationId="{E5DD5417-8C11-EEA4-D9FD-41A2D84D28EA}"/>
          </ac:spMkLst>
        </pc:spChg>
        <pc:spChg chg="mod">
          <ac:chgData name="Stuart C Wilde MBE" userId="effe1fc91cccb1d5" providerId="LiveId" clId="{52953467-E7BB-A146-A87D-2304E7E66E6B}" dt="2023-01-05T12:43:25.871" v="35568" actId="1038"/>
          <ac:spMkLst>
            <pc:docMk/>
            <pc:sldMk cId="2415690415" sldId="325"/>
            <ac:spMk id="17" creationId="{D30BA747-2678-2520-BC50-7D53527ADF5E}"/>
          </ac:spMkLst>
        </pc:spChg>
        <pc:spChg chg="mod">
          <ac:chgData name="Stuart C Wilde MBE" userId="effe1fc91cccb1d5" providerId="LiveId" clId="{52953467-E7BB-A146-A87D-2304E7E66E6B}" dt="2023-01-05T12:43:25.871" v="35568" actId="1038"/>
          <ac:spMkLst>
            <pc:docMk/>
            <pc:sldMk cId="2415690415" sldId="325"/>
            <ac:spMk id="18" creationId="{CD827E9D-BAFE-7203-0502-A37BC591FD03}"/>
          </ac:spMkLst>
        </pc:spChg>
        <pc:spChg chg="mod">
          <ac:chgData name="Stuart C Wilde MBE" userId="effe1fc91cccb1d5" providerId="LiveId" clId="{52953467-E7BB-A146-A87D-2304E7E66E6B}" dt="2023-01-03T11:10:08.354" v="34955" actId="20577"/>
          <ac:spMkLst>
            <pc:docMk/>
            <pc:sldMk cId="2415690415" sldId="325"/>
            <ac:spMk id="29" creationId="{C5A8C257-B6E4-D850-0685-E36894744DCB}"/>
          </ac:spMkLst>
        </pc:spChg>
        <pc:picChg chg="del">
          <ac:chgData name="Stuart C Wilde MBE" userId="effe1fc91cccb1d5" providerId="LiveId" clId="{52953467-E7BB-A146-A87D-2304E7E66E6B}" dt="2023-01-03T11:05:39.093" v="34855" actId="478"/>
          <ac:picMkLst>
            <pc:docMk/>
            <pc:sldMk cId="2415690415" sldId="325"/>
            <ac:picMk id="3" creationId="{837A3646-228D-C3D1-00AF-546686DDFB8F}"/>
          </ac:picMkLst>
        </pc:picChg>
        <pc:picChg chg="add mod modCrop">
          <ac:chgData name="Stuart C Wilde MBE" userId="effe1fc91cccb1d5" providerId="LiveId" clId="{52953467-E7BB-A146-A87D-2304E7E66E6B}" dt="2023-01-05T12:43:25.871" v="35568" actId="1038"/>
          <ac:picMkLst>
            <pc:docMk/>
            <pc:sldMk cId="2415690415" sldId="325"/>
            <ac:picMk id="3" creationId="{FEAB75D0-7800-3832-756E-C252E953B254}"/>
          </ac:picMkLst>
        </pc:picChg>
        <pc:picChg chg="add del mod">
          <ac:chgData name="Stuart C Wilde MBE" userId="effe1fc91cccb1d5" providerId="LiveId" clId="{52953467-E7BB-A146-A87D-2304E7E66E6B}" dt="2023-01-05T12:13:51.751" v="35496" actId="478"/>
          <ac:picMkLst>
            <pc:docMk/>
            <pc:sldMk cId="2415690415" sldId="325"/>
            <ac:picMk id="15" creationId="{88EC4F13-FF82-AC4C-8734-E773C93FCE7B}"/>
          </ac:picMkLst>
        </pc:picChg>
        <pc:cxnChg chg="mod">
          <ac:chgData name="Stuart C Wilde MBE" userId="effe1fc91cccb1d5" providerId="LiveId" clId="{52953467-E7BB-A146-A87D-2304E7E66E6B}" dt="2023-01-05T12:43:25.871" v="35568" actId="1038"/>
          <ac:cxnSpMkLst>
            <pc:docMk/>
            <pc:sldMk cId="2415690415" sldId="325"/>
            <ac:cxnSpMk id="12" creationId="{E6372663-7E54-9497-0583-DA95CB2376F3}"/>
          </ac:cxnSpMkLst>
        </pc:cxnChg>
        <pc:cxnChg chg="mod">
          <ac:chgData name="Stuart C Wilde MBE" userId="effe1fc91cccb1d5" providerId="LiveId" clId="{52953467-E7BB-A146-A87D-2304E7E66E6B}" dt="2023-01-05T12:43:25.871" v="35568" actId="1038"/>
          <ac:cxnSpMkLst>
            <pc:docMk/>
            <pc:sldMk cId="2415690415" sldId="325"/>
            <ac:cxnSpMk id="13" creationId="{8E4F7917-2B6F-781D-8E8E-4C14CD2C69B3}"/>
          </ac:cxnSpMkLst>
        </pc:cxnChg>
      </pc:sldChg>
      <pc:sldChg chg="add del">
        <pc:chgData name="Stuart C Wilde MBE" userId="effe1fc91cccb1d5" providerId="LiveId" clId="{52953467-E7BB-A146-A87D-2304E7E66E6B}" dt="2023-01-03T10:35:20.563" v="34155" actId="2696"/>
        <pc:sldMkLst>
          <pc:docMk/>
          <pc:sldMk cId="494043160" sldId="326"/>
        </pc:sldMkLst>
      </pc:sldChg>
      <pc:sldChg chg="addSp delSp modSp add mod">
        <pc:chgData name="Stuart C Wilde MBE" userId="effe1fc91cccb1d5" providerId="LiveId" clId="{52953467-E7BB-A146-A87D-2304E7E66E6B}" dt="2023-01-05T19:48:00.309" v="35852" actId="2085"/>
        <pc:sldMkLst>
          <pc:docMk/>
          <pc:sldMk cId="2547039009" sldId="326"/>
        </pc:sldMkLst>
        <pc:spChg chg="del">
          <ac:chgData name="Stuart C Wilde MBE" userId="effe1fc91cccb1d5" providerId="LiveId" clId="{52953467-E7BB-A146-A87D-2304E7E66E6B}" dt="2023-01-05T16:36:20.877" v="35792" actId="478"/>
          <ac:spMkLst>
            <pc:docMk/>
            <pc:sldMk cId="2547039009" sldId="326"/>
            <ac:spMk id="2" creationId="{944108C4-791C-7ABC-846B-850E3EF65086}"/>
          </ac:spMkLst>
        </pc:spChg>
        <pc:spChg chg="del">
          <ac:chgData name="Stuart C Wilde MBE" userId="effe1fc91cccb1d5" providerId="LiveId" clId="{52953467-E7BB-A146-A87D-2304E7E66E6B}" dt="2023-01-05T16:36:20.877" v="35792" actId="478"/>
          <ac:spMkLst>
            <pc:docMk/>
            <pc:sldMk cId="2547039009" sldId="326"/>
            <ac:spMk id="6" creationId="{E7203D45-5FA9-9CB9-A286-224C45F1C247}"/>
          </ac:spMkLst>
        </pc:spChg>
        <pc:spChg chg="del">
          <ac:chgData name="Stuart C Wilde MBE" userId="effe1fc91cccb1d5" providerId="LiveId" clId="{52953467-E7BB-A146-A87D-2304E7E66E6B}" dt="2023-01-05T16:36:20.877" v="35792" actId="478"/>
          <ac:spMkLst>
            <pc:docMk/>
            <pc:sldMk cId="2547039009" sldId="326"/>
            <ac:spMk id="7" creationId="{6556937C-0823-42B5-2BBE-8DBE36431DDA}"/>
          </ac:spMkLst>
        </pc:spChg>
        <pc:spChg chg="del">
          <ac:chgData name="Stuart C Wilde MBE" userId="effe1fc91cccb1d5" providerId="LiveId" clId="{52953467-E7BB-A146-A87D-2304E7E66E6B}" dt="2023-01-05T16:36:20.877" v="35792" actId="478"/>
          <ac:spMkLst>
            <pc:docMk/>
            <pc:sldMk cId="2547039009" sldId="326"/>
            <ac:spMk id="12" creationId="{4C0DB8A2-72F0-B9B9-F747-46880E0D0B42}"/>
          </ac:spMkLst>
        </pc:spChg>
        <pc:spChg chg="del">
          <ac:chgData name="Stuart C Wilde MBE" userId="effe1fc91cccb1d5" providerId="LiveId" clId="{52953467-E7BB-A146-A87D-2304E7E66E6B}" dt="2023-01-05T16:36:20.877" v="35792" actId="478"/>
          <ac:spMkLst>
            <pc:docMk/>
            <pc:sldMk cId="2547039009" sldId="326"/>
            <ac:spMk id="13" creationId="{14057341-519D-23C8-4A61-A767472FA94E}"/>
          </ac:spMkLst>
        </pc:spChg>
        <pc:spChg chg="del">
          <ac:chgData name="Stuart C Wilde MBE" userId="effe1fc91cccb1d5" providerId="LiveId" clId="{52953467-E7BB-A146-A87D-2304E7E66E6B}" dt="2023-01-05T16:36:20.877" v="35792" actId="478"/>
          <ac:spMkLst>
            <pc:docMk/>
            <pc:sldMk cId="2547039009" sldId="326"/>
            <ac:spMk id="15" creationId="{B97E2108-28B3-9FD1-0721-DA337A195D1C}"/>
          </ac:spMkLst>
        </pc:spChg>
        <pc:spChg chg="del">
          <ac:chgData name="Stuart C Wilde MBE" userId="effe1fc91cccb1d5" providerId="LiveId" clId="{52953467-E7BB-A146-A87D-2304E7E66E6B}" dt="2023-01-05T16:36:20.877" v="35792" actId="478"/>
          <ac:spMkLst>
            <pc:docMk/>
            <pc:sldMk cId="2547039009" sldId="326"/>
            <ac:spMk id="16" creationId="{E651A32C-61D1-5C2F-AC5A-95F9C95C7DE3}"/>
          </ac:spMkLst>
        </pc:spChg>
        <pc:spChg chg="del">
          <ac:chgData name="Stuart C Wilde MBE" userId="effe1fc91cccb1d5" providerId="LiveId" clId="{52953467-E7BB-A146-A87D-2304E7E66E6B}" dt="2023-01-05T16:36:20.877" v="35792" actId="478"/>
          <ac:spMkLst>
            <pc:docMk/>
            <pc:sldMk cId="2547039009" sldId="326"/>
            <ac:spMk id="17" creationId="{248122A6-CE30-5E4D-345E-2575E309A899}"/>
          </ac:spMkLst>
        </pc:spChg>
        <pc:spChg chg="mod">
          <ac:chgData name="Stuart C Wilde MBE" userId="effe1fc91cccb1d5" providerId="LiveId" clId="{52953467-E7BB-A146-A87D-2304E7E66E6B}" dt="2023-01-05T16:36:53.855" v="35797" actId="20577"/>
          <ac:spMkLst>
            <pc:docMk/>
            <pc:sldMk cId="2547039009" sldId="326"/>
            <ac:spMk id="45" creationId="{FBB4BAC0-F083-5E88-E4A7-A64FD6C30060}"/>
          </ac:spMkLst>
        </pc:spChg>
        <pc:picChg chg="add mod">
          <ac:chgData name="Stuart C Wilde MBE" userId="effe1fc91cccb1d5" providerId="LiveId" clId="{52953467-E7BB-A146-A87D-2304E7E66E6B}" dt="2023-01-05T19:48:00.309" v="35852" actId="2085"/>
          <ac:picMkLst>
            <pc:docMk/>
            <pc:sldMk cId="2547039009" sldId="326"/>
            <ac:picMk id="2" creationId="{8785B16E-DEF7-F2E3-9ECA-AE66CE83137D}"/>
          </ac:picMkLst>
        </pc:picChg>
        <pc:picChg chg="add del mod">
          <ac:chgData name="Stuart C Wilde MBE" userId="effe1fc91cccb1d5" providerId="LiveId" clId="{52953467-E7BB-A146-A87D-2304E7E66E6B}" dt="2023-01-05T19:43:54.614" v="35835" actId="478"/>
          <ac:picMkLst>
            <pc:docMk/>
            <pc:sldMk cId="2547039009" sldId="326"/>
            <ac:picMk id="3" creationId="{322D8D8E-68D0-9F7A-9FC7-57BE44DE5749}"/>
          </ac:picMkLst>
        </pc:picChg>
        <pc:cxnChg chg="del mod">
          <ac:chgData name="Stuart C Wilde MBE" userId="effe1fc91cccb1d5" providerId="LiveId" clId="{52953467-E7BB-A146-A87D-2304E7E66E6B}" dt="2023-01-05T16:36:20.877" v="35792" actId="478"/>
          <ac:cxnSpMkLst>
            <pc:docMk/>
            <pc:sldMk cId="2547039009" sldId="326"/>
            <ac:cxnSpMk id="27" creationId="{EE0623CE-DB50-86B1-3D70-B4061C53F90B}"/>
          </ac:cxnSpMkLst>
        </pc:cxnChg>
        <pc:cxnChg chg="del mod">
          <ac:chgData name="Stuart C Wilde MBE" userId="effe1fc91cccb1d5" providerId="LiveId" clId="{52953467-E7BB-A146-A87D-2304E7E66E6B}" dt="2023-01-05T16:36:20.877" v="35792" actId="478"/>
          <ac:cxnSpMkLst>
            <pc:docMk/>
            <pc:sldMk cId="2547039009" sldId="326"/>
            <ac:cxnSpMk id="28" creationId="{15DF648F-EF37-6FD5-4494-24660713F730}"/>
          </ac:cxnSpMkLst>
        </pc:cxnChg>
        <pc:cxnChg chg="del mod">
          <ac:chgData name="Stuart C Wilde MBE" userId="effe1fc91cccb1d5" providerId="LiveId" clId="{52953467-E7BB-A146-A87D-2304E7E66E6B}" dt="2023-01-05T16:36:20.877" v="35792" actId="478"/>
          <ac:cxnSpMkLst>
            <pc:docMk/>
            <pc:sldMk cId="2547039009" sldId="326"/>
            <ac:cxnSpMk id="29" creationId="{863CD5CC-31AA-5055-EFF3-E20E66080A85}"/>
          </ac:cxnSpMkLst>
        </pc:cxnChg>
      </pc:sldChg>
      <pc:sldChg chg="addSp delSp modSp new del mod">
        <pc:chgData name="Stuart C Wilde MBE" userId="effe1fc91cccb1d5" providerId="LiveId" clId="{52953467-E7BB-A146-A87D-2304E7E66E6B}" dt="2023-01-05T14:34:21.489" v="35783" actId="2696"/>
        <pc:sldMkLst>
          <pc:docMk/>
          <pc:sldMk cId="4243003679" sldId="326"/>
        </pc:sldMkLst>
        <pc:spChg chg="del">
          <ac:chgData name="Stuart C Wilde MBE" userId="effe1fc91cccb1d5" providerId="LiveId" clId="{52953467-E7BB-A146-A87D-2304E7E66E6B}" dt="2023-01-05T13:57:40.620" v="35601" actId="478"/>
          <ac:spMkLst>
            <pc:docMk/>
            <pc:sldMk cId="4243003679" sldId="326"/>
            <ac:spMk id="2" creationId="{03F4946A-7A7B-C17A-DCC6-D418B9C0E0A3}"/>
          </ac:spMkLst>
        </pc:spChg>
        <pc:spChg chg="del">
          <ac:chgData name="Stuart C Wilde MBE" userId="effe1fc91cccb1d5" providerId="LiveId" clId="{52953467-E7BB-A146-A87D-2304E7E66E6B}" dt="2023-01-05T12:50:57.605" v="35570" actId="931"/>
          <ac:spMkLst>
            <pc:docMk/>
            <pc:sldMk cId="4243003679" sldId="326"/>
            <ac:spMk id="3" creationId="{16A9D4DF-5F47-14E5-FA53-56FA561ABAA7}"/>
          </ac:spMkLst>
        </pc:spChg>
        <pc:spChg chg="add del mod">
          <ac:chgData name="Stuart C Wilde MBE" userId="effe1fc91cccb1d5" providerId="LiveId" clId="{52953467-E7BB-A146-A87D-2304E7E66E6B}" dt="2023-01-05T13:57:42.159" v="35602" actId="478"/>
          <ac:spMkLst>
            <pc:docMk/>
            <pc:sldMk cId="4243003679" sldId="326"/>
            <ac:spMk id="4" creationId="{A71A1151-0FA2-17D7-B1FC-9418F11C158C}"/>
          </ac:spMkLst>
        </pc:spChg>
        <pc:spChg chg="add del mod">
          <ac:chgData name="Stuart C Wilde MBE" userId="effe1fc91cccb1d5" providerId="LiveId" clId="{52953467-E7BB-A146-A87D-2304E7E66E6B}" dt="2023-01-05T12:53:10.272" v="35582" actId="931"/>
          <ac:spMkLst>
            <pc:docMk/>
            <pc:sldMk cId="4243003679" sldId="326"/>
            <ac:spMk id="7" creationId="{27D4BF6C-7444-D49C-7D59-9BAD87B4FF2D}"/>
          </ac:spMkLst>
        </pc:spChg>
        <pc:picChg chg="add del mod modCrop">
          <ac:chgData name="Stuart C Wilde MBE" userId="effe1fc91cccb1d5" providerId="LiveId" clId="{52953467-E7BB-A146-A87D-2304E7E66E6B}" dt="2023-01-05T12:52:00.924" v="35581" actId="478"/>
          <ac:picMkLst>
            <pc:docMk/>
            <pc:sldMk cId="4243003679" sldId="326"/>
            <ac:picMk id="5" creationId="{462E7A1B-115C-12FA-4FF3-8407981556A0}"/>
          </ac:picMkLst>
        </pc:picChg>
        <pc:picChg chg="add del mod">
          <ac:chgData name="Stuart C Wilde MBE" userId="effe1fc91cccb1d5" providerId="LiveId" clId="{52953467-E7BB-A146-A87D-2304E7E66E6B}" dt="2023-01-05T13:58:06.127" v="35607" actId="478"/>
          <ac:picMkLst>
            <pc:docMk/>
            <pc:sldMk cId="4243003679" sldId="326"/>
            <ac:picMk id="6" creationId="{0082F338-2218-F7CE-D442-E516A69E0845}"/>
          </ac:picMkLst>
        </pc:picChg>
        <pc:picChg chg="add del mod">
          <ac:chgData name="Stuart C Wilde MBE" userId="effe1fc91cccb1d5" providerId="LiveId" clId="{52953467-E7BB-A146-A87D-2304E7E66E6B}" dt="2023-01-05T14:05:59.102" v="35674" actId="478"/>
          <ac:picMkLst>
            <pc:docMk/>
            <pc:sldMk cId="4243003679" sldId="326"/>
            <ac:picMk id="8" creationId="{A639FE89-5E98-0286-CF2C-00FFD25CC3A7}"/>
          </ac:picMkLst>
        </pc:picChg>
        <pc:picChg chg="add del mod modCrop">
          <ac:chgData name="Stuart C Wilde MBE" userId="effe1fc91cccb1d5" providerId="LiveId" clId="{52953467-E7BB-A146-A87D-2304E7E66E6B}" dt="2023-01-05T13:57:37.732" v="35600" actId="478"/>
          <ac:picMkLst>
            <pc:docMk/>
            <pc:sldMk cId="4243003679" sldId="326"/>
            <ac:picMk id="9" creationId="{1169AD4C-0953-349F-ADEE-9E11429125D2}"/>
          </ac:picMkLst>
        </pc:picChg>
        <pc:picChg chg="add del mod">
          <ac:chgData name="Stuart C Wilde MBE" userId="effe1fc91cccb1d5" providerId="LiveId" clId="{52953467-E7BB-A146-A87D-2304E7E66E6B}" dt="2023-01-05T14:00:37.031" v="35624" actId="478"/>
          <ac:picMkLst>
            <pc:docMk/>
            <pc:sldMk cId="4243003679" sldId="326"/>
            <ac:picMk id="10" creationId="{778C37D7-E61D-F242-4C71-BACF642565DC}"/>
          </ac:picMkLst>
        </pc:picChg>
        <pc:picChg chg="add mod">
          <ac:chgData name="Stuart C Wilde MBE" userId="effe1fc91cccb1d5" providerId="LiveId" clId="{52953467-E7BB-A146-A87D-2304E7E66E6B}" dt="2023-01-05T14:10:43.185" v="35739" actId="1076"/>
          <ac:picMkLst>
            <pc:docMk/>
            <pc:sldMk cId="4243003679" sldId="326"/>
            <ac:picMk id="12" creationId="{08BDD8BB-6811-D7E6-99CB-7316D47E04D7}"/>
          </ac:picMkLst>
        </pc:picChg>
      </pc:sldChg>
      <pc:sldChg chg="addSp delSp modSp add mod">
        <pc:chgData name="Stuart C Wilde MBE" userId="effe1fc91cccb1d5" providerId="LiveId" clId="{52953467-E7BB-A146-A87D-2304E7E66E6B}" dt="2023-01-05T19:47:54.377" v="35851" actId="2085"/>
        <pc:sldMkLst>
          <pc:docMk/>
          <pc:sldMk cId="3323068216" sldId="327"/>
        </pc:sldMkLst>
        <pc:spChg chg="del">
          <ac:chgData name="Stuart C Wilde MBE" userId="effe1fc91cccb1d5" providerId="LiveId" clId="{52953467-E7BB-A146-A87D-2304E7E66E6B}" dt="2023-01-05T16:38:31.741" v="35799" actId="478"/>
          <ac:spMkLst>
            <pc:docMk/>
            <pc:sldMk cId="3323068216" sldId="327"/>
            <ac:spMk id="2" creationId="{944108C4-791C-7ABC-846B-850E3EF65086}"/>
          </ac:spMkLst>
        </pc:spChg>
        <pc:spChg chg="del">
          <ac:chgData name="Stuart C Wilde MBE" userId="effe1fc91cccb1d5" providerId="LiveId" clId="{52953467-E7BB-A146-A87D-2304E7E66E6B}" dt="2023-01-05T16:38:31.741" v="35799" actId="478"/>
          <ac:spMkLst>
            <pc:docMk/>
            <pc:sldMk cId="3323068216" sldId="327"/>
            <ac:spMk id="6" creationId="{E7203D45-5FA9-9CB9-A286-224C45F1C247}"/>
          </ac:spMkLst>
        </pc:spChg>
        <pc:spChg chg="del">
          <ac:chgData name="Stuart C Wilde MBE" userId="effe1fc91cccb1d5" providerId="LiveId" clId="{52953467-E7BB-A146-A87D-2304E7E66E6B}" dt="2023-01-05T16:38:31.741" v="35799" actId="478"/>
          <ac:spMkLst>
            <pc:docMk/>
            <pc:sldMk cId="3323068216" sldId="327"/>
            <ac:spMk id="7" creationId="{6556937C-0823-42B5-2BBE-8DBE36431DDA}"/>
          </ac:spMkLst>
        </pc:spChg>
        <pc:spChg chg="del">
          <ac:chgData name="Stuart C Wilde MBE" userId="effe1fc91cccb1d5" providerId="LiveId" clId="{52953467-E7BB-A146-A87D-2304E7E66E6B}" dt="2023-01-05T16:38:31.741" v="35799" actId="478"/>
          <ac:spMkLst>
            <pc:docMk/>
            <pc:sldMk cId="3323068216" sldId="327"/>
            <ac:spMk id="12" creationId="{4C0DB8A2-72F0-B9B9-F747-46880E0D0B42}"/>
          </ac:spMkLst>
        </pc:spChg>
        <pc:spChg chg="del">
          <ac:chgData name="Stuart C Wilde MBE" userId="effe1fc91cccb1d5" providerId="LiveId" clId="{52953467-E7BB-A146-A87D-2304E7E66E6B}" dt="2023-01-05T16:38:31.741" v="35799" actId="478"/>
          <ac:spMkLst>
            <pc:docMk/>
            <pc:sldMk cId="3323068216" sldId="327"/>
            <ac:spMk id="13" creationId="{14057341-519D-23C8-4A61-A767472FA94E}"/>
          </ac:spMkLst>
        </pc:spChg>
        <pc:spChg chg="del">
          <ac:chgData name="Stuart C Wilde MBE" userId="effe1fc91cccb1d5" providerId="LiveId" clId="{52953467-E7BB-A146-A87D-2304E7E66E6B}" dt="2023-01-05T16:38:31.741" v="35799" actId="478"/>
          <ac:spMkLst>
            <pc:docMk/>
            <pc:sldMk cId="3323068216" sldId="327"/>
            <ac:spMk id="15" creationId="{B97E2108-28B3-9FD1-0721-DA337A195D1C}"/>
          </ac:spMkLst>
        </pc:spChg>
        <pc:spChg chg="del">
          <ac:chgData name="Stuart C Wilde MBE" userId="effe1fc91cccb1d5" providerId="LiveId" clId="{52953467-E7BB-A146-A87D-2304E7E66E6B}" dt="2023-01-05T16:38:31.741" v="35799" actId="478"/>
          <ac:spMkLst>
            <pc:docMk/>
            <pc:sldMk cId="3323068216" sldId="327"/>
            <ac:spMk id="16" creationId="{E651A32C-61D1-5C2F-AC5A-95F9C95C7DE3}"/>
          </ac:spMkLst>
        </pc:spChg>
        <pc:spChg chg="del">
          <ac:chgData name="Stuart C Wilde MBE" userId="effe1fc91cccb1d5" providerId="LiveId" clId="{52953467-E7BB-A146-A87D-2304E7E66E6B}" dt="2023-01-05T16:38:31.741" v="35799" actId="478"/>
          <ac:spMkLst>
            <pc:docMk/>
            <pc:sldMk cId="3323068216" sldId="327"/>
            <ac:spMk id="17" creationId="{248122A6-CE30-5E4D-345E-2575E309A899}"/>
          </ac:spMkLst>
        </pc:spChg>
        <pc:spChg chg="mod">
          <ac:chgData name="Stuart C Wilde MBE" userId="effe1fc91cccb1d5" providerId="LiveId" clId="{52953467-E7BB-A146-A87D-2304E7E66E6B}" dt="2023-01-05T16:38:34.901" v="35801" actId="20577"/>
          <ac:spMkLst>
            <pc:docMk/>
            <pc:sldMk cId="3323068216" sldId="327"/>
            <ac:spMk id="45" creationId="{FBB4BAC0-F083-5E88-E4A7-A64FD6C30060}"/>
          </ac:spMkLst>
        </pc:spChg>
        <pc:picChg chg="add mod">
          <ac:chgData name="Stuart C Wilde MBE" userId="effe1fc91cccb1d5" providerId="LiveId" clId="{52953467-E7BB-A146-A87D-2304E7E66E6B}" dt="2023-01-05T19:47:54.377" v="35851" actId="2085"/>
          <ac:picMkLst>
            <pc:docMk/>
            <pc:sldMk cId="3323068216" sldId="327"/>
            <ac:picMk id="2" creationId="{F81642D2-703B-726D-31B1-DED5D65C74A7}"/>
          </ac:picMkLst>
        </pc:picChg>
        <pc:cxnChg chg="del mod">
          <ac:chgData name="Stuart C Wilde MBE" userId="effe1fc91cccb1d5" providerId="LiveId" clId="{52953467-E7BB-A146-A87D-2304E7E66E6B}" dt="2023-01-05T16:38:31.741" v="35799" actId="478"/>
          <ac:cxnSpMkLst>
            <pc:docMk/>
            <pc:sldMk cId="3323068216" sldId="327"/>
            <ac:cxnSpMk id="27" creationId="{EE0623CE-DB50-86B1-3D70-B4061C53F90B}"/>
          </ac:cxnSpMkLst>
        </pc:cxnChg>
        <pc:cxnChg chg="del mod">
          <ac:chgData name="Stuart C Wilde MBE" userId="effe1fc91cccb1d5" providerId="LiveId" clId="{52953467-E7BB-A146-A87D-2304E7E66E6B}" dt="2023-01-05T16:38:31.741" v="35799" actId="478"/>
          <ac:cxnSpMkLst>
            <pc:docMk/>
            <pc:sldMk cId="3323068216" sldId="327"/>
            <ac:cxnSpMk id="28" creationId="{15DF648F-EF37-6FD5-4494-24660713F730}"/>
          </ac:cxnSpMkLst>
        </pc:cxnChg>
        <pc:cxnChg chg="del mod">
          <ac:chgData name="Stuart C Wilde MBE" userId="effe1fc91cccb1d5" providerId="LiveId" clId="{52953467-E7BB-A146-A87D-2304E7E66E6B}" dt="2023-01-05T16:38:31.741" v="35799" actId="478"/>
          <ac:cxnSpMkLst>
            <pc:docMk/>
            <pc:sldMk cId="3323068216" sldId="327"/>
            <ac:cxnSpMk id="29" creationId="{863CD5CC-31AA-5055-EFF3-E20E66080A85}"/>
          </ac:cxnSpMkLst>
        </pc:cxnChg>
      </pc:sldChg>
      <pc:sldChg chg="addSp delSp modSp add mod">
        <pc:chgData name="Stuart C Wilde MBE" userId="effe1fc91cccb1d5" providerId="LiveId" clId="{52953467-E7BB-A146-A87D-2304E7E66E6B}" dt="2023-01-05T16:54:10.801" v="35834" actId="1076"/>
        <pc:sldMkLst>
          <pc:docMk/>
          <pc:sldMk cId="863720434" sldId="328"/>
        </pc:sldMkLst>
        <pc:spChg chg="del">
          <ac:chgData name="Stuart C Wilde MBE" userId="effe1fc91cccb1d5" providerId="LiveId" clId="{52953467-E7BB-A146-A87D-2304E7E66E6B}" dt="2023-01-05T16:52:13.183" v="35803" actId="478"/>
          <ac:spMkLst>
            <pc:docMk/>
            <pc:sldMk cId="863720434" sldId="328"/>
            <ac:spMk id="6" creationId="{067641E6-0FF8-1142-553C-19C235E7274A}"/>
          </ac:spMkLst>
        </pc:spChg>
        <pc:spChg chg="mod">
          <ac:chgData name="Stuart C Wilde MBE" userId="effe1fc91cccb1d5" providerId="LiveId" clId="{52953467-E7BB-A146-A87D-2304E7E66E6B}" dt="2023-01-05T16:54:03.894" v="35833" actId="20577"/>
          <ac:spMkLst>
            <pc:docMk/>
            <pc:sldMk cId="863720434" sldId="328"/>
            <ac:spMk id="29" creationId="{C5A8C257-B6E4-D850-0685-E36894744DCB}"/>
          </ac:spMkLst>
        </pc:spChg>
        <pc:picChg chg="add del mod">
          <ac:chgData name="Stuart C Wilde MBE" userId="effe1fc91cccb1d5" providerId="LiveId" clId="{52953467-E7BB-A146-A87D-2304E7E66E6B}" dt="2023-01-05T16:52:27.489" v="35807" actId="478"/>
          <ac:picMkLst>
            <pc:docMk/>
            <pc:sldMk cId="863720434" sldId="328"/>
            <ac:picMk id="3" creationId="{CE432AD8-96C4-AADD-6382-6DE6895C5EC5}"/>
          </ac:picMkLst>
        </pc:picChg>
        <pc:picChg chg="del">
          <ac:chgData name="Stuart C Wilde MBE" userId="effe1fc91cccb1d5" providerId="LiveId" clId="{52953467-E7BB-A146-A87D-2304E7E66E6B}" dt="2023-01-05T16:52:13.183" v="35803" actId="478"/>
          <ac:picMkLst>
            <pc:docMk/>
            <pc:sldMk cId="863720434" sldId="328"/>
            <ac:picMk id="7" creationId="{71524AFB-4ED4-D254-A9A5-AABCDCA561D4}"/>
          </ac:picMkLst>
        </pc:picChg>
        <pc:picChg chg="add del mod">
          <ac:chgData name="Stuart C Wilde MBE" userId="effe1fc91cccb1d5" providerId="LiveId" clId="{52953467-E7BB-A146-A87D-2304E7E66E6B}" dt="2023-01-05T16:52:38.268" v="35811" actId="478"/>
          <ac:picMkLst>
            <pc:docMk/>
            <pc:sldMk cId="863720434" sldId="328"/>
            <ac:picMk id="13" creationId="{4398BA9B-93FA-1CA6-4DC3-29AABC055F3F}"/>
          </ac:picMkLst>
        </pc:picChg>
        <pc:picChg chg="add del mod">
          <ac:chgData name="Stuart C Wilde MBE" userId="effe1fc91cccb1d5" providerId="LiveId" clId="{52953467-E7BB-A146-A87D-2304E7E66E6B}" dt="2023-01-05T16:52:51.528" v="35815" actId="478"/>
          <ac:picMkLst>
            <pc:docMk/>
            <pc:sldMk cId="863720434" sldId="328"/>
            <ac:picMk id="16" creationId="{209E6BB4-A79D-FABB-CF45-BF52C9B6D691}"/>
          </ac:picMkLst>
        </pc:picChg>
        <pc:picChg chg="add del mod">
          <ac:chgData name="Stuart C Wilde MBE" userId="effe1fc91cccb1d5" providerId="LiveId" clId="{52953467-E7BB-A146-A87D-2304E7E66E6B}" dt="2023-01-05T16:53:06.103" v="35819" actId="478"/>
          <ac:picMkLst>
            <pc:docMk/>
            <pc:sldMk cId="863720434" sldId="328"/>
            <ac:picMk id="18" creationId="{631ADB93-DA17-860D-87F3-0537361736F5}"/>
          </ac:picMkLst>
        </pc:picChg>
        <pc:picChg chg="add mod">
          <ac:chgData name="Stuart C Wilde MBE" userId="effe1fc91cccb1d5" providerId="LiveId" clId="{52953467-E7BB-A146-A87D-2304E7E66E6B}" dt="2023-01-05T16:54:10.801" v="35834" actId="1076"/>
          <ac:picMkLst>
            <pc:docMk/>
            <pc:sldMk cId="863720434" sldId="328"/>
            <ac:picMk id="20" creationId="{2C5A83EA-AAA5-9442-FCBD-0B5FDFC5C587}"/>
          </ac:picMkLst>
        </pc:picChg>
        <pc:cxnChg chg="del mod">
          <ac:chgData name="Stuart C Wilde MBE" userId="effe1fc91cccb1d5" providerId="LiveId" clId="{52953467-E7BB-A146-A87D-2304E7E66E6B}" dt="2023-01-05T16:52:13.183" v="35803" actId="478"/>
          <ac:cxnSpMkLst>
            <pc:docMk/>
            <pc:sldMk cId="863720434" sldId="328"/>
            <ac:cxnSpMk id="12" creationId="{E6372663-7E54-9497-0583-DA95CB2376F3}"/>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848176-41C1-E741-B738-94EDAB2E93B6}" type="datetimeFigureOut">
              <a:rPr lang="en-US" smtClean="0"/>
              <a:t>12/7/23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EE4787-F17F-4D44-A92B-9D9CA40A6F4C}" type="slidenum">
              <a:rPr lang="en-US" smtClean="0"/>
              <a:t>‹#›</a:t>
            </a:fld>
            <a:endParaRPr lang="en-US"/>
          </a:p>
        </p:txBody>
      </p:sp>
    </p:spTree>
    <p:extLst>
      <p:ext uri="{BB962C8B-B14F-4D97-AF65-F5344CB8AC3E}">
        <p14:creationId xmlns:p14="http://schemas.microsoft.com/office/powerpoint/2010/main" val="2942571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2464D-5F24-4CE9-BDCA-5FED5862D6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8D7BC2-8B34-4EAB-A42E-C229D59C8E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2C64D7-C435-4BBD-AFDF-0578D25BA870}"/>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B6CF629C-A506-4400-B0DC-6FA0882A7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6D32E-722B-4129-B58C-CAE9858EBE92}"/>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493922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A7E44-6A20-4987-9A13-A83C236C3A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BEB3B1-B98B-48F9-BAEF-53E530EBA7B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0CF520-6950-4EFA-AB60-D5B53B043410}"/>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597FB151-C9D6-4F3B-85DF-4469D5DFC8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E87F15-F344-4C25-BAE4-F5D2E6C1CDFB}"/>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570284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D2FE-BA62-4D71-8149-AD601366BA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97C084-668F-4C51-BF07-CE90E4AC32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C19CDB0-B5E5-43EC-AE0F-5687571B7777}"/>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C90C8DB4-5649-4E7E-898E-CBAFFAA365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256053-5B18-459D-AC2B-DC51A5F6AD6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332119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99351-94AE-492A-A6C6-AAE150A1B1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67C381-D40D-4289-AC03-3B2A2B2F36A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B484AE-ED35-440D-801C-CB34327A70F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40D415-0356-45B8-ACD2-9403B3F0CC7A}"/>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6" name="Footer Placeholder 5">
            <a:extLst>
              <a:ext uri="{FF2B5EF4-FFF2-40B4-BE49-F238E27FC236}">
                <a16:creationId xmlns:a16="http://schemas.microsoft.com/office/drawing/2014/main" id="{6743BB1F-31CD-45EF-AB38-C64F9EEFDA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C9107-76F4-4E67-96E9-71F7F657278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7837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A09F-43CC-4E71-8FE3-26ECEC7213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FDF014-530F-4562-B251-68233CA4D2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58DB858-59BD-40A3-A213-142D2BC27A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2243AC-9F0C-42CA-8E38-97AF160CF3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64EED51-93A8-480D-95BC-1ED291E3A96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AA230F-6802-4C85-8282-A5B183DE0291}"/>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8" name="Footer Placeholder 7">
            <a:extLst>
              <a:ext uri="{FF2B5EF4-FFF2-40B4-BE49-F238E27FC236}">
                <a16:creationId xmlns:a16="http://schemas.microsoft.com/office/drawing/2014/main" id="{493F4BF0-1686-4AE3-A0F0-0A70B1BAA8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E6F101-C096-44A7-AE6D-50B3A1CD7804}"/>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120675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AF4CE-D366-41EB-882F-F706DCEDD4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F6FED4-19D8-4851-96FD-1A58B17EB84F}"/>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4" name="Footer Placeholder 3">
            <a:extLst>
              <a:ext uri="{FF2B5EF4-FFF2-40B4-BE49-F238E27FC236}">
                <a16:creationId xmlns:a16="http://schemas.microsoft.com/office/drawing/2014/main" id="{1523EBC3-6D80-46F9-BE4A-569912089A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0AD526-9FE3-4A3E-BFDD-53BB35F37CE1}"/>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450797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D53FB6-6F93-4A31-A4C0-F6113A67F011}"/>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3" name="Footer Placeholder 2">
            <a:extLst>
              <a:ext uri="{FF2B5EF4-FFF2-40B4-BE49-F238E27FC236}">
                <a16:creationId xmlns:a16="http://schemas.microsoft.com/office/drawing/2014/main" id="{995DF810-B806-45B5-BA38-6AB79A48C0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BF94C9-0B4C-4F59-A1D1-20D69DD02E6D}"/>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874771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6FDAC-63F5-437B-9FBF-4942C8A7DE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C004DF-5B4B-493F-A99A-B5910F9CF1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E9D2B8-FF5E-4915-8AE0-B96904449E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9FEDC6-9D40-42FF-8377-C4FA4D68D302}"/>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6" name="Footer Placeholder 5">
            <a:extLst>
              <a:ext uri="{FF2B5EF4-FFF2-40B4-BE49-F238E27FC236}">
                <a16:creationId xmlns:a16="http://schemas.microsoft.com/office/drawing/2014/main" id="{17E4D575-1627-47D6-9EC6-FDCC8627AE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1C0869-A9BE-41C3-BE03-5A527B6B6DF8}"/>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275214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6F6DA-F7EC-4E94-9FAC-CC7343439F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87BA04-0DAC-4C65-B986-89F57020DA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075A44-B381-4E08-9934-BF9AA4299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A8446AB-713A-47DF-93E6-46A9F4106BBC}"/>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6" name="Footer Placeholder 5">
            <a:extLst>
              <a:ext uri="{FF2B5EF4-FFF2-40B4-BE49-F238E27FC236}">
                <a16:creationId xmlns:a16="http://schemas.microsoft.com/office/drawing/2014/main" id="{603D15E9-B96A-4C79-91DF-7852B055EC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2D14BA-F419-4D0C-8D21-D67F1A1512B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513791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D24C1-9A93-44D7-A9B2-B0618FEAFF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62FE0F-85FE-4F85-8278-877F75CF6DA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6B33A-116C-49D8-B2E8-F92837BC314D}"/>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B46FDB5F-A3BE-4D08-A23B-E3E8BE977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4F43A2-138A-4FCA-B473-4D0800A38DE7}"/>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79406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408C66-3F06-464B-AFA4-BE39CFCFE8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A9385D-455A-4911-8280-937A9271C38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195991-4795-4A1A-9EC7-7BF0F16FF7B6}"/>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C13ECD32-7749-44E5-A47C-2B5347076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74824C-A909-420A-A5AB-BC1DF1350C5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82809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DBCFD-69B3-429C-9994-AFA19C494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89292A-5027-4AA0-A017-CD24DA2FBE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1831E-C605-4F6F-89BE-11CAD391FC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4A344C7F-9C7D-4C02-9691-4937086A1B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B29D51-922F-41AC-8946-EC8E78B48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BB29-4D9F-41D6-85E4-3C3283B7898D}" type="slidenum">
              <a:rPr lang="en-US" smtClean="0"/>
              <a:t>‹#›</a:t>
            </a:fld>
            <a:endParaRPr lang="en-US"/>
          </a:p>
        </p:txBody>
      </p:sp>
    </p:spTree>
    <p:extLst>
      <p:ext uri="{BB962C8B-B14F-4D97-AF65-F5344CB8AC3E}">
        <p14:creationId xmlns:p14="http://schemas.microsoft.com/office/powerpoint/2010/main" val="185920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8C8398-0CB6-FAB8-F7C8-5088C806E212}"/>
              </a:ext>
            </a:extLst>
          </p:cNvPr>
          <p:cNvSpPr/>
          <p:nvPr/>
        </p:nvSpPr>
        <p:spPr>
          <a:xfrm>
            <a:off x="3867905" y="5296194"/>
            <a:ext cx="3821196" cy="466054"/>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dirty="0">
                <a:solidFill>
                  <a:schemeClr val="tx1"/>
                </a:solidFill>
              </a:rPr>
              <a:t>Monitor the CI’s Implementation Costs/Underspend – para 1.13.6  </a:t>
            </a:r>
          </a:p>
        </p:txBody>
      </p:sp>
      <p:sp>
        <p:nvSpPr>
          <p:cNvPr id="3" name="Rectangle 2">
            <a:extLst>
              <a:ext uri="{FF2B5EF4-FFF2-40B4-BE49-F238E27FC236}">
                <a16:creationId xmlns:a16="http://schemas.microsoft.com/office/drawing/2014/main" id="{367826DD-60E0-30E3-F07C-501AFE7BF470}"/>
              </a:ext>
            </a:extLst>
          </p:cNvPr>
          <p:cNvSpPr/>
          <p:nvPr/>
        </p:nvSpPr>
        <p:spPr>
          <a:xfrm>
            <a:off x="6530755" y="2673220"/>
            <a:ext cx="1009685" cy="3399662"/>
          </a:xfrm>
          <a:prstGeom prst="rect">
            <a:avLst/>
          </a:prstGeom>
          <a:solidFill>
            <a:schemeClr val="accent5">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r>
              <a:rPr lang="en-GB" sz="1200" dirty="0">
                <a:solidFill>
                  <a:schemeClr val="tx1"/>
                </a:solidFill>
              </a:rPr>
              <a:t>Reduced Productivity while End Users </a:t>
            </a:r>
          </a:p>
          <a:p>
            <a:pPr algn="ctr"/>
            <a:r>
              <a:rPr lang="en-GB" sz="1200" dirty="0">
                <a:solidFill>
                  <a:schemeClr val="tx1"/>
                </a:solidFill>
              </a:rPr>
              <a:t>Adopt the new system</a:t>
            </a:r>
          </a:p>
        </p:txBody>
      </p:sp>
      <p:sp>
        <p:nvSpPr>
          <p:cNvPr id="6" name="Pentagon 5">
            <a:extLst>
              <a:ext uri="{FF2B5EF4-FFF2-40B4-BE49-F238E27FC236}">
                <a16:creationId xmlns:a16="http://schemas.microsoft.com/office/drawing/2014/main" id="{00E0A3A0-1321-EEB9-9EA5-77718FAC03C2}"/>
              </a:ext>
            </a:extLst>
          </p:cNvPr>
          <p:cNvSpPr/>
          <p:nvPr/>
        </p:nvSpPr>
        <p:spPr>
          <a:xfrm>
            <a:off x="974234" y="3418447"/>
            <a:ext cx="4962698" cy="257694"/>
          </a:xfrm>
          <a:prstGeom prst="homePlate">
            <a:avLst/>
          </a:prstGeom>
          <a:solidFill>
            <a:schemeClr val="accent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3 Stage Business Case – para 1.13.1.</a:t>
            </a:r>
          </a:p>
        </p:txBody>
      </p:sp>
      <p:sp>
        <p:nvSpPr>
          <p:cNvPr id="7" name="Pentagon 6">
            <a:extLst>
              <a:ext uri="{FF2B5EF4-FFF2-40B4-BE49-F238E27FC236}">
                <a16:creationId xmlns:a16="http://schemas.microsoft.com/office/drawing/2014/main" id="{D589773A-B709-0483-A953-9A103F76332F}"/>
              </a:ext>
            </a:extLst>
          </p:cNvPr>
          <p:cNvSpPr/>
          <p:nvPr/>
        </p:nvSpPr>
        <p:spPr>
          <a:xfrm>
            <a:off x="6209279" y="3418447"/>
            <a:ext cx="3389590" cy="257694"/>
          </a:xfrm>
          <a:prstGeom prst="homePlate">
            <a:avLst/>
          </a:prstGeom>
          <a:solidFill>
            <a:schemeClr val="accent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bg1"/>
                </a:solidFill>
              </a:rPr>
              <a:t>Delivery Phase</a:t>
            </a:r>
          </a:p>
        </p:txBody>
      </p:sp>
      <p:sp>
        <p:nvSpPr>
          <p:cNvPr id="13" name="Isosceles Triangle 7">
            <a:extLst>
              <a:ext uri="{FF2B5EF4-FFF2-40B4-BE49-F238E27FC236}">
                <a16:creationId xmlns:a16="http://schemas.microsoft.com/office/drawing/2014/main" id="{844DBD86-5461-E932-2BE3-3986188A22F2}"/>
              </a:ext>
            </a:extLst>
          </p:cNvPr>
          <p:cNvSpPr/>
          <p:nvPr/>
        </p:nvSpPr>
        <p:spPr>
          <a:xfrm>
            <a:off x="5493043" y="3139723"/>
            <a:ext cx="241069" cy="307571"/>
          </a:xfrm>
          <a:prstGeom prst="triangl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117D2D87-EB46-C51B-D9AF-D33C1045657E}"/>
              </a:ext>
            </a:extLst>
          </p:cNvPr>
          <p:cNvSpPr txBox="1"/>
          <p:nvPr/>
        </p:nvSpPr>
        <p:spPr>
          <a:xfrm>
            <a:off x="905509" y="6179539"/>
            <a:ext cx="290946" cy="276999"/>
          </a:xfrm>
          <a:prstGeom prst="rect">
            <a:avLst/>
          </a:prstGeom>
          <a:noFill/>
        </p:spPr>
        <p:txBody>
          <a:bodyPr wrap="square" rtlCol="0">
            <a:spAutoFit/>
          </a:bodyPr>
          <a:lstStyle/>
          <a:p>
            <a:r>
              <a:rPr lang="en-GB" sz="1200" dirty="0"/>
              <a:t>£</a:t>
            </a:r>
          </a:p>
        </p:txBody>
      </p:sp>
      <p:sp>
        <p:nvSpPr>
          <p:cNvPr id="17" name="TextBox 16">
            <a:extLst>
              <a:ext uri="{FF2B5EF4-FFF2-40B4-BE49-F238E27FC236}">
                <a16:creationId xmlns:a16="http://schemas.microsoft.com/office/drawing/2014/main" id="{758504BB-E8C3-33CE-D105-C3DBC2F12E7D}"/>
              </a:ext>
            </a:extLst>
          </p:cNvPr>
          <p:cNvSpPr txBox="1"/>
          <p:nvPr/>
        </p:nvSpPr>
        <p:spPr>
          <a:xfrm>
            <a:off x="10311325" y="1256685"/>
            <a:ext cx="459970" cy="830997"/>
          </a:xfrm>
          <a:prstGeom prst="rect">
            <a:avLst/>
          </a:prstGeom>
          <a:noFill/>
        </p:spPr>
        <p:txBody>
          <a:bodyPr wrap="square" rtlCol="0">
            <a:spAutoFit/>
          </a:bodyPr>
          <a:lstStyle/>
          <a:p>
            <a:r>
              <a:rPr lang="en-GB" sz="4800" dirty="0"/>
              <a:t>£</a:t>
            </a:r>
          </a:p>
        </p:txBody>
      </p:sp>
      <p:cxnSp>
        <p:nvCxnSpPr>
          <p:cNvPr id="18" name="Straight Connector 17">
            <a:extLst>
              <a:ext uri="{FF2B5EF4-FFF2-40B4-BE49-F238E27FC236}">
                <a16:creationId xmlns:a16="http://schemas.microsoft.com/office/drawing/2014/main" id="{0184950E-0524-7EDB-067E-576E222E5A71}"/>
              </a:ext>
            </a:extLst>
          </p:cNvPr>
          <p:cNvCxnSpPr/>
          <p:nvPr/>
        </p:nvCxnSpPr>
        <p:spPr>
          <a:xfrm>
            <a:off x="6539605" y="3895016"/>
            <a:ext cx="13670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Isosceles Triangle 24">
            <a:extLst>
              <a:ext uri="{FF2B5EF4-FFF2-40B4-BE49-F238E27FC236}">
                <a16:creationId xmlns:a16="http://schemas.microsoft.com/office/drawing/2014/main" id="{C57896C8-6877-69F1-1038-830CD847D4C6}"/>
              </a:ext>
            </a:extLst>
          </p:cNvPr>
          <p:cNvSpPr/>
          <p:nvPr/>
        </p:nvSpPr>
        <p:spPr>
          <a:xfrm>
            <a:off x="1391767" y="3139723"/>
            <a:ext cx="241069" cy="307571"/>
          </a:xfrm>
          <a:prstGeom prst="triangl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Isosceles Triangle 25">
            <a:extLst>
              <a:ext uri="{FF2B5EF4-FFF2-40B4-BE49-F238E27FC236}">
                <a16:creationId xmlns:a16="http://schemas.microsoft.com/office/drawing/2014/main" id="{477D3B01-9713-F681-9549-4F569A5BF2AA}"/>
              </a:ext>
            </a:extLst>
          </p:cNvPr>
          <p:cNvSpPr/>
          <p:nvPr/>
        </p:nvSpPr>
        <p:spPr>
          <a:xfrm>
            <a:off x="3442405" y="3139723"/>
            <a:ext cx="241069" cy="307571"/>
          </a:xfrm>
          <a:prstGeom prst="triangl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 name="Straight Connector 22">
            <a:extLst>
              <a:ext uri="{FF2B5EF4-FFF2-40B4-BE49-F238E27FC236}">
                <a16:creationId xmlns:a16="http://schemas.microsoft.com/office/drawing/2014/main" id="{2D2CD9B4-F20C-58F6-FE4C-697D9E76DEED}"/>
              </a:ext>
            </a:extLst>
          </p:cNvPr>
          <p:cNvCxnSpPr/>
          <p:nvPr/>
        </p:nvCxnSpPr>
        <p:spPr>
          <a:xfrm flipV="1">
            <a:off x="1127730" y="3901894"/>
            <a:ext cx="5403025" cy="24033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4C63CFB-2C05-0136-D23F-AFC33D128FA4}"/>
              </a:ext>
            </a:extLst>
          </p:cNvPr>
          <p:cNvSpPr txBox="1"/>
          <p:nvPr/>
        </p:nvSpPr>
        <p:spPr>
          <a:xfrm>
            <a:off x="1225877" y="2890072"/>
            <a:ext cx="597205" cy="276999"/>
          </a:xfrm>
          <a:prstGeom prst="rect">
            <a:avLst/>
          </a:prstGeom>
          <a:noFill/>
        </p:spPr>
        <p:txBody>
          <a:bodyPr wrap="square" rtlCol="0">
            <a:spAutoFit/>
          </a:bodyPr>
          <a:lstStyle/>
          <a:p>
            <a:pPr algn="ctr"/>
            <a:r>
              <a:rPr lang="en-GB" sz="1200" dirty="0"/>
              <a:t>SOC</a:t>
            </a:r>
          </a:p>
        </p:txBody>
      </p:sp>
      <p:sp>
        <p:nvSpPr>
          <p:cNvPr id="26" name="TextBox 25">
            <a:extLst>
              <a:ext uri="{FF2B5EF4-FFF2-40B4-BE49-F238E27FC236}">
                <a16:creationId xmlns:a16="http://schemas.microsoft.com/office/drawing/2014/main" id="{EB4868B6-FE7F-403A-FAEA-FE6B1ED8F3CD}"/>
              </a:ext>
            </a:extLst>
          </p:cNvPr>
          <p:cNvSpPr txBox="1"/>
          <p:nvPr/>
        </p:nvSpPr>
        <p:spPr>
          <a:xfrm>
            <a:off x="3261936" y="2890072"/>
            <a:ext cx="597205" cy="276999"/>
          </a:xfrm>
          <a:prstGeom prst="rect">
            <a:avLst/>
          </a:prstGeom>
          <a:noFill/>
        </p:spPr>
        <p:txBody>
          <a:bodyPr wrap="square" rtlCol="0">
            <a:spAutoFit/>
          </a:bodyPr>
          <a:lstStyle/>
          <a:p>
            <a:pPr algn="ctr"/>
            <a:r>
              <a:rPr lang="en-GB" sz="1200" dirty="0"/>
              <a:t>OBC</a:t>
            </a:r>
          </a:p>
        </p:txBody>
      </p:sp>
      <p:sp>
        <p:nvSpPr>
          <p:cNvPr id="27" name="TextBox 26">
            <a:extLst>
              <a:ext uri="{FF2B5EF4-FFF2-40B4-BE49-F238E27FC236}">
                <a16:creationId xmlns:a16="http://schemas.microsoft.com/office/drawing/2014/main" id="{E24EB613-D945-087E-5F94-E8E3C180CBFE}"/>
              </a:ext>
            </a:extLst>
          </p:cNvPr>
          <p:cNvSpPr txBox="1"/>
          <p:nvPr/>
        </p:nvSpPr>
        <p:spPr>
          <a:xfrm>
            <a:off x="5297995" y="2890072"/>
            <a:ext cx="597205" cy="276999"/>
          </a:xfrm>
          <a:prstGeom prst="rect">
            <a:avLst/>
          </a:prstGeom>
          <a:noFill/>
        </p:spPr>
        <p:txBody>
          <a:bodyPr wrap="square" rtlCol="0">
            <a:spAutoFit/>
          </a:bodyPr>
          <a:lstStyle/>
          <a:p>
            <a:pPr algn="ctr"/>
            <a:r>
              <a:rPr lang="en-GB" sz="1200" dirty="0"/>
              <a:t>FBC</a:t>
            </a:r>
          </a:p>
        </p:txBody>
      </p:sp>
      <p:sp>
        <p:nvSpPr>
          <p:cNvPr id="28" name="TextBox 27">
            <a:extLst>
              <a:ext uri="{FF2B5EF4-FFF2-40B4-BE49-F238E27FC236}">
                <a16:creationId xmlns:a16="http://schemas.microsoft.com/office/drawing/2014/main" id="{67EFC774-15C7-D3AD-575F-1BA4686CC982}"/>
              </a:ext>
            </a:extLst>
          </p:cNvPr>
          <p:cNvSpPr txBox="1"/>
          <p:nvPr/>
        </p:nvSpPr>
        <p:spPr>
          <a:xfrm rot="20104179">
            <a:off x="2059405" y="5327647"/>
            <a:ext cx="1210157" cy="276999"/>
          </a:xfrm>
          <a:prstGeom prst="rect">
            <a:avLst/>
          </a:prstGeom>
          <a:noFill/>
        </p:spPr>
        <p:txBody>
          <a:bodyPr wrap="square" rtlCol="0">
            <a:spAutoFit/>
          </a:bodyPr>
          <a:lstStyle/>
          <a:p>
            <a:pPr algn="ctr"/>
            <a:r>
              <a:rPr lang="en-GB" sz="1200" dirty="0"/>
              <a:t>Gross Benefit</a:t>
            </a:r>
          </a:p>
        </p:txBody>
      </p:sp>
      <p:cxnSp>
        <p:nvCxnSpPr>
          <p:cNvPr id="30" name="Straight Connector 20">
            <a:extLst>
              <a:ext uri="{FF2B5EF4-FFF2-40B4-BE49-F238E27FC236}">
                <a16:creationId xmlns:a16="http://schemas.microsoft.com/office/drawing/2014/main" id="{68E74C55-250F-C5F7-FD61-0F840152C9ED}"/>
              </a:ext>
            </a:extLst>
          </p:cNvPr>
          <p:cNvCxnSpPr/>
          <p:nvPr/>
        </p:nvCxnSpPr>
        <p:spPr>
          <a:xfrm>
            <a:off x="6539605" y="3895016"/>
            <a:ext cx="13670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Isosceles Triangle 24">
            <a:extLst>
              <a:ext uri="{FF2B5EF4-FFF2-40B4-BE49-F238E27FC236}">
                <a16:creationId xmlns:a16="http://schemas.microsoft.com/office/drawing/2014/main" id="{153C6345-20EA-78F5-5F8B-1FEAAD6B75D0}"/>
              </a:ext>
            </a:extLst>
          </p:cNvPr>
          <p:cNvSpPr/>
          <p:nvPr/>
        </p:nvSpPr>
        <p:spPr>
          <a:xfrm>
            <a:off x="1391767" y="3139723"/>
            <a:ext cx="241069" cy="307571"/>
          </a:xfrm>
          <a:prstGeom prst="triangl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Isosceles Triangle 25">
            <a:extLst>
              <a:ext uri="{FF2B5EF4-FFF2-40B4-BE49-F238E27FC236}">
                <a16:creationId xmlns:a16="http://schemas.microsoft.com/office/drawing/2014/main" id="{2AC24513-DA41-F834-B45E-E5758C8CC7CB}"/>
              </a:ext>
            </a:extLst>
          </p:cNvPr>
          <p:cNvSpPr/>
          <p:nvPr/>
        </p:nvSpPr>
        <p:spPr>
          <a:xfrm>
            <a:off x="3442405" y="3139723"/>
            <a:ext cx="241069" cy="307571"/>
          </a:xfrm>
          <a:prstGeom prst="triangl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Pentagon 26">
            <a:extLst>
              <a:ext uri="{FF2B5EF4-FFF2-40B4-BE49-F238E27FC236}">
                <a16:creationId xmlns:a16="http://schemas.microsoft.com/office/drawing/2014/main" id="{37D0DED9-C1DC-494B-B5AB-A1B78712CB8C}"/>
              </a:ext>
            </a:extLst>
          </p:cNvPr>
          <p:cNvSpPr/>
          <p:nvPr/>
        </p:nvSpPr>
        <p:spPr>
          <a:xfrm>
            <a:off x="1520841" y="4319139"/>
            <a:ext cx="9547525" cy="269436"/>
          </a:xfrm>
          <a:prstGeom prst="homePlate">
            <a:avLst/>
          </a:prstGeom>
          <a:solidFill>
            <a:schemeClr val="accent5">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tx1"/>
                </a:solidFill>
              </a:rPr>
              <a:t>10 Year Profile of the CI – foot note 13</a:t>
            </a:r>
          </a:p>
        </p:txBody>
      </p:sp>
      <p:cxnSp>
        <p:nvCxnSpPr>
          <p:cNvPr id="34" name="Straight Connector 3">
            <a:extLst>
              <a:ext uri="{FF2B5EF4-FFF2-40B4-BE49-F238E27FC236}">
                <a16:creationId xmlns:a16="http://schemas.microsoft.com/office/drawing/2014/main" id="{3FFF251F-9F8E-655A-C9D5-4466677FC3E8}"/>
              </a:ext>
            </a:extLst>
          </p:cNvPr>
          <p:cNvCxnSpPr/>
          <p:nvPr/>
        </p:nvCxnSpPr>
        <p:spPr>
          <a:xfrm flipV="1">
            <a:off x="1127730" y="3901894"/>
            <a:ext cx="5403025" cy="24033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28">
            <a:extLst>
              <a:ext uri="{FF2B5EF4-FFF2-40B4-BE49-F238E27FC236}">
                <a16:creationId xmlns:a16="http://schemas.microsoft.com/office/drawing/2014/main" id="{3B4BC7E1-CD00-1BA2-7AD2-DC11F0F41467}"/>
              </a:ext>
            </a:extLst>
          </p:cNvPr>
          <p:cNvSpPr txBox="1"/>
          <p:nvPr/>
        </p:nvSpPr>
        <p:spPr>
          <a:xfrm>
            <a:off x="1225877" y="2890072"/>
            <a:ext cx="597205" cy="276999"/>
          </a:xfrm>
          <a:prstGeom prst="rect">
            <a:avLst/>
          </a:prstGeom>
          <a:noFill/>
        </p:spPr>
        <p:txBody>
          <a:bodyPr wrap="square" rtlCol="0">
            <a:spAutoFit/>
          </a:bodyPr>
          <a:lstStyle/>
          <a:p>
            <a:pPr algn="ctr"/>
            <a:r>
              <a:rPr lang="en-GB" sz="1200" dirty="0"/>
              <a:t>SOC</a:t>
            </a:r>
          </a:p>
        </p:txBody>
      </p:sp>
      <p:sp>
        <p:nvSpPr>
          <p:cNvPr id="36" name="TextBox 29">
            <a:extLst>
              <a:ext uri="{FF2B5EF4-FFF2-40B4-BE49-F238E27FC236}">
                <a16:creationId xmlns:a16="http://schemas.microsoft.com/office/drawing/2014/main" id="{5EE3E499-BB5A-2FEC-13C2-D573B73E81EA}"/>
              </a:ext>
            </a:extLst>
          </p:cNvPr>
          <p:cNvSpPr txBox="1"/>
          <p:nvPr/>
        </p:nvSpPr>
        <p:spPr>
          <a:xfrm>
            <a:off x="3261936" y="2890072"/>
            <a:ext cx="597205" cy="276999"/>
          </a:xfrm>
          <a:prstGeom prst="rect">
            <a:avLst/>
          </a:prstGeom>
          <a:noFill/>
        </p:spPr>
        <p:txBody>
          <a:bodyPr wrap="square" rtlCol="0">
            <a:spAutoFit/>
          </a:bodyPr>
          <a:lstStyle/>
          <a:p>
            <a:pPr algn="ctr"/>
            <a:r>
              <a:rPr lang="en-GB" sz="1200" dirty="0"/>
              <a:t>OBC</a:t>
            </a:r>
          </a:p>
        </p:txBody>
      </p:sp>
      <p:sp>
        <p:nvSpPr>
          <p:cNvPr id="37" name="TextBox 30">
            <a:extLst>
              <a:ext uri="{FF2B5EF4-FFF2-40B4-BE49-F238E27FC236}">
                <a16:creationId xmlns:a16="http://schemas.microsoft.com/office/drawing/2014/main" id="{3DA02CA3-1500-B28A-47D8-3BF1AA3BD776}"/>
              </a:ext>
            </a:extLst>
          </p:cNvPr>
          <p:cNvSpPr txBox="1"/>
          <p:nvPr/>
        </p:nvSpPr>
        <p:spPr>
          <a:xfrm>
            <a:off x="5297995" y="2890072"/>
            <a:ext cx="597205" cy="276999"/>
          </a:xfrm>
          <a:prstGeom prst="rect">
            <a:avLst/>
          </a:prstGeom>
          <a:noFill/>
        </p:spPr>
        <p:txBody>
          <a:bodyPr wrap="square" rtlCol="0">
            <a:spAutoFit/>
          </a:bodyPr>
          <a:lstStyle/>
          <a:p>
            <a:pPr algn="ctr"/>
            <a:r>
              <a:rPr lang="en-GB" sz="1200" dirty="0"/>
              <a:t>FBC</a:t>
            </a:r>
          </a:p>
        </p:txBody>
      </p:sp>
      <p:sp>
        <p:nvSpPr>
          <p:cNvPr id="38" name="TextBox 31">
            <a:extLst>
              <a:ext uri="{FF2B5EF4-FFF2-40B4-BE49-F238E27FC236}">
                <a16:creationId xmlns:a16="http://schemas.microsoft.com/office/drawing/2014/main" id="{98644C06-ECCD-98DB-77B8-699B430138F1}"/>
              </a:ext>
            </a:extLst>
          </p:cNvPr>
          <p:cNvSpPr txBox="1"/>
          <p:nvPr/>
        </p:nvSpPr>
        <p:spPr>
          <a:xfrm rot="20104179">
            <a:off x="2059405" y="5327647"/>
            <a:ext cx="1210157" cy="276999"/>
          </a:xfrm>
          <a:prstGeom prst="rect">
            <a:avLst/>
          </a:prstGeom>
          <a:noFill/>
        </p:spPr>
        <p:txBody>
          <a:bodyPr wrap="square" rtlCol="0">
            <a:spAutoFit/>
          </a:bodyPr>
          <a:lstStyle/>
          <a:p>
            <a:pPr algn="ctr"/>
            <a:r>
              <a:rPr lang="en-GB" sz="1200" dirty="0"/>
              <a:t>Gross Benefit</a:t>
            </a:r>
          </a:p>
        </p:txBody>
      </p:sp>
      <p:cxnSp>
        <p:nvCxnSpPr>
          <p:cNvPr id="39" name="Straight Arrow Connector 38">
            <a:extLst>
              <a:ext uri="{FF2B5EF4-FFF2-40B4-BE49-F238E27FC236}">
                <a16:creationId xmlns:a16="http://schemas.microsoft.com/office/drawing/2014/main" id="{50A82095-1940-7195-A333-AEDCAB676CA8}"/>
              </a:ext>
            </a:extLst>
          </p:cNvPr>
          <p:cNvCxnSpPr/>
          <p:nvPr/>
        </p:nvCxnSpPr>
        <p:spPr>
          <a:xfrm flipV="1">
            <a:off x="7894621" y="2023503"/>
            <a:ext cx="2448056" cy="18805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A52E12C5-AB56-B09B-F6F6-6D214D91C5AF}"/>
              </a:ext>
            </a:extLst>
          </p:cNvPr>
          <p:cNvSpPr/>
          <p:nvPr/>
        </p:nvSpPr>
        <p:spPr>
          <a:xfrm>
            <a:off x="905509" y="1567888"/>
            <a:ext cx="5031423" cy="904987"/>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Develop EBP:  as-is costs; direct Benefits; to-be costs; implementation costs and be proactive to spot the ‘other’ Benefits (i.e. Time; Monetised Time; FTE and Avoidance Benefits) – see section 2.</a:t>
            </a:r>
          </a:p>
        </p:txBody>
      </p:sp>
      <p:sp>
        <p:nvSpPr>
          <p:cNvPr id="41" name="Rectangle 40">
            <a:extLst>
              <a:ext uri="{FF2B5EF4-FFF2-40B4-BE49-F238E27FC236}">
                <a16:creationId xmlns:a16="http://schemas.microsoft.com/office/drawing/2014/main" id="{B5B4B149-622F-BE6A-4E61-53A72E032566}"/>
              </a:ext>
            </a:extLst>
          </p:cNvPr>
          <p:cNvSpPr/>
          <p:nvPr/>
        </p:nvSpPr>
        <p:spPr>
          <a:xfrm>
            <a:off x="1747596" y="974431"/>
            <a:ext cx="9238962" cy="349936"/>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Identify Benefit indicators in the Change Process – paras 1.11.1 – 1.11.4 and 1.13.3. </a:t>
            </a:r>
          </a:p>
        </p:txBody>
      </p:sp>
      <p:sp>
        <p:nvSpPr>
          <p:cNvPr id="42" name="Rectangle 41">
            <a:extLst>
              <a:ext uri="{FF2B5EF4-FFF2-40B4-BE49-F238E27FC236}">
                <a16:creationId xmlns:a16="http://schemas.microsoft.com/office/drawing/2014/main" id="{940C0258-791A-8CF1-89D6-4C070427CA1A}"/>
              </a:ext>
            </a:extLst>
          </p:cNvPr>
          <p:cNvSpPr/>
          <p:nvPr/>
        </p:nvSpPr>
        <p:spPr>
          <a:xfrm>
            <a:off x="6668469" y="1567888"/>
            <a:ext cx="2813433" cy="770021"/>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Identify Benefit indicators captured in the UAT/TWS phases – para 1.13.2.</a:t>
            </a:r>
          </a:p>
        </p:txBody>
      </p:sp>
      <p:sp>
        <p:nvSpPr>
          <p:cNvPr id="57" name="Rectangle 56">
            <a:extLst>
              <a:ext uri="{FF2B5EF4-FFF2-40B4-BE49-F238E27FC236}">
                <a16:creationId xmlns:a16="http://schemas.microsoft.com/office/drawing/2014/main" id="{C9418EC1-6F7E-7914-4563-B2E6BBD98826}"/>
              </a:ext>
            </a:extLst>
          </p:cNvPr>
          <p:cNvSpPr/>
          <p:nvPr/>
        </p:nvSpPr>
        <p:spPr>
          <a:xfrm>
            <a:off x="8136783" y="4913660"/>
            <a:ext cx="3584885" cy="1351556"/>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Initiate a process to capture Benefit indicators across the functions of the business (i.e. finance, recruitment, payroll, leave etc).  Can be achieved through discussions with Business Process Owners or drawing from other opportunities – para 1.13.10.</a:t>
            </a:r>
          </a:p>
        </p:txBody>
      </p:sp>
      <p:sp>
        <p:nvSpPr>
          <p:cNvPr id="58" name="Rectangle 57">
            <a:extLst>
              <a:ext uri="{FF2B5EF4-FFF2-40B4-BE49-F238E27FC236}">
                <a16:creationId xmlns:a16="http://schemas.microsoft.com/office/drawing/2014/main" id="{3BD07CE1-203B-3192-694E-CB3B36CF156A}"/>
              </a:ext>
            </a:extLst>
          </p:cNvPr>
          <p:cNvSpPr/>
          <p:nvPr/>
        </p:nvSpPr>
        <p:spPr>
          <a:xfrm>
            <a:off x="571488" y="1885715"/>
            <a:ext cx="336140" cy="273435"/>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3</a:t>
            </a:r>
          </a:p>
        </p:txBody>
      </p:sp>
      <p:sp>
        <p:nvSpPr>
          <p:cNvPr id="59" name="Rectangle 58">
            <a:extLst>
              <a:ext uri="{FF2B5EF4-FFF2-40B4-BE49-F238E27FC236}">
                <a16:creationId xmlns:a16="http://schemas.microsoft.com/office/drawing/2014/main" id="{C07923AB-F565-848F-32F3-D173ECB9C2AD}"/>
              </a:ext>
            </a:extLst>
          </p:cNvPr>
          <p:cNvSpPr/>
          <p:nvPr/>
        </p:nvSpPr>
        <p:spPr>
          <a:xfrm>
            <a:off x="1411250" y="1012681"/>
            <a:ext cx="336140" cy="273435"/>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2</a:t>
            </a:r>
          </a:p>
        </p:txBody>
      </p:sp>
      <p:sp>
        <p:nvSpPr>
          <p:cNvPr id="63" name="Rectangle 62">
            <a:extLst>
              <a:ext uri="{FF2B5EF4-FFF2-40B4-BE49-F238E27FC236}">
                <a16:creationId xmlns:a16="http://schemas.microsoft.com/office/drawing/2014/main" id="{B40B8EB2-92B8-5162-F3BF-2384336FFF18}"/>
              </a:ext>
            </a:extLst>
          </p:cNvPr>
          <p:cNvSpPr/>
          <p:nvPr/>
        </p:nvSpPr>
        <p:spPr>
          <a:xfrm>
            <a:off x="6331731" y="1813788"/>
            <a:ext cx="336140" cy="273435"/>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4</a:t>
            </a:r>
          </a:p>
        </p:txBody>
      </p:sp>
      <p:sp>
        <p:nvSpPr>
          <p:cNvPr id="73" name="Rectangle 72">
            <a:extLst>
              <a:ext uri="{FF2B5EF4-FFF2-40B4-BE49-F238E27FC236}">
                <a16:creationId xmlns:a16="http://schemas.microsoft.com/office/drawing/2014/main" id="{653B4497-C0CB-8FAC-796A-97E8F43BB9B1}"/>
              </a:ext>
            </a:extLst>
          </p:cNvPr>
          <p:cNvSpPr/>
          <p:nvPr/>
        </p:nvSpPr>
        <p:spPr>
          <a:xfrm>
            <a:off x="7800242" y="5442545"/>
            <a:ext cx="336140" cy="273435"/>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6</a:t>
            </a:r>
          </a:p>
        </p:txBody>
      </p:sp>
      <p:sp>
        <p:nvSpPr>
          <p:cNvPr id="74" name="Rectangle 73">
            <a:extLst>
              <a:ext uri="{FF2B5EF4-FFF2-40B4-BE49-F238E27FC236}">
                <a16:creationId xmlns:a16="http://schemas.microsoft.com/office/drawing/2014/main" id="{B20AAA81-C911-9EC9-2416-9F5BEA8DA517}"/>
              </a:ext>
            </a:extLst>
          </p:cNvPr>
          <p:cNvSpPr/>
          <p:nvPr/>
        </p:nvSpPr>
        <p:spPr>
          <a:xfrm>
            <a:off x="1969182" y="367328"/>
            <a:ext cx="9238962" cy="349936"/>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Identify Benefit indicators in the BCIA(s) – para 1.13.4. </a:t>
            </a:r>
          </a:p>
        </p:txBody>
      </p:sp>
      <p:sp>
        <p:nvSpPr>
          <p:cNvPr id="75" name="Rectangle 74">
            <a:extLst>
              <a:ext uri="{FF2B5EF4-FFF2-40B4-BE49-F238E27FC236}">
                <a16:creationId xmlns:a16="http://schemas.microsoft.com/office/drawing/2014/main" id="{DD34E3FC-BC1D-21D2-DA9E-904E4BF57557}"/>
              </a:ext>
            </a:extLst>
          </p:cNvPr>
          <p:cNvSpPr/>
          <p:nvPr/>
        </p:nvSpPr>
        <p:spPr>
          <a:xfrm>
            <a:off x="1632836" y="405578"/>
            <a:ext cx="336140" cy="273435"/>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76" name="Rectangle 75">
            <a:extLst>
              <a:ext uri="{FF2B5EF4-FFF2-40B4-BE49-F238E27FC236}">
                <a16:creationId xmlns:a16="http://schemas.microsoft.com/office/drawing/2014/main" id="{5FD8C96D-07C4-F596-6F03-8E577EBE8375}"/>
              </a:ext>
            </a:extLst>
          </p:cNvPr>
          <p:cNvSpPr/>
          <p:nvPr/>
        </p:nvSpPr>
        <p:spPr>
          <a:xfrm>
            <a:off x="3190018" y="6046117"/>
            <a:ext cx="2472175" cy="478123"/>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Draw from the HO approach – para 1.13.5.</a:t>
            </a:r>
          </a:p>
        </p:txBody>
      </p:sp>
      <p:sp>
        <p:nvSpPr>
          <p:cNvPr id="78" name="Rectangle 77">
            <a:extLst>
              <a:ext uri="{FF2B5EF4-FFF2-40B4-BE49-F238E27FC236}">
                <a16:creationId xmlns:a16="http://schemas.microsoft.com/office/drawing/2014/main" id="{8976CE87-DB8B-C66D-A42E-4046115323F7}"/>
              </a:ext>
            </a:extLst>
          </p:cNvPr>
          <p:cNvSpPr/>
          <p:nvPr/>
        </p:nvSpPr>
        <p:spPr>
          <a:xfrm>
            <a:off x="2853678" y="6145561"/>
            <a:ext cx="336140" cy="273435"/>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7</a:t>
            </a:r>
          </a:p>
        </p:txBody>
      </p:sp>
      <p:sp>
        <p:nvSpPr>
          <p:cNvPr id="79" name="Rectangle 78">
            <a:extLst>
              <a:ext uri="{FF2B5EF4-FFF2-40B4-BE49-F238E27FC236}">
                <a16:creationId xmlns:a16="http://schemas.microsoft.com/office/drawing/2014/main" id="{D36B2BE8-ACE0-9E99-96CC-F023978419B0}"/>
              </a:ext>
            </a:extLst>
          </p:cNvPr>
          <p:cNvSpPr/>
          <p:nvPr/>
        </p:nvSpPr>
        <p:spPr>
          <a:xfrm>
            <a:off x="3538496" y="5392503"/>
            <a:ext cx="336140" cy="273435"/>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5</a:t>
            </a:r>
          </a:p>
        </p:txBody>
      </p:sp>
      <p:cxnSp>
        <p:nvCxnSpPr>
          <p:cNvPr id="80" name="Straight Connector 79">
            <a:extLst>
              <a:ext uri="{FF2B5EF4-FFF2-40B4-BE49-F238E27FC236}">
                <a16:creationId xmlns:a16="http://schemas.microsoft.com/office/drawing/2014/main" id="{FDBEE93B-6278-D098-FB5C-2A7760FBD303}"/>
              </a:ext>
            </a:extLst>
          </p:cNvPr>
          <p:cNvCxnSpPr/>
          <p:nvPr/>
        </p:nvCxnSpPr>
        <p:spPr>
          <a:xfrm>
            <a:off x="6539605" y="3901894"/>
            <a:ext cx="1149496" cy="173752"/>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5" name="Pentagon 4">
            <a:extLst>
              <a:ext uri="{FF2B5EF4-FFF2-40B4-BE49-F238E27FC236}">
                <a16:creationId xmlns:a16="http://schemas.microsoft.com/office/drawing/2014/main" id="{5C13445B-EF6E-53CA-B44F-5F4D862094EA}"/>
              </a:ext>
            </a:extLst>
          </p:cNvPr>
          <p:cNvSpPr/>
          <p:nvPr/>
        </p:nvSpPr>
        <p:spPr>
          <a:xfrm>
            <a:off x="8144947" y="3876168"/>
            <a:ext cx="3389590" cy="257694"/>
          </a:xfrm>
          <a:prstGeom prst="homePlate">
            <a:avLst/>
          </a:prstGeom>
          <a:solidFill>
            <a:schemeClr val="accent5">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dirty="0">
                <a:solidFill>
                  <a:schemeClr val="tx1"/>
                </a:solidFill>
              </a:rPr>
              <a:t>Users getting on with the new system</a:t>
            </a:r>
          </a:p>
        </p:txBody>
      </p:sp>
      <p:sp>
        <p:nvSpPr>
          <p:cNvPr id="12" name="Title 2">
            <a:extLst>
              <a:ext uri="{FF2B5EF4-FFF2-40B4-BE49-F238E27FC236}">
                <a16:creationId xmlns:a16="http://schemas.microsoft.com/office/drawing/2014/main" id="{F5D50226-69B6-CDB8-1CC5-71F71B8BD400}"/>
              </a:ext>
            </a:extLst>
          </p:cNvPr>
          <p:cNvSpPr txBox="1">
            <a:spLocks/>
          </p:cNvSpPr>
          <p:nvPr/>
        </p:nvSpPr>
        <p:spPr>
          <a:xfrm>
            <a:off x="23649" y="17015"/>
            <a:ext cx="1389751" cy="318267"/>
          </a:xfrm>
          <a:prstGeom prst="rect">
            <a:avLst/>
          </a:prstGeom>
          <a:solidFill>
            <a:srgbClr val="002060"/>
          </a:solidFill>
          <a:ln>
            <a:noFill/>
          </a:ln>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solidFill>
                  <a:schemeClr val="bg1"/>
                </a:solidFill>
              </a:rPr>
              <a:t>Image 5</a:t>
            </a:r>
          </a:p>
        </p:txBody>
      </p:sp>
    </p:spTree>
    <p:extLst>
      <p:ext uri="{BB962C8B-B14F-4D97-AF65-F5344CB8AC3E}">
        <p14:creationId xmlns:p14="http://schemas.microsoft.com/office/powerpoint/2010/main" val="37344310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4074</TotalTime>
  <Words>207</Words>
  <Application>Microsoft Macintosh PowerPoint</Application>
  <PresentationFormat>Widescreen</PresentationFormat>
  <Paragraphs>43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C Wilde MBE</dc:creator>
  <cp:lastModifiedBy>Stuart C Wilde MBE</cp:lastModifiedBy>
  <cp:revision>28</cp:revision>
  <dcterms:created xsi:type="dcterms:W3CDTF">2018-11-18T20:12:59Z</dcterms:created>
  <dcterms:modified xsi:type="dcterms:W3CDTF">2023-12-07T20:07:42Z</dcterms:modified>
</cp:coreProperties>
</file>