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0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2DBB1E-0787-E949-A65A-8D502E9B2116}" v="1" dt="2023-12-08T10:18:17.8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DA2DBB1E-0787-E949-A65A-8D502E9B2116}"/>
    <pc:docChg chg="modSld">
      <pc:chgData name="Stuart C Wilde MBE" userId="effe1fc91cccb1d5" providerId="LiveId" clId="{DA2DBB1E-0787-E949-A65A-8D502E9B2116}" dt="2023-12-08T10:18:26.920" v="5" actId="1037"/>
      <pc:docMkLst>
        <pc:docMk/>
      </pc:docMkLst>
      <pc:sldChg chg="addSp modSp mod">
        <pc:chgData name="Stuart C Wilde MBE" userId="effe1fc91cccb1d5" providerId="LiveId" clId="{DA2DBB1E-0787-E949-A65A-8D502E9B2116}" dt="2023-12-08T10:18:26.920" v="5" actId="1037"/>
        <pc:sldMkLst>
          <pc:docMk/>
          <pc:sldMk cId="2532549901" sldId="400"/>
        </pc:sldMkLst>
        <pc:spChg chg="add mod">
          <ac:chgData name="Stuart C Wilde MBE" userId="effe1fc91cccb1d5" providerId="LiveId" clId="{DA2DBB1E-0787-E949-A65A-8D502E9B2116}" dt="2023-12-08T10:18:26.920" v="5" actId="1037"/>
          <ac:spMkLst>
            <pc:docMk/>
            <pc:sldMk cId="2532549901" sldId="400"/>
            <ac:spMk id="2" creationId="{3C65DB93-55CF-1502-20D4-90E8D9A54033}"/>
          </ac:spMkLst>
        </pc:sp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FD06CB-23E3-5F19-21C5-0C03B20B2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67" y="376506"/>
            <a:ext cx="11329066" cy="611994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F4AB48-A0D1-DDBE-8BAD-B02DEDC284C1}"/>
              </a:ext>
            </a:extLst>
          </p:cNvPr>
          <p:cNvSpPr txBox="1"/>
          <p:nvPr/>
        </p:nvSpPr>
        <p:spPr>
          <a:xfrm>
            <a:off x="7883496" y="6023252"/>
            <a:ext cx="3723725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These </a:t>
            </a:r>
            <a:r>
              <a:rPr lang="en-US" sz="1400" dirty="0" err="1"/>
              <a:t>categorisations</a:t>
            </a:r>
            <a:r>
              <a:rPr lang="en-US" sz="1400" dirty="0"/>
              <a:t> provide context behind the values and enables the information to be structured into different views. 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1F47861F-9A7A-FA95-833B-C47B6B92A94B}"/>
              </a:ext>
            </a:extLst>
          </p:cNvPr>
          <p:cNvSpPr/>
          <p:nvPr/>
        </p:nvSpPr>
        <p:spPr>
          <a:xfrm rot="5400000">
            <a:off x="9608279" y="4076218"/>
            <a:ext cx="276813" cy="3570133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F6A994-0CA6-BBEC-ACFD-4375341714CE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65DB93-55CF-1502-20D4-90E8D9A54033}"/>
              </a:ext>
            </a:extLst>
          </p:cNvPr>
          <p:cNvSpPr txBox="1"/>
          <p:nvPr/>
        </p:nvSpPr>
        <p:spPr>
          <a:xfrm>
            <a:off x="7727674" y="27505"/>
            <a:ext cx="4128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Format of the monetary values:  £MMM,TTT.HHH </a:t>
            </a:r>
          </a:p>
        </p:txBody>
      </p:sp>
    </p:spTree>
    <p:extLst>
      <p:ext uri="{BB962C8B-B14F-4D97-AF65-F5344CB8AC3E}">
        <p14:creationId xmlns:p14="http://schemas.microsoft.com/office/powerpoint/2010/main" val="2532549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32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29</cp:revision>
  <dcterms:created xsi:type="dcterms:W3CDTF">2018-11-18T20:12:59Z</dcterms:created>
  <dcterms:modified xsi:type="dcterms:W3CDTF">2023-12-08T10:18:32Z</dcterms:modified>
</cp:coreProperties>
</file>