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BB9C2C-761A-FFB4-1F48-465B7266754B}"/>
              </a:ext>
            </a:extLst>
          </p:cNvPr>
          <p:cNvSpPr/>
          <p:nvPr/>
        </p:nvSpPr>
        <p:spPr>
          <a:xfrm>
            <a:off x="4449321" y="3073383"/>
            <a:ext cx="962114" cy="310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Productivity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E3C88-B00E-A023-EDEC-591E8220E28A}"/>
              </a:ext>
            </a:extLst>
          </p:cNvPr>
          <p:cNvSpPr txBox="1"/>
          <p:nvPr/>
        </p:nvSpPr>
        <p:spPr>
          <a:xfrm>
            <a:off x="1843181" y="2457884"/>
            <a:ext cx="8578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Outputs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46224-4FDC-3896-8990-DD54E5EC50D0}"/>
              </a:ext>
            </a:extLst>
          </p:cNvPr>
          <p:cNvSpPr txBox="1"/>
          <p:nvPr/>
        </p:nvSpPr>
        <p:spPr>
          <a:xfrm>
            <a:off x="3135518" y="2457884"/>
            <a:ext cx="8578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6FAC6-9CA3-50F4-65C9-9FC333668CC5}"/>
              </a:ext>
            </a:extLst>
          </p:cNvPr>
          <p:cNvSpPr txBox="1"/>
          <p:nvPr/>
        </p:nvSpPr>
        <p:spPr>
          <a:xfrm>
            <a:off x="4354380" y="2457884"/>
            <a:ext cx="1144114" cy="243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End Benefits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0CDB40-D409-0F23-09D8-D7CA1C94D920}"/>
              </a:ext>
            </a:extLst>
          </p:cNvPr>
          <p:cNvSpPr txBox="1"/>
          <p:nvPr/>
        </p:nvSpPr>
        <p:spPr>
          <a:xfrm>
            <a:off x="5924797" y="2457884"/>
            <a:ext cx="8578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BE8A54-CF8E-AB40-BAEE-54DB05894C3D}"/>
              </a:ext>
            </a:extLst>
          </p:cNvPr>
          <p:cNvSpPr/>
          <p:nvPr/>
        </p:nvSpPr>
        <p:spPr>
          <a:xfrm>
            <a:off x="4584496" y="3419265"/>
            <a:ext cx="962114" cy="310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expenditure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6BB8DF-8D67-42A3-E481-68DC86EF026C}"/>
              </a:ext>
            </a:extLst>
          </p:cNvPr>
          <p:cNvSpPr/>
          <p:nvPr/>
        </p:nvSpPr>
        <p:spPr>
          <a:xfrm>
            <a:off x="4449321" y="2727501"/>
            <a:ext cx="962114" cy="310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User Experience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6ECBED-692B-C554-64F3-FD9DEE4CAC6C}"/>
              </a:ext>
            </a:extLst>
          </p:cNvPr>
          <p:cNvSpPr/>
          <p:nvPr/>
        </p:nvSpPr>
        <p:spPr>
          <a:xfrm>
            <a:off x="4449321" y="3765148"/>
            <a:ext cx="962114" cy="310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Other…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4602FE-D23E-A880-AD20-3B0BFF2E02D4}"/>
              </a:ext>
            </a:extLst>
          </p:cNvPr>
          <p:cNvSpPr/>
          <p:nvPr/>
        </p:nvSpPr>
        <p:spPr>
          <a:xfrm>
            <a:off x="3087417" y="3188675"/>
            <a:ext cx="962114" cy="31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Fewer Servers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8A56DE-C509-F25E-C4FC-14C001C5CEB0}"/>
              </a:ext>
            </a:extLst>
          </p:cNvPr>
          <p:cNvSpPr/>
          <p:nvPr/>
        </p:nvSpPr>
        <p:spPr>
          <a:xfrm>
            <a:off x="1788572" y="2719494"/>
            <a:ext cx="962114" cy="310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Infrastructure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7BA415-584A-0F99-1E4D-4FA0587AD4D2}"/>
              </a:ext>
            </a:extLst>
          </p:cNvPr>
          <p:cNvSpPr/>
          <p:nvPr/>
        </p:nvSpPr>
        <p:spPr>
          <a:xfrm>
            <a:off x="5876443" y="2872580"/>
            <a:ext cx="962114" cy="310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Efficient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244C755-9197-E829-B0CC-E1D246AEEBA0}"/>
              </a:ext>
            </a:extLst>
          </p:cNvPr>
          <p:cNvCxnSpPr>
            <a:stCxn id="27" idx="3"/>
            <a:endCxn id="26" idx="1"/>
          </p:cNvCxnSpPr>
          <p:nvPr/>
        </p:nvCxnSpPr>
        <p:spPr>
          <a:xfrm>
            <a:off x="2750686" y="2874767"/>
            <a:ext cx="336731" cy="46918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07608F8-B291-739A-896F-F742FCF1A149}"/>
              </a:ext>
            </a:extLst>
          </p:cNvPr>
          <p:cNvCxnSpPr>
            <a:cxnSpLocks/>
            <a:stCxn id="26" idx="3"/>
            <a:endCxn id="13" idx="1"/>
          </p:cNvCxnSpPr>
          <p:nvPr/>
        </p:nvCxnSpPr>
        <p:spPr>
          <a:xfrm>
            <a:off x="4049531" y="3343948"/>
            <a:ext cx="534965" cy="23059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904F901-B433-CB46-E56F-30F1CFB97C1F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5546610" y="3027853"/>
            <a:ext cx="329833" cy="54668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B9614B-91A9-B9DC-F50A-706BC625E0D0}"/>
              </a:ext>
            </a:extLst>
          </p:cNvPr>
          <p:cNvCxnSpPr>
            <a:cxnSpLocks/>
            <a:endCxn id="13" idx="3"/>
          </p:cNvCxnSpPr>
          <p:nvPr/>
        </p:nvCxnSpPr>
        <p:spPr>
          <a:xfrm flipH="1" flipV="1">
            <a:off x="5546610" y="3574538"/>
            <a:ext cx="1867289" cy="30981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0D5B488-6AAF-E985-B144-753EA7ACA53F}"/>
              </a:ext>
            </a:extLst>
          </p:cNvPr>
          <p:cNvSpPr/>
          <p:nvPr/>
        </p:nvSpPr>
        <p:spPr>
          <a:xfrm>
            <a:off x="7221884" y="2006938"/>
            <a:ext cx="3309010" cy="68903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lower level Intermediate &amp; Emergent Benefits in the EBP, below, all inform and quantify the Economic End Benefit on the Benefit Map.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A004F7-C32F-9B2C-B553-631427170244}"/>
              </a:ext>
            </a:extLst>
          </p:cNvPr>
          <p:cNvSpPr/>
          <p:nvPr/>
        </p:nvSpPr>
        <p:spPr>
          <a:xfrm>
            <a:off x="1380354" y="2051692"/>
            <a:ext cx="5709142" cy="21382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Simple example of a Benefit Map</a:t>
            </a:r>
            <a:endParaRPr lang="en-US" sz="900" i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CBB4153-55CC-D8E2-5061-0769E00AF1FD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8875965" y="2695973"/>
            <a:ext cx="424" cy="17904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5593C3C-C9BF-5E61-00E2-8B1CD0998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135" y="2880457"/>
            <a:ext cx="2918851" cy="204153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65901865-7A90-73B4-CE27-B29395546DA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</a:t>
            </a:r>
          </a:p>
        </p:txBody>
      </p:sp>
    </p:spTree>
    <p:extLst>
      <p:ext uri="{BB962C8B-B14F-4D97-AF65-F5344CB8AC3E}">
        <p14:creationId xmlns:p14="http://schemas.microsoft.com/office/powerpoint/2010/main" val="3872337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55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29</cp:revision>
  <dcterms:created xsi:type="dcterms:W3CDTF">2018-11-18T20:12:59Z</dcterms:created>
  <dcterms:modified xsi:type="dcterms:W3CDTF">2023-12-07T20:09:36Z</dcterms:modified>
</cp:coreProperties>
</file>