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  <a:srgbClr val="F0F0F0"/>
    <a:srgbClr val="ACB9CA"/>
    <a:srgbClr val="36B1D2"/>
    <a:srgbClr val="C6E9F2"/>
    <a:srgbClr val="E0EAFA"/>
    <a:srgbClr val="7D29F5"/>
    <a:srgbClr val="FF3894"/>
    <a:srgbClr val="857800"/>
    <a:srgbClr val="D59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1A9FE1-8BE7-834B-AB4A-49201C2BCDE2}" v="4" dt="2023-12-08T11:47:05.4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C21A9FE1-8BE7-834B-AB4A-49201C2BCDE2}"/>
    <pc:docChg chg="custSel addSld delSld modSld">
      <pc:chgData name="Stuart C Wilde MBE" userId="effe1fc91cccb1d5" providerId="LiveId" clId="{C21A9FE1-8BE7-834B-AB4A-49201C2BCDE2}" dt="2023-12-08T11:56:00.912" v="110" actId="207"/>
      <pc:docMkLst>
        <pc:docMk/>
      </pc:docMkLst>
      <pc:sldChg chg="addSp delSp modSp mod">
        <pc:chgData name="Stuart C Wilde MBE" userId="effe1fc91cccb1d5" providerId="LiveId" clId="{C21A9FE1-8BE7-834B-AB4A-49201C2BCDE2}" dt="2023-12-08T11:56:00.912" v="110" actId="207"/>
        <pc:sldMkLst>
          <pc:docMk/>
          <pc:sldMk cId="832641308" sldId="261"/>
        </pc:sldMkLst>
        <pc:spChg chg="add mod">
          <ac:chgData name="Stuart C Wilde MBE" userId="effe1fc91cccb1d5" providerId="LiveId" clId="{C21A9FE1-8BE7-834B-AB4A-49201C2BCDE2}" dt="2023-12-08T11:45:31.608" v="8"/>
          <ac:spMkLst>
            <pc:docMk/>
            <pc:sldMk cId="832641308" sldId="261"/>
            <ac:spMk id="2" creationId="{CBEEB440-BC9D-D5C7-4A27-AD98A55FDE82}"/>
          </ac:spMkLst>
        </pc:spChg>
        <pc:spChg chg="add mod">
          <ac:chgData name="Stuart C Wilde MBE" userId="effe1fc91cccb1d5" providerId="LiveId" clId="{C21A9FE1-8BE7-834B-AB4A-49201C2BCDE2}" dt="2023-12-08T11:45:31.608" v="8"/>
          <ac:spMkLst>
            <pc:docMk/>
            <pc:sldMk cId="832641308" sldId="261"/>
            <ac:spMk id="4" creationId="{0044550B-A152-3C98-B8CE-2531E06AF839}"/>
          </ac:spMkLst>
        </pc:spChg>
        <pc:spChg chg="del">
          <ac:chgData name="Stuart C Wilde MBE" userId="effe1fc91cccb1d5" providerId="LiveId" clId="{C21A9FE1-8BE7-834B-AB4A-49201C2BCDE2}" dt="2023-12-08T11:45:14.611" v="7" actId="478"/>
          <ac:spMkLst>
            <pc:docMk/>
            <pc:sldMk cId="832641308" sldId="261"/>
            <ac:spMk id="5" creationId="{4C48B27C-BB60-C069-69E2-D74DA0FCEA05}"/>
          </ac:spMkLst>
        </pc:spChg>
        <pc:spChg chg="del">
          <ac:chgData name="Stuart C Wilde MBE" userId="effe1fc91cccb1d5" providerId="LiveId" clId="{C21A9FE1-8BE7-834B-AB4A-49201C2BCDE2}" dt="2023-12-08T11:45:14.611" v="7" actId="478"/>
          <ac:spMkLst>
            <pc:docMk/>
            <pc:sldMk cId="832641308" sldId="261"/>
            <ac:spMk id="6" creationId="{F61C0742-9BF7-F384-F861-42A29325F6A7}"/>
          </ac:spMkLst>
        </pc:spChg>
        <pc:spChg chg="del">
          <ac:chgData name="Stuart C Wilde MBE" userId="effe1fc91cccb1d5" providerId="LiveId" clId="{C21A9FE1-8BE7-834B-AB4A-49201C2BCDE2}" dt="2023-12-08T11:45:14.611" v="7" actId="47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C21A9FE1-8BE7-834B-AB4A-49201C2BCDE2}" dt="2023-12-08T11:45:31.608" v="8"/>
          <ac:spMkLst>
            <pc:docMk/>
            <pc:sldMk cId="832641308" sldId="261"/>
            <ac:spMk id="8" creationId="{4A2964A6-9562-F640-4F34-EEE6D323E07F}"/>
          </ac:spMkLst>
        </pc:spChg>
        <pc:spChg chg="add mod">
          <ac:chgData name="Stuart C Wilde MBE" userId="effe1fc91cccb1d5" providerId="LiveId" clId="{C21A9FE1-8BE7-834B-AB4A-49201C2BCDE2}" dt="2023-12-08T11:45:31.608" v="8"/>
          <ac:spMkLst>
            <pc:docMk/>
            <pc:sldMk cId="832641308" sldId="261"/>
            <ac:spMk id="9" creationId="{524AEBCE-0B5A-3A78-FA61-00E3456A7E94}"/>
          </ac:spMkLst>
        </pc:spChg>
        <pc:spChg chg="add mod">
          <ac:chgData name="Stuart C Wilde MBE" userId="effe1fc91cccb1d5" providerId="LiveId" clId="{C21A9FE1-8BE7-834B-AB4A-49201C2BCDE2}" dt="2023-12-08T11:45:31.608" v="8"/>
          <ac:spMkLst>
            <pc:docMk/>
            <pc:sldMk cId="832641308" sldId="261"/>
            <ac:spMk id="10" creationId="{E8BE79F1-3675-8E59-369E-292894310294}"/>
          </ac:spMkLst>
        </pc:spChg>
        <pc:spChg chg="add mod">
          <ac:chgData name="Stuart C Wilde MBE" userId="effe1fc91cccb1d5" providerId="LiveId" clId="{C21A9FE1-8BE7-834B-AB4A-49201C2BCDE2}" dt="2023-12-08T11:45:31.608" v="8"/>
          <ac:spMkLst>
            <pc:docMk/>
            <pc:sldMk cId="832641308" sldId="261"/>
            <ac:spMk id="11" creationId="{6F23AD98-545D-3E24-83E2-C0D7415AA8CE}"/>
          </ac:spMkLst>
        </pc:spChg>
        <pc:spChg chg="add mod">
          <ac:chgData name="Stuart C Wilde MBE" userId="effe1fc91cccb1d5" providerId="LiveId" clId="{C21A9FE1-8BE7-834B-AB4A-49201C2BCDE2}" dt="2023-12-08T11:45:31.608" v="8"/>
          <ac:spMkLst>
            <pc:docMk/>
            <pc:sldMk cId="832641308" sldId="261"/>
            <ac:spMk id="13" creationId="{245E74C3-08F2-C0F8-4540-85BD86BF5A48}"/>
          </ac:spMkLst>
        </pc:spChg>
        <pc:spChg chg="del">
          <ac:chgData name="Stuart C Wilde MBE" userId="effe1fc91cccb1d5" providerId="LiveId" clId="{C21A9FE1-8BE7-834B-AB4A-49201C2BCDE2}" dt="2023-12-08T11:45:14.611" v="7" actId="478"/>
          <ac:spMkLst>
            <pc:docMk/>
            <pc:sldMk cId="832641308" sldId="261"/>
            <ac:spMk id="19" creationId="{44EEFD8E-3433-84A8-EDD2-9380F38B536F}"/>
          </ac:spMkLst>
        </pc:spChg>
        <pc:spChg chg="del">
          <ac:chgData name="Stuart C Wilde MBE" userId="effe1fc91cccb1d5" providerId="LiveId" clId="{C21A9FE1-8BE7-834B-AB4A-49201C2BCDE2}" dt="2023-12-08T11:45:14.611" v="7" actId="478"/>
          <ac:spMkLst>
            <pc:docMk/>
            <pc:sldMk cId="832641308" sldId="261"/>
            <ac:spMk id="20" creationId="{523E384D-B60D-642D-466A-F3676C95B071}"/>
          </ac:spMkLst>
        </pc:spChg>
        <pc:spChg chg="del">
          <ac:chgData name="Stuart C Wilde MBE" userId="effe1fc91cccb1d5" providerId="LiveId" clId="{C21A9FE1-8BE7-834B-AB4A-49201C2BCDE2}" dt="2023-12-08T11:45:14.611" v="7" actId="478"/>
          <ac:spMkLst>
            <pc:docMk/>
            <pc:sldMk cId="832641308" sldId="261"/>
            <ac:spMk id="21" creationId="{F5FED702-6B64-6332-B3CF-6B61F97267E9}"/>
          </ac:spMkLst>
        </pc:spChg>
        <pc:graphicFrameChg chg="del mod modGraphic">
          <ac:chgData name="Stuart C Wilde MBE" userId="effe1fc91cccb1d5" providerId="LiveId" clId="{C21A9FE1-8BE7-834B-AB4A-49201C2BCDE2}" dt="2023-12-08T11:54:35.720" v="40" actId="478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add mod modGraphic">
          <ac:chgData name="Stuart C Wilde MBE" userId="effe1fc91cccb1d5" providerId="LiveId" clId="{C21A9FE1-8BE7-834B-AB4A-49201C2BCDE2}" dt="2023-12-08T11:56:00.912" v="110" actId="207"/>
          <ac:graphicFrameMkLst>
            <pc:docMk/>
            <pc:sldMk cId="832641308" sldId="261"/>
            <ac:graphicFrameMk id="14" creationId="{83577B5E-21EA-B964-BFC8-568B5DFDE7FE}"/>
          </ac:graphicFrameMkLst>
        </pc:graphicFrameChg>
      </pc:sldChg>
      <pc:sldChg chg="addSp delSp modSp new del mod">
        <pc:chgData name="Stuart C Wilde MBE" userId="effe1fc91cccb1d5" providerId="LiveId" clId="{C21A9FE1-8BE7-834B-AB4A-49201C2BCDE2}" dt="2023-12-08T11:55:13.359" v="109" actId="2696"/>
        <pc:sldMkLst>
          <pc:docMk/>
          <pc:sldMk cId="3198599937" sldId="262"/>
        </pc:sldMkLst>
        <pc:spChg chg="del">
          <ac:chgData name="Stuart C Wilde MBE" userId="effe1fc91cccb1d5" providerId="LiveId" clId="{C21A9FE1-8BE7-834B-AB4A-49201C2BCDE2}" dt="2023-12-08T11:44:01.178" v="1" actId="478"/>
          <ac:spMkLst>
            <pc:docMk/>
            <pc:sldMk cId="3198599937" sldId="262"/>
            <ac:spMk id="2" creationId="{D596DC64-E73A-3EE9-C0FF-0FFF5BC2CA15}"/>
          </ac:spMkLst>
        </pc:spChg>
        <pc:spChg chg="del">
          <ac:chgData name="Stuart C Wilde MBE" userId="effe1fc91cccb1d5" providerId="LiveId" clId="{C21A9FE1-8BE7-834B-AB4A-49201C2BCDE2}" dt="2023-12-08T11:44:02.939" v="2" actId="478"/>
          <ac:spMkLst>
            <pc:docMk/>
            <pc:sldMk cId="3198599937" sldId="262"/>
            <ac:spMk id="3" creationId="{451DD238-A7FE-7F51-FD18-19BDFA3204EF}"/>
          </ac:spMkLst>
        </pc:spChg>
        <pc:spChg chg="add mod">
          <ac:chgData name="Stuart C Wilde MBE" userId="effe1fc91cccb1d5" providerId="LiveId" clId="{C21A9FE1-8BE7-834B-AB4A-49201C2BCDE2}" dt="2023-12-08T11:44:11.073" v="3"/>
          <ac:spMkLst>
            <pc:docMk/>
            <pc:sldMk cId="3198599937" sldId="262"/>
            <ac:spMk id="4" creationId="{C510BB05-30C3-BDFB-8386-171100195DE2}"/>
          </ac:spMkLst>
        </pc:spChg>
        <pc:spChg chg="add mod">
          <ac:chgData name="Stuart C Wilde MBE" userId="effe1fc91cccb1d5" providerId="LiveId" clId="{C21A9FE1-8BE7-834B-AB4A-49201C2BCDE2}" dt="2023-12-08T11:44:11.073" v="3"/>
          <ac:spMkLst>
            <pc:docMk/>
            <pc:sldMk cId="3198599937" sldId="262"/>
            <ac:spMk id="5" creationId="{1EAE6E20-C487-6458-1FEF-A91FA8BEA95B}"/>
          </ac:spMkLst>
        </pc:spChg>
        <pc:spChg chg="add mod">
          <ac:chgData name="Stuart C Wilde MBE" userId="effe1fc91cccb1d5" providerId="LiveId" clId="{C21A9FE1-8BE7-834B-AB4A-49201C2BCDE2}" dt="2023-12-08T11:44:11.073" v="3"/>
          <ac:spMkLst>
            <pc:docMk/>
            <pc:sldMk cId="3198599937" sldId="262"/>
            <ac:spMk id="6" creationId="{D2B7C418-C089-F934-DCD1-9B70B0C00813}"/>
          </ac:spMkLst>
        </pc:spChg>
        <pc:spChg chg="add mod">
          <ac:chgData name="Stuart C Wilde MBE" userId="effe1fc91cccb1d5" providerId="LiveId" clId="{C21A9FE1-8BE7-834B-AB4A-49201C2BCDE2}" dt="2023-12-08T11:44:11.073" v="3"/>
          <ac:spMkLst>
            <pc:docMk/>
            <pc:sldMk cId="3198599937" sldId="262"/>
            <ac:spMk id="7" creationId="{442D2DDD-CBFB-4D65-F286-71019282A55E}"/>
          </ac:spMkLst>
        </pc:spChg>
        <pc:spChg chg="add mod">
          <ac:chgData name="Stuart C Wilde MBE" userId="effe1fc91cccb1d5" providerId="LiveId" clId="{C21A9FE1-8BE7-834B-AB4A-49201C2BCDE2}" dt="2023-12-08T11:44:11.073" v="3"/>
          <ac:spMkLst>
            <pc:docMk/>
            <pc:sldMk cId="3198599937" sldId="262"/>
            <ac:spMk id="8" creationId="{AA822A53-DA5C-8A50-AD0E-A4884E1E9C1D}"/>
          </ac:spMkLst>
        </pc:spChg>
        <pc:spChg chg="add mod">
          <ac:chgData name="Stuart C Wilde MBE" userId="effe1fc91cccb1d5" providerId="LiveId" clId="{C21A9FE1-8BE7-834B-AB4A-49201C2BCDE2}" dt="2023-12-08T11:44:11.073" v="3"/>
          <ac:spMkLst>
            <pc:docMk/>
            <pc:sldMk cId="3198599937" sldId="262"/>
            <ac:spMk id="9" creationId="{36DE439A-3A73-4FD8-EE8D-F77FBC8745B5}"/>
          </ac:spMkLst>
        </pc:spChg>
        <pc:spChg chg="add mod">
          <ac:chgData name="Stuart C Wilde MBE" userId="effe1fc91cccb1d5" providerId="LiveId" clId="{C21A9FE1-8BE7-834B-AB4A-49201C2BCDE2}" dt="2023-12-08T11:44:11.073" v="3"/>
          <ac:spMkLst>
            <pc:docMk/>
            <pc:sldMk cId="3198599937" sldId="262"/>
            <ac:spMk id="11" creationId="{D34A7574-CA03-EB21-5B39-08D8A41769C5}"/>
          </ac:spMkLst>
        </pc:spChg>
        <pc:graphicFrameChg chg="add mod">
          <ac:chgData name="Stuart C Wilde MBE" userId="effe1fc91cccb1d5" providerId="LiveId" clId="{C21A9FE1-8BE7-834B-AB4A-49201C2BCDE2}" dt="2023-12-08T11:44:11.073" v="3"/>
          <ac:graphicFrameMkLst>
            <pc:docMk/>
            <pc:sldMk cId="3198599937" sldId="262"/>
            <ac:graphicFrameMk id="10" creationId="{3D3EC3A3-1094-D9DC-DF99-4409BECD6DAE}"/>
          </ac:graphicFrameMkLst>
        </pc:graphicFrame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9DE5A2F6-3F8A-BEF0-CA3B-87CC2C093318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EB440-BC9D-D5C7-4A27-AD98A55FDE82}"/>
              </a:ext>
            </a:extLst>
          </p:cNvPr>
          <p:cNvSpPr/>
          <p:nvPr/>
        </p:nvSpPr>
        <p:spPr>
          <a:xfrm>
            <a:off x="4150420" y="2778678"/>
            <a:ext cx="1040155" cy="804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44550B-A152-3C98-B8CE-2531E06AF839}"/>
              </a:ext>
            </a:extLst>
          </p:cNvPr>
          <p:cNvSpPr/>
          <p:nvPr/>
        </p:nvSpPr>
        <p:spPr>
          <a:xfrm>
            <a:off x="5324658" y="2778684"/>
            <a:ext cx="485241" cy="80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2964A6-9562-F640-4F34-EEE6D323E07F}"/>
              </a:ext>
            </a:extLst>
          </p:cNvPr>
          <p:cNvSpPr/>
          <p:nvPr/>
        </p:nvSpPr>
        <p:spPr>
          <a:xfrm>
            <a:off x="5967047" y="2778678"/>
            <a:ext cx="3949989" cy="80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4AEBCE-0B5A-3A78-FA61-00E3456A7E94}"/>
              </a:ext>
            </a:extLst>
          </p:cNvPr>
          <p:cNvSpPr/>
          <p:nvPr/>
        </p:nvSpPr>
        <p:spPr>
          <a:xfrm>
            <a:off x="771124" y="2277471"/>
            <a:ext cx="2026969" cy="172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Years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BE79F1-3675-8E59-369E-292894310294}"/>
              </a:ext>
            </a:extLst>
          </p:cNvPr>
          <p:cNvSpPr/>
          <p:nvPr/>
        </p:nvSpPr>
        <p:spPr>
          <a:xfrm>
            <a:off x="771124" y="2481076"/>
            <a:ext cx="2026969" cy="172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Year (also called ‘in-year’)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23AD98-545D-3E24-83E2-C0D7415AA8CE}"/>
              </a:ext>
            </a:extLst>
          </p:cNvPr>
          <p:cNvSpPr/>
          <p:nvPr/>
        </p:nvSpPr>
        <p:spPr>
          <a:xfrm>
            <a:off x="771124" y="2684681"/>
            <a:ext cx="2026969" cy="172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Forecast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5E74C3-08F2-C0F8-4540-85BD86BF5A48}"/>
              </a:ext>
            </a:extLst>
          </p:cNvPr>
          <p:cNvSpPr txBox="1"/>
          <p:nvPr/>
        </p:nvSpPr>
        <p:spPr>
          <a:xfrm>
            <a:off x="7335789" y="2209826"/>
            <a:ext cx="4128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Format of the monetary values:  £MMM,TTT.HHH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3577B5E-21EA-B964-BFC8-568B5DFDE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950095"/>
              </p:ext>
            </p:extLst>
          </p:nvPr>
        </p:nvGraphicFramePr>
        <p:xfrm>
          <a:off x="743357" y="2942164"/>
          <a:ext cx="10624963" cy="1588751"/>
        </p:xfrm>
        <a:graphic>
          <a:graphicData uri="http://schemas.openxmlformats.org/drawingml/2006/table">
            <a:tbl>
              <a:tblPr/>
              <a:tblGrid>
                <a:gridCol w="1066801">
                  <a:extLst>
                    <a:ext uri="{9D8B030D-6E8A-4147-A177-3AD203B41FA5}">
                      <a16:colId xmlns:a16="http://schemas.microsoft.com/office/drawing/2014/main" val="2208573582"/>
                    </a:ext>
                  </a:extLst>
                </a:gridCol>
                <a:gridCol w="2252133">
                  <a:extLst>
                    <a:ext uri="{9D8B030D-6E8A-4147-A177-3AD203B41FA5}">
                      <a16:colId xmlns:a16="http://schemas.microsoft.com/office/drawing/2014/main" val="4008400414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644421749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2698523174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596859541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489132061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2662047085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2920633250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1100776407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481778624"/>
                    </a:ext>
                  </a:extLst>
                </a:gridCol>
                <a:gridCol w="601134">
                  <a:extLst>
                    <a:ext uri="{9D8B030D-6E8A-4147-A177-3AD203B41FA5}">
                      <a16:colId xmlns:a16="http://schemas.microsoft.com/office/drawing/2014/main" val="3752119047"/>
                    </a:ext>
                  </a:extLst>
                </a:gridCol>
                <a:gridCol w="599358">
                  <a:extLst>
                    <a:ext uri="{9D8B030D-6E8A-4147-A177-3AD203B41FA5}">
                      <a16:colId xmlns:a16="http://schemas.microsoft.com/office/drawing/2014/main" val="3904680577"/>
                    </a:ext>
                  </a:extLst>
                </a:gridCol>
                <a:gridCol w="585975">
                  <a:extLst>
                    <a:ext uri="{9D8B030D-6E8A-4147-A177-3AD203B41FA5}">
                      <a16:colId xmlns:a16="http://schemas.microsoft.com/office/drawing/2014/main" val="1690367133"/>
                    </a:ext>
                  </a:extLst>
                </a:gridCol>
                <a:gridCol w="744362">
                  <a:extLst>
                    <a:ext uri="{9D8B030D-6E8A-4147-A177-3AD203B41FA5}">
                      <a16:colId xmlns:a16="http://schemas.microsoft.com/office/drawing/2014/main" val="3139346660"/>
                    </a:ext>
                  </a:extLst>
                </a:gridCol>
              </a:tblGrid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20/21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21/22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2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22/23 Year 3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23/24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4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24/25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5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25/26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6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26/27 Year 7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27/28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8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28/29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9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29/30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10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Owner </a:t>
                      </a:r>
                      <a:b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 the Profile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489109"/>
                  </a:ext>
                </a:extLst>
              </a:tr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61459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Outsourced Contract Support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(£2,177.295)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(£1,899.427)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(£1,476.222)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(£5,552.944)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SFBP/Alan Jones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510752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Hardware/Software Servers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(£180.375)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(£195.879)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(£165.997)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(£542.251)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577018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Admin/Licenses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(£240.890)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(£280.236)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(£255.123)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(£776.249)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944364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Oracle Support Revolution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(£1,980.725)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(£766.262)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(£322.871)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(£3,069.858)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023347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Exalytics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(£82.195)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(£66.729)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(£35.837)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(£184.761)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34918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Enduring Staff Costs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(£172.077)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(£172.077)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(£172.077)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(£516.231)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826951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 Benefit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554586"/>
                  </a:ext>
                </a:extLst>
              </a:tr>
              <a:tr h="149220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(B)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(£4,833.557)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(£3,380.610)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(£2,428.127)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(£10,642.294)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312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2641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4085</TotalTime>
  <Words>338</Words>
  <Application>Microsoft Macintosh PowerPoint</Application>
  <PresentationFormat>Widescreen</PresentationFormat>
  <Paragraphs>141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29</cp:revision>
  <dcterms:created xsi:type="dcterms:W3CDTF">2018-11-18T20:12:59Z</dcterms:created>
  <dcterms:modified xsi:type="dcterms:W3CDTF">2023-12-08T11:56:01Z</dcterms:modified>
</cp:coreProperties>
</file>