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71A5204-F49E-3037-A570-7A4285850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630" y="1261556"/>
            <a:ext cx="7772400" cy="44336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A27B4-5A1C-27C1-593F-CB2B6B857822}"/>
              </a:ext>
            </a:extLst>
          </p:cNvPr>
          <p:cNvSpPr txBox="1"/>
          <p:nvPr/>
        </p:nvSpPr>
        <p:spPr>
          <a:xfrm>
            <a:off x="3438339" y="2351795"/>
            <a:ext cx="2062813" cy="33066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r>
              <a:rPr lang="en-GB" sz="1000" dirty="0">
                <a:effectLst/>
                <a:ea typeface="Calibri" panose="020F0502020204030204" pitchFamily="34" charset="0"/>
              </a:rPr>
              <a:t>Direct </a:t>
            </a:r>
          </a:p>
          <a:p>
            <a:r>
              <a:rPr lang="en-GB" sz="1000" dirty="0">
                <a:effectLst/>
                <a:ea typeface="Calibri" panose="020F0502020204030204" pitchFamily="34" charset="0"/>
              </a:rPr>
              <a:t>Contributions</a:t>
            </a:r>
            <a:endParaRPr lang="en-US" sz="1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A1AEBF-09C5-C4E2-8003-A2F2DED67D70}"/>
              </a:ext>
            </a:extLst>
          </p:cNvPr>
          <p:cNvSpPr/>
          <p:nvPr/>
        </p:nvSpPr>
        <p:spPr>
          <a:xfrm>
            <a:off x="3160350" y="239986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49C158-062C-834C-3F71-9054504636A5}"/>
              </a:ext>
            </a:extLst>
          </p:cNvPr>
          <p:cNvSpPr txBox="1"/>
          <p:nvPr/>
        </p:nvSpPr>
        <p:spPr>
          <a:xfrm>
            <a:off x="5548287" y="2351795"/>
            <a:ext cx="3167406" cy="33066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GB" sz="1000" dirty="0">
                <a:effectLst/>
                <a:ea typeface="Calibri" panose="020F0502020204030204" pitchFamily="34" charset="0"/>
              </a:rPr>
              <a:t>Indirect </a:t>
            </a:r>
          </a:p>
          <a:p>
            <a:pPr algn="r"/>
            <a:r>
              <a:rPr lang="en-GB" sz="1000" dirty="0">
                <a:effectLst/>
                <a:ea typeface="Calibri" panose="020F0502020204030204" pitchFamily="34" charset="0"/>
              </a:rPr>
              <a:t>Contributions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CEC63-24BD-25CD-95A8-E3EE2BEC1371}"/>
              </a:ext>
            </a:extLst>
          </p:cNvPr>
          <p:cNvSpPr txBox="1"/>
          <p:nvPr/>
        </p:nvSpPr>
        <p:spPr>
          <a:xfrm>
            <a:off x="8811357" y="3238011"/>
            <a:ext cx="1110156" cy="2462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GB" sz="1000" dirty="0">
                <a:ea typeface="Calibri" panose="020F0502020204030204" pitchFamily="34" charset="0"/>
              </a:rPr>
              <a:t>No </a:t>
            </a:r>
            <a:r>
              <a:rPr lang="en-GB" sz="1000" dirty="0">
                <a:effectLst/>
                <a:ea typeface="Calibri" panose="020F0502020204030204" pitchFamily="34" charset="0"/>
              </a:rPr>
              <a:t>Contributions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DFEFE8-237F-C86B-3A59-F261A4C15183}"/>
              </a:ext>
            </a:extLst>
          </p:cNvPr>
          <p:cNvSpPr txBox="1"/>
          <p:nvPr/>
        </p:nvSpPr>
        <p:spPr>
          <a:xfrm>
            <a:off x="8479552" y="4070289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1CEE9E26-0450-43E2-7D35-77DAA8382930}"/>
              </a:ext>
            </a:extLst>
          </p:cNvPr>
          <p:cNvCxnSpPr>
            <a:cxnSpLocks/>
            <a:stCxn id="12" idx="2"/>
            <a:endCxn id="13" idx="2"/>
          </p:cNvCxnSpPr>
          <p:nvPr/>
        </p:nvCxnSpPr>
        <p:spPr>
          <a:xfrm rot="5400000">
            <a:off x="8620920" y="3405009"/>
            <a:ext cx="666293" cy="824738"/>
          </a:xfrm>
          <a:prstGeom prst="bentConnector3">
            <a:avLst>
              <a:gd name="adj1" fmla="val 118836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83EB522-0A12-CACD-998F-2A7F48C8D474}"/>
              </a:ext>
            </a:extLst>
          </p:cNvPr>
          <p:cNvSpPr txBox="1"/>
          <p:nvPr/>
        </p:nvSpPr>
        <p:spPr>
          <a:xfrm>
            <a:off x="7888995" y="4065523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4B5D830B-CBD7-BDE1-DB80-8F2F11C291C6}"/>
              </a:ext>
            </a:extLst>
          </p:cNvPr>
          <p:cNvCxnSpPr>
            <a:cxnSpLocks/>
            <a:stCxn id="12" idx="2"/>
            <a:endCxn id="18" idx="2"/>
          </p:cNvCxnSpPr>
          <p:nvPr/>
        </p:nvCxnSpPr>
        <p:spPr>
          <a:xfrm rot="5400000">
            <a:off x="8328025" y="3107348"/>
            <a:ext cx="661527" cy="1415295"/>
          </a:xfrm>
          <a:prstGeom prst="bentConnector3">
            <a:avLst>
              <a:gd name="adj1" fmla="val 120053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E6B7B211-9F6E-66F5-10C9-3DA34D8D5394}"/>
              </a:ext>
            </a:extLst>
          </p:cNvPr>
          <p:cNvCxnSpPr>
            <a:cxnSpLocks/>
            <a:stCxn id="12" idx="2"/>
            <a:endCxn id="26" idx="2"/>
          </p:cNvCxnSpPr>
          <p:nvPr/>
        </p:nvCxnSpPr>
        <p:spPr>
          <a:xfrm rot="5400000">
            <a:off x="7690716" y="2467267"/>
            <a:ext cx="658755" cy="2692685"/>
          </a:xfrm>
          <a:prstGeom prst="bentConnector3">
            <a:avLst>
              <a:gd name="adj1" fmla="val 1204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627EA0A-15FA-4A7E-227C-2904087DB9A5}"/>
              </a:ext>
            </a:extLst>
          </p:cNvPr>
          <p:cNvSpPr txBox="1"/>
          <p:nvPr/>
        </p:nvSpPr>
        <p:spPr>
          <a:xfrm>
            <a:off x="6611605" y="4062751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4AA294-14CA-6EE4-5FA3-4D4D64159001}"/>
              </a:ext>
            </a:extLst>
          </p:cNvPr>
          <p:cNvSpPr/>
          <p:nvPr/>
        </p:nvSpPr>
        <p:spPr>
          <a:xfrm>
            <a:off x="8715693" y="239276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6DFB16-87B3-80AE-CBA0-01F0F6BC2ECD}"/>
              </a:ext>
            </a:extLst>
          </p:cNvPr>
          <p:cNvSpPr/>
          <p:nvPr/>
        </p:nvSpPr>
        <p:spPr>
          <a:xfrm>
            <a:off x="9921513" y="324385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4EDA874D-BC2B-7C18-C4B6-6F170F43F9E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101</a:t>
            </a:r>
          </a:p>
        </p:txBody>
      </p:sp>
    </p:spTree>
    <p:extLst>
      <p:ext uri="{BB962C8B-B14F-4D97-AF65-F5344CB8AC3E}">
        <p14:creationId xmlns:p14="http://schemas.microsoft.com/office/powerpoint/2010/main" val="1670981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44</cp:revision>
  <dcterms:created xsi:type="dcterms:W3CDTF">2018-11-18T20:12:59Z</dcterms:created>
  <dcterms:modified xsi:type="dcterms:W3CDTF">2023-12-08T09:44:05Z</dcterms:modified>
</cp:coreProperties>
</file>