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chart, application, table, Excel, waterfall chart&#10;&#10;Description automatically generated">
            <a:extLst>
              <a:ext uri="{FF2B5EF4-FFF2-40B4-BE49-F238E27FC236}">
                <a16:creationId xmlns:a16="http://schemas.microsoft.com/office/drawing/2014/main" id="{D4AE7994-6DAA-EA4C-A095-9E4B10B5F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03108"/>
            <a:ext cx="7772400" cy="445998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378084-C3B9-095F-E405-14897A814CA2}"/>
              </a:ext>
            </a:extLst>
          </p:cNvPr>
          <p:cNvSpPr txBox="1"/>
          <p:nvPr/>
        </p:nvSpPr>
        <p:spPr>
          <a:xfrm>
            <a:off x="5874327" y="4546915"/>
            <a:ext cx="3356869" cy="4001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90000" rtlCol="0" anchor="ctr" anchorCtr="0">
            <a:spAutoFit/>
          </a:bodyPr>
          <a:lstStyle/>
          <a:p>
            <a:pPr algn="ctr"/>
            <a:r>
              <a:rPr lang="en-GB" sz="1000" dirty="0">
                <a:effectLst/>
                <a:ea typeface="Calibri" panose="020F0502020204030204" pitchFamily="34" charset="0"/>
              </a:rPr>
              <a:t>On this occasion, you can see all 3 Strategic Objectives have direct and indirect associations. </a:t>
            </a:r>
            <a:endParaRPr lang="en-US" sz="1000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FB3D053-D90F-210C-DA6E-B137B5401095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102</a:t>
            </a:r>
          </a:p>
        </p:txBody>
      </p:sp>
    </p:spTree>
    <p:extLst>
      <p:ext uri="{BB962C8B-B14F-4D97-AF65-F5344CB8AC3E}">
        <p14:creationId xmlns:p14="http://schemas.microsoft.com/office/powerpoint/2010/main" val="997945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19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44</cp:revision>
  <dcterms:created xsi:type="dcterms:W3CDTF">2018-11-18T20:12:59Z</dcterms:created>
  <dcterms:modified xsi:type="dcterms:W3CDTF">2023-12-08T09:44:37Z</dcterms:modified>
</cp:coreProperties>
</file>