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2763E5C2-B061-FB6C-E8B9-1B5879AE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258" y="1207262"/>
            <a:ext cx="9196947" cy="50755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39B82A2-98F7-3F4A-193F-61F94E2C7B55}"/>
              </a:ext>
            </a:extLst>
          </p:cNvPr>
          <p:cNvSpPr txBox="1"/>
          <p:nvPr/>
        </p:nvSpPr>
        <p:spPr>
          <a:xfrm>
            <a:off x="1806395" y="829250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8A6682-ADDF-9ED2-474A-8956911065BE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2603834" y="1106249"/>
            <a:ext cx="0" cy="289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789CD33-EC32-3C96-8C41-48DD966930E3}"/>
              </a:ext>
            </a:extLst>
          </p:cNvPr>
          <p:cNvSpPr/>
          <p:nvPr/>
        </p:nvSpPr>
        <p:spPr>
          <a:xfrm>
            <a:off x="3401272" y="84899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51A8FA-B340-95D9-E9ED-528C5D9E65A4}"/>
              </a:ext>
            </a:extLst>
          </p:cNvPr>
          <p:cNvSpPr txBox="1"/>
          <p:nvPr/>
        </p:nvSpPr>
        <p:spPr>
          <a:xfrm>
            <a:off x="502562" y="1515074"/>
            <a:ext cx="14875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‘PivotTable’.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31B61D-BE9E-EE52-18F9-5643F9CFE5B8}"/>
              </a:ext>
            </a:extLst>
          </p:cNvPr>
          <p:cNvSpPr/>
          <p:nvPr/>
        </p:nvSpPr>
        <p:spPr>
          <a:xfrm>
            <a:off x="223637" y="153421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44EDEB0-089E-A38C-068D-DF699921CA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1990090" y="1653574"/>
            <a:ext cx="29808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DC46FBE-3E3B-1B75-4C42-05DF481DCD7A}"/>
              </a:ext>
            </a:extLst>
          </p:cNvPr>
          <p:cNvSpPr txBox="1"/>
          <p:nvPr/>
        </p:nvSpPr>
        <p:spPr>
          <a:xfrm>
            <a:off x="1145202" y="2827948"/>
            <a:ext cx="253420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looking at the Benefit Profiles worksheet in the Benefit Register.  Edit this field within the data table.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3F1D256-5E5F-5596-40AB-AE4A1F1BD8D1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2412303" y="2228536"/>
            <a:ext cx="0" cy="5994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C082836-8652-A762-54D9-DEF849D4A8B4}"/>
              </a:ext>
            </a:extLst>
          </p:cNvPr>
          <p:cNvSpPr/>
          <p:nvPr/>
        </p:nvSpPr>
        <p:spPr>
          <a:xfrm>
            <a:off x="867325" y="303385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44" name="Picture 4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7B2B104-3F44-DA8E-66EA-78B84B6BB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045" y="3188428"/>
            <a:ext cx="2698141" cy="1988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F1D83C9-E297-4681-A418-561B59E66EC2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6851890" y="4576902"/>
            <a:ext cx="197689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9F596C9-9C7C-38A3-13E0-43979BF9ED10}"/>
              </a:ext>
            </a:extLst>
          </p:cNvPr>
          <p:cNvSpPr txBox="1"/>
          <p:nvPr/>
        </p:nvSpPr>
        <p:spPr>
          <a:xfrm>
            <a:off x="8828785" y="4069070"/>
            <a:ext cx="1907177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‘Create PivotTable’ window will appear and be pre-populated.  Ensure ‘New worksheet’ is selected, then Select ‘OK’.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DAA1230-E04A-CDBA-5366-B9C87A34AA57}"/>
              </a:ext>
            </a:extLst>
          </p:cNvPr>
          <p:cNvCxnSpPr>
            <a:cxnSpLocks/>
          </p:cNvCxnSpPr>
          <p:nvPr/>
        </p:nvCxnSpPr>
        <p:spPr>
          <a:xfrm flipH="1">
            <a:off x="8574299" y="5038552"/>
            <a:ext cx="25448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0959EA2D-D3CD-E98E-51E5-78E357B4C44E}"/>
              </a:ext>
            </a:extLst>
          </p:cNvPr>
          <p:cNvSpPr/>
          <p:nvPr/>
        </p:nvSpPr>
        <p:spPr>
          <a:xfrm>
            <a:off x="10735962" y="445963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DC3B576-7548-C5C9-2EF1-3EB3EA215EB9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103</a:t>
            </a:r>
          </a:p>
        </p:txBody>
      </p:sp>
    </p:spTree>
    <p:extLst>
      <p:ext uri="{BB962C8B-B14F-4D97-AF65-F5344CB8AC3E}">
        <p14:creationId xmlns:p14="http://schemas.microsoft.com/office/powerpoint/2010/main" val="1305525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63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44</cp:revision>
  <dcterms:created xsi:type="dcterms:W3CDTF">2018-11-18T20:12:59Z</dcterms:created>
  <dcterms:modified xsi:type="dcterms:W3CDTF">2023-12-08T09:45:17Z</dcterms:modified>
</cp:coreProperties>
</file>