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06F528A8-E87F-DAD9-C51A-32219DD29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174" y="1455073"/>
            <a:ext cx="8825631" cy="48754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5723AF-B544-148D-7E4D-187D0FAE0B6E}"/>
              </a:ext>
            </a:extLst>
          </p:cNvPr>
          <p:cNvSpPr txBox="1"/>
          <p:nvPr/>
        </p:nvSpPr>
        <p:spPr>
          <a:xfrm>
            <a:off x="1533836" y="3272178"/>
            <a:ext cx="2519578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When inserting a new pivot table into its own worksheet, you will see this screen; Excel created this new worksheet and called it ‘Sheet1’.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1255959" y="356393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2886662" y="4702934"/>
            <a:ext cx="251957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worksheet name ‘Sheet1’.  The window on the right will appear.  Select ‘Rename’.</a:t>
            </a:r>
          </a:p>
        </p:txBody>
      </p:sp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F89BD6-4B2C-66D9-3531-ED24A38EE4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804" y="4802817"/>
            <a:ext cx="676759" cy="1607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</p:cNvCxnSpPr>
          <p:nvPr/>
        </p:nvCxnSpPr>
        <p:spPr>
          <a:xfrm>
            <a:off x="3501580" y="5359018"/>
            <a:ext cx="0" cy="86313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350326A-ACFD-44EB-64AC-9C91BA571016}"/>
              </a:ext>
            </a:extLst>
          </p:cNvPr>
          <p:cNvSpPr/>
          <p:nvPr/>
        </p:nvSpPr>
        <p:spPr>
          <a:xfrm>
            <a:off x="4020442" y="447066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C678FE9-FAC6-09E7-6D5B-5521E169E9C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5406240" y="5026100"/>
            <a:ext cx="34656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45B4608-41DD-27E4-0B76-BBBAC52810E5}"/>
              </a:ext>
            </a:extLst>
          </p:cNvPr>
          <p:cNvSpPr/>
          <p:nvPr/>
        </p:nvSpPr>
        <p:spPr>
          <a:xfrm>
            <a:off x="5952246" y="275041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6230122" y="2554681"/>
            <a:ext cx="5376855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Rename the worksheet ‘£ by Benefit State’.  When complete, move the new worksheet to the end as seen above.  You can do this by click-hold-dragging on the worksheet name to the desired position.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CBCB0D-38F7-8934-B7DF-27C12151898A}"/>
              </a:ext>
            </a:extLst>
          </p:cNvPr>
          <p:cNvCxnSpPr>
            <a:cxnSpLocks/>
          </p:cNvCxnSpPr>
          <p:nvPr/>
        </p:nvCxnSpPr>
        <p:spPr>
          <a:xfrm flipV="1">
            <a:off x="11330361" y="1321437"/>
            <a:ext cx="0" cy="123324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602819-3C34-4BE8-D9B6-0CED2E47CF70}"/>
              </a:ext>
            </a:extLst>
          </p:cNvPr>
          <p:cNvSpPr txBox="1"/>
          <p:nvPr/>
        </p:nvSpPr>
        <p:spPr>
          <a:xfrm>
            <a:off x="286216" y="1882755"/>
            <a:ext cx="1512323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Tip</a:t>
            </a:r>
            <a:r>
              <a:rPr lang="en-US" sz="1200" dirty="0"/>
              <a:t>.  Edit this field to open the ‘PivotTable Fields’ on the right of the screen.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40D305-56D4-0A08-FE4C-1958192029D0}"/>
              </a:ext>
            </a:extLst>
          </p:cNvPr>
          <p:cNvCxnSpPr>
            <a:cxnSpLocks/>
          </p:cNvCxnSpPr>
          <p:nvPr/>
        </p:nvCxnSpPr>
        <p:spPr>
          <a:xfrm>
            <a:off x="1798539" y="2375186"/>
            <a:ext cx="22768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E66A12-F3F5-DD8C-2E02-C47E80BA91CA}"/>
              </a:ext>
            </a:extLst>
          </p:cNvPr>
          <p:cNvCxnSpPr>
            <a:cxnSpLocks/>
          </p:cNvCxnSpPr>
          <p:nvPr/>
        </p:nvCxnSpPr>
        <p:spPr>
          <a:xfrm>
            <a:off x="1798539" y="2189741"/>
            <a:ext cx="780105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6EAF7817-7F6D-E28B-CC70-B0A4A638D464}"/>
              </a:ext>
            </a:extLst>
          </p:cNvPr>
          <p:cNvSpPr/>
          <p:nvPr/>
        </p:nvSpPr>
        <p:spPr>
          <a:xfrm>
            <a:off x="2834993" y="1098598"/>
            <a:ext cx="523178" cy="4732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D2CD49-32ED-1DA8-1FA1-7F0BFF816746}"/>
              </a:ext>
            </a:extLst>
          </p:cNvPr>
          <p:cNvSpPr/>
          <p:nvPr/>
        </p:nvSpPr>
        <p:spPr>
          <a:xfrm>
            <a:off x="4584483" y="1101868"/>
            <a:ext cx="1578672" cy="4405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985FE2-E8ED-C05D-1479-0A384DC561C2}"/>
              </a:ext>
            </a:extLst>
          </p:cNvPr>
          <p:cNvSpPr/>
          <p:nvPr/>
        </p:nvSpPr>
        <p:spPr>
          <a:xfrm>
            <a:off x="2170121" y="1095058"/>
            <a:ext cx="507207" cy="4757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B3F1F7C-D2EE-B4F8-A697-73405EA9D217}"/>
              </a:ext>
            </a:extLst>
          </p:cNvPr>
          <p:cNvSpPr/>
          <p:nvPr/>
        </p:nvSpPr>
        <p:spPr>
          <a:xfrm>
            <a:off x="6412433" y="1101868"/>
            <a:ext cx="4967602" cy="4405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16EA17D-F350-04A1-B789-C4F99F0AA043}"/>
              </a:ext>
            </a:extLst>
          </p:cNvPr>
          <p:cNvSpPr/>
          <p:nvPr/>
        </p:nvSpPr>
        <p:spPr>
          <a:xfrm>
            <a:off x="1731592" y="1095665"/>
            <a:ext cx="314935" cy="47573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FCFE9C3-5DC1-EA2E-E8A8-58A711273B3F}"/>
              </a:ext>
            </a:extLst>
          </p:cNvPr>
          <p:cNvSpPr/>
          <p:nvPr/>
        </p:nvSpPr>
        <p:spPr>
          <a:xfrm>
            <a:off x="1055844" y="758461"/>
            <a:ext cx="381072" cy="47573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37EAA08-CC28-8FC6-A306-A9702D5F65C3}"/>
              </a:ext>
            </a:extLst>
          </p:cNvPr>
          <p:cNvSpPr/>
          <p:nvPr/>
        </p:nvSpPr>
        <p:spPr>
          <a:xfrm>
            <a:off x="2614075" y="755037"/>
            <a:ext cx="633046" cy="4732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A39D8EA-BD42-43DE-FA13-59F4CA1F60A5}"/>
              </a:ext>
            </a:extLst>
          </p:cNvPr>
          <p:cNvSpPr txBox="1"/>
          <p:nvPr/>
        </p:nvSpPr>
        <p:spPr>
          <a:xfrm>
            <a:off x="382362" y="726309"/>
            <a:ext cx="739495" cy="10266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700" dirty="0"/>
              <a:t>This worksheet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C181ACD-4BCF-FFF9-02F0-B366193E482C}"/>
              </a:ext>
            </a:extLst>
          </p:cNvPr>
          <p:cNvSpPr txBox="1"/>
          <p:nvPr/>
        </p:nvSpPr>
        <p:spPr>
          <a:xfrm>
            <a:off x="1371196" y="732703"/>
            <a:ext cx="1310063" cy="93327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700" dirty="0"/>
              <a:t>Is informing these worksheets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A47D990-6DF5-FEEB-7D09-602DF8EEF491}"/>
              </a:ext>
            </a:extLst>
          </p:cNvPr>
          <p:cNvSpPr/>
          <p:nvPr/>
        </p:nvSpPr>
        <p:spPr>
          <a:xfrm>
            <a:off x="1055844" y="892615"/>
            <a:ext cx="381072" cy="4757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824F850-D1EB-62F8-3D5B-8BC1843D1F74}"/>
              </a:ext>
            </a:extLst>
          </p:cNvPr>
          <p:cNvSpPr/>
          <p:nvPr/>
        </p:nvSpPr>
        <p:spPr>
          <a:xfrm>
            <a:off x="2614075" y="889191"/>
            <a:ext cx="633046" cy="4732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60FB6B1-444E-4036-C8B4-4D00B76E9A8D}"/>
              </a:ext>
            </a:extLst>
          </p:cNvPr>
          <p:cNvSpPr txBox="1"/>
          <p:nvPr/>
        </p:nvSpPr>
        <p:spPr>
          <a:xfrm>
            <a:off x="382362" y="860463"/>
            <a:ext cx="739495" cy="10266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700" dirty="0"/>
              <a:t>This worksheet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956F8A8-6C34-FA38-392E-50A90B4781A2}"/>
              </a:ext>
            </a:extLst>
          </p:cNvPr>
          <p:cNvSpPr txBox="1"/>
          <p:nvPr/>
        </p:nvSpPr>
        <p:spPr>
          <a:xfrm>
            <a:off x="1371196" y="866857"/>
            <a:ext cx="1310063" cy="93327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700" dirty="0"/>
              <a:t>Is informing these worksheets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AD28689-E302-07CF-C60F-C44F9D23BAED}"/>
              </a:ext>
            </a:extLst>
          </p:cNvPr>
          <p:cNvSpPr/>
          <p:nvPr/>
        </p:nvSpPr>
        <p:spPr>
          <a:xfrm>
            <a:off x="468351" y="665710"/>
            <a:ext cx="2832554" cy="3429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B77E7EF-0AAD-7ACB-0BE9-B5EA05889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06" y="1184100"/>
            <a:ext cx="11269587" cy="10825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FB7D11E4-11F2-F98B-123E-CDFD9F4BA805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104</a:t>
            </a:r>
          </a:p>
        </p:txBody>
      </p:sp>
    </p:spTree>
    <p:extLst>
      <p:ext uri="{BB962C8B-B14F-4D97-AF65-F5344CB8AC3E}">
        <p14:creationId xmlns:p14="http://schemas.microsoft.com/office/powerpoint/2010/main" val="3298533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122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44</cp:revision>
  <dcterms:created xsi:type="dcterms:W3CDTF">2018-11-18T20:12:59Z</dcterms:created>
  <dcterms:modified xsi:type="dcterms:W3CDTF">2023-12-08T09:45:53Z</dcterms:modified>
</cp:coreProperties>
</file>