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2E6875ED-957E-270B-8087-CB90279F8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417" y="1307420"/>
            <a:ext cx="8861752" cy="489540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4529988" y="2612325"/>
            <a:ext cx="2710156" cy="23083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Drag and drop the highlighted field names from the ‘Field Name’ group at the top, into the ‘Filters, Columns, Rows and Values’ fields at the bottom as shown.  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When complete, the field name ‘Benefit (i.e. Difference/Value/Description)’, auto populates with the additional text ‘Sum of’, when it has been dropped into the ‘Values’ field.  Allow that to happen – do nothing.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7700704" y="3419679"/>
            <a:ext cx="571112" cy="156360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7703631" y="4827154"/>
            <a:ext cx="571112" cy="156360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9185731" y="4818138"/>
            <a:ext cx="919782" cy="88260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D869CC5-43F1-3F47-1185-378F45032E72}"/>
              </a:ext>
            </a:extLst>
          </p:cNvPr>
          <p:cNvSpPr/>
          <p:nvPr/>
        </p:nvSpPr>
        <p:spPr>
          <a:xfrm>
            <a:off x="7568532" y="3235811"/>
            <a:ext cx="2648618" cy="2876059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7849E23-BA3B-DE89-A067-D4A7DE69352C}"/>
              </a:ext>
            </a:extLst>
          </p:cNvPr>
          <p:cNvCxnSpPr>
            <a:cxnSpLocks/>
          </p:cNvCxnSpPr>
          <p:nvPr/>
        </p:nvCxnSpPr>
        <p:spPr>
          <a:xfrm flipV="1">
            <a:off x="7664437" y="624627"/>
            <a:ext cx="1071947" cy="165484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A000163-4484-5CE8-288F-32FBE8635264}"/>
              </a:ext>
            </a:extLst>
          </p:cNvPr>
          <p:cNvCxnSpPr>
            <a:cxnSpLocks/>
          </p:cNvCxnSpPr>
          <p:nvPr/>
        </p:nvCxnSpPr>
        <p:spPr>
          <a:xfrm flipV="1">
            <a:off x="7650767" y="3156090"/>
            <a:ext cx="1087043" cy="5801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B339052-1E24-335D-A214-FDA260A2A827}"/>
              </a:ext>
            </a:extLst>
          </p:cNvPr>
          <p:cNvCxnSpPr>
            <a:cxnSpLocks/>
          </p:cNvCxnSpPr>
          <p:nvPr/>
        </p:nvCxnSpPr>
        <p:spPr>
          <a:xfrm flipV="1">
            <a:off x="10136838" y="3146058"/>
            <a:ext cx="853199" cy="6805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856FDA80-0DD7-6E56-646A-BBD5991D7840}"/>
              </a:ext>
            </a:extLst>
          </p:cNvPr>
          <p:cNvSpPr/>
          <p:nvPr/>
        </p:nvSpPr>
        <p:spPr>
          <a:xfrm>
            <a:off x="7650768" y="2279467"/>
            <a:ext cx="2495761" cy="93464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CD1170-C890-9687-D5C4-5624DA6A76D7}"/>
              </a:ext>
            </a:extLst>
          </p:cNvPr>
          <p:cNvSpPr txBox="1"/>
          <p:nvPr/>
        </p:nvSpPr>
        <p:spPr>
          <a:xfrm>
            <a:off x="7678725" y="3305635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638E85BB-5130-5CB9-4A77-B55F38B6FAF6}"/>
              </a:ext>
            </a:extLst>
          </p:cNvPr>
          <p:cNvCxnSpPr>
            <a:cxnSpLocks/>
            <a:stCxn id="13" idx="3"/>
            <a:endCxn id="5" idx="1"/>
          </p:cNvCxnSpPr>
          <p:nvPr/>
        </p:nvCxnSpPr>
        <p:spPr>
          <a:xfrm flipV="1">
            <a:off x="7240144" y="3345753"/>
            <a:ext cx="438581" cy="420734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A474F1C-B846-2081-5274-10C91EDC71A4}"/>
              </a:ext>
            </a:extLst>
          </p:cNvPr>
          <p:cNvSpPr txBox="1"/>
          <p:nvPr/>
        </p:nvSpPr>
        <p:spPr>
          <a:xfrm>
            <a:off x="7681098" y="4706517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56B3ABD5-1399-28A4-F629-C5D31CDD3EF9}"/>
              </a:ext>
            </a:extLst>
          </p:cNvPr>
          <p:cNvCxnSpPr>
            <a:cxnSpLocks/>
            <a:stCxn id="13" idx="3"/>
            <a:endCxn id="7" idx="1"/>
          </p:cNvCxnSpPr>
          <p:nvPr/>
        </p:nvCxnSpPr>
        <p:spPr>
          <a:xfrm>
            <a:off x="7240144" y="3766487"/>
            <a:ext cx="440954" cy="980148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5E95D07-A32A-1393-AEEF-2E1FEFE292CD}"/>
              </a:ext>
            </a:extLst>
          </p:cNvPr>
          <p:cNvSpPr txBox="1"/>
          <p:nvPr/>
        </p:nvSpPr>
        <p:spPr>
          <a:xfrm>
            <a:off x="8926497" y="4702161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E32A380C-0411-7473-3033-87D1ED95CDF2}"/>
              </a:ext>
            </a:extLst>
          </p:cNvPr>
          <p:cNvCxnSpPr>
            <a:cxnSpLocks/>
            <a:stCxn id="13" idx="3"/>
            <a:endCxn id="16" idx="2"/>
          </p:cNvCxnSpPr>
          <p:nvPr/>
        </p:nvCxnSpPr>
        <p:spPr>
          <a:xfrm>
            <a:off x="7240144" y="3766487"/>
            <a:ext cx="1748498" cy="1015910"/>
          </a:xfrm>
          <a:prstGeom prst="bentConnector4">
            <a:avLst>
              <a:gd name="adj1" fmla="val 12678"/>
              <a:gd name="adj2" fmla="val 128831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B3B94189-8456-77B8-27B7-9E41A672A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810" y="618984"/>
            <a:ext cx="2252227" cy="252830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43D94617-4F42-2605-A9D8-9FF64A22D307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105</a:t>
            </a:r>
          </a:p>
        </p:txBody>
      </p:sp>
    </p:spTree>
    <p:extLst>
      <p:ext uri="{BB962C8B-B14F-4D97-AF65-F5344CB8AC3E}">
        <p14:creationId xmlns:p14="http://schemas.microsoft.com/office/powerpoint/2010/main" val="3632034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87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44</cp:revision>
  <dcterms:created xsi:type="dcterms:W3CDTF">2018-11-18T20:12:59Z</dcterms:created>
  <dcterms:modified xsi:type="dcterms:W3CDTF">2023-12-08T09:46:26Z</dcterms:modified>
</cp:coreProperties>
</file>