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CA6DC921-1C03-AA41-DF34-E5B258C97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074" y="1438547"/>
            <a:ext cx="8823909" cy="48665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4092590" y="979250"/>
            <a:ext cx="1933992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Remain in the ‘Design’ field.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3814712" y="100048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D480BBC-9203-13FB-F305-E910ADAD3F55}"/>
              </a:ext>
            </a:extLst>
          </p:cNvPr>
          <p:cNvCxnSpPr>
            <a:cxnSpLocks/>
          </p:cNvCxnSpPr>
          <p:nvPr/>
        </p:nvCxnSpPr>
        <p:spPr>
          <a:xfrm flipH="1">
            <a:off x="4667275" y="1256249"/>
            <a:ext cx="1" cy="31772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309C613-92E5-F2EF-C51B-B60B79F81430}"/>
              </a:ext>
            </a:extLst>
          </p:cNvPr>
          <p:cNvSpPr txBox="1"/>
          <p:nvPr/>
        </p:nvSpPr>
        <p:spPr>
          <a:xfrm>
            <a:off x="1326587" y="1050822"/>
            <a:ext cx="1571828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‘Sub Totals’.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3C1C82-7390-9F39-C8DD-1656CF92954F}"/>
              </a:ext>
            </a:extLst>
          </p:cNvPr>
          <p:cNvSpPr/>
          <p:nvPr/>
        </p:nvSpPr>
        <p:spPr>
          <a:xfrm>
            <a:off x="1053387" y="107330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E8F9798-504A-ACC0-FDE3-0F78A7972D10}"/>
              </a:ext>
            </a:extLst>
          </p:cNvPr>
          <p:cNvCxnSpPr>
            <a:cxnSpLocks/>
          </p:cNvCxnSpPr>
          <p:nvPr/>
        </p:nvCxnSpPr>
        <p:spPr>
          <a:xfrm>
            <a:off x="2027887" y="1327821"/>
            <a:ext cx="0" cy="47025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65596E5-4079-6978-3645-503DB3697B3A}"/>
              </a:ext>
            </a:extLst>
          </p:cNvPr>
          <p:cNvSpPr txBox="1"/>
          <p:nvPr/>
        </p:nvSpPr>
        <p:spPr>
          <a:xfrm>
            <a:off x="4118205" y="1845145"/>
            <a:ext cx="2099416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‘Don’t Show Subtotals’.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DFB288-6C16-1336-096F-2F25CBBC9C74}"/>
              </a:ext>
            </a:extLst>
          </p:cNvPr>
          <p:cNvSpPr/>
          <p:nvPr/>
        </p:nvSpPr>
        <p:spPr>
          <a:xfrm>
            <a:off x="6217412" y="186638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5C06A45-DADA-1876-35C6-3C72A08DD70A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3196390" y="1983645"/>
            <a:ext cx="92181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316087F-F884-89F0-6D68-33185AEA6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298" y="3765643"/>
            <a:ext cx="2513323" cy="24216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E1D2791-73E1-26BC-8997-96077EBFBB7B}"/>
              </a:ext>
            </a:extLst>
          </p:cNvPr>
          <p:cNvSpPr txBox="1"/>
          <p:nvPr/>
        </p:nvSpPr>
        <p:spPr>
          <a:xfrm>
            <a:off x="3149587" y="4032813"/>
            <a:ext cx="2729675" cy="9541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Now we want to format the fields.  Select all of them as shown, right click onto any of the selected fields, then select ‘Format Cells’.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A43FF2-6A7A-FC0C-05C1-AFC0B4ABF4F3}"/>
              </a:ext>
            </a:extLst>
          </p:cNvPr>
          <p:cNvSpPr/>
          <p:nvPr/>
        </p:nvSpPr>
        <p:spPr>
          <a:xfrm>
            <a:off x="2871710" y="437996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3CF850-1FC5-F2BC-0472-35F8A8538391}"/>
              </a:ext>
            </a:extLst>
          </p:cNvPr>
          <p:cNvCxnSpPr>
            <a:cxnSpLocks/>
          </p:cNvCxnSpPr>
          <p:nvPr/>
        </p:nvCxnSpPr>
        <p:spPr>
          <a:xfrm flipV="1">
            <a:off x="4364404" y="3593003"/>
            <a:ext cx="6716" cy="43981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0050B47-E700-6066-073D-0603E39F6831}"/>
              </a:ext>
            </a:extLst>
          </p:cNvPr>
          <p:cNvCxnSpPr>
            <a:cxnSpLocks/>
          </p:cNvCxnSpPr>
          <p:nvPr/>
        </p:nvCxnSpPr>
        <p:spPr>
          <a:xfrm>
            <a:off x="5879262" y="4080592"/>
            <a:ext cx="27562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899B22A-0847-3B21-BC73-BCC3F5FC9C64}"/>
              </a:ext>
            </a:extLst>
          </p:cNvPr>
          <p:cNvSpPr txBox="1"/>
          <p:nvPr/>
        </p:nvSpPr>
        <p:spPr>
          <a:xfrm>
            <a:off x="7998086" y="2287760"/>
            <a:ext cx="2999596" cy="9541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‘Format Cells’ window will appear.  Select (a) ‘Currency’ (b) ‘3 Decimal Places’ (c) ‘£ Symbol’ (d) ‘4th option for Negative Numbers’ (e) ‘OK’. 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D661F6A-5BE4-557E-318E-469F6557BB7B}"/>
              </a:ext>
            </a:extLst>
          </p:cNvPr>
          <p:cNvSpPr/>
          <p:nvPr/>
        </p:nvSpPr>
        <p:spPr>
          <a:xfrm>
            <a:off x="7716938" y="265100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401032D-67CE-5F27-413B-8A646DC3C5CE}"/>
              </a:ext>
            </a:extLst>
          </p:cNvPr>
          <p:cNvCxnSpPr>
            <a:cxnSpLocks/>
          </p:cNvCxnSpPr>
          <p:nvPr/>
        </p:nvCxnSpPr>
        <p:spPr>
          <a:xfrm>
            <a:off x="9409846" y="3181354"/>
            <a:ext cx="0" cy="56929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69553A4A-A453-5386-4E07-8505477239FE}"/>
              </a:ext>
            </a:extLst>
          </p:cNvPr>
          <p:cNvSpPr/>
          <p:nvPr/>
        </p:nvSpPr>
        <p:spPr>
          <a:xfrm>
            <a:off x="8038476" y="4211346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430DEF7-4C85-B10F-0BDF-F83D4BFB612B}"/>
              </a:ext>
            </a:extLst>
          </p:cNvPr>
          <p:cNvSpPr/>
          <p:nvPr/>
        </p:nvSpPr>
        <p:spPr>
          <a:xfrm>
            <a:off x="9303582" y="4116277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13DF381-1D8E-4DF4-CAA2-E3827F29ADC3}"/>
              </a:ext>
            </a:extLst>
          </p:cNvPr>
          <p:cNvSpPr/>
          <p:nvPr/>
        </p:nvSpPr>
        <p:spPr>
          <a:xfrm>
            <a:off x="10121134" y="4458321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5F63E98-BAB2-FB2A-4759-9C84870237C2}"/>
              </a:ext>
            </a:extLst>
          </p:cNvPr>
          <p:cNvSpPr/>
          <p:nvPr/>
        </p:nvSpPr>
        <p:spPr>
          <a:xfrm>
            <a:off x="9500783" y="4714716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BDD8B46-812C-569F-B89F-2F982751400A}"/>
              </a:ext>
            </a:extLst>
          </p:cNvPr>
          <p:cNvCxnSpPr>
            <a:cxnSpLocks/>
          </p:cNvCxnSpPr>
          <p:nvPr/>
        </p:nvCxnSpPr>
        <p:spPr>
          <a:xfrm>
            <a:off x="8216094" y="4256556"/>
            <a:ext cx="11568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97D585B-4194-BE04-2E3A-3C91C62B660F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9389852" y="4206697"/>
            <a:ext cx="0" cy="13363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3110C49-E9F3-B93F-600B-53971493AAC1}"/>
              </a:ext>
            </a:extLst>
          </p:cNvPr>
          <p:cNvCxnSpPr>
            <a:cxnSpLocks/>
            <a:stCxn id="36" idx="1"/>
          </p:cNvCxnSpPr>
          <p:nvPr/>
        </p:nvCxnSpPr>
        <p:spPr>
          <a:xfrm flipH="1">
            <a:off x="9587053" y="4503531"/>
            <a:ext cx="534081" cy="148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C51BD23-984B-3BC2-F90F-B232502F2712}"/>
              </a:ext>
            </a:extLst>
          </p:cNvPr>
          <p:cNvCxnSpPr>
            <a:cxnSpLocks/>
          </p:cNvCxnSpPr>
          <p:nvPr/>
        </p:nvCxnSpPr>
        <p:spPr>
          <a:xfrm flipH="1">
            <a:off x="9293600" y="4762842"/>
            <a:ext cx="19720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E328E04A-A10F-D9B0-7109-6C1232CBB3A7}"/>
              </a:ext>
            </a:extLst>
          </p:cNvPr>
          <p:cNvSpPr/>
          <p:nvPr/>
        </p:nvSpPr>
        <p:spPr>
          <a:xfrm>
            <a:off x="10423341" y="6250643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e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F8B71D2-D3D3-4DE1-03A4-F599DF948A0B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10509611" y="6144981"/>
            <a:ext cx="0" cy="10566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B119EA7-AB69-950E-37BC-CF02BD7F8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602" y="3959862"/>
            <a:ext cx="1371317" cy="173857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9" name="Picture 5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8155964-3D19-8930-DF30-49E28663EC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5075" y="1933856"/>
            <a:ext cx="1371315" cy="49007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49C6D8A6-8FBB-8493-E62D-C80A59DD0548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107</a:t>
            </a:r>
          </a:p>
        </p:txBody>
      </p:sp>
    </p:spTree>
    <p:extLst>
      <p:ext uri="{BB962C8B-B14F-4D97-AF65-F5344CB8AC3E}">
        <p14:creationId xmlns:p14="http://schemas.microsoft.com/office/powerpoint/2010/main" val="1116673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107</Words>
  <Application>Microsoft Macintosh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45</cp:revision>
  <dcterms:created xsi:type="dcterms:W3CDTF">2018-11-18T20:12:59Z</dcterms:created>
  <dcterms:modified xsi:type="dcterms:W3CDTF">2023-12-08T09:47:48Z</dcterms:modified>
</cp:coreProperties>
</file>