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9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E9DC46DD-B54E-452A-7312-38147D0E7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593" y="988266"/>
            <a:ext cx="8858814" cy="488146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16020E-B0A6-E6E1-E64E-7429BCFE3F4A}"/>
              </a:ext>
            </a:extLst>
          </p:cNvPr>
          <p:cNvSpPr txBox="1"/>
          <p:nvPr/>
        </p:nvSpPr>
        <p:spPr>
          <a:xfrm>
            <a:off x="2299095" y="1075768"/>
            <a:ext cx="2729675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PivotTable now looks like this.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835687-FE39-2D52-E182-0C68D4BD0F0E}"/>
              </a:ext>
            </a:extLst>
          </p:cNvPr>
          <p:cNvSpPr/>
          <p:nvPr/>
        </p:nvSpPr>
        <p:spPr>
          <a:xfrm>
            <a:off x="2021218" y="111203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E10F5C4-4CFD-9A7E-A3ED-61724F162989}"/>
              </a:ext>
            </a:extLst>
          </p:cNvPr>
          <p:cNvCxnSpPr>
            <a:cxnSpLocks/>
          </p:cNvCxnSpPr>
          <p:nvPr/>
        </p:nvCxnSpPr>
        <p:spPr>
          <a:xfrm>
            <a:off x="3834262" y="1383545"/>
            <a:ext cx="0" cy="654549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8C1AAE65-BF4D-5D21-DB90-B951A7657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506" y="3795836"/>
            <a:ext cx="2316955" cy="174394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2B0CAC1-E0A2-CC5E-6507-8422D4815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012" y="2967936"/>
            <a:ext cx="1315280" cy="310753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F64C21E-16EA-59A8-7101-5460595547D8}"/>
              </a:ext>
            </a:extLst>
          </p:cNvPr>
          <p:cNvSpPr txBox="1"/>
          <p:nvPr/>
        </p:nvSpPr>
        <p:spPr>
          <a:xfrm>
            <a:off x="934258" y="4097859"/>
            <a:ext cx="2729675" cy="9541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Benefit State/Maturity </a:t>
            </a:r>
            <a:r>
              <a:rPr lang="en-US" sz="1400" dirty="0" err="1"/>
              <a:t>categorisations</a:t>
            </a:r>
            <a:r>
              <a:rPr lang="en-US" sz="1400" dirty="0"/>
              <a:t> need to be ordered.  Right click on them individually, then select ‘Move’.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F9BF419-55DC-7E69-AE4F-B9103E664DF1}"/>
              </a:ext>
            </a:extLst>
          </p:cNvPr>
          <p:cNvCxnSpPr>
            <a:cxnSpLocks/>
          </p:cNvCxnSpPr>
          <p:nvPr/>
        </p:nvCxnSpPr>
        <p:spPr>
          <a:xfrm flipV="1">
            <a:off x="1984768" y="2494243"/>
            <a:ext cx="0" cy="1603616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89D09E5F-18CC-5DA5-4CBD-623D1090996D}"/>
              </a:ext>
            </a:extLst>
          </p:cNvPr>
          <p:cNvSpPr/>
          <p:nvPr/>
        </p:nvSpPr>
        <p:spPr>
          <a:xfrm>
            <a:off x="656381" y="444552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4268B9-0122-AA27-2099-DFBDA9BB7E28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3663933" y="4574913"/>
            <a:ext cx="383202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0D513DC3-9612-BEE2-9C46-61A858CAC306}"/>
              </a:ext>
            </a:extLst>
          </p:cNvPr>
          <p:cNvSpPr/>
          <p:nvPr/>
        </p:nvSpPr>
        <p:spPr>
          <a:xfrm>
            <a:off x="6994023" y="235631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61C5D8B-0C1E-03C6-6F90-7A53509818BA}"/>
              </a:ext>
            </a:extLst>
          </p:cNvPr>
          <p:cNvSpPr txBox="1"/>
          <p:nvPr/>
        </p:nvSpPr>
        <p:spPr>
          <a:xfrm>
            <a:off x="5768125" y="2590840"/>
            <a:ext cx="2729675" cy="9541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this window opens, move the order of the </a:t>
            </a:r>
            <a:r>
              <a:rPr lang="en-US" sz="1400" dirty="0" err="1"/>
              <a:t>categorisations</a:t>
            </a:r>
            <a:r>
              <a:rPr lang="en-US" sz="1400" dirty="0"/>
              <a:t> individually, so they appear in the order on the right.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0C800B6-B4A1-D270-EDE7-BBC388AB560B}"/>
              </a:ext>
            </a:extLst>
          </p:cNvPr>
          <p:cNvCxnSpPr>
            <a:cxnSpLocks/>
            <a:stCxn id="28" idx="2"/>
            <a:endCxn id="5" idx="0"/>
          </p:cNvCxnSpPr>
          <p:nvPr/>
        </p:nvCxnSpPr>
        <p:spPr>
          <a:xfrm>
            <a:off x="7132963" y="3544947"/>
            <a:ext cx="2021" cy="250889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5DA8B41-4617-AF8A-92F2-CAE02C69B636}"/>
              </a:ext>
            </a:extLst>
          </p:cNvPr>
          <p:cNvCxnSpPr>
            <a:cxnSpLocks/>
            <a:stCxn id="28" idx="3"/>
            <a:endCxn id="36" idx="1"/>
          </p:cNvCxnSpPr>
          <p:nvPr/>
        </p:nvCxnSpPr>
        <p:spPr>
          <a:xfrm flipV="1">
            <a:off x="8497800" y="3065100"/>
            <a:ext cx="354447" cy="279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39D44BEE-AFAF-5714-F8DB-F39DF64438CE}"/>
              </a:ext>
            </a:extLst>
          </p:cNvPr>
          <p:cNvSpPr/>
          <p:nvPr/>
        </p:nvSpPr>
        <p:spPr>
          <a:xfrm>
            <a:off x="8852247" y="2076929"/>
            <a:ext cx="2831085" cy="197634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u="sng" dirty="0">
                <a:solidFill>
                  <a:schemeClr val="tx1"/>
                </a:solidFill>
              </a:rPr>
              <a:t>Order of the Benefit State/Maturity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Being Drafted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Being Defined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Being Quantified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Being Planned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 Delivery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1"/>
                </a:solidFill>
              </a:rPr>
              <a:t>Realised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Cancelled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8D0231F-60C8-227A-DB39-538E99E50EAB}"/>
              </a:ext>
            </a:extLst>
          </p:cNvPr>
          <p:cNvSpPr/>
          <p:nvPr/>
        </p:nvSpPr>
        <p:spPr>
          <a:xfrm>
            <a:off x="8849098" y="4628118"/>
            <a:ext cx="2159150" cy="86365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Formatting of the PivotTable is now complete; the line chart can be added next.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B4ACCF8-26E3-538F-C922-BB3626D5067E}"/>
              </a:ext>
            </a:extLst>
          </p:cNvPr>
          <p:cNvSpPr/>
          <p:nvPr/>
        </p:nvSpPr>
        <p:spPr>
          <a:xfrm>
            <a:off x="8576565" y="494268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246A0678-2621-5035-144A-DFC834104D9D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108</a:t>
            </a:r>
          </a:p>
        </p:txBody>
      </p:sp>
    </p:spTree>
    <p:extLst>
      <p:ext uri="{BB962C8B-B14F-4D97-AF65-F5344CB8AC3E}">
        <p14:creationId xmlns:p14="http://schemas.microsoft.com/office/powerpoint/2010/main" val="2203953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93</Words>
  <Application>Microsoft Macintosh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46</cp:revision>
  <dcterms:created xsi:type="dcterms:W3CDTF">2018-11-18T20:12:59Z</dcterms:created>
  <dcterms:modified xsi:type="dcterms:W3CDTF">2023-12-08T10:08:21Z</dcterms:modified>
</cp:coreProperties>
</file>