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9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 descr="Graphical user interface, application, table, Excel&#10;&#10;Description automatically generated">
            <a:extLst>
              <a:ext uri="{FF2B5EF4-FFF2-40B4-BE49-F238E27FC236}">
                <a16:creationId xmlns:a16="http://schemas.microsoft.com/office/drawing/2014/main" id="{5DF5BB87-5AF4-2DCE-0325-C4DA76C52A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9395" y="1378616"/>
            <a:ext cx="8878091" cy="4896473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19" name="Picture 18" descr="Chart, line chart&#10;&#10;Description automatically generated">
            <a:extLst>
              <a:ext uri="{FF2B5EF4-FFF2-40B4-BE49-F238E27FC236}">
                <a16:creationId xmlns:a16="http://schemas.microsoft.com/office/drawing/2014/main" id="{E182E1E4-75CE-05CA-32F4-73CCD111C1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7523" y="4001882"/>
            <a:ext cx="4243387" cy="1839283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ED10BEC-3668-A69A-201B-6A026760F532}"/>
              </a:ext>
            </a:extLst>
          </p:cNvPr>
          <p:cNvSpPr txBox="1"/>
          <p:nvPr/>
        </p:nvSpPr>
        <p:spPr>
          <a:xfrm>
            <a:off x="1451508" y="3419791"/>
            <a:ext cx="1694914" cy="3077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Edit the PivotTable.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F078BF22-AB43-EDF7-85B5-A818D18142CA}"/>
              </a:ext>
            </a:extLst>
          </p:cNvPr>
          <p:cNvCxnSpPr>
            <a:cxnSpLocks/>
          </p:cNvCxnSpPr>
          <p:nvPr/>
        </p:nvCxnSpPr>
        <p:spPr>
          <a:xfrm flipV="1">
            <a:off x="2687523" y="2457835"/>
            <a:ext cx="0" cy="961956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E779BC25-413C-16F4-3A7D-6EEC12B551BB}"/>
              </a:ext>
            </a:extLst>
          </p:cNvPr>
          <p:cNvSpPr/>
          <p:nvPr/>
        </p:nvSpPr>
        <p:spPr>
          <a:xfrm>
            <a:off x="1173631" y="3456417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02AF993-D82A-796E-8272-DAE8C1DF52A5}"/>
              </a:ext>
            </a:extLst>
          </p:cNvPr>
          <p:cNvSpPr txBox="1"/>
          <p:nvPr/>
        </p:nvSpPr>
        <p:spPr>
          <a:xfrm>
            <a:off x="1407980" y="1003754"/>
            <a:ext cx="1594877" cy="27699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Select the ‘Insert’ tab.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3432C0D1-A08F-95D9-3C9E-6DA7F7B9C6AC}"/>
              </a:ext>
            </a:extLst>
          </p:cNvPr>
          <p:cNvCxnSpPr>
            <a:cxnSpLocks/>
            <a:stCxn id="13" idx="2"/>
          </p:cNvCxnSpPr>
          <p:nvPr/>
        </p:nvCxnSpPr>
        <p:spPr>
          <a:xfrm>
            <a:off x="2205419" y="1280753"/>
            <a:ext cx="0" cy="289463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34BB6C44-2350-7568-3285-E8256E0CC46A}"/>
              </a:ext>
            </a:extLst>
          </p:cNvPr>
          <p:cNvSpPr/>
          <p:nvPr/>
        </p:nvSpPr>
        <p:spPr>
          <a:xfrm>
            <a:off x="3002857" y="1023498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96EB51D-3770-BF56-2670-950381EFFA21}"/>
              </a:ext>
            </a:extLst>
          </p:cNvPr>
          <p:cNvSpPr txBox="1"/>
          <p:nvPr/>
        </p:nvSpPr>
        <p:spPr>
          <a:xfrm>
            <a:off x="4698412" y="1015047"/>
            <a:ext cx="1953887" cy="27699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Select the ‘Line Chart’ icon.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FCE6FC88-D065-CD46-2160-CA9D76EFBE64}"/>
              </a:ext>
            </a:extLst>
          </p:cNvPr>
          <p:cNvCxnSpPr>
            <a:cxnSpLocks/>
            <a:stCxn id="17" idx="2"/>
          </p:cNvCxnSpPr>
          <p:nvPr/>
        </p:nvCxnSpPr>
        <p:spPr>
          <a:xfrm flipH="1">
            <a:off x="5675355" y="1292046"/>
            <a:ext cx="1" cy="468643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602C05F2-2690-A107-0A65-035FC2518A25}"/>
              </a:ext>
            </a:extLst>
          </p:cNvPr>
          <p:cNvSpPr/>
          <p:nvPr/>
        </p:nvSpPr>
        <p:spPr>
          <a:xfrm>
            <a:off x="4420535" y="1036284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8B9C425-ADB0-167C-99D9-31CC5FA355B0}"/>
              </a:ext>
            </a:extLst>
          </p:cNvPr>
          <p:cNvSpPr/>
          <p:nvPr/>
        </p:nvSpPr>
        <p:spPr>
          <a:xfrm>
            <a:off x="6338006" y="2823819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F8574AF-966D-9A7F-A1A5-725B45FD83CD}"/>
              </a:ext>
            </a:extLst>
          </p:cNvPr>
          <p:cNvSpPr txBox="1"/>
          <p:nvPr/>
        </p:nvSpPr>
        <p:spPr>
          <a:xfrm>
            <a:off x="6615883" y="2787401"/>
            <a:ext cx="2471560" cy="3077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Select this Line Chart.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6C5E8CC1-4729-D76A-FE50-23E67BC7A4C0}"/>
              </a:ext>
            </a:extLst>
          </p:cNvPr>
          <p:cNvCxnSpPr>
            <a:cxnSpLocks/>
          </p:cNvCxnSpPr>
          <p:nvPr/>
        </p:nvCxnSpPr>
        <p:spPr>
          <a:xfrm flipV="1">
            <a:off x="7046296" y="2272950"/>
            <a:ext cx="0" cy="519084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EA2A9D85-987D-1799-3323-EE2F5CB42B3D}"/>
              </a:ext>
            </a:extLst>
          </p:cNvPr>
          <p:cNvSpPr txBox="1"/>
          <p:nvPr/>
        </p:nvSpPr>
        <p:spPr>
          <a:xfrm>
            <a:off x="6504163" y="4234615"/>
            <a:ext cx="4022104" cy="52322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The Line Chart will drop into your view.  Drag any one of the 4 corners to enlarge the image.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6DB36DA-037F-35FA-2DEB-FCF25DCF7CB7}"/>
              </a:ext>
            </a:extLst>
          </p:cNvPr>
          <p:cNvSpPr/>
          <p:nvPr/>
        </p:nvSpPr>
        <p:spPr>
          <a:xfrm>
            <a:off x="10528281" y="4374323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26483051-742B-2EAF-619C-9D49F77703D0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109</a:t>
            </a:r>
          </a:p>
        </p:txBody>
      </p:sp>
    </p:spTree>
    <p:extLst>
      <p:ext uri="{BB962C8B-B14F-4D97-AF65-F5344CB8AC3E}">
        <p14:creationId xmlns:p14="http://schemas.microsoft.com/office/powerpoint/2010/main" val="39196620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52</Words>
  <Application>Microsoft Macintosh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46</cp:revision>
  <dcterms:created xsi:type="dcterms:W3CDTF">2018-11-18T20:12:59Z</dcterms:created>
  <dcterms:modified xsi:type="dcterms:W3CDTF">2023-12-08T10:08:51Z</dcterms:modified>
</cp:coreProperties>
</file>