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9F57C4-1BAC-2A40-92E3-7E0E60A5A6E5}" v="1" dt="2023-12-08T10:16:10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6B9F57C4-1BAC-2A40-92E3-7E0E60A5A6E5}"/>
    <pc:docChg chg="modSld">
      <pc:chgData name="Stuart C Wilde MBE" userId="effe1fc91cccb1d5" providerId="LiveId" clId="{6B9F57C4-1BAC-2A40-92E3-7E0E60A5A6E5}" dt="2023-12-08T10:16:10.976" v="0"/>
      <pc:docMkLst>
        <pc:docMk/>
      </pc:docMkLst>
      <pc:sldChg chg="addSp modSp">
        <pc:chgData name="Stuart C Wilde MBE" userId="effe1fc91cccb1d5" providerId="LiveId" clId="{6B9F57C4-1BAC-2A40-92E3-7E0E60A5A6E5}" dt="2023-12-08T10:16:10.976" v="0"/>
        <pc:sldMkLst>
          <pc:docMk/>
          <pc:sldMk cId="3973677040" sldId="293"/>
        </pc:sldMkLst>
        <pc:spChg chg="add mod">
          <ac:chgData name="Stuart C Wilde MBE" userId="effe1fc91cccb1d5" providerId="LiveId" clId="{6B9F57C4-1BAC-2A40-92E3-7E0E60A5A6E5}" dt="2023-12-08T10:16:10.976" v="0"/>
          <ac:spMkLst>
            <pc:docMk/>
            <pc:sldMk cId="3973677040" sldId="293"/>
            <ac:spMk id="2" creationId="{953D4F9B-0ADA-82CB-78A0-F6D76B967590}"/>
          </ac:spMkLst>
        </pc:sp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48B27C-BB60-C069-69E2-D74DA0FCEA05}"/>
              </a:ext>
            </a:extLst>
          </p:cNvPr>
          <p:cNvSpPr/>
          <p:nvPr/>
        </p:nvSpPr>
        <p:spPr>
          <a:xfrm>
            <a:off x="4160252" y="2709852"/>
            <a:ext cx="1040155" cy="804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C0742-9BF7-F384-F861-42A29325F6A7}"/>
              </a:ext>
            </a:extLst>
          </p:cNvPr>
          <p:cNvSpPr/>
          <p:nvPr/>
        </p:nvSpPr>
        <p:spPr>
          <a:xfrm>
            <a:off x="5334490" y="2709858"/>
            <a:ext cx="485241" cy="80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A14D7A-6FD0-C59F-FACC-1E2091E0A981}"/>
              </a:ext>
            </a:extLst>
          </p:cNvPr>
          <p:cNvSpPr/>
          <p:nvPr/>
        </p:nvSpPr>
        <p:spPr>
          <a:xfrm>
            <a:off x="5976879" y="2709852"/>
            <a:ext cx="3949989" cy="8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EEFD8E-3433-84A8-EDD2-9380F38B536F}"/>
              </a:ext>
            </a:extLst>
          </p:cNvPr>
          <p:cNvSpPr/>
          <p:nvPr/>
        </p:nvSpPr>
        <p:spPr>
          <a:xfrm>
            <a:off x="780956" y="2208645"/>
            <a:ext cx="2026969" cy="172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3E384D-B60D-642D-466A-F3676C95B071}"/>
              </a:ext>
            </a:extLst>
          </p:cNvPr>
          <p:cNvSpPr/>
          <p:nvPr/>
        </p:nvSpPr>
        <p:spPr>
          <a:xfrm>
            <a:off x="780956" y="2412250"/>
            <a:ext cx="2026969" cy="172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 (also called ‘in-year’)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FED702-6B64-6332-B3CF-6B61F97267E9}"/>
              </a:ext>
            </a:extLst>
          </p:cNvPr>
          <p:cNvSpPr/>
          <p:nvPr/>
        </p:nvSpPr>
        <p:spPr>
          <a:xfrm>
            <a:off x="780956" y="2615855"/>
            <a:ext cx="2026969" cy="17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Forecast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D34D002-1760-BDE7-7D34-D3FED3DFE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214137"/>
              </p:ext>
            </p:extLst>
          </p:nvPr>
        </p:nvGraphicFramePr>
        <p:xfrm>
          <a:off x="759541" y="2843981"/>
          <a:ext cx="10624947" cy="1694854"/>
        </p:xfrm>
        <a:graphic>
          <a:graphicData uri="http://schemas.openxmlformats.org/drawingml/2006/table">
            <a:tbl>
              <a:tblPr/>
              <a:tblGrid>
                <a:gridCol w="1059420">
                  <a:extLst>
                    <a:ext uri="{9D8B030D-6E8A-4147-A177-3AD203B41FA5}">
                      <a16:colId xmlns:a16="http://schemas.microsoft.com/office/drawing/2014/main" val="3844062828"/>
                    </a:ext>
                  </a:extLst>
                </a:gridCol>
                <a:gridCol w="2263093">
                  <a:extLst>
                    <a:ext uri="{9D8B030D-6E8A-4147-A177-3AD203B41FA5}">
                      <a16:colId xmlns:a16="http://schemas.microsoft.com/office/drawing/2014/main" val="2969360398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4156689671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3700034097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4105596302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2647047573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4009167787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3295383168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3014204239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2525511068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1265849962"/>
                    </a:ext>
                  </a:extLst>
                </a:gridCol>
                <a:gridCol w="595924">
                  <a:extLst>
                    <a:ext uri="{9D8B030D-6E8A-4147-A177-3AD203B41FA5}">
                      <a16:colId xmlns:a16="http://schemas.microsoft.com/office/drawing/2014/main" val="1341867042"/>
                    </a:ext>
                  </a:extLst>
                </a:gridCol>
                <a:gridCol w="605383">
                  <a:extLst>
                    <a:ext uri="{9D8B030D-6E8A-4147-A177-3AD203B41FA5}">
                      <a16:colId xmlns:a16="http://schemas.microsoft.com/office/drawing/2014/main" val="832390768"/>
                    </a:ext>
                  </a:extLst>
                </a:gridCol>
                <a:gridCol w="737811">
                  <a:extLst>
                    <a:ext uri="{9D8B030D-6E8A-4147-A177-3AD203B41FA5}">
                      <a16:colId xmlns:a16="http://schemas.microsoft.com/office/drawing/2014/main" val="1290599074"/>
                    </a:ext>
                  </a:extLst>
                </a:gridCol>
              </a:tblGrid>
              <a:tr h="159185"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20/21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21/22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2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22/23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3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23/24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4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24/25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5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25/26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6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26/27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7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27/28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8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28/29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9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29/30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10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Owner </a:t>
                      </a:r>
                      <a:b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the Profile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051095"/>
                  </a:ext>
                </a:extLst>
              </a:tr>
              <a:tr h="159185"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759678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 Cost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Business Change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(£1,267.000)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(£1,485.237)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£989.276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(£1,762.961)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926991"/>
                  </a:ext>
                </a:extLst>
              </a:tr>
              <a:tr h="1685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 Cost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Architecture and Design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(£1,455.329)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(£1,343.292)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(£1,277.896)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(£4,076.517)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003818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 Cost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(£927.576)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(£987.291)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(£873.229)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(£2,788.096)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577237"/>
                  </a:ext>
                </a:extLst>
              </a:tr>
              <a:tr h="1685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 Cost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Technical Assurance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(£140.892)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(£705.232)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(£846.124)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746703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 Cost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Archiving Legacy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(£1,000.729)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(£1,000.729)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520486"/>
                  </a:ext>
                </a:extLst>
              </a:tr>
              <a:tr h="1685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 Cost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IPA Reviews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(£75.267)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(£20.189)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(£25.617)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(£121.073)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958341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 Cost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231030"/>
                  </a:ext>
                </a:extLst>
              </a:tr>
              <a:tr h="159185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(D)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(£3,866.064)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(£5,541.970)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(£1,187.466)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(£10,595.500)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6737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CD4C2D-3262-C7B5-5D9F-79760CEB82B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3D4F9B-0ADA-82CB-78A0-F6D76B967590}"/>
              </a:ext>
            </a:extLst>
          </p:cNvPr>
          <p:cNvSpPr txBox="1"/>
          <p:nvPr/>
        </p:nvSpPr>
        <p:spPr>
          <a:xfrm>
            <a:off x="7335789" y="2209826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</p:spTree>
    <p:extLst>
      <p:ext uri="{BB962C8B-B14F-4D97-AF65-F5344CB8AC3E}">
        <p14:creationId xmlns:p14="http://schemas.microsoft.com/office/powerpoint/2010/main" val="3973677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324</Words>
  <Application>Microsoft Macintosh PowerPoint</Application>
  <PresentationFormat>Widescreen</PresentationFormat>
  <Paragraphs>139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30</cp:revision>
  <dcterms:created xsi:type="dcterms:W3CDTF">2018-11-18T20:12:59Z</dcterms:created>
  <dcterms:modified xsi:type="dcterms:W3CDTF">2023-12-08T10:16:14Z</dcterms:modified>
</cp:coreProperties>
</file>