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CF804FBA-9871-DDA9-0DA7-6A42D80B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089" y="1305990"/>
            <a:ext cx="8865028" cy="489982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2AF993-D82A-796E-8272-DAE8C1DF52A5}"/>
              </a:ext>
            </a:extLst>
          </p:cNvPr>
          <p:cNvSpPr txBox="1"/>
          <p:nvPr/>
        </p:nvSpPr>
        <p:spPr>
          <a:xfrm>
            <a:off x="2646214" y="910808"/>
            <a:ext cx="2428198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‘Add Chart Element’ field.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BB6C44-2350-7568-3285-E8256E0CC46A}"/>
              </a:ext>
            </a:extLst>
          </p:cNvPr>
          <p:cNvSpPr/>
          <p:nvPr/>
        </p:nvSpPr>
        <p:spPr>
          <a:xfrm>
            <a:off x="5075126" y="93204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6EB51D-3770-BF56-2670-950381EFFA21}"/>
              </a:ext>
            </a:extLst>
          </p:cNvPr>
          <p:cNvSpPr txBox="1"/>
          <p:nvPr/>
        </p:nvSpPr>
        <p:spPr>
          <a:xfrm>
            <a:off x="6701386" y="909693"/>
            <a:ext cx="180302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‘Design’ tab.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2C05F2-2690-A107-0A65-035FC2518A25}"/>
              </a:ext>
            </a:extLst>
          </p:cNvPr>
          <p:cNvSpPr/>
          <p:nvPr/>
        </p:nvSpPr>
        <p:spPr>
          <a:xfrm>
            <a:off x="6423509" y="93093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30EA56-CF26-05C3-6050-AE0732E03343}"/>
              </a:ext>
            </a:extLst>
          </p:cNvPr>
          <p:cNvSpPr txBox="1"/>
          <p:nvPr/>
        </p:nvSpPr>
        <p:spPr>
          <a:xfrm>
            <a:off x="1359127" y="4462852"/>
            <a:ext cx="1803027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‘y-axis’ then select ‘Delete’.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F498C0-307F-1687-9EBF-272BE22090A7}"/>
              </a:ext>
            </a:extLst>
          </p:cNvPr>
          <p:cNvCxnSpPr>
            <a:cxnSpLocks/>
          </p:cNvCxnSpPr>
          <p:nvPr/>
        </p:nvCxnSpPr>
        <p:spPr>
          <a:xfrm>
            <a:off x="3162154" y="4630930"/>
            <a:ext cx="40804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F2DD9282-165F-DF4E-3402-149A0FBC2352}"/>
              </a:ext>
            </a:extLst>
          </p:cNvPr>
          <p:cNvSpPr/>
          <p:nvPr/>
        </p:nvSpPr>
        <p:spPr>
          <a:xfrm>
            <a:off x="1081250" y="457273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5ABF90-5D8D-E546-9C61-FA587C307F85}"/>
              </a:ext>
            </a:extLst>
          </p:cNvPr>
          <p:cNvSpPr txBox="1"/>
          <p:nvPr/>
        </p:nvSpPr>
        <p:spPr>
          <a:xfrm>
            <a:off x="8837625" y="3699388"/>
            <a:ext cx="1803027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‘key’ then select ‘Delete’.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E0DF953-1091-7000-5DC8-757B315C3C8A}"/>
              </a:ext>
            </a:extLst>
          </p:cNvPr>
          <p:cNvSpPr/>
          <p:nvPr/>
        </p:nvSpPr>
        <p:spPr>
          <a:xfrm>
            <a:off x="10638252" y="381295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78967D-8D21-48F2-FB69-8E364F1BF138}"/>
              </a:ext>
            </a:extLst>
          </p:cNvPr>
          <p:cNvSpPr txBox="1"/>
          <p:nvPr/>
        </p:nvSpPr>
        <p:spPr>
          <a:xfrm>
            <a:off x="8800939" y="5240272"/>
            <a:ext cx="2600121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Click anywhere on the ‘x-axis’, then select the ‘Home’ tab at the top of your screen to increase the size of the font as shown in image 73, step 3.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013052B-224B-E628-99C1-7C1EE84D7D6E}"/>
              </a:ext>
            </a:extLst>
          </p:cNvPr>
          <p:cNvCxnSpPr>
            <a:cxnSpLocks/>
            <a:stCxn id="44" idx="1"/>
          </p:cNvCxnSpPr>
          <p:nvPr/>
        </p:nvCxnSpPr>
        <p:spPr>
          <a:xfrm flipH="1">
            <a:off x="8285063" y="5655771"/>
            <a:ext cx="515876" cy="5442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0E7004AA-0FD1-0D12-EF67-09C583766902}"/>
              </a:ext>
            </a:extLst>
          </p:cNvPr>
          <p:cNvSpPr/>
          <p:nvPr/>
        </p:nvSpPr>
        <p:spPr>
          <a:xfrm>
            <a:off x="11400976" y="554030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E2EF341-2C65-24C1-EADB-02A111F83020}"/>
              </a:ext>
            </a:extLst>
          </p:cNvPr>
          <p:cNvSpPr txBox="1"/>
          <p:nvPr/>
        </p:nvSpPr>
        <p:spPr>
          <a:xfrm>
            <a:off x="6578063" y="2988856"/>
            <a:ext cx="2181663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200" dirty="0"/>
              <a:t>Edit the Line Chart in this space.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42EDDE1-8760-113F-07E2-7BC196A342A5}"/>
              </a:ext>
            </a:extLst>
          </p:cNvPr>
          <p:cNvCxnSpPr>
            <a:cxnSpLocks/>
          </p:cNvCxnSpPr>
          <p:nvPr/>
        </p:nvCxnSpPr>
        <p:spPr>
          <a:xfrm>
            <a:off x="7788421" y="3265855"/>
            <a:ext cx="0" cy="40143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A7A209DF-56DB-34DB-A1FE-29C8E32635AD}"/>
              </a:ext>
            </a:extLst>
          </p:cNvPr>
          <p:cNvSpPr/>
          <p:nvPr/>
        </p:nvSpPr>
        <p:spPr>
          <a:xfrm>
            <a:off x="6300186" y="300872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D7DF60D-8170-7CEB-B0E1-CBF4887E3673}"/>
              </a:ext>
            </a:extLst>
          </p:cNvPr>
          <p:cNvSpPr/>
          <p:nvPr/>
        </p:nvSpPr>
        <p:spPr>
          <a:xfrm>
            <a:off x="605969" y="216472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8591B9B-3D55-D0B7-0FF6-31D9E4329BEA}"/>
              </a:ext>
            </a:extLst>
          </p:cNvPr>
          <p:cNvSpPr txBox="1"/>
          <p:nvPr/>
        </p:nvSpPr>
        <p:spPr>
          <a:xfrm>
            <a:off x="862693" y="1266324"/>
            <a:ext cx="1540386" cy="22467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this window appears, exploit the options and practice formatting the Line Chart so it becomes presentable, like the example at image 111.</a:t>
            </a:r>
          </a:p>
        </p:txBody>
      </p:sp>
      <p:sp>
        <p:nvSpPr>
          <p:cNvPr id="66" name="Left Brace 65">
            <a:extLst>
              <a:ext uri="{FF2B5EF4-FFF2-40B4-BE49-F238E27FC236}">
                <a16:creationId xmlns:a16="http://schemas.microsoft.com/office/drawing/2014/main" id="{C0F59274-5756-3454-88E7-14BB8CFC8A50}"/>
              </a:ext>
            </a:extLst>
          </p:cNvPr>
          <p:cNvSpPr/>
          <p:nvPr/>
        </p:nvSpPr>
        <p:spPr>
          <a:xfrm>
            <a:off x="2421321" y="1767974"/>
            <a:ext cx="198923" cy="1034841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E23DC9-07ED-E96E-98A4-BD85F0999B69}"/>
              </a:ext>
            </a:extLst>
          </p:cNvPr>
          <p:cNvSpPr txBox="1"/>
          <p:nvPr/>
        </p:nvSpPr>
        <p:spPr>
          <a:xfrm>
            <a:off x="8504413" y="4714217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0A21A872-EED6-AE38-0337-6635345D707F}"/>
              </a:ext>
            </a:extLst>
          </p:cNvPr>
          <p:cNvCxnSpPr>
            <a:stCxn id="37" idx="1"/>
            <a:endCxn id="7" idx="0"/>
          </p:cNvCxnSpPr>
          <p:nvPr/>
        </p:nvCxnSpPr>
        <p:spPr>
          <a:xfrm rot="10800000" flipV="1">
            <a:off x="8566559" y="3930221"/>
            <a:ext cx="271067" cy="783996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AC9E4A7-8F9A-8A72-F5F8-45F652277947}"/>
              </a:ext>
            </a:extLst>
          </p:cNvPr>
          <p:cNvCxnSpPr>
            <a:cxnSpLocks/>
          </p:cNvCxnSpPr>
          <p:nvPr/>
        </p:nvCxnSpPr>
        <p:spPr>
          <a:xfrm>
            <a:off x="2833040" y="1187807"/>
            <a:ext cx="0" cy="45067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70B08FF-2A56-21A1-0CB5-8DD19E902D07}"/>
              </a:ext>
            </a:extLst>
          </p:cNvPr>
          <p:cNvSpPr txBox="1"/>
          <p:nvPr/>
        </p:nvSpPr>
        <p:spPr>
          <a:xfrm>
            <a:off x="5413544" y="1494766"/>
            <a:ext cx="124290" cy="8023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08E3D68F-1EA9-4172-A7FE-3B78EF8C069B}"/>
              </a:ext>
            </a:extLst>
          </p:cNvPr>
          <p:cNvCxnSpPr>
            <a:cxnSpLocks/>
            <a:stCxn id="17" idx="2"/>
            <a:endCxn id="27" idx="0"/>
          </p:cNvCxnSpPr>
          <p:nvPr/>
        </p:nvCxnSpPr>
        <p:spPr>
          <a:xfrm rot="5400000">
            <a:off x="6385258" y="277124"/>
            <a:ext cx="308074" cy="2127211"/>
          </a:xfrm>
          <a:prstGeom prst="bentConnector3">
            <a:avLst>
              <a:gd name="adj1" fmla="val 19854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6B1592FC-201F-063D-653A-F3FB8C657BB5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110</a:t>
            </a:r>
          </a:p>
        </p:txBody>
      </p:sp>
    </p:spTree>
    <p:extLst>
      <p:ext uri="{BB962C8B-B14F-4D97-AF65-F5344CB8AC3E}">
        <p14:creationId xmlns:p14="http://schemas.microsoft.com/office/powerpoint/2010/main" val="3993583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119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46</cp:revision>
  <dcterms:created xsi:type="dcterms:W3CDTF">2018-11-18T20:12:59Z</dcterms:created>
  <dcterms:modified xsi:type="dcterms:W3CDTF">2023-12-08T10:09:30Z</dcterms:modified>
</cp:coreProperties>
</file>