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9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BCA56EAC-2327-0552-8E78-69D82FB65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157" y="1345202"/>
            <a:ext cx="7772400" cy="430595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E8CC5A-7A3D-0912-8B97-774440C29285}"/>
              </a:ext>
            </a:extLst>
          </p:cNvPr>
          <p:cNvSpPr txBox="1"/>
          <p:nvPr/>
        </p:nvSpPr>
        <p:spPr>
          <a:xfrm>
            <a:off x="856065" y="3610484"/>
            <a:ext cx="1942855" cy="276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90000" rtlCol="0" anchor="ctr" anchorCtr="0">
            <a:spAutoFit/>
          </a:bodyPr>
          <a:lstStyle/>
          <a:p>
            <a:pPr algn="ctr"/>
            <a:r>
              <a:rPr lang="en-US" sz="1200" dirty="0"/>
              <a:t>Note comment in field A18.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B3E4273-299F-1293-2CAF-A272A93D8DDD}"/>
              </a:ext>
            </a:extLst>
          </p:cNvPr>
          <p:cNvCxnSpPr>
            <a:cxnSpLocks/>
          </p:cNvCxnSpPr>
          <p:nvPr/>
        </p:nvCxnSpPr>
        <p:spPr>
          <a:xfrm flipV="1">
            <a:off x="2622520" y="3353309"/>
            <a:ext cx="0" cy="257175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2">
            <a:extLst>
              <a:ext uri="{FF2B5EF4-FFF2-40B4-BE49-F238E27FC236}">
                <a16:creationId xmlns:a16="http://schemas.microsoft.com/office/drawing/2014/main" id="{7B3CB652-E5EC-34CD-151F-DCE2E9FFDD4F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111</a:t>
            </a:r>
          </a:p>
        </p:txBody>
      </p:sp>
    </p:spTree>
    <p:extLst>
      <p:ext uri="{BB962C8B-B14F-4D97-AF65-F5344CB8AC3E}">
        <p14:creationId xmlns:p14="http://schemas.microsoft.com/office/powerpoint/2010/main" val="3697075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8</Words>
  <Application>Microsoft Macintosh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47</cp:revision>
  <dcterms:created xsi:type="dcterms:W3CDTF">2018-11-18T20:12:59Z</dcterms:created>
  <dcterms:modified xsi:type="dcterms:W3CDTF">2023-12-08T10:10:13Z</dcterms:modified>
</cp:coreProperties>
</file>