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EAD38-4A96-CC41-8007-304367106F55}" v="1" dt="2023-12-08T10:16:35.8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14FEAD38-4A96-CC41-8007-304367106F55}"/>
    <pc:docChg chg="modSld">
      <pc:chgData name="Stuart C Wilde MBE" userId="effe1fc91cccb1d5" providerId="LiveId" clId="{14FEAD38-4A96-CC41-8007-304367106F55}" dt="2023-12-08T10:16:35.819" v="0"/>
      <pc:docMkLst>
        <pc:docMk/>
      </pc:docMkLst>
      <pc:sldChg chg="addSp modSp">
        <pc:chgData name="Stuart C Wilde MBE" userId="effe1fc91cccb1d5" providerId="LiveId" clId="{14FEAD38-4A96-CC41-8007-304367106F55}" dt="2023-12-08T10:16:35.819" v="0"/>
        <pc:sldMkLst>
          <pc:docMk/>
          <pc:sldMk cId="1598427982" sldId="295"/>
        </pc:sldMkLst>
        <pc:spChg chg="add mod">
          <ac:chgData name="Stuart C Wilde MBE" userId="effe1fc91cccb1d5" providerId="LiveId" clId="{14FEAD38-4A96-CC41-8007-304367106F55}" dt="2023-12-08T10:16:35.819" v="0"/>
          <ac:spMkLst>
            <pc:docMk/>
            <pc:sldMk cId="1598427982" sldId="295"/>
            <ac:spMk id="2" creationId="{FF841F47-6A36-BEAF-B171-B7A1ACAB6187}"/>
          </ac:spMkLst>
        </pc:spChg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48B27C-BB60-C069-69E2-D74DA0FCEA05}"/>
              </a:ext>
            </a:extLst>
          </p:cNvPr>
          <p:cNvSpPr/>
          <p:nvPr/>
        </p:nvSpPr>
        <p:spPr>
          <a:xfrm>
            <a:off x="4120923" y="2886832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C0742-9BF7-F384-F861-42A29325F6A7}"/>
              </a:ext>
            </a:extLst>
          </p:cNvPr>
          <p:cNvSpPr/>
          <p:nvPr/>
        </p:nvSpPr>
        <p:spPr>
          <a:xfrm>
            <a:off x="5295161" y="2886838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14D7A-6FD0-C59F-FACC-1E2091E0A981}"/>
              </a:ext>
            </a:extLst>
          </p:cNvPr>
          <p:cNvSpPr/>
          <p:nvPr/>
        </p:nvSpPr>
        <p:spPr>
          <a:xfrm>
            <a:off x="5937550" y="2886832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741627" y="2385625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741627" y="2589230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741627" y="2792835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49BE79-618B-7E8A-7E50-DF6CFAD74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0709"/>
              </p:ext>
            </p:extLst>
          </p:nvPr>
        </p:nvGraphicFramePr>
        <p:xfrm>
          <a:off x="720212" y="3020959"/>
          <a:ext cx="10624932" cy="1694854"/>
        </p:xfrm>
        <a:graphic>
          <a:graphicData uri="http://schemas.openxmlformats.org/drawingml/2006/table">
            <a:tbl>
              <a:tblPr/>
              <a:tblGrid>
                <a:gridCol w="1059419">
                  <a:extLst>
                    <a:ext uri="{9D8B030D-6E8A-4147-A177-3AD203B41FA5}">
                      <a16:colId xmlns:a16="http://schemas.microsoft.com/office/drawing/2014/main" val="4220522290"/>
                    </a:ext>
                  </a:extLst>
                </a:gridCol>
                <a:gridCol w="2263090">
                  <a:extLst>
                    <a:ext uri="{9D8B030D-6E8A-4147-A177-3AD203B41FA5}">
                      <a16:colId xmlns:a16="http://schemas.microsoft.com/office/drawing/2014/main" val="2899500242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2912101465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4143521530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3061757653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2149124080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2814234954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1178508218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2991496512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1201693410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529820414"/>
                    </a:ext>
                  </a:extLst>
                </a:gridCol>
                <a:gridCol w="595923">
                  <a:extLst>
                    <a:ext uri="{9D8B030D-6E8A-4147-A177-3AD203B41FA5}">
                      <a16:colId xmlns:a16="http://schemas.microsoft.com/office/drawing/2014/main" val="4121424195"/>
                    </a:ext>
                  </a:extLst>
                </a:gridCol>
                <a:gridCol w="605383">
                  <a:extLst>
                    <a:ext uri="{9D8B030D-6E8A-4147-A177-3AD203B41FA5}">
                      <a16:colId xmlns:a16="http://schemas.microsoft.com/office/drawing/2014/main" val="3451683196"/>
                    </a:ext>
                  </a:extLst>
                </a:gridCol>
                <a:gridCol w="737810">
                  <a:extLst>
                    <a:ext uri="{9D8B030D-6E8A-4147-A177-3AD203B41FA5}">
                      <a16:colId xmlns:a16="http://schemas.microsoft.com/office/drawing/2014/main" val="132427848"/>
                    </a:ext>
                  </a:extLst>
                </a:gridCol>
              </a:tblGrid>
              <a:tr h="159185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5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6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7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8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032708"/>
                  </a:ext>
                </a:extLst>
              </a:tr>
              <a:tr h="159185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74395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Entrant Processes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(£4.735)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(£5.959)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  <a:endParaRPr kumimoji="0" lang="en-GB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  <a:endParaRPr kumimoji="0" lang="en-GB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  <a:endParaRPr kumimoji="0" lang="en-GB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  <a:endParaRPr kumimoji="0" lang="en-GB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  <a:endParaRPr kumimoji="0" lang="en-GB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(£5.959)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(£46.448)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61305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Delayed System Integration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(£120.333)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(£90.945)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(£211.278)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908681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Functionality - Expense Type Field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(£18.259)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(£18.259)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088138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Manually Match Bank Statements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(£25.875)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(£38.274)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(£293.793)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970224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43884"/>
                  </a:ext>
                </a:extLst>
              </a:tr>
              <a:tr h="168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91460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Dis-Benefit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94988"/>
                  </a:ext>
                </a:extLst>
              </a:tr>
              <a:tr h="159185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(F)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7023" marR="7023" marT="70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(£169.202)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(£135.178)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(£44.233)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(£569.778)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23" marR="7023" marT="702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704226"/>
                  </a:ext>
                </a:extLst>
              </a:tr>
            </a:tbl>
          </a:graphicData>
        </a:graphic>
      </p:graphicFrame>
      <p:sp>
        <p:nvSpPr>
          <p:cNvPr id="12" name="Title 2">
            <a:extLst>
              <a:ext uri="{FF2B5EF4-FFF2-40B4-BE49-F238E27FC236}">
                <a16:creationId xmlns:a16="http://schemas.microsoft.com/office/drawing/2014/main" id="{ADCDEA02-E943-CED1-D50B-7C80DD7CB2D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841F47-6A36-BEAF-B171-B7A1ACAB6187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159842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326</Words>
  <Application>Microsoft Macintosh PowerPoint</Application>
  <PresentationFormat>Widescreen</PresentationFormat>
  <Paragraphs>139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31</cp:revision>
  <dcterms:created xsi:type="dcterms:W3CDTF">2018-11-18T20:12:59Z</dcterms:created>
  <dcterms:modified xsi:type="dcterms:W3CDTF">2023-12-08T10:16:40Z</dcterms:modified>
</cp:coreProperties>
</file>