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4108C4-791C-7ABC-846B-850E3EF65086}"/>
              </a:ext>
            </a:extLst>
          </p:cNvPr>
          <p:cNvSpPr/>
          <p:nvPr/>
        </p:nvSpPr>
        <p:spPr>
          <a:xfrm>
            <a:off x="1654769" y="3131588"/>
            <a:ext cx="1874886" cy="11792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output is a product or service delivered by a project or work package,  that is constructed or created from planned tasks or activities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203D45-5FA9-9CB9-A286-224C45F1C247}"/>
              </a:ext>
            </a:extLst>
          </p:cNvPr>
          <p:cNvSpPr/>
          <p:nvPr/>
        </p:nvSpPr>
        <p:spPr>
          <a:xfrm>
            <a:off x="4024778" y="3318499"/>
            <a:ext cx="1874886" cy="8054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outcome is the result achieved when the end 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sers start using the outputs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56937C-0823-42B5-2BBE-8DBE36431DDA}"/>
              </a:ext>
            </a:extLst>
          </p:cNvPr>
          <p:cNvSpPr/>
          <p:nvPr/>
        </p:nvSpPr>
        <p:spPr>
          <a:xfrm>
            <a:off x="6394787" y="3072623"/>
            <a:ext cx="1874886" cy="12972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benefit is a measurable improvement from change, which is perceived as an advantage by one or more stakeholders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DB8A2-72F0-B9B9-F747-46880E0D0B42}"/>
              </a:ext>
            </a:extLst>
          </p:cNvPr>
          <p:cNvSpPr/>
          <p:nvPr/>
        </p:nvSpPr>
        <p:spPr>
          <a:xfrm>
            <a:off x="8764797" y="3318499"/>
            <a:ext cx="1874886" cy="805476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are the things that are critical or important to the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organisation’s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strategy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057341-519D-23C8-4A61-A767472FA94E}"/>
              </a:ext>
            </a:extLst>
          </p:cNvPr>
          <p:cNvSpPr txBox="1"/>
          <p:nvPr/>
        </p:nvSpPr>
        <p:spPr>
          <a:xfrm>
            <a:off x="1900300" y="2623333"/>
            <a:ext cx="138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Outputs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7E2108-28B3-9FD1-0721-DA337A195D1C}"/>
              </a:ext>
            </a:extLst>
          </p:cNvPr>
          <p:cNvSpPr txBox="1"/>
          <p:nvPr/>
        </p:nvSpPr>
        <p:spPr>
          <a:xfrm>
            <a:off x="4270799" y="2623333"/>
            <a:ext cx="138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Outcomes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51A32C-61D1-5C2F-AC5A-95F9C95C7DE3}"/>
              </a:ext>
            </a:extLst>
          </p:cNvPr>
          <p:cNvSpPr txBox="1"/>
          <p:nvPr/>
        </p:nvSpPr>
        <p:spPr>
          <a:xfrm>
            <a:off x="6572218" y="2623333"/>
            <a:ext cx="151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End Benefits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8122A6-CE30-5E4D-345E-2575E309A899}"/>
              </a:ext>
            </a:extLst>
          </p:cNvPr>
          <p:cNvSpPr txBox="1"/>
          <p:nvPr/>
        </p:nvSpPr>
        <p:spPr>
          <a:xfrm>
            <a:off x="9011796" y="2623333"/>
            <a:ext cx="138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Objectives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E0623CE-DB50-86B1-3D70-B4061C53F90B}"/>
              </a:ext>
            </a:extLst>
          </p:cNvPr>
          <p:cNvCxnSpPr>
            <a:stCxn id="2" idx="3"/>
            <a:endCxn id="6" idx="1"/>
          </p:cNvCxnSpPr>
          <p:nvPr/>
        </p:nvCxnSpPr>
        <p:spPr>
          <a:xfrm>
            <a:off x="3529655" y="3721237"/>
            <a:ext cx="49512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5DF648F-EF37-6FD5-4494-24660713F73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5899664" y="3721237"/>
            <a:ext cx="49512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3CD5CC-31AA-5055-EFF3-E20E66080A85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>
            <a:off x="8269673" y="3721237"/>
            <a:ext cx="49512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F760515-66F5-E3B6-876C-01C4AA5991E3}"/>
              </a:ext>
            </a:extLst>
          </p:cNvPr>
          <p:cNvSpPr/>
          <p:nvPr/>
        </p:nvSpPr>
        <p:spPr>
          <a:xfrm>
            <a:off x="1430214" y="2182563"/>
            <a:ext cx="4665785" cy="2483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Low level 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Benefit indicators are generated from the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Outputs and Outcomes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B6321C1-B949-88F7-A498-CC33CC89A08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15</a:t>
            </a:r>
          </a:p>
        </p:txBody>
      </p:sp>
    </p:spTree>
    <p:extLst>
      <p:ext uri="{BB962C8B-B14F-4D97-AF65-F5344CB8AC3E}">
        <p14:creationId xmlns:p14="http://schemas.microsoft.com/office/powerpoint/2010/main" val="915832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90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31</cp:revision>
  <dcterms:created xsi:type="dcterms:W3CDTF">2018-11-18T20:12:59Z</dcterms:created>
  <dcterms:modified xsi:type="dcterms:W3CDTF">2023-12-07T20:17:35Z</dcterms:modified>
</cp:coreProperties>
</file>