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02C3D-EC9B-7B84-9E53-DDF2C6D74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096" y="889836"/>
            <a:ext cx="7772400" cy="507832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1A650A-8CF2-FEB9-A65B-233882ADF5B1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16</a:t>
            </a:r>
          </a:p>
        </p:txBody>
      </p:sp>
    </p:spTree>
    <p:extLst>
      <p:ext uri="{BB962C8B-B14F-4D97-AF65-F5344CB8AC3E}">
        <p14:creationId xmlns:p14="http://schemas.microsoft.com/office/powerpoint/2010/main" val="2547039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31</cp:revision>
  <dcterms:created xsi:type="dcterms:W3CDTF">2018-11-18T20:12:59Z</dcterms:created>
  <dcterms:modified xsi:type="dcterms:W3CDTF">2023-12-07T20:18:25Z</dcterms:modified>
</cp:coreProperties>
</file>