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898A70-8890-92F0-C51A-9BE0276FD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832" y="3165742"/>
            <a:ext cx="7772400" cy="26325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1EDE61C6-1C23-7105-698D-FC3B05FCF1DE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18</a:t>
            </a:r>
          </a:p>
        </p:txBody>
      </p:sp>
    </p:spTree>
    <p:extLst>
      <p:ext uri="{BB962C8B-B14F-4D97-AF65-F5344CB8AC3E}">
        <p14:creationId xmlns:p14="http://schemas.microsoft.com/office/powerpoint/2010/main" val="103114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32</cp:revision>
  <dcterms:created xsi:type="dcterms:W3CDTF">2018-11-18T20:12:59Z</dcterms:created>
  <dcterms:modified xsi:type="dcterms:W3CDTF">2023-12-07T20:20:03Z</dcterms:modified>
</cp:coreProperties>
</file>