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F3B5C81-EF97-E1C0-E1D5-C65F90A3F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566" y="1341299"/>
            <a:ext cx="7772400" cy="432853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538335-E8F0-A927-8EDB-8B9F665D2724}"/>
              </a:ext>
            </a:extLst>
          </p:cNvPr>
          <p:cNvSpPr txBox="1"/>
          <p:nvPr/>
        </p:nvSpPr>
        <p:spPr>
          <a:xfrm>
            <a:off x="2566332" y="3366946"/>
            <a:ext cx="2869809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yellow fields represent those fields the BM would need to populate using their own Information.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6A91F-2B71-B12B-A563-42BFAC086EE5}"/>
              </a:ext>
            </a:extLst>
          </p:cNvPr>
          <p:cNvSpPr/>
          <p:nvPr/>
        </p:nvSpPr>
        <p:spPr>
          <a:xfrm>
            <a:off x="5139665" y="2886736"/>
            <a:ext cx="258619" cy="77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62F585-8E71-FB7D-4D9E-E5D717132A71}"/>
              </a:ext>
            </a:extLst>
          </p:cNvPr>
          <p:cNvSpPr/>
          <p:nvPr/>
        </p:nvSpPr>
        <p:spPr>
          <a:xfrm>
            <a:off x="6009517" y="2303285"/>
            <a:ext cx="258619" cy="77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526587-563F-C7FB-7C8D-8C99A7245BF5}"/>
              </a:ext>
            </a:extLst>
          </p:cNvPr>
          <p:cNvSpPr/>
          <p:nvPr/>
        </p:nvSpPr>
        <p:spPr>
          <a:xfrm>
            <a:off x="7284838" y="2760629"/>
            <a:ext cx="258619" cy="77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C71208-0C26-28D3-F09B-6FAEB9933EEF}"/>
              </a:ext>
            </a:extLst>
          </p:cNvPr>
          <p:cNvSpPr/>
          <p:nvPr/>
        </p:nvSpPr>
        <p:spPr>
          <a:xfrm>
            <a:off x="8193385" y="2366230"/>
            <a:ext cx="258619" cy="77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F44746D3-C072-FFB5-2436-CBEE5A798781}"/>
              </a:ext>
            </a:extLst>
          </p:cNvPr>
          <p:cNvCxnSpPr>
            <a:stCxn id="3" idx="0"/>
            <a:endCxn id="6" idx="2"/>
          </p:cNvCxnSpPr>
          <p:nvPr/>
        </p:nvCxnSpPr>
        <p:spPr>
          <a:xfrm rot="5400000" flipH="1" flipV="1">
            <a:off x="4433508" y="2531479"/>
            <a:ext cx="403197" cy="1267738"/>
          </a:xfrm>
          <a:prstGeom prst="bentConnector3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07E1D9B4-BEE2-2357-8A49-BC65242AEE17}"/>
              </a:ext>
            </a:extLst>
          </p:cNvPr>
          <p:cNvCxnSpPr>
            <a:cxnSpLocks/>
            <a:stCxn id="3" idx="0"/>
            <a:endCxn id="12" idx="2"/>
          </p:cNvCxnSpPr>
          <p:nvPr/>
        </p:nvCxnSpPr>
        <p:spPr>
          <a:xfrm rot="5400000" flipH="1" flipV="1">
            <a:off x="4576708" y="1804827"/>
            <a:ext cx="986648" cy="2137590"/>
          </a:xfrm>
          <a:prstGeom prst="bentConnector3">
            <a:avLst>
              <a:gd name="adj1" fmla="val 20771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76D8A8B5-3063-32F8-DE82-83B006522010}"/>
              </a:ext>
            </a:extLst>
          </p:cNvPr>
          <p:cNvCxnSpPr>
            <a:cxnSpLocks/>
            <a:stCxn id="3" idx="0"/>
            <a:endCxn id="15" idx="2"/>
          </p:cNvCxnSpPr>
          <p:nvPr/>
        </p:nvCxnSpPr>
        <p:spPr>
          <a:xfrm rot="5400000" flipH="1" flipV="1">
            <a:off x="5700115" y="744366"/>
            <a:ext cx="923703" cy="4321458"/>
          </a:xfrm>
          <a:prstGeom prst="bentConnector3">
            <a:avLst>
              <a:gd name="adj1" fmla="val 21927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5C318309-0C3F-9DA7-65B8-8B0A821F5733}"/>
              </a:ext>
            </a:extLst>
          </p:cNvPr>
          <p:cNvCxnSpPr>
            <a:cxnSpLocks/>
            <a:stCxn id="3" idx="0"/>
            <a:endCxn id="13" idx="2"/>
          </p:cNvCxnSpPr>
          <p:nvPr/>
        </p:nvCxnSpPr>
        <p:spPr>
          <a:xfrm rot="5400000" flipH="1" flipV="1">
            <a:off x="5443040" y="1395839"/>
            <a:ext cx="529304" cy="3412911"/>
          </a:xfrm>
          <a:prstGeom prst="bentConnector3">
            <a:avLst>
              <a:gd name="adj1" fmla="val 38826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D106A70E-83BA-6CF2-D0FE-4F96D26D2DED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19</a:t>
            </a:r>
          </a:p>
        </p:txBody>
      </p:sp>
    </p:spTree>
    <p:extLst>
      <p:ext uri="{BB962C8B-B14F-4D97-AF65-F5344CB8AC3E}">
        <p14:creationId xmlns:p14="http://schemas.microsoft.com/office/powerpoint/2010/main" val="2735931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19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32</cp:revision>
  <dcterms:created xsi:type="dcterms:W3CDTF">2018-11-18T20:12:59Z</dcterms:created>
  <dcterms:modified xsi:type="dcterms:W3CDTF">2023-12-07T20:20:50Z</dcterms:modified>
</cp:coreProperties>
</file>