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AD260FF9-8596-9E19-B2E7-16496C32F0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441" y="588929"/>
            <a:ext cx="7772400" cy="586146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1ED6716-AE35-0583-9171-CEE67AC06E1A}"/>
              </a:ext>
            </a:extLst>
          </p:cNvPr>
          <p:cNvSpPr txBox="1"/>
          <p:nvPr/>
        </p:nvSpPr>
        <p:spPr>
          <a:xfrm>
            <a:off x="5588373" y="5598300"/>
            <a:ext cx="3180737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Columns Containing Conditional Formatting.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BE2C9F3-0971-717F-368B-D8F5D8B0E2CF}"/>
              </a:ext>
            </a:extLst>
          </p:cNvPr>
          <p:cNvSpPr/>
          <p:nvPr/>
        </p:nvSpPr>
        <p:spPr>
          <a:xfrm>
            <a:off x="9804501" y="5025936"/>
            <a:ext cx="258619" cy="77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234496-AF4D-F70A-BE33-B79607B09D31}"/>
              </a:ext>
            </a:extLst>
          </p:cNvPr>
          <p:cNvSpPr/>
          <p:nvPr/>
        </p:nvSpPr>
        <p:spPr>
          <a:xfrm>
            <a:off x="9086561" y="5023731"/>
            <a:ext cx="258619" cy="77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Elbow Connector 19">
            <a:extLst>
              <a:ext uri="{FF2B5EF4-FFF2-40B4-BE49-F238E27FC236}">
                <a16:creationId xmlns:a16="http://schemas.microsoft.com/office/drawing/2014/main" id="{7B98C835-DA73-ADFB-4480-C0917F24248D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rot="5400000" flipH="1" flipV="1">
            <a:off x="8308601" y="3973091"/>
            <a:ext cx="495351" cy="2755069"/>
          </a:xfrm>
          <a:prstGeom prst="bentConnector3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>
            <a:extLst>
              <a:ext uri="{FF2B5EF4-FFF2-40B4-BE49-F238E27FC236}">
                <a16:creationId xmlns:a16="http://schemas.microsoft.com/office/drawing/2014/main" id="{7EC60AEA-B071-C5D5-28FA-825D2C0918F1}"/>
              </a:ext>
            </a:extLst>
          </p:cNvPr>
          <p:cNvCxnSpPr>
            <a:cxnSpLocks/>
            <a:stCxn id="15" idx="0"/>
            <a:endCxn id="17" idx="2"/>
          </p:cNvCxnSpPr>
          <p:nvPr/>
        </p:nvCxnSpPr>
        <p:spPr>
          <a:xfrm rot="5400000" flipH="1" flipV="1">
            <a:off x="7948528" y="4330958"/>
            <a:ext cx="497556" cy="2037129"/>
          </a:xfrm>
          <a:prstGeom prst="bentConnector3">
            <a:avLst>
              <a:gd name="adj1" fmla="val 50000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2">
            <a:extLst>
              <a:ext uri="{FF2B5EF4-FFF2-40B4-BE49-F238E27FC236}">
                <a16:creationId xmlns:a16="http://schemas.microsoft.com/office/drawing/2014/main" id="{46403BB1-AA93-D858-7D97-90F1F36295A4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20</a:t>
            </a:r>
          </a:p>
        </p:txBody>
      </p:sp>
    </p:spTree>
    <p:extLst>
      <p:ext uri="{BB962C8B-B14F-4D97-AF65-F5344CB8AC3E}">
        <p14:creationId xmlns:p14="http://schemas.microsoft.com/office/powerpoint/2010/main" val="1616907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7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32</cp:revision>
  <dcterms:created xsi:type="dcterms:W3CDTF">2018-11-18T20:12:59Z</dcterms:created>
  <dcterms:modified xsi:type="dcterms:W3CDTF">2023-12-07T20:21:35Z</dcterms:modified>
</cp:coreProperties>
</file>