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572D57E0-5BA7-4AE9-98C8-F7FFAA558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565" y="1042491"/>
            <a:ext cx="7772400" cy="523142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9F1984-8564-07BD-BDCA-07341B501D7C}"/>
              </a:ext>
            </a:extLst>
          </p:cNvPr>
          <p:cNvSpPr/>
          <p:nvPr/>
        </p:nvSpPr>
        <p:spPr>
          <a:xfrm>
            <a:off x="7649689" y="316863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A13771-ABD9-942D-F473-DB4587226046}"/>
              </a:ext>
            </a:extLst>
          </p:cNvPr>
          <p:cNvSpPr/>
          <p:nvPr/>
        </p:nvSpPr>
        <p:spPr>
          <a:xfrm>
            <a:off x="5928202" y="537122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911A5D-B79E-B00E-D8E5-B1AE9DFB59F8}"/>
              </a:ext>
            </a:extLst>
          </p:cNvPr>
          <p:cNvSpPr/>
          <p:nvPr/>
        </p:nvSpPr>
        <p:spPr>
          <a:xfrm>
            <a:off x="6035509" y="58981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6E6D60-6965-C9B0-B9A1-62F013EA7806}"/>
              </a:ext>
            </a:extLst>
          </p:cNvPr>
          <p:cNvSpPr/>
          <p:nvPr/>
        </p:nvSpPr>
        <p:spPr>
          <a:xfrm>
            <a:off x="904435" y="115988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88B989-C11D-F9B0-4999-EA4CFEBCAA32}"/>
              </a:ext>
            </a:extLst>
          </p:cNvPr>
          <p:cNvSpPr txBox="1"/>
          <p:nvPr/>
        </p:nvSpPr>
        <p:spPr>
          <a:xfrm>
            <a:off x="7925870" y="3139433"/>
            <a:ext cx="1252952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field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3A5A2D-A054-5F27-F0E7-24CEE7A72D2D}"/>
              </a:ext>
            </a:extLst>
          </p:cNvPr>
          <p:cNvSpPr txBox="1"/>
          <p:nvPr/>
        </p:nvSpPr>
        <p:spPr>
          <a:xfrm>
            <a:off x="6207647" y="5341671"/>
            <a:ext cx="148483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‘New Rule’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527D33-4F3C-AA43-BA75-566D4891B9FA}"/>
              </a:ext>
            </a:extLst>
          </p:cNvPr>
          <p:cNvSpPr txBox="1"/>
          <p:nvPr/>
        </p:nvSpPr>
        <p:spPr>
          <a:xfrm>
            <a:off x="6315325" y="553190"/>
            <a:ext cx="2434471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‘Conditional Formatting’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4B71D7-610F-5C6D-8D12-C6FE7A402EB8}"/>
              </a:ext>
            </a:extLst>
          </p:cNvPr>
          <p:cNvSpPr txBox="1"/>
          <p:nvPr/>
        </p:nvSpPr>
        <p:spPr>
          <a:xfrm>
            <a:off x="1159901" y="1117337"/>
            <a:ext cx="1214985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‘Home’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51254B-3761-0561-40AE-FF52EEEC0EEB}"/>
              </a:ext>
            </a:extLst>
          </p:cNvPr>
          <p:cNvCxnSpPr>
            <a:cxnSpLocks/>
          </p:cNvCxnSpPr>
          <p:nvPr/>
        </p:nvCxnSpPr>
        <p:spPr>
          <a:xfrm flipV="1">
            <a:off x="8130218" y="2651457"/>
            <a:ext cx="0" cy="48797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11ADB4-697F-D144-4667-87566FA9D767}"/>
              </a:ext>
            </a:extLst>
          </p:cNvPr>
          <p:cNvCxnSpPr>
            <a:cxnSpLocks/>
          </p:cNvCxnSpPr>
          <p:nvPr/>
        </p:nvCxnSpPr>
        <p:spPr>
          <a:xfrm flipV="1">
            <a:off x="7460599" y="2290194"/>
            <a:ext cx="0" cy="305147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F05548-EC6B-EBE0-C789-81DAE835C60E}"/>
              </a:ext>
            </a:extLst>
          </p:cNvPr>
          <p:cNvCxnSpPr>
            <a:cxnSpLocks/>
          </p:cNvCxnSpPr>
          <p:nvPr/>
        </p:nvCxnSpPr>
        <p:spPr>
          <a:xfrm>
            <a:off x="7023474" y="860967"/>
            <a:ext cx="0" cy="54304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F89BBD-0659-BD95-4B77-9DAFCC07BDC6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374886" y="1271226"/>
            <a:ext cx="25267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15786DF-0947-7822-EE74-7FAD67DABB8D}"/>
              </a:ext>
            </a:extLst>
          </p:cNvPr>
          <p:cNvSpPr txBox="1"/>
          <p:nvPr/>
        </p:nvSpPr>
        <p:spPr>
          <a:xfrm>
            <a:off x="1980743" y="3323515"/>
            <a:ext cx="327718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You are going to insert the conditional formatting in column I, as seen in field I37.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403A3-B545-1852-6946-BD8B0AF5A5EE}"/>
              </a:ext>
            </a:extLst>
          </p:cNvPr>
          <p:cNvSpPr/>
          <p:nvPr/>
        </p:nvSpPr>
        <p:spPr>
          <a:xfrm>
            <a:off x="7827219" y="5099320"/>
            <a:ext cx="521778" cy="70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291FCD2B-59F5-45B4-F50C-B49F132EB34A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3408316" y="3846735"/>
            <a:ext cx="4679792" cy="1322924"/>
          </a:xfrm>
          <a:prstGeom prst="bentConnector4">
            <a:avLst>
              <a:gd name="adj1" fmla="val 18"/>
              <a:gd name="adj2" fmla="val 159815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2">
            <a:extLst>
              <a:ext uri="{FF2B5EF4-FFF2-40B4-BE49-F238E27FC236}">
                <a16:creationId xmlns:a16="http://schemas.microsoft.com/office/drawing/2014/main" id="{ABC1EF96-3D6D-50CA-82E5-2EECD6C6D38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21</a:t>
            </a:r>
          </a:p>
        </p:txBody>
      </p:sp>
    </p:spTree>
    <p:extLst>
      <p:ext uri="{BB962C8B-B14F-4D97-AF65-F5344CB8AC3E}">
        <p14:creationId xmlns:p14="http://schemas.microsoft.com/office/powerpoint/2010/main" val="1715259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40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32</cp:revision>
  <dcterms:created xsi:type="dcterms:W3CDTF">2018-11-18T20:12:59Z</dcterms:created>
  <dcterms:modified xsi:type="dcterms:W3CDTF">2023-12-07T20:22:19Z</dcterms:modified>
</cp:coreProperties>
</file>