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94A4EB2C-54B9-BC94-70AB-93B0D85F8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04" y="894497"/>
            <a:ext cx="7772400" cy="52455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F1984-8564-07BD-BDCA-07341B501D7C}"/>
              </a:ext>
            </a:extLst>
          </p:cNvPr>
          <p:cNvSpPr/>
          <p:nvPr/>
        </p:nvSpPr>
        <p:spPr>
          <a:xfrm>
            <a:off x="2470016" y="1597523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51254B-3761-0561-40AE-FF52EEEC0EEB}"/>
              </a:ext>
            </a:extLst>
          </p:cNvPr>
          <p:cNvCxnSpPr>
            <a:cxnSpLocks/>
          </p:cNvCxnSpPr>
          <p:nvPr/>
        </p:nvCxnSpPr>
        <p:spPr>
          <a:xfrm>
            <a:off x="5796329" y="2084117"/>
            <a:ext cx="0" cy="81568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4B1CAEC-5E4D-F13B-6ABC-7EA67531D2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2" t="33482" r="17618" b="19144"/>
          <a:stretch/>
        </p:blipFill>
        <p:spPr>
          <a:xfrm>
            <a:off x="7407754" y="2876334"/>
            <a:ext cx="1925966" cy="24797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1B135BA-B471-C528-AA03-73269D55E2A6}"/>
              </a:ext>
            </a:extLst>
          </p:cNvPr>
          <p:cNvSpPr txBox="1"/>
          <p:nvPr/>
        </p:nvSpPr>
        <p:spPr>
          <a:xfrm>
            <a:off x="7408736" y="1438515"/>
            <a:ext cx="1925966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‘Data Bar’ option is selected, the window expands as shown.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18D830-8EEA-9AFA-CCF4-99E5EAC262F2}"/>
              </a:ext>
            </a:extLst>
          </p:cNvPr>
          <p:cNvSpPr/>
          <p:nvPr/>
        </p:nvSpPr>
        <p:spPr>
          <a:xfrm>
            <a:off x="7129877" y="169058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3529BB-C26A-EF89-45FC-B0E0EDB7B271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flipH="1">
            <a:off x="8370737" y="2392622"/>
            <a:ext cx="982" cy="48371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Graphical user interface&#10;&#10;Description automatically generated">
            <a:extLst>
              <a:ext uri="{FF2B5EF4-FFF2-40B4-BE49-F238E27FC236}">
                <a16:creationId xmlns:a16="http://schemas.microsoft.com/office/drawing/2014/main" id="{3319B895-F324-2BAB-F66D-8B16D1B5B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40" y="2876333"/>
            <a:ext cx="1925966" cy="24759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BAB7287-8319-C684-9807-6D9183A73BE1}"/>
              </a:ext>
            </a:extLst>
          </p:cNvPr>
          <p:cNvSpPr txBox="1"/>
          <p:nvPr/>
        </p:nvSpPr>
        <p:spPr>
          <a:xfrm>
            <a:off x="9836113" y="2075830"/>
            <a:ext cx="1925966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Populate the fields so they look like this.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8F40E5-72F0-3CD1-E955-5CA935466A61}"/>
              </a:ext>
            </a:extLst>
          </p:cNvPr>
          <p:cNvSpPr/>
          <p:nvPr/>
        </p:nvSpPr>
        <p:spPr>
          <a:xfrm>
            <a:off x="9554643" y="2220178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D0ED72D-9147-1882-96FA-18475FEE65F2}"/>
              </a:ext>
            </a:extLst>
          </p:cNvPr>
          <p:cNvCxnSpPr>
            <a:cxnSpLocks/>
            <a:stCxn id="39" idx="2"/>
            <a:endCxn id="38" idx="0"/>
          </p:cNvCxnSpPr>
          <p:nvPr/>
        </p:nvCxnSpPr>
        <p:spPr>
          <a:xfrm>
            <a:off x="10799096" y="2599050"/>
            <a:ext cx="527" cy="277283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2C436F39-1361-AF33-3E88-540CDD868D69}"/>
              </a:ext>
            </a:extLst>
          </p:cNvPr>
          <p:cNvSpPr/>
          <p:nvPr/>
        </p:nvSpPr>
        <p:spPr>
          <a:xfrm>
            <a:off x="10509350" y="567463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F6424C-33F8-8069-DDDC-8B0B192E3063}"/>
              </a:ext>
            </a:extLst>
          </p:cNvPr>
          <p:cNvSpPr txBox="1"/>
          <p:nvPr/>
        </p:nvSpPr>
        <p:spPr>
          <a:xfrm>
            <a:off x="10787226" y="5632090"/>
            <a:ext cx="1003213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‘OK’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8099E29-0C5A-D54A-FFC5-31469AD207A3}"/>
              </a:ext>
            </a:extLst>
          </p:cNvPr>
          <p:cNvCxnSpPr>
            <a:cxnSpLocks/>
          </p:cNvCxnSpPr>
          <p:nvPr/>
        </p:nvCxnSpPr>
        <p:spPr>
          <a:xfrm flipV="1">
            <a:off x="11565791" y="5266965"/>
            <a:ext cx="0" cy="362585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87297E9-27EB-6AF0-8C97-F4E8A6D16968}"/>
              </a:ext>
            </a:extLst>
          </p:cNvPr>
          <p:cNvSpPr txBox="1"/>
          <p:nvPr/>
        </p:nvSpPr>
        <p:spPr>
          <a:xfrm>
            <a:off x="2747893" y="1345453"/>
            <a:ext cx="3111605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When the ‘New Formatting Rule’ window opens, select ‘Data Bar’ from within the drop-down options.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495E05F-48C8-0ACE-4833-A1140E3ABEB1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22</a:t>
            </a:r>
          </a:p>
        </p:txBody>
      </p:sp>
    </p:spTree>
    <p:extLst>
      <p:ext uri="{BB962C8B-B14F-4D97-AF65-F5344CB8AC3E}">
        <p14:creationId xmlns:p14="http://schemas.microsoft.com/office/powerpoint/2010/main" val="1773157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56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33</cp:revision>
  <dcterms:created xsi:type="dcterms:W3CDTF">2018-11-18T20:12:59Z</dcterms:created>
  <dcterms:modified xsi:type="dcterms:W3CDTF">2023-12-07T20:24:26Z</dcterms:modified>
</cp:coreProperties>
</file>