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1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8EBB8EBD-1856-56F8-9F81-4689CE7F48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5792" y="799048"/>
            <a:ext cx="7835801" cy="525990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E51254B-3761-0561-40AE-FF52EEEC0EEB}"/>
              </a:ext>
            </a:extLst>
          </p:cNvPr>
          <p:cNvCxnSpPr>
            <a:cxnSpLocks/>
          </p:cNvCxnSpPr>
          <p:nvPr/>
        </p:nvCxnSpPr>
        <p:spPr>
          <a:xfrm flipV="1">
            <a:off x="7573969" y="1338218"/>
            <a:ext cx="0" cy="129140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B87297E9-27EB-6AF0-8C97-F4E8A6D16968}"/>
              </a:ext>
            </a:extLst>
          </p:cNvPr>
          <p:cNvSpPr txBox="1"/>
          <p:nvPr/>
        </p:nvSpPr>
        <p:spPr>
          <a:xfrm>
            <a:off x="7223004" y="2517074"/>
            <a:ext cx="4297957" cy="22929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" dirty="0"/>
              <a:t>When the new rule has been created, Excel will return you to the ‘BM Work Schedule’ worksheet.</a:t>
            </a:r>
          </a:p>
          <a:p>
            <a:pPr algn="ctr"/>
            <a:endParaRPr lang="en-US" sz="1300" dirty="0"/>
          </a:p>
          <a:p>
            <a:pPr algn="ctr"/>
            <a:r>
              <a:rPr lang="en-US" sz="1300" dirty="0"/>
              <a:t>Scroll in the window shown by the arrow until you find and select ‘Per cent’.  </a:t>
            </a:r>
          </a:p>
          <a:p>
            <a:pPr algn="ctr"/>
            <a:endParaRPr lang="en-US" sz="1300" dirty="0"/>
          </a:p>
          <a:p>
            <a:pPr algn="ctr"/>
            <a:r>
              <a:rPr lang="en-US" sz="1300" dirty="0"/>
              <a:t>Copy field I9 and paste it into fields I10–I35.</a:t>
            </a:r>
          </a:p>
          <a:p>
            <a:pPr algn="ctr"/>
            <a:endParaRPr lang="en-US" sz="1300" dirty="0"/>
          </a:p>
          <a:p>
            <a:pPr algn="ctr"/>
            <a:r>
              <a:rPr lang="en-US" sz="1300" dirty="0"/>
              <a:t>Test ‘column I’ fields are working correctly (i.e. insert a numeric value ‘20’ and see if the field populates like the example in field I37.</a:t>
            </a: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F75F216D-15D6-485C-7FC3-6E12129B6888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23</a:t>
            </a:r>
          </a:p>
        </p:txBody>
      </p:sp>
    </p:spTree>
    <p:extLst>
      <p:ext uri="{BB962C8B-B14F-4D97-AF65-F5344CB8AC3E}">
        <p14:creationId xmlns:p14="http://schemas.microsoft.com/office/powerpoint/2010/main" val="2869416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86</Words>
  <Application>Microsoft Macintosh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33</cp:revision>
  <dcterms:created xsi:type="dcterms:W3CDTF">2018-11-18T20:12:59Z</dcterms:created>
  <dcterms:modified xsi:type="dcterms:W3CDTF">2023-12-07T20:25:10Z</dcterms:modified>
</cp:coreProperties>
</file>