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29E1C692-4455-75F4-136F-5848786B0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137" y="1115264"/>
            <a:ext cx="7772400" cy="52344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F1984-8564-07BD-BDCA-07341B501D7C}"/>
              </a:ext>
            </a:extLst>
          </p:cNvPr>
          <p:cNvSpPr/>
          <p:nvPr/>
        </p:nvSpPr>
        <p:spPr>
          <a:xfrm>
            <a:off x="8282592" y="388512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A13771-ABD9-942D-F473-DB4587226046}"/>
              </a:ext>
            </a:extLst>
          </p:cNvPr>
          <p:cNvSpPr/>
          <p:nvPr/>
        </p:nvSpPr>
        <p:spPr>
          <a:xfrm>
            <a:off x="6007777" y="545971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911A5D-B79E-B00E-D8E5-B1AE9DFB59F8}"/>
              </a:ext>
            </a:extLst>
          </p:cNvPr>
          <p:cNvSpPr/>
          <p:nvPr/>
        </p:nvSpPr>
        <p:spPr>
          <a:xfrm>
            <a:off x="6115084" y="67830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6E6D60-6965-C9B0-B9A1-62F013EA7806}"/>
              </a:ext>
            </a:extLst>
          </p:cNvPr>
          <p:cNvSpPr/>
          <p:nvPr/>
        </p:nvSpPr>
        <p:spPr>
          <a:xfrm>
            <a:off x="987610" y="122473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88B989-C11D-F9B0-4999-EA4CFEBCAA32}"/>
              </a:ext>
            </a:extLst>
          </p:cNvPr>
          <p:cNvSpPr txBox="1"/>
          <p:nvPr/>
        </p:nvSpPr>
        <p:spPr>
          <a:xfrm>
            <a:off x="8558773" y="3855920"/>
            <a:ext cx="1252952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 ‘J9’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3A5A2D-A054-5F27-F0E7-24CEE7A72D2D}"/>
              </a:ext>
            </a:extLst>
          </p:cNvPr>
          <p:cNvSpPr txBox="1"/>
          <p:nvPr/>
        </p:nvSpPr>
        <p:spPr>
          <a:xfrm>
            <a:off x="6287222" y="5430161"/>
            <a:ext cx="148483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‘New Rule’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527D33-4F3C-AA43-BA75-566D4891B9FA}"/>
              </a:ext>
            </a:extLst>
          </p:cNvPr>
          <p:cNvSpPr txBox="1"/>
          <p:nvPr/>
        </p:nvSpPr>
        <p:spPr>
          <a:xfrm>
            <a:off x="6394900" y="641680"/>
            <a:ext cx="2434471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‘Conditional Formatting’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4B71D7-610F-5C6D-8D12-C6FE7A402EB8}"/>
              </a:ext>
            </a:extLst>
          </p:cNvPr>
          <p:cNvSpPr txBox="1"/>
          <p:nvPr/>
        </p:nvSpPr>
        <p:spPr>
          <a:xfrm>
            <a:off x="1243076" y="1182188"/>
            <a:ext cx="1214985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‘Home’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 flipV="1">
            <a:off x="8829371" y="2746981"/>
            <a:ext cx="0" cy="111240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11ADB4-697F-D144-4667-87566FA9D767}"/>
              </a:ext>
            </a:extLst>
          </p:cNvPr>
          <p:cNvCxnSpPr>
            <a:cxnSpLocks/>
          </p:cNvCxnSpPr>
          <p:nvPr/>
        </p:nvCxnSpPr>
        <p:spPr>
          <a:xfrm flipV="1">
            <a:off x="7540174" y="2378684"/>
            <a:ext cx="0" cy="30514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F05548-EC6B-EBE0-C789-81DAE835C60E}"/>
              </a:ext>
            </a:extLst>
          </p:cNvPr>
          <p:cNvCxnSpPr>
            <a:cxnSpLocks/>
          </p:cNvCxnSpPr>
          <p:nvPr/>
        </p:nvCxnSpPr>
        <p:spPr>
          <a:xfrm>
            <a:off x="7131185" y="949457"/>
            <a:ext cx="0" cy="54304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F89BBD-0659-BD95-4B77-9DAFCC07BDC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458061" y="1336077"/>
            <a:ext cx="29107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7436DC6-7598-31D7-924F-7E1FA1CC0C92}"/>
              </a:ext>
            </a:extLst>
          </p:cNvPr>
          <p:cNvSpPr txBox="1"/>
          <p:nvPr/>
        </p:nvSpPr>
        <p:spPr>
          <a:xfrm>
            <a:off x="2180288" y="3640477"/>
            <a:ext cx="348119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You are going to create the RAGs (also called rating) in column J, as seen in field J37.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D41C91-DBDA-F97E-C89A-DB8E43DFAB6A}"/>
              </a:ext>
            </a:extLst>
          </p:cNvPr>
          <p:cNvSpPr/>
          <p:nvPr/>
        </p:nvSpPr>
        <p:spPr>
          <a:xfrm>
            <a:off x="8515329" y="5117470"/>
            <a:ext cx="521778" cy="70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98394A0D-EA94-2A7D-CAC7-F5C3A695B166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514808" y="4163699"/>
            <a:ext cx="5261410" cy="1024110"/>
          </a:xfrm>
          <a:prstGeom prst="bentConnector4">
            <a:avLst>
              <a:gd name="adj1" fmla="val 62"/>
              <a:gd name="adj2" fmla="val 1704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2">
            <a:extLst>
              <a:ext uri="{FF2B5EF4-FFF2-40B4-BE49-F238E27FC236}">
                <a16:creationId xmlns:a16="http://schemas.microsoft.com/office/drawing/2014/main" id="{53D9DF4C-D813-8E37-C677-D866AC096D7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24</a:t>
            </a:r>
          </a:p>
        </p:txBody>
      </p:sp>
    </p:spTree>
    <p:extLst>
      <p:ext uri="{BB962C8B-B14F-4D97-AF65-F5344CB8AC3E}">
        <p14:creationId xmlns:p14="http://schemas.microsoft.com/office/powerpoint/2010/main" val="4203340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47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2023-12-07T20:25:55Z</dcterms:modified>
</cp:coreProperties>
</file>