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1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36438B9C-5103-35DD-3CE3-F66D982ABE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67" y="951679"/>
            <a:ext cx="7772400" cy="523294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B9F1984-8564-07BD-BDCA-07341B501D7C}"/>
              </a:ext>
            </a:extLst>
          </p:cNvPr>
          <p:cNvSpPr/>
          <p:nvPr/>
        </p:nvSpPr>
        <p:spPr>
          <a:xfrm>
            <a:off x="2651155" y="1664517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E51254B-3761-0561-40AE-FF52EEEC0EEB}"/>
              </a:ext>
            </a:extLst>
          </p:cNvPr>
          <p:cNvCxnSpPr>
            <a:cxnSpLocks/>
          </p:cNvCxnSpPr>
          <p:nvPr/>
        </p:nvCxnSpPr>
        <p:spPr>
          <a:xfrm>
            <a:off x="5529810" y="2151111"/>
            <a:ext cx="0" cy="889481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B87297E9-27EB-6AF0-8C97-F4E8A6D16968}"/>
              </a:ext>
            </a:extLst>
          </p:cNvPr>
          <p:cNvSpPr txBox="1"/>
          <p:nvPr/>
        </p:nvSpPr>
        <p:spPr>
          <a:xfrm>
            <a:off x="2929032" y="1412447"/>
            <a:ext cx="2814763" cy="73866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When the ‘New Formatting Rule’ window opens, select ‘Classic’ from within the drop-down options.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1B135BA-B471-C528-AA03-73269D55E2A6}"/>
              </a:ext>
            </a:extLst>
          </p:cNvPr>
          <p:cNvSpPr txBox="1"/>
          <p:nvPr/>
        </p:nvSpPr>
        <p:spPr>
          <a:xfrm>
            <a:off x="7251419" y="1546670"/>
            <a:ext cx="1925966" cy="73866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When the ‘Classic’ option is selected, this window will appear.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D18D830-8EEA-9AFA-CCF4-99E5EAC262F2}"/>
              </a:ext>
            </a:extLst>
          </p:cNvPr>
          <p:cNvSpPr/>
          <p:nvPr/>
        </p:nvSpPr>
        <p:spPr>
          <a:xfrm>
            <a:off x="6973542" y="1798740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F3529BB-C26A-EF89-45FC-B0E0EDB7B271}"/>
              </a:ext>
            </a:extLst>
          </p:cNvPr>
          <p:cNvCxnSpPr>
            <a:cxnSpLocks/>
          </p:cNvCxnSpPr>
          <p:nvPr/>
        </p:nvCxnSpPr>
        <p:spPr>
          <a:xfrm flipH="1">
            <a:off x="8171216" y="2285334"/>
            <a:ext cx="982" cy="699155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7BAB7287-8319-C684-9807-6D9183A73BE1}"/>
              </a:ext>
            </a:extLst>
          </p:cNvPr>
          <p:cNvSpPr txBox="1"/>
          <p:nvPr/>
        </p:nvSpPr>
        <p:spPr>
          <a:xfrm>
            <a:off x="9935748" y="1485973"/>
            <a:ext cx="1925966" cy="461664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Populate the fields so they look like each of the 4 steps in the next image (image 26).</a:t>
            </a:r>
          </a:p>
          <a:p>
            <a:pPr algn="ctr"/>
            <a:endParaRPr lang="en-US" sz="1400" dirty="0"/>
          </a:p>
          <a:p>
            <a:pPr algn="ctr"/>
            <a:r>
              <a:rPr lang="en-US" sz="1400" dirty="0"/>
              <a:t>In other words, undertake this process 4 times to create 4 new rules.  The 4 new rules differ slightly (i.e. RED, AMBER, YELLOW, GREEN) as seen in image 26.</a:t>
            </a:r>
          </a:p>
          <a:p>
            <a:pPr algn="ctr"/>
            <a:endParaRPr lang="en-US" sz="1400" dirty="0"/>
          </a:p>
          <a:p>
            <a:pPr algn="ctr"/>
            <a:r>
              <a:rPr lang="en-US" sz="1400" b="1" dirty="0"/>
              <a:t>Note</a:t>
            </a:r>
            <a:r>
              <a:rPr lang="en-US" sz="1400" dirty="0"/>
              <a:t>:  When the rules have been created, you can see them by doing this (a) refer to image 24 step 4 then (b) select ‘Manage Rules’ instead of ‘New Rule’.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08F40E5-72F0-3CD1-E955-5CA935466A61}"/>
              </a:ext>
            </a:extLst>
          </p:cNvPr>
          <p:cNvSpPr/>
          <p:nvPr/>
        </p:nvSpPr>
        <p:spPr>
          <a:xfrm>
            <a:off x="10759792" y="1250665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pic>
        <p:nvPicPr>
          <p:cNvPr id="13" name="Picture 12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036E69B2-FBFC-3022-7F5B-5802E99670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775" y="3012457"/>
            <a:ext cx="2622746" cy="1223948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0E8D6AC-D6AE-DE8C-12DC-2891A05004D6}"/>
              </a:ext>
            </a:extLst>
          </p:cNvPr>
          <p:cNvCxnSpPr>
            <a:cxnSpLocks/>
            <a:endCxn id="13" idx="3"/>
          </p:cNvCxnSpPr>
          <p:nvPr/>
        </p:nvCxnSpPr>
        <p:spPr>
          <a:xfrm flipH="1">
            <a:off x="9519521" y="3624431"/>
            <a:ext cx="416227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2">
            <a:extLst>
              <a:ext uri="{FF2B5EF4-FFF2-40B4-BE49-F238E27FC236}">
                <a16:creationId xmlns:a16="http://schemas.microsoft.com/office/drawing/2014/main" id="{7369005B-1E6F-54A4-3256-9B3C976CB225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25</a:t>
            </a:r>
          </a:p>
        </p:txBody>
      </p:sp>
    </p:spTree>
    <p:extLst>
      <p:ext uri="{BB962C8B-B14F-4D97-AF65-F5344CB8AC3E}">
        <p14:creationId xmlns:p14="http://schemas.microsoft.com/office/powerpoint/2010/main" val="3282555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139</Words>
  <Application>Microsoft Macintosh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33</cp:revision>
  <dcterms:created xsi:type="dcterms:W3CDTF">2018-11-18T20:12:59Z</dcterms:created>
  <dcterms:modified xsi:type="dcterms:W3CDTF">2023-12-07T20:26:39Z</dcterms:modified>
</cp:coreProperties>
</file>