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81E0BA0B-895C-EE97-ED8A-6D487D080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620" y="1075572"/>
            <a:ext cx="7772400" cy="52313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CC5F7AD-4B32-4CCA-BA36-6844352FF6BD}"/>
              </a:ext>
            </a:extLst>
          </p:cNvPr>
          <p:cNvSpPr/>
          <p:nvPr/>
        </p:nvSpPr>
        <p:spPr>
          <a:xfrm>
            <a:off x="6421873" y="404389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7D78AB-FBB2-37CE-3EEB-9C529F2E88A7}"/>
              </a:ext>
            </a:extLst>
          </p:cNvPr>
          <p:cNvSpPr/>
          <p:nvPr/>
        </p:nvSpPr>
        <p:spPr>
          <a:xfrm>
            <a:off x="2761663" y="64242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7E2405-F4DD-4FD1-4385-95E79C3EC430}"/>
              </a:ext>
            </a:extLst>
          </p:cNvPr>
          <p:cNvSpPr/>
          <p:nvPr/>
        </p:nvSpPr>
        <p:spPr>
          <a:xfrm>
            <a:off x="6277716" y="52724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4C77FB-2BA5-994C-9472-3118FCF0A0A0}"/>
              </a:ext>
            </a:extLst>
          </p:cNvPr>
          <p:cNvSpPr/>
          <p:nvPr/>
        </p:nvSpPr>
        <p:spPr>
          <a:xfrm>
            <a:off x="11012637" y="151007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C4B059-49ED-9C5D-1586-13D378C0DA92}"/>
              </a:ext>
            </a:extLst>
          </p:cNvPr>
          <p:cNvSpPr txBox="1"/>
          <p:nvPr/>
        </p:nvSpPr>
        <p:spPr>
          <a:xfrm>
            <a:off x="6699750" y="3576385"/>
            <a:ext cx="4447570" cy="11695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last of the 4 new rules have been created, Excel will return you to the ‘BM Work Schedule’ worksheet.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The cursor should remain in field J9.  Complete steps 2, 3 and 4 to start creating the data validation.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C9A54E-2D95-6615-2E7C-33D070907381}"/>
              </a:ext>
            </a:extLst>
          </p:cNvPr>
          <p:cNvSpPr txBox="1"/>
          <p:nvPr/>
        </p:nvSpPr>
        <p:spPr>
          <a:xfrm>
            <a:off x="2909606" y="596734"/>
            <a:ext cx="1252952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‘Data’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9D0999-C764-B13E-5B13-0BDA610D8FAF}"/>
              </a:ext>
            </a:extLst>
          </p:cNvPr>
          <p:cNvSpPr txBox="1"/>
          <p:nvPr/>
        </p:nvSpPr>
        <p:spPr>
          <a:xfrm>
            <a:off x="6489604" y="481192"/>
            <a:ext cx="1956744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‘Data Validation’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E69544-725A-C2AA-CD73-A64F8CFFC097}"/>
              </a:ext>
            </a:extLst>
          </p:cNvPr>
          <p:cNvSpPr txBox="1"/>
          <p:nvPr/>
        </p:nvSpPr>
        <p:spPr>
          <a:xfrm>
            <a:off x="9061060" y="1478374"/>
            <a:ext cx="1956744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‘Data Validation’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4D6D937-97F0-EAA2-820A-F0D65839CADA}"/>
              </a:ext>
            </a:extLst>
          </p:cNvPr>
          <p:cNvCxnSpPr>
            <a:cxnSpLocks/>
          </p:cNvCxnSpPr>
          <p:nvPr/>
        </p:nvCxnSpPr>
        <p:spPr>
          <a:xfrm flipV="1">
            <a:off x="7749633" y="2686255"/>
            <a:ext cx="0" cy="89013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7F55628-DB3A-6533-D206-C5554606F616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3536082" y="904511"/>
            <a:ext cx="0" cy="3447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2DE063A-5B29-4EA3-5CB9-55215A3E966A}"/>
              </a:ext>
            </a:extLst>
          </p:cNvPr>
          <p:cNvCxnSpPr>
            <a:cxnSpLocks/>
          </p:cNvCxnSpPr>
          <p:nvPr/>
        </p:nvCxnSpPr>
        <p:spPr>
          <a:xfrm>
            <a:off x="7531282" y="788969"/>
            <a:ext cx="0" cy="59057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603EECA-C5C1-DD17-5E66-B525C5AF7B3A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8318723" y="1632263"/>
            <a:ext cx="74233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0E397AB-2DCC-6881-17F8-3042FB846389}"/>
              </a:ext>
            </a:extLst>
          </p:cNvPr>
          <p:cNvSpPr txBox="1"/>
          <p:nvPr/>
        </p:nvSpPr>
        <p:spPr>
          <a:xfrm>
            <a:off x="1413400" y="3393613"/>
            <a:ext cx="348119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Finally, you are going to create a data validation in column J.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3E8459-80F8-8D96-2ED4-D06C1266D6D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27</a:t>
            </a:r>
          </a:p>
        </p:txBody>
      </p:sp>
    </p:spTree>
    <p:extLst>
      <p:ext uri="{BB962C8B-B14F-4D97-AF65-F5344CB8AC3E}">
        <p14:creationId xmlns:p14="http://schemas.microsoft.com/office/powerpoint/2010/main" val="3599701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81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33</cp:revision>
  <dcterms:created xsi:type="dcterms:W3CDTF">2018-11-18T20:12:59Z</dcterms:created>
  <dcterms:modified xsi:type="dcterms:W3CDTF">2023-12-07T20:28:11Z</dcterms:modified>
</cp:coreProperties>
</file>