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2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720D2D1E-BCA7-A558-94DE-EEC1790402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936" y="922043"/>
            <a:ext cx="7772400" cy="521887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7641E6-0FF8-1142-553C-19C235E7274A}"/>
              </a:ext>
            </a:extLst>
          </p:cNvPr>
          <p:cNvSpPr txBox="1"/>
          <p:nvPr/>
        </p:nvSpPr>
        <p:spPr>
          <a:xfrm>
            <a:off x="8113536" y="3067877"/>
            <a:ext cx="3022176" cy="7386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When the Data Validation window opens, select ‘List’ from within the drop-down options, then select ‘OK’.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6372663-7E54-9497-0583-DA95CB2376F3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7407773" y="3437209"/>
            <a:ext cx="705763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809E3E0-49B4-E348-FF56-703FD60C2955}"/>
              </a:ext>
            </a:extLst>
          </p:cNvPr>
          <p:cNvCxnSpPr>
            <a:cxnSpLocks/>
          </p:cNvCxnSpPr>
          <p:nvPr/>
        </p:nvCxnSpPr>
        <p:spPr>
          <a:xfrm>
            <a:off x="8427682" y="3806541"/>
            <a:ext cx="0" cy="792234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2">
            <a:extLst>
              <a:ext uri="{FF2B5EF4-FFF2-40B4-BE49-F238E27FC236}">
                <a16:creationId xmlns:a16="http://schemas.microsoft.com/office/drawing/2014/main" id="{7BA0971E-DB8D-C69F-38B1-94761C4695F0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28</a:t>
            </a:r>
          </a:p>
        </p:txBody>
      </p:sp>
    </p:spTree>
    <p:extLst>
      <p:ext uri="{BB962C8B-B14F-4D97-AF65-F5344CB8AC3E}">
        <p14:creationId xmlns:p14="http://schemas.microsoft.com/office/powerpoint/2010/main" val="2537090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24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34</cp:revision>
  <dcterms:created xsi:type="dcterms:W3CDTF">2018-11-18T20:12:59Z</dcterms:created>
  <dcterms:modified xsi:type="dcterms:W3CDTF">2023-12-07T20:29:00Z</dcterms:modified>
</cp:coreProperties>
</file>