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2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3914CF70-9D01-06B2-C058-27B3D57768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090" y="890803"/>
            <a:ext cx="7772400" cy="522667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7641E6-0FF8-1142-553C-19C235E7274A}"/>
              </a:ext>
            </a:extLst>
          </p:cNvPr>
          <p:cNvSpPr txBox="1"/>
          <p:nvPr/>
        </p:nvSpPr>
        <p:spPr>
          <a:xfrm>
            <a:off x="6473576" y="5178897"/>
            <a:ext cx="3001672" cy="50451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When the next Data Validation window opens, edit the ‘Source’ field.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6372663-7E54-9497-0583-DA95CB2376F3}"/>
              </a:ext>
            </a:extLst>
          </p:cNvPr>
          <p:cNvCxnSpPr>
            <a:cxnSpLocks/>
            <a:stCxn id="6" idx="0"/>
          </p:cNvCxnSpPr>
          <p:nvPr/>
        </p:nvCxnSpPr>
        <p:spPr>
          <a:xfrm flipV="1">
            <a:off x="7974412" y="4043100"/>
            <a:ext cx="0" cy="1135797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E4F7917-2B6F-781D-8E8E-4C14CD2C69B3}"/>
              </a:ext>
            </a:extLst>
          </p:cNvPr>
          <p:cNvCxnSpPr>
            <a:cxnSpLocks/>
          </p:cNvCxnSpPr>
          <p:nvPr/>
        </p:nvCxnSpPr>
        <p:spPr>
          <a:xfrm>
            <a:off x="3061076" y="4848812"/>
            <a:ext cx="0" cy="1171599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D30BA747-2678-2520-BC50-7D53527ADF5E}"/>
              </a:ext>
            </a:extLst>
          </p:cNvPr>
          <p:cNvSpPr/>
          <p:nvPr/>
        </p:nvSpPr>
        <p:spPr>
          <a:xfrm>
            <a:off x="6195699" y="5313893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D827E9D-BAFE-7203-0502-A37BC591FD03}"/>
              </a:ext>
            </a:extLst>
          </p:cNvPr>
          <p:cNvSpPr/>
          <p:nvPr/>
        </p:nvSpPr>
        <p:spPr>
          <a:xfrm>
            <a:off x="1299853" y="4577661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CB7319B-AFDA-25B2-487D-2F059666ADC5}"/>
              </a:ext>
            </a:extLst>
          </p:cNvPr>
          <p:cNvSpPr txBox="1"/>
          <p:nvPr/>
        </p:nvSpPr>
        <p:spPr>
          <a:xfrm>
            <a:off x="1577730" y="4541035"/>
            <a:ext cx="2728793" cy="3077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Select the ‘Look-Up’ worksheet.</a:t>
            </a: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21757CD5-ED1B-A76B-B840-EBBF82C00D23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29</a:t>
            </a:r>
          </a:p>
        </p:txBody>
      </p:sp>
    </p:spTree>
    <p:extLst>
      <p:ext uri="{BB962C8B-B14F-4D97-AF65-F5344CB8AC3E}">
        <p14:creationId xmlns:p14="http://schemas.microsoft.com/office/powerpoint/2010/main" val="21181531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26</Words>
  <Application>Microsoft Macintosh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34</cp:revision>
  <dcterms:created xsi:type="dcterms:W3CDTF">2018-11-18T20:12:59Z</dcterms:created>
  <dcterms:modified xsi:type="dcterms:W3CDTF">2023-12-07T20:29:41Z</dcterms:modified>
</cp:coreProperties>
</file>