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EAB75D0-7800-3832-756E-C252E953B2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5" t="2382" r="3476" b="9034"/>
          <a:stretch/>
        </p:blipFill>
        <p:spPr>
          <a:xfrm>
            <a:off x="1723025" y="1227158"/>
            <a:ext cx="7767898" cy="470537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7641E6-0FF8-1142-553C-19C235E7274A}"/>
              </a:ext>
            </a:extLst>
          </p:cNvPr>
          <p:cNvSpPr txBox="1"/>
          <p:nvPr/>
        </p:nvSpPr>
        <p:spPr>
          <a:xfrm>
            <a:off x="5756594" y="5066256"/>
            <a:ext cx="1088396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372663-7E54-9497-0583-DA95CB2376F3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9686437" y="2234588"/>
            <a:ext cx="14534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4F7917-2B6F-781D-8E8E-4C14CD2C69B3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6300792" y="4709804"/>
            <a:ext cx="0" cy="3564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BA747-2678-2520-BC50-7D53527ADF5E}"/>
              </a:ext>
            </a:extLst>
          </p:cNvPr>
          <p:cNvSpPr/>
          <p:nvPr/>
        </p:nvSpPr>
        <p:spPr>
          <a:xfrm>
            <a:off x="11280436" y="211732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827E9D-BAFE-7203-0502-A37BC591FD03}"/>
              </a:ext>
            </a:extLst>
          </p:cNvPr>
          <p:cNvSpPr/>
          <p:nvPr/>
        </p:nvSpPr>
        <p:spPr>
          <a:xfrm>
            <a:off x="5478717" y="51028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313B760-E64A-111C-C69E-476F63AA4FF2}"/>
              </a:ext>
            </a:extLst>
          </p:cNvPr>
          <p:cNvSpPr/>
          <p:nvPr/>
        </p:nvSpPr>
        <p:spPr>
          <a:xfrm rot="10800000">
            <a:off x="9519961" y="2081739"/>
            <a:ext cx="138939" cy="307052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E8EF13-5BA1-C95F-DAE9-8CEF7D28E7E3}"/>
              </a:ext>
            </a:extLst>
          </p:cNvPr>
          <p:cNvSpPr txBox="1"/>
          <p:nvPr/>
        </p:nvSpPr>
        <p:spPr>
          <a:xfrm>
            <a:off x="9831780" y="1865256"/>
            <a:ext cx="144865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Select all the ‘Schedule RAG’ fields.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E30660-DB77-2D9B-4B73-8BC2840CF342}"/>
              </a:ext>
            </a:extLst>
          </p:cNvPr>
          <p:cNvCxnSpPr>
            <a:cxnSpLocks/>
          </p:cNvCxnSpPr>
          <p:nvPr/>
        </p:nvCxnSpPr>
        <p:spPr>
          <a:xfrm>
            <a:off x="3864828" y="4001778"/>
            <a:ext cx="56029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260CACF-DAC3-980C-9B63-60DF578C9714}"/>
              </a:ext>
            </a:extLst>
          </p:cNvPr>
          <p:cNvSpPr/>
          <p:nvPr/>
        </p:nvSpPr>
        <p:spPr>
          <a:xfrm>
            <a:off x="858158" y="387276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1242C8-8DE4-F108-209C-6E6816569A53}"/>
              </a:ext>
            </a:extLst>
          </p:cNvPr>
          <p:cNvSpPr txBox="1"/>
          <p:nvPr/>
        </p:nvSpPr>
        <p:spPr>
          <a:xfrm>
            <a:off x="1136035" y="3730628"/>
            <a:ext cx="2728793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You will see the source field auto populate.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1287C9D5-480D-2CBF-3258-514C38D9C2A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30</a:t>
            </a:r>
          </a:p>
        </p:txBody>
      </p:sp>
    </p:spTree>
    <p:extLst>
      <p:ext uri="{BB962C8B-B14F-4D97-AF65-F5344CB8AC3E}">
        <p14:creationId xmlns:p14="http://schemas.microsoft.com/office/powerpoint/2010/main" val="2415690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27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34</cp:revision>
  <dcterms:created xsi:type="dcterms:W3CDTF">2018-11-18T20:12:59Z</dcterms:created>
  <dcterms:modified xsi:type="dcterms:W3CDTF">2023-12-07T20:30:27Z</dcterms:modified>
</cp:coreProperties>
</file>