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0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ble&#10;&#10;Description automatically generated">
            <a:extLst>
              <a:ext uri="{FF2B5EF4-FFF2-40B4-BE49-F238E27FC236}">
                <a16:creationId xmlns:a16="http://schemas.microsoft.com/office/drawing/2014/main" id="{E59EA7EF-0400-77A3-E123-AA2B834C17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346" y="6807128"/>
            <a:ext cx="8866767" cy="274695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FFA2D8B4-D545-D18D-DA50-204D1B512E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288" y="3729658"/>
            <a:ext cx="8866767" cy="274695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0" name="Picture 19" descr="Table&#10;&#10;Description automatically generated">
            <a:extLst>
              <a:ext uri="{FF2B5EF4-FFF2-40B4-BE49-F238E27FC236}">
                <a16:creationId xmlns:a16="http://schemas.microsoft.com/office/drawing/2014/main" id="{04A977DD-D3AD-61BF-74DC-C6DAADCFDD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444" y="520802"/>
            <a:ext cx="8886457" cy="287833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2" name="Picture 21" descr="Graphical user interface, application, table&#10;&#10;Description automatically generated">
            <a:extLst>
              <a:ext uri="{FF2B5EF4-FFF2-40B4-BE49-F238E27FC236}">
                <a16:creationId xmlns:a16="http://schemas.microsoft.com/office/drawing/2014/main" id="{843CA334-FA5D-9318-8C77-D487C58C72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444" y="-2298152"/>
            <a:ext cx="8886459" cy="248843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3A8395CB-3928-9C37-9ABC-66956157B29D}"/>
              </a:ext>
            </a:extLst>
          </p:cNvPr>
          <p:cNvSpPr/>
          <p:nvPr/>
        </p:nvSpPr>
        <p:spPr>
          <a:xfrm>
            <a:off x="10902163" y="-2280953"/>
            <a:ext cx="394636" cy="29838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E1F0BE6-FA4B-DD21-B9FF-2FCD2322379A}"/>
              </a:ext>
            </a:extLst>
          </p:cNvPr>
          <p:cNvSpPr/>
          <p:nvPr/>
        </p:nvSpPr>
        <p:spPr>
          <a:xfrm>
            <a:off x="10902163" y="3888442"/>
            <a:ext cx="394636" cy="29838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5E34540-1DA0-47DB-6EF2-C81CE801F4B9}"/>
              </a:ext>
            </a:extLst>
          </p:cNvPr>
          <p:cNvSpPr/>
          <p:nvPr/>
        </p:nvSpPr>
        <p:spPr>
          <a:xfrm>
            <a:off x="10886261" y="6829455"/>
            <a:ext cx="394636" cy="29838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98DCDA8-29FD-5469-D313-2EF240A3826B}"/>
              </a:ext>
            </a:extLst>
          </p:cNvPr>
          <p:cNvSpPr/>
          <p:nvPr/>
        </p:nvSpPr>
        <p:spPr>
          <a:xfrm>
            <a:off x="10902163" y="614167"/>
            <a:ext cx="394636" cy="29838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3" name="Elbow Connector 2">
            <a:extLst>
              <a:ext uri="{FF2B5EF4-FFF2-40B4-BE49-F238E27FC236}">
                <a16:creationId xmlns:a16="http://schemas.microsoft.com/office/drawing/2014/main" id="{C820E13F-D353-F6B2-A94A-D2197F117CC1}"/>
              </a:ext>
            </a:extLst>
          </p:cNvPr>
          <p:cNvCxnSpPr>
            <a:cxnSpLocks/>
            <a:stCxn id="22" idx="3"/>
            <a:endCxn id="20" idx="1"/>
          </p:cNvCxnSpPr>
          <p:nvPr/>
        </p:nvCxnSpPr>
        <p:spPr>
          <a:xfrm flipH="1">
            <a:off x="2482444" y="-1053934"/>
            <a:ext cx="8886459" cy="3013905"/>
          </a:xfrm>
          <a:prstGeom prst="bentConnector5">
            <a:avLst>
              <a:gd name="adj1" fmla="val -2572"/>
              <a:gd name="adj2" fmla="val 46766"/>
              <a:gd name="adj3" fmla="val 102572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Elbow Connector 6">
            <a:extLst>
              <a:ext uri="{FF2B5EF4-FFF2-40B4-BE49-F238E27FC236}">
                <a16:creationId xmlns:a16="http://schemas.microsoft.com/office/drawing/2014/main" id="{9DE20CA0-6F08-DC26-1F6B-4E360C18D65E}"/>
              </a:ext>
            </a:extLst>
          </p:cNvPr>
          <p:cNvCxnSpPr>
            <a:cxnSpLocks/>
            <a:stCxn id="20" idx="3"/>
            <a:endCxn id="5" idx="1"/>
          </p:cNvCxnSpPr>
          <p:nvPr/>
        </p:nvCxnSpPr>
        <p:spPr>
          <a:xfrm flipH="1">
            <a:off x="2492288" y="1959971"/>
            <a:ext cx="8876613" cy="3143163"/>
          </a:xfrm>
          <a:prstGeom prst="bentConnector5">
            <a:avLst>
              <a:gd name="adj1" fmla="val -2575"/>
              <a:gd name="adj2" fmla="val 51045"/>
              <a:gd name="adj3" fmla="val 102575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>
            <a:extLst>
              <a:ext uri="{FF2B5EF4-FFF2-40B4-BE49-F238E27FC236}">
                <a16:creationId xmlns:a16="http://schemas.microsoft.com/office/drawing/2014/main" id="{9759C2E5-5C70-D0FF-9994-023CD4AC4124}"/>
              </a:ext>
            </a:extLst>
          </p:cNvPr>
          <p:cNvCxnSpPr>
            <a:cxnSpLocks/>
          </p:cNvCxnSpPr>
          <p:nvPr/>
        </p:nvCxnSpPr>
        <p:spPr>
          <a:xfrm flipH="1">
            <a:off x="2482444" y="5132217"/>
            <a:ext cx="8886458" cy="3040437"/>
          </a:xfrm>
          <a:prstGeom prst="bentConnector5">
            <a:avLst>
              <a:gd name="adj1" fmla="val -2572"/>
              <a:gd name="adj2" fmla="val 48304"/>
              <a:gd name="adj3" fmla="val 102572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2">
            <a:extLst>
              <a:ext uri="{FF2B5EF4-FFF2-40B4-BE49-F238E27FC236}">
                <a16:creationId xmlns:a16="http://schemas.microsoft.com/office/drawing/2014/main" id="{CF679694-10DE-788D-9735-25E78F75C17F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32</a:t>
            </a:r>
          </a:p>
        </p:txBody>
      </p:sp>
    </p:spTree>
    <p:extLst>
      <p:ext uri="{BB962C8B-B14F-4D97-AF65-F5344CB8AC3E}">
        <p14:creationId xmlns:p14="http://schemas.microsoft.com/office/powerpoint/2010/main" val="1197880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6</Words>
  <Application>Microsoft Macintosh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34</cp:revision>
  <dcterms:created xsi:type="dcterms:W3CDTF">2018-11-18T20:12:59Z</dcterms:created>
  <dcterms:modified xsi:type="dcterms:W3CDTF">2023-12-07T20:32:00Z</dcterms:modified>
</cp:coreProperties>
</file>