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0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, table&#10;&#10;Description automatically generated">
            <a:extLst>
              <a:ext uri="{FF2B5EF4-FFF2-40B4-BE49-F238E27FC236}">
                <a16:creationId xmlns:a16="http://schemas.microsoft.com/office/drawing/2014/main" id="{2E1157E5-9273-0B9C-8F4C-DEF72EC995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01" y="2068479"/>
            <a:ext cx="10114983" cy="2815048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FD3945D-E090-C3DF-899A-C67A3860C221}"/>
              </a:ext>
            </a:extLst>
          </p:cNvPr>
          <p:cNvSpPr/>
          <p:nvPr/>
        </p:nvSpPr>
        <p:spPr>
          <a:xfrm>
            <a:off x="2112397" y="5042943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E87EAAD-32AB-7DA7-3883-11069E684C00}"/>
              </a:ext>
            </a:extLst>
          </p:cNvPr>
          <p:cNvSpPr/>
          <p:nvPr/>
        </p:nvSpPr>
        <p:spPr>
          <a:xfrm>
            <a:off x="2483239" y="1622790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ADECD70-569C-49C4-39C8-00B0179874AC}"/>
              </a:ext>
            </a:extLst>
          </p:cNvPr>
          <p:cNvSpPr/>
          <p:nvPr/>
        </p:nvSpPr>
        <p:spPr>
          <a:xfrm>
            <a:off x="7822490" y="1712297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CBBD986-6F96-D865-391C-42A08178ECA2}"/>
              </a:ext>
            </a:extLst>
          </p:cNvPr>
          <p:cNvSpPr/>
          <p:nvPr/>
        </p:nvSpPr>
        <p:spPr>
          <a:xfrm>
            <a:off x="8597724" y="5012161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B1F2E30-CB85-B47D-4D70-9D416E0ACEEB}"/>
              </a:ext>
            </a:extLst>
          </p:cNvPr>
          <p:cNvSpPr txBox="1"/>
          <p:nvPr/>
        </p:nvSpPr>
        <p:spPr>
          <a:xfrm>
            <a:off x="2390274" y="5013737"/>
            <a:ext cx="1152936" cy="30777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Edit field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E77CF57-775E-D6D0-505F-F17775B9F117}"/>
              </a:ext>
            </a:extLst>
          </p:cNvPr>
          <p:cNvSpPr txBox="1"/>
          <p:nvPr/>
        </p:nvSpPr>
        <p:spPr>
          <a:xfrm>
            <a:off x="2765691" y="1593240"/>
            <a:ext cx="1252952" cy="30777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Select ‘Data’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C8B30C3-AA66-9669-7C85-2F8C1ECDD44B}"/>
              </a:ext>
            </a:extLst>
          </p:cNvPr>
          <p:cNvSpPr txBox="1"/>
          <p:nvPr/>
        </p:nvSpPr>
        <p:spPr>
          <a:xfrm>
            <a:off x="8101656" y="1675671"/>
            <a:ext cx="1956744" cy="30777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Select ‘Data Validation’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7691DC7-7A86-134E-3281-82094E972281}"/>
              </a:ext>
            </a:extLst>
          </p:cNvPr>
          <p:cNvSpPr txBox="1"/>
          <p:nvPr/>
        </p:nvSpPr>
        <p:spPr>
          <a:xfrm>
            <a:off x="8875601" y="4969616"/>
            <a:ext cx="1956744" cy="30777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Select ‘Data Validation’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2C5C250-8E96-925A-EE26-DE2EB51817BA}"/>
              </a:ext>
            </a:extLst>
          </p:cNvPr>
          <p:cNvCxnSpPr>
            <a:cxnSpLocks/>
            <a:stCxn id="18" idx="0"/>
          </p:cNvCxnSpPr>
          <p:nvPr/>
        </p:nvCxnSpPr>
        <p:spPr>
          <a:xfrm flipV="1">
            <a:off x="2966742" y="3827536"/>
            <a:ext cx="0" cy="1186201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5CA9B3F-F0DA-0659-A294-C8EE17922AAF}"/>
              </a:ext>
            </a:extLst>
          </p:cNvPr>
          <p:cNvCxnSpPr>
            <a:cxnSpLocks/>
            <a:stCxn id="22" idx="2"/>
          </p:cNvCxnSpPr>
          <p:nvPr/>
        </p:nvCxnSpPr>
        <p:spPr>
          <a:xfrm>
            <a:off x="3392167" y="1901017"/>
            <a:ext cx="0" cy="380138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C921E4D2-1733-3A76-FDD9-7F19FA2BD6CF}"/>
              </a:ext>
            </a:extLst>
          </p:cNvPr>
          <p:cNvCxnSpPr>
            <a:cxnSpLocks/>
          </p:cNvCxnSpPr>
          <p:nvPr/>
        </p:nvCxnSpPr>
        <p:spPr>
          <a:xfrm>
            <a:off x="8845883" y="1983448"/>
            <a:ext cx="0" cy="542507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9AD40F4-173C-92AA-2797-651D38FE9313}"/>
              </a:ext>
            </a:extLst>
          </p:cNvPr>
          <p:cNvCxnSpPr>
            <a:cxnSpLocks/>
          </p:cNvCxnSpPr>
          <p:nvPr/>
        </p:nvCxnSpPr>
        <p:spPr>
          <a:xfrm flipV="1">
            <a:off x="9887841" y="2833069"/>
            <a:ext cx="0" cy="2136547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2">
            <a:extLst>
              <a:ext uri="{FF2B5EF4-FFF2-40B4-BE49-F238E27FC236}">
                <a16:creationId xmlns:a16="http://schemas.microsoft.com/office/drawing/2014/main" id="{327FA602-CEE0-EE55-7641-396F246FD593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33</a:t>
            </a:r>
          </a:p>
        </p:txBody>
      </p:sp>
    </p:spTree>
    <p:extLst>
      <p:ext uri="{BB962C8B-B14F-4D97-AF65-F5344CB8AC3E}">
        <p14:creationId xmlns:p14="http://schemas.microsoft.com/office/powerpoint/2010/main" val="40123707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22</Words>
  <Application>Microsoft Macintosh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34</cp:revision>
  <dcterms:created xsi:type="dcterms:W3CDTF">2018-11-18T20:12:59Z</dcterms:created>
  <dcterms:modified xsi:type="dcterms:W3CDTF">2023-12-07T20:32:48Z</dcterms:modified>
</cp:coreProperties>
</file>