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71BD52FF-B830-25FE-3055-ECE70EBDB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037760"/>
            <a:ext cx="7772400" cy="506622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098F73-253B-B31B-5B80-D855827A991F}"/>
              </a:ext>
            </a:extLst>
          </p:cNvPr>
          <p:cNvSpPr txBox="1"/>
          <p:nvPr/>
        </p:nvSpPr>
        <p:spPr>
          <a:xfrm>
            <a:off x="6783473" y="3222108"/>
            <a:ext cx="3022176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Data Validation window opens, select ‘List’ from within the drop-down options.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FF4D108-E5F5-AA5B-5788-39656DD10E92}"/>
              </a:ext>
            </a:extLst>
          </p:cNvPr>
          <p:cNvCxnSpPr>
            <a:cxnSpLocks/>
          </p:cNvCxnSpPr>
          <p:nvPr/>
        </p:nvCxnSpPr>
        <p:spPr>
          <a:xfrm flipH="1">
            <a:off x="6077710" y="3650709"/>
            <a:ext cx="70576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EC475BC-BDE6-1EDB-1BB3-16723C0B78BC}"/>
              </a:ext>
            </a:extLst>
          </p:cNvPr>
          <p:cNvSpPr txBox="1"/>
          <p:nvPr/>
        </p:nvSpPr>
        <p:spPr>
          <a:xfrm>
            <a:off x="6554594" y="5146826"/>
            <a:ext cx="1088396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‘OK’.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F8962DD-E90B-A617-E7B5-D431D95EA286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7098792" y="4790374"/>
            <a:ext cx="0" cy="35645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7842ED3-F4F1-0DBA-4661-1A040DCC0A53}"/>
              </a:ext>
            </a:extLst>
          </p:cNvPr>
          <p:cNvSpPr/>
          <p:nvPr/>
        </p:nvSpPr>
        <p:spPr>
          <a:xfrm>
            <a:off x="6276717" y="518345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504BE2-BF0C-7BA0-DD19-CF09E921D275}"/>
              </a:ext>
            </a:extLst>
          </p:cNvPr>
          <p:cNvSpPr/>
          <p:nvPr/>
        </p:nvSpPr>
        <p:spPr>
          <a:xfrm>
            <a:off x="9802252" y="347417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4C593DF8-10DE-5A3D-A221-30FB5DEB4F11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34</a:t>
            </a:r>
          </a:p>
        </p:txBody>
      </p:sp>
    </p:spTree>
    <p:extLst>
      <p:ext uri="{BB962C8B-B14F-4D97-AF65-F5344CB8AC3E}">
        <p14:creationId xmlns:p14="http://schemas.microsoft.com/office/powerpoint/2010/main" val="2673594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25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35</cp:revision>
  <dcterms:created xsi:type="dcterms:W3CDTF">2018-11-18T20:12:59Z</dcterms:created>
  <dcterms:modified xsi:type="dcterms:W3CDTF">2023-12-07T20:33:49Z</dcterms:modified>
</cp:coreProperties>
</file>