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E0135A32-3B39-3C86-87B1-A53BB58FB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039" y="909376"/>
            <a:ext cx="7772400" cy="50392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3F4325-84B9-F2D8-061B-9C09F3B59502}"/>
              </a:ext>
            </a:extLst>
          </p:cNvPr>
          <p:cNvSpPr txBox="1"/>
          <p:nvPr/>
        </p:nvSpPr>
        <p:spPr>
          <a:xfrm>
            <a:off x="5132018" y="5191460"/>
            <a:ext cx="3001672" cy="50451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next Data Validation window opens, edit the ‘Source’ field.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12B3437-2449-C7D2-703A-16BBBB62D0F7}"/>
              </a:ext>
            </a:extLst>
          </p:cNvPr>
          <p:cNvCxnSpPr>
            <a:cxnSpLocks/>
            <a:stCxn id="2" idx="0"/>
          </p:cNvCxnSpPr>
          <p:nvPr/>
        </p:nvCxnSpPr>
        <p:spPr>
          <a:xfrm flipV="1">
            <a:off x="6632854" y="4055663"/>
            <a:ext cx="0" cy="113579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8D4C921-6371-9C02-A39F-8F92C2D8EB38}"/>
              </a:ext>
            </a:extLst>
          </p:cNvPr>
          <p:cNvCxnSpPr>
            <a:cxnSpLocks/>
          </p:cNvCxnSpPr>
          <p:nvPr/>
        </p:nvCxnSpPr>
        <p:spPr>
          <a:xfrm>
            <a:off x="3031858" y="4658176"/>
            <a:ext cx="0" cy="117159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589BE81-FD79-98A4-CC1C-CE862109859D}"/>
              </a:ext>
            </a:extLst>
          </p:cNvPr>
          <p:cNvSpPr/>
          <p:nvPr/>
        </p:nvSpPr>
        <p:spPr>
          <a:xfrm>
            <a:off x="4854141" y="532645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E6CC9-188A-D2BD-6A61-F5921E838D56}"/>
              </a:ext>
            </a:extLst>
          </p:cNvPr>
          <p:cNvSpPr/>
          <p:nvPr/>
        </p:nvSpPr>
        <p:spPr>
          <a:xfrm>
            <a:off x="1270635" y="438702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46D811-06AC-CD6A-C13D-C5464AC99A91}"/>
              </a:ext>
            </a:extLst>
          </p:cNvPr>
          <p:cNvSpPr txBox="1"/>
          <p:nvPr/>
        </p:nvSpPr>
        <p:spPr>
          <a:xfrm>
            <a:off x="1548512" y="4350399"/>
            <a:ext cx="272879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the ‘Look-Up’ worksheet.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1F318E09-E8C0-2F8C-0229-0763E7D7B0AF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35</a:t>
            </a:r>
          </a:p>
        </p:txBody>
      </p:sp>
    </p:spTree>
    <p:extLst>
      <p:ext uri="{BB962C8B-B14F-4D97-AF65-F5344CB8AC3E}">
        <p14:creationId xmlns:p14="http://schemas.microsoft.com/office/powerpoint/2010/main" val="28449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26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35</cp:revision>
  <dcterms:created xsi:type="dcterms:W3CDTF">2018-11-18T20:12:59Z</dcterms:created>
  <dcterms:modified xsi:type="dcterms:W3CDTF">2023-12-07T20:34:31Z</dcterms:modified>
</cp:coreProperties>
</file>