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9FF211D2-3104-FEBC-CEC6-76FCA210E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95" y="835010"/>
            <a:ext cx="8410503" cy="51474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Left Brace 4">
            <a:extLst>
              <a:ext uri="{FF2B5EF4-FFF2-40B4-BE49-F238E27FC236}">
                <a16:creationId xmlns:a16="http://schemas.microsoft.com/office/drawing/2014/main" id="{D313B760-E64A-111C-C69E-476F63AA4FF2}"/>
              </a:ext>
            </a:extLst>
          </p:cNvPr>
          <p:cNvSpPr/>
          <p:nvPr/>
        </p:nvSpPr>
        <p:spPr>
          <a:xfrm>
            <a:off x="2451892" y="1769806"/>
            <a:ext cx="138939" cy="796413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122BEBC-7E89-1464-9A6A-1DC1DDDE8F85}"/>
              </a:ext>
            </a:extLst>
          </p:cNvPr>
          <p:cNvCxnSpPr>
            <a:cxnSpLocks/>
          </p:cNvCxnSpPr>
          <p:nvPr/>
        </p:nvCxnSpPr>
        <p:spPr>
          <a:xfrm>
            <a:off x="2160483" y="2168012"/>
            <a:ext cx="26863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28F8BEB-B70A-13F3-F88B-F33CBACE3908}"/>
              </a:ext>
            </a:extLst>
          </p:cNvPr>
          <p:cNvSpPr/>
          <p:nvPr/>
        </p:nvSpPr>
        <p:spPr>
          <a:xfrm>
            <a:off x="424586" y="202909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27CC3-33C2-34D6-96F4-46EDBD124216}"/>
              </a:ext>
            </a:extLst>
          </p:cNvPr>
          <p:cNvSpPr txBox="1"/>
          <p:nvPr/>
        </p:nvSpPr>
        <p:spPr>
          <a:xfrm>
            <a:off x="702895" y="1777028"/>
            <a:ext cx="144865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Select all the ‘Benefit Category’ fields.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4894E6-8B36-D857-8DA3-D38EF51B51C9}"/>
              </a:ext>
            </a:extLst>
          </p:cNvPr>
          <p:cNvSpPr txBox="1"/>
          <p:nvPr/>
        </p:nvSpPr>
        <p:spPr>
          <a:xfrm>
            <a:off x="6906971" y="4882991"/>
            <a:ext cx="1088396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AFCEA0-9B90-F0C1-769B-7CBEE3277FA7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7451169" y="4526539"/>
            <a:ext cx="0" cy="35645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31CE79C-515C-A37D-AB04-D9D13672A976}"/>
              </a:ext>
            </a:extLst>
          </p:cNvPr>
          <p:cNvSpPr/>
          <p:nvPr/>
        </p:nvSpPr>
        <p:spPr>
          <a:xfrm>
            <a:off x="6629094" y="491961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05B2F9-D55D-BADD-7A5F-A770FC6FBA94}"/>
              </a:ext>
            </a:extLst>
          </p:cNvPr>
          <p:cNvCxnSpPr>
            <a:cxnSpLocks/>
          </p:cNvCxnSpPr>
          <p:nvPr/>
        </p:nvCxnSpPr>
        <p:spPr>
          <a:xfrm>
            <a:off x="4797488" y="3810044"/>
            <a:ext cx="56029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4F85C-2038-DEF1-3359-0CE2A276163F}"/>
              </a:ext>
            </a:extLst>
          </p:cNvPr>
          <p:cNvSpPr/>
          <p:nvPr/>
        </p:nvSpPr>
        <p:spPr>
          <a:xfrm>
            <a:off x="1790818" y="368103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FB9E7D-BE72-FD91-3E7D-7B527E027600}"/>
              </a:ext>
            </a:extLst>
          </p:cNvPr>
          <p:cNvSpPr txBox="1"/>
          <p:nvPr/>
        </p:nvSpPr>
        <p:spPr>
          <a:xfrm>
            <a:off x="2068695" y="3538894"/>
            <a:ext cx="2728793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You will see the source field auto populate.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BE62A763-0704-8CDD-7E10-180F290124CF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36</a:t>
            </a:r>
          </a:p>
        </p:txBody>
      </p:sp>
    </p:spTree>
    <p:extLst>
      <p:ext uri="{BB962C8B-B14F-4D97-AF65-F5344CB8AC3E}">
        <p14:creationId xmlns:p14="http://schemas.microsoft.com/office/powerpoint/2010/main" val="436998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27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35</cp:revision>
  <dcterms:created xsi:type="dcterms:W3CDTF">2018-11-18T20:12:59Z</dcterms:created>
  <dcterms:modified xsi:type="dcterms:W3CDTF">2023-12-07T20:35:11Z</dcterms:modified>
</cp:coreProperties>
</file>