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3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ACB9CA"/>
    <a:srgbClr val="36B1D2"/>
    <a:srgbClr val="C6E9F2"/>
    <a:srgbClr val="E0EAFA"/>
    <a:srgbClr val="7D29F5"/>
    <a:srgbClr val="FF3894"/>
    <a:srgbClr val="857800"/>
    <a:srgbClr val="D593F2"/>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434C0-F6C9-5341-B016-8AA67EE59543}" v="129" dt="2023-12-06T20:11:2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autoAdjust="0"/>
    <p:restoredTop sz="96122"/>
  </p:normalViewPr>
  <p:slideViewPr>
    <p:cSldViewPr snapToGrid="0">
      <p:cViewPr varScale="1">
        <p:scale>
          <a:sx n="118" d="100"/>
          <a:sy n="118" d="100"/>
        </p:scale>
        <p:origin x="146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C Wilde MBE" userId="effe1fc91cccb1d5" providerId="LiveId" clId="{FC14472B-0D2B-6E4D-BFCC-7A5E84CD332C}"/>
    <pc:docChg chg="delSld modSld">
      <pc:chgData name="Stuart C Wilde MBE" userId="effe1fc91cccb1d5" providerId="LiveId" clId="{FC14472B-0D2B-6E4D-BFCC-7A5E84CD332C}" dt="2023-01-11T13:28:28.916" v="117" actId="20577"/>
      <pc:docMkLst>
        <pc:docMk/>
      </pc:docMkLst>
      <pc:sldChg chg="del">
        <pc:chgData name="Stuart C Wilde MBE" userId="effe1fc91cccb1d5" providerId="LiveId" clId="{FC14472B-0D2B-6E4D-BFCC-7A5E84CD332C}" dt="2023-01-05T19:59:42.983" v="25" actId="2696"/>
        <pc:sldMkLst>
          <pc:docMk/>
          <pc:sldMk cId="2060456373" sldId="274"/>
        </pc:sldMkLst>
      </pc:sldChg>
      <pc:sldChg chg="del">
        <pc:chgData name="Stuart C Wilde MBE" userId="effe1fc91cccb1d5" providerId="LiveId" clId="{FC14472B-0D2B-6E4D-BFCC-7A5E84CD332C}" dt="2023-01-05T19:59:42.916" v="4" actId="2696"/>
        <pc:sldMkLst>
          <pc:docMk/>
          <pc:sldMk cId="172241875" sldId="283"/>
        </pc:sldMkLst>
      </pc:sldChg>
      <pc:sldChg chg="del">
        <pc:chgData name="Stuart C Wilde MBE" userId="effe1fc91cccb1d5" providerId="LiveId" clId="{FC14472B-0D2B-6E4D-BFCC-7A5E84CD332C}" dt="2023-01-05T19:59:42.908" v="0" actId="2696"/>
        <pc:sldMkLst>
          <pc:docMk/>
          <pc:sldMk cId="3441441052" sldId="294"/>
        </pc:sldMkLst>
      </pc:sldChg>
      <pc:sldChg chg="del">
        <pc:chgData name="Stuart C Wilde MBE" userId="effe1fc91cccb1d5" providerId="LiveId" clId="{FC14472B-0D2B-6E4D-BFCC-7A5E84CD332C}" dt="2023-01-05T19:59:42.970" v="14" actId="2696"/>
        <pc:sldMkLst>
          <pc:docMk/>
          <pc:sldMk cId="1598427982" sldId="295"/>
        </pc:sldMkLst>
      </pc:sldChg>
      <pc:sldChg chg="del">
        <pc:chgData name="Stuart C Wilde MBE" userId="effe1fc91cccb1d5" providerId="LiveId" clId="{FC14472B-0D2B-6E4D-BFCC-7A5E84CD332C}" dt="2023-01-05T19:59:43.021" v="29" actId="2696"/>
        <pc:sldMkLst>
          <pc:docMk/>
          <pc:sldMk cId="2336736217" sldId="296"/>
        </pc:sldMkLst>
      </pc:sldChg>
      <pc:sldChg chg="del">
        <pc:chgData name="Stuart C Wilde MBE" userId="effe1fc91cccb1d5" providerId="LiveId" clId="{FC14472B-0D2B-6E4D-BFCC-7A5E84CD332C}" dt="2023-01-05T19:59:42.947" v="12" actId="2696"/>
        <pc:sldMkLst>
          <pc:docMk/>
          <pc:sldMk cId="915832190" sldId="297"/>
        </pc:sldMkLst>
      </pc:sldChg>
      <pc:sldChg chg="del">
        <pc:chgData name="Stuart C Wilde MBE" userId="effe1fc91cccb1d5" providerId="LiveId" clId="{FC14472B-0D2B-6E4D-BFCC-7A5E84CD332C}" dt="2023-01-05T19:59:42.982" v="24" actId="2696"/>
        <pc:sldMkLst>
          <pc:docMk/>
          <pc:sldMk cId="2413103312" sldId="298"/>
        </pc:sldMkLst>
      </pc:sldChg>
      <pc:sldChg chg="del">
        <pc:chgData name="Stuart C Wilde MBE" userId="effe1fc91cccb1d5" providerId="LiveId" clId="{FC14472B-0D2B-6E4D-BFCC-7A5E84CD332C}" dt="2023-01-05T19:59:42.915" v="3" actId="2696"/>
        <pc:sldMkLst>
          <pc:docMk/>
          <pc:sldMk cId="2987344521" sldId="299"/>
        </pc:sldMkLst>
      </pc:sldChg>
      <pc:sldChg chg="modSp mod">
        <pc:chgData name="Stuart C Wilde MBE" userId="effe1fc91cccb1d5" providerId="LiveId" clId="{FC14472B-0D2B-6E4D-BFCC-7A5E84CD332C}" dt="2023-01-11T13:28:28.916" v="117" actId="20577"/>
        <pc:sldMkLst>
          <pc:docMk/>
          <pc:sldMk cId="2822794169" sldId="300"/>
        </pc:sldMkLst>
        <pc:spChg chg="mod">
          <ac:chgData name="Stuart C Wilde MBE" userId="effe1fc91cccb1d5" providerId="LiveId" clId="{FC14472B-0D2B-6E4D-BFCC-7A5E84CD332C}" dt="2023-01-11T13:28:28.916" v="117" actId="20577"/>
          <ac:spMkLst>
            <pc:docMk/>
            <pc:sldMk cId="2822794169" sldId="300"/>
            <ac:spMk id="49" creationId="{6D2B5D11-5561-B646-FA3D-5800781F13F7}"/>
          </ac:spMkLst>
        </pc:spChg>
      </pc:sldChg>
      <pc:sldChg chg="del">
        <pc:chgData name="Stuart C Wilde MBE" userId="effe1fc91cccb1d5" providerId="LiveId" clId="{FC14472B-0D2B-6E4D-BFCC-7A5E84CD332C}" dt="2023-01-05T19:59:42.975" v="20" actId="2696"/>
        <pc:sldMkLst>
          <pc:docMk/>
          <pc:sldMk cId="2735931578" sldId="301"/>
        </pc:sldMkLst>
      </pc:sldChg>
      <pc:sldChg chg="del">
        <pc:chgData name="Stuart C Wilde MBE" userId="effe1fc91cccb1d5" providerId="LiveId" clId="{FC14472B-0D2B-6E4D-BFCC-7A5E84CD332C}" dt="2023-01-05T19:59:42.918" v="7" actId="2696"/>
        <pc:sldMkLst>
          <pc:docMk/>
          <pc:sldMk cId="1031141335" sldId="302"/>
        </pc:sldMkLst>
      </pc:sldChg>
      <pc:sldChg chg="del">
        <pc:chgData name="Stuart C Wilde MBE" userId="effe1fc91cccb1d5" providerId="LiveId" clId="{FC14472B-0D2B-6E4D-BFCC-7A5E84CD332C}" dt="2023-01-05T19:59:42.919" v="8" actId="2696"/>
        <pc:sldMkLst>
          <pc:docMk/>
          <pc:sldMk cId="1616907429" sldId="303"/>
        </pc:sldMkLst>
      </pc:sldChg>
      <pc:sldChg chg="del">
        <pc:chgData name="Stuart C Wilde MBE" userId="effe1fc91cccb1d5" providerId="LiveId" clId="{FC14472B-0D2B-6E4D-BFCC-7A5E84CD332C}" dt="2023-01-05T19:59:42.946" v="11" actId="2696"/>
        <pc:sldMkLst>
          <pc:docMk/>
          <pc:sldMk cId="1715259287" sldId="305"/>
        </pc:sldMkLst>
      </pc:sldChg>
      <pc:sldChg chg="del">
        <pc:chgData name="Stuart C Wilde MBE" userId="effe1fc91cccb1d5" providerId="LiveId" clId="{FC14472B-0D2B-6E4D-BFCC-7A5E84CD332C}" dt="2023-01-05T19:59:42.977" v="22" actId="2696"/>
        <pc:sldMkLst>
          <pc:docMk/>
          <pc:sldMk cId="1197880752" sldId="306"/>
        </pc:sldMkLst>
      </pc:sldChg>
      <pc:sldChg chg="del">
        <pc:chgData name="Stuart C Wilde MBE" userId="effe1fc91cccb1d5" providerId="LiveId" clId="{FC14472B-0D2B-6E4D-BFCC-7A5E84CD332C}" dt="2023-01-05T19:59:42.910" v="1" actId="2696"/>
        <pc:sldMkLst>
          <pc:docMk/>
          <pc:sldMk cId="4012370711" sldId="307"/>
        </pc:sldMkLst>
      </pc:sldChg>
      <pc:sldChg chg="del">
        <pc:chgData name="Stuart C Wilde MBE" userId="effe1fc91cccb1d5" providerId="LiveId" clId="{FC14472B-0D2B-6E4D-BFCC-7A5E84CD332C}" dt="2023-01-05T19:59:42.976" v="21" actId="2696"/>
        <pc:sldMkLst>
          <pc:docMk/>
          <pc:sldMk cId="2673594120" sldId="308"/>
        </pc:sldMkLst>
      </pc:sldChg>
      <pc:sldChg chg="del">
        <pc:chgData name="Stuart C Wilde MBE" userId="effe1fc91cccb1d5" providerId="LiveId" clId="{FC14472B-0D2B-6E4D-BFCC-7A5E84CD332C}" dt="2023-01-05T19:59:42.983" v="26" actId="2696"/>
        <pc:sldMkLst>
          <pc:docMk/>
          <pc:sldMk cId="284493859" sldId="309"/>
        </pc:sldMkLst>
      </pc:sldChg>
      <pc:sldChg chg="del">
        <pc:chgData name="Stuart C Wilde MBE" userId="effe1fc91cccb1d5" providerId="LiveId" clId="{FC14472B-0D2B-6E4D-BFCC-7A5E84CD332C}" dt="2023-01-05T19:59:42.916" v="5" actId="2696"/>
        <pc:sldMkLst>
          <pc:docMk/>
          <pc:sldMk cId="436998856" sldId="310"/>
        </pc:sldMkLst>
      </pc:sldChg>
      <pc:sldChg chg="del">
        <pc:chgData name="Stuart C Wilde MBE" userId="effe1fc91cccb1d5" providerId="LiveId" clId="{FC14472B-0D2B-6E4D-BFCC-7A5E84CD332C}" dt="2023-01-05T19:59:42.973" v="17" actId="2696"/>
        <pc:sldMkLst>
          <pc:docMk/>
          <pc:sldMk cId="752129212" sldId="311"/>
        </pc:sldMkLst>
      </pc:sldChg>
      <pc:sldChg chg="del">
        <pc:chgData name="Stuart C Wilde MBE" userId="effe1fc91cccb1d5" providerId="LiveId" clId="{FC14472B-0D2B-6E4D-BFCC-7A5E84CD332C}" dt="2023-01-05T19:59:43.046" v="30" actId="2696"/>
        <pc:sldMkLst>
          <pc:docMk/>
          <pc:sldMk cId="1773157961" sldId="312"/>
        </pc:sldMkLst>
      </pc:sldChg>
      <pc:sldChg chg="del">
        <pc:chgData name="Stuart C Wilde MBE" userId="effe1fc91cccb1d5" providerId="LiveId" clId="{FC14472B-0D2B-6E4D-BFCC-7A5E84CD332C}" dt="2023-01-05T19:59:42.975" v="19" actId="2696"/>
        <pc:sldMkLst>
          <pc:docMk/>
          <pc:sldMk cId="2869416868" sldId="313"/>
        </pc:sldMkLst>
      </pc:sldChg>
      <pc:sldChg chg="del">
        <pc:chgData name="Stuart C Wilde MBE" userId="effe1fc91cccb1d5" providerId="LiveId" clId="{FC14472B-0D2B-6E4D-BFCC-7A5E84CD332C}" dt="2023-01-05T19:59:42.917" v="6" actId="2696"/>
        <pc:sldMkLst>
          <pc:docMk/>
          <pc:sldMk cId="4203340563" sldId="314"/>
        </pc:sldMkLst>
      </pc:sldChg>
      <pc:sldChg chg="del">
        <pc:chgData name="Stuart C Wilde MBE" userId="effe1fc91cccb1d5" providerId="LiveId" clId="{FC14472B-0D2B-6E4D-BFCC-7A5E84CD332C}" dt="2023-01-05T19:59:42.972" v="15" actId="2696"/>
        <pc:sldMkLst>
          <pc:docMk/>
          <pc:sldMk cId="3282555369" sldId="316"/>
        </pc:sldMkLst>
      </pc:sldChg>
      <pc:sldChg chg="del">
        <pc:chgData name="Stuart C Wilde MBE" userId="effe1fc91cccb1d5" providerId="LiveId" clId="{FC14472B-0D2B-6E4D-BFCC-7A5E84CD332C}" dt="2023-01-05T19:59:42.911" v="2" actId="2696"/>
        <pc:sldMkLst>
          <pc:docMk/>
          <pc:sldMk cId="3827760274" sldId="317"/>
        </pc:sldMkLst>
      </pc:sldChg>
      <pc:sldChg chg="del">
        <pc:chgData name="Stuart C Wilde MBE" userId="effe1fc91cccb1d5" providerId="LiveId" clId="{FC14472B-0D2B-6E4D-BFCC-7A5E84CD332C}" dt="2023-01-05T19:59:42.974" v="18" actId="2696"/>
        <pc:sldMkLst>
          <pc:docMk/>
          <pc:sldMk cId="3237196407" sldId="319"/>
        </pc:sldMkLst>
      </pc:sldChg>
      <pc:sldChg chg="del">
        <pc:chgData name="Stuart C Wilde MBE" userId="effe1fc91cccb1d5" providerId="LiveId" clId="{FC14472B-0D2B-6E4D-BFCC-7A5E84CD332C}" dt="2023-01-05T19:59:43.008" v="28" actId="2696"/>
        <pc:sldMkLst>
          <pc:docMk/>
          <pc:sldMk cId="3599701029" sldId="320"/>
        </pc:sldMkLst>
      </pc:sldChg>
      <pc:sldChg chg="del">
        <pc:chgData name="Stuart C Wilde MBE" userId="effe1fc91cccb1d5" providerId="LiveId" clId="{FC14472B-0D2B-6E4D-BFCC-7A5E84CD332C}" dt="2023-01-05T19:59:42.945" v="10" actId="2696"/>
        <pc:sldMkLst>
          <pc:docMk/>
          <pc:sldMk cId="2537090292" sldId="323"/>
        </pc:sldMkLst>
      </pc:sldChg>
      <pc:sldChg chg="del">
        <pc:chgData name="Stuart C Wilde MBE" userId="effe1fc91cccb1d5" providerId="LiveId" clId="{FC14472B-0D2B-6E4D-BFCC-7A5E84CD332C}" dt="2023-01-05T19:59:42.972" v="16" actId="2696"/>
        <pc:sldMkLst>
          <pc:docMk/>
          <pc:sldMk cId="2118153139" sldId="324"/>
        </pc:sldMkLst>
      </pc:sldChg>
      <pc:sldChg chg="del">
        <pc:chgData name="Stuart C Wilde MBE" userId="effe1fc91cccb1d5" providerId="LiveId" clId="{FC14472B-0D2B-6E4D-BFCC-7A5E84CD332C}" dt="2023-01-05T19:59:42.978" v="23" actId="2696"/>
        <pc:sldMkLst>
          <pc:docMk/>
          <pc:sldMk cId="2415690415" sldId="325"/>
        </pc:sldMkLst>
      </pc:sldChg>
      <pc:sldChg chg="del">
        <pc:chgData name="Stuart C Wilde MBE" userId="effe1fc91cccb1d5" providerId="LiveId" clId="{FC14472B-0D2B-6E4D-BFCC-7A5E84CD332C}" dt="2023-01-05T19:59:42.944" v="9" actId="2696"/>
        <pc:sldMkLst>
          <pc:docMk/>
          <pc:sldMk cId="2547039009" sldId="326"/>
        </pc:sldMkLst>
      </pc:sldChg>
      <pc:sldChg chg="del">
        <pc:chgData name="Stuart C Wilde MBE" userId="effe1fc91cccb1d5" providerId="LiveId" clId="{FC14472B-0D2B-6E4D-BFCC-7A5E84CD332C}" dt="2023-01-05T19:59:43.007" v="27" actId="2696"/>
        <pc:sldMkLst>
          <pc:docMk/>
          <pc:sldMk cId="3323068216" sldId="327"/>
        </pc:sldMkLst>
      </pc:sldChg>
      <pc:sldChg chg="del">
        <pc:chgData name="Stuart C Wilde MBE" userId="effe1fc91cccb1d5" providerId="LiveId" clId="{FC14472B-0D2B-6E4D-BFCC-7A5E84CD332C}" dt="2023-01-05T19:59:42.947" v="13" actId="2696"/>
        <pc:sldMkLst>
          <pc:docMk/>
          <pc:sldMk cId="863720434" sldId="328"/>
        </pc:sldMkLst>
      </pc:sldChg>
    </pc:docChg>
  </pc:docChgLst>
  <pc:docChgLst>
    <pc:chgData name="Stuart C Wilde MBE" userId="effe1fc91cccb1d5" providerId="LiveId" clId="{709292C3-1714-7A44-9ED0-D9853C0A6C01}"/>
    <pc:docChg chg="custSel addSld delSld modSld">
      <pc:chgData name="Stuart C Wilde MBE" userId="effe1fc91cccb1d5" providerId="LiveId" clId="{709292C3-1714-7A44-9ED0-D9853C0A6C01}" dt="2023-03-24T12:24:49.006" v="1336" actId="14100"/>
      <pc:docMkLst>
        <pc:docMk/>
      </pc:docMkLst>
      <pc:sldChg chg="modSp mod">
        <pc:chgData name="Stuart C Wilde MBE" userId="effe1fc91cccb1d5" providerId="LiveId" clId="{709292C3-1714-7A44-9ED0-D9853C0A6C01}" dt="2023-03-15T16:18:25.468" v="1084" actId="1038"/>
        <pc:sldMkLst>
          <pc:docMk/>
          <pc:sldMk cId="3690740411" sldId="256"/>
        </pc:sldMkLst>
        <pc:spChg chg="mod">
          <ac:chgData name="Stuart C Wilde MBE" userId="effe1fc91cccb1d5" providerId="LiveId" clId="{709292C3-1714-7A44-9ED0-D9853C0A6C01}" dt="2023-03-15T16:18:25.468" v="1084" actId="1038"/>
          <ac:spMkLst>
            <pc:docMk/>
            <pc:sldMk cId="3690740411" sldId="256"/>
            <ac:spMk id="3" creationId="{919EF9B9-1C21-08E0-2967-DF2818C90857}"/>
          </ac:spMkLst>
        </pc:spChg>
        <pc:spChg chg="mod">
          <ac:chgData name="Stuart C Wilde MBE" userId="effe1fc91cccb1d5" providerId="LiveId" clId="{709292C3-1714-7A44-9ED0-D9853C0A6C01}" dt="2023-03-15T15:53:12.986" v="1011" actId="20577"/>
          <ac:spMkLst>
            <pc:docMk/>
            <pc:sldMk cId="3690740411" sldId="256"/>
            <ac:spMk id="16" creationId="{050115FC-1347-44A0-978B-7ACA9C318328}"/>
          </ac:spMkLst>
        </pc:spChg>
      </pc:sldChg>
      <pc:sldChg chg="modSp mod">
        <pc:chgData name="Stuart C Wilde MBE" userId="effe1fc91cccb1d5" providerId="LiveId" clId="{709292C3-1714-7A44-9ED0-D9853C0A6C01}" dt="2023-03-06T09:00:42.475" v="537" actId="20577"/>
        <pc:sldMkLst>
          <pc:docMk/>
          <pc:sldMk cId="832641308" sldId="261"/>
        </pc:sldMkLst>
        <pc:spChg chg="mod">
          <ac:chgData name="Stuart C Wilde MBE" userId="effe1fc91cccb1d5" providerId="LiveId" clId="{709292C3-1714-7A44-9ED0-D9853C0A6C01}" dt="2023-03-06T09:00:42.475" v="537" actId="20577"/>
          <ac:spMkLst>
            <pc:docMk/>
            <pc:sldMk cId="832641308" sldId="261"/>
            <ac:spMk id="2" creationId="{0F7DA49C-DD10-E0C4-9A03-C3A5B28BA9B0}"/>
          </ac:spMkLst>
        </pc:spChg>
      </pc:sldChg>
      <pc:sldChg chg="addSp delSp modSp mod">
        <pc:chgData name="Stuart C Wilde MBE" userId="effe1fc91cccb1d5" providerId="LiveId" clId="{709292C3-1714-7A44-9ED0-D9853C0A6C01}" dt="2023-03-24T12:24:49.006" v="1336" actId="14100"/>
        <pc:sldMkLst>
          <pc:docMk/>
          <pc:sldMk cId="2060847742" sldId="271"/>
        </pc:sldMkLst>
        <pc:spChg chg="mod">
          <ac:chgData name="Stuart C Wilde MBE" userId="effe1fc91cccb1d5" providerId="LiveId" clId="{709292C3-1714-7A44-9ED0-D9853C0A6C01}" dt="2023-03-06T09:00:33.462" v="533" actId="20577"/>
          <ac:spMkLst>
            <pc:docMk/>
            <pc:sldMk cId="2060847742" sldId="271"/>
            <ac:spMk id="2" creationId="{13B32F5F-1909-AD10-508D-6B1D4C02294D}"/>
          </ac:spMkLst>
        </pc:spChg>
        <pc:spChg chg="add mod">
          <ac:chgData name="Stuart C Wilde MBE" userId="effe1fc91cccb1d5" providerId="LiveId" clId="{709292C3-1714-7A44-9ED0-D9853C0A6C01}" dt="2023-03-24T12:24:49.006" v="1336" actId="14100"/>
          <ac:spMkLst>
            <pc:docMk/>
            <pc:sldMk cId="2060847742" sldId="271"/>
            <ac:spMk id="7" creationId="{25F4AB48-A0D1-DDBE-8BAD-B02DEDC284C1}"/>
          </ac:spMkLst>
        </pc:spChg>
        <pc:spChg chg="add del mod">
          <ac:chgData name="Stuart C Wilde MBE" userId="effe1fc91cccb1d5" providerId="LiveId" clId="{709292C3-1714-7A44-9ED0-D9853C0A6C01}" dt="2023-03-24T12:19:24.215" v="1145" actId="478"/>
          <ac:spMkLst>
            <pc:docMk/>
            <pc:sldMk cId="2060847742" sldId="271"/>
            <ac:spMk id="12" creationId="{916BD402-B015-A0D0-2924-20065AEC65C8}"/>
          </ac:spMkLst>
        </pc:spChg>
        <pc:spChg chg="add mod">
          <ac:chgData name="Stuart C Wilde MBE" userId="effe1fc91cccb1d5" providerId="LiveId" clId="{709292C3-1714-7A44-9ED0-D9853C0A6C01}" dt="2023-03-24T12:20:12.105" v="1170" actId="1582"/>
          <ac:spMkLst>
            <pc:docMk/>
            <pc:sldMk cId="2060847742" sldId="271"/>
            <ac:spMk id="17" creationId="{1F47861F-9A7A-FA95-833B-C47B6B92A94B}"/>
          </ac:spMkLst>
        </pc:spChg>
        <pc:picChg chg="del">
          <ac:chgData name="Stuart C Wilde MBE" userId="effe1fc91cccb1d5" providerId="LiveId" clId="{709292C3-1714-7A44-9ED0-D9853C0A6C01}" dt="2023-02-14T10:00:07.519" v="119" actId="478"/>
          <ac:picMkLst>
            <pc:docMk/>
            <pc:sldMk cId="2060847742" sldId="271"/>
            <ac:picMk id="5" creationId="{5E381476-A63D-6EF2-0C22-9EBFA7548787}"/>
          </ac:picMkLst>
        </pc:picChg>
        <pc:picChg chg="add del mod">
          <ac:chgData name="Stuart C Wilde MBE" userId="effe1fc91cccb1d5" providerId="LiveId" clId="{709292C3-1714-7A44-9ED0-D9853C0A6C01}" dt="2023-03-24T12:18:12.237" v="1139" actId="478"/>
          <ac:picMkLst>
            <pc:docMk/>
            <pc:sldMk cId="2060847742" sldId="271"/>
            <ac:picMk id="5" creationId="{6225F1B3-90E7-C73E-BAE4-962947F8467E}"/>
          </ac:picMkLst>
        </pc:picChg>
        <pc:picChg chg="add del mod">
          <ac:chgData name="Stuart C Wilde MBE" userId="effe1fc91cccb1d5" providerId="LiveId" clId="{709292C3-1714-7A44-9ED0-D9853C0A6C01}" dt="2023-03-05T21:30:48.458" v="491" actId="478"/>
          <ac:picMkLst>
            <pc:docMk/>
            <pc:sldMk cId="2060847742" sldId="271"/>
            <ac:picMk id="6" creationId="{A2988A92-1F90-A7E1-8CF2-AF4EC6C1380D}"/>
          </ac:picMkLst>
        </pc:picChg>
        <pc:picChg chg="add mod">
          <ac:chgData name="Stuart C Wilde MBE" userId="effe1fc91cccb1d5" providerId="LiveId" clId="{709292C3-1714-7A44-9ED0-D9853C0A6C01}" dt="2023-03-24T12:18:09.824" v="1138" actId="1582"/>
          <ac:picMkLst>
            <pc:docMk/>
            <pc:sldMk cId="2060847742" sldId="271"/>
            <ac:picMk id="6" creationId="{A698C0B7-D074-BBAF-1E59-E364AA59B70B}"/>
          </ac:picMkLst>
        </pc:picChg>
        <pc:cxnChg chg="add del mod">
          <ac:chgData name="Stuart C Wilde MBE" userId="effe1fc91cccb1d5" providerId="LiveId" clId="{709292C3-1714-7A44-9ED0-D9853C0A6C01}" dt="2023-03-24T12:20:16.698" v="1171" actId="478"/>
          <ac:cxnSpMkLst>
            <pc:docMk/>
            <pc:sldMk cId="2060847742" sldId="271"/>
            <ac:cxnSpMk id="13" creationId="{BD58A790-4A46-273B-FD64-184A95AC67BD}"/>
          </ac:cxnSpMkLst>
        </pc:cxnChg>
      </pc:sldChg>
      <pc:sldChg chg="modSp mod">
        <pc:chgData name="Stuart C Wilde MBE" userId="effe1fc91cccb1d5" providerId="LiveId" clId="{709292C3-1714-7A44-9ED0-D9853C0A6C01}" dt="2023-03-20T08:44:07.718" v="1114" actId="20577"/>
        <pc:sldMkLst>
          <pc:docMk/>
          <pc:sldMk cId="1923896702" sldId="275"/>
        </pc:sldMkLst>
        <pc:spChg chg="mod">
          <ac:chgData name="Stuart C Wilde MBE" userId="effe1fc91cccb1d5" providerId="LiveId" clId="{709292C3-1714-7A44-9ED0-D9853C0A6C01}" dt="2023-03-15T20:22:06.764" v="1086" actId="1582"/>
          <ac:spMkLst>
            <pc:docMk/>
            <pc:sldMk cId="1923896702" sldId="275"/>
            <ac:spMk id="2" creationId="{FAB459E6-167B-6B66-071B-9EE69C209B85}"/>
          </ac:spMkLst>
        </pc:spChg>
        <pc:spChg chg="mod">
          <ac:chgData name="Stuart C Wilde MBE" userId="effe1fc91cccb1d5" providerId="LiveId" clId="{709292C3-1714-7A44-9ED0-D9853C0A6C01}" dt="2023-03-15T20:22:06.764" v="1086" actId="1582"/>
          <ac:spMkLst>
            <pc:docMk/>
            <pc:sldMk cId="1923896702" sldId="275"/>
            <ac:spMk id="3" creationId="{4ACF69E4-3422-1B83-8F6E-C97A31C6E981}"/>
          </ac:spMkLst>
        </pc:spChg>
        <pc:spChg chg="mod">
          <ac:chgData name="Stuart C Wilde MBE" userId="effe1fc91cccb1d5" providerId="LiveId" clId="{709292C3-1714-7A44-9ED0-D9853C0A6C01}" dt="2023-03-15T20:22:06.764" v="1086" actId="1582"/>
          <ac:spMkLst>
            <pc:docMk/>
            <pc:sldMk cId="1923896702" sldId="275"/>
            <ac:spMk id="5" creationId="{32D68624-1E4C-94CE-3B7E-8F59237833EA}"/>
          </ac:spMkLst>
        </pc:spChg>
        <pc:spChg chg="mod">
          <ac:chgData name="Stuart C Wilde MBE" userId="effe1fc91cccb1d5" providerId="LiveId" clId="{709292C3-1714-7A44-9ED0-D9853C0A6C01}" dt="2023-03-15T20:22:06.764" v="1086" actId="1582"/>
          <ac:spMkLst>
            <pc:docMk/>
            <pc:sldMk cId="1923896702" sldId="275"/>
            <ac:spMk id="15" creationId="{9948A0A7-B670-9888-2DE0-BC464108C505}"/>
          </ac:spMkLst>
        </pc:spChg>
        <pc:spChg chg="mod">
          <ac:chgData name="Stuart C Wilde MBE" userId="effe1fc91cccb1d5" providerId="LiveId" clId="{709292C3-1714-7A44-9ED0-D9853C0A6C01}" dt="2023-03-15T20:22:06.764" v="1086" actId="1582"/>
          <ac:spMkLst>
            <pc:docMk/>
            <pc:sldMk cId="1923896702" sldId="275"/>
            <ac:spMk id="16" creationId="{71E6EA0F-0A9C-7217-ED8F-E92872379633}"/>
          </ac:spMkLst>
        </pc:spChg>
        <pc:spChg chg="mod">
          <ac:chgData name="Stuart C Wilde MBE" userId="effe1fc91cccb1d5" providerId="LiveId" clId="{709292C3-1714-7A44-9ED0-D9853C0A6C01}" dt="2023-03-15T20:22:06.764" v="1086" actId="1582"/>
          <ac:spMkLst>
            <pc:docMk/>
            <pc:sldMk cId="1923896702" sldId="275"/>
            <ac:spMk id="17" creationId="{437E7A14-AD7B-9569-A0DE-B69033BF3EEA}"/>
          </ac:spMkLst>
        </pc:spChg>
        <pc:spChg chg="mod">
          <ac:chgData name="Stuart C Wilde MBE" userId="effe1fc91cccb1d5" providerId="LiveId" clId="{709292C3-1714-7A44-9ED0-D9853C0A6C01}" dt="2023-03-15T20:22:06.764" v="1086" actId="1582"/>
          <ac:spMkLst>
            <pc:docMk/>
            <pc:sldMk cId="1923896702" sldId="275"/>
            <ac:spMk id="18" creationId="{BABBD544-0D48-C29E-BEDA-9C1A74869D46}"/>
          </ac:spMkLst>
        </pc:spChg>
        <pc:spChg chg="mod">
          <ac:chgData name="Stuart C Wilde MBE" userId="effe1fc91cccb1d5" providerId="LiveId" clId="{709292C3-1714-7A44-9ED0-D9853C0A6C01}" dt="2023-03-15T20:22:06.764" v="1086" actId="1582"/>
          <ac:spMkLst>
            <pc:docMk/>
            <pc:sldMk cId="1923896702" sldId="275"/>
            <ac:spMk id="19" creationId="{E6B94A31-5770-FFA6-48C1-D7682FDEA289}"/>
          </ac:spMkLst>
        </pc:spChg>
        <pc:spChg chg="mod">
          <ac:chgData name="Stuart C Wilde MBE" userId="effe1fc91cccb1d5" providerId="LiveId" clId="{709292C3-1714-7A44-9ED0-D9853C0A6C01}" dt="2023-03-15T20:22:06.764" v="1086" actId="1582"/>
          <ac:spMkLst>
            <pc:docMk/>
            <pc:sldMk cId="1923896702" sldId="275"/>
            <ac:spMk id="20" creationId="{7A57EC5B-F41D-838D-8B04-F6266EF0AD92}"/>
          </ac:spMkLst>
        </pc:spChg>
        <pc:spChg chg="mod">
          <ac:chgData name="Stuart C Wilde MBE" userId="effe1fc91cccb1d5" providerId="LiveId" clId="{709292C3-1714-7A44-9ED0-D9853C0A6C01}" dt="2023-03-15T20:22:06.764" v="1086" actId="1582"/>
          <ac:spMkLst>
            <pc:docMk/>
            <pc:sldMk cId="1923896702" sldId="275"/>
            <ac:spMk id="21" creationId="{70387C76-9514-A5B7-FE46-E3AC18DB9123}"/>
          </ac:spMkLst>
        </pc:spChg>
        <pc:spChg chg="mod">
          <ac:chgData name="Stuart C Wilde MBE" userId="effe1fc91cccb1d5" providerId="LiveId" clId="{709292C3-1714-7A44-9ED0-D9853C0A6C01}" dt="2023-03-15T20:22:06.764" v="1086" actId="1582"/>
          <ac:spMkLst>
            <pc:docMk/>
            <pc:sldMk cId="1923896702" sldId="275"/>
            <ac:spMk id="27" creationId="{25DB5E99-4D4C-A860-9D1D-CF7E450F421B}"/>
          </ac:spMkLst>
        </pc:spChg>
        <pc:spChg chg="mod">
          <ac:chgData name="Stuart C Wilde MBE" userId="effe1fc91cccb1d5" providerId="LiveId" clId="{709292C3-1714-7A44-9ED0-D9853C0A6C01}" dt="2023-03-15T20:22:06.764" v="1086" actId="1582"/>
          <ac:spMkLst>
            <pc:docMk/>
            <pc:sldMk cId="1923896702" sldId="275"/>
            <ac:spMk id="34" creationId="{7FAAEC8E-C700-035C-484D-D33B6C105B02}"/>
          </ac:spMkLst>
        </pc:spChg>
        <pc:spChg chg="mod">
          <ac:chgData name="Stuart C Wilde MBE" userId="effe1fc91cccb1d5" providerId="LiveId" clId="{709292C3-1714-7A44-9ED0-D9853C0A6C01}" dt="2023-03-20T08:44:07.718" v="1114" actId="20577"/>
          <ac:spMkLst>
            <pc:docMk/>
            <pc:sldMk cId="1923896702" sldId="275"/>
            <ac:spMk id="55" creationId="{B41554F2-AFFC-23A6-D3AF-CF41A5AC15AA}"/>
          </ac:spMkLst>
        </pc:spChg>
        <pc:cxnChg chg="mod">
          <ac:chgData name="Stuart C Wilde MBE" userId="effe1fc91cccb1d5" providerId="LiveId" clId="{709292C3-1714-7A44-9ED0-D9853C0A6C01}" dt="2023-03-13T08:19:25.700" v="820" actId="1037"/>
          <ac:cxnSpMkLst>
            <pc:docMk/>
            <pc:sldMk cId="1923896702" sldId="275"/>
            <ac:cxnSpMk id="45" creationId="{E64788FD-8AD8-23B5-E7A9-1C90E6396DA0}"/>
          </ac:cxnSpMkLst>
        </pc:cxnChg>
      </pc:sldChg>
      <pc:sldChg chg="modSp mod">
        <pc:chgData name="Stuart C Wilde MBE" userId="effe1fc91cccb1d5" providerId="LiveId" clId="{709292C3-1714-7A44-9ED0-D9853C0A6C01}" dt="2023-03-15T20:22:34.897" v="1088" actId="1582"/>
        <pc:sldMkLst>
          <pc:docMk/>
          <pc:sldMk cId="4013975366" sldId="276"/>
        </pc:sldMkLst>
        <pc:spChg chg="mod">
          <ac:chgData name="Stuart C Wilde MBE" userId="effe1fc91cccb1d5" providerId="LiveId" clId="{709292C3-1714-7A44-9ED0-D9853C0A6C01}" dt="2023-03-15T20:22:34.897" v="1088" actId="1582"/>
          <ac:spMkLst>
            <pc:docMk/>
            <pc:sldMk cId="4013975366" sldId="276"/>
            <ac:spMk id="12" creationId="{D8B46059-9CAA-4CBB-06D4-67ED037FBDE4}"/>
          </ac:spMkLst>
        </pc:spChg>
        <pc:spChg chg="mod">
          <ac:chgData name="Stuart C Wilde MBE" userId="effe1fc91cccb1d5" providerId="LiveId" clId="{709292C3-1714-7A44-9ED0-D9853C0A6C01}" dt="2023-03-15T20:22:34.897" v="1088" actId="1582"/>
          <ac:spMkLst>
            <pc:docMk/>
            <pc:sldMk cId="4013975366" sldId="276"/>
            <ac:spMk id="19" creationId="{9241177F-24B1-20FA-077B-26606FBAAB72}"/>
          </ac:spMkLst>
        </pc:spChg>
        <pc:spChg chg="mod">
          <ac:chgData name="Stuart C Wilde MBE" userId="effe1fc91cccb1d5" providerId="LiveId" clId="{709292C3-1714-7A44-9ED0-D9853C0A6C01}" dt="2023-03-15T20:22:34.897" v="1088" actId="1582"/>
          <ac:spMkLst>
            <pc:docMk/>
            <pc:sldMk cId="4013975366" sldId="276"/>
            <ac:spMk id="21" creationId="{ECF05851-2BFB-2F6F-460D-A1BFF054FC13}"/>
          </ac:spMkLst>
        </pc:spChg>
        <pc:spChg chg="mod">
          <ac:chgData name="Stuart C Wilde MBE" userId="effe1fc91cccb1d5" providerId="LiveId" clId="{709292C3-1714-7A44-9ED0-D9853C0A6C01}" dt="2023-03-13T08:21:47.965" v="826" actId="20577"/>
          <ac:spMkLst>
            <pc:docMk/>
            <pc:sldMk cId="4013975366" sldId="276"/>
            <ac:spMk id="24" creationId="{99FED954-84E8-82B0-DB3E-E685F436C76B}"/>
          </ac:spMkLst>
        </pc:spChg>
      </pc:sldChg>
      <pc:sldChg chg="addSp delSp modSp mod">
        <pc:chgData name="Stuart C Wilde MBE" userId="effe1fc91cccb1d5" providerId="LiveId" clId="{709292C3-1714-7A44-9ED0-D9853C0A6C01}" dt="2023-03-09T15:15:22.040" v="780" actId="20577"/>
        <pc:sldMkLst>
          <pc:docMk/>
          <pc:sldMk cId="3872337077" sldId="282"/>
        </pc:sldMkLst>
        <pc:spChg chg="mod">
          <ac:chgData name="Stuart C Wilde MBE" userId="effe1fc91cccb1d5" providerId="LiveId" clId="{709292C3-1714-7A44-9ED0-D9853C0A6C01}" dt="2023-03-06T09:00:38.217" v="535" actId="20577"/>
          <ac:spMkLst>
            <pc:docMk/>
            <pc:sldMk cId="3872337077" sldId="282"/>
            <ac:spMk id="2" creationId="{AD5F2398-BC58-C157-2528-0CC5C30843B7}"/>
          </ac:spMkLst>
        </pc:spChg>
        <pc:spChg chg="mod">
          <ac:chgData name="Stuart C Wilde MBE" userId="effe1fc91cccb1d5" providerId="LiveId" clId="{709292C3-1714-7A44-9ED0-D9853C0A6C01}" dt="2023-03-09T15:15:22.040" v="780" actId="20577"/>
          <ac:spMkLst>
            <pc:docMk/>
            <pc:sldMk cId="3872337077" sldId="282"/>
            <ac:spMk id="36" creationId="{B0D5B488-6AAF-E985-B144-753EA7ACA53F}"/>
          </ac:spMkLst>
        </pc:spChg>
        <pc:picChg chg="add del mod">
          <ac:chgData name="Stuart C Wilde MBE" userId="effe1fc91cccb1d5" providerId="LiveId" clId="{709292C3-1714-7A44-9ED0-D9853C0A6C01}" dt="2023-03-05T21:31:57.747" v="512" actId="478"/>
          <ac:picMkLst>
            <pc:docMk/>
            <pc:sldMk cId="3872337077" sldId="282"/>
            <ac:picMk id="17" creationId="{C52F847C-3721-10CD-6E93-ECE258889912}"/>
          </ac:picMkLst>
        </pc:picChg>
        <pc:picChg chg="add mod">
          <ac:chgData name="Stuart C Wilde MBE" userId="effe1fc91cccb1d5" providerId="LiveId" clId="{709292C3-1714-7A44-9ED0-D9853C0A6C01}" dt="2023-03-05T21:32:06.702" v="529" actId="1038"/>
          <ac:picMkLst>
            <pc:docMk/>
            <pc:sldMk cId="3872337077" sldId="282"/>
            <ac:picMk id="18" creationId="{B6DC13F9-9B7F-37CF-2CBA-9AD88BDE05C8}"/>
          </ac:picMkLst>
        </pc:picChg>
        <pc:picChg chg="del">
          <ac:chgData name="Stuart C Wilde MBE" userId="effe1fc91cccb1d5" providerId="LiveId" clId="{709292C3-1714-7A44-9ED0-D9853C0A6C01}" dt="2023-02-14T10:00:44.800" v="150" actId="478"/>
          <ac:picMkLst>
            <pc:docMk/>
            <pc:sldMk cId="3872337077" sldId="282"/>
            <ac:picMk id="18" creationId="{D372A985-C8C0-D8BA-51F5-B8C856EA44A2}"/>
          </ac:picMkLst>
        </pc:picChg>
        <pc:cxnChg chg="add mod">
          <ac:chgData name="Stuart C Wilde MBE" userId="effe1fc91cccb1d5" providerId="LiveId" clId="{709292C3-1714-7A44-9ED0-D9853C0A6C01}" dt="2023-03-06T09:44:19.930" v="757" actId="1038"/>
          <ac:cxnSpMkLst>
            <pc:docMk/>
            <pc:sldMk cId="3872337077" sldId="282"/>
            <ac:cxnSpMk id="17" creationId="{CCBB4153-55CC-D8E2-5061-0769E00AF1FD}"/>
          </ac:cxnSpMkLst>
        </pc:cxnChg>
        <pc:cxnChg chg="mod">
          <ac:chgData name="Stuart C Wilde MBE" userId="effe1fc91cccb1d5" providerId="LiveId" clId="{709292C3-1714-7A44-9ED0-D9853C0A6C01}" dt="2023-03-06T09:44:31.065" v="758" actId="208"/>
          <ac:cxnSpMkLst>
            <pc:docMk/>
            <pc:sldMk cId="3872337077" sldId="282"/>
            <ac:cxnSpMk id="29" creationId="{2CB9614B-91A9-B9DC-F50A-706BC625E0D0}"/>
          </ac:cxnSpMkLst>
        </pc:cxnChg>
      </pc:sldChg>
      <pc:sldChg chg="modSp mod">
        <pc:chgData name="Stuart C Wilde MBE" userId="effe1fc91cccb1d5" providerId="LiveId" clId="{709292C3-1714-7A44-9ED0-D9853C0A6C01}" dt="2023-03-06T09:00:48.455" v="539" actId="20577"/>
        <pc:sldMkLst>
          <pc:docMk/>
          <pc:sldMk cId="2521993555" sldId="291"/>
        </pc:sldMkLst>
        <pc:spChg chg="mod">
          <ac:chgData name="Stuart C Wilde MBE" userId="effe1fc91cccb1d5" providerId="LiveId" clId="{709292C3-1714-7A44-9ED0-D9853C0A6C01}" dt="2023-03-06T09:00:48.455" v="539" actId="20577"/>
          <ac:spMkLst>
            <pc:docMk/>
            <pc:sldMk cId="2521993555" sldId="291"/>
            <ac:spMk id="2" creationId="{0F7DA49C-DD10-E0C4-9A03-C3A5B28BA9B0}"/>
          </ac:spMkLst>
        </pc:spChg>
      </pc:sldChg>
      <pc:sldChg chg="modSp mod">
        <pc:chgData name="Stuart C Wilde MBE" userId="effe1fc91cccb1d5" providerId="LiveId" clId="{709292C3-1714-7A44-9ED0-D9853C0A6C01}" dt="2023-03-06T09:00:52.890" v="542" actId="20577"/>
        <pc:sldMkLst>
          <pc:docMk/>
          <pc:sldMk cId="3108548141" sldId="292"/>
        </pc:sldMkLst>
        <pc:spChg chg="mod">
          <ac:chgData name="Stuart C Wilde MBE" userId="effe1fc91cccb1d5" providerId="LiveId" clId="{709292C3-1714-7A44-9ED0-D9853C0A6C01}" dt="2023-03-06T09:00:52.890" v="542" actId="20577"/>
          <ac:spMkLst>
            <pc:docMk/>
            <pc:sldMk cId="3108548141" sldId="292"/>
            <ac:spMk id="2" creationId="{0F7DA49C-DD10-E0C4-9A03-C3A5B28BA9B0}"/>
          </ac:spMkLst>
        </pc:spChg>
      </pc:sldChg>
      <pc:sldChg chg="modSp del mod">
        <pc:chgData name="Stuart C Wilde MBE" userId="effe1fc91cccb1d5" providerId="LiveId" clId="{709292C3-1714-7A44-9ED0-D9853C0A6C01}" dt="2023-03-06T09:01:30.910" v="545" actId="2696"/>
        <pc:sldMkLst>
          <pc:docMk/>
          <pc:sldMk cId="3973677040" sldId="293"/>
        </pc:sldMkLst>
        <pc:spChg chg="mod">
          <ac:chgData name="Stuart C Wilde MBE" userId="effe1fc91cccb1d5" providerId="LiveId" clId="{709292C3-1714-7A44-9ED0-D9853C0A6C01}" dt="2023-03-06T09:00:58.033" v="544" actId="20577"/>
          <ac:spMkLst>
            <pc:docMk/>
            <pc:sldMk cId="3973677040" sldId="293"/>
            <ac:spMk id="2" creationId="{0F7DA49C-DD10-E0C4-9A03-C3A5B28BA9B0}"/>
          </ac:spMkLst>
        </pc:spChg>
      </pc:sldChg>
      <pc:sldChg chg="addSp delSp modSp mod">
        <pc:chgData name="Stuart C Wilde MBE" userId="effe1fc91cccb1d5" providerId="LiveId" clId="{709292C3-1714-7A44-9ED0-D9853C0A6C01}" dt="2023-03-15T08:47:32.424" v="998" actId="1038"/>
        <pc:sldMkLst>
          <pc:docMk/>
          <pc:sldMk cId="2822794169" sldId="300"/>
        </pc:sldMkLst>
        <pc:spChg chg="add del mod">
          <ac:chgData name="Stuart C Wilde MBE" userId="effe1fc91cccb1d5" providerId="LiveId" clId="{709292C3-1714-7A44-9ED0-D9853C0A6C01}" dt="2023-03-14T16:04:31.975" v="929" actId="478"/>
          <ac:spMkLst>
            <pc:docMk/>
            <pc:sldMk cId="2822794169" sldId="300"/>
            <ac:spMk id="2" creationId="{20E94728-44BB-8C39-1014-1E5A74766143}"/>
          </ac:spMkLst>
        </pc:spChg>
        <pc:spChg chg="mod">
          <ac:chgData name="Stuart C Wilde MBE" userId="effe1fc91cccb1d5" providerId="LiveId" clId="{709292C3-1714-7A44-9ED0-D9853C0A6C01}" dt="2023-03-15T08:45:55.754" v="965" actId="1037"/>
          <ac:spMkLst>
            <pc:docMk/>
            <pc:sldMk cId="2822794169" sldId="300"/>
            <ac:spMk id="5" creationId="{025CEFB1-244B-283A-01D9-211AAAC3E1E5}"/>
          </ac:spMkLst>
        </pc:spChg>
        <pc:spChg chg="mod">
          <ac:chgData name="Stuart C Wilde MBE" userId="effe1fc91cccb1d5" providerId="LiveId" clId="{709292C3-1714-7A44-9ED0-D9853C0A6C01}" dt="2023-03-15T08:45:55.754" v="965" actId="1037"/>
          <ac:spMkLst>
            <pc:docMk/>
            <pc:sldMk cId="2822794169" sldId="300"/>
            <ac:spMk id="12" creationId="{64A35672-BACC-0F15-4CE5-77D7B3B39403}"/>
          </ac:spMkLst>
        </pc:spChg>
        <pc:spChg chg="mod">
          <ac:chgData name="Stuart C Wilde MBE" userId="effe1fc91cccb1d5" providerId="LiveId" clId="{709292C3-1714-7A44-9ED0-D9853C0A6C01}" dt="2023-03-15T08:45:55.754" v="965" actId="1037"/>
          <ac:spMkLst>
            <pc:docMk/>
            <pc:sldMk cId="2822794169" sldId="300"/>
            <ac:spMk id="16" creationId="{437BB74F-626E-B0F7-D8D6-8D069B1AA38A}"/>
          </ac:spMkLst>
        </pc:spChg>
        <pc:spChg chg="mod">
          <ac:chgData name="Stuart C Wilde MBE" userId="effe1fc91cccb1d5" providerId="LiveId" clId="{709292C3-1714-7A44-9ED0-D9853C0A6C01}" dt="2023-03-15T08:45:55.754" v="965" actId="1037"/>
          <ac:spMkLst>
            <pc:docMk/>
            <pc:sldMk cId="2822794169" sldId="300"/>
            <ac:spMk id="19" creationId="{F4963259-B78A-A8A5-21A9-6B2D52712AEC}"/>
          </ac:spMkLst>
        </pc:spChg>
        <pc:spChg chg="mod">
          <ac:chgData name="Stuart C Wilde MBE" userId="effe1fc91cccb1d5" providerId="LiveId" clId="{709292C3-1714-7A44-9ED0-D9853C0A6C01}" dt="2023-03-15T08:45:55.754" v="965" actId="1037"/>
          <ac:spMkLst>
            <pc:docMk/>
            <pc:sldMk cId="2822794169" sldId="300"/>
            <ac:spMk id="21" creationId="{A6234B48-2110-E38A-5F17-6C17CBDD2605}"/>
          </ac:spMkLst>
        </pc:spChg>
        <pc:spChg chg="mod">
          <ac:chgData name="Stuart C Wilde MBE" userId="effe1fc91cccb1d5" providerId="LiveId" clId="{709292C3-1714-7A44-9ED0-D9853C0A6C01}" dt="2023-03-15T08:45:55.754" v="965" actId="1037"/>
          <ac:spMkLst>
            <pc:docMk/>
            <pc:sldMk cId="2822794169" sldId="300"/>
            <ac:spMk id="43" creationId="{025528FC-A977-FEB2-D3D8-F526D0611D4C}"/>
          </ac:spMkLst>
        </pc:spChg>
        <pc:spChg chg="mod">
          <ac:chgData name="Stuart C Wilde MBE" userId="effe1fc91cccb1d5" providerId="LiveId" clId="{709292C3-1714-7A44-9ED0-D9853C0A6C01}" dt="2023-03-15T08:45:55.754" v="965" actId="1037"/>
          <ac:spMkLst>
            <pc:docMk/>
            <pc:sldMk cId="2822794169" sldId="300"/>
            <ac:spMk id="44" creationId="{5DA310C6-D74B-70CC-291F-A4D1EE61923D}"/>
          </ac:spMkLst>
        </pc:spChg>
        <pc:spChg chg="mod">
          <ac:chgData name="Stuart C Wilde MBE" userId="effe1fc91cccb1d5" providerId="LiveId" clId="{709292C3-1714-7A44-9ED0-D9853C0A6C01}" dt="2023-03-15T08:45:55.754" v="965" actId="1037"/>
          <ac:spMkLst>
            <pc:docMk/>
            <pc:sldMk cId="2822794169" sldId="300"/>
            <ac:spMk id="45" creationId="{A130FFBD-4536-DCAA-21B2-52EAAA84E66C}"/>
          </ac:spMkLst>
        </pc:spChg>
        <pc:spChg chg="mod">
          <ac:chgData name="Stuart C Wilde MBE" userId="effe1fc91cccb1d5" providerId="LiveId" clId="{709292C3-1714-7A44-9ED0-D9853C0A6C01}" dt="2023-03-15T08:45:55.754" v="965" actId="1037"/>
          <ac:spMkLst>
            <pc:docMk/>
            <pc:sldMk cId="2822794169" sldId="300"/>
            <ac:spMk id="46" creationId="{3AD27F30-27D1-139A-0B9C-F326064EB419}"/>
          </ac:spMkLst>
        </pc:spChg>
        <pc:spChg chg="mod">
          <ac:chgData name="Stuart C Wilde MBE" userId="effe1fc91cccb1d5" providerId="LiveId" clId="{709292C3-1714-7A44-9ED0-D9853C0A6C01}" dt="2023-03-15T08:45:55.754" v="965" actId="1037"/>
          <ac:spMkLst>
            <pc:docMk/>
            <pc:sldMk cId="2822794169" sldId="300"/>
            <ac:spMk id="47" creationId="{A252CC53-49D0-5E59-7B5D-CC29DE4C3F01}"/>
          </ac:spMkLst>
        </pc:spChg>
        <pc:spChg chg="mod">
          <ac:chgData name="Stuart C Wilde MBE" userId="effe1fc91cccb1d5" providerId="LiveId" clId="{709292C3-1714-7A44-9ED0-D9853C0A6C01}" dt="2023-03-15T08:45:55.754" v="965" actId="1037"/>
          <ac:spMkLst>
            <pc:docMk/>
            <pc:sldMk cId="2822794169" sldId="300"/>
            <ac:spMk id="48" creationId="{DBAD0256-0129-F0F7-29D5-B1B0179448A0}"/>
          </ac:spMkLst>
        </pc:spChg>
        <pc:spChg chg="mod">
          <ac:chgData name="Stuart C Wilde MBE" userId="effe1fc91cccb1d5" providerId="LiveId" clId="{709292C3-1714-7A44-9ED0-D9853C0A6C01}" dt="2023-03-15T08:45:55.754" v="965" actId="1037"/>
          <ac:spMkLst>
            <pc:docMk/>
            <pc:sldMk cId="2822794169" sldId="300"/>
            <ac:spMk id="49" creationId="{6D2B5D11-5561-B646-FA3D-5800781F13F7}"/>
          </ac:spMkLst>
        </pc:spChg>
        <pc:spChg chg="mod">
          <ac:chgData name="Stuart C Wilde MBE" userId="effe1fc91cccb1d5" providerId="LiveId" clId="{709292C3-1714-7A44-9ED0-D9853C0A6C01}" dt="2023-03-15T08:47:32.424" v="998" actId="1038"/>
          <ac:spMkLst>
            <pc:docMk/>
            <pc:sldMk cId="2822794169" sldId="300"/>
            <ac:spMk id="50" creationId="{55B5E25F-8F7D-613B-2706-A0094A6937B9}"/>
          </ac:spMkLst>
        </pc:spChg>
        <pc:spChg chg="mod">
          <ac:chgData name="Stuart C Wilde MBE" userId="effe1fc91cccb1d5" providerId="LiveId" clId="{709292C3-1714-7A44-9ED0-D9853C0A6C01}" dt="2023-03-15T08:45:55.754" v="965" actId="1037"/>
          <ac:spMkLst>
            <pc:docMk/>
            <pc:sldMk cId="2822794169" sldId="300"/>
            <ac:spMk id="51" creationId="{E91734AB-D52F-6FE9-4544-BE4E3820B624}"/>
          </ac:spMkLst>
        </pc:spChg>
        <pc:spChg chg="mod">
          <ac:chgData name="Stuart C Wilde MBE" userId="effe1fc91cccb1d5" providerId="LiveId" clId="{709292C3-1714-7A44-9ED0-D9853C0A6C01}" dt="2023-03-15T08:45:55.754" v="965" actId="1037"/>
          <ac:spMkLst>
            <pc:docMk/>
            <pc:sldMk cId="2822794169" sldId="300"/>
            <ac:spMk id="52" creationId="{DA0B4692-BF97-4AB7-134E-47C6C1B8B0D7}"/>
          </ac:spMkLst>
        </pc:spChg>
        <pc:spChg chg="mod">
          <ac:chgData name="Stuart C Wilde MBE" userId="effe1fc91cccb1d5" providerId="LiveId" clId="{709292C3-1714-7A44-9ED0-D9853C0A6C01}" dt="2023-03-15T08:45:55.754" v="965" actId="1037"/>
          <ac:spMkLst>
            <pc:docMk/>
            <pc:sldMk cId="2822794169" sldId="300"/>
            <ac:spMk id="53" creationId="{3D219AD9-B150-460E-90EF-79996F3586E0}"/>
          </ac:spMkLst>
        </pc:spChg>
        <pc:spChg chg="mod">
          <ac:chgData name="Stuart C Wilde MBE" userId="effe1fc91cccb1d5" providerId="LiveId" clId="{709292C3-1714-7A44-9ED0-D9853C0A6C01}" dt="2023-03-15T08:45:55.754" v="965" actId="1037"/>
          <ac:spMkLst>
            <pc:docMk/>
            <pc:sldMk cId="2822794169" sldId="300"/>
            <ac:spMk id="54" creationId="{77503CF2-EE0A-4199-3CCB-2540CB34816E}"/>
          </ac:spMkLst>
        </pc:spChg>
        <pc:spChg chg="mod">
          <ac:chgData name="Stuart C Wilde MBE" userId="effe1fc91cccb1d5" providerId="LiveId" clId="{709292C3-1714-7A44-9ED0-D9853C0A6C01}" dt="2023-03-15T08:45:55.754" v="965" actId="1037"/>
          <ac:spMkLst>
            <pc:docMk/>
            <pc:sldMk cId="2822794169" sldId="300"/>
            <ac:spMk id="55" creationId="{18AE5426-616B-BF24-007E-038E765A969E}"/>
          </ac:spMkLst>
        </pc:spChg>
        <pc:spChg chg="mod">
          <ac:chgData name="Stuart C Wilde MBE" userId="effe1fc91cccb1d5" providerId="LiveId" clId="{709292C3-1714-7A44-9ED0-D9853C0A6C01}" dt="2023-03-15T08:45:55.754" v="965" actId="1037"/>
          <ac:spMkLst>
            <pc:docMk/>
            <pc:sldMk cId="2822794169" sldId="300"/>
            <ac:spMk id="56" creationId="{4B288270-322E-CFF2-7E85-714F86D601F6}"/>
          </ac:spMkLst>
        </pc:spChg>
        <pc:spChg chg="mod">
          <ac:chgData name="Stuart C Wilde MBE" userId="effe1fc91cccb1d5" providerId="LiveId" clId="{709292C3-1714-7A44-9ED0-D9853C0A6C01}" dt="2023-03-15T08:46:24.623" v="975" actId="14100"/>
          <ac:spMkLst>
            <pc:docMk/>
            <pc:sldMk cId="2822794169" sldId="300"/>
            <ac:spMk id="60" creationId="{A04B9660-058B-84CC-AFF5-D38C693AF096}"/>
          </ac:spMkLst>
        </pc:spChg>
        <pc:spChg chg="mod">
          <ac:chgData name="Stuart C Wilde MBE" userId="effe1fc91cccb1d5" providerId="LiveId" clId="{709292C3-1714-7A44-9ED0-D9853C0A6C01}" dt="2023-03-15T08:46:24.623" v="975" actId="14100"/>
          <ac:spMkLst>
            <pc:docMk/>
            <pc:sldMk cId="2822794169" sldId="300"/>
            <ac:spMk id="61" creationId="{901686D2-0C2C-6A5C-748B-260AF8ECCE43}"/>
          </ac:spMkLst>
        </pc:spChg>
        <pc:spChg chg="mod">
          <ac:chgData name="Stuart C Wilde MBE" userId="effe1fc91cccb1d5" providerId="LiveId" clId="{709292C3-1714-7A44-9ED0-D9853C0A6C01}" dt="2023-03-15T08:46:24.623" v="975" actId="14100"/>
          <ac:spMkLst>
            <pc:docMk/>
            <pc:sldMk cId="2822794169" sldId="300"/>
            <ac:spMk id="62" creationId="{C24CBCB0-6470-0B9C-E301-313443DB5837}"/>
          </ac:spMkLst>
        </pc:spChg>
        <pc:spChg chg="mod">
          <ac:chgData name="Stuart C Wilde MBE" userId="effe1fc91cccb1d5" providerId="LiveId" clId="{709292C3-1714-7A44-9ED0-D9853C0A6C01}" dt="2023-03-15T08:45:55.754" v="965" actId="1037"/>
          <ac:spMkLst>
            <pc:docMk/>
            <pc:sldMk cId="2822794169" sldId="300"/>
            <ac:spMk id="65" creationId="{2298FE01-05FD-8235-AEFF-0B1D81B6FCAA}"/>
          </ac:spMkLst>
        </pc:spChg>
        <pc:spChg chg="mod">
          <ac:chgData name="Stuart C Wilde MBE" userId="effe1fc91cccb1d5" providerId="LiveId" clId="{709292C3-1714-7A44-9ED0-D9853C0A6C01}" dt="2023-03-15T08:45:55.754" v="965" actId="1037"/>
          <ac:spMkLst>
            <pc:docMk/>
            <pc:sldMk cId="2822794169" sldId="300"/>
            <ac:spMk id="66" creationId="{A59ED395-25A8-0688-A6A8-3DCA3FC8531A}"/>
          </ac:spMkLst>
        </pc:spChg>
        <pc:spChg chg="mod">
          <ac:chgData name="Stuart C Wilde MBE" userId="effe1fc91cccb1d5" providerId="LiveId" clId="{709292C3-1714-7A44-9ED0-D9853C0A6C01}" dt="2023-03-15T08:45:55.754" v="965" actId="1037"/>
          <ac:spMkLst>
            <pc:docMk/>
            <pc:sldMk cId="2822794169" sldId="300"/>
            <ac:spMk id="67" creationId="{BA717EC9-D310-3A92-22DF-D0F5FE7145DD}"/>
          </ac:spMkLst>
        </pc:spChg>
        <pc:spChg chg="mod">
          <ac:chgData name="Stuart C Wilde MBE" userId="effe1fc91cccb1d5" providerId="LiveId" clId="{709292C3-1714-7A44-9ED0-D9853C0A6C01}" dt="2023-03-15T08:45:55.754" v="965" actId="1037"/>
          <ac:spMkLst>
            <pc:docMk/>
            <pc:sldMk cId="2822794169" sldId="300"/>
            <ac:spMk id="69" creationId="{DB965F0A-1495-33F9-2C2C-D36C2A06873F}"/>
          </ac:spMkLst>
        </pc:spChg>
        <pc:spChg chg="mod">
          <ac:chgData name="Stuart C Wilde MBE" userId="effe1fc91cccb1d5" providerId="LiveId" clId="{709292C3-1714-7A44-9ED0-D9853C0A6C01}" dt="2023-03-15T08:45:55.754" v="965" actId="1037"/>
          <ac:spMkLst>
            <pc:docMk/>
            <pc:sldMk cId="2822794169" sldId="300"/>
            <ac:spMk id="70" creationId="{6723EB42-8E3B-FEA0-8BAD-8395632733A1}"/>
          </ac:spMkLst>
        </pc:spChg>
        <pc:spChg chg="mod">
          <ac:chgData name="Stuart C Wilde MBE" userId="effe1fc91cccb1d5" providerId="LiveId" clId="{709292C3-1714-7A44-9ED0-D9853C0A6C01}" dt="2023-03-15T08:45:55.754" v="965" actId="1037"/>
          <ac:spMkLst>
            <pc:docMk/>
            <pc:sldMk cId="2822794169" sldId="300"/>
            <ac:spMk id="71" creationId="{C9207306-FBB9-6051-45CE-9E7D75752178}"/>
          </ac:spMkLst>
        </pc:spChg>
        <pc:spChg chg="mod">
          <ac:chgData name="Stuart C Wilde MBE" userId="effe1fc91cccb1d5" providerId="LiveId" clId="{709292C3-1714-7A44-9ED0-D9853C0A6C01}" dt="2023-03-15T08:45:55.754" v="965" actId="1037"/>
          <ac:spMkLst>
            <pc:docMk/>
            <pc:sldMk cId="2822794169" sldId="300"/>
            <ac:spMk id="72" creationId="{54B384E9-5A8F-B8F7-54E6-D3C408E1165B}"/>
          </ac:spMkLst>
        </pc:spChg>
        <pc:spChg chg="mod">
          <ac:chgData name="Stuart C Wilde MBE" userId="effe1fc91cccb1d5" providerId="LiveId" clId="{709292C3-1714-7A44-9ED0-D9853C0A6C01}" dt="2023-03-15T08:45:55.754" v="965" actId="1037"/>
          <ac:spMkLst>
            <pc:docMk/>
            <pc:sldMk cId="2822794169" sldId="300"/>
            <ac:spMk id="77" creationId="{80193964-E276-4EF7-6CDC-C50067C3AA2B}"/>
          </ac:spMkLst>
        </pc:spChg>
        <pc:cxnChg chg="mod">
          <ac:chgData name="Stuart C Wilde MBE" userId="effe1fc91cccb1d5" providerId="LiveId" clId="{709292C3-1714-7A44-9ED0-D9853C0A6C01}" dt="2023-03-15T08:45:55.754" v="965" actId="1037"/>
          <ac:cxnSpMkLst>
            <pc:docMk/>
            <pc:sldMk cId="2822794169" sldId="300"/>
            <ac:cxnSpMk id="64" creationId="{4EFC777C-5A92-D480-D002-760412356497}"/>
          </ac:cxnSpMkLst>
        </pc:cxnChg>
        <pc:cxnChg chg="mod">
          <ac:chgData name="Stuart C Wilde MBE" userId="effe1fc91cccb1d5" providerId="LiveId" clId="{709292C3-1714-7A44-9ED0-D9853C0A6C01}" dt="2023-03-15T08:45:55.754" v="965" actId="1037"/>
          <ac:cxnSpMkLst>
            <pc:docMk/>
            <pc:sldMk cId="2822794169" sldId="300"/>
            <ac:cxnSpMk id="68" creationId="{44EFAF2D-2161-89F1-6E53-3A720A10DCAE}"/>
          </ac:cxnSpMkLst>
        </pc:cxnChg>
      </pc:sldChg>
      <pc:sldChg chg="addSp delSp modSp add mod">
        <pc:chgData name="Stuart C Wilde MBE" userId="effe1fc91cccb1d5" providerId="LiveId" clId="{709292C3-1714-7A44-9ED0-D9853C0A6C01}" dt="2023-03-20T08:53:54.197" v="1132" actId="20577"/>
        <pc:sldMkLst>
          <pc:docMk/>
          <pc:sldMk cId="3734431069" sldId="301"/>
        </pc:sldMkLst>
        <pc:spChg chg="add mod">
          <ac:chgData name="Stuart C Wilde MBE" userId="effe1fc91cccb1d5" providerId="LiveId" clId="{709292C3-1714-7A44-9ED0-D9853C0A6C01}" dt="2023-03-20T08:53:44.881" v="1128" actId="20577"/>
          <ac:spMkLst>
            <pc:docMk/>
            <pc:sldMk cId="3734431069" sldId="301"/>
            <ac:spMk id="2" creationId="{A28C8398-0CB6-FAB8-F7C8-5088C806E212}"/>
          </ac:spMkLst>
        </pc:spChg>
        <pc:spChg chg="add mod">
          <ac:chgData name="Stuart C Wilde MBE" userId="effe1fc91cccb1d5" providerId="LiveId" clId="{709292C3-1714-7A44-9ED0-D9853C0A6C01}" dt="2023-03-13T08:37:08.989" v="832" actId="207"/>
          <ac:spMkLst>
            <pc:docMk/>
            <pc:sldMk cId="3734431069" sldId="301"/>
            <ac:spMk id="3" creationId="{367826DD-60E0-30E3-F07C-501AFE7BF470}"/>
          </ac:spMkLst>
        </pc:spChg>
        <pc:spChg chg="del">
          <ac:chgData name="Stuart C Wilde MBE" userId="effe1fc91cccb1d5" providerId="LiveId" clId="{709292C3-1714-7A44-9ED0-D9853C0A6C01}" dt="2023-03-02T08:28:57.039" v="184" actId="478"/>
          <ac:spMkLst>
            <pc:docMk/>
            <pc:sldMk cId="3734431069" sldId="301"/>
            <ac:spMk id="5" creationId="{025CEFB1-244B-283A-01D9-211AAAC3E1E5}"/>
          </ac:spMkLst>
        </pc:spChg>
        <pc:spChg chg="add mod">
          <ac:chgData name="Stuart C Wilde MBE" userId="effe1fc91cccb1d5" providerId="LiveId" clId="{709292C3-1714-7A44-9ED0-D9853C0A6C01}" dt="2023-03-13T08:36:57.051" v="830" actId="207"/>
          <ac:spMkLst>
            <pc:docMk/>
            <pc:sldMk cId="3734431069" sldId="301"/>
            <ac:spMk id="5" creationId="{5C13445B-EF6E-53CA-B44F-5F4D862094EA}"/>
          </ac:spMkLst>
        </pc:spChg>
        <pc:spChg chg="add mod">
          <ac:chgData name="Stuart C Wilde MBE" userId="effe1fc91cccb1d5" providerId="LiveId" clId="{709292C3-1714-7A44-9ED0-D9853C0A6C01}" dt="2023-03-20T08:53:34.399" v="1126" actId="20577"/>
          <ac:spMkLst>
            <pc:docMk/>
            <pc:sldMk cId="3734431069" sldId="301"/>
            <ac:spMk id="6" creationId="{00E0A3A0-1321-EEB9-9EA5-77718FAC03C2}"/>
          </ac:spMkLst>
        </pc:spChg>
        <pc:spChg chg="add mod">
          <ac:chgData name="Stuart C Wilde MBE" userId="effe1fc91cccb1d5" providerId="LiveId" clId="{709292C3-1714-7A44-9ED0-D9853C0A6C01}" dt="2023-03-13T08:36:39.266" v="827" actId="207"/>
          <ac:spMkLst>
            <pc:docMk/>
            <pc:sldMk cId="3734431069" sldId="301"/>
            <ac:spMk id="7" creationId="{D589773A-B709-0483-A953-9A103F76332F}"/>
          </ac:spMkLst>
        </pc:spChg>
        <pc:spChg chg="del">
          <ac:chgData name="Stuart C Wilde MBE" userId="effe1fc91cccb1d5" providerId="LiveId" clId="{709292C3-1714-7A44-9ED0-D9853C0A6C01}" dt="2023-03-02T08:28:57.039" v="184" actId="478"/>
          <ac:spMkLst>
            <pc:docMk/>
            <pc:sldMk cId="3734431069" sldId="301"/>
            <ac:spMk id="12" creationId="{64A35672-BACC-0F15-4CE5-77D7B3B39403}"/>
          </ac:spMkLst>
        </pc:spChg>
        <pc:spChg chg="add mod">
          <ac:chgData name="Stuart C Wilde MBE" userId="effe1fc91cccb1d5" providerId="LiveId" clId="{709292C3-1714-7A44-9ED0-D9853C0A6C01}" dt="2023-03-02T08:29:34.529" v="207" actId="1035"/>
          <ac:spMkLst>
            <pc:docMk/>
            <pc:sldMk cId="3734431069" sldId="301"/>
            <ac:spMk id="13" creationId="{844DBD86-5461-E932-2BE3-3986188A22F2}"/>
          </ac:spMkLst>
        </pc:spChg>
        <pc:spChg chg="add mod">
          <ac:chgData name="Stuart C Wilde MBE" userId="effe1fc91cccb1d5" providerId="LiveId" clId="{709292C3-1714-7A44-9ED0-D9853C0A6C01}" dt="2023-03-02T08:29:34.529" v="207" actId="1035"/>
          <ac:spMkLst>
            <pc:docMk/>
            <pc:sldMk cId="3734431069" sldId="301"/>
            <ac:spMk id="15" creationId="{117D2D87-EB46-C51B-D9AF-D33C1045657E}"/>
          </ac:spMkLst>
        </pc:spChg>
        <pc:spChg chg="del">
          <ac:chgData name="Stuart C Wilde MBE" userId="effe1fc91cccb1d5" providerId="LiveId" clId="{709292C3-1714-7A44-9ED0-D9853C0A6C01}" dt="2023-03-02T08:28:57.039" v="184" actId="478"/>
          <ac:spMkLst>
            <pc:docMk/>
            <pc:sldMk cId="3734431069" sldId="301"/>
            <ac:spMk id="16" creationId="{437BB74F-626E-B0F7-D8D6-8D069B1AA38A}"/>
          </ac:spMkLst>
        </pc:spChg>
        <pc:spChg chg="add mod">
          <ac:chgData name="Stuart C Wilde MBE" userId="effe1fc91cccb1d5" providerId="LiveId" clId="{709292C3-1714-7A44-9ED0-D9853C0A6C01}" dt="2023-03-02T08:29:34.529" v="207" actId="1035"/>
          <ac:spMkLst>
            <pc:docMk/>
            <pc:sldMk cId="3734431069" sldId="301"/>
            <ac:spMk id="17" creationId="{758504BB-E8C3-33CE-D105-C3DBC2F12E7D}"/>
          </ac:spMkLst>
        </pc:spChg>
        <pc:spChg chg="del">
          <ac:chgData name="Stuart C Wilde MBE" userId="effe1fc91cccb1d5" providerId="LiveId" clId="{709292C3-1714-7A44-9ED0-D9853C0A6C01}" dt="2023-03-02T08:28:57.039" v="184" actId="478"/>
          <ac:spMkLst>
            <pc:docMk/>
            <pc:sldMk cId="3734431069" sldId="301"/>
            <ac:spMk id="19" creationId="{F4963259-B78A-A8A5-21A9-6B2D52712AEC}"/>
          </ac:spMkLst>
        </pc:spChg>
        <pc:spChg chg="add mod">
          <ac:chgData name="Stuart C Wilde MBE" userId="effe1fc91cccb1d5" providerId="LiveId" clId="{709292C3-1714-7A44-9ED0-D9853C0A6C01}" dt="2023-03-02T08:29:34.529" v="207" actId="1035"/>
          <ac:spMkLst>
            <pc:docMk/>
            <pc:sldMk cId="3734431069" sldId="301"/>
            <ac:spMk id="20" creationId="{C57896C8-6877-69F1-1038-830CD847D4C6}"/>
          </ac:spMkLst>
        </pc:spChg>
        <pc:spChg chg="del">
          <ac:chgData name="Stuart C Wilde MBE" userId="effe1fc91cccb1d5" providerId="LiveId" clId="{709292C3-1714-7A44-9ED0-D9853C0A6C01}" dt="2023-03-02T08:28:57.039" v="184" actId="478"/>
          <ac:spMkLst>
            <pc:docMk/>
            <pc:sldMk cId="3734431069" sldId="301"/>
            <ac:spMk id="21" creationId="{A6234B48-2110-E38A-5F17-6C17CBDD2605}"/>
          </ac:spMkLst>
        </pc:spChg>
        <pc:spChg chg="add mod">
          <ac:chgData name="Stuart C Wilde MBE" userId="effe1fc91cccb1d5" providerId="LiveId" clId="{709292C3-1714-7A44-9ED0-D9853C0A6C01}" dt="2023-03-02T08:29:34.529" v="207" actId="1035"/>
          <ac:spMkLst>
            <pc:docMk/>
            <pc:sldMk cId="3734431069" sldId="301"/>
            <ac:spMk id="22" creationId="{477D3B01-9713-F681-9549-4F569A5BF2AA}"/>
          </ac:spMkLst>
        </pc:spChg>
        <pc:spChg chg="add mod">
          <ac:chgData name="Stuart C Wilde MBE" userId="effe1fc91cccb1d5" providerId="LiveId" clId="{709292C3-1714-7A44-9ED0-D9853C0A6C01}" dt="2023-03-02T08:29:34.529" v="207" actId="1035"/>
          <ac:spMkLst>
            <pc:docMk/>
            <pc:sldMk cId="3734431069" sldId="301"/>
            <ac:spMk id="24" creationId="{24C63CFB-2C05-0136-D23F-AFC33D128FA4}"/>
          </ac:spMkLst>
        </pc:spChg>
        <pc:spChg chg="add mod">
          <ac:chgData name="Stuart C Wilde MBE" userId="effe1fc91cccb1d5" providerId="LiveId" clId="{709292C3-1714-7A44-9ED0-D9853C0A6C01}" dt="2023-03-02T08:29:34.529" v="207" actId="1035"/>
          <ac:spMkLst>
            <pc:docMk/>
            <pc:sldMk cId="3734431069" sldId="301"/>
            <ac:spMk id="26" creationId="{EB4868B6-FE7F-403A-FAEA-FE6B1ED8F3CD}"/>
          </ac:spMkLst>
        </pc:spChg>
        <pc:spChg chg="add mod">
          <ac:chgData name="Stuart C Wilde MBE" userId="effe1fc91cccb1d5" providerId="LiveId" clId="{709292C3-1714-7A44-9ED0-D9853C0A6C01}" dt="2023-03-02T08:29:34.529" v="207" actId="1035"/>
          <ac:spMkLst>
            <pc:docMk/>
            <pc:sldMk cId="3734431069" sldId="301"/>
            <ac:spMk id="27" creationId="{E24EB613-D945-087E-5F94-E8E3C180CBFE}"/>
          </ac:spMkLst>
        </pc:spChg>
        <pc:spChg chg="add mod">
          <ac:chgData name="Stuart C Wilde MBE" userId="effe1fc91cccb1d5" providerId="LiveId" clId="{709292C3-1714-7A44-9ED0-D9853C0A6C01}" dt="2023-03-02T08:29:34.529" v="207" actId="1035"/>
          <ac:spMkLst>
            <pc:docMk/>
            <pc:sldMk cId="3734431069" sldId="301"/>
            <ac:spMk id="28" creationId="{67EFC774-15C7-D3AD-575F-1BA4686CC982}"/>
          </ac:spMkLst>
        </pc:spChg>
        <pc:spChg chg="mod">
          <ac:chgData name="Stuart C Wilde MBE" userId="effe1fc91cccb1d5" providerId="LiveId" clId="{709292C3-1714-7A44-9ED0-D9853C0A6C01}" dt="2023-03-06T09:00:28.235" v="531" actId="20577"/>
          <ac:spMkLst>
            <pc:docMk/>
            <pc:sldMk cId="3734431069" sldId="301"/>
            <ac:spMk id="29" creationId="{C5A8C257-B6E4-D850-0685-E36894744DCB}"/>
          </ac:spMkLst>
        </pc:spChg>
        <pc:spChg chg="add mod">
          <ac:chgData name="Stuart C Wilde MBE" userId="effe1fc91cccb1d5" providerId="LiveId" clId="{709292C3-1714-7A44-9ED0-D9853C0A6C01}" dt="2023-03-02T08:29:34.529" v="207" actId="1035"/>
          <ac:spMkLst>
            <pc:docMk/>
            <pc:sldMk cId="3734431069" sldId="301"/>
            <ac:spMk id="31" creationId="{153C6345-20EA-78F5-5F8B-1FEAAD6B75D0}"/>
          </ac:spMkLst>
        </pc:spChg>
        <pc:spChg chg="add mod">
          <ac:chgData name="Stuart C Wilde MBE" userId="effe1fc91cccb1d5" providerId="LiveId" clId="{709292C3-1714-7A44-9ED0-D9853C0A6C01}" dt="2023-03-02T08:29:34.529" v="207" actId="1035"/>
          <ac:spMkLst>
            <pc:docMk/>
            <pc:sldMk cId="3734431069" sldId="301"/>
            <ac:spMk id="32" creationId="{2AC24513-DA41-F834-B45E-E5758C8CC7CB}"/>
          </ac:spMkLst>
        </pc:spChg>
        <pc:spChg chg="add mod">
          <ac:chgData name="Stuart C Wilde MBE" userId="effe1fc91cccb1d5" providerId="LiveId" clId="{709292C3-1714-7A44-9ED0-D9853C0A6C01}" dt="2023-03-13T08:36:57.051" v="830" actId="207"/>
          <ac:spMkLst>
            <pc:docMk/>
            <pc:sldMk cId="3734431069" sldId="301"/>
            <ac:spMk id="33" creationId="{37D0DED9-C1DC-494B-B5AB-A1B78712CB8C}"/>
          </ac:spMkLst>
        </pc:spChg>
        <pc:spChg chg="add mod">
          <ac:chgData name="Stuart C Wilde MBE" userId="effe1fc91cccb1d5" providerId="LiveId" clId="{709292C3-1714-7A44-9ED0-D9853C0A6C01}" dt="2023-03-02T08:29:34.529" v="207" actId="1035"/>
          <ac:spMkLst>
            <pc:docMk/>
            <pc:sldMk cId="3734431069" sldId="301"/>
            <ac:spMk id="35" creationId="{3B4BC7E1-CD00-1BA2-7AD2-DC11F0F41467}"/>
          </ac:spMkLst>
        </pc:spChg>
        <pc:spChg chg="add mod">
          <ac:chgData name="Stuart C Wilde MBE" userId="effe1fc91cccb1d5" providerId="LiveId" clId="{709292C3-1714-7A44-9ED0-D9853C0A6C01}" dt="2023-03-02T08:29:34.529" v="207" actId="1035"/>
          <ac:spMkLst>
            <pc:docMk/>
            <pc:sldMk cId="3734431069" sldId="301"/>
            <ac:spMk id="36" creationId="{5EE3E499-BB5A-2FEC-13C2-D573B73E81EA}"/>
          </ac:spMkLst>
        </pc:spChg>
        <pc:spChg chg="add mod">
          <ac:chgData name="Stuart C Wilde MBE" userId="effe1fc91cccb1d5" providerId="LiveId" clId="{709292C3-1714-7A44-9ED0-D9853C0A6C01}" dt="2023-03-02T08:29:34.529" v="207" actId="1035"/>
          <ac:spMkLst>
            <pc:docMk/>
            <pc:sldMk cId="3734431069" sldId="301"/>
            <ac:spMk id="37" creationId="{3DA02CA3-1500-B28A-47D8-3BF1AA3BD776}"/>
          </ac:spMkLst>
        </pc:spChg>
        <pc:spChg chg="add mod">
          <ac:chgData name="Stuart C Wilde MBE" userId="effe1fc91cccb1d5" providerId="LiveId" clId="{709292C3-1714-7A44-9ED0-D9853C0A6C01}" dt="2023-03-02T08:29:34.529" v="207" actId="1035"/>
          <ac:spMkLst>
            <pc:docMk/>
            <pc:sldMk cId="3734431069" sldId="301"/>
            <ac:spMk id="38" creationId="{98644C06-ECCD-98DB-77B8-699B430138F1}"/>
          </ac:spMkLst>
        </pc:spChg>
        <pc:spChg chg="add mod">
          <ac:chgData name="Stuart C Wilde MBE" userId="effe1fc91cccb1d5" providerId="LiveId" clId="{709292C3-1714-7A44-9ED0-D9853C0A6C01}" dt="2023-03-02T08:50:08.255" v="387" actId="20577"/>
          <ac:spMkLst>
            <pc:docMk/>
            <pc:sldMk cId="3734431069" sldId="301"/>
            <ac:spMk id="40" creationId="{A52E12C5-AB56-B09B-F6F6-6D214D91C5AF}"/>
          </ac:spMkLst>
        </pc:spChg>
        <pc:spChg chg="add mod">
          <ac:chgData name="Stuart C Wilde MBE" userId="effe1fc91cccb1d5" providerId="LiveId" clId="{709292C3-1714-7A44-9ED0-D9853C0A6C01}" dt="2023-03-20T08:53:09.625" v="1122" actId="20577"/>
          <ac:spMkLst>
            <pc:docMk/>
            <pc:sldMk cId="3734431069" sldId="301"/>
            <ac:spMk id="41" creationId="{B5B4B149-622F-BE6A-4E61-53A72E032566}"/>
          </ac:spMkLst>
        </pc:spChg>
        <pc:spChg chg="add mod">
          <ac:chgData name="Stuart C Wilde MBE" userId="effe1fc91cccb1d5" providerId="LiveId" clId="{709292C3-1714-7A44-9ED0-D9853C0A6C01}" dt="2023-03-20T08:53:22.822" v="1124" actId="20577"/>
          <ac:spMkLst>
            <pc:docMk/>
            <pc:sldMk cId="3734431069" sldId="301"/>
            <ac:spMk id="42" creationId="{940C0258-791A-8CF1-89D6-4C070427CA1A}"/>
          </ac:spMkLst>
        </pc:spChg>
        <pc:spChg chg="del">
          <ac:chgData name="Stuart C Wilde MBE" userId="effe1fc91cccb1d5" providerId="LiveId" clId="{709292C3-1714-7A44-9ED0-D9853C0A6C01}" dt="2023-03-02T08:28:57.039" v="184" actId="478"/>
          <ac:spMkLst>
            <pc:docMk/>
            <pc:sldMk cId="3734431069" sldId="301"/>
            <ac:spMk id="43" creationId="{025528FC-A977-FEB2-D3D8-F526D0611D4C}"/>
          </ac:spMkLst>
        </pc:spChg>
        <pc:spChg chg="del">
          <ac:chgData name="Stuart C Wilde MBE" userId="effe1fc91cccb1d5" providerId="LiveId" clId="{709292C3-1714-7A44-9ED0-D9853C0A6C01}" dt="2023-03-02T08:28:57.039" v="184" actId="478"/>
          <ac:spMkLst>
            <pc:docMk/>
            <pc:sldMk cId="3734431069" sldId="301"/>
            <ac:spMk id="44" creationId="{5DA310C6-D74B-70CC-291F-A4D1EE61923D}"/>
          </ac:spMkLst>
        </pc:spChg>
        <pc:spChg chg="del">
          <ac:chgData name="Stuart C Wilde MBE" userId="effe1fc91cccb1d5" providerId="LiveId" clId="{709292C3-1714-7A44-9ED0-D9853C0A6C01}" dt="2023-03-02T08:28:57.039" v="184" actId="478"/>
          <ac:spMkLst>
            <pc:docMk/>
            <pc:sldMk cId="3734431069" sldId="301"/>
            <ac:spMk id="45" creationId="{A130FFBD-4536-DCAA-21B2-52EAAA84E66C}"/>
          </ac:spMkLst>
        </pc:spChg>
        <pc:spChg chg="del">
          <ac:chgData name="Stuart C Wilde MBE" userId="effe1fc91cccb1d5" providerId="LiveId" clId="{709292C3-1714-7A44-9ED0-D9853C0A6C01}" dt="2023-03-02T08:28:57.039" v="184" actId="478"/>
          <ac:spMkLst>
            <pc:docMk/>
            <pc:sldMk cId="3734431069" sldId="301"/>
            <ac:spMk id="46" creationId="{3AD27F30-27D1-139A-0B9C-F326064EB419}"/>
          </ac:spMkLst>
        </pc:spChg>
        <pc:spChg chg="del">
          <ac:chgData name="Stuart C Wilde MBE" userId="effe1fc91cccb1d5" providerId="LiveId" clId="{709292C3-1714-7A44-9ED0-D9853C0A6C01}" dt="2023-03-02T08:28:57.039" v="184" actId="478"/>
          <ac:spMkLst>
            <pc:docMk/>
            <pc:sldMk cId="3734431069" sldId="301"/>
            <ac:spMk id="47" creationId="{A252CC53-49D0-5E59-7B5D-CC29DE4C3F01}"/>
          </ac:spMkLst>
        </pc:spChg>
        <pc:spChg chg="del">
          <ac:chgData name="Stuart C Wilde MBE" userId="effe1fc91cccb1d5" providerId="LiveId" clId="{709292C3-1714-7A44-9ED0-D9853C0A6C01}" dt="2023-03-02T08:28:57.039" v="184" actId="478"/>
          <ac:spMkLst>
            <pc:docMk/>
            <pc:sldMk cId="3734431069" sldId="301"/>
            <ac:spMk id="48" creationId="{DBAD0256-0129-F0F7-29D5-B1B0179448A0}"/>
          </ac:spMkLst>
        </pc:spChg>
        <pc:spChg chg="del">
          <ac:chgData name="Stuart C Wilde MBE" userId="effe1fc91cccb1d5" providerId="LiveId" clId="{709292C3-1714-7A44-9ED0-D9853C0A6C01}" dt="2023-03-02T08:28:57.039" v="184" actId="478"/>
          <ac:spMkLst>
            <pc:docMk/>
            <pc:sldMk cId="3734431069" sldId="301"/>
            <ac:spMk id="49" creationId="{6D2B5D11-5561-B646-FA3D-5800781F13F7}"/>
          </ac:spMkLst>
        </pc:spChg>
        <pc:spChg chg="del">
          <ac:chgData name="Stuart C Wilde MBE" userId="effe1fc91cccb1d5" providerId="LiveId" clId="{709292C3-1714-7A44-9ED0-D9853C0A6C01}" dt="2023-03-02T08:28:57.039" v="184" actId="478"/>
          <ac:spMkLst>
            <pc:docMk/>
            <pc:sldMk cId="3734431069" sldId="301"/>
            <ac:spMk id="50" creationId="{55B5E25F-8F7D-613B-2706-A0094A6937B9}"/>
          </ac:spMkLst>
        </pc:spChg>
        <pc:spChg chg="del">
          <ac:chgData name="Stuart C Wilde MBE" userId="effe1fc91cccb1d5" providerId="LiveId" clId="{709292C3-1714-7A44-9ED0-D9853C0A6C01}" dt="2023-03-02T08:28:57.039" v="184" actId="478"/>
          <ac:spMkLst>
            <pc:docMk/>
            <pc:sldMk cId="3734431069" sldId="301"/>
            <ac:spMk id="51" creationId="{E91734AB-D52F-6FE9-4544-BE4E3820B624}"/>
          </ac:spMkLst>
        </pc:spChg>
        <pc:spChg chg="del">
          <ac:chgData name="Stuart C Wilde MBE" userId="effe1fc91cccb1d5" providerId="LiveId" clId="{709292C3-1714-7A44-9ED0-D9853C0A6C01}" dt="2023-03-02T08:28:57.039" v="184" actId="478"/>
          <ac:spMkLst>
            <pc:docMk/>
            <pc:sldMk cId="3734431069" sldId="301"/>
            <ac:spMk id="52" creationId="{DA0B4692-BF97-4AB7-134E-47C6C1B8B0D7}"/>
          </ac:spMkLst>
        </pc:spChg>
        <pc:spChg chg="del">
          <ac:chgData name="Stuart C Wilde MBE" userId="effe1fc91cccb1d5" providerId="LiveId" clId="{709292C3-1714-7A44-9ED0-D9853C0A6C01}" dt="2023-03-02T08:28:57.039" v="184" actId="478"/>
          <ac:spMkLst>
            <pc:docMk/>
            <pc:sldMk cId="3734431069" sldId="301"/>
            <ac:spMk id="53" creationId="{3D219AD9-B150-460E-90EF-79996F3586E0}"/>
          </ac:spMkLst>
        </pc:spChg>
        <pc:spChg chg="del">
          <ac:chgData name="Stuart C Wilde MBE" userId="effe1fc91cccb1d5" providerId="LiveId" clId="{709292C3-1714-7A44-9ED0-D9853C0A6C01}" dt="2023-03-02T08:28:57.039" v="184" actId="478"/>
          <ac:spMkLst>
            <pc:docMk/>
            <pc:sldMk cId="3734431069" sldId="301"/>
            <ac:spMk id="54" creationId="{77503CF2-EE0A-4199-3CCB-2540CB34816E}"/>
          </ac:spMkLst>
        </pc:spChg>
        <pc:spChg chg="del">
          <ac:chgData name="Stuart C Wilde MBE" userId="effe1fc91cccb1d5" providerId="LiveId" clId="{709292C3-1714-7A44-9ED0-D9853C0A6C01}" dt="2023-03-02T08:28:57.039" v="184" actId="478"/>
          <ac:spMkLst>
            <pc:docMk/>
            <pc:sldMk cId="3734431069" sldId="301"/>
            <ac:spMk id="55" creationId="{18AE5426-616B-BF24-007E-038E765A969E}"/>
          </ac:spMkLst>
        </pc:spChg>
        <pc:spChg chg="del">
          <ac:chgData name="Stuart C Wilde MBE" userId="effe1fc91cccb1d5" providerId="LiveId" clId="{709292C3-1714-7A44-9ED0-D9853C0A6C01}" dt="2023-03-02T08:28:57.039" v="184" actId="478"/>
          <ac:spMkLst>
            <pc:docMk/>
            <pc:sldMk cId="3734431069" sldId="301"/>
            <ac:spMk id="56" creationId="{4B288270-322E-CFF2-7E85-714F86D601F6}"/>
          </ac:spMkLst>
        </pc:spChg>
        <pc:spChg chg="add mod">
          <ac:chgData name="Stuart C Wilde MBE" userId="effe1fc91cccb1d5" providerId="LiveId" clId="{709292C3-1714-7A44-9ED0-D9853C0A6C01}" dt="2023-03-20T08:53:54.197" v="1132" actId="20577"/>
          <ac:spMkLst>
            <pc:docMk/>
            <pc:sldMk cId="3734431069" sldId="301"/>
            <ac:spMk id="57" creationId="{C9418EC1-6F7E-7914-4563-B2E6BBD98826}"/>
          </ac:spMkLst>
        </pc:spChg>
        <pc:spChg chg="add mod">
          <ac:chgData name="Stuart C Wilde MBE" userId="effe1fc91cccb1d5" providerId="LiveId" clId="{709292C3-1714-7A44-9ED0-D9853C0A6C01}" dt="2023-03-02T08:31:07.841" v="213" actId="207"/>
          <ac:spMkLst>
            <pc:docMk/>
            <pc:sldMk cId="3734431069" sldId="301"/>
            <ac:spMk id="58" creationId="{3BD07CE1-203B-3192-694E-CB3B36CF156A}"/>
          </ac:spMkLst>
        </pc:spChg>
        <pc:spChg chg="add mod">
          <ac:chgData name="Stuart C Wilde MBE" userId="effe1fc91cccb1d5" providerId="LiveId" clId="{709292C3-1714-7A44-9ED0-D9853C0A6C01}" dt="2023-03-02T08:31:07.841" v="213" actId="207"/>
          <ac:spMkLst>
            <pc:docMk/>
            <pc:sldMk cId="3734431069" sldId="301"/>
            <ac:spMk id="59" creationId="{C07923AB-F565-848F-32F3-D173ECB9C2AD}"/>
          </ac:spMkLst>
        </pc:spChg>
        <pc:spChg chg="del">
          <ac:chgData name="Stuart C Wilde MBE" userId="effe1fc91cccb1d5" providerId="LiveId" clId="{709292C3-1714-7A44-9ED0-D9853C0A6C01}" dt="2023-03-02T08:28:57.039" v="184" actId="478"/>
          <ac:spMkLst>
            <pc:docMk/>
            <pc:sldMk cId="3734431069" sldId="301"/>
            <ac:spMk id="60" creationId="{A04B9660-058B-84CC-AFF5-D38C693AF096}"/>
          </ac:spMkLst>
        </pc:spChg>
        <pc:spChg chg="del">
          <ac:chgData name="Stuart C Wilde MBE" userId="effe1fc91cccb1d5" providerId="LiveId" clId="{709292C3-1714-7A44-9ED0-D9853C0A6C01}" dt="2023-03-02T08:28:57.039" v="184" actId="478"/>
          <ac:spMkLst>
            <pc:docMk/>
            <pc:sldMk cId="3734431069" sldId="301"/>
            <ac:spMk id="61" creationId="{901686D2-0C2C-6A5C-748B-260AF8ECCE43}"/>
          </ac:spMkLst>
        </pc:spChg>
        <pc:spChg chg="del">
          <ac:chgData name="Stuart C Wilde MBE" userId="effe1fc91cccb1d5" providerId="LiveId" clId="{709292C3-1714-7A44-9ED0-D9853C0A6C01}" dt="2023-03-02T08:28:57.039" v="184" actId="478"/>
          <ac:spMkLst>
            <pc:docMk/>
            <pc:sldMk cId="3734431069" sldId="301"/>
            <ac:spMk id="62" creationId="{C24CBCB0-6470-0B9C-E301-313443DB5837}"/>
          </ac:spMkLst>
        </pc:spChg>
        <pc:spChg chg="add mod">
          <ac:chgData name="Stuart C Wilde MBE" userId="effe1fc91cccb1d5" providerId="LiveId" clId="{709292C3-1714-7A44-9ED0-D9853C0A6C01}" dt="2023-03-02T08:31:07.841" v="213" actId="207"/>
          <ac:spMkLst>
            <pc:docMk/>
            <pc:sldMk cId="3734431069" sldId="301"/>
            <ac:spMk id="63" creationId="{B40B8EB2-92B8-5162-F3BF-2384336FFF18}"/>
          </ac:spMkLst>
        </pc:spChg>
        <pc:spChg chg="del">
          <ac:chgData name="Stuart C Wilde MBE" userId="effe1fc91cccb1d5" providerId="LiveId" clId="{709292C3-1714-7A44-9ED0-D9853C0A6C01}" dt="2023-03-02T08:28:57.039" v="184" actId="478"/>
          <ac:spMkLst>
            <pc:docMk/>
            <pc:sldMk cId="3734431069" sldId="301"/>
            <ac:spMk id="65" creationId="{2298FE01-05FD-8235-AEFF-0B1D81B6FCAA}"/>
          </ac:spMkLst>
        </pc:spChg>
        <pc:spChg chg="del">
          <ac:chgData name="Stuart C Wilde MBE" userId="effe1fc91cccb1d5" providerId="LiveId" clId="{709292C3-1714-7A44-9ED0-D9853C0A6C01}" dt="2023-03-02T08:28:57.039" v="184" actId="478"/>
          <ac:spMkLst>
            <pc:docMk/>
            <pc:sldMk cId="3734431069" sldId="301"/>
            <ac:spMk id="66" creationId="{A59ED395-25A8-0688-A6A8-3DCA3FC8531A}"/>
          </ac:spMkLst>
        </pc:spChg>
        <pc:spChg chg="del">
          <ac:chgData name="Stuart C Wilde MBE" userId="effe1fc91cccb1d5" providerId="LiveId" clId="{709292C3-1714-7A44-9ED0-D9853C0A6C01}" dt="2023-03-02T08:28:57.039" v="184" actId="478"/>
          <ac:spMkLst>
            <pc:docMk/>
            <pc:sldMk cId="3734431069" sldId="301"/>
            <ac:spMk id="67" creationId="{BA717EC9-D310-3A92-22DF-D0F5FE7145DD}"/>
          </ac:spMkLst>
        </pc:spChg>
        <pc:spChg chg="del">
          <ac:chgData name="Stuart C Wilde MBE" userId="effe1fc91cccb1d5" providerId="LiveId" clId="{709292C3-1714-7A44-9ED0-D9853C0A6C01}" dt="2023-03-02T08:28:57.039" v="184" actId="478"/>
          <ac:spMkLst>
            <pc:docMk/>
            <pc:sldMk cId="3734431069" sldId="301"/>
            <ac:spMk id="69" creationId="{DB965F0A-1495-33F9-2C2C-D36C2A06873F}"/>
          </ac:spMkLst>
        </pc:spChg>
        <pc:spChg chg="del">
          <ac:chgData name="Stuart C Wilde MBE" userId="effe1fc91cccb1d5" providerId="LiveId" clId="{709292C3-1714-7A44-9ED0-D9853C0A6C01}" dt="2023-03-02T08:28:57.039" v="184" actId="478"/>
          <ac:spMkLst>
            <pc:docMk/>
            <pc:sldMk cId="3734431069" sldId="301"/>
            <ac:spMk id="70" creationId="{6723EB42-8E3B-FEA0-8BAD-8395632733A1}"/>
          </ac:spMkLst>
        </pc:spChg>
        <pc:spChg chg="del">
          <ac:chgData name="Stuart C Wilde MBE" userId="effe1fc91cccb1d5" providerId="LiveId" clId="{709292C3-1714-7A44-9ED0-D9853C0A6C01}" dt="2023-03-02T08:28:57.039" v="184" actId="478"/>
          <ac:spMkLst>
            <pc:docMk/>
            <pc:sldMk cId="3734431069" sldId="301"/>
            <ac:spMk id="71" creationId="{C9207306-FBB9-6051-45CE-9E7D75752178}"/>
          </ac:spMkLst>
        </pc:spChg>
        <pc:spChg chg="del">
          <ac:chgData name="Stuart C Wilde MBE" userId="effe1fc91cccb1d5" providerId="LiveId" clId="{709292C3-1714-7A44-9ED0-D9853C0A6C01}" dt="2023-03-02T08:28:57.039" v="184" actId="478"/>
          <ac:spMkLst>
            <pc:docMk/>
            <pc:sldMk cId="3734431069" sldId="301"/>
            <ac:spMk id="72" creationId="{54B384E9-5A8F-B8F7-54E6-D3C408E1165B}"/>
          </ac:spMkLst>
        </pc:spChg>
        <pc:spChg chg="add mod">
          <ac:chgData name="Stuart C Wilde MBE" userId="effe1fc91cccb1d5" providerId="LiveId" clId="{709292C3-1714-7A44-9ED0-D9853C0A6C01}" dt="2023-03-02T08:31:07.841" v="213" actId="207"/>
          <ac:spMkLst>
            <pc:docMk/>
            <pc:sldMk cId="3734431069" sldId="301"/>
            <ac:spMk id="73" creationId="{653B4497-C0CB-8FAC-796A-97E8F43BB9B1}"/>
          </ac:spMkLst>
        </pc:spChg>
        <pc:spChg chg="add mod">
          <ac:chgData name="Stuart C Wilde MBE" userId="effe1fc91cccb1d5" providerId="LiveId" clId="{709292C3-1714-7A44-9ED0-D9853C0A6C01}" dt="2023-03-20T08:52:37.180" v="1116" actId="20577"/>
          <ac:spMkLst>
            <pc:docMk/>
            <pc:sldMk cId="3734431069" sldId="301"/>
            <ac:spMk id="74" creationId="{B20AAA81-C911-9EC9-2416-9F5BEA8DA517}"/>
          </ac:spMkLst>
        </pc:spChg>
        <pc:spChg chg="add mod">
          <ac:chgData name="Stuart C Wilde MBE" userId="effe1fc91cccb1d5" providerId="LiveId" clId="{709292C3-1714-7A44-9ED0-D9853C0A6C01}" dt="2023-03-02T08:31:07.841" v="213" actId="207"/>
          <ac:spMkLst>
            <pc:docMk/>
            <pc:sldMk cId="3734431069" sldId="301"/>
            <ac:spMk id="75" creationId="{DD34E3FC-BC1D-21D2-DA9E-904E4BF57557}"/>
          </ac:spMkLst>
        </pc:spChg>
        <pc:spChg chg="add mod">
          <ac:chgData name="Stuart C Wilde MBE" userId="effe1fc91cccb1d5" providerId="LiveId" clId="{709292C3-1714-7A44-9ED0-D9853C0A6C01}" dt="2023-03-20T08:53:49.650" v="1130" actId="20577"/>
          <ac:spMkLst>
            <pc:docMk/>
            <pc:sldMk cId="3734431069" sldId="301"/>
            <ac:spMk id="76" creationId="{5FD8C96D-07C4-F596-6F03-8E577EBE8375}"/>
          </ac:spMkLst>
        </pc:spChg>
        <pc:spChg chg="del">
          <ac:chgData name="Stuart C Wilde MBE" userId="effe1fc91cccb1d5" providerId="LiveId" clId="{709292C3-1714-7A44-9ED0-D9853C0A6C01}" dt="2023-03-02T08:28:57.039" v="184" actId="478"/>
          <ac:spMkLst>
            <pc:docMk/>
            <pc:sldMk cId="3734431069" sldId="301"/>
            <ac:spMk id="77" creationId="{80193964-E276-4EF7-6CDC-C50067C3AA2B}"/>
          </ac:spMkLst>
        </pc:spChg>
        <pc:spChg chg="add mod">
          <ac:chgData name="Stuart C Wilde MBE" userId="effe1fc91cccb1d5" providerId="LiveId" clId="{709292C3-1714-7A44-9ED0-D9853C0A6C01}" dt="2023-03-02T08:31:07.841" v="213" actId="207"/>
          <ac:spMkLst>
            <pc:docMk/>
            <pc:sldMk cId="3734431069" sldId="301"/>
            <ac:spMk id="78" creationId="{8976CE87-DB8B-C66D-A42E-4046115323F7}"/>
          </ac:spMkLst>
        </pc:spChg>
        <pc:spChg chg="add mod">
          <ac:chgData name="Stuart C Wilde MBE" userId="effe1fc91cccb1d5" providerId="LiveId" clId="{709292C3-1714-7A44-9ED0-D9853C0A6C01}" dt="2023-03-02T08:31:07.841" v="213" actId="207"/>
          <ac:spMkLst>
            <pc:docMk/>
            <pc:sldMk cId="3734431069" sldId="301"/>
            <ac:spMk id="79" creationId="{D36B2BE8-ACE0-9E99-96CC-F023978419B0}"/>
          </ac:spMkLst>
        </pc:spChg>
        <pc:cxnChg chg="add mod">
          <ac:chgData name="Stuart C Wilde MBE" userId="effe1fc91cccb1d5" providerId="LiveId" clId="{709292C3-1714-7A44-9ED0-D9853C0A6C01}" dt="2023-03-02T08:29:34.529" v="207" actId="1035"/>
          <ac:cxnSpMkLst>
            <pc:docMk/>
            <pc:sldMk cId="3734431069" sldId="301"/>
            <ac:cxnSpMk id="18" creationId="{0184950E-0524-7EDB-067E-576E222E5A71}"/>
          </ac:cxnSpMkLst>
        </pc:cxnChg>
        <pc:cxnChg chg="add mod">
          <ac:chgData name="Stuart C Wilde MBE" userId="effe1fc91cccb1d5" providerId="LiveId" clId="{709292C3-1714-7A44-9ED0-D9853C0A6C01}" dt="2023-03-02T08:29:34.529" v="207" actId="1035"/>
          <ac:cxnSpMkLst>
            <pc:docMk/>
            <pc:sldMk cId="3734431069" sldId="301"/>
            <ac:cxnSpMk id="23" creationId="{2D2CD9B4-F20C-58F6-FE4C-697D9E76DEED}"/>
          </ac:cxnSpMkLst>
        </pc:cxnChg>
        <pc:cxnChg chg="add mod">
          <ac:chgData name="Stuart C Wilde MBE" userId="effe1fc91cccb1d5" providerId="LiveId" clId="{709292C3-1714-7A44-9ED0-D9853C0A6C01}" dt="2023-03-02T08:29:34.529" v="207" actId="1035"/>
          <ac:cxnSpMkLst>
            <pc:docMk/>
            <pc:sldMk cId="3734431069" sldId="301"/>
            <ac:cxnSpMk id="30" creationId="{68E74C55-250F-C5F7-FD61-0F840152C9ED}"/>
          </ac:cxnSpMkLst>
        </pc:cxnChg>
        <pc:cxnChg chg="add mod">
          <ac:chgData name="Stuart C Wilde MBE" userId="effe1fc91cccb1d5" providerId="LiveId" clId="{709292C3-1714-7A44-9ED0-D9853C0A6C01}" dt="2023-03-02T08:29:34.529" v="207" actId="1035"/>
          <ac:cxnSpMkLst>
            <pc:docMk/>
            <pc:sldMk cId="3734431069" sldId="301"/>
            <ac:cxnSpMk id="34" creationId="{3FFF251F-9F8E-655A-C9D5-4466677FC3E8}"/>
          </ac:cxnSpMkLst>
        </pc:cxnChg>
        <pc:cxnChg chg="add mod">
          <ac:chgData name="Stuart C Wilde MBE" userId="effe1fc91cccb1d5" providerId="LiveId" clId="{709292C3-1714-7A44-9ED0-D9853C0A6C01}" dt="2023-03-02T08:29:34.529" v="207" actId="1035"/>
          <ac:cxnSpMkLst>
            <pc:docMk/>
            <pc:sldMk cId="3734431069" sldId="301"/>
            <ac:cxnSpMk id="39" creationId="{50A82095-1940-7195-A333-AEDCAB676CA8}"/>
          </ac:cxnSpMkLst>
        </pc:cxnChg>
        <pc:cxnChg chg="del">
          <ac:chgData name="Stuart C Wilde MBE" userId="effe1fc91cccb1d5" providerId="LiveId" clId="{709292C3-1714-7A44-9ED0-D9853C0A6C01}" dt="2023-03-02T08:28:57.039" v="184" actId="478"/>
          <ac:cxnSpMkLst>
            <pc:docMk/>
            <pc:sldMk cId="3734431069" sldId="301"/>
            <ac:cxnSpMk id="64" creationId="{4EFC777C-5A92-D480-D002-760412356497}"/>
          </ac:cxnSpMkLst>
        </pc:cxnChg>
        <pc:cxnChg chg="del">
          <ac:chgData name="Stuart C Wilde MBE" userId="effe1fc91cccb1d5" providerId="LiveId" clId="{709292C3-1714-7A44-9ED0-D9853C0A6C01}" dt="2023-03-02T08:28:57.039" v="184" actId="478"/>
          <ac:cxnSpMkLst>
            <pc:docMk/>
            <pc:sldMk cId="3734431069" sldId="301"/>
            <ac:cxnSpMk id="68" creationId="{44EFAF2D-2161-89F1-6E53-3A720A10DCAE}"/>
          </ac:cxnSpMkLst>
        </pc:cxnChg>
        <pc:cxnChg chg="add mod">
          <ac:chgData name="Stuart C Wilde MBE" userId="effe1fc91cccb1d5" providerId="LiveId" clId="{709292C3-1714-7A44-9ED0-D9853C0A6C01}" dt="2023-03-02T08:29:34.529" v="207" actId="1035"/>
          <ac:cxnSpMkLst>
            <pc:docMk/>
            <pc:sldMk cId="3734431069" sldId="301"/>
            <ac:cxnSpMk id="80" creationId="{FDBEE93B-6278-D098-FB5C-2A7760FBD303}"/>
          </ac:cxnSpMkLst>
        </pc:cxnChg>
      </pc:sldChg>
    </pc:docChg>
  </pc:docChgLst>
  <pc:docChgLst>
    <pc:chgData name="Stuart C Wilde MBE" userId="effe1fc91cccb1d5" providerId="LiveId" clId="{9F1B52B4-41B3-1F47-9B1D-BED38D76C566}"/>
    <pc:docChg chg="undo custSel addSld delSld modSld sldOrd addSection delSection modSection">
      <pc:chgData name="Stuart C Wilde MBE" userId="effe1fc91cccb1d5" providerId="LiveId" clId="{9F1B52B4-41B3-1F47-9B1D-BED38D76C566}" dt="2022-10-21T20:21:39.549" v="20637" actId="20577"/>
      <pc:docMkLst>
        <pc:docMk/>
      </pc:docMkLst>
      <pc:sldChg chg="modSp mod ord">
        <pc:chgData name="Stuart C Wilde MBE" userId="effe1fc91cccb1d5" providerId="LiveId" clId="{9F1B52B4-41B3-1F47-9B1D-BED38D76C566}" dt="2022-10-11T15:35:17.449" v="6714"/>
        <pc:sldMkLst>
          <pc:docMk/>
          <pc:sldMk cId="3690740411" sldId="256"/>
        </pc:sldMkLst>
        <pc:spChg chg="mod">
          <ac:chgData name="Stuart C Wilde MBE" userId="effe1fc91cccb1d5" providerId="LiveId" clId="{9F1B52B4-41B3-1F47-9B1D-BED38D76C566}" dt="2022-10-09T18:06:50.562" v="73" actId="20577"/>
          <ac:spMkLst>
            <pc:docMk/>
            <pc:sldMk cId="3690740411" sldId="256"/>
            <ac:spMk id="16" creationId="{050115FC-1347-44A0-978B-7ACA9C318328}"/>
          </ac:spMkLst>
        </pc:spChg>
      </pc:sldChg>
      <pc:sldChg chg="addSp modSp mod">
        <pc:chgData name="Stuart C Wilde MBE" userId="effe1fc91cccb1d5" providerId="LiveId" clId="{9F1B52B4-41B3-1F47-9B1D-BED38D76C566}" dt="2022-10-21T20:20:06.041" v="20571" actId="20577"/>
        <pc:sldMkLst>
          <pc:docMk/>
          <pc:sldMk cId="620957655" sldId="258"/>
        </pc:sldMkLst>
        <pc:spChg chg="add mod">
          <ac:chgData name="Stuart C Wilde MBE" userId="effe1fc91cccb1d5" providerId="LiveId" clId="{9F1B52B4-41B3-1F47-9B1D-BED38D76C566}" dt="2022-10-18T19:52:40.757" v="18826" actId="14100"/>
          <ac:spMkLst>
            <pc:docMk/>
            <pc:sldMk cId="620957655" sldId="258"/>
            <ac:spMk id="2" creationId="{58F877E4-E027-8768-7786-CF108D797C91}"/>
          </ac:spMkLst>
        </pc:spChg>
        <pc:spChg chg="mod">
          <ac:chgData name="Stuart C Wilde MBE" userId="effe1fc91cccb1d5" providerId="LiveId" clId="{9F1B52B4-41B3-1F47-9B1D-BED38D76C566}" dt="2022-10-09T18:12:57.579" v="277" actId="20577"/>
          <ac:spMkLst>
            <pc:docMk/>
            <pc:sldMk cId="620957655" sldId="258"/>
            <ac:spMk id="3" creationId="{CAE838A7-2F0D-41D2-863A-EF65DC8A6982}"/>
          </ac:spMkLst>
        </pc:spChg>
        <pc:spChg chg="mod">
          <ac:chgData name="Stuart C Wilde MBE" userId="effe1fc91cccb1d5" providerId="LiveId" clId="{9F1B52B4-41B3-1F47-9B1D-BED38D76C566}" dt="2022-10-21T20:20:06.041" v="20571" actId="20577"/>
          <ac:spMkLst>
            <pc:docMk/>
            <pc:sldMk cId="620957655" sldId="258"/>
            <ac:spMk id="5" creationId="{9E1EA045-D621-4A4E-8445-31F43810C0E9}"/>
          </ac:spMkLst>
        </pc:spChg>
      </pc:sldChg>
      <pc:sldChg chg="modSp del mod">
        <pc:chgData name="Stuart C Wilde MBE" userId="effe1fc91cccb1d5" providerId="LiveId" clId="{9F1B52B4-41B3-1F47-9B1D-BED38D76C566}" dt="2022-10-09T18:41:18.653" v="1057" actId="2696"/>
        <pc:sldMkLst>
          <pc:docMk/>
          <pc:sldMk cId="1940289921" sldId="259"/>
        </pc:sldMkLst>
        <pc:spChg chg="mod">
          <ac:chgData name="Stuart C Wilde MBE" userId="effe1fc91cccb1d5" providerId="LiveId" clId="{9F1B52B4-41B3-1F47-9B1D-BED38D76C566}" dt="2022-10-09T18:40:53.722" v="1053" actId="27636"/>
          <ac:spMkLst>
            <pc:docMk/>
            <pc:sldMk cId="1940289921" sldId="259"/>
            <ac:spMk id="5" creationId="{9E1EA045-D621-4A4E-8445-31F43810C0E9}"/>
          </ac:spMkLst>
        </pc:spChg>
      </pc:sldChg>
      <pc:sldChg chg="addSp delSp modSp add mod">
        <pc:chgData name="Stuart C Wilde MBE" userId="effe1fc91cccb1d5" providerId="LiveId" clId="{9F1B52B4-41B3-1F47-9B1D-BED38D76C566}" dt="2022-10-18T19:49:55.734" v="18726" actId="255"/>
        <pc:sldMkLst>
          <pc:docMk/>
          <pc:sldMk cId="920255744" sldId="260"/>
        </pc:sldMkLst>
        <pc:spChg chg="mod">
          <ac:chgData name="Stuart C Wilde MBE" userId="effe1fc91cccb1d5" providerId="LiveId" clId="{9F1B52B4-41B3-1F47-9B1D-BED38D76C566}" dt="2022-10-10T19:27:30.450" v="3905" actId="1036"/>
          <ac:spMkLst>
            <pc:docMk/>
            <pc:sldMk cId="920255744" sldId="260"/>
            <ac:spMk id="3" creationId="{CAE838A7-2F0D-41D2-863A-EF65DC8A6982}"/>
          </ac:spMkLst>
        </pc:spChg>
        <pc:spChg chg="add mod">
          <ac:chgData name="Stuart C Wilde MBE" userId="effe1fc91cccb1d5" providerId="LiveId" clId="{9F1B52B4-41B3-1F47-9B1D-BED38D76C566}" dt="2022-10-18T19:46:46.944" v="18715" actId="1076"/>
          <ac:spMkLst>
            <pc:docMk/>
            <pc:sldMk cId="920255744" sldId="260"/>
            <ac:spMk id="5" creationId="{1B60AF5F-3010-A6FA-C0B3-D9F299FC2E31}"/>
          </ac:spMkLst>
        </pc:spChg>
        <pc:spChg chg="del mod">
          <ac:chgData name="Stuart C Wilde MBE" userId="effe1fc91cccb1d5" providerId="LiveId" clId="{9F1B52B4-41B3-1F47-9B1D-BED38D76C566}" dt="2022-10-09T18:31:06.304" v="736" actId="21"/>
          <ac:spMkLst>
            <pc:docMk/>
            <pc:sldMk cId="920255744" sldId="260"/>
            <ac:spMk id="5" creationId="{9E1EA045-D621-4A4E-8445-31F43810C0E9}"/>
          </ac:spMkLst>
        </pc:spChg>
        <pc:spChg chg="add del mod">
          <ac:chgData name="Stuart C Wilde MBE" userId="effe1fc91cccb1d5" providerId="LiveId" clId="{9F1B52B4-41B3-1F47-9B1D-BED38D76C566}" dt="2022-10-09T18:31:10.369" v="737" actId="21"/>
          <ac:spMkLst>
            <pc:docMk/>
            <pc:sldMk cId="920255744" sldId="260"/>
            <ac:spMk id="7" creationId="{DED23D82-B5EE-B064-E6DF-A74C25589BFB}"/>
          </ac:spMkLst>
        </pc:spChg>
        <pc:graphicFrameChg chg="add mod modGraphic">
          <ac:chgData name="Stuart C Wilde MBE" userId="effe1fc91cccb1d5" providerId="LiveId" clId="{9F1B52B4-41B3-1F47-9B1D-BED38D76C566}" dt="2022-10-18T19:49:55.734" v="18726" actId="255"/>
          <ac:graphicFrameMkLst>
            <pc:docMk/>
            <pc:sldMk cId="920255744" sldId="260"/>
            <ac:graphicFrameMk id="2" creationId="{0E0EDA3F-CF15-7242-A940-B03CF9B4D597}"/>
          </ac:graphicFrameMkLst>
        </pc:graphicFrameChg>
      </pc:sldChg>
      <pc:sldChg chg="addSp delSp modSp add mod">
        <pc:chgData name="Stuart C Wilde MBE" userId="effe1fc91cccb1d5" providerId="LiveId" clId="{9F1B52B4-41B3-1F47-9B1D-BED38D76C566}" dt="2022-10-19T20:43:01.343" v="20239" actId="20577"/>
        <pc:sldMkLst>
          <pc:docMk/>
          <pc:sldMk cId="832641308" sldId="261"/>
        </pc:sldMkLst>
        <pc:spChg chg="add del mod">
          <ac:chgData name="Stuart C Wilde MBE" userId="effe1fc91cccb1d5" providerId="LiveId" clId="{9F1B52B4-41B3-1F47-9B1D-BED38D76C566}" dt="2022-10-14T19:46:23.859" v="9362"/>
          <ac:spMkLst>
            <pc:docMk/>
            <pc:sldMk cId="832641308" sldId="261"/>
            <ac:spMk id="2" creationId="{581DF5E7-2BD4-9D6E-8FF2-BA7D6221B81E}"/>
          </ac:spMkLst>
        </pc:spChg>
        <pc:spChg chg="del mod">
          <ac:chgData name="Stuart C Wilde MBE" userId="effe1fc91cccb1d5" providerId="LiveId" clId="{9F1B52B4-41B3-1F47-9B1D-BED38D76C566}" dt="2022-10-10T19:29:11.817" v="3909" actId="478"/>
          <ac:spMkLst>
            <pc:docMk/>
            <pc:sldMk cId="832641308" sldId="261"/>
            <ac:spMk id="3" creationId="{CAE838A7-2F0D-41D2-863A-EF65DC8A6982}"/>
          </ac:spMkLst>
        </pc:spChg>
        <pc:spChg chg="add del mod">
          <ac:chgData name="Stuart C Wilde MBE" userId="effe1fc91cccb1d5" providerId="LiveId" clId="{9F1B52B4-41B3-1F47-9B1D-BED38D76C566}" dt="2022-10-11T15:13:18.747" v="6002" actId="478"/>
          <ac:spMkLst>
            <pc:docMk/>
            <pc:sldMk cId="832641308" sldId="261"/>
            <ac:spMk id="3" creationId="{FCF795AF-E5A5-46D9-0161-D94BAF013532}"/>
          </ac:spMkLst>
        </pc:spChg>
        <pc:spChg chg="mod">
          <ac:chgData name="Stuart C Wilde MBE" userId="effe1fc91cccb1d5" providerId="LiveId" clId="{9F1B52B4-41B3-1F47-9B1D-BED38D76C566}" dt="2022-10-19T20:43:01.343" v="20239" actId="20577"/>
          <ac:spMkLst>
            <pc:docMk/>
            <pc:sldMk cId="832641308" sldId="261"/>
            <ac:spMk id="5" creationId="{9E1EA045-D621-4A4E-8445-31F43810C0E9}"/>
          </ac:spMkLst>
        </pc:spChg>
        <pc:spChg chg="add mod">
          <ac:chgData name="Stuart C Wilde MBE" userId="effe1fc91cccb1d5" providerId="LiveId" clId="{9F1B52B4-41B3-1F47-9B1D-BED38D76C566}" dt="2022-10-10T19:29:20.003" v="3910"/>
          <ac:spMkLst>
            <pc:docMk/>
            <pc:sldMk cId="832641308" sldId="261"/>
            <ac:spMk id="6" creationId="{B9F73CAD-6FCB-66DF-0051-2A10CBF01A85}"/>
          </ac:spMkLst>
        </pc:spChg>
        <pc:spChg chg="add del mod">
          <ac:chgData name="Stuart C Wilde MBE" userId="effe1fc91cccb1d5" providerId="LiveId" clId="{9F1B52B4-41B3-1F47-9B1D-BED38D76C566}" dt="2022-10-10T19:32:38.951" v="3955" actId="478"/>
          <ac:spMkLst>
            <pc:docMk/>
            <pc:sldMk cId="832641308" sldId="261"/>
            <ac:spMk id="7" creationId="{BB69A956-C1B9-1B8E-89F8-CA8E2CB1119D}"/>
          </ac:spMkLst>
        </pc:spChg>
        <pc:spChg chg="add mod">
          <ac:chgData name="Stuart C Wilde MBE" userId="effe1fc91cccb1d5" providerId="LiveId" clId="{9F1B52B4-41B3-1F47-9B1D-BED38D76C566}" dt="2022-10-19T19:38:28.682" v="18889" actId="1038"/>
          <ac:spMkLst>
            <pc:docMk/>
            <pc:sldMk cId="832641308" sldId="261"/>
            <ac:spMk id="12" creationId="{A8E3466C-BCE7-0B76-9B68-E99D942D5045}"/>
          </ac:spMkLst>
        </pc:spChg>
        <pc:spChg chg="add mod">
          <ac:chgData name="Stuart C Wilde MBE" userId="effe1fc91cccb1d5" providerId="LiveId" clId="{9F1B52B4-41B3-1F47-9B1D-BED38D76C566}" dt="2022-10-19T19:38:18.697" v="18871" actId="1038"/>
          <ac:spMkLst>
            <pc:docMk/>
            <pc:sldMk cId="832641308" sldId="261"/>
            <ac:spMk id="13" creationId="{63AFC7AD-2143-E24A-5C96-6FAFF9863AF9}"/>
          </ac:spMkLst>
        </pc:spChg>
        <pc:spChg chg="add mod">
          <ac:chgData name="Stuart C Wilde MBE" userId="effe1fc91cccb1d5" providerId="LiveId" clId="{9F1B52B4-41B3-1F47-9B1D-BED38D76C566}" dt="2022-10-19T19:38:06.412" v="18854" actId="14100"/>
          <ac:spMkLst>
            <pc:docMk/>
            <pc:sldMk cId="832641308" sldId="261"/>
            <ac:spMk id="15" creationId="{1008C5BB-722B-9CBC-80C3-1744E17A8303}"/>
          </ac:spMkLst>
        </pc:spChg>
        <pc:spChg chg="add mod">
          <ac:chgData name="Stuart C Wilde MBE" userId="effe1fc91cccb1d5" providerId="LiveId" clId="{9F1B52B4-41B3-1F47-9B1D-BED38D76C566}" dt="2022-10-13T21:49:51.100" v="8266" actId="1035"/>
          <ac:spMkLst>
            <pc:docMk/>
            <pc:sldMk cId="832641308" sldId="261"/>
            <ac:spMk id="16" creationId="{66C4AEFE-7CC2-75E2-DFD5-D43F0390744A}"/>
          </ac:spMkLst>
        </pc:spChg>
        <pc:spChg chg="add mod">
          <ac:chgData name="Stuart C Wilde MBE" userId="effe1fc91cccb1d5" providerId="LiveId" clId="{9F1B52B4-41B3-1F47-9B1D-BED38D76C566}" dt="2022-10-13T21:49:51.100" v="8266" actId="1035"/>
          <ac:spMkLst>
            <pc:docMk/>
            <pc:sldMk cId="832641308" sldId="261"/>
            <ac:spMk id="17" creationId="{62F6787E-1704-8591-F4A2-4F736130DF99}"/>
          </ac:spMkLst>
        </pc:spChg>
        <pc:spChg chg="add mod">
          <ac:chgData name="Stuart C Wilde MBE" userId="effe1fc91cccb1d5" providerId="LiveId" clId="{9F1B52B4-41B3-1F47-9B1D-BED38D76C566}" dt="2022-10-18T18:59:47.122" v="17369" actId="207"/>
          <ac:spMkLst>
            <pc:docMk/>
            <pc:sldMk cId="832641308" sldId="261"/>
            <ac:spMk id="18" creationId="{7865408F-93BD-BA2D-2316-3B95A131A8DF}"/>
          </ac:spMkLst>
        </pc:spChg>
        <pc:graphicFrameChg chg="add del mod">
          <ac:chgData name="Stuart C Wilde MBE" userId="effe1fc91cccb1d5" providerId="LiveId" clId="{9F1B52B4-41B3-1F47-9B1D-BED38D76C566}" dt="2022-10-19T19:30:39.851" v="18831"/>
          <ac:graphicFrameMkLst>
            <pc:docMk/>
            <pc:sldMk cId="832641308" sldId="261"/>
            <ac:graphicFrameMk id="2" creationId="{515B77E7-4243-4C62-9669-9210DDACCF13}"/>
          </ac:graphicFrameMkLst>
        </pc:graphicFrameChg>
        <pc:graphicFrameChg chg="add del mod modGraphic">
          <ac:chgData name="Stuart C Wilde MBE" userId="effe1fc91cccb1d5" providerId="LiveId" clId="{9F1B52B4-41B3-1F47-9B1D-BED38D76C566}" dt="2022-10-13T21:31:07.627" v="7914" actId="478"/>
          <ac:graphicFrameMkLst>
            <pc:docMk/>
            <pc:sldMk cId="832641308" sldId="261"/>
            <ac:graphicFrameMk id="2" creationId="{C1902A1B-CA11-3CC5-63ED-D99D1FA3623E}"/>
          </ac:graphicFrameMkLst>
        </pc:graphicFrameChg>
        <pc:graphicFrameChg chg="add del mod">
          <ac:chgData name="Stuart C Wilde MBE" userId="effe1fc91cccb1d5" providerId="LiveId" clId="{9F1B52B4-41B3-1F47-9B1D-BED38D76C566}" dt="2022-10-13T21:27:03.721" v="7906" actId="478"/>
          <ac:graphicFrameMkLst>
            <pc:docMk/>
            <pc:sldMk cId="832641308" sldId="261"/>
            <ac:graphicFrameMk id="3" creationId="{38C2B59B-FB3C-4A51-189D-1AE50CC310DE}"/>
          </ac:graphicFrameMkLst>
        </pc:graphicFrameChg>
        <pc:graphicFrameChg chg="add del mod modGraphic">
          <ac:chgData name="Stuart C Wilde MBE" userId="effe1fc91cccb1d5" providerId="LiveId" clId="{9F1B52B4-41B3-1F47-9B1D-BED38D76C566}" dt="2022-10-19T19:31:35.120" v="18833" actId="478"/>
          <ac:graphicFrameMkLst>
            <pc:docMk/>
            <pc:sldMk cId="832641308" sldId="261"/>
            <ac:graphicFrameMk id="7" creationId="{EF103102-8AB8-AFCD-E24A-DB13448D65CC}"/>
          </ac:graphicFrameMkLst>
        </pc:graphicFrameChg>
        <pc:graphicFrameChg chg="add del mod modGraphic">
          <ac:chgData name="Stuart C Wilde MBE" userId="effe1fc91cccb1d5" providerId="LiveId" clId="{9F1B52B4-41B3-1F47-9B1D-BED38D76C566}" dt="2022-10-19T19:33:52.703" v="18845" actId="478"/>
          <ac:graphicFrameMkLst>
            <pc:docMk/>
            <pc:sldMk cId="832641308" sldId="261"/>
            <ac:graphicFrameMk id="20" creationId="{FB884123-1C07-213D-265B-598AAFD34A2B}"/>
          </ac:graphicFrameMkLst>
        </pc:graphicFrameChg>
        <pc:graphicFrameChg chg="add del mod modGraphic">
          <ac:chgData name="Stuart C Wilde MBE" userId="effe1fc91cccb1d5" providerId="LiveId" clId="{9F1B52B4-41B3-1F47-9B1D-BED38D76C566}" dt="2022-10-19T19:35:37.933" v="18850" actId="478"/>
          <ac:graphicFrameMkLst>
            <pc:docMk/>
            <pc:sldMk cId="832641308" sldId="261"/>
            <ac:graphicFrameMk id="21" creationId="{754F5004-5B43-B8A7-8AAD-A4D87856D782}"/>
          </ac:graphicFrameMkLst>
        </pc:graphicFrameChg>
        <pc:graphicFrameChg chg="add mod modGraphic">
          <ac:chgData name="Stuart C Wilde MBE" userId="effe1fc91cccb1d5" providerId="LiveId" clId="{9F1B52B4-41B3-1F47-9B1D-BED38D76C566}" dt="2022-10-19T19:40:50.880" v="18901" actId="207"/>
          <ac:graphicFrameMkLst>
            <pc:docMk/>
            <pc:sldMk cId="832641308" sldId="261"/>
            <ac:graphicFrameMk id="22" creationId="{23450F81-6332-92DD-22E5-A1BD597A3B5E}"/>
          </ac:graphicFrameMkLst>
        </pc:graphicFrameChg>
        <pc:picChg chg="add del mod">
          <ac:chgData name="Stuart C Wilde MBE" userId="effe1fc91cccb1d5" providerId="LiveId" clId="{9F1B52B4-41B3-1F47-9B1D-BED38D76C566}" dt="2022-10-19T19:31:55.093" v="18837" actId="478"/>
          <ac:picMkLst>
            <pc:docMk/>
            <pc:sldMk cId="832641308" sldId="261"/>
            <ac:picMk id="3" creationId="{29358602-5643-5EA3-A078-C37597E81335}"/>
          </ac:picMkLst>
        </pc:picChg>
        <pc:picChg chg="add del mod">
          <ac:chgData name="Stuart C Wilde MBE" userId="effe1fc91cccb1d5" providerId="LiveId" clId="{9F1B52B4-41B3-1F47-9B1D-BED38D76C566}" dt="2022-10-19T19:32:14.055" v="18840" actId="478"/>
          <ac:picMkLst>
            <pc:docMk/>
            <pc:sldMk cId="832641308" sldId="261"/>
            <ac:picMk id="19" creationId="{EBE69101-590D-790F-5DC5-DA01290471F8}"/>
          </ac:picMkLst>
        </pc:picChg>
      </pc:sldChg>
      <pc:sldChg chg="modSp add del mod">
        <pc:chgData name="Stuart C Wilde MBE" userId="effe1fc91cccb1d5" providerId="LiveId" clId="{9F1B52B4-41B3-1F47-9B1D-BED38D76C566}" dt="2022-10-14T22:12:00.679" v="12622" actId="2696"/>
        <pc:sldMkLst>
          <pc:docMk/>
          <pc:sldMk cId="1037796671" sldId="262"/>
        </pc:sldMkLst>
        <pc:spChg chg="mod">
          <ac:chgData name="Stuart C Wilde MBE" userId="effe1fc91cccb1d5" providerId="LiveId" clId="{9F1B52B4-41B3-1F47-9B1D-BED38D76C566}" dt="2022-10-09T18:26:07.724" v="676" actId="20577"/>
          <ac:spMkLst>
            <pc:docMk/>
            <pc:sldMk cId="1037796671" sldId="262"/>
            <ac:spMk id="3" creationId="{CAE838A7-2F0D-41D2-863A-EF65DC8A6982}"/>
          </ac:spMkLst>
        </pc:spChg>
      </pc:sldChg>
      <pc:sldChg chg="addSp delSp modSp add mod">
        <pc:chgData name="Stuart C Wilde MBE" userId="effe1fc91cccb1d5" providerId="LiveId" clId="{9F1B52B4-41B3-1F47-9B1D-BED38D76C566}" dt="2022-10-19T20:54:15.235" v="20452" actId="2711"/>
        <pc:sldMkLst>
          <pc:docMk/>
          <pc:sldMk cId="3712180564" sldId="263"/>
        </pc:sldMkLst>
        <pc:spChg chg="del mod">
          <ac:chgData name="Stuart C Wilde MBE" userId="effe1fc91cccb1d5" providerId="LiveId" clId="{9F1B52B4-41B3-1F47-9B1D-BED38D76C566}" dt="2022-10-19T19:45:32.115" v="18999" actId="478"/>
          <ac:spMkLst>
            <pc:docMk/>
            <pc:sldMk cId="3712180564" sldId="263"/>
            <ac:spMk id="3" creationId="{CAE838A7-2F0D-41D2-863A-EF65DC8A6982}"/>
          </ac:spMkLst>
        </pc:spChg>
        <pc:spChg chg="del">
          <ac:chgData name="Stuart C Wilde MBE" userId="effe1fc91cccb1d5" providerId="LiveId" clId="{9F1B52B4-41B3-1F47-9B1D-BED38D76C566}" dt="2022-10-19T19:44:56.839" v="18994" actId="478"/>
          <ac:spMkLst>
            <pc:docMk/>
            <pc:sldMk cId="3712180564" sldId="263"/>
            <ac:spMk id="5" creationId="{9E1EA045-D621-4A4E-8445-31F43810C0E9}"/>
          </ac:spMkLst>
        </pc:spChg>
        <pc:spChg chg="add del mod">
          <ac:chgData name="Stuart C Wilde MBE" userId="effe1fc91cccb1d5" providerId="LiveId" clId="{9F1B52B4-41B3-1F47-9B1D-BED38D76C566}" dt="2022-10-19T19:44:58.382" v="18995" actId="478"/>
          <ac:spMkLst>
            <pc:docMk/>
            <pc:sldMk cId="3712180564" sldId="263"/>
            <ac:spMk id="6" creationId="{0BB430A5-5E1E-D26E-1DFD-ACAD78D1E72E}"/>
          </ac:spMkLst>
        </pc:spChg>
        <pc:spChg chg="add mod">
          <ac:chgData name="Stuart C Wilde MBE" userId="effe1fc91cccb1d5" providerId="LiveId" clId="{9F1B52B4-41B3-1F47-9B1D-BED38D76C566}" dt="2022-10-19T19:45:27.732" v="18998"/>
          <ac:spMkLst>
            <pc:docMk/>
            <pc:sldMk cId="3712180564" sldId="263"/>
            <ac:spMk id="7" creationId="{4FA6CA5C-3BD2-36F4-8A48-43181B72B033}"/>
          </ac:spMkLst>
        </pc:spChg>
        <pc:spChg chg="add del mod">
          <ac:chgData name="Stuart C Wilde MBE" userId="effe1fc91cccb1d5" providerId="LiveId" clId="{9F1B52B4-41B3-1F47-9B1D-BED38D76C566}" dt="2022-10-19T19:45:36.275" v="19000" actId="478"/>
          <ac:spMkLst>
            <pc:docMk/>
            <pc:sldMk cId="3712180564" sldId="263"/>
            <ac:spMk id="13" creationId="{E75AD3FD-B558-AC00-979A-34BEC9DA2D74}"/>
          </ac:spMkLst>
        </pc:spChg>
        <pc:spChg chg="add mod">
          <ac:chgData name="Stuart C Wilde MBE" userId="effe1fc91cccb1d5" providerId="LiveId" clId="{9F1B52B4-41B3-1F47-9B1D-BED38D76C566}" dt="2022-10-19T19:46:20.772" v="19001"/>
          <ac:spMkLst>
            <pc:docMk/>
            <pc:sldMk cId="3712180564" sldId="263"/>
            <ac:spMk id="15" creationId="{11E1F9E8-6F6C-4981-8B9F-D1870E4C05E5}"/>
          </ac:spMkLst>
        </pc:spChg>
        <pc:spChg chg="add mod">
          <ac:chgData name="Stuart C Wilde MBE" userId="effe1fc91cccb1d5" providerId="LiveId" clId="{9F1B52B4-41B3-1F47-9B1D-BED38D76C566}" dt="2022-10-19T19:46:20.772" v="19001"/>
          <ac:spMkLst>
            <pc:docMk/>
            <pc:sldMk cId="3712180564" sldId="263"/>
            <ac:spMk id="16" creationId="{9FDFC1A8-CF97-0DC9-0711-B9C56D51888D}"/>
          </ac:spMkLst>
        </pc:spChg>
        <pc:spChg chg="add mod">
          <ac:chgData name="Stuart C Wilde MBE" userId="effe1fc91cccb1d5" providerId="LiveId" clId="{9F1B52B4-41B3-1F47-9B1D-BED38D76C566}" dt="2022-10-19T19:46:20.772" v="19001"/>
          <ac:spMkLst>
            <pc:docMk/>
            <pc:sldMk cId="3712180564" sldId="263"/>
            <ac:spMk id="17" creationId="{A00EE036-05E2-5474-56C8-F1AB89AA7046}"/>
          </ac:spMkLst>
        </pc:spChg>
        <pc:spChg chg="add mod">
          <ac:chgData name="Stuart C Wilde MBE" userId="effe1fc91cccb1d5" providerId="LiveId" clId="{9F1B52B4-41B3-1F47-9B1D-BED38D76C566}" dt="2022-10-19T19:46:36.950" v="19002"/>
          <ac:spMkLst>
            <pc:docMk/>
            <pc:sldMk cId="3712180564" sldId="263"/>
            <ac:spMk id="18" creationId="{785DC679-690D-2164-8E63-FDCCD4DBAC0D}"/>
          </ac:spMkLst>
        </pc:spChg>
        <pc:spChg chg="add mod">
          <ac:chgData name="Stuart C Wilde MBE" userId="effe1fc91cccb1d5" providerId="LiveId" clId="{9F1B52B4-41B3-1F47-9B1D-BED38D76C566}" dt="2022-10-19T19:46:36.950" v="19002"/>
          <ac:spMkLst>
            <pc:docMk/>
            <pc:sldMk cId="3712180564" sldId="263"/>
            <ac:spMk id="19" creationId="{2F484EF7-6BEB-8523-F266-96BA88218839}"/>
          </ac:spMkLst>
        </pc:spChg>
        <pc:spChg chg="add mod">
          <ac:chgData name="Stuart C Wilde MBE" userId="effe1fc91cccb1d5" providerId="LiveId" clId="{9F1B52B4-41B3-1F47-9B1D-BED38D76C566}" dt="2022-10-19T19:46:36.950" v="19002"/>
          <ac:spMkLst>
            <pc:docMk/>
            <pc:sldMk cId="3712180564" sldId="263"/>
            <ac:spMk id="20" creationId="{0C287D7A-C990-8FE8-FE18-C89261AE7811}"/>
          </ac:spMkLst>
        </pc:spChg>
        <pc:spChg chg="add del mod">
          <ac:chgData name="Stuart C Wilde MBE" userId="effe1fc91cccb1d5" providerId="LiveId" clId="{9F1B52B4-41B3-1F47-9B1D-BED38D76C566}" dt="2022-10-19T19:53:32.428" v="19181" actId="478"/>
          <ac:spMkLst>
            <pc:docMk/>
            <pc:sldMk cId="3712180564" sldId="263"/>
            <ac:spMk id="23" creationId="{875757A0-2271-26C8-005A-51C13A3816D3}"/>
          </ac:spMkLst>
        </pc:spChg>
        <pc:spChg chg="add del mod">
          <ac:chgData name="Stuart C Wilde MBE" userId="effe1fc91cccb1d5" providerId="LiveId" clId="{9F1B52B4-41B3-1F47-9B1D-BED38D76C566}" dt="2022-10-19T19:53:36.654" v="19182" actId="478"/>
          <ac:spMkLst>
            <pc:docMk/>
            <pc:sldMk cId="3712180564" sldId="263"/>
            <ac:spMk id="26" creationId="{EFAD36B6-FD87-63D9-7758-A53DCCF85AA3}"/>
          </ac:spMkLst>
        </pc:spChg>
        <pc:spChg chg="add mod">
          <ac:chgData name="Stuart C Wilde MBE" userId="effe1fc91cccb1d5" providerId="LiveId" clId="{9F1B52B4-41B3-1F47-9B1D-BED38D76C566}" dt="2022-10-19T20:54:15.235" v="20452" actId="2711"/>
          <ac:spMkLst>
            <pc:docMk/>
            <pc:sldMk cId="3712180564" sldId="263"/>
            <ac:spMk id="27" creationId="{4A22621B-726B-89B8-856F-F17563918029}"/>
          </ac:spMkLst>
        </pc:spChg>
        <pc:graphicFrameChg chg="add mod modGraphic">
          <ac:chgData name="Stuart C Wilde MBE" userId="effe1fc91cccb1d5" providerId="LiveId" clId="{9F1B52B4-41B3-1F47-9B1D-BED38D76C566}" dt="2022-10-19T20:09:13.460" v="19782" actId="20577"/>
          <ac:graphicFrameMkLst>
            <pc:docMk/>
            <pc:sldMk cId="3712180564" sldId="263"/>
            <ac:graphicFrameMk id="21" creationId="{7BC45B77-8C68-147E-F630-5142757BA25F}"/>
          </ac:graphicFrameMkLst>
        </pc:graphicFrameChg>
        <pc:graphicFrameChg chg="add del mod">
          <ac:chgData name="Stuart C Wilde MBE" userId="effe1fc91cccb1d5" providerId="LiveId" clId="{9F1B52B4-41B3-1F47-9B1D-BED38D76C566}" dt="2022-10-19T19:48:57.880" v="19096" actId="478"/>
          <ac:graphicFrameMkLst>
            <pc:docMk/>
            <pc:sldMk cId="3712180564" sldId="263"/>
            <ac:graphicFrameMk id="22" creationId="{98F08855-7576-D18B-CC37-52AB1A8E8DC6}"/>
          </ac:graphicFrameMkLst>
        </pc:graphicFrameChg>
      </pc:sldChg>
      <pc:sldChg chg="addSp delSp modSp add mod">
        <pc:chgData name="Stuart C Wilde MBE" userId="effe1fc91cccb1d5" providerId="LiveId" clId="{9F1B52B4-41B3-1F47-9B1D-BED38D76C566}" dt="2022-10-21T11:21:31.365" v="20462"/>
        <pc:sldMkLst>
          <pc:docMk/>
          <pc:sldMk cId="869674442" sldId="264"/>
        </pc:sldMkLst>
        <pc:spChg chg="del mod">
          <ac:chgData name="Stuart C Wilde MBE" userId="effe1fc91cccb1d5" providerId="LiveId" clId="{9F1B52B4-41B3-1F47-9B1D-BED38D76C566}" dt="2022-10-21T11:20:44.489" v="20458" actId="478"/>
          <ac:spMkLst>
            <pc:docMk/>
            <pc:sldMk cId="869674442" sldId="264"/>
            <ac:spMk id="3" creationId="{CAE838A7-2F0D-41D2-863A-EF65DC8A6982}"/>
          </ac:spMkLst>
        </pc:spChg>
        <pc:spChg chg="del">
          <ac:chgData name="Stuart C Wilde MBE" userId="effe1fc91cccb1d5" providerId="LiveId" clId="{9F1B52B4-41B3-1F47-9B1D-BED38D76C566}" dt="2022-10-21T11:20:15.729" v="20454" actId="478"/>
          <ac:spMkLst>
            <pc:docMk/>
            <pc:sldMk cId="869674442" sldId="264"/>
            <ac:spMk id="5" creationId="{9E1EA045-D621-4A4E-8445-31F43810C0E9}"/>
          </ac:spMkLst>
        </pc:spChg>
        <pc:spChg chg="add del mod">
          <ac:chgData name="Stuart C Wilde MBE" userId="effe1fc91cccb1d5" providerId="LiveId" clId="{9F1B52B4-41B3-1F47-9B1D-BED38D76C566}" dt="2022-10-21T11:20:17.121" v="20455" actId="478"/>
          <ac:spMkLst>
            <pc:docMk/>
            <pc:sldMk cId="869674442" sldId="264"/>
            <ac:spMk id="6" creationId="{C0D2A3DF-B03B-2EA6-EA6D-CA0D27A523E5}"/>
          </ac:spMkLst>
        </pc:spChg>
        <pc:spChg chg="add mod">
          <ac:chgData name="Stuart C Wilde MBE" userId="effe1fc91cccb1d5" providerId="LiveId" clId="{9F1B52B4-41B3-1F47-9B1D-BED38D76C566}" dt="2022-10-21T11:20:40.521" v="20457"/>
          <ac:spMkLst>
            <pc:docMk/>
            <pc:sldMk cId="869674442" sldId="264"/>
            <ac:spMk id="7" creationId="{36BC5815-AD24-B477-B26B-E86A9E4ADFB1}"/>
          </ac:spMkLst>
        </pc:spChg>
        <pc:spChg chg="add del mod">
          <ac:chgData name="Stuart C Wilde MBE" userId="effe1fc91cccb1d5" providerId="LiveId" clId="{9F1B52B4-41B3-1F47-9B1D-BED38D76C566}" dt="2022-10-21T11:20:48.190" v="20459" actId="478"/>
          <ac:spMkLst>
            <pc:docMk/>
            <pc:sldMk cId="869674442" sldId="264"/>
            <ac:spMk id="13" creationId="{2DDED71C-3210-9357-8405-919693BC8D6A}"/>
          </ac:spMkLst>
        </pc:spChg>
        <pc:spChg chg="add mod">
          <ac:chgData name="Stuart C Wilde MBE" userId="effe1fc91cccb1d5" providerId="LiveId" clId="{9F1B52B4-41B3-1F47-9B1D-BED38D76C566}" dt="2022-10-21T11:21:04.499" v="20460"/>
          <ac:spMkLst>
            <pc:docMk/>
            <pc:sldMk cId="869674442" sldId="264"/>
            <ac:spMk id="15" creationId="{E4F7E58A-9D1F-8EA9-3B07-F38C87FCF5E4}"/>
          </ac:spMkLst>
        </pc:spChg>
        <pc:spChg chg="add mod">
          <ac:chgData name="Stuart C Wilde MBE" userId="effe1fc91cccb1d5" providerId="LiveId" clId="{9F1B52B4-41B3-1F47-9B1D-BED38D76C566}" dt="2022-10-21T11:21:04.499" v="20460"/>
          <ac:spMkLst>
            <pc:docMk/>
            <pc:sldMk cId="869674442" sldId="264"/>
            <ac:spMk id="16" creationId="{8A49916F-8566-EF17-733A-B2ADADD0AD9A}"/>
          </ac:spMkLst>
        </pc:spChg>
        <pc:spChg chg="add mod">
          <ac:chgData name="Stuart C Wilde MBE" userId="effe1fc91cccb1d5" providerId="LiveId" clId="{9F1B52B4-41B3-1F47-9B1D-BED38D76C566}" dt="2022-10-21T11:21:04.499" v="20460"/>
          <ac:spMkLst>
            <pc:docMk/>
            <pc:sldMk cId="869674442" sldId="264"/>
            <ac:spMk id="17" creationId="{280D8411-4622-9510-22CF-C5C925CEA3BD}"/>
          </ac:spMkLst>
        </pc:spChg>
        <pc:spChg chg="add mod">
          <ac:chgData name="Stuart C Wilde MBE" userId="effe1fc91cccb1d5" providerId="LiveId" clId="{9F1B52B4-41B3-1F47-9B1D-BED38D76C566}" dt="2022-10-21T11:21:18.900" v="20461"/>
          <ac:spMkLst>
            <pc:docMk/>
            <pc:sldMk cId="869674442" sldId="264"/>
            <ac:spMk id="18" creationId="{F3E91C81-D8E1-9F4C-3322-16334669C10B}"/>
          </ac:spMkLst>
        </pc:spChg>
        <pc:spChg chg="add mod">
          <ac:chgData name="Stuart C Wilde MBE" userId="effe1fc91cccb1d5" providerId="LiveId" clId="{9F1B52B4-41B3-1F47-9B1D-BED38D76C566}" dt="2022-10-21T11:21:18.900" v="20461"/>
          <ac:spMkLst>
            <pc:docMk/>
            <pc:sldMk cId="869674442" sldId="264"/>
            <ac:spMk id="19" creationId="{3D42B941-A4D7-DDF5-D9AC-0B69E5361401}"/>
          </ac:spMkLst>
        </pc:spChg>
        <pc:spChg chg="add mod">
          <ac:chgData name="Stuart C Wilde MBE" userId="effe1fc91cccb1d5" providerId="LiveId" clId="{9F1B52B4-41B3-1F47-9B1D-BED38D76C566}" dt="2022-10-21T11:21:18.900" v="20461"/>
          <ac:spMkLst>
            <pc:docMk/>
            <pc:sldMk cId="869674442" sldId="264"/>
            <ac:spMk id="20" creationId="{ACC8D160-A2C8-F697-CABE-7DE9F606367E}"/>
          </ac:spMkLst>
        </pc:spChg>
        <pc:spChg chg="add mod">
          <ac:chgData name="Stuart C Wilde MBE" userId="effe1fc91cccb1d5" providerId="LiveId" clId="{9F1B52B4-41B3-1F47-9B1D-BED38D76C566}" dt="2022-10-21T11:21:31.365" v="20462"/>
          <ac:spMkLst>
            <pc:docMk/>
            <pc:sldMk cId="869674442" sldId="264"/>
            <ac:spMk id="21" creationId="{37229740-A04C-1C36-65D2-4DA5DDD79FE8}"/>
          </ac:spMkLst>
        </pc:spChg>
      </pc:sldChg>
      <pc:sldChg chg="modSp add mod">
        <pc:chgData name="Stuart C Wilde MBE" userId="effe1fc91cccb1d5" providerId="LiveId" clId="{9F1B52B4-41B3-1F47-9B1D-BED38D76C566}" dt="2022-10-09T18:26:50.561" v="692"/>
        <pc:sldMkLst>
          <pc:docMk/>
          <pc:sldMk cId="815404607" sldId="265"/>
        </pc:sldMkLst>
        <pc:spChg chg="mod">
          <ac:chgData name="Stuart C Wilde MBE" userId="effe1fc91cccb1d5" providerId="LiveId" clId="{9F1B52B4-41B3-1F47-9B1D-BED38D76C566}" dt="2022-10-09T18:26:50.561" v="692"/>
          <ac:spMkLst>
            <pc:docMk/>
            <pc:sldMk cId="815404607" sldId="265"/>
            <ac:spMk id="3" creationId="{CAE838A7-2F0D-41D2-863A-EF65DC8A6982}"/>
          </ac:spMkLst>
        </pc:spChg>
      </pc:sldChg>
      <pc:sldChg chg="modSp add mod">
        <pc:chgData name="Stuart C Wilde MBE" userId="effe1fc91cccb1d5" providerId="LiveId" clId="{9F1B52B4-41B3-1F47-9B1D-BED38D76C566}" dt="2022-10-09T18:26:57.884" v="696" actId="20577"/>
        <pc:sldMkLst>
          <pc:docMk/>
          <pc:sldMk cId="2920683557" sldId="266"/>
        </pc:sldMkLst>
        <pc:spChg chg="mod">
          <ac:chgData name="Stuart C Wilde MBE" userId="effe1fc91cccb1d5" providerId="LiveId" clId="{9F1B52B4-41B3-1F47-9B1D-BED38D76C566}" dt="2022-10-09T18:26:57.884" v="696" actId="20577"/>
          <ac:spMkLst>
            <pc:docMk/>
            <pc:sldMk cId="2920683557" sldId="266"/>
            <ac:spMk id="3" creationId="{CAE838A7-2F0D-41D2-863A-EF65DC8A6982}"/>
          </ac:spMkLst>
        </pc:spChg>
      </pc:sldChg>
      <pc:sldChg chg="addSp modSp add mod">
        <pc:chgData name="Stuart C Wilde MBE" userId="effe1fc91cccb1d5" providerId="LiveId" clId="{9F1B52B4-41B3-1F47-9B1D-BED38D76C566}" dt="2022-10-21T20:21:39.549" v="20637" actId="20577"/>
        <pc:sldMkLst>
          <pc:docMk/>
          <pc:sldMk cId="1600026008" sldId="267"/>
        </pc:sldMkLst>
        <pc:spChg chg="add mod">
          <ac:chgData name="Stuart C Wilde MBE" userId="effe1fc91cccb1d5" providerId="LiveId" clId="{9F1B52B4-41B3-1F47-9B1D-BED38D76C566}" dt="2022-10-21T20:21:39.549" v="20637" actId="20577"/>
          <ac:spMkLst>
            <pc:docMk/>
            <pc:sldMk cId="1600026008" sldId="267"/>
            <ac:spMk id="2" creationId="{8143CF78-CC65-E631-AD5D-6F3494195CBA}"/>
          </ac:spMkLst>
        </pc:spChg>
        <pc:spChg chg="mod">
          <ac:chgData name="Stuart C Wilde MBE" userId="effe1fc91cccb1d5" providerId="LiveId" clId="{9F1B52B4-41B3-1F47-9B1D-BED38D76C566}" dt="2022-10-09T18:24:37.185" v="630" actId="20577"/>
          <ac:spMkLst>
            <pc:docMk/>
            <pc:sldMk cId="1600026008" sldId="267"/>
            <ac:spMk id="3" creationId="{CAE838A7-2F0D-41D2-863A-EF65DC8A6982}"/>
          </ac:spMkLst>
        </pc:spChg>
      </pc:sldChg>
      <pc:sldChg chg="addSp delSp modSp add mod">
        <pc:chgData name="Stuart C Wilde MBE" userId="effe1fc91cccb1d5" providerId="LiveId" clId="{9F1B52B4-41B3-1F47-9B1D-BED38D76C566}" dt="2022-10-09T18:45:54.579" v="1090" actId="12385"/>
        <pc:sldMkLst>
          <pc:docMk/>
          <pc:sldMk cId="1274789738" sldId="268"/>
        </pc:sldMkLst>
        <pc:spChg chg="mod">
          <ac:chgData name="Stuart C Wilde MBE" userId="effe1fc91cccb1d5" providerId="LiveId" clId="{9F1B52B4-41B3-1F47-9B1D-BED38D76C566}" dt="2022-10-09T18:27:42.395" v="705" actId="20577"/>
          <ac:spMkLst>
            <pc:docMk/>
            <pc:sldMk cId="1274789738" sldId="268"/>
            <ac:spMk id="3" creationId="{CAE838A7-2F0D-41D2-863A-EF65DC8A6982}"/>
          </ac:spMkLst>
        </pc:spChg>
        <pc:spChg chg="del">
          <ac:chgData name="Stuart C Wilde MBE" userId="effe1fc91cccb1d5" providerId="LiveId" clId="{9F1B52B4-41B3-1F47-9B1D-BED38D76C566}" dt="2022-10-09T18:27:52.973" v="706" actId="21"/>
          <ac:spMkLst>
            <pc:docMk/>
            <pc:sldMk cId="1274789738" sldId="268"/>
            <ac:spMk id="5" creationId="{9E1EA045-D621-4A4E-8445-31F43810C0E9}"/>
          </ac:spMkLst>
        </pc:spChg>
        <pc:spChg chg="add del mod">
          <ac:chgData name="Stuart C Wilde MBE" userId="effe1fc91cccb1d5" providerId="LiveId" clId="{9F1B52B4-41B3-1F47-9B1D-BED38D76C566}" dt="2022-10-09T18:27:58.298" v="707" actId="21"/>
          <ac:spMkLst>
            <pc:docMk/>
            <pc:sldMk cId="1274789738" sldId="268"/>
            <ac:spMk id="6" creationId="{6A406124-9A94-4FA9-4F6B-412470353264}"/>
          </ac:spMkLst>
        </pc:spChg>
        <pc:graphicFrameChg chg="add mod modGraphic">
          <ac:chgData name="Stuart C Wilde MBE" userId="effe1fc91cccb1d5" providerId="LiveId" clId="{9F1B52B4-41B3-1F47-9B1D-BED38D76C566}" dt="2022-10-09T18:45:54.579" v="1090" actId="12385"/>
          <ac:graphicFrameMkLst>
            <pc:docMk/>
            <pc:sldMk cId="1274789738" sldId="268"/>
            <ac:graphicFrameMk id="7" creationId="{B84215DF-EB6A-5CBE-204A-12DCD2E55DEF}"/>
          </ac:graphicFrameMkLst>
        </pc:graphicFrameChg>
      </pc:sldChg>
      <pc:sldChg chg="modSp add del mod">
        <pc:chgData name="Stuart C Wilde MBE" userId="effe1fc91cccb1d5" providerId="LiveId" clId="{9F1B52B4-41B3-1F47-9B1D-BED38D76C566}" dt="2022-10-18T19:50:38.403" v="18727" actId="2696"/>
        <pc:sldMkLst>
          <pc:docMk/>
          <pc:sldMk cId="1970282977" sldId="269"/>
        </pc:sldMkLst>
        <pc:spChg chg="mod">
          <ac:chgData name="Stuart C Wilde MBE" userId="effe1fc91cccb1d5" providerId="LiveId" clId="{9F1B52B4-41B3-1F47-9B1D-BED38D76C566}" dt="2022-10-09T18:38:00.079" v="963" actId="20577"/>
          <ac:spMkLst>
            <pc:docMk/>
            <pc:sldMk cId="1970282977" sldId="269"/>
            <ac:spMk id="3" creationId="{CAE838A7-2F0D-41D2-863A-EF65DC8A6982}"/>
          </ac:spMkLst>
        </pc:spChg>
        <pc:graphicFrameChg chg="mod modGraphic">
          <ac:chgData name="Stuart C Wilde MBE" userId="effe1fc91cccb1d5" providerId="LiveId" clId="{9F1B52B4-41B3-1F47-9B1D-BED38D76C566}" dt="2022-10-14T20:48:25.449" v="10273" actId="20577"/>
          <ac:graphicFrameMkLst>
            <pc:docMk/>
            <pc:sldMk cId="1970282977" sldId="269"/>
            <ac:graphicFrameMk id="2" creationId="{0E0EDA3F-CF15-7242-A940-B03CF9B4D597}"/>
          </ac:graphicFrameMkLst>
        </pc:graphicFrameChg>
      </pc:sldChg>
      <pc:sldChg chg="modSp add mod">
        <pc:chgData name="Stuart C Wilde MBE" userId="effe1fc91cccb1d5" providerId="LiveId" clId="{9F1B52B4-41B3-1F47-9B1D-BED38D76C566}" dt="2022-10-09T18:46:00.953" v="1091" actId="12385"/>
        <pc:sldMkLst>
          <pc:docMk/>
          <pc:sldMk cId="3921894617" sldId="270"/>
        </pc:sldMkLst>
        <pc:spChg chg="mod">
          <ac:chgData name="Stuart C Wilde MBE" userId="effe1fc91cccb1d5" providerId="LiveId" clId="{9F1B52B4-41B3-1F47-9B1D-BED38D76C566}" dt="2022-10-09T18:44:52.233" v="1084" actId="20577"/>
          <ac:spMkLst>
            <pc:docMk/>
            <pc:sldMk cId="3921894617" sldId="270"/>
            <ac:spMk id="3" creationId="{CAE838A7-2F0D-41D2-863A-EF65DC8A6982}"/>
          </ac:spMkLst>
        </pc:spChg>
        <pc:graphicFrameChg chg="modGraphic">
          <ac:chgData name="Stuart C Wilde MBE" userId="effe1fc91cccb1d5" providerId="LiveId" clId="{9F1B52B4-41B3-1F47-9B1D-BED38D76C566}" dt="2022-10-09T18:46:00.953" v="1091" actId="12385"/>
          <ac:graphicFrameMkLst>
            <pc:docMk/>
            <pc:sldMk cId="3921894617" sldId="270"/>
            <ac:graphicFrameMk id="7" creationId="{B84215DF-EB6A-5CBE-204A-12DCD2E55DEF}"/>
          </ac:graphicFrameMkLst>
        </pc:graphicFrameChg>
      </pc:sldChg>
      <pc:sldChg chg="addSp delSp modSp add mod ord">
        <pc:chgData name="Stuart C Wilde MBE" userId="effe1fc91cccb1d5" providerId="LiveId" clId="{9F1B52B4-41B3-1F47-9B1D-BED38D76C566}" dt="2022-10-18T19:47:13.011" v="18718" actId="1076"/>
        <pc:sldMkLst>
          <pc:docMk/>
          <pc:sldMk cId="2060847742" sldId="271"/>
        </pc:sldMkLst>
        <pc:spChg chg="add del mod">
          <ac:chgData name="Stuart C Wilde MBE" userId="effe1fc91cccb1d5" providerId="LiveId" clId="{9F1B52B4-41B3-1F47-9B1D-BED38D76C566}" dt="2022-10-17T19:07:51.881" v="16054" actId="478"/>
          <ac:spMkLst>
            <pc:docMk/>
            <pc:sldMk cId="2060847742" sldId="271"/>
            <ac:spMk id="2" creationId="{944108C4-791C-7ABC-846B-850E3EF65086}"/>
          </ac:spMkLst>
        </pc:spChg>
        <pc:spChg chg="add mod">
          <ac:chgData name="Stuart C Wilde MBE" userId="effe1fc91cccb1d5" providerId="LiveId" clId="{9F1B52B4-41B3-1F47-9B1D-BED38D76C566}" dt="2022-10-18T19:19:09.391" v="17801" actId="14100"/>
          <ac:spMkLst>
            <pc:docMk/>
            <pc:sldMk cId="2060847742" sldId="271"/>
            <ac:spMk id="3" creationId="{7FBB9C2C-761A-FFB4-1F48-465B7266754B}"/>
          </ac:spMkLst>
        </pc:spChg>
        <pc:spChg chg="del mod">
          <ac:chgData name="Stuart C Wilde MBE" userId="effe1fc91cccb1d5" providerId="LiveId" clId="{9F1B52B4-41B3-1F47-9B1D-BED38D76C566}" dt="2022-10-17T19:13:02.085" v="16152" actId="478"/>
          <ac:spMkLst>
            <pc:docMk/>
            <pc:sldMk cId="2060847742" sldId="271"/>
            <ac:spMk id="3" creationId="{CAE838A7-2F0D-41D2-863A-EF65DC8A6982}"/>
          </ac:spMkLst>
        </pc:spChg>
        <pc:spChg chg="add mod">
          <ac:chgData name="Stuart C Wilde MBE" userId="effe1fc91cccb1d5" providerId="LiveId" clId="{9F1B52B4-41B3-1F47-9B1D-BED38D76C566}" dt="2022-10-18T19:04:06.860" v="17426" actId="408"/>
          <ac:spMkLst>
            <pc:docMk/>
            <pc:sldMk cId="2060847742" sldId="271"/>
            <ac:spMk id="5" creationId="{6A6E3C88-B00E-A023-EDEC-591E8220E28A}"/>
          </ac:spMkLst>
        </pc:spChg>
        <pc:spChg chg="del mod">
          <ac:chgData name="Stuart C Wilde MBE" userId="effe1fc91cccb1d5" providerId="LiveId" clId="{9F1B52B4-41B3-1F47-9B1D-BED38D76C566}" dt="2022-10-14T22:05:23.833" v="12503" actId="478"/>
          <ac:spMkLst>
            <pc:docMk/>
            <pc:sldMk cId="2060847742" sldId="271"/>
            <ac:spMk id="5" creationId="{9E1EA045-D621-4A4E-8445-31F43810C0E9}"/>
          </ac:spMkLst>
        </pc:spChg>
        <pc:spChg chg="add mod">
          <ac:chgData name="Stuart C Wilde MBE" userId="effe1fc91cccb1d5" providerId="LiveId" clId="{9F1B52B4-41B3-1F47-9B1D-BED38D76C566}" dt="2022-10-18T19:04:06.860" v="17426" actId="408"/>
          <ac:spMkLst>
            <pc:docMk/>
            <pc:sldMk cId="2060847742" sldId="271"/>
            <ac:spMk id="6" creationId="{DFE46224-4FDC-3896-8990-DD54E5EC50D0}"/>
          </ac:spMkLst>
        </pc:spChg>
        <pc:spChg chg="add del mod">
          <ac:chgData name="Stuart C Wilde MBE" userId="effe1fc91cccb1d5" providerId="LiveId" clId="{9F1B52B4-41B3-1F47-9B1D-BED38D76C566}" dt="2022-10-17T19:07:51.881" v="16054" actId="478"/>
          <ac:spMkLst>
            <pc:docMk/>
            <pc:sldMk cId="2060847742" sldId="271"/>
            <ac:spMk id="6" creationId="{E7203D45-5FA9-9CB9-A286-224C45F1C247}"/>
          </ac:spMkLst>
        </pc:spChg>
        <pc:spChg chg="add del mod">
          <ac:chgData name="Stuart C Wilde MBE" userId="effe1fc91cccb1d5" providerId="LiveId" clId="{9F1B52B4-41B3-1F47-9B1D-BED38D76C566}" dt="2022-10-17T19:07:51.881" v="16054" actId="478"/>
          <ac:spMkLst>
            <pc:docMk/>
            <pc:sldMk cId="2060847742" sldId="271"/>
            <ac:spMk id="7" creationId="{6556937C-0823-42B5-2BBE-8DBE36431DDA}"/>
          </ac:spMkLst>
        </pc:spChg>
        <pc:spChg chg="add mod">
          <ac:chgData name="Stuart C Wilde MBE" userId="effe1fc91cccb1d5" providerId="LiveId" clId="{9F1B52B4-41B3-1F47-9B1D-BED38D76C566}" dt="2022-10-18T19:04:06.860" v="17426" actId="408"/>
          <ac:spMkLst>
            <pc:docMk/>
            <pc:sldMk cId="2060847742" sldId="271"/>
            <ac:spMk id="7" creationId="{AFA6FAC6-9CA3-50F4-65C9-9FC333668CC5}"/>
          </ac:spMkLst>
        </pc:spChg>
        <pc:spChg chg="add mod">
          <ac:chgData name="Stuart C Wilde MBE" userId="effe1fc91cccb1d5" providerId="LiveId" clId="{9F1B52B4-41B3-1F47-9B1D-BED38D76C566}" dt="2022-10-18T19:04:06.860" v="17426" actId="408"/>
          <ac:spMkLst>
            <pc:docMk/>
            <pc:sldMk cId="2060847742" sldId="271"/>
            <ac:spMk id="12" creationId="{430CDB40-D409-0F23-09D8-D7CA1C94D920}"/>
          </ac:spMkLst>
        </pc:spChg>
        <pc:spChg chg="add del mod">
          <ac:chgData name="Stuart C Wilde MBE" userId="effe1fc91cccb1d5" providerId="LiveId" clId="{9F1B52B4-41B3-1F47-9B1D-BED38D76C566}" dt="2022-10-17T19:07:51.881" v="16054" actId="478"/>
          <ac:spMkLst>
            <pc:docMk/>
            <pc:sldMk cId="2060847742" sldId="271"/>
            <ac:spMk id="12" creationId="{4C0DB8A2-72F0-B9B9-F747-46880E0D0B42}"/>
          </ac:spMkLst>
        </pc:spChg>
        <pc:spChg chg="add del mod">
          <ac:chgData name="Stuart C Wilde MBE" userId="effe1fc91cccb1d5" providerId="LiveId" clId="{9F1B52B4-41B3-1F47-9B1D-BED38D76C566}" dt="2022-10-17T19:07:51.881" v="16054" actId="478"/>
          <ac:spMkLst>
            <pc:docMk/>
            <pc:sldMk cId="2060847742" sldId="271"/>
            <ac:spMk id="13" creationId="{14057341-519D-23C8-4A61-A767472FA94E}"/>
          </ac:spMkLst>
        </pc:spChg>
        <pc:spChg chg="add mod">
          <ac:chgData name="Stuart C Wilde MBE" userId="effe1fc91cccb1d5" providerId="LiveId" clId="{9F1B52B4-41B3-1F47-9B1D-BED38D76C566}" dt="2022-10-18T19:31:09.159" v="18016" actId="207"/>
          <ac:spMkLst>
            <pc:docMk/>
            <pc:sldMk cId="2060847742" sldId="271"/>
            <ac:spMk id="13" creationId="{FEBE8A54-CF8E-AB40-BAEE-54DB05894C3D}"/>
          </ac:spMkLst>
        </pc:spChg>
        <pc:spChg chg="add mod">
          <ac:chgData name="Stuart C Wilde MBE" userId="effe1fc91cccb1d5" providerId="LiveId" clId="{9F1B52B4-41B3-1F47-9B1D-BED38D76C566}" dt="2022-10-18T19:19:09.391" v="17801" actId="14100"/>
          <ac:spMkLst>
            <pc:docMk/>
            <pc:sldMk cId="2060847742" sldId="271"/>
            <ac:spMk id="15" creationId="{596BB8DF-8D67-42A3-E481-68DC86EF026C}"/>
          </ac:spMkLst>
        </pc:spChg>
        <pc:spChg chg="add del mod">
          <ac:chgData name="Stuart C Wilde MBE" userId="effe1fc91cccb1d5" providerId="LiveId" clId="{9F1B52B4-41B3-1F47-9B1D-BED38D76C566}" dt="2022-10-17T19:07:51.881" v="16054" actId="478"/>
          <ac:spMkLst>
            <pc:docMk/>
            <pc:sldMk cId="2060847742" sldId="271"/>
            <ac:spMk id="15" creationId="{B97E2108-28B3-9FD1-0721-DA337A195D1C}"/>
          </ac:spMkLst>
        </pc:spChg>
        <pc:spChg chg="add mod">
          <ac:chgData name="Stuart C Wilde MBE" userId="effe1fc91cccb1d5" providerId="LiveId" clId="{9F1B52B4-41B3-1F47-9B1D-BED38D76C566}" dt="2022-10-18T19:19:09.391" v="17801" actId="14100"/>
          <ac:spMkLst>
            <pc:docMk/>
            <pc:sldMk cId="2060847742" sldId="271"/>
            <ac:spMk id="16" creationId="{0A6ECBED-692B-C554-64F3-FD9DEE4CAC6C}"/>
          </ac:spMkLst>
        </pc:spChg>
        <pc:spChg chg="add del mod">
          <ac:chgData name="Stuart C Wilde MBE" userId="effe1fc91cccb1d5" providerId="LiveId" clId="{9F1B52B4-41B3-1F47-9B1D-BED38D76C566}" dt="2022-10-17T19:07:51.881" v="16054" actId="478"/>
          <ac:spMkLst>
            <pc:docMk/>
            <pc:sldMk cId="2060847742" sldId="271"/>
            <ac:spMk id="16" creationId="{E651A32C-61D1-5C2F-AC5A-95F9C95C7DE3}"/>
          </ac:spMkLst>
        </pc:spChg>
        <pc:spChg chg="add del mod">
          <ac:chgData name="Stuart C Wilde MBE" userId="effe1fc91cccb1d5" providerId="LiveId" clId="{9F1B52B4-41B3-1F47-9B1D-BED38D76C566}" dt="2022-10-17T19:07:51.881" v="16054" actId="478"/>
          <ac:spMkLst>
            <pc:docMk/>
            <pc:sldMk cId="2060847742" sldId="271"/>
            <ac:spMk id="17" creationId="{248122A6-CE30-5E4D-345E-2575E309A899}"/>
          </ac:spMkLst>
        </pc:spChg>
        <pc:spChg chg="add mod">
          <ac:chgData name="Stuart C Wilde MBE" userId="effe1fc91cccb1d5" providerId="LiveId" clId="{9F1B52B4-41B3-1F47-9B1D-BED38D76C566}" dt="2022-10-18T19:35:01.803" v="18114" actId="1038"/>
          <ac:spMkLst>
            <pc:docMk/>
            <pc:sldMk cId="2060847742" sldId="271"/>
            <ac:spMk id="17" creationId="{B5E394CB-7FAA-D846-6A28-7718F07D9BB9}"/>
          </ac:spMkLst>
        </pc:spChg>
        <pc:spChg chg="add mod">
          <ac:chgData name="Stuart C Wilde MBE" userId="effe1fc91cccb1d5" providerId="LiveId" clId="{9F1B52B4-41B3-1F47-9B1D-BED38D76C566}" dt="2022-10-18T19:34:27.922" v="18093" actId="14100"/>
          <ac:spMkLst>
            <pc:docMk/>
            <pc:sldMk cId="2060847742" sldId="271"/>
            <ac:spMk id="18" creationId="{A8904A3B-8518-F55F-93B6-D8D07D033C33}"/>
          </ac:spMkLst>
        </pc:spChg>
        <pc:spChg chg="add del mod">
          <ac:chgData name="Stuart C Wilde MBE" userId="effe1fc91cccb1d5" providerId="LiveId" clId="{9F1B52B4-41B3-1F47-9B1D-BED38D76C566}" dt="2022-10-14T22:05:27.376" v="12504" actId="478"/>
          <ac:spMkLst>
            <pc:docMk/>
            <pc:sldMk cId="2060847742" sldId="271"/>
            <ac:spMk id="19" creationId="{B81DF901-656E-8040-8F1F-2142209E3920}"/>
          </ac:spMkLst>
        </pc:spChg>
        <pc:spChg chg="add del mod">
          <ac:chgData name="Stuart C Wilde MBE" userId="effe1fc91cccb1d5" providerId="LiveId" clId="{9F1B52B4-41B3-1F47-9B1D-BED38D76C566}" dt="2022-10-16T20:09:00.908" v="14461" actId="478"/>
          <ac:spMkLst>
            <pc:docMk/>
            <pc:sldMk cId="2060847742" sldId="271"/>
            <ac:spMk id="19" creationId="{CCBCC28A-2336-9B7A-0A89-E95D09C1A305}"/>
          </ac:spMkLst>
        </pc:spChg>
        <pc:spChg chg="add del mod">
          <ac:chgData name="Stuart C Wilde MBE" userId="effe1fc91cccb1d5" providerId="LiveId" clId="{9F1B52B4-41B3-1F47-9B1D-BED38D76C566}" dt="2022-10-17T19:11:56.123" v="16143" actId="478"/>
          <ac:spMkLst>
            <pc:docMk/>
            <pc:sldMk cId="2060847742" sldId="271"/>
            <ac:spMk id="20" creationId="{201138C4-D36B-4F11-81F5-4114010CF396}"/>
          </ac:spMkLst>
        </pc:spChg>
        <pc:spChg chg="add del mod">
          <ac:chgData name="Stuart C Wilde MBE" userId="effe1fc91cccb1d5" providerId="LiveId" clId="{9F1B52B4-41B3-1F47-9B1D-BED38D76C566}" dt="2022-10-16T20:09:00.908" v="14461" actId="478"/>
          <ac:spMkLst>
            <pc:docMk/>
            <pc:sldMk cId="2060847742" sldId="271"/>
            <ac:spMk id="21" creationId="{4CD2DF94-BC71-735F-7965-417B29304538}"/>
          </ac:spMkLst>
        </pc:spChg>
        <pc:spChg chg="add mod">
          <ac:chgData name="Stuart C Wilde MBE" userId="effe1fc91cccb1d5" providerId="LiveId" clId="{9F1B52B4-41B3-1F47-9B1D-BED38D76C566}" dt="2022-10-18T19:35:01.803" v="18114" actId="1038"/>
          <ac:spMkLst>
            <pc:docMk/>
            <pc:sldMk cId="2060847742" sldId="271"/>
            <ac:spMk id="21" creationId="{55162FF2-D9DB-6881-E93E-F8F17EBC3648}"/>
          </ac:spMkLst>
        </pc:spChg>
        <pc:spChg chg="add del mod">
          <ac:chgData name="Stuart C Wilde MBE" userId="effe1fc91cccb1d5" providerId="LiveId" clId="{9F1B52B4-41B3-1F47-9B1D-BED38D76C566}" dt="2022-10-16T20:09:00.908" v="14461" actId="478"/>
          <ac:spMkLst>
            <pc:docMk/>
            <pc:sldMk cId="2060847742" sldId="271"/>
            <ac:spMk id="22" creationId="{0BB25B4B-F27E-8ADB-6A8C-E449AF123D89}"/>
          </ac:spMkLst>
        </pc:spChg>
        <pc:spChg chg="add del mod">
          <ac:chgData name="Stuart C Wilde MBE" userId="effe1fc91cccb1d5" providerId="LiveId" clId="{9F1B52B4-41B3-1F47-9B1D-BED38D76C566}" dt="2022-10-16T20:09:00.908" v="14461" actId="478"/>
          <ac:spMkLst>
            <pc:docMk/>
            <pc:sldMk cId="2060847742" sldId="271"/>
            <ac:spMk id="23" creationId="{39206391-9BE9-2798-9342-2346DDC91CF1}"/>
          </ac:spMkLst>
        </pc:spChg>
        <pc:spChg chg="add del mod">
          <ac:chgData name="Stuart C Wilde MBE" userId="effe1fc91cccb1d5" providerId="LiveId" clId="{9F1B52B4-41B3-1F47-9B1D-BED38D76C566}" dt="2022-10-17T19:12:01.226" v="16144" actId="478"/>
          <ac:spMkLst>
            <pc:docMk/>
            <pc:sldMk cId="2060847742" sldId="271"/>
            <ac:spMk id="23" creationId="{5E7491F2-CD47-0340-FE35-0A7E0B4A707C}"/>
          </ac:spMkLst>
        </pc:spChg>
        <pc:spChg chg="add mod">
          <ac:chgData name="Stuart C Wilde MBE" userId="effe1fc91cccb1d5" providerId="LiveId" clId="{9F1B52B4-41B3-1F47-9B1D-BED38D76C566}" dt="2022-10-18T19:35:01.803" v="18114" actId="1038"/>
          <ac:spMkLst>
            <pc:docMk/>
            <pc:sldMk cId="2060847742" sldId="271"/>
            <ac:spMk id="23" creationId="{A90C5843-709E-4EFF-763E-3E9053452786}"/>
          </ac:spMkLst>
        </pc:spChg>
        <pc:spChg chg="add del mod">
          <ac:chgData name="Stuart C Wilde MBE" userId="effe1fc91cccb1d5" providerId="LiveId" clId="{9F1B52B4-41B3-1F47-9B1D-BED38D76C566}" dt="2022-10-16T20:08:50.909" v="14456"/>
          <ac:spMkLst>
            <pc:docMk/>
            <pc:sldMk cId="2060847742" sldId="271"/>
            <ac:spMk id="24" creationId="{4F865841-FDB1-C49D-F316-0305B438C234}"/>
          </ac:spMkLst>
        </pc:spChg>
        <pc:spChg chg="add mod">
          <ac:chgData name="Stuart C Wilde MBE" userId="effe1fc91cccb1d5" providerId="LiveId" clId="{9F1B52B4-41B3-1F47-9B1D-BED38D76C566}" dt="2022-10-17T19:12:58.048" v="16151"/>
          <ac:spMkLst>
            <pc:docMk/>
            <pc:sldMk cId="2060847742" sldId="271"/>
            <ac:spMk id="24" creationId="{B6CE6736-3911-A05C-AEE6-CE5A7DA3D075}"/>
          </ac:spMkLst>
        </pc:spChg>
        <pc:spChg chg="add mod">
          <ac:chgData name="Stuart C Wilde MBE" userId="effe1fc91cccb1d5" providerId="LiveId" clId="{9F1B52B4-41B3-1F47-9B1D-BED38D76C566}" dt="2022-10-18T19:30:58.062" v="18015" actId="207"/>
          <ac:spMkLst>
            <pc:docMk/>
            <pc:sldMk cId="2060847742" sldId="271"/>
            <ac:spMk id="26" creationId="{CE4602FE-D23E-A880-AD20-3B0BFF2E02D4}"/>
          </ac:spMkLst>
        </pc:spChg>
        <pc:spChg chg="add mod">
          <ac:chgData name="Stuart C Wilde MBE" userId="effe1fc91cccb1d5" providerId="LiveId" clId="{9F1B52B4-41B3-1F47-9B1D-BED38D76C566}" dt="2022-10-18T19:30:39.829" v="18014" actId="207"/>
          <ac:spMkLst>
            <pc:docMk/>
            <pc:sldMk cId="2060847742" sldId="271"/>
            <ac:spMk id="27" creationId="{B78A56DE-C509-F25E-C4FC-14C001C5CEB0}"/>
          </ac:spMkLst>
        </pc:spChg>
        <pc:spChg chg="add mod">
          <ac:chgData name="Stuart C Wilde MBE" userId="effe1fc91cccb1d5" providerId="LiveId" clId="{9F1B52B4-41B3-1F47-9B1D-BED38D76C566}" dt="2022-10-18T19:31:15.217" v="18017" actId="207"/>
          <ac:spMkLst>
            <pc:docMk/>
            <pc:sldMk cId="2060847742" sldId="271"/>
            <ac:spMk id="28" creationId="{5E7BA415-584A-0F99-1E4D-4FA0587AD4D2}"/>
          </ac:spMkLst>
        </pc:spChg>
        <pc:spChg chg="add del mod">
          <ac:chgData name="Stuart C Wilde MBE" userId="effe1fc91cccb1d5" providerId="LiveId" clId="{9F1B52B4-41B3-1F47-9B1D-BED38D76C566}" dt="2022-10-17T19:13:06.272" v="16153" actId="478"/>
          <ac:spMkLst>
            <pc:docMk/>
            <pc:sldMk cId="2060847742" sldId="271"/>
            <ac:spMk id="30" creationId="{6B74EDE1-ADE9-CD6B-220B-6E968E524C07}"/>
          </ac:spMkLst>
        </pc:spChg>
        <pc:spChg chg="add mod">
          <ac:chgData name="Stuart C Wilde MBE" userId="effe1fc91cccb1d5" providerId="LiveId" clId="{9F1B52B4-41B3-1F47-9B1D-BED38D76C566}" dt="2022-10-18T19:47:13.011" v="18718" actId="1076"/>
          <ac:spMkLst>
            <pc:docMk/>
            <pc:sldMk cId="2060847742" sldId="271"/>
            <ac:spMk id="37" creationId="{464D0E40-86CA-4EF9-1597-51E24390CCB3}"/>
          </ac:spMkLst>
        </pc:spChg>
        <pc:spChg chg="add del mod">
          <ac:chgData name="Stuart C Wilde MBE" userId="effe1fc91cccb1d5" providerId="LiveId" clId="{9F1B52B4-41B3-1F47-9B1D-BED38D76C566}" dt="2022-10-17T19:07:55.503" v="16056" actId="478"/>
          <ac:spMkLst>
            <pc:docMk/>
            <pc:sldMk cId="2060847742" sldId="271"/>
            <ac:spMk id="38" creationId="{62806559-90F5-5039-9C91-2B343A23FAAC}"/>
          </ac:spMkLst>
        </pc:spChg>
        <pc:graphicFrameChg chg="add del mod modGraphic">
          <ac:chgData name="Stuart C Wilde MBE" userId="effe1fc91cccb1d5" providerId="LiveId" clId="{9F1B52B4-41B3-1F47-9B1D-BED38D76C566}" dt="2022-10-17T19:08:17.462" v="16060" actId="478"/>
          <ac:graphicFrameMkLst>
            <pc:docMk/>
            <pc:sldMk cId="2060847742" sldId="271"/>
            <ac:graphicFrameMk id="5" creationId="{C25E7711-815D-86C1-9E97-EF100F562444}"/>
          </ac:graphicFrameMkLst>
        </pc:graphicFrameChg>
        <pc:graphicFrameChg chg="add del mod">
          <ac:chgData name="Stuart C Wilde MBE" userId="effe1fc91cccb1d5" providerId="LiveId" clId="{9F1B52B4-41B3-1F47-9B1D-BED38D76C566}" dt="2022-10-17T19:08:34.904" v="16062" actId="478"/>
          <ac:graphicFrameMkLst>
            <pc:docMk/>
            <pc:sldMk cId="2060847742" sldId="271"/>
            <ac:graphicFrameMk id="19" creationId="{838DEB02-9AE3-E6DB-8BA4-7DF9A070C669}"/>
          </ac:graphicFrameMkLst>
        </pc:graphicFrameChg>
        <pc:picChg chg="add del mod">
          <ac:chgData name="Stuart C Wilde MBE" userId="effe1fc91cccb1d5" providerId="LiveId" clId="{9F1B52B4-41B3-1F47-9B1D-BED38D76C566}" dt="2022-10-18T19:15:46.719" v="17712" actId="478"/>
          <ac:picMkLst>
            <pc:docMk/>
            <pc:sldMk cId="2060847742" sldId="271"/>
            <ac:picMk id="2" creationId="{2CD886B1-449A-D72C-E058-0C384C713159}"/>
          </ac:picMkLst>
        </pc:picChg>
        <pc:picChg chg="add del mod">
          <ac:chgData name="Stuart C Wilde MBE" userId="effe1fc91cccb1d5" providerId="LiveId" clId="{9F1B52B4-41B3-1F47-9B1D-BED38D76C566}" dt="2022-10-17T19:58:06.876" v="17052" actId="478"/>
          <ac:picMkLst>
            <pc:docMk/>
            <pc:sldMk cId="2060847742" sldId="271"/>
            <ac:picMk id="21" creationId="{CE3752D9-FDD8-A07A-9C5A-845F77AD9E1C}"/>
          </ac:picMkLst>
        </pc:picChg>
        <pc:picChg chg="add mod">
          <ac:chgData name="Stuart C Wilde MBE" userId="effe1fc91cccb1d5" providerId="LiveId" clId="{9F1B52B4-41B3-1F47-9B1D-BED38D76C566}" dt="2022-10-18T19:35:01.803" v="18114" actId="1038"/>
          <ac:picMkLst>
            <pc:docMk/>
            <pc:sldMk cId="2060847742" sldId="271"/>
            <ac:picMk id="22" creationId="{CC1C317E-EDD1-EE98-D869-DB4D3FB2F60F}"/>
          </ac:picMkLst>
        </pc:picChg>
        <pc:cxnChg chg="add mod">
          <ac:chgData name="Stuart C Wilde MBE" userId="effe1fc91cccb1d5" providerId="LiveId" clId="{9F1B52B4-41B3-1F47-9B1D-BED38D76C566}" dt="2022-10-18T19:35:01.803" v="18114" actId="1038"/>
          <ac:cxnSpMkLst>
            <pc:docMk/>
            <pc:sldMk cId="2060847742" sldId="271"/>
            <ac:cxnSpMk id="20" creationId="{24783506-4BAB-D41D-FACA-034FE45F5810}"/>
          </ac:cxnSpMkLst>
        </pc:cxnChg>
        <pc:cxnChg chg="add del mod">
          <ac:chgData name="Stuart C Wilde MBE" userId="effe1fc91cccb1d5" providerId="LiveId" clId="{9F1B52B4-41B3-1F47-9B1D-BED38D76C566}" dt="2022-10-17T19:07:51.881" v="16054" actId="478"/>
          <ac:cxnSpMkLst>
            <pc:docMk/>
            <pc:sldMk cId="2060847742" sldId="271"/>
            <ac:cxnSpMk id="27" creationId="{EE0623CE-DB50-86B1-3D70-B4061C53F90B}"/>
          </ac:cxnSpMkLst>
        </pc:cxnChg>
        <pc:cxnChg chg="add del mod">
          <ac:chgData name="Stuart C Wilde MBE" userId="effe1fc91cccb1d5" providerId="LiveId" clId="{9F1B52B4-41B3-1F47-9B1D-BED38D76C566}" dt="2022-10-17T19:07:51.881" v="16054" actId="478"/>
          <ac:cxnSpMkLst>
            <pc:docMk/>
            <pc:sldMk cId="2060847742" sldId="271"/>
            <ac:cxnSpMk id="28" creationId="{15DF648F-EF37-6FD5-4494-24660713F730}"/>
          </ac:cxnSpMkLst>
        </pc:cxnChg>
        <pc:cxnChg chg="add del mod">
          <ac:chgData name="Stuart C Wilde MBE" userId="effe1fc91cccb1d5" providerId="LiveId" clId="{9F1B52B4-41B3-1F47-9B1D-BED38D76C566}" dt="2022-10-17T19:07:51.881" v="16054" actId="478"/>
          <ac:cxnSpMkLst>
            <pc:docMk/>
            <pc:sldMk cId="2060847742" sldId="271"/>
            <ac:cxnSpMk id="29" creationId="{863CD5CC-31AA-5055-EFF3-E20E66080A85}"/>
          </ac:cxnSpMkLst>
        </pc:cxnChg>
        <pc:cxnChg chg="add">
          <ac:chgData name="Stuart C Wilde MBE" userId="effe1fc91cccb1d5" providerId="LiveId" clId="{9F1B52B4-41B3-1F47-9B1D-BED38D76C566}" dt="2022-10-18T19:21:01.217" v="17863" actId="11529"/>
          <ac:cxnSpMkLst>
            <pc:docMk/>
            <pc:sldMk cId="2060847742" sldId="271"/>
            <ac:cxnSpMk id="30" creationId="{2244C755-9197-E829-B0CC-E1D246AEEBA0}"/>
          </ac:cxnSpMkLst>
        </pc:cxnChg>
        <pc:cxnChg chg="add mod">
          <ac:chgData name="Stuart C Wilde MBE" userId="effe1fc91cccb1d5" providerId="LiveId" clId="{9F1B52B4-41B3-1F47-9B1D-BED38D76C566}" dt="2022-10-18T19:21:16.930" v="17866" actId="14100"/>
          <ac:cxnSpMkLst>
            <pc:docMk/>
            <pc:sldMk cId="2060847742" sldId="271"/>
            <ac:cxnSpMk id="31" creationId="{207608F8-B291-739A-896F-F742FCF1A149}"/>
          </ac:cxnSpMkLst>
        </pc:cxnChg>
        <pc:cxnChg chg="add mod">
          <ac:chgData name="Stuart C Wilde MBE" userId="effe1fc91cccb1d5" providerId="LiveId" clId="{9F1B52B4-41B3-1F47-9B1D-BED38D76C566}" dt="2022-10-18T19:21:30.581" v="17869" actId="14100"/>
          <ac:cxnSpMkLst>
            <pc:docMk/>
            <pc:sldMk cId="2060847742" sldId="271"/>
            <ac:cxnSpMk id="34" creationId="{4904F901-B433-CB46-E56F-30F1CFB97C1F}"/>
          </ac:cxnSpMkLst>
        </pc:cxnChg>
        <pc:cxnChg chg="add del mod">
          <ac:chgData name="Stuart C Wilde MBE" userId="effe1fc91cccb1d5" providerId="LiveId" clId="{9F1B52B4-41B3-1F47-9B1D-BED38D76C566}" dt="2022-10-17T19:07:54.173" v="16055" actId="478"/>
          <ac:cxnSpMkLst>
            <pc:docMk/>
            <pc:sldMk cId="2060847742" sldId="271"/>
            <ac:cxnSpMk id="34" creationId="{A20E3876-8342-0972-D521-BE068D795298}"/>
          </ac:cxnSpMkLst>
        </pc:cxnChg>
      </pc:sldChg>
      <pc:sldChg chg="modSp add mod">
        <pc:chgData name="Stuart C Wilde MBE" userId="effe1fc91cccb1d5" providerId="LiveId" clId="{9F1B52B4-41B3-1F47-9B1D-BED38D76C566}" dt="2022-10-09T18:51:03.198" v="1159" actId="20577"/>
        <pc:sldMkLst>
          <pc:docMk/>
          <pc:sldMk cId="4112460443" sldId="272"/>
        </pc:sldMkLst>
        <pc:spChg chg="mod">
          <ac:chgData name="Stuart C Wilde MBE" userId="effe1fc91cccb1d5" providerId="LiveId" clId="{9F1B52B4-41B3-1F47-9B1D-BED38D76C566}" dt="2022-10-09T18:49:49.110" v="1121" actId="20577"/>
          <ac:spMkLst>
            <pc:docMk/>
            <pc:sldMk cId="4112460443" sldId="272"/>
            <ac:spMk id="3" creationId="{CAE838A7-2F0D-41D2-863A-EF65DC8A6982}"/>
          </ac:spMkLst>
        </pc:spChg>
        <pc:spChg chg="mod">
          <ac:chgData name="Stuart C Wilde MBE" userId="effe1fc91cccb1d5" providerId="LiveId" clId="{9F1B52B4-41B3-1F47-9B1D-BED38D76C566}" dt="2022-10-09T18:51:03.198" v="1159" actId="20577"/>
          <ac:spMkLst>
            <pc:docMk/>
            <pc:sldMk cId="4112460443" sldId="272"/>
            <ac:spMk id="5" creationId="{9E1EA045-D621-4A4E-8445-31F43810C0E9}"/>
          </ac:spMkLst>
        </pc:spChg>
      </pc:sldChg>
      <pc:sldChg chg="modSp add mod">
        <pc:chgData name="Stuart C Wilde MBE" userId="effe1fc91cccb1d5" providerId="LiveId" clId="{9F1B52B4-41B3-1F47-9B1D-BED38D76C566}" dt="2022-10-09T19:07:23.092" v="1813" actId="20577"/>
        <pc:sldMkLst>
          <pc:docMk/>
          <pc:sldMk cId="102949157" sldId="273"/>
        </pc:sldMkLst>
        <pc:spChg chg="mod">
          <ac:chgData name="Stuart C Wilde MBE" userId="effe1fc91cccb1d5" providerId="LiveId" clId="{9F1B52B4-41B3-1F47-9B1D-BED38D76C566}" dt="2022-10-09T19:06:41.392" v="1795" actId="20577"/>
          <ac:spMkLst>
            <pc:docMk/>
            <pc:sldMk cId="102949157" sldId="273"/>
            <ac:spMk id="3" creationId="{CAE838A7-2F0D-41D2-863A-EF65DC8A6982}"/>
          </ac:spMkLst>
        </pc:spChg>
        <pc:spChg chg="mod">
          <ac:chgData name="Stuart C Wilde MBE" userId="effe1fc91cccb1d5" providerId="LiveId" clId="{9F1B52B4-41B3-1F47-9B1D-BED38D76C566}" dt="2022-10-09T19:07:23.092" v="1813" actId="20577"/>
          <ac:spMkLst>
            <pc:docMk/>
            <pc:sldMk cId="102949157" sldId="273"/>
            <ac:spMk id="5" creationId="{9E1EA045-D621-4A4E-8445-31F43810C0E9}"/>
          </ac:spMkLst>
        </pc:spChg>
      </pc:sldChg>
      <pc:sldChg chg="modSp add mod">
        <pc:chgData name="Stuart C Wilde MBE" userId="effe1fc91cccb1d5" providerId="LiveId" clId="{9F1B52B4-41B3-1F47-9B1D-BED38D76C566}" dt="2022-10-09T19:21:30.964" v="2139" actId="20577"/>
        <pc:sldMkLst>
          <pc:docMk/>
          <pc:sldMk cId="2060456373" sldId="274"/>
        </pc:sldMkLst>
        <pc:spChg chg="mod">
          <ac:chgData name="Stuart C Wilde MBE" userId="effe1fc91cccb1d5" providerId="LiveId" clId="{9F1B52B4-41B3-1F47-9B1D-BED38D76C566}" dt="2022-10-09T19:21:21.705" v="2132" actId="20577"/>
          <ac:spMkLst>
            <pc:docMk/>
            <pc:sldMk cId="2060456373" sldId="274"/>
            <ac:spMk id="3" creationId="{CAE838A7-2F0D-41D2-863A-EF65DC8A6982}"/>
          </ac:spMkLst>
        </pc:spChg>
        <pc:spChg chg="mod">
          <ac:chgData name="Stuart C Wilde MBE" userId="effe1fc91cccb1d5" providerId="LiveId" clId="{9F1B52B4-41B3-1F47-9B1D-BED38D76C566}" dt="2022-10-09T19:21:30.964" v="2139" actId="20577"/>
          <ac:spMkLst>
            <pc:docMk/>
            <pc:sldMk cId="2060456373" sldId="274"/>
            <ac:spMk id="5" creationId="{9E1EA045-D621-4A4E-8445-31F43810C0E9}"/>
          </ac:spMkLst>
        </pc:spChg>
      </pc:sldChg>
      <pc:sldChg chg="addSp modSp add mod">
        <pc:chgData name="Stuart C Wilde MBE" userId="effe1fc91cccb1d5" providerId="LiveId" clId="{9F1B52B4-41B3-1F47-9B1D-BED38D76C566}" dt="2022-10-11T15:13:13.667" v="6001" actId="1076"/>
        <pc:sldMkLst>
          <pc:docMk/>
          <pc:sldMk cId="1881481417" sldId="275"/>
        </pc:sldMkLst>
        <pc:spChg chg="add mod">
          <ac:chgData name="Stuart C Wilde MBE" userId="effe1fc91cccb1d5" providerId="LiveId" clId="{9F1B52B4-41B3-1F47-9B1D-BED38D76C566}" dt="2022-10-11T15:13:13.667" v="6001" actId="1076"/>
          <ac:spMkLst>
            <pc:docMk/>
            <pc:sldMk cId="1881481417" sldId="275"/>
            <ac:spMk id="2" creationId="{C49BE38D-DD85-9FC9-FF8E-FAF272C1411A}"/>
          </ac:spMkLst>
        </pc:spChg>
        <pc:spChg chg="mod">
          <ac:chgData name="Stuart C Wilde MBE" userId="effe1fc91cccb1d5" providerId="LiveId" clId="{9F1B52B4-41B3-1F47-9B1D-BED38D76C566}" dt="2022-10-11T15:12:28.714" v="5963" actId="20577"/>
          <ac:spMkLst>
            <pc:docMk/>
            <pc:sldMk cId="1881481417" sldId="275"/>
            <ac:spMk id="3" creationId="{CAE838A7-2F0D-41D2-863A-EF65DC8A6982}"/>
          </ac:spMkLst>
        </pc:spChg>
        <pc:spChg chg="mod">
          <ac:chgData name="Stuart C Wilde MBE" userId="effe1fc91cccb1d5" providerId="LiveId" clId="{9F1B52B4-41B3-1F47-9B1D-BED38D76C566}" dt="2022-10-11T15:12:50.036" v="5999" actId="20577"/>
          <ac:spMkLst>
            <pc:docMk/>
            <pc:sldMk cId="1881481417" sldId="275"/>
            <ac:spMk id="5" creationId="{9E1EA045-D621-4A4E-8445-31F43810C0E9}"/>
          </ac:spMkLst>
        </pc:spChg>
      </pc:sldChg>
      <pc:sldChg chg="addSp delSp modSp add mod">
        <pc:chgData name="Stuart C Wilde MBE" userId="effe1fc91cccb1d5" providerId="LiveId" clId="{9F1B52B4-41B3-1F47-9B1D-BED38D76C566}" dt="2022-10-19T20:26:23.220" v="20063" actId="20577"/>
        <pc:sldMkLst>
          <pc:docMk/>
          <pc:sldMk cId="1222786181" sldId="276"/>
        </pc:sldMkLst>
        <pc:spChg chg="add mod">
          <ac:chgData name="Stuart C Wilde MBE" userId="effe1fc91cccb1d5" providerId="LiveId" clId="{9F1B52B4-41B3-1F47-9B1D-BED38D76C566}" dt="2022-10-14T19:45:11.234" v="9338" actId="1037"/>
          <ac:spMkLst>
            <pc:docMk/>
            <pc:sldMk cId="1222786181" sldId="276"/>
            <ac:spMk id="2" creationId="{6B557050-72B8-5F4C-3CD9-40025CFAC9B8}"/>
          </ac:spMkLst>
        </pc:spChg>
        <pc:spChg chg="mod">
          <ac:chgData name="Stuart C Wilde MBE" userId="effe1fc91cccb1d5" providerId="LiveId" clId="{9F1B52B4-41B3-1F47-9B1D-BED38D76C566}" dt="2022-10-19T20:26:23.220" v="20063" actId="20577"/>
          <ac:spMkLst>
            <pc:docMk/>
            <pc:sldMk cId="1222786181" sldId="276"/>
            <ac:spMk id="5" creationId="{9E1EA045-D621-4A4E-8445-31F43810C0E9}"/>
          </ac:spMkLst>
        </pc:spChg>
        <pc:spChg chg="del">
          <ac:chgData name="Stuart C Wilde MBE" userId="effe1fc91cccb1d5" providerId="LiveId" clId="{9F1B52B4-41B3-1F47-9B1D-BED38D76C566}" dt="2022-10-14T19:45:04.417" v="9321" actId="478"/>
          <ac:spMkLst>
            <pc:docMk/>
            <pc:sldMk cId="1222786181" sldId="276"/>
            <ac:spMk id="6" creationId="{B9F73CAD-6FCB-66DF-0051-2A10CBF01A85}"/>
          </ac:spMkLst>
        </pc:spChg>
        <pc:spChg chg="mod">
          <ac:chgData name="Stuart C Wilde MBE" userId="effe1fc91cccb1d5" providerId="LiveId" clId="{9F1B52B4-41B3-1F47-9B1D-BED38D76C566}" dt="2022-10-19T19:44:30.161" v="18993" actId="1037"/>
          <ac:spMkLst>
            <pc:docMk/>
            <pc:sldMk cId="1222786181" sldId="276"/>
            <ac:spMk id="12" creationId="{A8E3466C-BCE7-0B76-9B68-E99D942D5045}"/>
          </ac:spMkLst>
        </pc:spChg>
        <pc:spChg chg="mod">
          <ac:chgData name="Stuart C Wilde MBE" userId="effe1fc91cccb1d5" providerId="LiveId" clId="{9F1B52B4-41B3-1F47-9B1D-BED38D76C566}" dt="2022-10-19T19:44:20.583" v="18972" actId="1037"/>
          <ac:spMkLst>
            <pc:docMk/>
            <pc:sldMk cId="1222786181" sldId="276"/>
            <ac:spMk id="13" creationId="{63AFC7AD-2143-E24A-5C96-6FAFF9863AF9}"/>
          </ac:spMkLst>
        </pc:spChg>
        <pc:spChg chg="mod">
          <ac:chgData name="Stuart C Wilde MBE" userId="effe1fc91cccb1d5" providerId="LiveId" clId="{9F1B52B4-41B3-1F47-9B1D-BED38D76C566}" dt="2022-10-19T19:44:09.716" v="18954" actId="14100"/>
          <ac:spMkLst>
            <pc:docMk/>
            <pc:sldMk cId="1222786181" sldId="276"/>
            <ac:spMk id="15" creationId="{1008C5BB-722B-9CBC-80C3-1744E17A8303}"/>
          </ac:spMkLst>
        </pc:spChg>
        <pc:graphicFrameChg chg="add del mod">
          <ac:chgData name="Stuart C Wilde MBE" userId="effe1fc91cccb1d5" providerId="LiveId" clId="{9F1B52B4-41B3-1F47-9B1D-BED38D76C566}" dt="2022-10-14T20:13:10.141" v="9430" actId="478"/>
          <ac:graphicFrameMkLst>
            <pc:docMk/>
            <pc:sldMk cId="1222786181" sldId="276"/>
            <ac:graphicFrameMk id="3" creationId="{C6F6F234-8048-5819-2583-2D896E503B1F}"/>
          </ac:graphicFrameMkLst>
        </pc:graphicFrameChg>
        <pc:graphicFrameChg chg="del mod modGraphic">
          <ac:chgData name="Stuart C Wilde MBE" userId="effe1fc91cccb1d5" providerId="LiveId" clId="{9F1B52B4-41B3-1F47-9B1D-BED38D76C566}" dt="2022-10-19T19:41:09.397" v="18902" actId="478"/>
          <ac:graphicFrameMkLst>
            <pc:docMk/>
            <pc:sldMk cId="1222786181" sldId="276"/>
            <ac:graphicFrameMk id="7" creationId="{EF103102-8AB8-AFCD-E24A-DB13448D65CC}"/>
          </ac:graphicFrameMkLst>
        </pc:graphicFrameChg>
        <pc:graphicFrameChg chg="add mod modGraphic">
          <ac:chgData name="Stuart C Wilde MBE" userId="effe1fc91cccb1d5" providerId="LiveId" clId="{9F1B52B4-41B3-1F47-9B1D-BED38D76C566}" dt="2022-10-19T19:43:49.820" v="18953" actId="122"/>
          <ac:graphicFrameMkLst>
            <pc:docMk/>
            <pc:sldMk cId="1222786181" sldId="276"/>
            <ac:graphicFrameMk id="16" creationId="{00C37C4D-B167-0EE9-3639-CFFB8D7468FA}"/>
          </ac:graphicFrameMkLst>
        </pc:graphicFrameChg>
        <pc:graphicFrameChg chg="add del mod">
          <ac:chgData name="Stuart C Wilde MBE" userId="effe1fc91cccb1d5" providerId="LiveId" clId="{9F1B52B4-41B3-1F47-9B1D-BED38D76C566}" dt="2022-10-19T19:42:54.884" v="18948" actId="478"/>
          <ac:graphicFrameMkLst>
            <pc:docMk/>
            <pc:sldMk cId="1222786181" sldId="276"/>
            <ac:graphicFrameMk id="17" creationId="{5C8FFF42-054C-97C4-00A2-7455DB817B51}"/>
          </ac:graphicFrameMkLst>
        </pc:graphicFrameChg>
        <pc:graphicFrameChg chg="add del mod modGraphic">
          <ac:chgData name="Stuart C Wilde MBE" userId="effe1fc91cccb1d5" providerId="LiveId" clId="{9F1B52B4-41B3-1F47-9B1D-BED38D76C566}" dt="2022-10-14T20:13:57.743" v="9435" actId="478"/>
          <ac:graphicFrameMkLst>
            <pc:docMk/>
            <pc:sldMk cId="1222786181" sldId="276"/>
            <ac:graphicFrameMk id="19" creationId="{AE0D1EBD-2942-600B-10FB-997005BC4B1C}"/>
          </ac:graphicFrameMkLst>
        </pc:graphicFrameChg>
        <pc:graphicFrameChg chg="add del mod">
          <ac:chgData name="Stuart C Wilde MBE" userId="effe1fc91cccb1d5" providerId="LiveId" clId="{9F1B52B4-41B3-1F47-9B1D-BED38D76C566}" dt="2022-10-14T20:14:05.665" v="9437" actId="478"/>
          <ac:graphicFrameMkLst>
            <pc:docMk/>
            <pc:sldMk cId="1222786181" sldId="276"/>
            <ac:graphicFrameMk id="20" creationId="{E3600D22-17BA-BE3A-65D5-CBE9D600C1D8}"/>
          </ac:graphicFrameMkLst>
        </pc:graphicFrameChg>
        <pc:graphicFrameChg chg="add del mod">
          <ac:chgData name="Stuart C Wilde MBE" userId="effe1fc91cccb1d5" providerId="LiveId" clId="{9F1B52B4-41B3-1F47-9B1D-BED38D76C566}" dt="2022-10-14T20:14:21.265" v="9439" actId="478"/>
          <ac:graphicFrameMkLst>
            <pc:docMk/>
            <pc:sldMk cId="1222786181" sldId="276"/>
            <ac:graphicFrameMk id="21" creationId="{09AAF6DA-A67A-36CA-EA86-DB49A653FDF7}"/>
          </ac:graphicFrameMkLst>
        </pc:graphicFrameChg>
        <pc:graphicFrameChg chg="add del mod">
          <ac:chgData name="Stuart C Wilde MBE" userId="effe1fc91cccb1d5" providerId="LiveId" clId="{9F1B52B4-41B3-1F47-9B1D-BED38D76C566}" dt="2022-10-14T20:14:32.905" v="9441" actId="478"/>
          <ac:graphicFrameMkLst>
            <pc:docMk/>
            <pc:sldMk cId="1222786181" sldId="276"/>
            <ac:graphicFrameMk id="22" creationId="{D33ED3AA-A918-D8C1-0B85-B535EF2B6519}"/>
          </ac:graphicFrameMkLst>
        </pc:graphicFrameChg>
        <pc:graphicFrameChg chg="add del mod modGraphic">
          <ac:chgData name="Stuart C Wilde MBE" userId="effe1fc91cccb1d5" providerId="LiveId" clId="{9F1B52B4-41B3-1F47-9B1D-BED38D76C566}" dt="2022-10-14T20:16:49.917" v="9452" actId="478"/>
          <ac:graphicFrameMkLst>
            <pc:docMk/>
            <pc:sldMk cId="1222786181" sldId="276"/>
            <ac:graphicFrameMk id="23" creationId="{A70F5AA3-466A-6841-2790-4449FB5A2E41}"/>
          </ac:graphicFrameMkLst>
        </pc:graphicFrameChg>
        <pc:graphicFrameChg chg="add del mod">
          <ac:chgData name="Stuart C Wilde MBE" userId="effe1fc91cccb1d5" providerId="LiveId" clId="{9F1B52B4-41B3-1F47-9B1D-BED38D76C566}" dt="2022-10-14T20:15:38.142" v="9445"/>
          <ac:graphicFrameMkLst>
            <pc:docMk/>
            <pc:sldMk cId="1222786181" sldId="276"/>
            <ac:graphicFrameMk id="24" creationId="{66D9FBB0-38EA-FA30-CFCD-D2C2BC0249FD}"/>
          </ac:graphicFrameMkLst>
        </pc:graphicFrameChg>
      </pc:sldChg>
      <pc:sldChg chg="modSp mod">
        <pc:chgData name="Stuart C Wilde MBE" userId="effe1fc91cccb1d5" providerId="LiveId" clId="{9F1B52B4-41B3-1F47-9B1D-BED38D76C566}" dt="2022-10-17T19:10:38.331" v="16101" actId="20577"/>
        <pc:sldMkLst>
          <pc:docMk/>
          <pc:sldMk cId="2161428637" sldId="277"/>
        </pc:sldMkLst>
        <pc:spChg chg="mod">
          <ac:chgData name="Stuart C Wilde MBE" userId="effe1fc91cccb1d5" providerId="LiveId" clId="{9F1B52B4-41B3-1F47-9B1D-BED38D76C566}" dt="2022-10-17T19:10:38.331" v="16101" actId="20577"/>
          <ac:spMkLst>
            <pc:docMk/>
            <pc:sldMk cId="2161428637" sldId="277"/>
            <ac:spMk id="16" creationId="{050115FC-1347-44A0-978B-7ACA9C318328}"/>
          </ac:spMkLst>
        </pc:spChg>
      </pc:sldChg>
      <pc:sldChg chg="add">
        <pc:chgData name="Stuart C Wilde MBE" userId="effe1fc91cccb1d5" providerId="LiveId" clId="{9F1B52B4-41B3-1F47-9B1D-BED38D76C566}" dt="2022-10-16T21:12:17.852" v="15860"/>
        <pc:sldMkLst>
          <pc:docMk/>
          <pc:sldMk cId="4234383999" sldId="278"/>
        </pc:sldMkLst>
      </pc:sldChg>
    </pc:docChg>
  </pc:docChgLst>
  <pc:docChgLst>
    <pc:chgData name="Stuart C Wilde MBE" userId="effe1fc91cccb1d5" providerId="LiveId" clId="{8ABEFA38-92CC-5145-8E42-8A047B7E19B4}"/>
    <pc:docChg chg="undo custSel addSld modSld">
      <pc:chgData name="Stuart C Wilde MBE" userId="effe1fc91cccb1d5" providerId="LiveId" clId="{8ABEFA38-92CC-5145-8E42-8A047B7E19B4}" dt="2023-05-16T18:54:54.983" v="3114"/>
      <pc:docMkLst>
        <pc:docMk/>
      </pc:docMkLst>
      <pc:sldChg chg="modSp mod">
        <pc:chgData name="Stuart C Wilde MBE" userId="effe1fc91cccb1d5" providerId="LiveId" clId="{8ABEFA38-92CC-5145-8E42-8A047B7E19B4}" dt="2023-05-16T13:53:47.482" v="3073" actId="20577"/>
        <pc:sldMkLst>
          <pc:docMk/>
          <pc:sldMk cId="3690740411" sldId="256"/>
        </pc:sldMkLst>
        <pc:spChg chg="mod">
          <ac:chgData name="Stuart C Wilde MBE" userId="effe1fc91cccb1d5" providerId="LiveId" clId="{8ABEFA38-92CC-5145-8E42-8A047B7E19B4}" dt="2023-05-16T13:53:47.482" v="3073" actId="20577"/>
          <ac:spMkLst>
            <pc:docMk/>
            <pc:sldMk cId="3690740411" sldId="256"/>
            <ac:spMk id="16" creationId="{050115FC-1347-44A0-978B-7ACA9C318328}"/>
          </ac:spMkLst>
        </pc:spChg>
      </pc:sldChg>
      <pc:sldChg chg="addSp delSp modSp mod">
        <pc:chgData name="Stuart C Wilde MBE" userId="effe1fc91cccb1d5" providerId="LiveId" clId="{8ABEFA38-92CC-5145-8E42-8A047B7E19B4}" dt="2023-05-16T14:00:37.293" v="3074" actId="5736"/>
        <pc:sldMkLst>
          <pc:docMk/>
          <pc:sldMk cId="832641308" sldId="261"/>
        </pc:sldMkLst>
        <pc:spChg chg="mod">
          <ac:chgData name="Stuart C Wilde MBE" userId="effe1fc91cccb1d5" providerId="LiveId" clId="{8ABEFA38-92CC-5145-8E42-8A047B7E19B4}" dt="2023-05-16T14:00:37.293" v="3074" actId="5736"/>
          <ac:spMkLst>
            <pc:docMk/>
            <pc:sldMk cId="832641308" sldId="261"/>
            <ac:spMk id="5" creationId="{4C48B27C-BB60-C069-69E2-D74DA0FCEA05}"/>
          </ac:spMkLst>
        </pc:spChg>
        <pc:spChg chg="mod">
          <ac:chgData name="Stuart C Wilde MBE" userId="effe1fc91cccb1d5" providerId="LiveId" clId="{8ABEFA38-92CC-5145-8E42-8A047B7E19B4}" dt="2023-05-16T14:00:37.293" v="3074" actId="5736"/>
          <ac:spMkLst>
            <pc:docMk/>
            <pc:sldMk cId="832641308" sldId="261"/>
            <ac:spMk id="6" creationId="{F61C0742-9BF7-F384-F861-42A29325F6A7}"/>
          </ac:spMkLst>
        </pc:spChg>
        <pc:spChg chg="mod">
          <ac:chgData name="Stuart C Wilde MBE" userId="effe1fc91cccb1d5" providerId="LiveId" clId="{8ABEFA38-92CC-5145-8E42-8A047B7E19B4}" dt="2023-05-16T14:00:37.293" v="3074" actId="5736"/>
          <ac:spMkLst>
            <pc:docMk/>
            <pc:sldMk cId="832641308" sldId="261"/>
            <ac:spMk id="7" creationId="{19A14D7A-6FD0-C59F-FACC-1E2091E0A981}"/>
          </ac:spMkLst>
        </pc:spChg>
        <pc:spChg chg="mod">
          <ac:chgData name="Stuart C Wilde MBE" userId="effe1fc91cccb1d5" providerId="LiveId" clId="{8ABEFA38-92CC-5145-8E42-8A047B7E19B4}" dt="2023-05-16T14:00:37.293" v="3074" actId="5736"/>
          <ac:spMkLst>
            <pc:docMk/>
            <pc:sldMk cId="832641308" sldId="261"/>
            <ac:spMk id="19" creationId="{44EEFD8E-3433-84A8-EDD2-9380F38B536F}"/>
          </ac:spMkLst>
        </pc:spChg>
        <pc:spChg chg="mod">
          <ac:chgData name="Stuart C Wilde MBE" userId="effe1fc91cccb1d5" providerId="LiveId" clId="{8ABEFA38-92CC-5145-8E42-8A047B7E19B4}" dt="2023-05-16T14:00:37.293" v="3074" actId="5736"/>
          <ac:spMkLst>
            <pc:docMk/>
            <pc:sldMk cId="832641308" sldId="261"/>
            <ac:spMk id="20" creationId="{523E384D-B60D-642D-466A-F3676C95B071}"/>
          </ac:spMkLst>
        </pc:spChg>
        <pc:spChg chg="mod">
          <ac:chgData name="Stuart C Wilde MBE" userId="effe1fc91cccb1d5" providerId="LiveId" clId="{8ABEFA38-92CC-5145-8E42-8A047B7E19B4}" dt="2023-05-16T14:00:37.293" v="3074" actId="5736"/>
          <ac:spMkLst>
            <pc:docMk/>
            <pc:sldMk cId="832641308" sldId="261"/>
            <ac:spMk id="21" creationId="{F5FED702-6B64-6332-B3CF-6B61F97267E9}"/>
          </ac:spMkLst>
        </pc:spChg>
        <pc:graphicFrameChg chg="add mod modGraphic">
          <ac:chgData name="Stuart C Wilde MBE" userId="effe1fc91cccb1d5" providerId="LiveId" clId="{8ABEFA38-92CC-5145-8E42-8A047B7E19B4}" dt="2023-05-16T14:00:37.293" v="3074" actId="5736"/>
          <ac:graphicFrameMkLst>
            <pc:docMk/>
            <pc:sldMk cId="832641308" sldId="261"/>
            <ac:graphicFrameMk id="3" creationId="{FE9A2EF0-09CC-B316-6611-29E3DE04029E}"/>
          </ac:graphicFrameMkLst>
        </pc:graphicFrameChg>
        <pc:graphicFrameChg chg="del">
          <ac:chgData name="Stuart C Wilde MBE" userId="effe1fc91cccb1d5" providerId="LiveId" clId="{8ABEFA38-92CC-5145-8E42-8A047B7E19B4}" dt="2023-04-24T20:11:21.073" v="146" actId="478"/>
          <ac:graphicFrameMkLst>
            <pc:docMk/>
            <pc:sldMk cId="832641308" sldId="261"/>
            <ac:graphicFrameMk id="12" creationId="{2D82962A-BA63-E834-7F54-30398B05023A}"/>
          </ac:graphicFrameMkLst>
        </pc:graphicFrameChg>
      </pc:sldChg>
      <pc:sldChg chg="addSp delSp modSp mod">
        <pc:chgData name="Stuart C Wilde MBE" userId="effe1fc91cccb1d5" providerId="LiveId" clId="{8ABEFA38-92CC-5145-8E42-8A047B7E19B4}" dt="2023-05-08T21:20:38.596" v="1947" actId="167"/>
        <pc:sldMkLst>
          <pc:docMk/>
          <pc:sldMk cId="2060847742" sldId="271"/>
        </pc:sldMkLst>
        <pc:spChg chg="mod">
          <ac:chgData name="Stuart C Wilde MBE" userId="effe1fc91cccb1d5" providerId="LiveId" clId="{8ABEFA38-92CC-5145-8E42-8A047B7E19B4}" dt="2023-04-24T20:24:57.086" v="541" actId="1582"/>
          <ac:spMkLst>
            <pc:docMk/>
            <pc:sldMk cId="2060847742" sldId="271"/>
            <ac:spMk id="17" creationId="{1F47861F-9A7A-FA95-833B-C47B6B92A94B}"/>
          </ac:spMkLst>
        </pc:spChg>
        <pc:picChg chg="add del mod">
          <ac:chgData name="Stuart C Wilde MBE" userId="effe1fc91cccb1d5" providerId="LiveId" clId="{8ABEFA38-92CC-5145-8E42-8A047B7E19B4}" dt="2023-05-08T19:31:24.908" v="1525" actId="478"/>
          <ac:picMkLst>
            <pc:docMk/>
            <pc:sldMk cId="2060847742" sldId="271"/>
            <ac:picMk id="5" creationId="{12193567-7F81-35CC-C690-96E8E9740456}"/>
          </ac:picMkLst>
        </pc:picChg>
        <pc:picChg chg="add mod">
          <ac:chgData name="Stuart C Wilde MBE" userId="effe1fc91cccb1d5" providerId="LiveId" clId="{8ABEFA38-92CC-5145-8E42-8A047B7E19B4}" dt="2023-05-08T21:20:38.596" v="1947" actId="167"/>
          <ac:picMkLst>
            <pc:docMk/>
            <pc:sldMk cId="2060847742" sldId="271"/>
            <ac:picMk id="5" creationId="{BD697733-39F0-5F7A-B603-01F78D28A714}"/>
          </ac:picMkLst>
        </pc:picChg>
        <pc:picChg chg="add del mod">
          <ac:chgData name="Stuart C Wilde MBE" userId="effe1fc91cccb1d5" providerId="LiveId" clId="{8ABEFA38-92CC-5145-8E42-8A047B7E19B4}" dt="2023-05-08T21:20:27.390" v="1936" actId="478"/>
          <ac:picMkLst>
            <pc:docMk/>
            <pc:sldMk cId="2060847742" sldId="271"/>
            <ac:picMk id="6" creationId="{3D840972-4CF5-DC46-3ADF-B1D0170BD064}"/>
          </ac:picMkLst>
        </pc:picChg>
        <pc:picChg chg="del">
          <ac:chgData name="Stuart C Wilde MBE" userId="effe1fc91cccb1d5" providerId="LiveId" clId="{8ABEFA38-92CC-5145-8E42-8A047B7E19B4}" dt="2023-04-24T20:03:52.922" v="32" actId="478"/>
          <ac:picMkLst>
            <pc:docMk/>
            <pc:sldMk cId="2060847742" sldId="271"/>
            <ac:picMk id="6" creationId="{A698C0B7-D074-BBAF-1E59-E364AA59B70B}"/>
          </ac:picMkLst>
        </pc:picChg>
      </pc:sldChg>
      <pc:sldChg chg="modSp mod">
        <pc:chgData name="Stuart C Wilde MBE" userId="effe1fc91cccb1d5" providerId="LiveId" clId="{8ABEFA38-92CC-5145-8E42-8A047B7E19B4}" dt="2023-04-26T11:09:09.811" v="1040" actId="20577"/>
        <pc:sldMkLst>
          <pc:docMk/>
          <pc:sldMk cId="1923896702" sldId="275"/>
        </pc:sldMkLst>
        <pc:spChg chg="mod">
          <ac:chgData name="Stuart C Wilde MBE" userId="effe1fc91cccb1d5" providerId="LiveId" clId="{8ABEFA38-92CC-5145-8E42-8A047B7E19B4}" dt="2023-04-26T11:09:09.811" v="1040" actId="20577"/>
          <ac:spMkLst>
            <pc:docMk/>
            <pc:sldMk cId="1923896702" sldId="275"/>
            <ac:spMk id="16" creationId="{71E6EA0F-0A9C-7217-ED8F-E92872379633}"/>
          </ac:spMkLst>
        </pc:spChg>
      </pc:sldChg>
      <pc:sldChg chg="modSp mod">
        <pc:chgData name="Stuart C Wilde MBE" userId="effe1fc91cccb1d5" providerId="LiveId" clId="{8ABEFA38-92CC-5145-8E42-8A047B7E19B4}" dt="2023-04-27T12:29:02.828" v="1441" actId="20577"/>
        <pc:sldMkLst>
          <pc:docMk/>
          <pc:sldMk cId="4013975366" sldId="276"/>
        </pc:sldMkLst>
        <pc:spChg chg="mod">
          <ac:chgData name="Stuart C Wilde MBE" userId="effe1fc91cccb1d5" providerId="LiveId" clId="{8ABEFA38-92CC-5145-8E42-8A047B7E19B4}" dt="2023-04-27T12:29:02.828" v="1441" actId="20577"/>
          <ac:spMkLst>
            <pc:docMk/>
            <pc:sldMk cId="4013975366" sldId="276"/>
            <ac:spMk id="24" creationId="{99FED954-84E8-82B0-DB3E-E685F436C76B}"/>
          </ac:spMkLst>
        </pc:spChg>
        <pc:spChg chg="mod">
          <ac:chgData name="Stuart C Wilde MBE" userId="effe1fc91cccb1d5" providerId="LiveId" clId="{8ABEFA38-92CC-5145-8E42-8A047B7E19B4}" dt="2023-04-26T11:15:39.761" v="1041" actId="20577"/>
          <ac:spMkLst>
            <pc:docMk/>
            <pc:sldMk cId="4013975366" sldId="276"/>
            <ac:spMk id="28" creationId="{C0BDB1FA-9E9C-4439-646B-4E13D9EE523C}"/>
          </ac:spMkLst>
        </pc:spChg>
      </pc:sldChg>
      <pc:sldChg chg="addSp delSp modSp mod">
        <pc:chgData name="Stuart C Wilde MBE" userId="effe1fc91cccb1d5" providerId="LiveId" clId="{8ABEFA38-92CC-5145-8E42-8A047B7E19B4}" dt="2023-05-08T21:21:25.557" v="1971" actId="1037"/>
        <pc:sldMkLst>
          <pc:docMk/>
          <pc:sldMk cId="3872337077" sldId="282"/>
        </pc:sldMkLst>
        <pc:spChg chg="mod">
          <ac:chgData name="Stuart C Wilde MBE" userId="effe1fc91cccb1d5" providerId="LiveId" clId="{8ABEFA38-92CC-5145-8E42-8A047B7E19B4}" dt="2023-04-24T20:05:30.019" v="70" actId="20577"/>
          <ac:spMkLst>
            <pc:docMk/>
            <pc:sldMk cId="3872337077" sldId="282"/>
            <ac:spMk id="3" creationId="{7FBB9C2C-761A-FFB4-1F48-465B7266754B}"/>
          </ac:spMkLst>
        </pc:spChg>
        <pc:spChg chg="mod">
          <ac:chgData name="Stuart C Wilde MBE" userId="effe1fc91cccb1d5" providerId="LiveId" clId="{8ABEFA38-92CC-5145-8E42-8A047B7E19B4}" dt="2023-04-26T15:24:53.670" v="1055" actId="1035"/>
          <ac:spMkLst>
            <pc:docMk/>
            <pc:sldMk cId="3872337077" sldId="282"/>
            <ac:spMk id="36" creationId="{B0D5B488-6AAF-E985-B144-753EA7ACA53F}"/>
          </ac:spMkLst>
        </pc:spChg>
        <pc:picChg chg="add del mod">
          <ac:chgData name="Stuart C Wilde MBE" userId="effe1fc91cccb1d5" providerId="LiveId" clId="{8ABEFA38-92CC-5145-8E42-8A047B7E19B4}" dt="2023-05-08T21:21:22.696" v="1963" actId="478"/>
          <ac:picMkLst>
            <pc:docMk/>
            <pc:sldMk cId="3872337077" sldId="282"/>
            <ac:picMk id="18" creationId="{A5188207-ABEB-71D9-54A5-5C5422874C02}"/>
          </ac:picMkLst>
        </pc:picChg>
        <pc:picChg chg="del">
          <ac:chgData name="Stuart C Wilde MBE" userId="effe1fc91cccb1d5" providerId="LiveId" clId="{8ABEFA38-92CC-5145-8E42-8A047B7E19B4}" dt="2023-04-24T20:06:13.174" v="94" actId="478"/>
          <ac:picMkLst>
            <pc:docMk/>
            <pc:sldMk cId="3872337077" sldId="282"/>
            <ac:picMk id="18" creationId="{B6DC13F9-9B7F-37CF-2CBA-9AD88BDE05C8}"/>
          </ac:picMkLst>
        </pc:picChg>
        <pc:picChg chg="add mod">
          <ac:chgData name="Stuart C Wilde MBE" userId="effe1fc91cccb1d5" providerId="LiveId" clId="{8ABEFA38-92CC-5145-8E42-8A047B7E19B4}" dt="2023-05-08T21:21:25.557" v="1971" actId="1037"/>
          <ac:picMkLst>
            <pc:docMk/>
            <pc:sldMk cId="3872337077" sldId="282"/>
            <ac:picMk id="19" creationId="{65593C3C-C9BF-5E61-00E2-8B1CD0998A9D}"/>
          </ac:picMkLst>
        </pc:picChg>
        <pc:picChg chg="add del mod">
          <ac:chgData name="Stuart C Wilde MBE" userId="effe1fc91cccb1d5" providerId="LiveId" clId="{8ABEFA38-92CC-5145-8E42-8A047B7E19B4}" dt="2023-05-08T19:37:58.455" v="1629" actId="478"/>
          <ac:picMkLst>
            <pc:docMk/>
            <pc:sldMk cId="3872337077" sldId="282"/>
            <ac:picMk id="19" creationId="{DD3FCEEF-3E4F-121A-30EE-9A8DF2E32676}"/>
          </ac:picMkLst>
        </pc:picChg>
        <pc:cxnChg chg="mod">
          <ac:chgData name="Stuart C Wilde MBE" userId="effe1fc91cccb1d5" providerId="LiveId" clId="{8ABEFA38-92CC-5145-8E42-8A047B7E19B4}" dt="2023-05-08T19:37:58.455" v="1629" actId="478"/>
          <ac:cxnSpMkLst>
            <pc:docMk/>
            <pc:sldMk cId="3872337077" sldId="282"/>
            <ac:cxnSpMk id="17" creationId="{CCBB4153-55CC-D8E2-5061-0769E00AF1FD}"/>
          </ac:cxnSpMkLst>
        </pc:cxnChg>
      </pc:sldChg>
      <pc:sldChg chg="modSp add mod">
        <pc:chgData name="Stuart C Wilde MBE" userId="effe1fc91cccb1d5" providerId="LiveId" clId="{8ABEFA38-92CC-5145-8E42-8A047B7E19B4}" dt="2023-04-26T21:16:16.622" v="1408" actId="20577"/>
        <pc:sldMkLst>
          <pc:docMk/>
          <pc:sldMk cId="172241875" sldId="283"/>
        </pc:sldMkLst>
        <pc:spChg chg="mod">
          <ac:chgData name="Stuart C Wilde MBE" userId="effe1fc91cccb1d5" providerId="LiveId" clId="{8ABEFA38-92CC-5145-8E42-8A047B7E19B4}" dt="2023-04-26T21:16:16.622" v="1408" actId="20577"/>
          <ac:spMkLst>
            <pc:docMk/>
            <pc:sldMk cId="172241875" sldId="283"/>
            <ac:spMk id="35" creationId="{08DF8CEA-3158-42A7-37C2-10890CC0794E}"/>
          </ac:spMkLst>
        </pc:spChg>
      </pc:sldChg>
      <pc:sldChg chg="add">
        <pc:chgData name="Stuart C Wilde MBE" userId="effe1fc91cccb1d5" providerId="LiveId" clId="{8ABEFA38-92CC-5145-8E42-8A047B7E19B4}" dt="2023-04-12T16:34:21.835" v="10"/>
        <pc:sldMkLst>
          <pc:docMk/>
          <pc:sldMk cId="3475477439" sldId="284"/>
        </pc:sldMkLst>
      </pc:sldChg>
      <pc:sldChg chg="addSp delSp modSp mod">
        <pc:chgData name="Stuart C Wilde MBE" userId="effe1fc91cccb1d5" providerId="LiveId" clId="{8ABEFA38-92CC-5145-8E42-8A047B7E19B4}" dt="2023-05-16T14:00:59.748" v="3075" actId="5736"/>
        <pc:sldMkLst>
          <pc:docMk/>
          <pc:sldMk cId="2521993555" sldId="291"/>
        </pc:sldMkLst>
        <pc:spChg chg="mod">
          <ac:chgData name="Stuart C Wilde MBE" userId="effe1fc91cccb1d5" providerId="LiveId" clId="{8ABEFA38-92CC-5145-8E42-8A047B7E19B4}" dt="2023-05-16T14:00:59.748" v="3075" actId="5736"/>
          <ac:spMkLst>
            <pc:docMk/>
            <pc:sldMk cId="2521993555" sldId="291"/>
            <ac:spMk id="5" creationId="{4C48B27C-BB60-C069-69E2-D74DA0FCEA05}"/>
          </ac:spMkLst>
        </pc:spChg>
        <pc:spChg chg="mod">
          <ac:chgData name="Stuart C Wilde MBE" userId="effe1fc91cccb1d5" providerId="LiveId" clId="{8ABEFA38-92CC-5145-8E42-8A047B7E19B4}" dt="2023-05-16T14:00:59.748" v="3075" actId="5736"/>
          <ac:spMkLst>
            <pc:docMk/>
            <pc:sldMk cId="2521993555" sldId="291"/>
            <ac:spMk id="6" creationId="{F61C0742-9BF7-F384-F861-42A29325F6A7}"/>
          </ac:spMkLst>
        </pc:spChg>
        <pc:spChg chg="mod">
          <ac:chgData name="Stuart C Wilde MBE" userId="effe1fc91cccb1d5" providerId="LiveId" clId="{8ABEFA38-92CC-5145-8E42-8A047B7E19B4}" dt="2023-05-16T14:00:59.748" v="3075" actId="5736"/>
          <ac:spMkLst>
            <pc:docMk/>
            <pc:sldMk cId="2521993555" sldId="291"/>
            <ac:spMk id="7" creationId="{19A14D7A-6FD0-C59F-FACC-1E2091E0A981}"/>
          </ac:spMkLst>
        </pc:spChg>
        <pc:spChg chg="mod">
          <ac:chgData name="Stuart C Wilde MBE" userId="effe1fc91cccb1d5" providerId="LiveId" clId="{8ABEFA38-92CC-5145-8E42-8A047B7E19B4}" dt="2023-05-16T14:00:59.748" v="3075" actId="5736"/>
          <ac:spMkLst>
            <pc:docMk/>
            <pc:sldMk cId="2521993555" sldId="291"/>
            <ac:spMk id="19" creationId="{44EEFD8E-3433-84A8-EDD2-9380F38B536F}"/>
          </ac:spMkLst>
        </pc:spChg>
        <pc:spChg chg="mod">
          <ac:chgData name="Stuart C Wilde MBE" userId="effe1fc91cccb1d5" providerId="LiveId" clId="{8ABEFA38-92CC-5145-8E42-8A047B7E19B4}" dt="2023-05-16T14:00:59.748" v="3075" actId="5736"/>
          <ac:spMkLst>
            <pc:docMk/>
            <pc:sldMk cId="2521993555" sldId="291"/>
            <ac:spMk id="20" creationId="{523E384D-B60D-642D-466A-F3676C95B071}"/>
          </ac:spMkLst>
        </pc:spChg>
        <pc:spChg chg="mod">
          <ac:chgData name="Stuart C Wilde MBE" userId="effe1fc91cccb1d5" providerId="LiveId" clId="{8ABEFA38-92CC-5145-8E42-8A047B7E19B4}" dt="2023-05-16T14:00:59.748" v="3075" actId="5736"/>
          <ac:spMkLst>
            <pc:docMk/>
            <pc:sldMk cId="2521993555" sldId="291"/>
            <ac:spMk id="21" creationId="{F5FED702-6B64-6332-B3CF-6B61F97267E9}"/>
          </ac:spMkLst>
        </pc:spChg>
        <pc:graphicFrameChg chg="add mod modGraphic">
          <ac:chgData name="Stuart C Wilde MBE" userId="effe1fc91cccb1d5" providerId="LiveId" clId="{8ABEFA38-92CC-5145-8E42-8A047B7E19B4}" dt="2023-05-16T14:00:59.748" v="3075" actId="5736"/>
          <ac:graphicFrameMkLst>
            <pc:docMk/>
            <pc:sldMk cId="2521993555" sldId="291"/>
            <ac:graphicFrameMk id="3" creationId="{68EC8053-BD26-530D-228A-90F96086A4A6}"/>
          </ac:graphicFrameMkLst>
        </pc:graphicFrameChg>
        <pc:graphicFrameChg chg="del modGraphic">
          <ac:chgData name="Stuart C Wilde MBE" userId="effe1fc91cccb1d5" providerId="LiveId" clId="{8ABEFA38-92CC-5145-8E42-8A047B7E19B4}" dt="2023-04-24T20:14:59.948" v="224" actId="478"/>
          <ac:graphicFrameMkLst>
            <pc:docMk/>
            <pc:sldMk cId="2521993555" sldId="291"/>
            <ac:graphicFrameMk id="13" creationId="{D57CDBC7-6AF0-DA75-0677-DCAD5A5BEDF7}"/>
          </ac:graphicFrameMkLst>
        </pc:graphicFrameChg>
      </pc:sldChg>
      <pc:sldChg chg="addSp delSp modSp mod">
        <pc:chgData name="Stuart C Wilde MBE" userId="effe1fc91cccb1d5" providerId="LiveId" clId="{8ABEFA38-92CC-5145-8E42-8A047B7E19B4}" dt="2023-05-16T14:01:24.365" v="3076" actId="5736"/>
        <pc:sldMkLst>
          <pc:docMk/>
          <pc:sldMk cId="3108548141" sldId="292"/>
        </pc:sldMkLst>
        <pc:spChg chg="mod">
          <ac:chgData name="Stuart C Wilde MBE" userId="effe1fc91cccb1d5" providerId="LiveId" clId="{8ABEFA38-92CC-5145-8E42-8A047B7E19B4}" dt="2023-05-16T14:01:24.365" v="3076" actId="5736"/>
          <ac:spMkLst>
            <pc:docMk/>
            <pc:sldMk cId="3108548141" sldId="292"/>
            <ac:spMk id="5" creationId="{4C48B27C-BB60-C069-69E2-D74DA0FCEA05}"/>
          </ac:spMkLst>
        </pc:spChg>
        <pc:spChg chg="mod">
          <ac:chgData name="Stuart C Wilde MBE" userId="effe1fc91cccb1d5" providerId="LiveId" clId="{8ABEFA38-92CC-5145-8E42-8A047B7E19B4}" dt="2023-05-16T14:01:24.365" v="3076" actId="5736"/>
          <ac:spMkLst>
            <pc:docMk/>
            <pc:sldMk cId="3108548141" sldId="292"/>
            <ac:spMk id="6" creationId="{F61C0742-9BF7-F384-F861-42A29325F6A7}"/>
          </ac:spMkLst>
        </pc:spChg>
        <pc:spChg chg="mod">
          <ac:chgData name="Stuart C Wilde MBE" userId="effe1fc91cccb1d5" providerId="LiveId" clId="{8ABEFA38-92CC-5145-8E42-8A047B7E19B4}" dt="2023-05-16T14:01:24.365" v="3076" actId="5736"/>
          <ac:spMkLst>
            <pc:docMk/>
            <pc:sldMk cId="3108548141" sldId="292"/>
            <ac:spMk id="7" creationId="{19A14D7A-6FD0-C59F-FACC-1E2091E0A981}"/>
          </ac:spMkLst>
        </pc:spChg>
        <pc:spChg chg="mod">
          <ac:chgData name="Stuart C Wilde MBE" userId="effe1fc91cccb1d5" providerId="LiveId" clId="{8ABEFA38-92CC-5145-8E42-8A047B7E19B4}" dt="2023-05-16T14:01:24.365" v="3076" actId="5736"/>
          <ac:spMkLst>
            <pc:docMk/>
            <pc:sldMk cId="3108548141" sldId="292"/>
            <ac:spMk id="19" creationId="{44EEFD8E-3433-84A8-EDD2-9380F38B536F}"/>
          </ac:spMkLst>
        </pc:spChg>
        <pc:spChg chg="mod">
          <ac:chgData name="Stuart C Wilde MBE" userId="effe1fc91cccb1d5" providerId="LiveId" clId="{8ABEFA38-92CC-5145-8E42-8A047B7E19B4}" dt="2023-05-16T14:01:24.365" v="3076" actId="5736"/>
          <ac:spMkLst>
            <pc:docMk/>
            <pc:sldMk cId="3108548141" sldId="292"/>
            <ac:spMk id="20" creationId="{523E384D-B60D-642D-466A-F3676C95B071}"/>
          </ac:spMkLst>
        </pc:spChg>
        <pc:spChg chg="mod">
          <ac:chgData name="Stuart C Wilde MBE" userId="effe1fc91cccb1d5" providerId="LiveId" clId="{8ABEFA38-92CC-5145-8E42-8A047B7E19B4}" dt="2023-05-16T14:01:24.365" v="3076" actId="5736"/>
          <ac:spMkLst>
            <pc:docMk/>
            <pc:sldMk cId="3108548141" sldId="292"/>
            <ac:spMk id="21" creationId="{F5FED702-6B64-6332-B3CF-6B61F97267E9}"/>
          </ac:spMkLst>
        </pc:spChg>
        <pc:graphicFrameChg chg="del">
          <ac:chgData name="Stuart C Wilde MBE" userId="effe1fc91cccb1d5" providerId="LiveId" clId="{8ABEFA38-92CC-5145-8E42-8A047B7E19B4}" dt="2023-04-24T20:17:54.996" v="338" actId="478"/>
          <ac:graphicFrameMkLst>
            <pc:docMk/>
            <pc:sldMk cId="3108548141" sldId="292"/>
            <ac:graphicFrameMk id="3" creationId="{10087B22-4599-924C-B880-C16333C9387B}"/>
          </ac:graphicFrameMkLst>
        </pc:graphicFrameChg>
        <pc:graphicFrameChg chg="add mod modGraphic">
          <ac:chgData name="Stuart C Wilde MBE" userId="effe1fc91cccb1d5" providerId="LiveId" clId="{8ABEFA38-92CC-5145-8E42-8A047B7E19B4}" dt="2023-05-16T14:01:24.365" v="3076" actId="5736"/>
          <ac:graphicFrameMkLst>
            <pc:docMk/>
            <pc:sldMk cId="3108548141" sldId="292"/>
            <ac:graphicFrameMk id="12" creationId="{77D34C11-88B9-C6B1-CC94-229619693116}"/>
          </ac:graphicFrameMkLst>
        </pc:graphicFrameChg>
      </pc:sldChg>
      <pc:sldChg chg="modSp add mod">
        <pc:chgData name="Stuart C Wilde MBE" userId="effe1fc91cccb1d5" providerId="LiveId" clId="{8ABEFA38-92CC-5145-8E42-8A047B7E19B4}" dt="2023-05-16T14:05:07.433" v="3077" actId="5736"/>
        <pc:sldMkLst>
          <pc:docMk/>
          <pc:sldMk cId="3973677040" sldId="293"/>
        </pc:sldMkLst>
        <pc:spChg chg="mod">
          <ac:chgData name="Stuart C Wilde MBE" userId="effe1fc91cccb1d5" providerId="LiveId" clId="{8ABEFA38-92CC-5145-8E42-8A047B7E19B4}" dt="2023-05-16T14:05:07.433" v="3077" actId="5736"/>
          <ac:spMkLst>
            <pc:docMk/>
            <pc:sldMk cId="3973677040" sldId="293"/>
            <ac:spMk id="5" creationId="{4C48B27C-BB60-C069-69E2-D74DA0FCEA05}"/>
          </ac:spMkLst>
        </pc:spChg>
        <pc:spChg chg="mod">
          <ac:chgData name="Stuart C Wilde MBE" userId="effe1fc91cccb1d5" providerId="LiveId" clId="{8ABEFA38-92CC-5145-8E42-8A047B7E19B4}" dt="2023-05-16T14:05:07.433" v="3077" actId="5736"/>
          <ac:spMkLst>
            <pc:docMk/>
            <pc:sldMk cId="3973677040" sldId="293"/>
            <ac:spMk id="6" creationId="{F61C0742-9BF7-F384-F861-42A29325F6A7}"/>
          </ac:spMkLst>
        </pc:spChg>
        <pc:spChg chg="mod">
          <ac:chgData name="Stuart C Wilde MBE" userId="effe1fc91cccb1d5" providerId="LiveId" clId="{8ABEFA38-92CC-5145-8E42-8A047B7E19B4}" dt="2023-05-16T14:05:07.433" v="3077" actId="5736"/>
          <ac:spMkLst>
            <pc:docMk/>
            <pc:sldMk cId="3973677040" sldId="293"/>
            <ac:spMk id="7" creationId="{19A14D7A-6FD0-C59F-FACC-1E2091E0A981}"/>
          </ac:spMkLst>
        </pc:spChg>
        <pc:spChg chg="mod">
          <ac:chgData name="Stuart C Wilde MBE" userId="effe1fc91cccb1d5" providerId="LiveId" clId="{8ABEFA38-92CC-5145-8E42-8A047B7E19B4}" dt="2023-05-16T14:05:07.433" v="3077" actId="5736"/>
          <ac:spMkLst>
            <pc:docMk/>
            <pc:sldMk cId="3973677040" sldId="293"/>
            <ac:spMk id="19" creationId="{44EEFD8E-3433-84A8-EDD2-9380F38B536F}"/>
          </ac:spMkLst>
        </pc:spChg>
        <pc:spChg chg="mod">
          <ac:chgData name="Stuart C Wilde MBE" userId="effe1fc91cccb1d5" providerId="LiveId" clId="{8ABEFA38-92CC-5145-8E42-8A047B7E19B4}" dt="2023-05-16T14:05:07.433" v="3077" actId="5736"/>
          <ac:spMkLst>
            <pc:docMk/>
            <pc:sldMk cId="3973677040" sldId="293"/>
            <ac:spMk id="20" creationId="{523E384D-B60D-642D-466A-F3676C95B071}"/>
          </ac:spMkLst>
        </pc:spChg>
        <pc:spChg chg="mod">
          <ac:chgData name="Stuart C Wilde MBE" userId="effe1fc91cccb1d5" providerId="LiveId" clId="{8ABEFA38-92CC-5145-8E42-8A047B7E19B4}" dt="2023-05-16T14:05:07.433" v="3077" actId="5736"/>
          <ac:spMkLst>
            <pc:docMk/>
            <pc:sldMk cId="3973677040" sldId="293"/>
            <ac:spMk id="21" creationId="{F5FED702-6B64-6332-B3CF-6B61F97267E9}"/>
          </ac:spMkLst>
        </pc:spChg>
        <pc:graphicFrameChg chg="mod modGraphic">
          <ac:chgData name="Stuart C Wilde MBE" userId="effe1fc91cccb1d5" providerId="LiveId" clId="{8ABEFA38-92CC-5145-8E42-8A047B7E19B4}" dt="2023-05-16T14:05:07.433" v="3077" actId="5736"/>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8ABEFA38-92CC-5145-8E42-8A047B7E19B4}" dt="2023-05-16T14:05:28.599" v="3078" actId="5736"/>
        <pc:sldMkLst>
          <pc:docMk/>
          <pc:sldMk cId="3441441052" sldId="294"/>
        </pc:sldMkLst>
        <pc:spChg chg="mod">
          <ac:chgData name="Stuart C Wilde MBE" userId="effe1fc91cccb1d5" providerId="LiveId" clId="{8ABEFA38-92CC-5145-8E42-8A047B7E19B4}" dt="2023-05-16T14:05:28.599" v="3078" actId="5736"/>
          <ac:spMkLst>
            <pc:docMk/>
            <pc:sldMk cId="3441441052" sldId="294"/>
            <ac:spMk id="5" creationId="{4C48B27C-BB60-C069-69E2-D74DA0FCEA05}"/>
          </ac:spMkLst>
        </pc:spChg>
        <pc:spChg chg="mod">
          <ac:chgData name="Stuart C Wilde MBE" userId="effe1fc91cccb1d5" providerId="LiveId" clId="{8ABEFA38-92CC-5145-8E42-8A047B7E19B4}" dt="2023-05-16T14:05:28.599" v="3078" actId="5736"/>
          <ac:spMkLst>
            <pc:docMk/>
            <pc:sldMk cId="3441441052" sldId="294"/>
            <ac:spMk id="6" creationId="{F61C0742-9BF7-F384-F861-42A29325F6A7}"/>
          </ac:spMkLst>
        </pc:spChg>
        <pc:spChg chg="mod">
          <ac:chgData name="Stuart C Wilde MBE" userId="effe1fc91cccb1d5" providerId="LiveId" clId="{8ABEFA38-92CC-5145-8E42-8A047B7E19B4}" dt="2023-05-16T14:05:28.599" v="3078" actId="5736"/>
          <ac:spMkLst>
            <pc:docMk/>
            <pc:sldMk cId="3441441052" sldId="294"/>
            <ac:spMk id="7" creationId="{19A14D7A-6FD0-C59F-FACC-1E2091E0A981}"/>
          </ac:spMkLst>
        </pc:spChg>
        <pc:spChg chg="mod">
          <ac:chgData name="Stuart C Wilde MBE" userId="effe1fc91cccb1d5" providerId="LiveId" clId="{8ABEFA38-92CC-5145-8E42-8A047B7E19B4}" dt="2023-05-16T14:05:28.599" v="3078" actId="5736"/>
          <ac:spMkLst>
            <pc:docMk/>
            <pc:sldMk cId="3441441052" sldId="294"/>
            <ac:spMk id="19" creationId="{44EEFD8E-3433-84A8-EDD2-9380F38B536F}"/>
          </ac:spMkLst>
        </pc:spChg>
        <pc:spChg chg="mod">
          <ac:chgData name="Stuart C Wilde MBE" userId="effe1fc91cccb1d5" providerId="LiveId" clId="{8ABEFA38-92CC-5145-8E42-8A047B7E19B4}" dt="2023-05-16T14:05:28.599" v="3078" actId="5736"/>
          <ac:spMkLst>
            <pc:docMk/>
            <pc:sldMk cId="3441441052" sldId="294"/>
            <ac:spMk id="20" creationId="{523E384D-B60D-642D-466A-F3676C95B071}"/>
          </ac:spMkLst>
        </pc:spChg>
        <pc:spChg chg="mod">
          <ac:chgData name="Stuart C Wilde MBE" userId="effe1fc91cccb1d5" providerId="LiveId" clId="{8ABEFA38-92CC-5145-8E42-8A047B7E19B4}" dt="2023-05-16T14:05:28.599" v="3078" actId="5736"/>
          <ac:spMkLst>
            <pc:docMk/>
            <pc:sldMk cId="3441441052" sldId="294"/>
            <ac:spMk id="21" creationId="{F5FED702-6B64-6332-B3CF-6B61F97267E9}"/>
          </ac:spMkLst>
        </pc:spChg>
        <pc:graphicFrameChg chg="add mod modGraphic">
          <ac:chgData name="Stuart C Wilde MBE" userId="effe1fc91cccb1d5" providerId="LiveId" clId="{8ABEFA38-92CC-5145-8E42-8A047B7E19B4}" dt="2023-05-16T14:05:28.599" v="3078" actId="5736"/>
          <ac:graphicFrameMkLst>
            <pc:docMk/>
            <pc:sldMk cId="3441441052" sldId="294"/>
            <ac:graphicFrameMk id="3" creationId="{7A986970-328D-434F-C493-5C35C45B51B0}"/>
          </ac:graphicFrameMkLst>
        </pc:graphicFrameChg>
        <pc:graphicFrameChg chg="del">
          <ac:chgData name="Stuart C Wilde MBE" userId="effe1fc91cccb1d5" providerId="LiveId" clId="{8ABEFA38-92CC-5145-8E42-8A047B7E19B4}" dt="2023-04-24T20:22:00.075" v="475" actId="478"/>
          <ac:graphicFrameMkLst>
            <pc:docMk/>
            <pc:sldMk cId="3441441052" sldId="294"/>
            <ac:graphicFrameMk id="13" creationId="{A36DE9D8-CFB1-0AED-FCA3-7E1E7C79267C}"/>
          </ac:graphicFrameMkLst>
        </pc:graphicFrameChg>
      </pc:sldChg>
      <pc:sldChg chg="modSp add mod">
        <pc:chgData name="Stuart C Wilde MBE" userId="effe1fc91cccb1d5" providerId="LiveId" clId="{8ABEFA38-92CC-5145-8E42-8A047B7E19B4}" dt="2023-05-16T14:05:49.149" v="3079" actId="5736"/>
        <pc:sldMkLst>
          <pc:docMk/>
          <pc:sldMk cId="1598427982" sldId="295"/>
        </pc:sldMkLst>
        <pc:spChg chg="mod">
          <ac:chgData name="Stuart C Wilde MBE" userId="effe1fc91cccb1d5" providerId="LiveId" clId="{8ABEFA38-92CC-5145-8E42-8A047B7E19B4}" dt="2023-05-16T14:05:49.149" v="3079" actId="5736"/>
          <ac:spMkLst>
            <pc:docMk/>
            <pc:sldMk cId="1598427982" sldId="295"/>
            <ac:spMk id="5" creationId="{4C48B27C-BB60-C069-69E2-D74DA0FCEA05}"/>
          </ac:spMkLst>
        </pc:spChg>
        <pc:spChg chg="mod">
          <ac:chgData name="Stuart C Wilde MBE" userId="effe1fc91cccb1d5" providerId="LiveId" clId="{8ABEFA38-92CC-5145-8E42-8A047B7E19B4}" dt="2023-05-16T14:05:49.149" v="3079" actId="5736"/>
          <ac:spMkLst>
            <pc:docMk/>
            <pc:sldMk cId="1598427982" sldId="295"/>
            <ac:spMk id="6" creationId="{F61C0742-9BF7-F384-F861-42A29325F6A7}"/>
          </ac:spMkLst>
        </pc:spChg>
        <pc:spChg chg="mod">
          <ac:chgData name="Stuart C Wilde MBE" userId="effe1fc91cccb1d5" providerId="LiveId" clId="{8ABEFA38-92CC-5145-8E42-8A047B7E19B4}" dt="2023-05-16T14:05:49.149" v="3079" actId="5736"/>
          <ac:spMkLst>
            <pc:docMk/>
            <pc:sldMk cId="1598427982" sldId="295"/>
            <ac:spMk id="7" creationId="{19A14D7A-6FD0-C59F-FACC-1E2091E0A981}"/>
          </ac:spMkLst>
        </pc:spChg>
        <pc:spChg chg="mod">
          <ac:chgData name="Stuart C Wilde MBE" userId="effe1fc91cccb1d5" providerId="LiveId" clId="{8ABEFA38-92CC-5145-8E42-8A047B7E19B4}" dt="2023-05-16T14:05:49.149" v="3079" actId="5736"/>
          <ac:spMkLst>
            <pc:docMk/>
            <pc:sldMk cId="1598427982" sldId="295"/>
            <ac:spMk id="19" creationId="{44EEFD8E-3433-84A8-EDD2-9380F38B536F}"/>
          </ac:spMkLst>
        </pc:spChg>
        <pc:spChg chg="mod">
          <ac:chgData name="Stuart C Wilde MBE" userId="effe1fc91cccb1d5" providerId="LiveId" clId="{8ABEFA38-92CC-5145-8E42-8A047B7E19B4}" dt="2023-05-16T14:05:49.149" v="3079" actId="5736"/>
          <ac:spMkLst>
            <pc:docMk/>
            <pc:sldMk cId="1598427982" sldId="295"/>
            <ac:spMk id="20" creationId="{523E384D-B60D-642D-466A-F3676C95B071}"/>
          </ac:spMkLst>
        </pc:spChg>
        <pc:spChg chg="mod">
          <ac:chgData name="Stuart C Wilde MBE" userId="effe1fc91cccb1d5" providerId="LiveId" clId="{8ABEFA38-92CC-5145-8E42-8A047B7E19B4}" dt="2023-05-16T14:05:49.149" v="3079" actId="5736"/>
          <ac:spMkLst>
            <pc:docMk/>
            <pc:sldMk cId="1598427982" sldId="295"/>
            <ac:spMk id="21" creationId="{F5FED702-6B64-6332-B3CF-6B61F97267E9}"/>
          </ac:spMkLst>
        </pc:spChg>
        <pc:graphicFrameChg chg="mod modGraphic">
          <ac:chgData name="Stuart C Wilde MBE" userId="effe1fc91cccb1d5" providerId="LiveId" clId="{8ABEFA38-92CC-5145-8E42-8A047B7E19B4}" dt="2023-05-16T14:05:49.149" v="3079" actId="5736"/>
          <ac:graphicFrameMkLst>
            <pc:docMk/>
            <pc:sldMk cId="1598427982" sldId="295"/>
            <ac:graphicFrameMk id="3" creationId="{EF49BE79-618B-7E8A-7E50-DF6CFAD747FB}"/>
          </ac:graphicFrameMkLst>
        </pc:graphicFrameChg>
      </pc:sldChg>
      <pc:sldChg chg="modSp add mod">
        <pc:chgData name="Stuart C Wilde MBE" userId="effe1fc91cccb1d5" providerId="LiveId" clId="{8ABEFA38-92CC-5145-8E42-8A047B7E19B4}" dt="2023-05-16T14:06:09.793" v="3080" actId="5736"/>
        <pc:sldMkLst>
          <pc:docMk/>
          <pc:sldMk cId="2336736217" sldId="296"/>
        </pc:sldMkLst>
        <pc:spChg chg="mod">
          <ac:chgData name="Stuart C Wilde MBE" userId="effe1fc91cccb1d5" providerId="LiveId" clId="{8ABEFA38-92CC-5145-8E42-8A047B7E19B4}" dt="2023-05-16T14:06:09.793" v="3080" actId="5736"/>
          <ac:spMkLst>
            <pc:docMk/>
            <pc:sldMk cId="2336736217" sldId="296"/>
            <ac:spMk id="18" creationId="{F50D9353-FE39-5AF0-DBB8-81D36A88A714}"/>
          </ac:spMkLst>
        </pc:spChg>
        <pc:spChg chg="mod">
          <ac:chgData name="Stuart C Wilde MBE" userId="effe1fc91cccb1d5" providerId="LiveId" clId="{8ABEFA38-92CC-5145-8E42-8A047B7E19B4}" dt="2023-05-16T14:06:09.793" v="3080" actId="5736"/>
          <ac:spMkLst>
            <pc:docMk/>
            <pc:sldMk cId="2336736217" sldId="296"/>
            <ac:spMk id="19" creationId="{44EEFD8E-3433-84A8-EDD2-9380F38B536F}"/>
          </ac:spMkLst>
        </pc:spChg>
        <pc:spChg chg="mod">
          <ac:chgData name="Stuart C Wilde MBE" userId="effe1fc91cccb1d5" providerId="LiveId" clId="{8ABEFA38-92CC-5145-8E42-8A047B7E19B4}" dt="2023-05-16T14:06:09.793" v="3080" actId="5736"/>
          <ac:spMkLst>
            <pc:docMk/>
            <pc:sldMk cId="2336736217" sldId="296"/>
            <ac:spMk id="20" creationId="{523E384D-B60D-642D-466A-F3676C95B071}"/>
          </ac:spMkLst>
        </pc:spChg>
        <pc:spChg chg="mod">
          <ac:chgData name="Stuart C Wilde MBE" userId="effe1fc91cccb1d5" providerId="LiveId" clId="{8ABEFA38-92CC-5145-8E42-8A047B7E19B4}" dt="2023-05-16T14:06:09.793" v="3080" actId="5736"/>
          <ac:spMkLst>
            <pc:docMk/>
            <pc:sldMk cId="2336736217" sldId="296"/>
            <ac:spMk id="21" creationId="{F5FED702-6B64-6332-B3CF-6B61F97267E9}"/>
          </ac:spMkLst>
        </pc:spChg>
        <pc:spChg chg="mod">
          <ac:chgData name="Stuart C Wilde MBE" userId="effe1fc91cccb1d5" providerId="LiveId" clId="{8ABEFA38-92CC-5145-8E42-8A047B7E19B4}" dt="2023-05-16T14:06:09.793" v="3080" actId="5736"/>
          <ac:spMkLst>
            <pc:docMk/>
            <pc:sldMk cId="2336736217" sldId="296"/>
            <ac:spMk id="22" creationId="{8A66C8B8-B293-799D-CC43-520304772945}"/>
          </ac:spMkLst>
        </pc:spChg>
        <pc:spChg chg="mod">
          <ac:chgData name="Stuart C Wilde MBE" userId="effe1fc91cccb1d5" providerId="LiveId" clId="{8ABEFA38-92CC-5145-8E42-8A047B7E19B4}" dt="2023-05-16T14:06:09.793" v="3080" actId="5736"/>
          <ac:spMkLst>
            <pc:docMk/>
            <pc:sldMk cId="2336736217" sldId="296"/>
            <ac:spMk id="23" creationId="{E7A1A373-51D5-EF2E-78AA-1AC3F1BDC716}"/>
          </ac:spMkLst>
        </pc:spChg>
        <pc:graphicFrameChg chg="mod modGraphic">
          <ac:chgData name="Stuart C Wilde MBE" userId="effe1fc91cccb1d5" providerId="LiveId" clId="{8ABEFA38-92CC-5145-8E42-8A047B7E19B4}" dt="2023-05-16T14:06:09.793" v="3080" actId="5736"/>
          <ac:graphicFrameMkLst>
            <pc:docMk/>
            <pc:sldMk cId="2336736217" sldId="296"/>
            <ac:graphicFrameMk id="3" creationId="{8A3D6F93-C070-91A0-4F29-6542044E7996}"/>
          </ac:graphicFrameMkLst>
        </pc:graphicFrameChg>
      </pc:sldChg>
      <pc:sldChg chg="add">
        <pc:chgData name="Stuart C Wilde MBE" userId="effe1fc91cccb1d5" providerId="LiveId" clId="{8ABEFA38-92CC-5145-8E42-8A047B7E19B4}" dt="2023-04-12T16:30:11.176" v="0"/>
        <pc:sldMkLst>
          <pc:docMk/>
          <pc:sldMk cId="915832190" sldId="297"/>
        </pc:sldMkLst>
      </pc:sldChg>
      <pc:sldChg chg="add">
        <pc:chgData name="Stuart C Wilde MBE" userId="effe1fc91cccb1d5" providerId="LiveId" clId="{8ABEFA38-92CC-5145-8E42-8A047B7E19B4}" dt="2023-04-12T16:32:27.076" v="5"/>
        <pc:sldMkLst>
          <pc:docMk/>
          <pc:sldMk cId="2413103312" sldId="298"/>
        </pc:sldMkLst>
      </pc:sldChg>
      <pc:sldChg chg="add">
        <pc:chgData name="Stuart C Wilde MBE" userId="effe1fc91cccb1d5" providerId="LiveId" clId="{8ABEFA38-92CC-5145-8E42-8A047B7E19B4}" dt="2023-04-12T16:32:27.076" v="5"/>
        <pc:sldMkLst>
          <pc:docMk/>
          <pc:sldMk cId="2987344521" sldId="299"/>
        </pc:sldMkLst>
      </pc:sldChg>
      <pc:sldChg chg="modSp mod">
        <pc:chgData name="Stuart C Wilde MBE" userId="effe1fc91cccb1d5" providerId="LiveId" clId="{8ABEFA38-92CC-5145-8E42-8A047B7E19B4}" dt="2023-04-27T12:32:54.966" v="1464" actId="20577"/>
        <pc:sldMkLst>
          <pc:docMk/>
          <pc:sldMk cId="3734431069" sldId="301"/>
        </pc:sldMkLst>
        <pc:spChg chg="mod">
          <ac:chgData name="Stuart C Wilde MBE" userId="effe1fc91cccb1d5" providerId="LiveId" clId="{8ABEFA38-92CC-5145-8E42-8A047B7E19B4}" dt="2023-04-26T13:09:42.615" v="1044" actId="313"/>
          <ac:spMkLst>
            <pc:docMk/>
            <pc:sldMk cId="3734431069" sldId="301"/>
            <ac:spMk id="2" creationId="{A28C8398-0CB6-FAB8-F7C8-5088C806E212}"/>
          </ac:spMkLst>
        </pc:spChg>
        <pc:spChg chg="mod">
          <ac:chgData name="Stuart C Wilde MBE" userId="effe1fc91cccb1d5" providerId="LiveId" clId="{8ABEFA38-92CC-5145-8E42-8A047B7E19B4}" dt="2023-04-27T12:25:22.920" v="1417" actId="20577"/>
          <ac:spMkLst>
            <pc:docMk/>
            <pc:sldMk cId="3734431069" sldId="301"/>
            <ac:spMk id="33" creationId="{37D0DED9-C1DC-494B-B5AB-A1B78712CB8C}"/>
          </ac:spMkLst>
        </pc:spChg>
        <pc:spChg chg="mod">
          <ac:chgData name="Stuart C Wilde MBE" userId="effe1fc91cccb1d5" providerId="LiveId" clId="{8ABEFA38-92CC-5145-8E42-8A047B7E19B4}" dt="2023-04-27T12:32:54.966" v="1464" actId="20577"/>
          <ac:spMkLst>
            <pc:docMk/>
            <pc:sldMk cId="3734431069" sldId="301"/>
            <ac:spMk id="40" creationId="{A52E12C5-AB56-B09B-F6F6-6D214D91C5AF}"/>
          </ac:spMkLst>
        </pc:spChg>
      </pc:sldChg>
      <pc:sldChg chg="add">
        <pc:chgData name="Stuart C Wilde MBE" userId="effe1fc91cccb1d5" providerId="LiveId" clId="{8ABEFA38-92CC-5145-8E42-8A047B7E19B4}" dt="2023-04-12T16:30:11.176" v="0"/>
        <pc:sldMkLst>
          <pc:docMk/>
          <pc:sldMk cId="1031141335" sldId="302"/>
        </pc:sldMkLst>
      </pc:sldChg>
      <pc:sldChg chg="add">
        <pc:chgData name="Stuart C Wilde MBE" userId="effe1fc91cccb1d5" providerId="LiveId" clId="{8ABEFA38-92CC-5145-8E42-8A047B7E19B4}" dt="2023-04-12T16:30:11.176" v="0"/>
        <pc:sldMkLst>
          <pc:docMk/>
          <pc:sldMk cId="1616907429" sldId="303"/>
        </pc:sldMkLst>
      </pc:sldChg>
      <pc:sldChg chg="add">
        <pc:chgData name="Stuart C Wilde MBE" userId="effe1fc91cccb1d5" providerId="LiveId" clId="{8ABEFA38-92CC-5145-8E42-8A047B7E19B4}" dt="2023-04-12T16:32:27.076" v="5"/>
        <pc:sldMkLst>
          <pc:docMk/>
          <pc:sldMk cId="1213944555" sldId="304"/>
        </pc:sldMkLst>
      </pc:sldChg>
      <pc:sldChg chg="add">
        <pc:chgData name="Stuart C Wilde MBE" userId="effe1fc91cccb1d5" providerId="LiveId" clId="{8ABEFA38-92CC-5145-8E42-8A047B7E19B4}" dt="2023-04-12T16:30:41.678" v="1"/>
        <pc:sldMkLst>
          <pc:docMk/>
          <pc:sldMk cId="1715259287" sldId="305"/>
        </pc:sldMkLst>
      </pc:sldChg>
      <pc:sldChg chg="add">
        <pc:chgData name="Stuart C Wilde MBE" userId="effe1fc91cccb1d5" providerId="LiveId" clId="{8ABEFA38-92CC-5145-8E42-8A047B7E19B4}" dt="2023-04-12T16:31:12.277" v="2"/>
        <pc:sldMkLst>
          <pc:docMk/>
          <pc:sldMk cId="1197880752" sldId="306"/>
        </pc:sldMkLst>
      </pc:sldChg>
      <pc:sldChg chg="add">
        <pc:chgData name="Stuart C Wilde MBE" userId="effe1fc91cccb1d5" providerId="LiveId" clId="{8ABEFA38-92CC-5145-8E42-8A047B7E19B4}" dt="2023-04-12T16:31:12.277" v="2"/>
        <pc:sldMkLst>
          <pc:docMk/>
          <pc:sldMk cId="4012370711" sldId="307"/>
        </pc:sldMkLst>
      </pc:sldChg>
      <pc:sldChg chg="add">
        <pc:chgData name="Stuart C Wilde MBE" userId="effe1fc91cccb1d5" providerId="LiveId" clId="{8ABEFA38-92CC-5145-8E42-8A047B7E19B4}" dt="2023-04-12T16:31:12.277" v="2"/>
        <pc:sldMkLst>
          <pc:docMk/>
          <pc:sldMk cId="2673594120" sldId="308"/>
        </pc:sldMkLst>
      </pc:sldChg>
      <pc:sldChg chg="add">
        <pc:chgData name="Stuart C Wilde MBE" userId="effe1fc91cccb1d5" providerId="LiveId" clId="{8ABEFA38-92CC-5145-8E42-8A047B7E19B4}" dt="2023-04-12T16:31:12.277" v="2"/>
        <pc:sldMkLst>
          <pc:docMk/>
          <pc:sldMk cId="284493859" sldId="309"/>
        </pc:sldMkLst>
      </pc:sldChg>
      <pc:sldChg chg="add">
        <pc:chgData name="Stuart C Wilde MBE" userId="effe1fc91cccb1d5" providerId="LiveId" clId="{8ABEFA38-92CC-5145-8E42-8A047B7E19B4}" dt="2023-04-12T16:31:12.277" v="2"/>
        <pc:sldMkLst>
          <pc:docMk/>
          <pc:sldMk cId="436998856" sldId="310"/>
        </pc:sldMkLst>
      </pc:sldChg>
      <pc:sldChg chg="modSp add mod">
        <pc:chgData name="Stuart C Wilde MBE" userId="effe1fc91cccb1d5" providerId="LiveId" clId="{8ABEFA38-92CC-5145-8E42-8A047B7E19B4}" dt="2023-04-26T19:11:07.122" v="1086" actId="20577"/>
        <pc:sldMkLst>
          <pc:docMk/>
          <pc:sldMk cId="752129212" sldId="311"/>
        </pc:sldMkLst>
        <pc:spChg chg="mod">
          <ac:chgData name="Stuart C Wilde MBE" userId="effe1fc91cccb1d5" providerId="LiveId" clId="{8ABEFA38-92CC-5145-8E42-8A047B7E19B4}" dt="2023-04-26T19:11:07.122" v="1086" actId="20577"/>
          <ac:spMkLst>
            <pc:docMk/>
            <pc:sldMk cId="752129212" sldId="311"/>
            <ac:spMk id="6" creationId="{067641E6-0FF8-1142-553C-19C235E7274A}"/>
          </ac:spMkLst>
        </pc:spChg>
      </pc:sldChg>
      <pc:sldChg chg="add">
        <pc:chgData name="Stuart C Wilde MBE" userId="effe1fc91cccb1d5" providerId="LiveId" clId="{8ABEFA38-92CC-5145-8E42-8A047B7E19B4}" dt="2023-04-12T16:30:41.678" v="1"/>
        <pc:sldMkLst>
          <pc:docMk/>
          <pc:sldMk cId="1773157961" sldId="312"/>
        </pc:sldMkLst>
      </pc:sldChg>
      <pc:sldChg chg="modSp add mod">
        <pc:chgData name="Stuart C Wilde MBE" userId="effe1fc91cccb1d5" providerId="LiveId" clId="{8ABEFA38-92CC-5145-8E42-8A047B7E19B4}" dt="2023-04-26T19:06:23.011" v="1069" actId="20577"/>
        <pc:sldMkLst>
          <pc:docMk/>
          <pc:sldMk cId="2869416868" sldId="313"/>
        </pc:sldMkLst>
        <pc:spChg chg="mod">
          <ac:chgData name="Stuart C Wilde MBE" userId="effe1fc91cccb1d5" providerId="LiveId" clId="{8ABEFA38-92CC-5145-8E42-8A047B7E19B4}" dt="2023-04-26T19:06:23.011" v="1069" actId="20577"/>
          <ac:spMkLst>
            <pc:docMk/>
            <pc:sldMk cId="2869416868" sldId="313"/>
            <ac:spMk id="5" creationId="{B87297E9-27EB-6AF0-8C97-F4E8A6D16968}"/>
          </ac:spMkLst>
        </pc:spChg>
      </pc:sldChg>
      <pc:sldChg chg="add">
        <pc:chgData name="Stuart C Wilde MBE" userId="effe1fc91cccb1d5" providerId="LiveId" clId="{8ABEFA38-92CC-5145-8E42-8A047B7E19B4}" dt="2023-04-12T16:30:41.678" v="1"/>
        <pc:sldMkLst>
          <pc:docMk/>
          <pc:sldMk cId="4203340563" sldId="314"/>
        </pc:sldMkLst>
      </pc:sldChg>
      <pc:sldChg chg="add">
        <pc:chgData name="Stuart C Wilde MBE" userId="effe1fc91cccb1d5" providerId="LiveId" clId="{8ABEFA38-92CC-5145-8E42-8A047B7E19B4}" dt="2023-04-12T16:30:41.678" v="1"/>
        <pc:sldMkLst>
          <pc:docMk/>
          <pc:sldMk cId="3282555369" sldId="316"/>
        </pc:sldMkLst>
      </pc:sldChg>
      <pc:sldChg chg="add">
        <pc:chgData name="Stuart C Wilde MBE" userId="effe1fc91cccb1d5" providerId="LiveId" clId="{8ABEFA38-92CC-5145-8E42-8A047B7E19B4}" dt="2023-04-12T16:30:41.678" v="1"/>
        <pc:sldMkLst>
          <pc:docMk/>
          <pc:sldMk cId="3827760274" sldId="317"/>
        </pc:sldMkLst>
      </pc:sldChg>
      <pc:sldChg chg="modSp add mod">
        <pc:chgData name="Stuart C Wilde MBE" userId="effe1fc91cccb1d5" providerId="LiveId" clId="{8ABEFA38-92CC-5145-8E42-8A047B7E19B4}" dt="2023-04-26T19:08:33.854" v="1084" actId="20577"/>
        <pc:sldMkLst>
          <pc:docMk/>
          <pc:sldMk cId="3237196407" sldId="319"/>
        </pc:sldMkLst>
        <pc:spChg chg="mod">
          <ac:chgData name="Stuart C Wilde MBE" userId="effe1fc91cccb1d5" providerId="LiveId" clId="{8ABEFA38-92CC-5145-8E42-8A047B7E19B4}" dt="2023-04-26T19:08:33.854" v="1084" actId="20577"/>
          <ac:spMkLst>
            <pc:docMk/>
            <pc:sldMk cId="3237196407" sldId="319"/>
            <ac:spMk id="16" creationId="{12FEFB77-A0A1-4484-1DD9-AE70CB94239B}"/>
          </ac:spMkLst>
        </pc:spChg>
      </pc:sldChg>
      <pc:sldChg chg="modSp add mod">
        <pc:chgData name="Stuart C Wilde MBE" userId="effe1fc91cccb1d5" providerId="LiveId" clId="{8ABEFA38-92CC-5145-8E42-8A047B7E19B4}" dt="2023-04-26T19:07:13.524" v="1071" actId="20577"/>
        <pc:sldMkLst>
          <pc:docMk/>
          <pc:sldMk cId="3599701029" sldId="320"/>
        </pc:sldMkLst>
        <pc:spChg chg="mod">
          <ac:chgData name="Stuart C Wilde MBE" userId="effe1fc91cccb1d5" providerId="LiveId" clId="{8ABEFA38-92CC-5145-8E42-8A047B7E19B4}" dt="2023-04-26T19:07:13.524" v="1071" actId="20577"/>
          <ac:spMkLst>
            <pc:docMk/>
            <pc:sldMk cId="3599701029" sldId="320"/>
            <ac:spMk id="19" creationId="{13C4B059-49ED-9C5D-1586-13D378C0DA92}"/>
          </ac:spMkLst>
        </pc:spChg>
      </pc:sldChg>
      <pc:sldChg chg="add">
        <pc:chgData name="Stuart C Wilde MBE" userId="effe1fc91cccb1d5" providerId="LiveId" clId="{8ABEFA38-92CC-5145-8E42-8A047B7E19B4}" dt="2023-04-12T16:30:41.678" v="1"/>
        <pc:sldMkLst>
          <pc:docMk/>
          <pc:sldMk cId="2537090292" sldId="323"/>
        </pc:sldMkLst>
      </pc:sldChg>
      <pc:sldChg chg="add">
        <pc:chgData name="Stuart C Wilde MBE" userId="effe1fc91cccb1d5" providerId="LiveId" clId="{8ABEFA38-92CC-5145-8E42-8A047B7E19B4}" dt="2023-04-12T16:30:41.678" v="1"/>
        <pc:sldMkLst>
          <pc:docMk/>
          <pc:sldMk cId="2118153139" sldId="324"/>
        </pc:sldMkLst>
      </pc:sldChg>
      <pc:sldChg chg="add">
        <pc:chgData name="Stuart C Wilde MBE" userId="effe1fc91cccb1d5" providerId="LiveId" clId="{8ABEFA38-92CC-5145-8E42-8A047B7E19B4}" dt="2023-04-12T16:30:41.678" v="1"/>
        <pc:sldMkLst>
          <pc:docMk/>
          <pc:sldMk cId="2415690415" sldId="325"/>
        </pc:sldMkLst>
      </pc:sldChg>
      <pc:sldChg chg="add">
        <pc:chgData name="Stuart C Wilde MBE" userId="effe1fc91cccb1d5" providerId="LiveId" clId="{8ABEFA38-92CC-5145-8E42-8A047B7E19B4}" dt="2023-04-12T16:30:11.176" v="0"/>
        <pc:sldMkLst>
          <pc:docMk/>
          <pc:sldMk cId="2547039009" sldId="326"/>
        </pc:sldMkLst>
      </pc:sldChg>
      <pc:sldChg chg="add">
        <pc:chgData name="Stuart C Wilde MBE" userId="effe1fc91cccb1d5" providerId="LiveId" clId="{8ABEFA38-92CC-5145-8E42-8A047B7E19B4}" dt="2023-04-12T16:30:11.176" v="0"/>
        <pc:sldMkLst>
          <pc:docMk/>
          <pc:sldMk cId="3323068216" sldId="327"/>
        </pc:sldMkLst>
      </pc:sldChg>
      <pc:sldChg chg="add">
        <pc:chgData name="Stuart C Wilde MBE" userId="effe1fc91cccb1d5" providerId="LiveId" clId="{8ABEFA38-92CC-5145-8E42-8A047B7E19B4}" dt="2023-04-12T16:30:11.176" v="0"/>
        <pc:sldMkLst>
          <pc:docMk/>
          <pc:sldMk cId="2735931578" sldId="328"/>
        </pc:sldMkLst>
      </pc:sldChg>
      <pc:sldChg chg="modSp add mod">
        <pc:chgData name="Stuart C Wilde MBE" userId="effe1fc91cccb1d5" providerId="LiveId" clId="{8ABEFA38-92CC-5145-8E42-8A047B7E19B4}" dt="2023-04-26T19:15:02.818" v="1089" actId="20577"/>
        <pc:sldMkLst>
          <pc:docMk/>
          <pc:sldMk cId="863720434" sldId="329"/>
        </pc:sldMkLst>
        <pc:spChg chg="mod">
          <ac:chgData name="Stuart C Wilde MBE" userId="effe1fc91cccb1d5" providerId="LiveId" clId="{8ABEFA38-92CC-5145-8E42-8A047B7E19B4}" dt="2023-04-26T19:15:02.818" v="1089" actId="20577"/>
          <ac:spMkLst>
            <pc:docMk/>
            <pc:sldMk cId="863720434" sldId="329"/>
            <ac:spMk id="6" creationId="{B2FA5F37-CAAE-76D3-31F9-619D440EBA23}"/>
          </ac:spMkLst>
        </pc:spChg>
        <pc:spChg chg="mod">
          <ac:chgData name="Stuart C Wilde MBE" userId="effe1fc91cccb1d5" providerId="LiveId" clId="{8ABEFA38-92CC-5145-8E42-8A047B7E19B4}" dt="2023-04-26T19:14:30.324" v="1087" actId="20577"/>
          <ac:spMkLst>
            <pc:docMk/>
            <pc:sldMk cId="863720434" sldId="329"/>
            <ac:spMk id="13" creationId="{0A6D0636-EB36-6363-90CB-D1659CB7D91B}"/>
          </ac:spMkLst>
        </pc:spChg>
        <pc:spChg chg="mod">
          <ac:chgData name="Stuart C Wilde MBE" userId="effe1fc91cccb1d5" providerId="LiveId" clId="{8ABEFA38-92CC-5145-8E42-8A047B7E19B4}" dt="2023-04-26T19:14:35.604" v="1088" actId="20577"/>
          <ac:spMkLst>
            <pc:docMk/>
            <pc:sldMk cId="863720434" sldId="329"/>
            <ac:spMk id="50" creationId="{052A0839-D806-9E34-3318-34CD4FEBA5C8}"/>
          </ac:spMkLst>
        </pc:spChg>
      </pc:sldChg>
      <pc:sldChg chg="modSp add mod">
        <pc:chgData name="Stuart C Wilde MBE" userId="effe1fc91cccb1d5" providerId="LiveId" clId="{8ABEFA38-92CC-5145-8E42-8A047B7E19B4}" dt="2023-04-26T19:16:26.608" v="1091" actId="313"/>
        <pc:sldMkLst>
          <pc:docMk/>
          <pc:sldMk cId="2123329180" sldId="330"/>
        </pc:sldMkLst>
        <pc:spChg chg="mod">
          <ac:chgData name="Stuart C Wilde MBE" userId="effe1fc91cccb1d5" providerId="LiveId" clId="{8ABEFA38-92CC-5145-8E42-8A047B7E19B4}" dt="2023-04-26T19:16:26.608" v="1091" actId="313"/>
          <ac:spMkLst>
            <pc:docMk/>
            <pc:sldMk cId="2123329180" sldId="330"/>
            <ac:spMk id="5" creationId="{02811BC6-780C-F126-CD06-5A7F3CA4EE43}"/>
          </ac:spMkLst>
        </pc:spChg>
      </pc:sldChg>
      <pc:sldChg chg="modSp add mod">
        <pc:chgData name="Stuart C Wilde MBE" userId="effe1fc91cccb1d5" providerId="LiveId" clId="{8ABEFA38-92CC-5145-8E42-8A047B7E19B4}" dt="2023-05-16T14:25:11.759" v="3081" actId="20577"/>
        <pc:sldMkLst>
          <pc:docMk/>
          <pc:sldMk cId="2510602064" sldId="331"/>
        </pc:sldMkLst>
        <pc:spChg chg="mod">
          <ac:chgData name="Stuart C Wilde MBE" userId="effe1fc91cccb1d5" providerId="LiveId" clId="{8ABEFA38-92CC-5145-8E42-8A047B7E19B4}" dt="2023-05-16T14:25:11.759" v="3081" actId="20577"/>
          <ac:spMkLst>
            <pc:docMk/>
            <pc:sldMk cId="2510602064" sldId="331"/>
            <ac:spMk id="3" creationId="{CCE02C79-CFB3-E903-9758-110181F11A96}"/>
          </ac:spMkLst>
        </pc:spChg>
      </pc:sldChg>
      <pc:sldChg chg="add">
        <pc:chgData name="Stuart C Wilde MBE" userId="effe1fc91cccb1d5" providerId="LiveId" clId="{8ABEFA38-92CC-5145-8E42-8A047B7E19B4}" dt="2023-04-12T16:31:36.708" v="3"/>
        <pc:sldMkLst>
          <pc:docMk/>
          <pc:sldMk cId="637807412" sldId="332"/>
        </pc:sldMkLst>
      </pc:sldChg>
      <pc:sldChg chg="modSp add mod">
        <pc:chgData name="Stuart C Wilde MBE" userId="effe1fc91cccb1d5" providerId="LiveId" clId="{8ABEFA38-92CC-5145-8E42-8A047B7E19B4}" dt="2023-05-16T14:28:19.161" v="3082" actId="5736"/>
        <pc:sldMkLst>
          <pc:docMk/>
          <pc:sldMk cId="55477108" sldId="333"/>
        </pc:sldMkLst>
        <pc:spChg chg="mod">
          <ac:chgData name="Stuart C Wilde MBE" userId="effe1fc91cccb1d5" providerId="LiveId" clId="{8ABEFA38-92CC-5145-8E42-8A047B7E19B4}" dt="2023-05-16T14:28:19.161" v="3082" actId="5736"/>
          <ac:spMkLst>
            <pc:docMk/>
            <pc:sldMk cId="55477108" sldId="333"/>
            <ac:spMk id="5" creationId="{680F1CD0-5FF8-59DF-9F32-C0CFC7B3ECFA}"/>
          </ac:spMkLst>
        </pc:spChg>
        <pc:spChg chg="mod">
          <ac:chgData name="Stuart C Wilde MBE" userId="effe1fc91cccb1d5" providerId="LiveId" clId="{8ABEFA38-92CC-5145-8E42-8A047B7E19B4}" dt="2023-05-16T14:28:19.161" v="3082" actId="5736"/>
          <ac:spMkLst>
            <pc:docMk/>
            <pc:sldMk cId="55477108" sldId="333"/>
            <ac:spMk id="21" creationId="{754C76E0-A34A-F85A-A6A0-81BBCB245CBC}"/>
          </ac:spMkLst>
        </pc:spChg>
        <pc:spChg chg="mod">
          <ac:chgData name="Stuart C Wilde MBE" userId="effe1fc91cccb1d5" providerId="LiveId" clId="{8ABEFA38-92CC-5145-8E42-8A047B7E19B4}" dt="2023-05-16T14:28:19.161" v="3082" actId="5736"/>
          <ac:spMkLst>
            <pc:docMk/>
            <pc:sldMk cId="55477108" sldId="333"/>
            <ac:spMk id="22" creationId="{85412B78-1B20-2266-E355-74CFE6B0F445}"/>
          </ac:spMkLst>
        </pc:spChg>
        <pc:spChg chg="mod">
          <ac:chgData name="Stuart C Wilde MBE" userId="effe1fc91cccb1d5" providerId="LiveId" clId="{8ABEFA38-92CC-5145-8E42-8A047B7E19B4}" dt="2023-05-16T14:28:19.161" v="3082" actId="5736"/>
          <ac:spMkLst>
            <pc:docMk/>
            <pc:sldMk cId="55477108" sldId="333"/>
            <ac:spMk id="23" creationId="{22005485-18F4-D9BB-8520-1538CC3DC788}"/>
          </ac:spMkLst>
        </pc:spChg>
        <pc:spChg chg="mod">
          <ac:chgData name="Stuart C Wilde MBE" userId="effe1fc91cccb1d5" providerId="LiveId" clId="{8ABEFA38-92CC-5145-8E42-8A047B7E19B4}" dt="2023-05-16T14:28:19.161" v="3082" actId="5736"/>
          <ac:spMkLst>
            <pc:docMk/>
            <pc:sldMk cId="55477108" sldId="333"/>
            <ac:spMk id="26" creationId="{F7D0A26B-9FB4-7117-CDC7-D924721CC0A3}"/>
          </ac:spMkLst>
        </pc:spChg>
        <pc:spChg chg="mod">
          <ac:chgData name="Stuart C Wilde MBE" userId="effe1fc91cccb1d5" providerId="LiveId" clId="{8ABEFA38-92CC-5145-8E42-8A047B7E19B4}" dt="2023-05-16T14:28:19.161" v="3082" actId="5736"/>
          <ac:spMkLst>
            <pc:docMk/>
            <pc:sldMk cId="55477108" sldId="333"/>
            <ac:spMk id="31" creationId="{C284E3BC-36D5-1298-B6CA-AADD54758761}"/>
          </ac:spMkLst>
        </pc:spChg>
        <pc:spChg chg="mod">
          <ac:chgData name="Stuart C Wilde MBE" userId="effe1fc91cccb1d5" providerId="LiveId" clId="{8ABEFA38-92CC-5145-8E42-8A047B7E19B4}" dt="2023-05-16T14:28:19.161" v="3082" actId="5736"/>
          <ac:spMkLst>
            <pc:docMk/>
            <pc:sldMk cId="55477108" sldId="333"/>
            <ac:spMk id="33" creationId="{99D8C2D1-AA33-72FF-FC4B-387CE5A6E4DE}"/>
          </ac:spMkLst>
        </pc:spChg>
        <pc:spChg chg="mod">
          <ac:chgData name="Stuart C Wilde MBE" userId="effe1fc91cccb1d5" providerId="LiveId" clId="{8ABEFA38-92CC-5145-8E42-8A047B7E19B4}" dt="2023-05-16T14:28:19.161" v="3082" actId="5736"/>
          <ac:spMkLst>
            <pc:docMk/>
            <pc:sldMk cId="55477108" sldId="333"/>
            <ac:spMk id="34" creationId="{DEB88A6F-DF91-0C6E-7E63-C80323A98DEB}"/>
          </ac:spMkLst>
        </pc:spChg>
        <pc:spChg chg="mod">
          <ac:chgData name="Stuart C Wilde MBE" userId="effe1fc91cccb1d5" providerId="LiveId" clId="{8ABEFA38-92CC-5145-8E42-8A047B7E19B4}" dt="2023-05-16T14:28:19.161" v="3082" actId="5736"/>
          <ac:spMkLst>
            <pc:docMk/>
            <pc:sldMk cId="55477108" sldId="333"/>
            <ac:spMk id="37" creationId="{EB9BAA96-38EC-DDF0-6923-CFCACCA7ABE2}"/>
          </ac:spMkLst>
        </pc:spChg>
        <pc:spChg chg="mod">
          <ac:chgData name="Stuart C Wilde MBE" userId="effe1fc91cccb1d5" providerId="LiveId" clId="{8ABEFA38-92CC-5145-8E42-8A047B7E19B4}" dt="2023-05-16T14:28:19.161" v="3082" actId="5736"/>
          <ac:spMkLst>
            <pc:docMk/>
            <pc:sldMk cId="55477108" sldId="333"/>
            <ac:spMk id="44" creationId="{21DC6997-D9B8-FDCB-E85D-C48FB124A4B1}"/>
          </ac:spMkLst>
        </pc:spChg>
        <pc:spChg chg="mod">
          <ac:chgData name="Stuart C Wilde MBE" userId="effe1fc91cccb1d5" providerId="LiveId" clId="{8ABEFA38-92CC-5145-8E42-8A047B7E19B4}" dt="2023-05-16T14:28:19.161" v="3082" actId="5736"/>
          <ac:spMkLst>
            <pc:docMk/>
            <pc:sldMk cId="55477108" sldId="333"/>
            <ac:spMk id="45" creationId="{1B0E27F1-369D-C421-11F3-B406395FCC83}"/>
          </ac:spMkLst>
        </pc:spChg>
        <pc:spChg chg="mod">
          <ac:chgData name="Stuart C Wilde MBE" userId="effe1fc91cccb1d5" providerId="LiveId" clId="{8ABEFA38-92CC-5145-8E42-8A047B7E19B4}" dt="2023-05-16T14:28:19.161" v="3082" actId="5736"/>
          <ac:spMkLst>
            <pc:docMk/>
            <pc:sldMk cId="55477108" sldId="333"/>
            <ac:spMk id="46" creationId="{4B940CC9-4E84-B8C0-59F5-9D83B96D1B0A}"/>
          </ac:spMkLst>
        </pc:spChg>
        <pc:spChg chg="mod">
          <ac:chgData name="Stuart C Wilde MBE" userId="effe1fc91cccb1d5" providerId="LiveId" clId="{8ABEFA38-92CC-5145-8E42-8A047B7E19B4}" dt="2023-05-16T14:28:19.161" v="3082" actId="5736"/>
          <ac:spMkLst>
            <pc:docMk/>
            <pc:sldMk cId="55477108" sldId="333"/>
            <ac:spMk id="50" creationId="{859E60E5-E288-EA00-40A1-2CEFD7C8FDF5}"/>
          </ac:spMkLst>
        </pc:spChg>
        <pc:spChg chg="mod">
          <ac:chgData name="Stuart C Wilde MBE" userId="effe1fc91cccb1d5" providerId="LiveId" clId="{8ABEFA38-92CC-5145-8E42-8A047B7E19B4}" dt="2023-05-16T14:28:19.161" v="3082" actId="5736"/>
          <ac:spMkLst>
            <pc:docMk/>
            <pc:sldMk cId="55477108" sldId="333"/>
            <ac:spMk id="51" creationId="{3E299C70-EF5D-D397-B790-8DD65596DAFB}"/>
          </ac:spMkLst>
        </pc:spChg>
        <pc:spChg chg="mod">
          <ac:chgData name="Stuart C Wilde MBE" userId="effe1fc91cccb1d5" providerId="LiveId" clId="{8ABEFA38-92CC-5145-8E42-8A047B7E19B4}" dt="2023-05-16T14:28:19.161" v="3082" actId="5736"/>
          <ac:spMkLst>
            <pc:docMk/>
            <pc:sldMk cId="55477108" sldId="333"/>
            <ac:spMk id="52" creationId="{1E2804F0-C7B8-7EFC-FD1F-4DC55F182DD8}"/>
          </ac:spMkLst>
        </pc:spChg>
        <pc:spChg chg="mod">
          <ac:chgData name="Stuart C Wilde MBE" userId="effe1fc91cccb1d5" providerId="LiveId" clId="{8ABEFA38-92CC-5145-8E42-8A047B7E19B4}" dt="2023-05-16T14:28:19.161" v="3082" actId="5736"/>
          <ac:spMkLst>
            <pc:docMk/>
            <pc:sldMk cId="55477108" sldId="333"/>
            <ac:spMk id="53" creationId="{C0E320A4-D5BB-C785-BF03-57813799C370}"/>
          </ac:spMkLst>
        </pc:spChg>
        <pc:spChg chg="mod">
          <ac:chgData name="Stuart C Wilde MBE" userId="effe1fc91cccb1d5" providerId="LiveId" clId="{8ABEFA38-92CC-5145-8E42-8A047B7E19B4}" dt="2023-05-16T14:28:19.161" v="3082" actId="5736"/>
          <ac:spMkLst>
            <pc:docMk/>
            <pc:sldMk cId="55477108" sldId="333"/>
            <ac:spMk id="66" creationId="{67E0EFB4-13BA-5334-E9FA-3CB8486B7E8A}"/>
          </ac:spMkLst>
        </pc:spChg>
        <pc:spChg chg="mod">
          <ac:chgData name="Stuart C Wilde MBE" userId="effe1fc91cccb1d5" providerId="LiveId" clId="{8ABEFA38-92CC-5145-8E42-8A047B7E19B4}" dt="2023-05-16T14:28:19.161" v="3082" actId="5736"/>
          <ac:spMkLst>
            <pc:docMk/>
            <pc:sldMk cId="55477108" sldId="333"/>
            <ac:spMk id="67" creationId="{845F0A20-E238-05F4-FA3F-0998BF16F459}"/>
          </ac:spMkLst>
        </pc:spChg>
        <pc:spChg chg="mod">
          <ac:chgData name="Stuart C Wilde MBE" userId="effe1fc91cccb1d5" providerId="LiveId" clId="{8ABEFA38-92CC-5145-8E42-8A047B7E19B4}" dt="2023-05-16T14:28:19.161" v="3082" actId="5736"/>
          <ac:spMkLst>
            <pc:docMk/>
            <pc:sldMk cId="55477108" sldId="333"/>
            <ac:spMk id="68" creationId="{2407196E-EE83-324E-1C32-D6F25808A89D}"/>
          </ac:spMkLst>
        </pc:spChg>
        <pc:spChg chg="mod">
          <ac:chgData name="Stuart C Wilde MBE" userId="effe1fc91cccb1d5" providerId="LiveId" clId="{8ABEFA38-92CC-5145-8E42-8A047B7E19B4}" dt="2023-05-16T14:28:19.161" v="3082" actId="5736"/>
          <ac:spMkLst>
            <pc:docMk/>
            <pc:sldMk cId="55477108" sldId="333"/>
            <ac:spMk id="72" creationId="{20F1CD84-FEB6-BD72-30A3-AD48B8978D84}"/>
          </ac:spMkLst>
        </pc:spChg>
        <pc:spChg chg="mod">
          <ac:chgData name="Stuart C Wilde MBE" userId="effe1fc91cccb1d5" providerId="LiveId" clId="{8ABEFA38-92CC-5145-8E42-8A047B7E19B4}" dt="2023-05-16T14:28:19.161" v="3082" actId="5736"/>
          <ac:spMkLst>
            <pc:docMk/>
            <pc:sldMk cId="55477108" sldId="333"/>
            <ac:spMk id="73" creationId="{4CA0D571-6B7A-5512-A24C-2C7F98A985AB}"/>
          </ac:spMkLst>
        </pc:spChg>
        <pc:spChg chg="mod">
          <ac:chgData name="Stuart C Wilde MBE" userId="effe1fc91cccb1d5" providerId="LiveId" clId="{8ABEFA38-92CC-5145-8E42-8A047B7E19B4}" dt="2023-05-16T14:28:19.161" v="3082" actId="5736"/>
          <ac:spMkLst>
            <pc:docMk/>
            <pc:sldMk cId="55477108" sldId="333"/>
            <ac:spMk id="74" creationId="{30D0E607-AB78-8E87-DF23-712269FCC90A}"/>
          </ac:spMkLst>
        </pc:spChg>
        <pc:spChg chg="mod">
          <ac:chgData name="Stuart C Wilde MBE" userId="effe1fc91cccb1d5" providerId="LiveId" clId="{8ABEFA38-92CC-5145-8E42-8A047B7E19B4}" dt="2023-05-16T14:28:19.161" v="3082" actId="5736"/>
          <ac:spMkLst>
            <pc:docMk/>
            <pc:sldMk cId="55477108" sldId="333"/>
            <ac:spMk id="75" creationId="{87B80848-14D5-A694-00FB-8B66ACB59356}"/>
          </ac:spMkLst>
        </pc:spChg>
        <pc:spChg chg="mod">
          <ac:chgData name="Stuart C Wilde MBE" userId="effe1fc91cccb1d5" providerId="LiveId" clId="{8ABEFA38-92CC-5145-8E42-8A047B7E19B4}" dt="2023-05-16T14:28:19.161" v="3082" actId="5736"/>
          <ac:spMkLst>
            <pc:docMk/>
            <pc:sldMk cId="55477108" sldId="333"/>
            <ac:spMk id="76" creationId="{0C41E62F-3CC1-F8F1-D513-8F82E4B90972}"/>
          </ac:spMkLst>
        </pc:spChg>
        <pc:spChg chg="mod">
          <ac:chgData name="Stuart C Wilde MBE" userId="effe1fc91cccb1d5" providerId="LiveId" clId="{8ABEFA38-92CC-5145-8E42-8A047B7E19B4}" dt="2023-05-16T14:28:19.161" v="3082" actId="5736"/>
          <ac:spMkLst>
            <pc:docMk/>
            <pc:sldMk cId="55477108" sldId="333"/>
            <ac:spMk id="97" creationId="{0A826F87-AADE-9AF8-092E-6FC65C7AFE2D}"/>
          </ac:spMkLst>
        </pc:spChg>
        <pc:graphicFrameChg chg="mod">
          <ac:chgData name="Stuart C Wilde MBE" userId="effe1fc91cccb1d5" providerId="LiveId" clId="{8ABEFA38-92CC-5145-8E42-8A047B7E19B4}" dt="2023-05-16T14:28:19.161" v="3082" actId="5736"/>
          <ac:graphicFrameMkLst>
            <pc:docMk/>
            <pc:sldMk cId="55477108" sldId="333"/>
            <ac:graphicFrameMk id="16" creationId="{208D034F-1439-6F71-EBB0-BDD2406C813B}"/>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6" creationId="{D5BFC7FE-C7B2-9CCA-2133-595C1EF998DE}"/>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7" creationId="{9089105D-C044-EBF8-36A4-2D6586294C63}"/>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8" creationId="{EAE07588-A171-AAD1-EAFC-E1CC92A889E9}"/>
          </ac:graphicFrameMkLst>
        </pc:graphicFrameChg>
        <pc:picChg chg="mod">
          <ac:chgData name="Stuart C Wilde MBE" userId="effe1fc91cccb1d5" providerId="LiveId" clId="{8ABEFA38-92CC-5145-8E42-8A047B7E19B4}" dt="2023-05-16T14:28:19.161" v="3082" actId="5736"/>
          <ac:picMkLst>
            <pc:docMk/>
            <pc:sldMk cId="55477108" sldId="333"/>
            <ac:picMk id="6" creationId="{DE45ABDD-610F-68E4-BD8D-186355541634}"/>
          </ac:picMkLst>
        </pc:picChg>
        <pc:cxnChg chg="mod">
          <ac:chgData name="Stuart C Wilde MBE" userId="effe1fc91cccb1d5" providerId="LiveId" clId="{8ABEFA38-92CC-5145-8E42-8A047B7E19B4}" dt="2023-05-16T14:28:19.161" v="3082" actId="5736"/>
          <ac:cxnSpMkLst>
            <pc:docMk/>
            <pc:sldMk cId="55477108" sldId="333"/>
            <ac:cxnSpMk id="3" creationId="{E485BB7F-0931-D1AC-380E-814F0FA370F8}"/>
          </ac:cxnSpMkLst>
        </pc:cxnChg>
        <pc:cxnChg chg="mod">
          <ac:chgData name="Stuart C Wilde MBE" userId="effe1fc91cccb1d5" providerId="LiveId" clId="{8ABEFA38-92CC-5145-8E42-8A047B7E19B4}" dt="2023-05-16T14:28:19.161" v="3082" actId="5736"/>
          <ac:cxnSpMkLst>
            <pc:docMk/>
            <pc:sldMk cId="55477108" sldId="333"/>
            <ac:cxnSpMk id="12" creationId="{8BEEFF7B-E42B-C872-AA16-1AE04E45B20E}"/>
          </ac:cxnSpMkLst>
        </pc:cxnChg>
        <pc:cxnChg chg="mod">
          <ac:chgData name="Stuart C Wilde MBE" userId="effe1fc91cccb1d5" providerId="LiveId" clId="{8ABEFA38-92CC-5145-8E42-8A047B7E19B4}" dt="2023-05-16T14:28:19.161" v="3082" actId="5736"/>
          <ac:cxnSpMkLst>
            <pc:docMk/>
            <pc:sldMk cId="55477108" sldId="333"/>
            <ac:cxnSpMk id="15" creationId="{5FC16FFE-7129-3BF6-78F0-51F1754BE6D4}"/>
          </ac:cxnSpMkLst>
        </pc:cxnChg>
        <pc:cxnChg chg="mod">
          <ac:chgData name="Stuart C Wilde MBE" userId="effe1fc91cccb1d5" providerId="LiveId" clId="{8ABEFA38-92CC-5145-8E42-8A047B7E19B4}" dt="2023-05-16T14:28:19.161" v="3082" actId="5736"/>
          <ac:cxnSpMkLst>
            <pc:docMk/>
            <pc:sldMk cId="55477108" sldId="333"/>
            <ac:cxnSpMk id="32" creationId="{8D0C8960-0B1E-F87A-2115-231749E0D785}"/>
          </ac:cxnSpMkLst>
        </pc:cxnChg>
        <pc:cxnChg chg="mod">
          <ac:chgData name="Stuart C Wilde MBE" userId="effe1fc91cccb1d5" providerId="LiveId" clId="{8ABEFA38-92CC-5145-8E42-8A047B7E19B4}" dt="2023-05-16T14:28:19.161" v="3082" actId="5736"/>
          <ac:cxnSpMkLst>
            <pc:docMk/>
            <pc:sldMk cId="55477108" sldId="333"/>
            <ac:cxnSpMk id="35" creationId="{053B6DB5-6EDE-23BD-072B-2950247E36C0}"/>
          </ac:cxnSpMkLst>
        </pc:cxnChg>
        <pc:cxnChg chg="mod">
          <ac:chgData name="Stuart C Wilde MBE" userId="effe1fc91cccb1d5" providerId="LiveId" clId="{8ABEFA38-92CC-5145-8E42-8A047B7E19B4}" dt="2023-05-16T14:28:19.161" v="3082" actId="5736"/>
          <ac:cxnSpMkLst>
            <pc:docMk/>
            <pc:sldMk cId="55477108" sldId="333"/>
            <ac:cxnSpMk id="36" creationId="{644A97CB-CCA5-8043-9149-773297F7D9BB}"/>
          </ac:cxnSpMkLst>
        </pc:cxnChg>
        <pc:cxnChg chg="mod">
          <ac:chgData name="Stuart C Wilde MBE" userId="effe1fc91cccb1d5" providerId="LiveId" clId="{8ABEFA38-92CC-5145-8E42-8A047B7E19B4}" dt="2023-05-16T14:28:19.161" v="3082" actId="5736"/>
          <ac:cxnSpMkLst>
            <pc:docMk/>
            <pc:sldMk cId="55477108" sldId="333"/>
            <ac:cxnSpMk id="38" creationId="{6F027B0D-40D2-AAA2-3D04-639588F966CF}"/>
          </ac:cxnSpMkLst>
        </pc:cxnChg>
        <pc:cxnChg chg="mod">
          <ac:chgData name="Stuart C Wilde MBE" userId="effe1fc91cccb1d5" providerId="LiveId" clId="{8ABEFA38-92CC-5145-8E42-8A047B7E19B4}" dt="2023-05-16T14:28:19.161" v="3082" actId="5736"/>
          <ac:cxnSpMkLst>
            <pc:docMk/>
            <pc:sldMk cId="55477108" sldId="333"/>
            <ac:cxnSpMk id="39" creationId="{5E324968-DE8D-2E1F-2A30-0349211E0F05}"/>
          </ac:cxnSpMkLst>
        </pc:cxnChg>
        <pc:cxnChg chg="mod">
          <ac:chgData name="Stuart C Wilde MBE" userId="effe1fc91cccb1d5" providerId="LiveId" clId="{8ABEFA38-92CC-5145-8E42-8A047B7E19B4}" dt="2023-05-16T14:28:19.161" v="3082" actId="5736"/>
          <ac:cxnSpMkLst>
            <pc:docMk/>
            <pc:sldMk cId="55477108" sldId="333"/>
            <ac:cxnSpMk id="40" creationId="{05927498-4E17-D934-E41A-1CC279509114}"/>
          </ac:cxnSpMkLst>
        </pc:cxnChg>
        <pc:cxnChg chg="mod">
          <ac:chgData name="Stuart C Wilde MBE" userId="effe1fc91cccb1d5" providerId="LiveId" clId="{8ABEFA38-92CC-5145-8E42-8A047B7E19B4}" dt="2023-05-16T14:28:19.161" v="3082" actId="5736"/>
          <ac:cxnSpMkLst>
            <pc:docMk/>
            <pc:sldMk cId="55477108" sldId="333"/>
            <ac:cxnSpMk id="41" creationId="{601E99F6-668D-31AC-59FB-0140E75C7EE8}"/>
          </ac:cxnSpMkLst>
        </pc:cxnChg>
        <pc:cxnChg chg="mod">
          <ac:chgData name="Stuart C Wilde MBE" userId="effe1fc91cccb1d5" providerId="LiveId" clId="{8ABEFA38-92CC-5145-8E42-8A047B7E19B4}" dt="2023-05-16T14:28:19.161" v="3082" actId="5736"/>
          <ac:cxnSpMkLst>
            <pc:docMk/>
            <pc:sldMk cId="55477108" sldId="333"/>
            <ac:cxnSpMk id="47" creationId="{4CA4D97A-DC2D-DE43-99EC-89160834F7C9}"/>
          </ac:cxnSpMkLst>
        </pc:cxnChg>
        <pc:cxnChg chg="mod">
          <ac:chgData name="Stuart C Wilde MBE" userId="effe1fc91cccb1d5" providerId="LiveId" clId="{8ABEFA38-92CC-5145-8E42-8A047B7E19B4}" dt="2023-05-16T14:28:19.161" v="3082" actId="5736"/>
          <ac:cxnSpMkLst>
            <pc:docMk/>
            <pc:sldMk cId="55477108" sldId="333"/>
            <ac:cxnSpMk id="48" creationId="{DC7700BD-DC3D-B5D0-F05A-6B2028EC4BFB}"/>
          </ac:cxnSpMkLst>
        </pc:cxnChg>
        <pc:cxnChg chg="mod">
          <ac:chgData name="Stuart C Wilde MBE" userId="effe1fc91cccb1d5" providerId="LiveId" clId="{8ABEFA38-92CC-5145-8E42-8A047B7E19B4}" dt="2023-05-16T14:28:19.161" v="3082" actId="5736"/>
          <ac:cxnSpMkLst>
            <pc:docMk/>
            <pc:sldMk cId="55477108" sldId="333"/>
            <ac:cxnSpMk id="54" creationId="{075CA9DF-0042-59B3-551C-6B863B1AF23A}"/>
          </ac:cxnSpMkLst>
        </pc:cxnChg>
        <pc:cxnChg chg="mod">
          <ac:chgData name="Stuart C Wilde MBE" userId="effe1fc91cccb1d5" providerId="LiveId" clId="{8ABEFA38-92CC-5145-8E42-8A047B7E19B4}" dt="2023-05-16T14:28:19.161" v="3082" actId="5736"/>
          <ac:cxnSpMkLst>
            <pc:docMk/>
            <pc:sldMk cId="55477108" sldId="333"/>
            <ac:cxnSpMk id="55" creationId="{C89DB47C-B769-3270-9490-0915A0BD0312}"/>
          </ac:cxnSpMkLst>
        </pc:cxnChg>
        <pc:cxnChg chg="mod">
          <ac:chgData name="Stuart C Wilde MBE" userId="effe1fc91cccb1d5" providerId="LiveId" clId="{8ABEFA38-92CC-5145-8E42-8A047B7E19B4}" dt="2023-05-16T14:28:19.161" v="3082" actId="5736"/>
          <ac:cxnSpMkLst>
            <pc:docMk/>
            <pc:sldMk cId="55477108" sldId="333"/>
            <ac:cxnSpMk id="77" creationId="{B9723965-9E38-71D8-2283-BBC27827041E}"/>
          </ac:cxnSpMkLst>
        </pc:cxnChg>
        <pc:cxnChg chg="mod">
          <ac:chgData name="Stuart C Wilde MBE" userId="effe1fc91cccb1d5" providerId="LiveId" clId="{8ABEFA38-92CC-5145-8E42-8A047B7E19B4}" dt="2023-05-16T14:28:19.161" v="3082" actId="5736"/>
          <ac:cxnSpMkLst>
            <pc:docMk/>
            <pc:sldMk cId="55477108" sldId="333"/>
            <ac:cxnSpMk id="79" creationId="{F1CFAA5A-F701-6ABC-DC0A-1C6AC8ABDCD1}"/>
          </ac:cxnSpMkLst>
        </pc:cxnChg>
        <pc:cxnChg chg="mod">
          <ac:chgData name="Stuart C Wilde MBE" userId="effe1fc91cccb1d5" providerId="LiveId" clId="{8ABEFA38-92CC-5145-8E42-8A047B7E19B4}" dt="2023-05-16T14:28:19.161" v="3082" actId="5736"/>
          <ac:cxnSpMkLst>
            <pc:docMk/>
            <pc:sldMk cId="55477108" sldId="333"/>
            <ac:cxnSpMk id="87" creationId="{6F28F626-4C8E-CA2A-2FF3-688F8C825B0F}"/>
          </ac:cxnSpMkLst>
        </pc:cxnChg>
        <pc:cxnChg chg="mod">
          <ac:chgData name="Stuart C Wilde MBE" userId="effe1fc91cccb1d5" providerId="LiveId" clId="{8ABEFA38-92CC-5145-8E42-8A047B7E19B4}" dt="2023-05-16T14:28:19.161" v="3082" actId="5736"/>
          <ac:cxnSpMkLst>
            <pc:docMk/>
            <pc:sldMk cId="55477108" sldId="333"/>
            <ac:cxnSpMk id="89" creationId="{98C71F0D-BDDF-E4E8-B594-B03B7E4E25AE}"/>
          </ac:cxnSpMkLst>
        </pc:cxnChg>
        <pc:cxnChg chg="mod">
          <ac:chgData name="Stuart C Wilde MBE" userId="effe1fc91cccb1d5" providerId="LiveId" clId="{8ABEFA38-92CC-5145-8E42-8A047B7E19B4}" dt="2023-05-16T14:28:19.161" v="3082" actId="5736"/>
          <ac:cxnSpMkLst>
            <pc:docMk/>
            <pc:sldMk cId="55477108" sldId="333"/>
            <ac:cxnSpMk id="90" creationId="{32109859-7906-591E-F3C0-0EE568E550EB}"/>
          </ac:cxnSpMkLst>
        </pc:cxnChg>
      </pc:sldChg>
      <pc:sldChg chg="addSp delSp modSp add mod">
        <pc:chgData name="Stuart C Wilde MBE" userId="effe1fc91cccb1d5" providerId="LiveId" clId="{8ABEFA38-92CC-5145-8E42-8A047B7E19B4}" dt="2023-05-16T14:28:51.057" v="3083" actId="5736"/>
        <pc:sldMkLst>
          <pc:docMk/>
          <pc:sldMk cId="2292214926" sldId="334"/>
        </pc:sldMkLst>
        <pc:spChg chg="mod">
          <ac:chgData name="Stuart C Wilde MBE" userId="effe1fc91cccb1d5" providerId="LiveId" clId="{8ABEFA38-92CC-5145-8E42-8A047B7E19B4}" dt="2023-05-16T14:28:51.057" v="3083" actId="5736"/>
          <ac:spMkLst>
            <pc:docMk/>
            <pc:sldMk cId="2292214926" sldId="334"/>
            <ac:spMk id="3" creationId="{C620A102-1977-91CB-9704-E981E3BA57F6}"/>
          </ac:spMkLst>
        </pc:spChg>
        <pc:spChg chg="mod">
          <ac:chgData name="Stuart C Wilde MBE" userId="effe1fc91cccb1d5" providerId="LiveId" clId="{8ABEFA38-92CC-5145-8E42-8A047B7E19B4}" dt="2023-05-16T14:28:51.057" v="3083" actId="5736"/>
          <ac:spMkLst>
            <pc:docMk/>
            <pc:sldMk cId="2292214926" sldId="334"/>
            <ac:spMk id="5" creationId="{91328EAC-3E2C-F56E-269B-A31F58F22637}"/>
          </ac:spMkLst>
        </pc:spChg>
        <pc:spChg chg="mod">
          <ac:chgData name="Stuart C Wilde MBE" userId="effe1fc91cccb1d5" providerId="LiveId" clId="{8ABEFA38-92CC-5145-8E42-8A047B7E19B4}" dt="2023-05-16T14:28:51.057" v="3083" actId="5736"/>
          <ac:spMkLst>
            <pc:docMk/>
            <pc:sldMk cId="2292214926" sldId="334"/>
            <ac:spMk id="7" creationId="{B5907B59-2554-33DC-33FE-7C3E39A1FFDC}"/>
          </ac:spMkLst>
        </pc:spChg>
        <pc:spChg chg="mod">
          <ac:chgData name="Stuart C Wilde MBE" userId="effe1fc91cccb1d5" providerId="LiveId" clId="{8ABEFA38-92CC-5145-8E42-8A047B7E19B4}" dt="2023-05-16T14:28:51.057" v="3083" actId="5736"/>
          <ac:spMkLst>
            <pc:docMk/>
            <pc:sldMk cId="2292214926" sldId="334"/>
            <ac:spMk id="33" creationId="{65B0A067-6D04-DBEC-3114-ADA080D5369B}"/>
          </ac:spMkLst>
        </pc:spChg>
        <pc:spChg chg="mod">
          <ac:chgData name="Stuart C Wilde MBE" userId="effe1fc91cccb1d5" providerId="LiveId" clId="{8ABEFA38-92CC-5145-8E42-8A047B7E19B4}" dt="2023-05-16T14:28:51.057" v="3083" actId="5736"/>
          <ac:spMkLst>
            <pc:docMk/>
            <pc:sldMk cId="2292214926" sldId="334"/>
            <ac:spMk id="41" creationId="{886298F9-2F8A-4EE8-20CF-857AE2C2D9AB}"/>
          </ac:spMkLst>
        </pc:spChg>
        <pc:spChg chg="mod">
          <ac:chgData name="Stuart C Wilde MBE" userId="effe1fc91cccb1d5" providerId="LiveId" clId="{8ABEFA38-92CC-5145-8E42-8A047B7E19B4}" dt="2023-05-16T14:28:51.057" v="3083" actId="5736"/>
          <ac:spMkLst>
            <pc:docMk/>
            <pc:sldMk cId="2292214926" sldId="334"/>
            <ac:spMk id="42" creationId="{12FB7222-77D4-2851-0BF4-61A90A8B6394}"/>
          </ac:spMkLst>
        </pc:spChg>
        <pc:spChg chg="mod">
          <ac:chgData name="Stuart C Wilde MBE" userId="effe1fc91cccb1d5" providerId="LiveId" clId="{8ABEFA38-92CC-5145-8E42-8A047B7E19B4}" dt="2023-05-16T14:28:51.057" v="3083" actId="5736"/>
          <ac:spMkLst>
            <pc:docMk/>
            <pc:sldMk cId="2292214926" sldId="334"/>
            <ac:spMk id="43" creationId="{F50D8464-B50E-00D5-77AA-DA5109FF5236}"/>
          </ac:spMkLst>
        </pc:spChg>
        <pc:spChg chg="mod">
          <ac:chgData name="Stuart C Wilde MBE" userId="effe1fc91cccb1d5" providerId="LiveId" clId="{8ABEFA38-92CC-5145-8E42-8A047B7E19B4}" dt="2023-05-16T14:28:51.057" v="3083" actId="5736"/>
          <ac:spMkLst>
            <pc:docMk/>
            <pc:sldMk cId="2292214926" sldId="334"/>
            <ac:spMk id="44" creationId="{3BA65E90-E2CF-2675-F572-9EEA7C67E5F5}"/>
          </ac:spMkLst>
        </pc:spChg>
        <pc:spChg chg="mod">
          <ac:chgData name="Stuart C Wilde MBE" userId="effe1fc91cccb1d5" providerId="LiveId" clId="{8ABEFA38-92CC-5145-8E42-8A047B7E19B4}" dt="2023-05-16T14:28:51.057" v="3083" actId="5736"/>
          <ac:spMkLst>
            <pc:docMk/>
            <pc:sldMk cId="2292214926" sldId="334"/>
            <ac:spMk id="45" creationId="{AA21996B-9BCA-DA98-7ADA-C5256024D5BA}"/>
          </ac:spMkLst>
        </pc:spChg>
        <pc:spChg chg="mod">
          <ac:chgData name="Stuart C Wilde MBE" userId="effe1fc91cccb1d5" providerId="LiveId" clId="{8ABEFA38-92CC-5145-8E42-8A047B7E19B4}" dt="2023-05-16T14:28:51.057" v="3083" actId="5736"/>
          <ac:spMkLst>
            <pc:docMk/>
            <pc:sldMk cId="2292214926" sldId="334"/>
            <ac:spMk id="46" creationId="{F6A07DE3-01A2-EB35-8384-F62409240827}"/>
          </ac:spMkLst>
        </pc:spChg>
        <pc:graphicFrameChg chg="add mod modGraphic">
          <ac:chgData name="Stuart C Wilde MBE" userId="effe1fc91cccb1d5" providerId="LiveId" clId="{8ABEFA38-92CC-5145-8E42-8A047B7E19B4}" dt="2023-05-16T14:28:51.057" v="3083" actId="5736"/>
          <ac:graphicFrameMkLst>
            <pc:docMk/>
            <pc:sldMk cId="2292214926" sldId="334"/>
            <ac:graphicFrameMk id="2" creationId="{E25D891D-BF38-B847-E244-A7CAC6B4A00C}"/>
          </ac:graphicFrameMkLst>
        </pc:graphicFrameChg>
        <pc:picChg chg="del">
          <ac:chgData name="Stuart C Wilde MBE" userId="effe1fc91cccb1d5" providerId="LiveId" clId="{8ABEFA38-92CC-5145-8E42-8A047B7E19B4}" dt="2023-04-24T20:29:08.036" v="557" actId="478"/>
          <ac:picMkLst>
            <pc:docMk/>
            <pc:sldMk cId="2292214926" sldId="334"/>
            <ac:picMk id="40" creationId="{0A8C647B-7C59-9F28-50C5-5BFF046261D7}"/>
          </ac:picMkLst>
        </pc:picChg>
        <pc:cxnChg chg="mod">
          <ac:chgData name="Stuart C Wilde MBE" userId="effe1fc91cccb1d5" providerId="LiveId" clId="{8ABEFA38-92CC-5145-8E42-8A047B7E19B4}" dt="2023-05-16T14:28:51.057" v="3083" actId="5736"/>
          <ac:cxnSpMkLst>
            <pc:docMk/>
            <pc:sldMk cId="2292214926" sldId="334"/>
            <ac:cxnSpMk id="13" creationId="{AE738140-E0BE-5D6E-C2AA-CFD8CF6B6EB1}"/>
          </ac:cxnSpMkLst>
        </pc:cxnChg>
        <pc:cxnChg chg="mod">
          <ac:chgData name="Stuart C Wilde MBE" userId="effe1fc91cccb1d5" providerId="LiveId" clId="{8ABEFA38-92CC-5145-8E42-8A047B7E19B4}" dt="2023-05-16T14:28:51.057" v="3083" actId="5736"/>
          <ac:cxnSpMkLst>
            <pc:docMk/>
            <pc:sldMk cId="2292214926" sldId="334"/>
            <ac:cxnSpMk id="34" creationId="{7F4A6BBF-F41E-5267-4578-F906B2ECF519}"/>
          </ac:cxnSpMkLst>
        </pc:cxnChg>
      </pc:sldChg>
      <pc:sldChg chg="add">
        <pc:chgData name="Stuart C Wilde MBE" userId="effe1fc91cccb1d5" providerId="LiveId" clId="{8ABEFA38-92CC-5145-8E42-8A047B7E19B4}" dt="2023-04-12T16:31:36.708" v="3"/>
        <pc:sldMkLst>
          <pc:docMk/>
          <pc:sldMk cId="2262965413" sldId="335"/>
        </pc:sldMkLst>
      </pc:sldChg>
      <pc:sldChg chg="add">
        <pc:chgData name="Stuart C Wilde MBE" userId="effe1fc91cccb1d5" providerId="LiveId" clId="{8ABEFA38-92CC-5145-8E42-8A047B7E19B4}" dt="2023-04-12T16:31:36.708" v="3"/>
        <pc:sldMkLst>
          <pc:docMk/>
          <pc:sldMk cId="3721853586" sldId="336"/>
        </pc:sldMkLst>
      </pc:sldChg>
      <pc:sldChg chg="modSp add mod">
        <pc:chgData name="Stuart C Wilde MBE" userId="effe1fc91cccb1d5" providerId="LiveId" clId="{8ABEFA38-92CC-5145-8E42-8A047B7E19B4}" dt="2023-04-26T19:34:18.370" v="1128" actId="20577"/>
        <pc:sldMkLst>
          <pc:docMk/>
          <pc:sldMk cId="10229772" sldId="337"/>
        </pc:sldMkLst>
        <pc:spChg chg="mod">
          <ac:chgData name="Stuart C Wilde MBE" userId="effe1fc91cccb1d5" providerId="LiveId" clId="{8ABEFA38-92CC-5145-8E42-8A047B7E19B4}" dt="2023-04-26T19:34:18.370" v="1128" actId="20577"/>
          <ac:spMkLst>
            <pc:docMk/>
            <pc:sldMk cId="10229772" sldId="337"/>
            <ac:spMk id="13" creationId="{B773A3A9-133B-B7E4-912A-002CFD960D3A}"/>
          </ac:spMkLst>
        </pc:spChg>
        <pc:cxnChg chg="mod">
          <ac:chgData name="Stuart C Wilde MBE" userId="effe1fc91cccb1d5" providerId="LiveId" clId="{8ABEFA38-92CC-5145-8E42-8A047B7E19B4}" dt="2023-04-26T19:33:45.257" v="1125" actId="20577"/>
          <ac:cxnSpMkLst>
            <pc:docMk/>
            <pc:sldMk cId="10229772" sldId="337"/>
            <ac:cxnSpMk id="34" creationId="{50C1E9AE-2A48-7BDD-90FD-4A2C3C9C9554}"/>
          </ac:cxnSpMkLst>
        </pc:cxnChg>
        <pc:cxnChg chg="mod">
          <ac:chgData name="Stuart C Wilde MBE" userId="effe1fc91cccb1d5" providerId="LiveId" clId="{8ABEFA38-92CC-5145-8E42-8A047B7E19B4}" dt="2023-04-26T19:33:45.257" v="1125" actId="20577"/>
          <ac:cxnSpMkLst>
            <pc:docMk/>
            <pc:sldMk cId="10229772" sldId="337"/>
            <ac:cxnSpMk id="36" creationId="{B59EDD6F-E852-6B1B-1912-9F59DA3C82D1}"/>
          </ac:cxnSpMkLst>
        </pc:cxnChg>
        <pc:cxnChg chg="mod">
          <ac:chgData name="Stuart C Wilde MBE" userId="effe1fc91cccb1d5" providerId="LiveId" clId="{8ABEFA38-92CC-5145-8E42-8A047B7E19B4}" dt="2023-04-26T19:33:45.257" v="1125" actId="20577"/>
          <ac:cxnSpMkLst>
            <pc:docMk/>
            <pc:sldMk cId="10229772" sldId="337"/>
            <ac:cxnSpMk id="41" creationId="{1725F384-3DC0-DAC0-B3F3-CE8F3F782B4A}"/>
          </ac:cxnSpMkLst>
        </pc:cxnChg>
      </pc:sldChg>
      <pc:sldChg chg="addSp delSp modSp add mod">
        <pc:chgData name="Stuart C Wilde MBE" userId="effe1fc91cccb1d5" providerId="LiveId" clId="{8ABEFA38-92CC-5145-8E42-8A047B7E19B4}" dt="2023-04-24T20:57:01.229" v="986" actId="1036"/>
        <pc:sldMkLst>
          <pc:docMk/>
          <pc:sldMk cId="3877529283" sldId="338"/>
        </pc:sldMkLst>
        <pc:spChg chg="mod">
          <ac:chgData name="Stuart C Wilde MBE" userId="effe1fc91cccb1d5" providerId="LiveId" clId="{8ABEFA38-92CC-5145-8E42-8A047B7E19B4}" dt="2023-04-24T20:57:01.229" v="986" actId="1036"/>
          <ac:spMkLst>
            <pc:docMk/>
            <pc:sldMk cId="3877529283" sldId="338"/>
            <ac:spMk id="21" creationId="{75A5E468-510F-80EC-47E4-1B58F5F85F74}"/>
          </ac:spMkLst>
        </pc:spChg>
        <pc:spChg chg="mod">
          <ac:chgData name="Stuart C Wilde MBE" userId="effe1fc91cccb1d5" providerId="LiveId" clId="{8ABEFA38-92CC-5145-8E42-8A047B7E19B4}" dt="2023-04-24T20:57:01.229" v="986" actId="1036"/>
          <ac:spMkLst>
            <pc:docMk/>
            <pc:sldMk cId="3877529283" sldId="338"/>
            <ac:spMk id="23" creationId="{7A9BEF2F-42EB-7067-EFC5-C30A5E96658B}"/>
          </ac:spMkLst>
        </pc:spChg>
        <pc:picChg chg="add del mod">
          <ac:chgData name="Stuart C Wilde MBE" userId="effe1fc91cccb1d5" providerId="LiveId" clId="{8ABEFA38-92CC-5145-8E42-8A047B7E19B4}" dt="2023-04-24T20:55:10.472" v="934" actId="478"/>
          <ac:picMkLst>
            <pc:docMk/>
            <pc:sldMk cId="3877529283" sldId="338"/>
            <ac:picMk id="5" creationId="{8F1CF1C4-B4C6-406F-9ECF-80A59C24CB27}"/>
          </ac:picMkLst>
        </pc:picChg>
        <pc:picChg chg="add mod">
          <ac:chgData name="Stuart C Wilde MBE" userId="effe1fc91cccb1d5" providerId="LiveId" clId="{8ABEFA38-92CC-5145-8E42-8A047B7E19B4}" dt="2023-04-24T20:56:46.632" v="982" actId="1037"/>
          <ac:picMkLst>
            <pc:docMk/>
            <pc:sldMk cId="3877529283" sldId="338"/>
            <ac:picMk id="24" creationId="{0954B782-F549-1E31-6D2E-42CE61CF0D1D}"/>
          </ac:picMkLst>
        </pc:picChg>
        <pc:picChg chg="add del mod">
          <ac:chgData name="Stuart C Wilde MBE" userId="effe1fc91cccb1d5" providerId="LiveId" clId="{8ABEFA38-92CC-5145-8E42-8A047B7E19B4}" dt="2023-04-24T20:56:36.551" v="961" actId="478"/>
          <ac:picMkLst>
            <pc:docMk/>
            <pc:sldMk cId="3877529283" sldId="338"/>
            <ac:picMk id="26" creationId="{CBFA966A-7A27-2297-345A-B7AA2AA09C70}"/>
          </ac:picMkLst>
        </pc:picChg>
        <pc:cxnChg chg="mod">
          <ac:chgData name="Stuart C Wilde MBE" userId="effe1fc91cccb1d5" providerId="LiveId" clId="{8ABEFA38-92CC-5145-8E42-8A047B7E19B4}" dt="2023-04-24T20:57:01.229" v="986" actId="1036"/>
          <ac:cxnSpMkLst>
            <pc:docMk/>
            <pc:sldMk cId="3877529283" sldId="338"/>
            <ac:cxnSpMk id="22" creationId="{A4912836-9D59-99D1-6D14-8E6B948DDE38}"/>
          </ac:cxnSpMkLst>
        </pc:cxnChg>
      </pc:sldChg>
      <pc:sldChg chg="add">
        <pc:chgData name="Stuart C Wilde MBE" userId="effe1fc91cccb1d5" providerId="LiveId" clId="{8ABEFA38-92CC-5145-8E42-8A047B7E19B4}" dt="2023-04-12T16:31:36.708" v="3"/>
        <pc:sldMkLst>
          <pc:docMk/>
          <pc:sldMk cId="1193707421" sldId="339"/>
        </pc:sldMkLst>
      </pc:sldChg>
      <pc:sldChg chg="modSp add mod">
        <pc:chgData name="Stuart C Wilde MBE" userId="effe1fc91cccb1d5" providerId="LiveId" clId="{8ABEFA38-92CC-5145-8E42-8A047B7E19B4}" dt="2023-04-27T12:59:03.466" v="1496" actId="1036"/>
        <pc:sldMkLst>
          <pc:docMk/>
          <pc:sldMk cId="3992639367" sldId="340"/>
        </pc:sldMkLst>
        <pc:spChg chg="mod">
          <ac:chgData name="Stuart C Wilde MBE" userId="effe1fc91cccb1d5" providerId="LiveId" clId="{8ABEFA38-92CC-5145-8E42-8A047B7E19B4}" dt="2023-04-27T12:58:47.808" v="1485" actId="14100"/>
          <ac:spMkLst>
            <pc:docMk/>
            <pc:sldMk cId="3992639367" sldId="340"/>
            <ac:spMk id="20" creationId="{35A6E6A0-213D-253A-44F0-027DB1AD9010}"/>
          </ac:spMkLst>
        </pc:spChg>
        <pc:spChg chg="mod">
          <ac:chgData name="Stuart C Wilde MBE" userId="effe1fc91cccb1d5" providerId="LiveId" clId="{8ABEFA38-92CC-5145-8E42-8A047B7E19B4}" dt="2023-04-27T12:59:03.466" v="1496" actId="1036"/>
          <ac:spMkLst>
            <pc:docMk/>
            <pc:sldMk cId="3992639367" sldId="340"/>
            <ac:spMk id="21" creationId="{34AB676A-EFD9-1685-D68C-0B5C1089EB14}"/>
          </ac:spMkLst>
        </pc:spChg>
        <pc:cxnChg chg="mod">
          <ac:chgData name="Stuart C Wilde MBE" userId="effe1fc91cccb1d5" providerId="LiveId" clId="{8ABEFA38-92CC-5145-8E42-8A047B7E19B4}" dt="2023-04-27T12:58:53.838" v="1486" actId="14100"/>
          <ac:cxnSpMkLst>
            <pc:docMk/>
            <pc:sldMk cId="3992639367" sldId="340"/>
            <ac:cxnSpMk id="34" creationId="{F44EDE04-17E9-7F0E-7F0A-2E01B4DEC134}"/>
          </ac:cxnSpMkLst>
        </pc:cxnChg>
      </pc:sldChg>
      <pc:sldChg chg="modSp add mod">
        <pc:chgData name="Stuart C Wilde MBE" userId="effe1fc91cccb1d5" providerId="LiveId" clId="{8ABEFA38-92CC-5145-8E42-8A047B7E19B4}" dt="2023-04-26T19:34:53.309" v="1129" actId="20577"/>
        <pc:sldMkLst>
          <pc:docMk/>
          <pc:sldMk cId="4113847502" sldId="341"/>
        </pc:sldMkLst>
        <pc:spChg chg="mod">
          <ac:chgData name="Stuart C Wilde MBE" userId="effe1fc91cccb1d5" providerId="LiveId" clId="{8ABEFA38-92CC-5145-8E42-8A047B7E19B4}" dt="2023-04-26T19:34:53.309" v="1129" actId="20577"/>
          <ac:spMkLst>
            <pc:docMk/>
            <pc:sldMk cId="4113847502" sldId="341"/>
            <ac:spMk id="22" creationId="{1B4C6626-CEB9-D296-199C-58873E295BEC}"/>
          </ac:spMkLst>
        </pc:spChg>
      </pc:sldChg>
      <pc:sldChg chg="add">
        <pc:chgData name="Stuart C Wilde MBE" userId="effe1fc91cccb1d5" providerId="LiveId" clId="{8ABEFA38-92CC-5145-8E42-8A047B7E19B4}" dt="2023-04-12T16:32:00.860" v="4"/>
        <pc:sldMkLst>
          <pc:docMk/>
          <pc:sldMk cId="650714688" sldId="342"/>
        </pc:sldMkLst>
      </pc:sldChg>
      <pc:sldChg chg="modSp add mod">
        <pc:chgData name="Stuart C Wilde MBE" userId="effe1fc91cccb1d5" providerId="LiveId" clId="{8ABEFA38-92CC-5145-8E42-8A047B7E19B4}" dt="2023-04-26T19:36:16.992" v="1142" actId="20577"/>
        <pc:sldMkLst>
          <pc:docMk/>
          <pc:sldMk cId="1270165933" sldId="343"/>
        </pc:sldMkLst>
        <pc:spChg chg="mod">
          <ac:chgData name="Stuart C Wilde MBE" userId="effe1fc91cccb1d5" providerId="LiveId" clId="{8ABEFA38-92CC-5145-8E42-8A047B7E19B4}" dt="2023-04-26T19:36:16.992" v="1142" actId="20577"/>
          <ac:spMkLst>
            <pc:docMk/>
            <pc:sldMk cId="1270165933" sldId="343"/>
            <ac:spMk id="18" creationId="{8C0F7BED-E454-4C2D-33A7-F651A9C4C88D}"/>
          </ac:spMkLst>
        </pc:spChg>
        <pc:cxnChg chg="mod">
          <ac:chgData name="Stuart C Wilde MBE" userId="effe1fc91cccb1d5" providerId="LiveId" clId="{8ABEFA38-92CC-5145-8E42-8A047B7E19B4}" dt="2023-04-26T19:36:15.464" v="1140" actId="20577"/>
          <ac:cxnSpMkLst>
            <pc:docMk/>
            <pc:sldMk cId="1270165933" sldId="343"/>
            <ac:cxnSpMk id="19" creationId="{3D937A5E-9857-AA63-B933-9ACC0765C88A}"/>
          </ac:cxnSpMkLst>
        </pc:cxnChg>
      </pc:sldChg>
      <pc:sldChg chg="addSp modSp add mod">
        <pc:chgData name="Stuart C Wilde MBE" userId="effe1fc91cccb1d5" providerId="LiveId" clId="{8ABEFA38-92CC-5145-8E42-8A047B7E19B4}" dt="2023-05-09T16:02:27.417" v="2467" actId="166"/>
        <pc:sldMkLst>
          <pc:docMk/>
          <pc:sldMk cId="1503810612" sldId="344"/>
        </pc:sldMkLst>
        <pc:spChg chg="mod">
          <ac:chgData name="Stuart C Wilde MBE" userId="effe1fc91cccb1d5" providerId="LiveId" clId="{8ABEFA38-92CC-5145-8E42-8A047B7E19B4}" dt="2023-05-09T16:02:27.417" v="2467" actId="166"/>
          <ac:spMkLst>
            <pc:docMk/>
            <pc:sldMk cId="1503810612" sldId="344"/>
            <ac:spMk id="31" creationId="{7142640A-9B0B-7C8F-677E-DC87358F31E9}"/>
          </ac:spMkLst>
        </pc:spChg>
        <pc:cxnChg chg="add mod">
          <ac:chgData name="Stuart C Wilde MBE" userId="effe1fc91cccb1d5" providerId="LiveId" clId="{8ABEFA38-92CC-5145-8E42-8A047B7E19B4}" dt="2023-05-09T16:02:13.684" v="2466" actId="1038"/>
          <ac:cxnSpMkLst>
            <pc:docMk/>
            <pc:sldMk cId="1503810612" sldId="344"/>
            <ac:cxnSpMk id="2" creationId="{F380012C-4BB4-0DA7-2552-08E62CA3587B}"/>
          </ac:cxnSpMkLst>
        </pc:cxnChg>
      </pc:sldChg>
      <pc:sldChg chg="add">
        <pc:chgData name="Stuart C Wilde MBE" userId="effe1fc91cccb1d5" providerId="LiveId" clId="{8ABEFA38-92CC-5145-8E42-8A047B7E19B4}" dt="2023-04-12T16:32:00.860" v="4"/>
        <pc:sldMkLst>
          <pc:docMk/>
          <pc:sldMk cId="3859707570" sldId="345"/>
        </pc:sldMkLst>
      </pc:sldChg>
      <pc:sldChg chg="modSp add mod">
        <pc:chgData name="Stuart C Wilde MBE" userId="effe1fc91cccb1d5" providerId="LiveId" clId="{8ABEFA38-92CC-5145-8E42-8A047B7E19B4}" dt="2023-05-09T15:52:37.347" v="2390" actId="20577"/>
        <pc:sldMkLst>
          <pc:docMk/>
          <pc:sldMk cId="3630515382" sldId="346"/>
        </pc:sldMkLst>
        <pc:spChg chg="mod">
          <ac:chgData name="Stuart C Wilde MBE" userId="effe1fc91cccb1d5" providerId="LiveId" clId="{8ABEFA38-92CC-5145-8E42-8A047B7E19B4}" dt="2023-05-09T15:52:37.347" v="2390" actId="20577"/>
          <ac:spMkLst>
            <pc:docMk/>
            <pc:sldMk cId="3630515382" sldId="346"/>
            <ac:spMk id="28" creationId="{962E7D5D-8D86-A948-9467-CB6D5C2BE84E}"/>
          </ac:spMkLst>
        </pc:spChg>
        <pc:spChg chg="mod">
          <ac:chgData name="Stuart C Wilde MBE" userId="effe1fc91cccb1d5" providerId="LiveId" clId="{8ABEFA38-92CC-5145-8E42-8A047B7E19B4}" dt="2023-05-09T15:51:12.822" v="2365" actId="1036"/>
          <ac:spMkLst>
            <pc:docMk/>
            <pc:sldMk cId="3630515382" sldId="346"/>
            <ac:spMk id="30" creationId="{E94B8427-86F2-36C1-89F1-300993DAACE2}"/>
          </ac:spMkLst>
        </pc:spChg>
        <pc:cxnChg chg="mod">
          <ac:chgData name="Stuart C Wilde MBE" userId="effe1fc91cccb1d5" providerId="LiveId" clId="{8ABEFA38-92CC-5145-8E42-8A047B7E19B4}" dt="2023-05-09T15:49:39.344" v="2326" actId="14100"/>
          <ac:cxnSpMkLst>
            <pc:docMk/>
            <pc:sldMk cId="3630515382" sldId="346"/>
            <ac:cxnSpMk id="31" creationId="{FBC0C5C6-3457-3EC6-FD98-5B1F568F626D}"/>
          </ac:cxnSpMkLst>
        </pc:cxnChg>
        <pc:cxnChg chg="mod">
          <ac:chgData name="Stuart C Wilde MBE" userId="effe1fc91cccb1d5" providerId="LiveId" clId="{8ABEFA38-92CC-5145-8E42-8A047B7E19B4}" dt="2023-05-09T15:49:39.344" v="2326" actId="14100"/>
          <ac:cxnSpMkLst>
            <pc:docMk/>
            <pc:sldMk cId="3630515382" sldId="346"/>
            <ac:cxnSpMk id="34" creationId="{3122FE9A-2F52-00B7-38C5-DF18BF574E7E}"/>
          </ac:cxnSpMkLst>
        </pc:cxnChg>
      </pc:sldChg>
      <pc:sldChg chg="modSp add mod">
        <pc:chgData name="Stuart C Wilde MBE" userId="effe1fc91cccb1d5" providerId="LiveId" clId="{8ABEFA38-92CC-5145-8E42-8A047B7E19B4}" dt="2023-04-26T19:43:02.599" v="1147" actId="20577"/>
        <pc:sldMkLst>
          <pc:docMk/>
          <pc:sldMk cId="2088324005" sldId="347"/>
        </pc:sldMkLst>
        <pc:spChg chg="mod">
          <ac:chgData name="Stuart C Wilde MBE" userId="effe1fc91cccb1d5" providerId="LiveId" clId="{8ABEFA38-92CC-5145-8E42-8A047B7E19B4}" dt="2023-04-26T19:43:02.599" v="1147" actId="20577"/>
          <ac:spMkLst>
            <pc:docMk/>
            <pc:sldMk cId="2088324005" sldId="347"/>
            <ac:spMk id="6" creationId="{0484B42B-5120-3795-E2DA-8220775608D3}"/>
          </ac:spMkLst>
        </pc:spChg>
      </pc:sldChg>
      <pc:sldChg chg="modSp add mod">
        <pc:chgData name="Stuart C Wilde MBE" userId="effe1fc91cccb1d5" providerId="LiveId" clId="{8ABEFA38-92CC-5145-8E42-8A047B7E19B4}" dt="2023-04-26T19:46:14.642" v="1158" actId="20577"/>
        <pc:sldMkLst>
          <pc:docMk/>
          <pc:sldMk cId="1741875263" sldId="348"/>
        </pc:sldMkLst>
        <pc:spChg chg="mod">
          <ac:chgData name="Stuart C Wilde MBE" userId="effe1fc91cccb1d5" providerId="LiveId" clId="{8ABEFA38-92CC-5145-8E42-8A047B7E19B4}" dt="2023-04-26T19:46:14.642" v="1158" actId="20577"/>
          <ac:spMkLst>
            <pc:docMk/>
            <pc:sldMk cId="1741875263" sldId="348"/>
            <ac:spMk id="3" creationId="{4C1B5772-B829-811B-EF6B-F1E87FD324A7}"/>
          </ac:spMkLst>
        </pc:spChg>
      </pc:sldChg>
      <pc:sldChg chg="add">
        <pc:chgData name="Stuart C Wilde MBE" userId="effe1fc91cccb1d5" providerId="LiveId" clId="{8ABEFA38-92CC-5145-8E42-8A047B7E19B4}" dt="2023-04-12T16:32:00.860" v="4"/>
        <pc:sldMkLst>
          <pc:docMk/>
          <pc:sldMk cId="2965981764" sldId="349"/>
        </pc:sldMkLst>
      </pc:sldChg>
      <pc:sldChg chg="add">
        <pc:chgData name="Stuart C Wilde MBE" userId="effe1fc91cccb1d5" providerId="LiveId" clId="{8ABEFA38-92CC-5145-8E42-8A047B7E19B4}" dt="2023-04-12T16:32:00.860" v="4"/>
        <pc:sldMkLst>
          <pc:docMk/>
          <pc:sldMk cId="53156424" sldId="350"/>
        </pc:sldMkLst>
      </pc:sldChg>
      <pc:sldChg chg="add">
        <pc:chgData name="Stuart C Wilde MBE" userId="effe1fc91cccb1d5" providerId="LiveId" clId="{8ABEFA38-92CC-5145-8E42-8A047B7E19B4}" dt="2023-04-12T16:32:00.860" v="4"/>
        <pc:sldMkLst>
          <pc:docMk/>
          <pc:sldMk cId="2397240454" sldId="351"/>
        </pc:sldMkLst>
      </pc:sldChg>
      <pc:sldChg chg="add">
        <pc:chgData name="Stuart C Wilde MBE" userId="effe1fc91cccb1d5" providerId="LiveId" clId="{8ABEFA38-92CC-5145-8E42-8A047B7E19B4}" dt="2023-04-12T16:32:00.860" v="4"/>
        <pc:sldMkLst>
          <pc:docMk/>
          <pc:sldMk cId="3304154367" sldId="352"/>
        </pc:sldMkLst>
      </pc:sldChg>
      <pc:sldChg chg="add">
        <pc:chgData name="Stuart C Wilde MBE" userId="effe1fc91cccb1d5" providerId="LiveId" clId="{8ABEFA38-92CC-5145-8E42-8A047B7E19B4}" dt="2023-04-12T16:32:00.860" v="4"/>
        <pc:sldMkLst>
          <pc:docMk/>
          <pc:sldMk cId="4212935840" sldId="353"/>
        </pc:sldMkLst>
      </pc:sldChg>
      <pc:sldChg chg="addSp modSp add mod">
        <pc:chgData name="Stuart C Wilde MBE" userId="effe1fc91cccb1d5" providerId="LiveId" clId="{8ABEFA38-92CC-5145-8E42-8A047B7E19B4}" dt="2023-05-13T21:38:03.292" v="3053" actId="255"/>
        <pc:sldMkLst>
          <pc:docMk/>
          <pc:sldMk cId="444393813" sldId="354"/>
        </pc:sldMkLst>
        <pc:spChg chg="add mod">
          <ac:chgData name="Stuart C Wilde MBE" userId="effe1fc91cccb1d5" providerId="LiveId" clId="{8ABEFA38-92CC-5145-8E42-8A047B7E19B4}" dt="2023-05-13T21:34:03.742" v="2923" actId="1036"/>
          <ac:spMkLst>
            <pc:docMk/>
            <pc:sldMk cId="444393813" sldId="354"/>
            <ac:spMk id="2" creationId="{9C062D43-6561-817F-6E35-81201B760CCE}"/>
          </ac:spMkLst>
        </pc:spChg>
        <pc:spChg chg="add mod">
          <ac:chgData name="Stuart C Wilde MBE" userId="effe1fc91cccb1d5" providerId="LiveId" clId="{8ABEFA38-92CC-5145-8E42-8A047B7E19B4}" dt="2023-05-13T21:35:22.879" v="3047" actId="20577"/>
          <ac:spMkLst>
            <pc:docMk/>
            <pc:sldMk cId="444393813" sldId="354"/>
            <ac:spMk id="3" creationId="{D3B5A362-C8BA-E4CA-70F9-5BA2D6DCF02E}"/>
          </ac:spMkLst>
        </pc:spChg>
        <pc:spChg chg="add mod">
          <ac:chgData name="Stuart C Wilde MBE" userId="effe1fc91cccb1d5" providerId="LiveId" clId="{8ABEFA38-92CC-5145-8E42-8A047B7E19B4}" dt="2023-05-13T21:34:20.904" v="2938" actId="1036"/>
          <ac:spMkLst>
            <pc:docMk/>
            <pc:sldMk cId="444393813" sldId="354"/>
            <ac:spMk id="5" creationId="{1F5C475F-684D-0B37-7CFA-D665EE6A842B}"/>
          </ac:spMkLst>
        </pc:spChg>
        <pc:spChg chg="mod">
          <ac:chgData name="Stuart C Wilde MBE" userId="effe1fc91cccb1d5" providerId="LiveId" clId="{8ABEFA38-92CC-5145-8E42-8A047B7E19B4}" dt="2023-05-13T21:33:04.128" v="2872" actId="1035"/>
          <ac:spMkLst>
            <pc:docMk/>
            <pc:sldMk cId="444393813" sldId="354"/>
            <ac:spMk id="6" creationId="{E370655E-0A9F-6BFE-916A-198E64F5C649}"/>
          </ac:spMkLst>
        </pc:spChg>
        <pc:spChg chg="mod">
          <ac:chgData name="Stuart C Wilde MBE" userId="effe1fc91cccb1d5" providerId="LiveId" clId="{8ABEFA38-92CC-5145-8E42-8A047B7E19B4}" dt="2023-05-13T21:33:11.778" v="2893" actId="1035"/>
          <ac:spMkLst>
            <pc:docMk/>
            <pc:sldMk cId="444393813" sldId="354"/>
            <ac:spMk id="15" creationId="{930A8236-5B95-BC0A-8524-D0E302671FCF}"/>
          </ac:spMkLst>
        </pc:spChg>
        <pc:spChg chg="mod">
          <ac:chgData name="Stuart C Wilde MBE" userId="effe1fc91cccb1d5" providerId="LiveId" clId="{8ABEFA38-92CC-5145-8E42-8A047B7E19B4}" dt="2023-05-13T21:33:22.098" v="2894" actId="14100"/>
          <ac:spMkLst>
            <pc:docMk/>
            <pc:sldMk cId="444393813" sldId="354"/>
            <ac:spMk id="17" creationId="{60D645E3-3ACE-0682-C745-234500145A42}"/>
          </ac:spMkLst>
        </pc:spChg>
        <pc:spChg chg="mod">
          <ac:chgData name="Stuart C Wilde MBE" userId="effe1fc91cccb1d5" providerId="LiveId" clId="{8ABEFA38-92CC-5145-8E42-8A047B7E19B4}" dt="2023-05-13T21:30:23.611" v="2741" actId="1035"/>
          <ac:spMkLst>
            <pc:docMk/>
            <pc:sldMk cId="444393813" sldId="354"/>
            <ac:spMk id="18" creationId="{0A486BDB-5D59-388F-031E-B574B99ABDC5}"/>
          </ac:spMkLst>
        </pc:spChg>
        <pc:spChg chg="mod">
          <ac:chgData name="Stuart C Wilde MBE" userId="effe1fc91cccb1d5" providerId="LiveId" clId="{8ABEFA38-92CC-5145-8E42-8A047B7E19B4}" dt="2023-05-13T21:31:20.173" v="2768" actId="1035"/>
          <ac:spMkLst>
            <pc:docMk/>
            <pc:sldMk cId="444393813" sldId="354"/>
            <ac:spMk id="21" creationId="{D1390101-585D-D06D-75D3-00674BBDB4DA}"/>
          </ac:spMkLst>
        </pc:spChg>
        <pc:spChg chg="mod">
          <ac:chgData name="Stuart C Wilde MBE" userId="effe1fc91cccb1d5" providerId="LiveId" clId="{8ABEFA38-92CC-5145-8E42-8A047B7E19B4}" dt="2023-05-13T21:38:03.292" v="3053" actId="255"/>
          <ac:spMkLst>
            <pc:docMk/>
            <pc:sldMk cId="444393813" sldId="354"/>
            <ac:spMk id="22" creationId="{ACA64EC9-653E-A6FE-7721-AB4C0186BFC6}"/>
          </ac:spMkLst>
        </pc:spChg>
        <pc:spChg chg="mod">
          <ac:chgData name="Stuart C Wilde MBE" userId="effe1fc91cccb1d5" providerId="LiveId" clId="{8ABEFA38-92CC-5145-8E42-8A047B7E19B4}" dt="2023-05-13T21:38:03.292" v="3053" actId="255"/>
          <ac:spMkLst>
            <pc:docMk/>
            <pc:sldMk cId="444393813" sldId="354"/>
            <ac:spMk id="24" creationId="{312942E5-6B5C-343C-0909-67C8092164B2}"/>
          </ac:spMkLst>
        </pc:spChg>
        <pc:spChg chg="mod">
          <ac:chgData name="Stuart C Wilde MBE" userId="effe1fc91cccb1d5" providerId="LiveId" clId="{8ABEFA38-92CC-5145-8E42-8A047B7E19B4}" dt="2023-05-13T21:38:03.292" v="3053" actId="255"/>
          <ac:spMkLst>
            <pc:docMk/>
            <pc:sldMk cId="444393813" sldId="354"/>
            <ac:spMk id="28" creationId="{8F247258-8987-0D50-D978-B3421B0753FC}"/>
          </ac:spMkLst>
        </pc:spChg>
        <pc:spChg chg="mod">
          <ac:chgData name="Stuart C Wilde MBE" userId="effe1fc91cccb1d5" providerId="LiveId" clId="{8ABEFA38-92CC-5145-8E42-8A047B7E19B4}" dt="2023-05-13T21:34:03.742" v="2923" actId="1036"/>
          <ac:spMkLst>
            <pc:docMk/>
            <pc:sldMk cId="444393813" sldId="354"/>
            <ac:spMk id="30" creationId="{53240C09-CCF0-A9FD-45C2-D2667CBB2ACE}"/>
          </ac:spMkLst>
        </pc:spChg>
        <pc:spChg chg="mod">
          <ac:chgData name="Stuart C Wilde MBE" userId="effe1fc91cccb1d5" providerId="LiveId" clId="{8ABEFA38-92CC-5145-8E42-8A047B7E19B4}" dt="2023-05-13T21:34:03.742" v="2923" actId="1036"/>
          <ac:spMkLst>
            <pc:docMk/>
            <pc:sldMk cId="444393813" sldId="354"/>
            <ac:spMk id="33" creationId="{B4DF950C-54B4-2089-A822-A2A875852311}"/>
          </ac:spMkLst>
        </pc:spChg>
        <pc:spChg chg="mod">
          <ac:chgData name="Stuart C Wilde MBE" userId="effe1fc91cccb1d5" providerId="LiveId" clId="{8ABEFA38-92CC-5145-8E42-8A047B7E19B4}" dt="2023-05-13T21:34:03.742" v="2923" actId="1036"/>
          <ac:spMkLst>
            <pc:docMk/>
            <pc:sldMk cId="444393813" sldId="354"/>
            <ac:spMk id="34" creationId="{CF048FA3-C538-AD75-2C4D-4A7A266997A0}"/>
          </ac:spMkLst>
        </pc:spChg>
        <pc:spChg chg="mod">
          <ac:chgData name="Stuart C Wilde MBE" userId="effe1fc91cccb1d5" providerId="LiveId" clId="{8ABEFA38-92CC-5145-8E42-8A047B7E19B4}" dt="2023-05-13T21:34:03.742" v="2923" actId="1036"/>
          <ac:spMkLst>
            <pc:docMk/>
            <pc:sldMk cId="444393813" sldId="354"/>
            <ac:spMk id="35" creationId="{D05CD8CD-258D-F045-55CC-1AA691F03F27}"/>
          </ac:spMkLst>
        </pc:spChg>
        <pc:spChg chg="mod">
          <ac:chgData name="Stuart C Wilde MBE" userId="effe1fc91cccb1d5" providerId="LiveId" clId="{8ABEFA38-92CC-5145-8E42-8A047B7E19B4}" dt="2023-05-13T21:35:41.006" v="3049" actId="255"/>
          <ac:spMkLst>
            <pc:docMk/>
            <pc:sldMk cId="444393813" sldId="354"/>
            <ac:spMk id="37" creationId="{C16E4BEE-89E7-3CAA-5CA3-6BC916246157}"/>
          </ac:spMkLst>
        </pc:spChg>
        <pc:spChg chg="mod">
          <ac:chgData name="Stuart C Wilde MBE" userId="effe1fc91cccb1d5" providerId="LiveId" clId="{8ABEFA38-92CC-5145-8E42-8A047B7E19B4}" dt="2023-05-13T21:31:32.979" v="2792" actId="1035"/>
          <ac:spMkLst>
            <pc:docMk/>
            <pc:sldMk cId="444393813" sldId="354"/>
            <ac:spMk id="38" creationId="{3F81CD3B-D84A-7918-7B24-D8FB1E8683BA}"/>
          </ac:spMkLst>
        </pc:spChg>
        <pc:spChg chg="mod">
          <ac:chgData name="Stuart C Wilde MBE" userId="effe1fc91cccb1d5" providerId="LiveId" clId="{8ABEFA38-92CC-5145-8E42-8A047B7E19B4}" dt="2023-05-13T21:30:37.518" v="2763" actId="1036"/>
          <ac:spMkLst>
            <pc:docMk/>
            <pc:sldMk cId="444393813" sldId="354"/>
            <ac:spMk id="39" creationId="{364C869A-8835-AB10-9372-48E57514129F}"/>
          </ac:spMkLst>
        </pc:spChg>
        <pc:spChg chg="mod">
          <ac:chgData name="Stuart C Wilde MBE" userId="effe1fc91cccb1d5" providerId="LiveId" clId="{8ABEFA38-92CC-5145-8E42-8A047B7E19B4}" dt="2023-05-13T21:30:37.518" v="2763" actId="1036"/>
          <ac:spMkLst>
            <pc:docMk/>
            <pc:sldMk cId="444393813" sldId="354"/>
            <ac:spMk id="40" creationId="{2793F231-3357-4373-773F-FC6D6346EDBE}"/>
          </ac:spMkLst>
        </pc:spChg>
        <pc:cxnChg chg="add mod">
          <ac:chgData name="Stuart C Wilde MBE" userId="effe1fc91cccb1d5" providerId="LiveId" clId="{8ABEFA38-92CC-5145-8E42-8A047B7E19B4}" dt="2023-05-13T21:35:02.621" v="3030" actId="1035"/>
          <ac:cxnSpMkLst>
            <pc:docMk/>
            <pc:sldMk cId="444393813" sldId="354"/>
            <ac:cxnSpMk id="7" creationId="{E9359732-450D-087D-A022-3E18A85717B0}"/>
          </ac:cxnSpMkLst>
        </pc:cxnChg>
        <pc:cxnChg chg="mod">
          <ac:chgData name="Stuart C Wilde MBE" userId="effe1fc91cccb1d5" providerId="LiveId" clId="{8ABEFA38-92CC-5145-8E42-8A047B7E19B4}" dt="2023-05-13T21:34:03.742" v="2923" actId="1036"/>
          <ac:cxnSpMkLst>
            <pc:docMk/>
            <pc:sldMk cId="444393813" sldId="354"/>
            <ac:cxnSpMk id="41" creationId="{85CAC21B-79F4-29FB-33E9-31684085117E}"/>
          </ac:cxnSpMkLst>
        </pc:cxnChg>
        <pc:cxnChg chg="mod">
          <ac:chgData name="Stuart C Wilde MBE" userId="effe1fc91cccb1d5" providerId="LiveId" clId="{8ABEFA38-92CC-5145-8E42-8A047B7E19B4}" dt="2023-05-13T21:34:03.742" v="2923" actId="1036"/>
          <ac:cxnSpMkLst>
            <pc:docMk/>
            <pc:sldMk cId="444393813" sldId="354"/>
            <ac:cxnSpMk id="42" creationId="{9B716D9B-F4B2-0270-3A73-7C182DBEC9E1}"/>
          </ac:cxnSpMkLst>
        </pc:cxnChg>
        <pc:cxnChg chg="mod">
          <ac:chgData name="Stuart C Wilde MBE" userId="effe1fc91cccb1d5" providerId="LiveId" clId="{8ABEFA38-92CC-5145-8E42-8A047B7E19B4}" dt="2023-05-13T21:34:03.742" v="2923" actId="1036"/>
          <ac:cxnSpMkLst>
            <pc:docMk/>
            <pc:sldMk cId="444393813" sldId="354"/>
            <ac:cxnSpMk id="43" creationId="{E2BE6C4F-E33C-7C53-94C7-BAAA774B5C26}"/>
          </ac:cxnSpMkLst>
        </pc:cxnChg>
        <pc:cxnChg chg="mod">
          <ac:chgData name="Stuart C Wilde MBE" userId="effe1fc91cccb1d5" providerId="LiveId" clId="{8ABEFA38-92CC-5145-8E42-8A047B7E19B4}" dt="2023-05-13T21:34:03.742" v="2923" actId="1036"/>
          <ac:cxnSpMkLst>
            <pc:docMk/>
            <pc:sldMk cId="444393813" sldId="354"/>
            <ac:cxnSpMk id="44" creationId="{120CB9EA-7501-AEF8-D917-D7BF419C2A41}"/>
          </ac:cxnSpMkLst>
        </pc:cxnChg>
        <pc:cxnChg chg="mod">
          <ac:chgData name="Stuart C Wilde MBE" userId="effe1fc91cccb1d5" providerId="LiveId" clId="{8ABEFA38-92CC-5145-8E42-8A047B7E19B4}" dt="2023-05-13T21:34:03.742" v="2923" actId="1036"/>
          <ac:cxnSpMkLst>
            <pc:docMk/>
            <pc:sldMk cId="444393813" sldId="354"/>
            <ac:cxnSpMk id="45" creationId="{68A487EB-7F2A-5A5C-6C9F-DC26A543D22A}"/>
          </ac:cxnSpMkLst>
        </pc:cxnChg>
        <pc:cxnChg chg="mod">
          <ac:chgData name="Stuart C Wilde MBE" userId="effe1fc91cccb1d5" providerId="LiveId" clId="{8ABEFA38-92CC-5145-8E42-8A047B7E19B4}" dt="2023-05-13T21:34:03.742" v="2923" actId="1036"/>
          <ac:cxnSpMkLst>
            <pc:docMk/>
            <pc:sldMk cId="444393813" sldId="354"/>
            <ac:cxnSpMk id="46" creationId="{5BE10841-B5EF-6D9D-9BDD-828C59E694D4}"/>
          </ac:cxnSpMkLst>
        </pc:cxnChg>
        <pc:cxnChg chg="mod">
          <ac:chgData name="Stuart C Wilde MBE" userId="effe1fc91cccb1d5" providerId="LiveId" clId="{8ABEFA38-92CC-5145-8E42-8A047B7E19B4}" dt="2023-05-13T21:34:03.742" v="2923" actId="1036"/>
          <ac:cxnSpMkLst>
            <pc:docMk/>
            <pc:sldMk cId="444393813" sldId="354"/>
            <ac:cxnSpMk id="47" creationId="{77553BCF-A11A-C45F-540E-D56B3DDC7133}"/>
          </ac:cxnSpMkLst>
        </pc:cxnChg>
        <pc:cxnChg chg="mod">
          <ac:chgData name="Stuart C Wilde MBE" userId="effe1fc91cccb1d5" providerId="LiveId" clId="{8ABEFA38-92CC-5145-8E42-8A047B7E19B4}" dt="2023-05-13T21:30:37.518" v="2763" actId="1036"/>
          <ac:cxnSpMkLst>
            <pc:docMk/>
            <pc:sldMk cId="444393813" sldId="354"/>
            <ac:cxnSpMk id="48" creationId="{86A7CB7E-7A0C-07FA-979A-C652B9BB5E41}"/>
          </ac:cxnSpMkLst>
        </pc:cxnChg>
      </pc:sldChg>
      <pc:sldChg chg="modSp add mod">
        <pc:chgData name="Stuart C Wilde MBE" userId="effe1fc91cccb1d5" providerId="LiveId" clId="{8ABEFA38-92CC-5145-8E42-8A047B7E19B4}" dt="2023-05-13T21:37:48.827" v="3052" actId="255"/>
        <pc:sldMkLst>
          <pc:docMk/>
          <pc:sldMk cId="1180684865" sldId="355"/>
        </pc:sldMkLst>
        <pc:spChg chg="mod">
          <ac:chgData name="Stuart C Wilde MBE" userId="effe1fc91cccb1d5" providerId="LiveId" clId="{8ABEFA38-92CC-5145-8E42-8A047B7E19B4}" dt="2023-05-13T21:37:48.827" v="3052" actId="255"/>
          <ac:spMkLst>
            <pc:docMk/>
            <pc:sldMk cId="1180684865" sldId="355"/>
            <ac:spMk id="7" creationId="{E9A403EC-481D-A17C-6C9E-9807549A25B6}"/>
          </ac:spMkLst>
        </pc:spChg>
        <pc:spChg chg="mod">
          <ac:chgData name="Stuart C Wilde MBE" userId="effe1fc91cccb1d5" providerId="LiveId" clId="{8ABEFA38-92CC-5145-8E42-8A047B7E19B4}" dt="2023-05-13T21:37:48.827" v="3052" actId="255"/>
          <ac:spMkLst>
            <pc:docMk/>
            <pc:sldMk cId="1180684865" sldId="355"/>
            <ac:spMk id="12" creationId="{E899C386-0C7D-570F-39C7-3B7A554E108D}"/>
          </ac:spMkLst>
        </pc:spChg>
        <pc:spChg chg="mod">
          <ac:chgData name="Stuart C Wilde MBE" userId="effe1fc91cccb1d5" providerId="LiveId" clId="{8ABEFA38-92CC-5145-8E42-8A047B7E19B4}" dt="2023-05-13T21:37:48.827" v="3052" actId="255"/>
          <ac:spMkLst>
            <pc:docMk/>
            <pc:sldMk cId="1180684865" sldId="355"/>
            <ac:spMk id="27" creationId="{03A9A54B-B5E4-3310-19FE-FF207661410F}"/>
          </ac:spMkLst>
        </pc:spChg>
      </pc:sldChg>
      <pc:sldChg chg="addSp modSp add mod">
        <pc:chgData name="Stuart C Wilde MBE" userId="effe1fc91cccb1d5" providerId="LiveId" clId="{8ABEFA38-92CC-5145-8E42-8A047B7E19B4}" dt="2023-05-13T21:37:35.202" v="3051" actId="255"/>
        <pc:sldMkLst>
          <pc:docMk/>
          <pc:sldMk cId="3936329068" sldId="356"/>
        </pc:sldMkLst>
        <pc:spChg chg="mod">
          <ac:chgData name="Stuart C Wilde MBE" userId="effe1fc91cccb1d5" providerId="LiveId" clId="{8ABEFA38-92CC-5145-8E42-8A047B7E19B4}" dt="2023-05-13T21:37:35.202" v="3051" actId="255"/>
          <ac:spMkLst>
            <pc:docMk/>
            <pc:sldMk cId="3936329068" sldId="356"/>
            <ac:spMk id="7" creationId="{393D57D9-39DA-AB98-9309-14F199310847}"/>
          </ac:spMkLst>
        </pc:spChg>
        <pc:spChg chg="mod">
          <ac:chgData name="Stuart C Wilde MBE" userId="effe1fc91cccb1d5" providerId="LiveId" clId="{8ABEFA38-92CC-5145-8E42-8A047B7E19B4}" dt="2023-05-13T21:37:35.202" v="3051" actId="255"/>
          <ac:spMkLst>
            <pc:docMk/>
            <pc:sldMk cId="3936329068" sldId="356"/>
            <ac:spMk id="12" creationId="{503FE6CB-3BC5-9687-4EB5-63BE5BAAC882}"/>
          </ac:spMkLst>
        </pc:spChg>
        <pc:spChg chg="mod">
          <ac:chgData name="Stuart C Wilde MBE" userId="effe1fc91cccb1d5" providerId="LiveId" clId="{8ABEFA38-92CC-5145-8E42-8A047B7E19B4}" dt="2023-05-13T21:23:09.067" v="2571" actId="1038"/>
          <ac:spMkLst>
            <pc:docMk/>
            <pc:sldMk cId="3936329068" sldId="356"/>
            <ac:spMk id="16" creationId="{756D9D4A-65B5-6F60-9B08-070CEB1166C1}"/>
          </ac:spMkLst>
        </pc:spChg>
        <pc:spChg chg="mod">
          <ac:chgData name="Stuart C Wilde MBE" userId="effe1fc91cccb1d5" providerId="LiveId" clId="{8ABEFA38-92CC-5145-8E42-8A047B7E19B4}" dt="2023-05-13T21:23:05.888" v="2569" actId="1038"/>
          <ac:spMkLst>
            <pc:docMk/>
            <pc:sldMk cId="3936329068" sldId="356"/>
            <ac:spMk id="18" creationId="{F39A9BEF-EB0E-45A8-B489-3CA00E6D3A01}"/>
          </ac:spMkLst>
        </pc:spChg>
        <pc:spChg chg="mod">
          <ac:chgData name="Stuart C Wilde MBE" userId="effe1fc91cccb1d5" providerId="LiveId" clId="{8ABEFA38-92CC-5145-8E42-8A047B7E19B4}" dt="2023-05-13T21:24:46.354" v="2648" actId="1038"/>
          <ac:spMkLst>
            <pc:docMk/>
            <pc:sldMk cId="3936329068" sldId="356"/>
            <ac:spMk id="22" creationId="{4A7110BB-D9ED-C8E0-AB10-DF54E5236F89}"/>
          </ac:spMkLst>
        </pc:spChg>
        <pc:spChg chg="mod">
          <ac:chgData name="Stuart C Wilde MBE" userId="effe1fc91cccb1d5" providerId="LiveId" clId="{8ABEFA38-92CC-5145-8E42-8A047B7E19B4}" dt="2023-05-13T21:37:35.202" v="3051" actId="255"/>
          <ac:spMkLst>
            <pc:docMk/>
            <pc:sldMk cId="3936329068" sldId="356"/>
            <ac:spMk id="26" creationId="{C7A1AF38-7081-A0EA-2333-AF7B58C6FF41}"/>
          </ac:spMkLst>
        </pc:spChg>
        <pc:spChg chg="mod">
          <ac:chgData name="Stuart C Wilde MBE" userId="effe1fc91cccb1d5" providerId="LiveId" clId="{8ABEFA38-92CC-5145-8E42-8A047B7E19B4}" dt="2023-05-13T21:21:47.188" v="2536" actId="255"/>
          <ac:spMkLst>
            <pc:docMk/>
            <pc:sldMk cId="3936329068" sldId="356"/>
            <ac:spMk id="28" creationId="{A634588C-A793-45FB-BE48-0343EF710369}"/>
          </ac:spMkLst>
        </pc:spChg>
        <pc:spChg chg="mod">
          <ac:chgData name="Stuart C Wilde MBE" userId="effe1fc91cccb1d5" providerId="LiveId" clId="{8ABEFA38-92CC-5145-8E42-8A047B7E19B4}" dt="2023-05-13T21:23:34.991" v="2575" actId="1037"/>
          <ac:spMkLst>
            <pc:docMk/>
            <pc:sldMk cId="3936329068" sldId="356"/>
            <ac:spMk id="32" creationId="{9B7047D5-284E-5290-785B-3845BAA7D555}"/>
          </ac:spMkLst>
        </pc:spChg>
        <pc:spChg chg="mod">
          <ac:chgData name="Stuart C Wilde MBE" userId="effe1fc91cccb1d5" providerId="LiveId" clId="{8ABEFA38-92CC-5145-8E42-8A047B7E19B4}" dt="2023-05-13T21:37:35.202" v="3051" actId="255"/>
          <ac:spMkLst>
            <pc:docMk/>
            <pc:sldMk cId="3936329068" sldId="356"/>
            <ac:spMk id="37" creationId="{2B1BB9A5-BCCF-678A-6DF9-4DF804DFD5CF}"/>
          </ac:spMkLst>
        </pc:spChg>
        <pc:spChg chg="mod">
          <ac:chgData name="Stuart C Wilde MBE" userId="effe1fc91cccb1d5" providerId="LiveId" clId="{8ABEFA38-92CC-5145-8E42-8A047B7E19B4}" dt="2023-05-13T21:25:05.156" v="2656" actId="1037"/>
          <ac:spMkLst>
            <pc:docMk/>
            <pc:sldMk cId="3936329068" sldId="356"/>
            <ac:spMk id="38" creationId="{2A86261C-7AAB-574E-9D92-1131EC8847AF}"/>
          </ac:spMkLst>
        </pc:spChg>
        <pc:spChg chg="mod">
          <ac:chgData name="Stuart C Wilde MBE" userId="effe1fc91cccb1d5" providerId="LiveId" clId="{8ABEFA38-92CC-5145-8E42-8A047B7E19B4}" dt="2023-05-13T21:25:05.156" v="2656" actId="1037"/>
          <ac:spMkLst>
            <pc:docMk/>
            <pc:sldMk cId="3936329068" sldId="356"/>
            <ac:spMk id="39" creationId="{46085C83-3846-ED67-2795-748EB8EE8293}"/>
          </ac:spMkLst>
        </pc:spChg>
        <pc:cxnChg chg="mod">
          <ac:chgData name="Stuart C Wilde MBE" userId="effe1fc91cccb1d5" providerId="LiveId" clId="{8ABEFA38-92CC-5145-8E42-8A047B7E19B4}" dt="2023-05-13T21:24:46.354" v="2648" actId="1038"/>
          <ac:cxnSpMkLst>
            <pc:docMk/>
            <pc:sldMk cId="3936329068" sldId="356"/>
            <ac:cxnSpMk id="21" creationId="{B46871B2-BB1F-C5BD-4762-1612DB088A11}"/>
          </ac:cxnSpMkLst>
        </pc:cxnChg>
        <pc:cxnChg chg="mod">
          <ac:chgData name="Stuart C Wilde MBE" userId="effe1fc91cccb1d5" providerId="LiveId" clId="{8ABEFA38-92CC-5145-8E42-8A047B7E19B4}" dt="2023-05-13T21:23:09.067" v="2571" actId="1038"/>
          <ac:cxnSpMkLst>
            <pc:docMk/>
            <pc:sldMk cId="3936329068" sldId="356"/>
            <ac:cxnSpMk id="33" creationId="{9FE64BEE-67EC-324F-BC16-E1667F06E8F2}"/>
          </ac:cxnSpMkLst>
        </pc:cxnChg>
        <pc:cxnChg chg="mod">
          <ac:chgData name="Stuart C Wilde MBE" userId="effe1fc91cccb1d5" providerId="LiveId" clId="{8ABEFA38-92CC-5145-8E42-8A047B7E19B4}" dt="2023-05-13T21:23:05.888" v="2569" actId="1038"/>
          <ac:cxnSpMkLst>
            <pc:docMk/>
            <pc:sldMk cId="3936329068" sldId="356"/>
            <ac:cxnSpMk id="34" creationId="{3726D2FE-C0EA-B1AB-069E-92FC48E9ABF9}"/>
          </ac:cxnSpMkLst>
        </pc:cxnChg>
        <pc:cxnChg chg="mod">
          <ac:chgData name="Stuart C Wilde MBE" userId="effe1fc91cccb1d5" providerId="LiveId" clId="{8ABEFA38-92CC-5145-8E42-8A047B7E19B4}" dt="2023-05-13T21:23:34.991" v="2575" actId="1037"/>
          <ac:cxnSpMkLst>
            <pc:docMk/>
            <pc:sldMk cId="3936329068" sldId="356"/>
            <ac:cxnSpMk id="35" creationId="{19785EAB-E960-7C23-C298-3AA3B3AC951A}"/>
          </ac:cxnSpMkLst>
        </pc:cxnChg>
        <pc:cxnChg chg="mod">
          <ac:chgData name="Stuart C Wilde MBE" userId="effe1fc91cccb1d5" providerId="LiveId" clId="{8ABEFA38-92CC-5145-8E42-8A047B7E19B4}" dt="2023-05-13T21:25:05.156" v="2656" actId="1037"/>
          <ac:cxnSpMkLst>
            <pc:docMk/>
            <pc:sldMk cId="3936329068" sldId="356"/>
            <ac:cxnSpMk id="40" creationId="{5707A5EA-B06A-83AF-8602-82A1747F187C}"/>
          </ac:cxnSpMkLst>
        </pc:cxnChg>
        <pc:cxnChg chg="mod">
          <ac:chgData name="Stuart C Wilde MBE" userId="effe1fc91cccb1d5" providerId="LiveId" clId="{8ABEFA38-92CC-5145-8E42-8A047B7E19B4}" dt="2023-05-13T21:25:05.156" v="2656" actId="1037"/>
          <ac:cxnSpMkLst>
            <pc:docMk/>
            <pc:sldMk cId="3936329068" sldId="356"/>
            <ac:cxnSpMk id="41" creationId="{D2CAEC12-00EC-29B5-D185-21B0CB63EB2B}"/>
          </ac:cxnSpMkLst>
        </pc:cxnChg>
        <pc:cxnChg chg="mod">
          <ac:chgData name="Stuart C Wilde MBE" userId="effe1fc91cccb1d5" providerId="LiveId" clId="{8ABEFA38-92CC-5145-8E42-8A047B7E19B4}" dt="2023-05-13T21:25:05.156" v="2656" actId="1037"/>
          <ac:cxnSpMkLst>
            <pc:docMk/>
            <pc:sldMk cId="3936329068" sldId="356"/>
            <ac:cxnSpMk id="42" creationId="{4D4373A7-8C32-338A-DF45-773CAF00AA5C}"/>
          </ac:cxnSpMkLst>
        </pc:cxnChg>
        <pc:cxnChg chg="add mod">
          <ac:chgData name="Stuart C Wilde MBE" userId="effe1fc91cccb1d5" providerId="LiveId" clId="{8ABEFA38-92CC-5145-8E42-8A047B7E19B4}" dt="2023-05-13T21:25:11.694" v="2659" actId="1038"/>
          <ac:cxnSpMkLst>
            <pc:docMk/>
            <pc:sldMk cId="3936329068" sldId="356"/>
            <ac:cxnSpMk id="53" creationId="{DAFD14A5-08C0-69B5-309B-A85127EBCD3B}"/>
          </ac:cxnSpMkLst>
        </pc:cxnChg>
      </pc:sldChg>
      <pc:sldChg chg="modSp add mod">
        <pc:chgData name="Stuart C Wilde MBE" userId="effe1fc91cccb1d5" providerId="LiveId" clId="{8ABEFA38-92CC-5145-8E42-8A047B7E19B4}" dt="2023-05-13T21:48:53.130" v="3071" actId="20577"/>
        <pc:sldMkLst>
          <pc:docMk/>
          <pc:sldMk cId="344023547" sldId="357"/>
        </pc:sldMkLst>
        <pc:spChg chg="mod">
          <ac:chgData name="Stuart C Wilde MBE" userId="effe1fc91cccb1d5" providerId="LiveId" clId="{8ABEFA38-92CC-5145-8E42-8A047B7E19B4}" dt="2023-05-13T21:48:53.130" v="3071" actId="20577"/>
          <ac:spMkLst>
            <pc:docMk/>
            <pc:sldMk cId="344023547" sldId="357"/>
            <ac:spMk id="2" creationId="{3A83EA31-2159-86F1-5032-EFEFD0697755}"/>
          </ac:spMkLst>
        </pc:spChg>
        <pc:spChg chg="mod">
          <ac:chgData name="Stuart C Wilde MBE" userId="effe1fc91cccb1d5" providerId="LiveId" clId="{8ABEFA38-92CC-5145-8E42-8A047B7E19B4}" dt="2023-05-13T21:47:49.177" v="3065" actId="20577"/>
          <ac:spMkLst>
            <pc:docMk/>
            <pc:sldMk cId="344023547" sldId="357"/>
            <ac:spMk id="3" creationId="{31A2DC28-E565-8426-6122-1D8A3220F2E8}"/>
          </ac:spMkLst>
        </pc:spChg>
      </pc:sldChg>
      <pc:sldChg chg="addSp delSp modSp add mod">
        <pc:chgData name="Stuart C Wilde MBE" userId="effe1fc91cccb1d5" providerId="LiveId" clId="{8ABEFA38-92CC-5145-8E42-8A047B7E19B4}" dt="2023-05-08T20:58:21.371" v="1884" actId="167"/>
        <pc:sldMkLst>
          <pc:docMk/>
          <pc:sldMk cId="1355694048" sldId="358"/>
        </pc:sldMkLst>
        <pc:spChg chg="mod">
          <ac:chgData name="Stuart C Wilde MBE" userId="effe1fc91cccb1d5" providerId="LiveId" clId="{8ABEFA38-92CC-5145-8E42-8A047B7E19B4}" dt="2023-04-26T20:22:42.057" v="1167" actId="20577"/>
          <ac:spMkLst>
            <pc:docMk/>
            <pc:sldMk cId="1355694048" sldId="358"/>
            <ac:spMk id="32" creationId="{E0D676AB-4D5D-4F03-DFAA-BF251A373ECB}"/>
          </ac:spMkLst>
        </pc:spChg>
        <pc:picChg chg="add del mod">
          <ac:chgData name="Stuart C Wilde MBE" userId="effe1fc91cccb1d5" providerId="LiveId" clId="{8ABEFA38-92CC-5145-8E42-8A047B7E19B4}" dt="2023-04-24T20:50:56.157" v="859" actId="478"/>
          <ac:picMkLst>
            <pc:docMk/>
            <pc:sldMk cId="1355694048" sldId="358"/>
            <ac:picMk id="2" creationId="{1917951D-CBC5-0AB2-893D-7767F38BE88B}"/>
          </ac:picMkLst>
        </pc:picChg>
        <pc:picChg chg="add del mod modCrop">
          <ac:chgData name="Stuart C Wilde MBE" userId="effe1fc91cccb1d5" providerId="LiveId" clId="{8ABEFA38-92CC-5145-8E42-8A047B7E19B4}" dt="2023-04-24T20:38:00.349" v="687" actId="1076"/>
          <ac:picMkLst>
            <pc:docMk/>
            <pc:sldMk cId="1355694048" sldId="358"/>
            <ac:picMk id="3" creationId="{8BA849ED-19CC-3B0B-07FF-20A214F6BD09}"/>
          </ac:picMkLst>
        </pc:picChg>
        <pc:picChg chg="add del mod">
          <ac:chgData name="Stuart C Wilde MBE" userId="effe1fc91cccb1d5" providerId="LiveId" clId="{8ABEFA38-92CC-5145-8E42-8A047B7E19B4}" dt="2023-05-08T20:58:08.577" v="1873" actId="478"/>
          <ac:picMkLst>
            <pc:docMk/>
            <pc:sldMk cId="1355694048" sldId="358"/>
            <ac:picMk id="5" creationId="{647C29AD-E4D9-BE24-8431-324E0886738D}"/>
          </ac:picMkLst>
        </pc:picChg>
        <pc:picChg chg="add del mod">
          <ac:chgData name="Stuart C Wilde MBE" userId="effe1fc91cccb1d5" providerId="LiveId" clId="{8ABEFA38-92CC-5145-8E42-8A047B7E19B4}" dt="2023-05-08T19:58:51.393" v="1699" actId="478"/>
          <ac:picMkLst>
            <pc:docMk/>
            <pc:sldMk cId="1355694048" sldId="358"/>
            <ac:picMk id="6" creationId="{5360521C-9E81-FA87-050E-D2919FBA5F92}"/>
          </ac:picMkLst>
        </pc:picChg>
        <pc:picChg chg="add mod">
          <ac:chgData name="Stuart C Wilde MBE" userId="effe1fc91cccb1d5" providerId="LiveId" clId="{8ABEFA38-92CC-5145-8E42-8A047B7E19B4}" dt="2023-05-08T20:58:21.371" v="1884" actId="167"/>
          <ac:picMkLst>
            <pc:docMk/>
            <pc:sldMk cId="1355694048" sldId="358"/>
            <ac:picMk id="6" creationId="{61A92DFD-44C0-D0B3-F37E-06EF7631789A}"/>
          </ac:picMkLst>
        </pc:picChg>
        <pc:picChg chg="add del mod">
          <ac:chgData name="Stuart C Wilde MBE" userId="effe1fc91cccb1d5" providerId="LiveId" clId="{8ABEFA38-92CC-5145-8E42-8A047B7E19B4}" dt="2023-05-08T20:35:38.348" v="1795" actId="478"/>
          <ac:picMkLst>
            <pc:docMk/>
            <pc:sldMk cId="1355694048" sldId="358"/>
            <ac:picMk id="12" creationId="{E2180F2F-3833-5E0F-A8DE-F41D9328C5F6}"/>
          </ac:picMkLst>
        </pc:picChg>
        <pc:picChg chg="add del mod">
          <ac:chgData name="Stuart C Wilde MBE" userId="effe1fc91cccb1d5" providerId="LiveId" clId="{8ABEFA38-92CC-5145-8E42-8A047B7E19B4}" dt="2023-05-08T20:57:37.451" v="1856" actId="478"/>
          <ac:picMkLst>
            <pc:docMk/>
            <pc:sldMk cId="1355694048" sldId="358"/>
            <ac:picMk id="18" creationId="{7D25B0B1-6722-89E9-1DE6-019ABEA56353}"/>
          </ac:picMkLst>
        </pc:picChg>
      </pc:sldChg>
      <pc:sldChg chg="addSp delSp modSp add mod">
        <pc:chgData name="Stuart C Wilde MBE" userId="effe1fc91cccb1d5" providerId="LiveId" clId="{8ABEFA38-92CC-5145-8E42-8A047B7E19B4}" dt="2023-05-09T18:40:40.960" v="2533" actId="1038"/>
        <pc:sldMkLst>
          <pc:docMk/>
          <pc:sldMk cId="2483989090" sldId="359"/>
        </pc:sldMkLst>
        <pc:spChg chg="add mod">
          <ac:chgData name="Stuart C Wilde MBE" userId="effe1fc91cccb1d5" providerId="LiveId" clId="{8ABEFA38-92CC-5145-8E42-8A047B7E19B4}" dt="2023-04-26T20:24:35.221" v="1174" actId="1036"/>
          <ac:spMkLst>
            <pc:docMk/>
            <pc:sldMk cId="2483989090" sldId="359"/>
            <ac:spMk id="3" creationId="{4ABA098A-1381-C123-4D09-E39A3F796024}"/>
          </ac:spMkLst>
        </pc:spChg>
        <pc:spChg chg="mod">
          <ac:chgData name="Stuart C Wilde MBE" userId="effe1fc91cccb1d5" providerId="LiveId" clId="{8ABEFA38-92CC-5145-8E42-8A047B7E19B4}" dt="2023-04-26T20:25:14.805" v="1188" actId="20577"/>
          <ac:spMkLst>
            <pc:docMk/>
            <pc:sldMk cId="2483989090" sldId="359"/>
            <ac:spMk id="30" creationId="{DE00F0BC-09DC-593F-1EA4-CA09BD10882D}"/>
          </ac:spMkLst>
        </pc:spChg>
        <pc:picChg chg="del mod">
          <ac:chgData name="Stuart C Wilde MBE" userId="effe1fc91cccb1d5" providerId="LiveId" clId="{8ABEFA38-92CC-5145-8E42-8A047B7E19B4}" dt="2023-04-24T20:44:05.894" v="831" actId="478"/>
          <ac:picMkLst>
            <pc:docMk/>
            <pc:sldMk cId="2483989090" sldId="359"/>
            <ac:picMk id="5" creationId="{79861DB2-BB83-E01E-7A32-5B2285D9A6F2}"/>
          </ac:picMkLst>
        </pc:picChg>
        <pc:picChg chg="add del mod modCrop">
          <ac:chgData name="Stuart C Wilde MBE" userId="effe1fc91cccb1d5" providerId="LiveId" clId="{8ABEFA38-92CC-5145-8E42-8A047B7E19B4}" dt="2023-05-09T18:40:22.752" v="2509" actId="478"/>
          <ac:picMkLst>
            <pc:docMk/>
            <pc:sldMk cId="2483989090" sldId="359"/>
            <ac:picMk id="5" creationId="{C6B1B8B0-DE99-EB84-6101-1D78DF9BE904}"/>
          </ac:picMkLst>
        </pc:picChg>
        <pc:picChg chg="add del mod">
          <ac:chgData name="Stuart C Wilde MBE" userId="effe1fc91cccb1d5" providerId="LiveId" clId="{8ABEFA38-92CC-5145-8E42-8A047B7E19B4}" dt="2023-05-08T20:15:07.388" v="1772" actId="1076"/>
          <ac:picMkLst>
            <pc:docMk/>
            <pc:sldMk cId="2483989090" sldId="359"/>
            <ac:picMk id="7" creationId="{47C05D09-E9E6-7E66-4EFF-B642933F74E1}"/>
          </ac:picMkLst>
        </pc:picChg>
        <pc:picChg chg="add mod modCrop">
          <ac:chgData name="Stuart C Wilde MBE" userId="effe1fc91cccb1d5" providerId="LiveId" clId="{8ABEFA38-92CC-5145-8E42-8A047B7E19B4}" dt="2023-05-09T18:40:40.960" v="2533" actId="1038"/>
          <ac:picMkLst>
            <pc:docMk/>
            <pc:sldMk cId="2483989090" sldId="359"/>
            <ac:picMk id="13" creationId="{227D4387-9FF4-7D35-3DDF-DA43D2F05124}"/>
          </ac:picMkLst>
        </pc:picChg>
        <pc:picChg chg="add del mod">
          <ac:chgData name="Stuart C Wilde MBE" userId="effe1fc91cccb1d5" providerId="LiveId" clId="{8ABEFA38-92CC-5145-8E42-8A047B7E19B4}" dt="2023-05-08T20:02:09.833" v="1718" actId="478"/>
          <ac:picMkLst>
            <pc:docMk/>
            <pc:sldMk cId="2483989090" sldId="359"/>
            <ac:picMk id="13" creationId="{909B3E73-56A9-EC73-EB6F-E37BA881E296}"/>
          </ac:picMkLst>
        </pc:picChg>
        <pc:picChg chg="add del mod modCrop">
          <ac:chgData name="Stuart C Wilde MBE" userId="effe1fc91cccb1d5" providerId="LiveId" clId="{8ABEFA38-92CC-5145-8E42-8A047B7E19B4}" dt="2023-05-08T20:15:15.024" v="1773" actId="478"/>
          <ac:picMkLst>
            <pc:docMk/>
            <pc:sldMk cId="2483989090" sldId="359"/>
            <ac:picMk id="16" creationId="{128B23F3-FFA5-D758-BF7F-DF2F7AE8FE02}"/>
          </ac:picMkLst>
        </pc:picChg>
        <pc:picChg chg="add del mod modCrop">
          <ac:chgData name="Stuart C Wilde MBE" userId="effe1fc91cccb1d5" providerId="LiveId" clId="{8ABEFA38-92CC-5145-8E42-8A047B7E19B4}" dt="2023-05-08T20:24:49.745" v="1787" actId="478"/>
          <ac:picMkLst>
            <pc:docMk/>
            <pc:sldMk cId="2483989090" sldId="359"/>
            <ac:picMk id="22" creationId="{3A5FCD6B-2ECF-4F7E-7E9A-51521B34808F}"/>
          </ac:picMkLst>
        </pc:picChg>
        <pc:cxnChg chg="mod">
          <ac:chgData name="Stuart C Wilde MBE" userId="effe1fc91cccb1d5" providerId="LiveId" clId="{8ABEFA38-92CC-5145-8E42-8A047B7E19B4}" dt="2023-04-26T20:25:12.250" v="1187" actId="20577"/>
          <ac:cxnSpMkLst>
            <pc:docMk/>
            <pc:sldMk cId="2483989090" sldId="359"/>
            <ac:cxnSpMk id="39" creationId="{51BBB5A8-89B7-3B11-6BF3-12F5898C7799}"/>
          </ac:cxnSpMkLst>
        </pc:cxnChg>
      </pc:sldChg>
      <pc:sldChg chg="modSp add mod">
        <pc:chgData name="Stuart C Wilde MBE" userId="effe1fc91cccb1d5" providerId="LiveId" clId="{8ABEFA38-92CC-5145-8E42-8A047B7E19B4}" dt="2023-04-26T20:26:34.803" v="1189" actId="947"/>
        <pc:sldMkLst>
          <pc:docMk/>
          <pc:sldMk cId="1767790009" sldId="360"/>
        </pc:sldMkLst>
        <pc:spChg chg="mod">
          <ac:chgData name="Stuart C Wilde MBE" userId="effe1fc91cccb1d5" providerId="LiveId" clId="{8ABEFA38-92CC-5145-8E42-8A047B7E19B4}" dt="2023-04-26T20:26:34.803" v="1189" actId="947"/>
          <ac:spMkLst>
            <pc:docMk/>
            <pc:sldMk cId="1767790009" sldId="360"/>
            <ac:spMk id="22" creationId="{A3867FB9-F434-7FDF-1349-2097DCD43758}"/>
          </ac:spMkLst>
        </pc:spChg>
      </pc:sldChg>
      <pc:sldChg chg="add">
        <pc:chgData name="Stuart C Wilde MBE" userId="effe1fc91cccb1d5" providerId="LiveId" clId="{8ABEFA38-92CC-5145-8E42-8A047B7E19B4}" dt="2023-04-12T16:32:51.727" v="6"/>
        <pc:sldMkLst>
          <pc:docMk/>
          <pc:sldMk cId="2354029456" sldId="361"/>
        </pc:sldMkLst>
      </pc:sldChg>
      <pc:sldChg chg="addSp delSp modSp add mod">
        <pc:chgData name="Stuart C Wilde MBE" userId="effe1fc91cccb1d5" providerId="LiveId" clId="{8ABEFA38-92CC-5145-8E42-8A047B7E19B4}" dt="2023-05-08T20:50:34.608" v="1807" actId="478"/>
        <pc:sldMkLst>
          <pc:docMk/>
          <pc:sldMk cId="1923552325" sldId="362"/>
        </pc:sldMkLst>
        <pc:picChg chg="add del mod">
          <ac:chgData name="Stuart C Wilde MBE" userId="effe1fc91cccb1d5" providerId="LiveId" clId="{8ABEFA38-92CC-5145-8E42-8A047B7E19B4}" dt="2023-05-08T20:50:34.608" v="1807" actId="478"/>
          <ac:picMkLst>
            <pc:docMk/>
            <pc:sldMk cId="1923552325" sldId="362"/>
            <ac:picMk id="6" creationId="{E7459F68-289F-8C15-850A-96F3E7BDDAAE}"/>
          </ac:picMkLst>
        </pc:picChg>
      </pc:sldChg>
      <pc:sldChg chg="modSp add mod">
        <pc:chgData name="Stuart C Wilde MBE" userId="effe1fc91cccb1d5" providerId="LiveId" clId="{8ABEFA38-92CC-5145-8E42-8A047B7E19B4}" dt="2023-04-26T20:27:24.601" v="1191" actId="20577"/>
        <pc:sldMkLst>
          <pc:docMk/>
          <pc:sldMk cId="3218587579" sldId="363"/>
        </pc:sldMkLst>
        <pc:spChg chg="mod">
          <ac:chgData name="Stuart C Wilde MBE" userId="effe1fc91cccb1d5" providerId="LiveId" clId="{8ABEFA38-92CC-5145-8E42-8A047B7E19B4}" dt="2023-04-26T20:27:24.601" v="1191" actId="20577"/>
          <ac:spMkLst>
            <pc:docMk/>
            <pc:sldMk cId="3218587579" sldId="363"/>
            <ac:spMk id="2" creationId="{D021B5AB-CB03-3051-C719-48A98383F713}"/>
          </ac:spMkLst>
        </pc:spChg>
      </pc:sldChg>
      <pc:sldChg chg="add">
        <pc:chgData name="Stuart C Wilde MBE" userId="effe1fc91cccb1d5" providerId="LiveId" clId="{8ABEFA38-92CC-5145-8E42-8A047B7E19B4}" dt="2023-04-12T16:32:51.727" v="6"/>
        <pc:sldMkLst>
          <pc:docMk/>
          <pc:sldMk cId="1050240978" sldId="364"/>
        </pc:sldMkLst>
      </pc:sldChg>
      <pc:sldChg chg="addSp modSp add mod">
        <pc:chgData name="Stuart C Wilde MBE" userId="effe1fc91cccb1d5" providerId="LiveId" clId="{8ABEFA38-92CC-5145-8E42-8A047B7E19B4}" dt="2023-05-16T18:54:37.378" v="3113" actId="207"/>
        <pc:sldMkLst>
          <pc:docMk/>
          <pc:sldMk cId="3149811312" sldId="365"/>
        </pc:sldMkLst>
        <pc:spChg chg="add mod">
          <ac:chgData name="Stuart C Wilde MBE" userId="effe1fc91cccb1d5" providerId="LiveId" clId="{8ABEFA38-92CC-5145-8E42-8A047B7E19B4}" dt="2023-05-16T18:54:37.378" v="3113" actId="207"/>
          <ac:spMkLst>
            <pc:docMk/>
            <pc:sldMk cId="3149811312" sldId="365"/>
            <ac:spMk id="2" creationId="{08340723-FD98-BB97-4F7F-08E2733EFAB7}"/>
          </ac:spMkLst>
        </pc:spChg>
      </pc:sldChg>
      <pc:sldChg chg="addSp modSp add">
        <pc:chgData name="Stuart C Wilde MBE" userId="effe1fc91cccb1d5" providerId="LiveId" clId="{8ABEFA38-92CC-5145-8E42-8A047B7E19B4}" dt="2023-05-16T18:54:54.983" v="3114"/>
        <pc:sldMkLst>
          <pc:docMk/>
          <pc:sldMk cId="67876459" sldId="366"/>
        </pc:sldMkLst>
        <pc:spChg chg="add mod">
          <ac:chgData name="Stuart C Wilde MBE" userId="effe1fc91cccb1d5" providerId="LiveId" clId="{8ABEFA38-92CC-5145-8E42-8A047B7E19B4}" dt="2023-05-16T18:54:54.983" v="3114"/>
          <ac:spMkLst>
            <pc:docMk/>
            <pc:sldMk cId="67876459" sldId="366"/>
            <ac:spMk id="2" creationId="{9B794A9E-4F3C-C39C-7B37-C4A48F6D8054}"/>
          </ac:spMkLst>
        </pc:spChg>
      </pc:sldChg>
      <pc:sldChg chg="modSp add mod">
        <pc:chgData name="Stuart C Wilde MBE" userId="effe1fc91cccb1d5" providerId="LiveId" clId="{8ABEFA38-92CC-5145-8E42-8A047B7E19B4}" dt="2023-04-26T20:32:49.270" v="1201" actId="20577"/>
        <pc:sldMkLst>
          <pc:docMk/>
          <pc:sldMk cId="3112061195" sldId="367"/>
        </pc:sldMkLst>
        <pc:spChg chg="mod">
          <ac:chgData name="Stuart C Wilde MBE" userId="effe1fc91cccb1d5" providerId="LiveId" clId="{8ABEFA38-92CC-5145-8E42-8A047B7E19B4}" dt="2023-04-26T20:32:49.270" v="1201" actId="20577"/>
          <ac:spMkLst>
            <pc:docMk/>
            <pc:sldMk cId="3112061195" sldId="367"/>
            <ac:spMk id="26" creationId="{92CDCC6A-AFB8-0A7F-B668-E6585BAC4EB5}"/>
          </ac:spMkLst>
        </pc:spChg>
      </pc:sldChg>
      <pc:sldChg chg="modSp add mod">
        <pc:chgData name="Stuart C Wilde MBE" userId="effe1fc91cccb1d5" providerId="LiveId" clId="{8ABEFA38-92CC-5145-8E42-8A047B7E19B4}" dt="2023-04-26T20:35:11.088" v="1213" actId="20577"/>
        <pc:sldMkLst>
          <pc:docMk/>
          <pc:sldMk cId="781333668" sldId="368"/>
        </pc:sldMkLst>
        <pc:spChg chg="mod">
          <ac:chgData name="Stuart C Wilde MBE" userId="effe1fc91cccb1d5" providerId="LiveId" clId="{8ABEFA38-92CC-5145-8E42-8A047B7E19B4}" dt="2023-04-26T20:35:11.088" v="1213" actId="20577"/>
          <ac:spMkLst>
            <pc:docMk/>
            <pc:sldMk cId="781333668" sldId="368"/>
            <ac:spMk id="13" creationId="{B773A3A9-133B-B7E4-912A-002CFD960D3A}"/>
          </ac:spMkLst>
        </pc:spChg>
        <pc:cxnChg chg="mod">
          <ac:chgData name="Stuart C Wilde MBE" userId="effe1fc91cccb1d5" providerId="LiveId" clId="{8ABEFA38-92CC-5145-8E42-8A047B7E19B4}" dt="2023-04-26T20:34:48.057" v="1209" actId="20577"/>
          <ac:cxnSpMkLst>
            <pc:docMk/>
            <pc:sldMk cId="781333668" sldId="368"/>
            <ac:cxnSpMk id="6" creationId="{FF957B6F-701B-7F5D-71EB-B3BCCA4A24A6}"/>
          </ac:cxnSpMkLst>
        </pc:cxnChg>
        <pc:cxnChg chg="mod">
          <ac:chgData name="Stuart C Wilde MBE" userId="effe1fc91cccb1d5" providerId="LiveId" clId="{8ABEFA38-92CC-5145-8E42-8A047B7E19B4}" dt="2023-04-26T20:34:48.057" v="1209" actId="20577"/>
          <ac:cxnSpMkLst>
            <pc:docMk/>
            <pc:sldMk cId="781333668" sldId="368"/>
            <ac:cxnSpMk id="16" creationId="{DDEA2ED4-9027-3439-1F2D-31C8E0FF02FB}"/>
          </ac:cxnSpMkLst>
        </pc:cxnChg>
        <pc:cxnChg chg="mod">
          <ac:chgData name="Stuart C Wilde MBE" userId="effe1fc91cccb1d5" providerId="LiveId" clId="{8ABEFA38-92CC-5145-8E42-8A047B7E19B4}" dt="2023-04-26T20:34:48.057" v="1209" actId="20577"/>
          <ac:cxnSpMkLst>
            <pc:docMk/>
            <pc:sldMk cId="781333668" sldId="368"/>
            <ac:cxnSpMk id="21" creationId="{A1FBE321-2CCA-5801-6CEC-0886C605AAD3}"/>
          </ac:cxnSpMkLst>
        </pc:cxnChg>
      </pc:sldChg>
      <pc:sldChg chg="add">
        <pc:chgData name="Stuart C Wilde MBE" userId="effe1fc91cccb1d5" providerId="LiveId" clId="{8ABEFA38-92CC-5145-8E42-8A047B7E19B4}" dt="2023-04-12T16:33:14.061" v="7"/>
        <pc:sldMkLst>
          <pc:docMk/>
          <pc:sldMk cId="3208151322" sldId="369"/>
        </pc:sldMkLst>
      </pc:sldChg>
      <pc:sldChg chg="modSp add mod">
        <pc:chgData name="Stuart C Wilde MBE" userId="effe1fc91cccb1d5" providerId="LiveId" clId="{8ABEFA38-92CC-5145-8E42-8A047B7E19B4}" dt="2023-04-26T20:37:04.508" v="1226" actId="20577"/>
        <pc:sldMkLst>
          <pc:docMk/>
          <pc:sldMk cId="824395005" sldId="370"/>
        </pc:sldMkLst>
        <pc:spChg chg="mod">
          <ac:chgData name="Stuart C Wilde MBE" userId="effe1fc91cccb1d5" providerId="LiveId" clId="{8ABEFA38-92CC-5145-8E42-8A047B7E19B4}" dt="2023-04-26T20:37:04.508" v="1226" actId="20577"/>
          <ac:spMkLst>
            <pc:docMk/>
            <pc:sldMk cId="824395005" sldId="370"/>
            <ac:spMk id="40" creationId="{C24F2F02-C64E-C4B0-1AE6-4E2D4CDE2608}"/>
          </ac:spMkLst>
        </pc:spChg>
        <pc:spChg chg="mod">
          <ac:chgData name="Stuart C Wilde MBE" userId="effe1fc91cccb1d5" providerId="LiveId" clId="{8ABEFA38-92CC-5145-8E42-8A047B7E19B4}" dt="2023-04-26T20:36:34.017" v="1217" actId="20577"/>
          <ac:spMkLst>
            <pc:docMk/>
            <pc:sldMk cId="824395005" sldId="370"/>
            <ac:spMk id="55" creationId="{4722C274-FC6E-BB56-24FD-12D595715D58}"/>
          </ac:spMkLst>
        </pc:spChg>
      </pc:sldChg>
      <pc:sldChg chg="modSp add mod">
        <pc:chgData name="Stuart C Wilde MBE" userId="effe1fc91cccb1d5" providerId="LiveId" clId="{8ABEFA38-92CC-5145-8E42-8A047B7E19B4}" dt="2023-04-26T20:38:44.631" v="1230" actId="20577"/>
        <pc:sldMkLst>
          <pc:docMk/>
          <pc:sldMk cId="3980503395" sldId="371"/>
        </pc:sldMkLst>
        <pc:spChg chg="mod">
          <ac:chgData name="Stuart C Wilde MBE" userId="effe1fc91cccb1d5" providerId="LiveId" clId="{8ABEFA38-92CC-5145-8E42-8A047B7E19B4}" dt="2023-04-24T21:00:51.073" v="1009" actId="1038"/>
          <ac:spMkLst>
            <pc:docMk/>
            <pc:sldMk cId="3980503395" sldId="371"/>
            <ac:spMk id="2" creationId="{6E961397-4FCC-56FA-280E-279026A88A3B}"/>
          </ac:spMkLst>
        </pc:spChg>
        <pc:spChg chg="mod">
          <ac:chgData name="Stuart C Wilde MBE" userId="effe1fc91cccb1d5" providerId="LiveId" clId="{8ABEFA38-92CC-5145-8E42-8A047B7E19B4}" dt="2023-04-24T21:00:51.073" v="1009" actId="1038"/>
          <ac:spMkLst>
            <pc:docMk/>
            <pc:sldMk cId="3980503395" sldId="371"/>
            <ac:spMk id="5" creationId="{D5629D0B-3A25-506D-3722-9491F1CA9AE7}"/>
          </ac:spMkLst>
        </pc:spChg>
        <pc:spChg chg="mod">
          <ac:chgData name="Stuart C Wilde MBE" userId="effe1fc91cccb1d5" providerId="LiveId" clId="{8ABEFA38-92CC-5145-8E42-8A047B7E19B4}" dt="2023-04-24T21:00:51.073" v="1009" actId="1038"/>
          <ac:spMkLst>
            <pc:docMk/>
            <pc:sldMk cId="3980503395" sldId="371"/>
            <ac:spMk id="7" creationId="{F6E1780D-A138-E001-C6CC-C9EC2B97F402}"/>
          </ac:spMkLst>
        </pc:spChg>
        <pc:spChg chg="mod">
          <ac:chgData name="Stuart C Wilde MBE" userId="effe1fc91cccb1d5" providerId="LiveId" clId="{8ABEFA38-92CC-5145-8E42-8A047B7E19B4}" dt="2023-04-26T20:38:44.631" v="1230" actId="20577"/>
          <ac:spMkLst>
            <pc:docMk/>
            <pc:sldMk cId="3980503395" sldId="371"/>
            <ac:spMk id="13" creationId="{FD8208BA-2542-F682-F1A5-76C4CCA301D3}"/>
          </ac:spMkLst>
        </pc:spChg>
        <pc:spChg chg="mod">
          <ac:chgData name="Stuart C Wilde MBE" userId="effe1fc91cccb1d5" providerId="LiveId" clId="{8ABEFA38-92CC-5145-8E42-8A047B7E19B4}" dt="2023-04-26T20:38:31.427" v="1228" actId="313"/>
          <ac:spMkLst>
            <pc:docMk/>
            <pc:sldMk cId="3980503395" sldId="371"/>
            <ac:spMk id="15" creationId="{88531357-A919-A310-5A52-93FB1FD021C1}"/>
          </ac:spMkLst>
        </pc:spChg>
        <pc:spChg chg="mod">
          <ac:chgData name="Stuart C Wilde MBE" userId="effe1fc91cccb1d5" providerId="LiveId" clId="{8ABEFA38-92CC-5145-8E42-8A047B7E19B4}" dt="2023-04-24T21:00:51.073" v="1009" actId="1038"/>
          <ac:spMkLst>
            <pc:docMk/>
            <pc:sldMk cId="3980503395" sldId="371"/>
            <ac:spMk id="16" creationId="{C15C632F-E1A6-989C-4318-18C4EB4D1393}"/>
          </ac:spMkLst>
        </pc:spChg>
        <pc:spChg chg="mod">
          <ac:chgData name="Stuart C Wilde MBE" userId="effe1fc91cccb1d5" providerId="LiveId" clId="{8ABEFA38-92CC-5145-8E42-8A047B7E19B4}" dt="2023-04-24T21:00:51.073" v="1009" actId="1038"/>
          <ac:spMkLst>
            <pc:docMk/>
            <pc:sldMk cId="3980503395" sldId="371"/>
            <ac:spMk id="17" creationId="{33168062-E535-5453-9CC1-D97BBA92C8E6}"/>
          </ac:spMkLst>
        </pc:spChg>
        <pc:picChg chg="mod">
          <ac:chgData name="Stuart C Wilde MBE" userId="effe1fc91cccb1d5" providerId="LiveId" clId="{8ABEFA38-92CC-5145-8E42-8A047B7E19B4}" dt="2023-04-24T21:00:51.073" v="1009" actId="1038"/>
          <ac:picMkLst>
            <pc:docMk/>
            <pc:sldMk cId="3980503395" sldId="371"/>
            <ac:picMk id="6" creationId="{CFF32ECB-9516-6844-E9AD-35ED17F29C53}"/>
          </ac:picMkLst>
        </pc:picChg>
        <pc:picChg chg="mod">
          <ac:chgData name="Stuart C Wilde MBE" userId="effe1fc91cccb1d5" providerId="LiveId" clId="{8ABEFA38-92CC-5145-8E42-8A047B7E19B4}" dt="2023-04-24T21:00:51.073" v="1009" actId="1038"/>
          <ac:picMkLst>
            <pc:docMk/>
            <pc:sldMk cId="3980503395" sldId="371"/>
            <ac:picMk id="19" creationId="{4532F56E-F465-0DC9-0036-E025ED3380FC}"/>
          </ac:picMkLst>
        </pc:picChg>
        <pc:cxnChg chg="mod">
          <ac:chgData name="Stuart C Wilde MBE" userId="effe1fc91cccb1d5" providerId="LiveId" clId="{8ABEFA38-92CC-5145-8E42-8A047B7E19B4}" dt="2023-04-24T21:00:51.073" v="1009" actId="1038"/>
          <ac:cxnSpMkLst>
            <pc:docMk/>
            <pc:sldMk cId="3980503395" sldId="371"/>
            <ac:cxnSpMk id="12" creationId="{F4D61894-92A9-A880-884C-0C97D67DFE0A}"/>
          </ac:cxnSpMkLst>
        </pc:cxnChg>
        <pc:cxnChg chg="mod">
          <ac:chgData name="Stuart C Wilde MBE" userId="effe1fc91cccb1d5" providerId="LiveId" clId="{8ABEFA38-92CC-5145-8E42-8A047B7E19B4}" dt="2023-04-24T21:00:51.073" v="1009" actId="1038"/>
          <ac:cxnSpMkLst>
            <pc:docMk/>
            <pc:sldMk cId="3980503395" sldId="371"/>
            <ac:cxnSpMk id="18" creationId="{0BDC54BF-2683-D1AC-A156-F59B682A6C6D}"/>
          </ac:cxnSpMkLst>
        </pc:cxnChg>
      </pc:sldChg>
      <pc:sldChg chg="add">
        <pc:chgData name="Stuart C Wilde MBE" userId="effe1fc91cccb1d5" providerId="LiveId" clId="{8ABEFA38-92CC-5145-8E42-8A047B7E19B4}" dt="2023-04-12T16:33:14.061" v="7"/>
        <pc:sldMkLst>
          <pc:docMk/>
          <pc:sldMk cId="1116954973" sldId="372"/>
        </pc:sldMkLst>
      </pc:sldChg>
      <pc:sldChg chg="add">
        <pc:chgData name="Stuart C Wilde MBE" userId="effe1fc91cccb1d5" providerId="LiveId" clId="{8ABEFA38-92CC-5145-8E42-8A047B7E19B4}" dt="2023-04-12T16:33:14.061" v="7"/>
        <pc:sldMkLst>
          <pc:docMk/>
          <pc:sldMk cId="666556267" sldId="373"/>
        </pc:sldMkLst>
      </pc:sldChg>
      <pc:sldChg chg="modSp add mod">
        <pc:chgData name="Stuart C Wilde MBE" userId="effe1fc91cccb1d5" providerId="LiveId" clId="{8ABEFA38-92CC-5145-8E42-8A047B7E19B4}" dt="2023-04-26T20:42:40.683" v="1247" actId="20577"/>
        <pc:sldMkLst>
          <pc:docMk/>
          <pc:sldMk cId="2642729713" sldId="374"/>
        </pc:sldMkLst>
        <pc:spChg chg="mod">
          <ac:chgData name="Stuart C Wilde MBE" userId="effe1fc91cccb1d5" providerId="LiveId" clId="{8ABEFA38-92CC-5145-8E42-8A047B7E19B4}" dt="2023-04-26T20:42:40.683" v="1247" actId="20577"/>
          <ac:spMkLst>
            <pc:docMk/>
            <pc:sldMk cId="2642729713" sldId="374"/>
            <ac:spMk id="26" creationId="{92CDCC6A-AFB8-0A7F-B668-E6585BAC4EB5}"/>
          </ac:spMkLst>
        </pc:spChg>
      </pc:sldChg>
      <pc:sldChg chg="modSp add mod">
        <pc:chgData name="Stuart C Wilde MBE" userId="effe1fc91cccb1d5" providerId="LiveId" clId="{8ABEFA38-92CC-5145-8E42-8A047B7E19B4}" dt="2023-04-26T20:45:58.797" v="1289" actId="20577"/>
        <pc:sldMkLst>
          <pc:docMk/>
          <pc:sldMk cId="3791068597" sldId="375"/>
        </pc:sldMkLst>
        <pc:spChg chg="mod">
          <ac:chgData name="Stuart C Wilde MBE" userId="effe1fc91cccb1d5" providerId="LiveId" clId="{8ABEFA38-92CC-5145-8E42-8A047B7E19B4}" dt="2023-04-26T20:44:19.022" v="1250" actId="20577"/>
          <ac:spMkLst>
            <pc:docMk/>
            <pc:sldMk cId="3791068597" sldId="375"/>
            <ac:spMk id="13" creationId="{B773A3A9-133B-B7E4-912A-002CFD960D3A}"/>
          </ac:spMkLst>
        </pc:spChg>
        <pc:spChg chg="mod">
          <ac:chgData name="Stuart C Wilde MBE" userId="effe1fc91cccb1d5" providerId="LiveId" clId="{8ABEFA38-92CC-5145-8E42-8A047B7E19B4}" dt="2023-04-24T21:02:00.207" v="1025" actId="1036"/>
          <ac:spMkLst>
            <pc:docMk/>
            <pc:sldMk cId="3791068597" sldId="375"/>
            <ac:spMk id="15" creationId="{B1829252-3D33-364C-DE7B-BB53233C8F14}"/>
          </ac:spMkLst>
        </pc:spChg>
        <pc:spChg chg="mod">
          <ac:chgData name="Stuart C Wilde MBE" userId="effe1fc91cccb1d5" providerId="LiveId" clId="{8ABEFA38-92CC-5145-8E42-8A047B7E19B4}" dt="2023-04-26T20:45:58.797" v="1289" actId="20577"/>
          <ac:spMkLst>
            <pc:docMk/>
            <pc:sldMk cId="3791068597" sldId="375"/>
            <ac:spMk id="59" creationId="{2F8F999E-EF4D-FEA2-87D7-30204193A90B}"/>
          </ac:spMkLst>
        </pc:spChg>
        <pc:cxnChg chg="mod">
          <ac:chgData name="Stuart C Wilde MBE" userId="effe1fc91cccb1d5" providerId="LiveId" clId="{8ABEFA38-92CC-5145-8E42-8A047B7E19B4}" dt="2023-04-26T20:44:19.022" v="1250" actId="20577"/>
          <ac:cxnSpMkLst>
            <pc:docMk/>
            <pc:sldMk cId="3791068597" sldId="375"/>
            <ac:cxnSpMk id="5" creationId="{057A2C25-7116-C9B9-23BA-F1A0EA443AD3}"/>
          </ac:cxnSpMkLst>
        </pc:cxnChg>
        <pc:cxnChg chg="mod">
          <ac:chgData name="Stuart C Wilde MBE" userId="effe1fc91cccb1d5" providerId="LiveId" clId="{8ABEFA38-92CC-5145-8E42-8A047B7E19B4}" dt="2023-04-26T20:44:19.022" v="1250" actId="20577"/>
          <ac:cxnSpMkLst>
            <pc:docMk/>
            <pc:sldMk cId="3791068597" sldId="375"/>
            <ac:cxnSpMk id="24" creationId="{C393A126-80D7-5645-3BC8-CDDD43816457}"/>
          </ac:cxnSpMkLst>
        </pc:cxnChg>
        <pc:cxnChg chg="mod">
          <ac:chgData name="Stuart C Wilde MBE" userId="effe1fc91cccb1d5" providerId="LiveId" clId="{8ABEFA38-92CC-5145-8E42-8A047B7E19B4}" dt="2023-04-26T20:44:19.022" v="1250" actId="20577"/>
          <ac:cxnSpMkLst>
            <pc:docMk/>
            <pc:sldMk cId="3791068597" sldId="375"/>
            <ac:cxnSpMk id="26" creationId="{415236CA-11BE-7ED9-50E3-C14FEB7146A3}"/>
          </ac:cxnSpMkLst>
        </pc:cxnChg>
        <pc:cxnChg chg="mod">
          <ac:chgData name="Stuart C Wilde MBE" userId="effe1fc91cccb1d5" providerId="LiveId" clId="{8ABEFA38-92CC-5145-8E42-8A047B7E19B4}" dt="2023-04-26T20:44:19.022" v="1250" actId="20577"/>
          <ac:cxnSpMkLst>
            <pc:docMk/>
            <pc:sldMk cId="3791068597" sldId="375"/>
            <ac:cxnSpMk id="27" creationId="{0328067B-70D8-93BB-FE42-BBC636E2BCC0}"/>
          </ac:cxnSpMkLst>
        </pc:cxnChg>
        <pc:cxnChg chg="mod">
          <ac:chgData name="Stuart C Wilde MBE" userId="effe1fc91cccb1d5" providerId="LiveId" clId="{8ABEFA38-92CC-5145-8E42-8A047B7E19B4}" dt="2023-04-26T20:45:58.797" v="1289" actId="20577"/>
          <ac:cxnSpMkLst>
            <pc:docMk/>
            <pc:sldMk cId="3791068597" sldId="375"/>
            <ac:cxnSpMk id="41" creationId="{A82DE0C9-0D14-8BB7-6E50-62785F2CAF55}"/>
          </ac:cxnSpMkLst>
        </pc:cxnChg>
        <pc:cxnChg chg="mod">
          <ac:chgData name="Stuart C Wilde MBE" userId="effe1fc91cccb1d5" providerId="LiveId" clId="{8ABEFA38-92CC-5145-8E42-8A047B7E19B4}" dt="2023-04-26T20:45:58.797" v="1289" actId="20577"/>
          <ac:cxnSpMkLst>
            <pc:docMk/>
            <pc:sldMk cId="3791068597" sldId="375"/>
            <ac:cxnSpMk id="42" creationId="{3E42474D-8060-5A47-55D6-8D735B0FBECD}"/>
          </ac:cxnSpMkLst>
        </pc:cxnChg>
        <pc:cxnChg chg="mod">
          <ac:chgData name="Stuart C Wilde MBE" userId="effe1fc91cccb1d5" providerId="LiveId" clId="{8ABEFA38-92CC-5145-8E42-8A047B7E19B4}" dt="2023-04-26T20:45:58.797" v="1289" actId="20577"/>
          <ac:cxnSpMkLst>
            <pc:docMk/>
            <pc:sldMk cId="3791068597" sldId="375"/>
            <ac:cxnSpMk id="48" creationId="{9897AFA2-6BBC-7220-F4E2-DEBF91600438}"/>
          </ac:cxnSpMkLst>
        </pc:cxnChg>
      </pc:sldChg>
      <pc:sldChg chg="modSp add mod">
        <pc:chgData name="Stuart C Wilde MBE" userId="effe1fc91cccb1d5" providerId="LiveId" clId="{8ABEFA38-92CC-5145-8E42-8A047B7E19B4}" dt="2023-04-26T20:48:32.268" v="1312" actId="14100"/>
        <pc:sldMkLst>
          <pc:docMk/>
          <pc:sldMk cId="1616356028" sldId="376"/>
        </pc:sldMkLst>
        <pc:spChg chg="mod">
          <ac:chgData name="Stuart C Wilde MBE" userId="effe1fc91cccb1d5" providerId="LiveId" clId="{8ABEFA38-92CC-5145-8E42-8A047B7E19B4}" dt="2023-04-26T20:46:41.094" v="1290" actId="947"/>
          <ac:spMkLst>
            <pc:docMk/>
            <pc:sldMk cId="1616356028" sldId="376"/>
            <ac:spMk id="21" creationId="{E2440B21-776F-4403-7783-2D6FC5529CB8}"/>
          </ac:spMkLst>
        </pc:spChg>
        <pc:spChg chg="mod">
          <ac:chgData name="Stuart C Wilde MBE" userId="effe1fc91cccb1d5" providerId="LiveId" clId="{8ABEFA38-92CC-5145-8E42-8A047B7E19B4}" dt="2023-04-26T20:48:32.268" v="1312" actId="14100"/>
          <ac:spMkLst>
            <pc:docMk/>
            <pc:sldMk cId="1616356028" sldId="376"/>
            <ac:spMk id="77" creationId="{90A80714-BB48-F1F5-D722-7EE8E86E59A3}"/>
          </ac:spMkLst>
        </pc:spChg>
      </pc:sldChg>
      <pc:sldChg chg="add">
        <pc:chgData name="Stuart C Wilde MBE" userId="effe1fc91cccb1d5" providerId="LiveId" clId="{8ABEFA38-92CC-5145-8E42-8A047B7E19B4}" dt="2023-04-12T16:33:14.061" v="7"/>
        <pc:sldMkLst>
          <pc:docMk/>
          <pc:sldMk cId="1120530520" sldId="377"/>
        </pc:sldMkLst>
      </pc:sldChg>
      <pc:sldChg chg="add">
        <pc:chgData name="Stuart C Wilde MBE" userId="effe1fc91cccb1d5" providerId="LiveId" clId="{8ABEFA38-92CC-5145-8E42-8A047B7E19B4}" dt="2023-04-12T16:33:14.061" v="7"/>
        <pc:sldMkLst>
          <pc:docMk/>
          <pc:sldMk cId="947407128" sldId="378"/>
        </pc:sldMkLst>
      </pc:sldChg>
      <pc:sldChg chg="modSp add mod">
        <pc:chgData name="Stuart C Wilde MBE" userId="effe1fc91cccb1d5" providerId="LiveId" clId="{8ABEFA38-92CC-5145-8E42-8A047B7E19B4}" dt="2023-04-27T13:04:41.827" v="1498" actId="20577"/>
        <pc:sldMkLst>
          <pc:docMk/>
          <pc:sldMk cId="3649043335" sldId="379"/>
        </pc:sldMkLst>
        <pc:spChg chg="mod">
          <ac:chgData name="Stuart C Wilde MBE" userId="effe1fc91cccb1d5" providerId="LiveId" clId="{8ABEFA38-92CC-5145-8E42-8A047B7E19B4}" dt="2023-04-27T13:04:41.827" v="1498" actId="20577"/>
          <ac:spMkLst>
            <pc:docMk/>
            <pc:sldMk cId="3649043335" sldId="379"/>
            <ac:spMk id="7" creationId="{861283C2-4894-457F-7FF6-47EA5DA6A114}"/>
          </ac:spMkLst>
        </pc:spChg>
      </pc:sldChg>
      <pc:sldChg chg="modSp add mod">
        <pc:chgData name="Stuart C Wilde MBE" userId="effe1fc91cccb1d5" providerId="LiveId" clId="{8ABEFA38-92CC-5145-8E42-8A047B7E19B4}" dt="2023-04-26T20:51:08.026" v="1315" actId="313"/>
        <pc:sldMkLst>
          <pc:docMk/>
          <pc:sldMk cId="513143195" sldId="380"/>
        </pc:sldMkLst>
        <pc:spChg chg="mod">
          <ac:chgData name="Stuart C Wilde MBE" userId="effe1fc91cccb1d5" providerId="LiveId" clId="{8ABEFA38-92CC-5145-8E42-8A047B7E19B4}" dt="2023-04-26T20:51:08.026" v="1315" actId="313"/>
          <ac:spMkLst>
            <pc:docMk/>
            <pc:sldMk cId="513143195" sldId="380"/>
            <ac:spMk id="3" creationId="{DB760C80-3D7C-0598-FA33-FF59A5F8591C}"/>
          </ac:spMkLst>
        </pc:spChg>
      </pc:sldChg>
      <pc:sldChg chg="add">
        <pc:chgData name="Stuart C Wilde MBE" userId="effe1fc91cccb1d5" providerId="LiveId" clId="{8ABEFA38-92CC-5145-8E42-8A047B7E19B4}" dt="2023-04-12T16:33:37.932" v="8"/>
        <pc:sldMkLst>
          <pc:docMk/>
          <pc:sldMk cId="120992318" sldId="381"/>
        </pc:sldMkLst>
      </pc:sldChg>
      <pc:sldChg chg="modSp add mod">
        <pc:chgData name="Stuart C Wilde MBE" userId="effe1fc91cccb1d5" providerId="LiveId" clId="{8ABEFA38-92CC-5145-8E42-8A047B7E19B4}" dt="2023-04-26T20:58:51.098" v="1345" actId="20577"/>
        <pc:sldMkLst>
          <pc:docMk/>
          <pc:sldMk cId="2585281830" sldId="382"/>
        </pc:sldMkLst>
        <pc:spChg chg="mod">
          <ac:chgData name="Stuart C Wilde MBE" userId="effe1fc91cccb1d5" providerId="LiveId" clId="{8ABEFA38-92CC-5145-8E42-8A047B7E19B4}" dt="2023-04-26T20:58:51.098" v="1345" actId="20577"/>
          <ac:spMkLst>
            <pc:docMk/>
            <pc:sldMk cId="2585281830" sldId="382"/>
            <ac:spMk id="26" creationId="{92CDCC6A-AFB8-0A7F-B668-E6585BAC4EB5}"/>
          </ac:spMkLst>
        </pc:spChg>
      </pc:sldChg>
      <pc:sldChg chg="modSp add mod">
        <pc:chgData name="Stuart C Wilde MBE" userId="effe1fc91cccb1d5" providerId="LiveId" clId="{8ABEFA38-92CC-5145-8E42-8A047B7E19B4}" dt="2023-04-26T20:59:25.228" v="1351" actId="20577"/>
        <pc:sldMkLst>
          <pc:docMk/>
          <pc:sldMk cId="1794018066" sldId="383"/>
        </pc:sldMkLst>
        <pc:spChg chg="mod">
          <ac:chgData name="Stuart C Wilde MBE" userId="effe1fc91cccb1d5" providerId="LiveId" clId="{8ABEFA38-92CC-5145-8E42-8A047B7E19B4}" dt="2023-04-26T20:57:11.040" v="1329" actId="20577"/>
          <ac:spMkLst>
            <pc:docMk/>
            <pc:sldMk cId="1794018066" sldId="383"/>
            <ac:spMk id="13" creationId="{B773A3A9-133B-B7E4-912A-002CFD960D3A}"/>
          </ac:spMkLst>
        </pc:spChg>
        <pc:spChg chg="mod">
          <ac:chgData name="Stuart C Wilde MBE" userId="effe1fc91cccb1d5" providerId="LiveId" clId="{8ABEFA38-92CC-5145-8E42-8A047B7E19B4}" dt="2023-04-26T20:59:25.228" v="1351" actId="20577"/>
          <ac:spMkLst>
            <pc:docMk/>
            <pc:sldMk cId="1794018066" sldId="383"/>
            <ac:spMk id="38" creationId="{87719B2B-1730-6521-58EA-D56985DF2043}"/>
          </ac:spMkLst>
        </pc:spChg>
        <pc:cxnChg chg="mod">
          <ac:chgData name="Stuart C Wilde MBE" userId="effe1fc91cccb1d5" providerId="LiveId" clId="{8ABEFA38-92CC-5145-8E42-8A047B7E19B4}" dt="2023-04-26T20:57:11.040" v="1329" actId="20577"/>
          <ac:cxnSpMkLst>
            <pc:docMk/>
            <pc:sldMk cId="1794018066" sldId="383"/>
            <ac:cxnSpMk id="2" creationId="{30259250-AEEC-653B-FE9D-C39DA5B012AE}"/>
          </ac:cxnSpMkLst>
        </pc:cxnChg>
        <pc:cxnChg chg="mod">
          <ac:chgData name="Stuart C Wilde MBE" userId="effe1fc91cccb1d5" providerId="LiveId" clId="{8ABEFA38-92CC-5145-8E42-8A047B7E19B4}" dt="2023-04-26T20:57:11.040" v="1329" actId="20577"/>
          <ac:cxnSpMkLst>
            <pc:docMk/>
            <pc:sldMk cId="1794018066" sldId="383"/>
            <ac:cxnSpMk id="6" creationId="{638E85BB-5130-5CB9-4A77-B55F38B6FAF6}"/>
          </ac:cxnSpMkLst>
        </pc:cxnChg>
        <pc:cxnChg chg="mod">
          <ac:chgData name="Stuart C Wilde MBE" userId="effe1fc91cccb1d5" providerId="LiveId" clId="{8ABEFA38-92CC-5145-8E42-8A047B7E19B4}" dt="2023-04-26T20:57:11.040" v="1329" actId="20577"/>
          <ac:cxnSpMkLst>
            <pc:docMk/>
            <pc:sldMk cId="1794018066" sldId="383"/>
            <ac:cxnSpMk id="12" creationId="{56B3ABD5-1399-28A4-F629-C5D31CDD3EF9}"/>
          </ac:cxnSpMkLst>
        </pc:cxnChg>
        <pc:cxnChg chg="mod">
          <ac:chgData name="Stuart C Wilde MBE" userId="effe1fc91cccb1d5" providerId="LiveId" clId="{8ABEFA38-92CC-5145-8E42-8A047B7E19B4}" dt="2023-04-26T20:57:11.040" v="1329" actId="20577"/>
          <ac:cxnSpMkLst>
            <pc:docMk/>
            <pc:sldMk cId="1794018066" sldId="383"/>
            <ac:cxnSpMk id="21" creationId="{E32A380C-0411-7473-3033-87D1ED95CDF2}"/>
          </ac:cxnSpMkLst>
        </pc:cxnChg>
      </pc:sldChg>
      <pc:sldChg chg="add">
        <pc:chgData name="Stuart C Wilde MBE" userId="effe1fc91cccb1d5" providerId="LiveId" clId="{8ABEFA38-92CC-5145-8E42-8A047B7E19B4}" dt="2023-04-12T16:33:37.932" v="8"/>
        <pc:sldMkLst>
          <pc:docMk/>
          <pc:sldMk cId="3604343314" sldId="384"/>
        </pc:sldMkLst>
      </pc:sldChg>
      <pc:sldChg chg="add">
        <pc:chgData name="Stuart C Wilde MBE" userId="effe1fc91cccb1d5" providerId="LiveId" clId="{8ABEFA38-92CC-5145-8E42-8A047B7E19B4}" dt="2023-04-12T16:33:37.932" v="8"/>
        <pc:sldMkLst>
          <pc:docMk/>
          <pc:sldMk cId="1650756802" sldId="385"/>
        </pc:sldMkLst>
      </pc:sldChg>
      <pc:sldChg chg="add">
        <pc:chgData name="Stuart C Wilde MBE" userId="effe1fc91cccb1d5" providerId="LiveId" clId="{8ABEFA38-92CC-5145-8E42-8A047B7E19B4}" dt="2023-04-12T16:33:37.932" v="8"/>
        <pc:sldMkLst>
          <pc:docMk/>
          <pc:sldMk cId="2228229035" sldId="386"/>
        </pc:sldMkLst>
      </pc:sldChg>
      <pc:sldChg chg="modSp add mod">
        <pc:chgData name="Stuart C Wilde MBE" userId="effe1fc91cccb1d5" providerId="LiveId" clId="{8ABEFA38-92CC-5145-8E42-8A047B7E19B4}" dt="2023-04-26T21:01:35.517" v="1353" actId="313"/>
        <pc:sldMkLst>
          <pc:docMk/>
          <pc:sldMk cId="907565346" sldId="387"/>
        </pc:sldMkLst>
        <pc:spChg chg="mod">
          <ac:chgData name="Stuart C Wilde MBE" userId="effe1fc91cccb1d5" providerId="LiveId" clId="{8ABEFA38-92CC-5145-8E42-8A047B7E19B4}" dt="2023-04-26T21:01:35.517" v="1353" actId="313"/>
          <ac:spMkLst>
            <pc:docMk/>
            <pc:sldMk cId="907565346" sldId="387"/>
            <ac:spMk id="52" creationId="{E8ADFE03-EBE8-FAA2-0C46-AEBF6F06150F}"/>
          </ac:spMkLst>
        </pc:spChg>
      </pc:sldChg>
      <pc:sldChg chg="modSp add mod">
        <pc:chgData name="Stuart C Wilde MBE" userId="effe1fc91cccb1d5" providerId="LiveId" clId="{8ABEFA38-92CC-5145-8E42-8A047B7E19B4}" dt="2023-04-26T21:04:02.720" v="1367" actId="20577"/>
        <pc:sldMkLst>
          <pc:docMk/>
          <pc:sldMk cId="3424524000" sldId="388"/>
        </pc:sldMkLst>
        <pc:spChg chg="mod">
          <ac:chgData name="Stuart C Wilde MBE" userId="effe1fc91cccb1d5" providerId="LiveId" clId="{8ABEFA38-92CC-5145-8E42-8A047B7E19B4}" dt="2023-04-26T21:03:17.493" v="1366" actId="313"/>
          <ac:spMkLst>
            <pc:docMk/>
            <pc:sldMk cId="3424524000" sldId="388"/>
            <ac:spMk id="23" creationId="{69E14D99-A306-B43E-6C4C-0C71B75C9AB6}"/>
          </ac:spMkLst>
        </pc:spChg>
        <pc:spChg chg="mod">
          <ac:chgData name="Stuart C Wilde MBE" userId="effe1fc91cccb1d5" providerId="LiveId" clId="{8ABEFA38-92CC-5145-8E42-8A047B7E19B4}" dt="2023-04-26T21:04:02.720" v="1367" actId="20577"/>
          <ac:spMkLst>
            <pc:docMk/>
            <pc:sldMk cId="3424524000" sldId="388"/>
            <ac:spMk id="24" creationId="{D906E27B-F783-1929-FA8A-3511A629A8D3}"/>
          </ac:spMkLst>
        </pc:spChg>
      </pc:sldChg>
      <pc:sldChg chg="add">
        <pc:chgData name="Stuart C Wilde MBE" userId="effe1fc91cccb1d5" providerId="LiveId" clId="{8ABEFA38-92CC-5145-8E42-8A047B7E19B4}" dt="2023-04-12T16:34:00.712" v="9"/>
        <pc:sldMkLst>
          <pc:docMk/>
          <pc:sldMk cId="1670981793" sldId="389"/>
        </pc:sldMkLst>
      </pc:sldChg>
      <pc:sldChg chg="add">
        <pc:chgData name="Stuart C Wilde MBE" userId="effe1fc91cccb1d5" providerId="LiveId" clId="{8ABEFA38-92CC-5145-8E42-8A047B7E19B4}" dt="2023-04-12T16:34:00.712" v="9"/>
        <pc:sldMkLst>
          <pc:docMk/>
          <pc:sldMk cId="997945314" sldId="390"/>
        </pc:sldMkLst>
      </pc:sldChg>
      <pc:sldChg chg="add">
        <pc:chgData name="Stuart C Wilde MBE" userId="effe1fc91cccb1d5" providerId="LiveId" clId="{8ABEFA38-92CC-5145-8E42-8A047B7E19B4}" dt="2023-04-12T16:34:00.712" v="9"/>
        <pc:sldMkLst>
          <pc:docMk/>
          <pc:sldMk cId="1305525641" sldId="391"/>
        </pc:sldMkLst>
      </pc:sldChg>
      <pc:sldChg chg="modSp add mod">
        <pc:chgData name="Stuart C Wilde MBE" userId="effe1fc91cccb1d5" providerId="LiveId" clId="{8ABEFA38-92CC-5145-8E42-8A047B7E19B4}" dt="2023-04-26T21:11:30.438" v="1380" actId="20577"/>
        <pc:sldMkLst>
          <pc:docMk/>
          <pc:sldMk cId="3298533295" sldId="392"/>
        </pc:sldMkLst>
        <pc:spChg chg="mod">
          <ac:chgData name="Stuart C Wilde MBE" userId="effe1fc91cccb1d5" providerId="LiveId" clId="{8ABEFA38-92CC-5145-8E42-8A047B7E19B4}" dt="2023-04-26T21:11:30.438" v="1380" actId="20577"/>
          <ac:spMkLst>
            <pc:docMk/>
            <pc:sldMk cId="3298533295" sldId="392"/>
            <ac:spMk id="26" creationId="{92CDCC6A-AFB8-0A7F-B668-E6585BAC4EB5}"/>
          </ac:spMkLst>
        </pc:spChg>
      </pc:sldChg>
      <pc:sldChg chg="modSp add mod">
        <pc:chgData name="Stuart C Wilde MBE" userId="effe1fc91cccb1d5" providerId="LiveId" clId="{8ABEFA38-92CC-5145-8E42-8A047B7E19B4}" dt="2023-04-26T21:12:13.507" v="1383" actId="20577"/>
        <pc:sldMkLst>
          <pc:docMk/>
          <pc:sldMk cId="3632034598" sldId="393"/>
        </pc:sldMkLst>
        <pc:spChg chg="mod">
          <ac:chgData name="Stuart C Wilde MBE" userId="effe1fc91cccb1d5" providerId="LiveId" clId="{8ABEFA38-92CC-5145-8E42-8A047B7E19B4}" dt="2023-04-26T21:12:13.507" v="1383" actId="20577"/>
          <ac:spMkLst>
            <pc:docMk/>
            <pc:sldMk cId="3632034598" sldId="393"/>
            <ac:spMk id="13" creationId="{B773A3A9-133B-B7E4-912A-002CFD960D3A}"/>
          </ac:spMkLst>
        </pc:spChg>
      </pc:sldChg>
      <pc:sldChg chg="add">
        <pc:chgData name="Stuart C Wilde MBE" userId="effe1fc91cccb1d5" providerId="LiveId" clId="{8ABEFA38-92CC-5145-8E42-8A047B7E19B4}" dt="2023-04-12T16:34:00.712" v="9"/>
        <pc:sldMkLst>
          <pc:docMk/>
          <pc:sldMk cId="3486815691" sldId="394"/>
        </pc:sldMkLst>
      </pc:sldChg>
      <pc:sldChg chg="modSp add mod">
        <pc:chgData name="Stuart C Wilde MBE" userId="effe1fc91cccb1d5" providerId="LiveId" clId="{8ABEFA38-92CC-5145-8E42-8A047B7E19B4}" dt="2023-04-26T21:13:39.942" v="1405" actId="14100"/>
        <pc:sldMkLst>
          <pc:docMk/>
          <pc:sldMk cId="1116673399" sldId="395"/>
        </pc:sldMkLst>
        <pc:spChg chg="mod">
          <ac:chgData name="Stuart C Wilde MBE" userId="effe1fc91cccb1d5" providerId="LiveId" clId="{8ABEFA38-92CC-5145-8E42-8A047B7E19B4}" dt="2023-04-26T21:13:39.942" v="1405" actId="14100"/>
          <ac:spMkLst>
            <pc:docMk/>
            <pc:sldMk cId="1116673399" sldId="395"/>
            <ac:spMk id="23" creationId="{9899B22A-0847-3B21-BC73-BCC3F5FC9C64}"/>
          </ac:spMkLst>
        </pc:spChg>
      </pc:sldChg>
      <pc:sldChg chg="add">
        <pc:chgData name="Stuart C Wilde MBE" userId="effe1fc91cccb1d5" providerId="LiveId" clId="{8ABEFA38-92CC-5145-8E42-8A047B7E19B4}" dt="2023-04-12T16:34:00.712" v="9"/>
        <pc:sldMkLst>
          <pc:docMk/>
          <pc:sldMk cId="2203953103" sldId="396"/>
        </pc:sldMkLst>
      </pc:sldChg>
      <pc:sldChg chg="add">
        <pc:chgData name="Stuart C Wilde MBE" userId="effe1fc91cccb1d5" providerId="LiveId" clId="{8ABEFA38-92CC-5145-8E42-8A047B7E19B4}" dt="2023-04-12T16:34:00.712" v="9"/>
        <pc:sldMkLst>
          <pc:docMk/>
          <pc:sldMk cId="3919662093" sldId="397"/>
        </pc:sldMkLst>
      </pc:sldChg>
      <pc:sldChg chg="modSp add mod">
        <pc:chgData name="Stuart C Wilde MBE" userId="effe1fc91cccb1d5" providerId="LiveId" clId="{8ABEFA38-92CC-5145-8E42-8A047B7E19B4}" dt="2023-05-16T15:06:08.173" v="3109" actId="14100"/>
        <pc:sldMkLst>
          <pc:docMk/>
          <pc:sldMk cId="3993583602" sldId="398"/>
        </pc:sldMkLst>
        <pc:spChg chg="mod">
          <ac:chgData name="Stuart C Wilde MBE" userId="effe1fc91cccb1d5" providerId="LiveId" clId="{8ABEFA38-92CC-5145-8E42-8A047B7E19B4}" dt="2023-05-16T15:06:00.549" v="3108" actId="1035"/>
          <ac:spMkLst>
            <pc:docMk/>
            <pc:sldMk cId="3993583602" sldId="398"/>
            <ac:spMk id="44" creationId="{4D78967D-8D21-48F2-FB69-8E364F1BF138}"/>
          </ac:spMkLst>
        </pc:spChg>
        <pc:spChg chg="mod">
          <ac:chgData name="Stuart C Wilde MBE" userId="effe1fc91cccb1d5" providerId="LiveId" clId="{8ABEFA38-92CC-5145-8E42-8A047B7E19B4}" dt="2023-05-16T15:06:00.549" v="3108" actId="1035"/>
          <ac:spMkLst>
            <pc:docMk/>
            <pc:sldMk cId="3993583602" sldId="398"/>
            <ac:spMk id="46" creationId="{0E7004AA-0FD1-0D12-EF67-09C583766902}"/>
          </ac:spMkLst>
        </pc:spChg>
        <pc:cxnChg chg="mod">
          <ac:chgData name="Stuart C Wilde MBE" userId="effe1fc91cccb1d5" providerId="LiveId" clId="{8ABEFA38-92CC-5145-8E42-8A047B7E19B4}" dt="2023-05-16T15:06:08.173" v="3109" actId="14100"/>
          <ac:cxnSpMkLst>
            <pc:docMk/>
            <pc:sldMk cId="3993583602" sldId="398"/>
            <ac:cxnSpMk id="45" creationId="{E013052B-224B-E628-99C1-7C1EE84D7D6E}"/>
          </ac:cxnSpMkLst>
        </pc:cxnChg>
      </pc:sldChg>
      <pc:sldChg chg="add">
        <pc:chgData name="Stuart C Wilde MBE" userId="effe1fc91cccb1d5" providerId="LiveId" clId="{8ABEFA38-92CC-5145-8E42-8A047B7E19B4}" dt="2023-04-12T16:34:21.835" v="10"/>
        <pc:sldMkLst>
          <pc:docMk/>
          <pc:sldMk cId="3697075112" sldId="399"/>
        </pc:sldMkLst>
      </pc:sldChg>
    </pc:docChg>
  </pc:docChgLst>
  <pc:docChgLst>
    <pc:chgData name="Stuart C Wilde MBE" userId="effe1fc91cccb1d5" providerId="LiveId" clId="{0B7434C0-F6C9-5341-B016-8AA67EE59543}"/>
    <pc:docChg chg="undo custSel addSld delSld modSld">
      <pc:chgData name="Stuart C Wilde MBE" userId="effe1fc91cccb1d5" providerId="LiveId" clId="{0B7434C0-F6C9-5341-B016-8AA67EE59543}" dt="2023-12-07T16:45:26.622" v="1847" actId="1076"/>
      <pc:docMkLst>
        <pc:docMk/>
      </pc:docMkLst>
      <pc:sldChg chg="del">
        <pc:chgData name="Stuart C Wilde MBE" userId="effe1fc91cccb1d5" providerId="LiveId" clId="{0B7434C0-F6C9-5341-B016-8AA67EE59543}" dt="2023-12-05T19:49:43.754" v="381" actId="2696"/>
        <pc:sldMkLst>
          <pc:docMk/>
          <pc:sldMk cId="3690740411" sldId="256"/>
        </pc:sldMkLst>
      </pc:sldChg>
      <pc:sldChg chg="addSp delSp modSp mod">
        <pc:chgData name="Stuart C Wilde MBE" userId="effe1fc91cccb1d5" providerId="LiveId" clId="{0B7434C0-F6C9-5341-B016-8AA67EE59543}" dt="2023-12-05T20:04:18.315" v="591" actId="20577"/>
        <pc:sldMkLst>
          <pc:docMk/>
          <pc:sldMk cId="832641308" sldId="261"/>
        </pc:sldMkLst>
        <pc:spChg chg="del">
          <ac:chgData name="Stuart C Wilde MBE" userId="effe1fc91cccb1d5" providerId="LiveId" clId="{0B7434C0-F6C9-5341-B016-8AA67EE59543}" dt="2023-12-05T20:04:13.362" v="588" actId="478"/>
          <ac:spMkLst>
            <pc:docMk/>
            <pc:sldMk cId="832641308" sldId="261"/>
            <ac:spMk id="2" creationId="{0F7DA49C-DD10-E0C4-9A03-C3A5B28BA9B0}"/>
          </ac:spMkLst>
        </pc:spChg>
        <pc:spChg chg="del">
          <ac:chgData name="Stuart C Wilde MBE" userId="effe1fc91cccb1d5" providerId="LiveId" clId="{0B7434C0-F6C9-5341-B016-8AA67EE59543}" dt="2023-12-05T19:50:40.641" v="388" actId="478"/>
          <ac:spMkLst>
            <pc:docMk/>
            <pc:sldMk cId="832641308" sldId="261"/>
            <ac:spMk id="4" creationId="{60735DC8-A105-4BD0-A57F-2FFC38AECE84}"/>
          </ac:spMkLst>
        </pc:spChg>
        <pc:spChg chg="mod">
          <ac:chgData name="Stuart C Wilde MBE" userId="effe1fc91cccb1d5" providerId="LiveId" clId="{0B7434C0-F6C9-5341-B016-8AA67EE59543}" dt="2023-11-29T20:54:52.267" v="300" actId="14100"/>
          <ac:spMkLst>
            <pc:docMk/>
            <pc:sldMk cId="832641308" sldId="261"/>
            <ac:spMk id="5" creationId="{4C48B27C-BB60-C069-69E2-D74DA0FCEA05}"/>
          </ac:spMkLst>
        </pc:spChg>
        <pc:spChg chg="mod">
          <ac:chgData name="Stuart C Wilde MBE" userId="effe1fc91cccb1d5" providerId="LiveId" clId="{0B7434C0-F6C9-5341-B016-8AA67EE59543}" dt="2023-11-29T20:55:02.959" v="333" actId="14100"/>
          <ac:spMkLst>
            <pc:docMk/>
            <pc:sldMk cId="832641308" sldId="261"/>
            <ac:spMk id="6" creationId="{F61C0742-9BF7-F384-F861-42A29325F6A7}"/>
          </ac:spMkLst>
        </pc:spChg>
        <pc:spChg chg="mod">
          <ac:chgData name="Stuart C Wilde MBE" userId="effe1fc91cccb1d5" providerId="LiveId" clId="{0B7434C0-F6C9-5341-B016-8AA67EE59543}" dt="2023-11-29T20:55:12.308" v="352" actId="1038"/>
          <ac:spMkLst>
            <pc:docMk/>
            <pc:sldMk cId="832641308" sldId="261"/>
            <ac:spMk id="7" creationId="{19A14D7A-6FD0-C59F-FACC-1E2091E0A981}"/>
          </ac:spMkLst>
        </pc:spChg>
        <pc:spChg chg="add mod">
          <ac:chgData name="Stuart C Wilde MBE" userId="effe1fc91cccb1d5" providerId="LiveId" clId="{0B7434C0-F6C9-5341-B016-8AA67EE59543}" dt="2023-12-05T20:04:18.315" v="591" actId="20577"/>
          <ac:spMkLst>
            <pc:docMk/>
            <pc:sldMk cId="832641308" sldId="261"/>
            <ac:spMk id="12" creationId="{9DE5A2F6-3F8A-BEF0-CA3B-87CC2C093318}"/>
          </ac:spMkLst>
        </pc:spChg>
        <pc:spChg chg="del">
          <ac:chgData name="Stuart C Wilde MBE" userId="effe1fc91cccb1d5" providerId="LiveId" clId="{0B7434C0-F6C9-5341-B016-8AA67EE59543}" dt="2023-12-05T19:50:40.641" v="388" actId="478"/>
          <ac:spMkLst>
            <pc:docMk/>
            <pc:sldMk cId="832641308" sldId="261"/>
            <ac:spMk id="14" creationId="{8F43C2BE-FC11-4556-86F2-8EE2FBBF10D2}"/>
          </ac:spMkLst>
        </pc:spChg>
        <pc:spChg chg="mod">
          <ac:chgData name="Stuart C Wilde MBE" userId="effe1fc91cccb1d5" providerId="LiveId" clId="{0B7434C0-F6C9-5341-B016-8AA67EE59543}" dt="2023-11-29T20:56:27.856" v="377" actId="14100"/>
          <ac:spMkLst>
            <pc:docMk/>
            <pc:sldMk cId="832641308" sldId="261"/>
            <ac:spMk id="19" creationId="{44EEFD8E-3433-84A8-EDD2-9380F38B536F}"/>
          </ac:spMkLst>
        </pc:spChg>
        <pc:spChg chg="mod">
          <ac:chgData name="Stuart C Wilde MBE" userId="effe1fc91cccb1d5" providerId="LiveId" clId="{0B7434C0-F6C9-5341-B016-8AA67EE59543}" dt="2023-11-29T20:56:27.856" v="377" actId="14100"/>
          <ac:spMkLst>
            <pc:docMk/>
            <pc:sldMk cId="832641308" sldId="261"/>
            <ac:spMk id="20" creationId="{523E384D-B60D-642D-466A-F3676C95B071}"/>
          </ac:spMkLst>
        </pc:spChg>
        <pc:spChg chg="mod">
          <ac:chgData name="Stuart C Wilde MBE" userId="effe1fc91cccb1d5" providerId="LiveId" clId="{0B7434C0-F6C9-5341-B016-8AA67EE59543}" dt="2023-11-29T20:56:27.856" v="377" actId="14100"/>
          <ac:spMkLst>
            <pc:docMk/>
            <pc:sldMk cId="832641308" sldId="261"/>
            <ac:spMk id="21" creationId="{F5FED702-6B64-6332-B3CF-6B61F97267E9}"/>
          </ac:spMkLst>
        </pc:spChg>
        <pc:spChg chg="del">
          <ac:chgData name="Stuart C Wilde MBE" userId="effe1fc91cccb1d5" providerId="LiveId" clId="{0B7434C0-F6C9-5341-B016-8AA67EE59543}" dt="2023-12-05T19:50:40.641" v="388" actId="478"/>
          <ac:spMkLst>
            <pc:docMk/>
            <pc:sldMk cId="832641308" sldId="261"/>
            <ac:spMk id="25" creationId="{F54BD576-CC82-43DA-A008-C28EF60A448A}"/>
          </ac:spMkLst>
        </pc:spChg>
        <pc:graphicFrameChg chg="mod modGraphic">
          <ac:chgData name="Stuart C Wilde MBE" userId="effe1fc91cccb1d5" providerId="LiveId" clId="{0B7434C0-F6C9-5341-B016-8AA67EE59543}" dt="2023-11-29T20:57:28.406" v="380" actId="207"/>
          <ac:graphicFrameMkLst>
            <pc:docMk/>
            <pc:sldMk cId="832641308" sldId="261"/>
            <ac:graphicFrameMk id="3" creationId="{FE9A2EF0-09CC-B316-6611-29E3DE04029E}"/>
          </ac:graphicFrameMkLst>
        </pc:graphicFrameChg>
        <pc:cxnChg chg="del">
          <ac:chgData name="Stuart C Wilde MBE" userId="effe1fc91cccb1d5" providerId="LiveId" clId="{0B7434C0-F6C9-5341-B016-8AA67EE59543}" dt="2023-12-05T19:50:40.641" v="388" actId="478"/>
          <ac:cxnSpMkLst>
            <pc:docMk/>
            <pc:sldMk cId="832641308" sldId="261"/>
            <ac:cxnSpMk id="8" creationId="{50060E80-F1C3-4E50-B873-7CFDEEA90049}"/>
          </ac:cxnSpMkLst>
        </pc:cxnChg>
        <pc:cxnChg chg="del">
          <ac:chgData name="Stuart C Wilde MBE" userId="effe1fc91cccb1d5" providerId="LiveId" clId="{0B7434C0-F6C9-5341-B016-8AA67EE59543}" dt="2023-12-05T19:50:40.641" v="388" actId="478"/>
          <ac:cxnSpMkLst>
            <pc:docMk/>
            <pc:sldMk cId="832641308" sldId="261"/>
            <ac:cxnSpMk id="9" creationId="{01C52B09-2839-4160-A3C1-6BB201E5D53A}"/>
          </ac:cxnSpMkLst>
        </pc:cxnChg>
        <pc:cxnChg chg="del">
          <ac:chgData name="Stuart C Wilde MBE" userId="effe1fc91cccb1d5" providerId="LiveId" clId="{0B7434C0-F6C9-5341-B016-8AA67EE59543}" dt="2023-12-05T19:50:40.641" v="388" actId="478"/>
          <ac:cxnSpMkLst>
            <pc:docMk/>
            <pc:sldMk cId="832641308" sldId="261"/>
            <ac:cxnSpMk id="10" creationId="{FC6C2AB6-E695-4520-9F38-6B6A0DE36B04}"/>
          </ac:cxnSpMkLst>
        </pc:cxnChg>
        <pc:cxnChg chg="del">
          <ac:chgData name="Stuart C Wilde MBE" userId="effe1fc91cccb1d5" providerId="LiveId" clId="{0B7434C0-F6C9-5341-B016-8AA67EE59543}" dt="2023-12-05T19:50:40.641" v="388" actId="478"/>
          <ac:cxnSpMkLst>
            <pc:docMk/>
            <pc:sldMk cId="832641308" sldId="261"/>
            <ac:cxnSpMk id="11" creationId="{8F28B946-C7F6-4BF4-9E0C-3FACB97B07C7}"/>
          </ac:cxnSpMkLst>
        </pc:cxnChg>
      </pc:sldChg>
      <pc:sldChg chg="addSp delSp modSp del mod">
        <pc:chgData name="Stuart C Wilde MBE" userId="effe1fc91cccb1d5" providerId="LiveId" clId="{0B7434C0-F6C9-5341-B016-8AA67EE59543}" dt="2023-11-29T14:06:45.047" v="104" actId="2696"/>
        <pc:sldMkLst>
          <pc:docMk/>
          <pc:sldMk cId="2060847742" sldId="271"/>
        </pc:sldMkLst>
        <pc:graphicFrameChg chg="add del mod">
          <ac:chgData name="Stuart C Wilde MBE" userId="effe1fc91cccb1d5" providerId="LiveId" clId="{0B7434C0-F6C9-5341-B016-8AA67EE59543}" dt="2023-11-29T13:58:23.870" v="1"/>
          <ac:graphicFrameMkLst>
            <pc:docMk/>
            <pc:sldMk cId="2060847742" sldId="271"/>
            <ac:graphicFrameMk id="3" creationId="{A993F9DA-06B2-3408-DCD6-309D4737BD8B}"/>
          </ac:graphicFrameMkLst>
        </pc:graphicFrameChg>
        <pc:picChg chg="add del mod">
          <ac:chgData name="Stuart C Wilde MBE" userId="effe1fc91cccb1d5" providerId="LiveId" clId="{0B7434C0-F6C9-5341-B016-8AA67EE59543}" dt="2023-11-29T13:59:06.738" v="6" actId="478"/>
          <ac:picMkLst>
            <pc:docMk/>
            <pc:sldMk cId="2060847742" sldId="271"/>
            <ac:picMk id="6" creationId="{38FD06CB-23E3-5F19-21C5-0C03B20B2F00}"/>
          </ac:picMkLst>
        </pc:picChg>
      </pc:sldChg>
      <pc:sldChg chg="addSp delSp modSp mod">
        <pc:chgData name="Stuart C Wilde MBE" userId="effe1fc91cccb1d5" providerId="LiveId" clId="{0B7434C0-F6C9-5341-B016-8AA67EE59543}" dt="2023-12-07T16:45:26.622" v="1847" actId="1076"/>
        <pc:sldMkLst>
          <pc:docMk/>
          <pc:sldMk cId="1923896702" sldId="275"/>
        </pc:sldMkLst>
        <pc:spChg chg="mod">
          <ac:chgData name="Stuart C Wilde MBE" userId="effe1fc91cccb1d5" providerId="LiveId" clId="{0B7434C0-F6C9-5341-B016-8AA67EE59543}" dt="2023-12-06T20:00:29.450" v="1323" actId="1037"/>
          <ac:spMkLst>
            <pc:docMk/>
            <pc:sldMk cId="1923896702" sldId="275"/>
            <ac:spMk id="2" creationId="{FAB459E6-167B-6B66-071B-9EE69C209B85}"/>
          </ac:spMkLst>
        </pc:spChg>
        <pc:spChg chg="mod">
          <ac:chgData name="Stuart C Wilde MBE" userId="effe1fc91cccb1d5" providerId="LiveId" clId="{0B7434C0-F6C9-5341-B016-8AA67EE59543}" dt="2023-12-06T20:00:29.450" v="1323" actId="1037"/>
          <ac:spMkLst>
            <pc:docMk/>
            <pc:sldMk cId="1923896702" sldId="275"/>
            <ac:spMk id="3" creationId="{4ACF69E4-3422-1B83-8F6E-C97A31C6E981}"/>
          </ac:spMkLst>
        </pc:spChg>
        <pc:spChg chg="del">
          <ac:chgData name="Stuart C Wilde MBE" userId="effe1fc91cccb1d5" providerId="LiveId" clId="{0B7434C0-F6C9-5341-B016-8AA67EE59543}" dt="2023-12-05T19:49:51.171" v="382" actId="478"/>
          <ac:spMkLst>
            <pc:docMk/>
            <pc:sldMk cId="1923896702" sldId="275"/>
            <ac:spMk id="4" creationId="{60735DC8-A105-4BD0-A57F-2FFC38AECE84}"/>
          </ac:spMkLst>
        </pc:spChg>
        <pc:spChg chg="add mod">
          <ac:chgData name="Stuart C Wilde MBE" userId="effe1fc91cccb1d5" providerId="LiveId" clId="{0B7434C0-F6C9-5341-B016-8AA67EE59543}" dt="2023-12-07T16:45:26.622" v="1847" actId="1076"/>
          <ac:spMkLst>
            <pc:docMk/>
            <pc:sldMk cId="1923896702" sldId="275"/>
            <ac:spMk id="4" creationId="{814AE1BF-7DEE-45EF-BD76-F3E745F018AD}"/>
          </ac:spMkLst>
        </pc:spChg>
        <pc:spChg chg="mod">
          <ac:chgData name="Stuart C Wilde MBE" userId="effe1fc91cccb1d5" providerId="LiveId" clId="{0B7434C0-F6C9-5341-B016-8AA67EE59543}" dt="2023-12-06T20:00:29.450" v="1323" actId="1037"/>
          <ac:spMkLst>
            <pc:docMk/>
            <pc:sldMk cId="1923896702" sldId="275"/>
            <ac:spMk id="5" creationId="{32D68624-1E4C-94CE-3B7E-8F59237833EA}"/>
          </ac:spMkLst>
        </pc:spChg>
        <pc:spChg chg="add del mod">
          <ac:chgData name="Stuart C Wilde MBE" userId="effe1fc91cccb1d5" providerId="LiveId" clId="{0B7434C0-F6C9-5341-B016-8AA67EE59543}" dt="2023-12-06T20:11:29.329" v="1686" actId="478"/>
          <ac:spMkLst>
            <pc:docMk/>
            <pc:sldMk cId="1923896702" sldId="275"/>
            <ac:spMk id="6" creationId="{C5288BA9-B39E-DF66-5621-2D8A0AD8FAD5}"/>
          </ac:spMkLst>
        </pc:spChg>
        <pc:spChg chg="mod">
          <ac:chgData name="Stuart C Wilde MBE" userId="effe1fc91cccb1d5" providerId="LiveId" clId="{0B7434C0-F6C9-5341-B016-8AA67EE59543}" dt="2023-12-06T20:00:29.450" v="1323" actId="1037"/>
          <ac:spMkLst>
            <pc:docMk/>
            <pc:sldMk cId="1923896702" sldId="275"/>
            <ac:spMk id="7" creationId="{28C18038-3CE3-D588-CE98-5FA1B79886F1}"/>
          </ac:spMkLst>
        </pc:spChg>
        <pc:spChg chg="mod">
          <ac:chgData name="Stuart C Wilde MBE" userId="effe1fc91cccb1d5" providerId="LiveId" clId="{0B7434C0-F6C9-5341-B016-8AA67EE59543}" dt="2023-12-06T20:00:29.450" v="1323" actId="1037"/>
          <ac:spMkLst>
            <pc:docMk/>
            <pc:sldMk cId="1923896702" sldId="275"/>
            <ac:spMk id="12" creationId="{BF1E6822-CAD9-DE91-083B-A70E3DC462F0}"/>
          </ac:spMkLst>
        </pc:spChg>
        <pc:spChg chg="mod">
          <ac:chgData name="Stuart C Wilde MBE" userId="effe1fc91cccb1d5" providerId="LiveId" clId="{0B7434C0-F6C9-5341-B016-8AA67EE59543}" dt="2023-12-06T20:00:29.450" v="1323" actId="1037"/>
          <ac:spMkLst>
            <pc:docMk/>
            <pc:sldMk cId="1923896702" sldId="275"/>
            <ac:spMk id="13" creationId="{8C3B8241-06C4-9331-41A6-977D1DEAE3EA}"/>
          </ac:spMkLst>
        </pc:spChg>
        <pc:spChg chg="del">
          <ac:chgData name="Stuart C Wilde MBE" userId="effe1fc91cccb1d5" providerId="LiveId" clId="{0B7434C0-F6C9-5341-B016-8AA67EE59543}" dt="2023-12-05T19:49:51.171" v="382" actId="478"/>
          <ac:spMkLst>
            <pc:docMk/>
            <pc:sldMk cId="1923896702" sldId="275"/>
            <ac:spMk id="14" creationId="{8F43C2BE-FC11-4556-86F2-8EE2FBBF10D2}"/>
          </ac:spMkLst>
        </pc:spChg>
        <pc:spChg chg="mod">
          <ac:chgData name="Stuart C Wilde MBE" userId="effe1fc91cccb1d5" providerId="LiveId" clId="{0B7434C0-F6C9-5341-B016-8AA67EE59543}" dt="2023-12-06T20:00:29.450" v="1323" actId="1037"/>
          <ac:spMkLst>
            <pc:docMk/>
            <pc:sldMk cId="1923896702" sldId="275"/>
            <ac:spMk id="15" creationId="{9948A0A7-B670-9888-2DE0-BC464108C505}"/>
          </ac:spMkLst>
        </pc:spChg>
        <pc:spChg chg="mod">
          <ac:chgData name="Stuart C Wilde MBE" userId="effe1fc91cccb1d5" providerId="LiveId" clId="{0B7434C0-F6C9-5341-B016-8AA67EE59543}" dt="2023-12-06T20:00:29.450" v="1323" actId="1037"/>
          <ac:spMkLst>
            <pc:docMk/>
            <pc:sldMk cId="1923896702" sldId="275"/>
            <ac:spMk id="16" creationId="{71E6EA0F-0A9C-7217-ED8F-E92872379633}"/>
          </ac:spMkLst>
        </pc:spChg>
        <pc:spChg chg="mod">
          <ac:chgData name="Stuart C Wilde MBE" userId="effe1fc91cccb1d5" providerId="LiveId" clId="{0B7434C0-F6C9-5341-B016-8AA67EE59543}" dt="2023-12-06T20:00:29.450" v="1323" actId="1037"/>
          <ac:spMkLst>
            <pc:docMk/>
            <pc:sldMk cId="1923896702" sldId="275"/>
            <ac:spMk id="17" creationId="{437E7A14-AD7B-9569-A0DE-B69033BF3EEA}"/>
          </ac:spMkLst>
        </pc:spChg>
        <pc:spChg chg="mod">
          <ac:chgData name="Stuart C Wilde MBE" userId="effe1fc91cccb1d5" providerId="LiveId" clId="{0B7434C0-F6C9-5341-B016-8AA67EE59543}" dt="2023-12-06T20:00:29.450" v="1323" actId="1037"/>
          <ac:spMkLst>
            <pc:docMk/>
            <pc:sldMk cId="1923896702" sldId="275"/>
            <ac:spMk id="18" creationId="{BABBD544-0D48-C29E-BEDA-9C1A74869D46}"/>
          </ac:spMkLst>
        </pc:spChg>
        <pc:spChg chg="mod">
          <ac:chgData name="Stuart C Wilde MBE" userId="effe1fc91cccb1d5" providerId="LiveId" clId="{0B7434C0-F6C9-5341-B016-8AA67EE59543}" dt="2023-12-06T20:00:29.450" v="1323" actId="1037"/>
          <ac:spMkLst>
            <pc:docMk/>
            <pc:sldMk cId="1923896702" sldId="275"/>
            <ac:spMk id="19" creationId="{E6B94A31-5770-FFA6-48C1-D7682FDEA289}"/>
          </ac:spMkLst>
        </pc:spChg>
        <pc:spChg chg="mod">
          <ac:chgData name="Stuart C Wilde MBE" userId="effe1fc91cccb1d5" providerId="LiveId" clId="{0B7434C0-F6C9-5341-B016-8AA67EE59543}" dt="2023-12-06T20:00:29.450" v="1323" actId="1037"/>
          <ac:spMkLst>
            <pc:docMk/>
            <pc:sldMk cId="1923896702" sldId="275"/>
            <ac:spMk id="20" creationId="{7A57EC5B-F41D-838D-8B04-F6266EF0AD92}"/>
          </ac:spMkLst>
        </pc:spChg>
        <pc:spChg chg="mod">
          <ac:chgData name="Stuart C Wilde MBE" userId="effe1fc91cccb1d5" providerId="LiveId" clId="{0B7434C0-F6C9-5341-B016-8AA67EE59543}" dt="2023-12-06T20:00:29.450" v="1323" actId="1037"/>
          <ac:spMkLst>
            <pc:docMk/>
            <pc:sldMk cId="1923896702" sldId="275"/>
            <ac:spMk id="21" creationId="{70387C76-9514-A5B7-FE46-E3AC18DB9123}"/>
          </ac:spMkLst>
        </pc:spChg>
        <pc:spChg chg="mod">
          <ac:chgData name="Stuart C Wilde MBE" userId="effe1fc91cccb1d5" providerId="LiveId" clId="{0B7434C0-F6C9-5341-B016-8AA67EE59543}" dt="2023-12-06T20:00:29.450" v="1323" actId="1037"/>
          <ac:spMkLst>
            <pc:docMk/>
            <pc:sldMk cId="1923896702" sldId="275"/>
            <ac:spMk id="22" creationId="{F700090F-42BB-963E-9648-CCFF9F507F32}"/>
          </ac:spMkLst>
        </pc:spChg>
        <pc:spChg chg="mod">
          <ac:chgData name="Stuart C Wilde MBE" userId="effe1fc91cccb1d5" providerId="LiveId" clId="{0B7434C0-F6C9-5341-B016-8AA67EE59543}" dt="2023-12-06T20:00:29.450" v="1323" actId="1037"/>
          <ac:spMkLst>
            <pc:docMk/>
            <pc:sldMk cId="1923896702" sldId="275"/>
            <ac:spMk id="23" creationId="{E6190436-B6B1-C532-2969-C530A2706A41}"/>
          </ac:spMkLst>
        </pc:spChg>
        <pc:spChg chg="mod">
          <ac:chgData name="Stuart C Wilde MBE" userId="effe1fc91cccb1d5" providerId="LiveId" clId="{0B7434C0-F6C9-5341-B016-8AA67EE59543}" dt="2023-12-06T20:00:29.450" v="1323" actId="1037"/>
          <ac:spMkLst>
            <pc:docMk/>
            <pc:sldMk cId="1923896702" sldId="275"/>
            <ac:spMk id="24" creationId="{BE1918E3-C288-63A5-14E9-9FD5D902F177}"/>
          </ac:spMkLst>
        </pc:spChg>
        <pc:spChg chg="del">
          <ac:chgData name="Stuart C Wilde MBE" userId="effe1fc91cccb1d5" providerId="LiveId" clId="{0B7434C0-F6C9-5341-B016-8AA67EE59543}" dt="2023-12-05T19:49:51.171" v="382" actId="478"/>
          <ac:spMkLst>
            <pc:docMk/>
            <pc:sldMk cId="1923896702" sldId="275"/>
            <ac:spMk id="25" creationId="{F54BD576-CC82-43DA-A008-C28EF60A448A}"/>
          </ac:spMkLst>
        </pc:spChg>
        <pc:spChg chg="mod">
          <ac:chgData name="Stuart C Wilde MBE" userId="effe1fc91cccb1d5" providerId="LiveId" clId="{0B7434C0-F6C9-5341-B016-8AA67EE59543}" dt="2023-12-06T20:00:29.450" v="1323" actId="1037"/>
          <ac:spMkLst>
            <pc:docMk/>
            <pc:sldMk cId="1923896702" sldId="275"/>
            <ac:spMk id="27" creationId="{25DB5E99-4D4C-A860-9D1D-CF7E450F421B}"/>
          </ac:spMkLst>
        </pc:spChg>
        <pc:spChg chg="mod">
          <ac:chgData name="Stuart C Wilde MBE" userId="effe1fc91cccb1d5" providerId="LiveId" clId="{0B7434C0-F6C9-5341-B016-8AA67EE59543}" dt="2023-12-05T20:02:39.939" v="562" actId="1076"/>
          <ac:spMkLst>
            <pc:docMk/>
            <pc:sldMk cId="1923896702" sldId="275"/>
            <ac:spMk id="32" creationId="{EA36E209-7A1D-3B86-10DE-9D5C030D419C}"/>
          </ac:spMkLst>
        </pc:spChg>
        <pc:spChg chg="mod">
          <ac:chgData name="Stuart C Wilde MBE" userId="effe1fc91cccb1d5" providerId="LiveId" clId="{0B7434C0-F6C9-5341-B016-8AA67EE59543}" dt="2023-12-06T20:00:29.450" v="1323" actId="1037"/>
          <ac:spMkLst>
            <pc:docMk/>
            <pc:sldMk cId="1923896702" sldId="275"/>
            <ac:spMk id="34" creationId="{7FAAEC8E-C700-035C-484D-D33B6C105B02}"/>
          </ac:spMkLst>
        </pc:spChg>
        <pc:spChg chg="mod">
          <ac:chgData name="Stuart C Wilde MBE" userId="effe1fc91cccb1d5" providerId="LiveId" clId="{0B7434C0-F6C9-5341-B016-8AA67EE59543}" dt="2023-12-06T20:00:29.450" v="1323" actId="1037"/>
          <ac:spMkLst>
            <pc:docMk/>
            <pc:sldMk cId="1923896702" sldId="275"/>
            <ac:spMk id="47" creationId="{742637C3-2C3A-5584-059F-49150CB7EAFC}"/>
          </ac:spMkLst>
        </pc:spChg>
        <pc:spChg chg="mod">
          <ac:chgData name="Stuart C Wilde MBE" userId="effe1fc91cccb1d5" providerId="LiveId" clId="{0B7434C0-F6C9-5341-B016-8AA67EE59543}" dt="2023-12-06T20:00:29.450" v="1323" actId="1037"/>
          <ac:spMkLst>
            <pc:docMk/>
            <pc:sldMk cId="1923896702" sldId="275"/>
            <ac:spMk id="55" creationId="{B41554F2-AFFC-23A6-D3AF-CF41A5AC15AA}"/>
          </ac:spMkLst>
        </pc:spChg>
        <pc:cxnChg chg="del">
          <ac:chgData name="Stuart C Wilde MBE" userId="effe1fc91cccb1d5" providerId="LiveId" clId="{0B7434C0-F6C9-5341-B016-8AA67EE59543}" dt="2023-12-05T19:49:51.171" v="382" actId="478"/>
          <ac:cxnSpMkLst>
            <pc:docMk/>
            <pc:sldMk cId="1923896702" sldId="275"/>
            <ac:cxnSpMk id="8" creationId="{50060E80-F1C3-4E50-B873-7CFDEEA90049}"/>
          </ac:cxnSpMkLst>
        </pc:cxnChg>
        <pc:cxnChg chg="del">
          <ac:chgData name="Stuart C Wilde MBE" userId="effe1fc91cccb1d5" providerId="LiveId" clId="{0B7434C0-F6C9-5341-B016-8AA67EE59543}" dt="2023-12-05T19:49:51.171" v="382" actId="478"/>
          <ac:cxnSpMkLst>
            <pc:docMk/>
            <pc:sldMk cId="1923896702" sldId="275"/>
            <ac:cxnSpMk id="9" creationId="{01C52B09-2839-4160-A3C1-6BB201E5D53A}"/>
          </ac:cxnSpMkLst>
        </pc:cxnChg>
        <pc:cxnChg chg="del">
          <ac:chgData name="Stuart C Wilde MBE" userId="effe1fc91cccb1d5" providerId="LiveId" clId="{0B7434C0-F6C9-5341-B016-8AA67EE59543}" dt="2023-12-05T19:49:51.171" v="382" actId="478"/>
          <ac:cxnSpMkLst>
            <pc:docMk/>
            <pc:sldMk cId="1923896702" sldId="275"/>
            <ac:cxnSpMk id="11" creationId="{8F28B946-C7F6-4BF4-9E0C-3FACB97B07C7}"/>
          </ac:cxnSpMkLst>
        </pc:cxnChg>
        <pc:cxnChg chg="mod">
          <ac:chgData name="Stuart C Wilde MBE" userId="effe1fc91cccb1d5" providerId="LiveId" clId="{0B7434C0-F6C9-5341-B016-8AA67EE59543}" dt="2023-12-06T20:00:29.450" v="1323" actId="1037"/>
          <ac:cxnSpMkLst>
            <pc:docMk/>
            <pc:sldMk cId="1923896702" sldId="275"/>
            <ac:cxnSpMk id="29" creationId="{0A266774-C373-254E-5A4E-0EB3CDB372AC}"/>
          </ac:cxnSpMkLst>
        </pc:cxnChg>
        <pc:cxnChg chg="mod">
          <ac:chgData name="Stuart C Wilde MBE" userId="effe1fc91cccb1d5" providerId="LiveId" clId="{0B7434C0-F6C9-5341-B016-8AA67EE59543}" dt="2023-12-06T20:00:29.450" v="1323" actId="1037"/>
          <ac:cxnSpMkLst>
            <pc:docMk/>
            <pc:sldMk cId="1923896702" sldId="275"/>
            <ac:cxnSpMk id="30" creationId="{62FB7A41-638B-0E03-19CD-EAE858BD8B6B}"/>
          </ac:cxnSpMkLst>
        </pc:cxnChg>
        <pc:cxnChg chg="mod">
          <ac:chgData name="Stuart C Wilde MBE" userId="effe1fc91cccb1d5" providerId="LiveId" clId="{0B7434C0-F6C9-5341-B016-8AA67EE59543}" dt="2023-12-06T20:00:29.450" v="1323" actId="1037"/>
          <ac:cxnSpMkLst>
            <pc:docMk/>
            <pc:sldMk cId="1923896702" sldId="275"/>
            <ac:cxnSpMk id="31" creationId="{5DE4D13A-3F20-282F-B558-4021668E868E}"/>
          </ac:cxnSpMkLst>
        </pc:cxnChg>
        <pc:cxnChg chg="mod">
          <ac:chgData name="Stuart C Wilde MBE" userId="effe1fc91cccb1d5" providerId="LiveId" clId="{0B7434C0-F6C9-5341-B016-8AA67EE59543}" dt="2023-12-06T20:00:29.450" v="1323" actId="1037"/>
          <ac:cxnSpMkLst>
            <pc:docMk/>
            <pc:sldMk cId="1923896702" sldId="275"/>
            <ac:cxnSpMk id="33" creationId="{ECAD12D4-4E67-8308-9BD5-03B26DEF7D22}"/>
          </ac:cxnSpMkLst>
        </pc:cxnChg>
        <pc:cxnChg chg="del">
          <ac:chgData name="Stuart C Wilde MBE" userId="effe1fc91cccb1d5" providerId="LiveId" clId="{0B7434C0-F6C9-5341-B016-8AA67EE59543}" dt="2023-12-05T19:49:51.171" v="382" actId="478"/>
          <ac:cxnSpMkLst>
            <pc:docMk/>
            <pc:sldMk cId="1923896702" sldId="275"/>
            <ac:cxnSpMk id="35" creationId="{F0B96260-56A7-8940-8234-930A497D9C5D}"/>
          </ac:cxnSpMkLst>
        </pc:cxnChg>
        <pc:cxnChg chg="mod">
          <ac:chgData name="Stuart C Wilde MBE" userId="effe1fc91cccb1d5" providerId="LiveId" clId="{0B7434C0-F6C9-5341-B016-8AA67EE59543}" dt="2023-12-06T20:00:29.450" v="1323" actId="1037"/>
          <ac:cxnSpMkLst>
            <pc:docMk/>
            <pc:sldMk cId="1923896702" sldId="275"/>
            <ac:cxnSpMk id="37" creationId="{367E9F44-DA02-324F-4C2D-6D97B72D916F}"/>
          </ac:cxnSpMkLst>
        </pc:cxnChg>
        <pc:cxnChg chg="mod">
          <ac:chgData name="Stuart C Wilde MBE" userId="effe1fc91cccb1d5" providerId="LiveId" clId="{0B7434C0-F6C9-5341-B016-8AA67EE59543}" dt="2023-12-06T20:00:29.450" v="1323" actId="1037"/>
          <ac:cxnSpMkLst>
            <pc:docMk/>
            <pc:sldMk cId="1923896702" sldId="275"/>
            <ac:cxnSpMk id="39" creationId="{F19C8FA0-6FBA-E59C-72F6-BB007F10FEC8}"/>
          </ac:cxnSpMkLst>
        </pc:cxnChg>
        <pc:cxnChg chg="mod">
          <ac:chgData name="Stuart C Wilde MBE" userId="effe1fc91cccb1d5" providerId="LiveId" clId="{0B7434C0-F6C9-5341-B016-8AA67EE59543}" dt="2023-12-06T20:00:29.450" v="1323" actId="1037"/>
          <ac:cxnSpMkLst>
            <pc:docMk/>
            <pc:sldMk cId="1923896702" sldId="275"/>
            <ac:cxnSpMk id="40" creationId="{577C16CA-9D17-61D3-D457-655412994ABC}"/>
          </ac:cxnSpMkLst>
        </pc:cxnChg>
        <pc:cxnChg chg="mod">
          <ac:chgData name="Stuart C Wilde MBE" userId="effe1fc91cccb1d5" providerId="LiveId" clId="{0B7434C0-F6C9-5341-B016-8AA67EE59543}" dt="2023-12-06T20:00:29.450" v="1323" actId="1037"/>
          <ac:cxnSpMkLst>
            <pc:docMk/>
            <pc:sldMk cId="1923896702" sldId="275"/>
            <ac:cxnSpMk id="43" creationId="{CD580C7F-E321-4572-72B0-1766E1CF8D4B}"/>
          </ac:cxnSpMkLst>
        </pc:cxnChg>
        <pc:cxnChg chg="mod">
          <ac:chgData name="Stuart C Wilde MBE" userId="effe1fc91cccb1d5" providerId="LiveId" clId="{0B7434C0-F6C9-5341-B016-8AA67EE59543}" dt="2023-12-06T20:00:29.450" v="1323" actId="1037"/>
          <ac:cxnSpMkLst>
            <pc:docMk/>
            <pc:sldMk cId="1923896702" sldId="275"/>
            <ac:cxnSpMk id="45" creationId="{E64788FD-8AD8-23B5-E7A9-1C90E6396DA0}"/>
          </ac:cxnSpMkLst>
        </pc:cxnChg>
        <pc:cxnChg chg="mod">
          <ac:chgData name="Stuart C Wilde MBE" userId="effe1fc91cccb1d5" providerId="LiveId" clId="{0B7434C0-F6C9-5341-B016-8AA67EE59543}" dt="2023-12-06T20:00:29.450" v="1323" actId="1037"/>
          <ac:cxnSpMkLst>
            <pc:docMk/>
            <pc:sldMk cId="1923896702" sldId="275"/>
            <ac:cxnSpMk id="46" creationId="{46203256-AA6B-BFB0-5890-0A082B97D019}"/>
          </ac:cxnSpMkLst>
        </pc:cxnChg>
        <pc:cxnChg chg="mod">
          <ac:chgData name="Stuart C Wilde MBE" userId="effe1fc91cccb1d5" providerId="LiveId" clId="{0B7434C0-F6C9-5341-B016-8AA67EE59543}" dt="2023-12-06T20:00:29.450" v="1323" actId="1037"/>
          <ac:cxnSpMkLst>
            <pc:docMk/>
            <pc:sldMk cId="1923896702" sldId="275"/>
            <ac:cxnSpMk id="50" creationId="{25CFA41A-AB52-07EA-AEAC-6FA922E37702}"/>
          </ac:cxnSpMkLst>
        </pc:cxnChg>
        <pc:cxnChg chg="mod">
          <ac:chgData name="Stuart C Wilde MBE" userId="effe1fc91cccb1d5" providerId="LiveId" clId="{0B7434C0-F6C9-5341-B016-8AA67EE59543}" dt="2023-12-06T20:00:29.450" v="1323" actId="1037"/>
          <ac:cxnSpMkLst>
            <pc:docMk/>
            <pc:sldMk cId="1923896702" sldId="275"/>
            <ac:cxnSpMk id="51" creationId="{3EEE57EA-E255-7F04-0BF1-4006EF8DEAAE}"/>
          </ac:cxnSpMkLst>
        </pc:cxnChg>
        <pc:cxnChg chg="mod">
          <ac:chgData name="Stuart C Wilde MBE" userId="effe1fc91cccb1d5" providerId="LiveId" clId="{0B7434C0-F6C9-5341-B016-8AA67EE59543}" dt="2023-12-06T20:00:29.450" v="1323" actId="1037"/>
          <ac:cxnSpMkLst>
            <pc:docMk/>
            <pc:sldMk cId="1923896702" sldId="275"/>
            <ac:cxnSpMk id="52" creationId="{982A869F-8DDF-ED27-C86B-A612D99A8E01}"/>
          </ac:cxnSpMkLst>
        </pc:cxnChg>
      </pc:sldChg>
      <pc:sldChg chg="addSp delSp modSp mod">
        <pc:chgData name="Stuart C Wilde MBE" userId="effe1fc91cccb1d5" providerId="LiveId" clId="{0B7434C0-F6C9-5341-B016-8AA67EE59543}" dt="2023-12-06T20:01:01.285" v="1349" actId="1038"/>
        <pc:sldMkLst>
          <pc:docMk/>
          <pc:sldMk cId="4013975366" sldId="276"/>
        </pc:sldMkLst>
        <pc:spChg chg="add mod">
          <ac:chgData name="Stuart C Wilde MBE" userId="effe1fc91cccb1d5" providerId="LiveId" clId="{0B7434C0-F6C9-5341-B016-8AA67EE59543}" dt="2023-12-05T20:02:56.669" v="565" actId="20577"/>
          <ac:spMkLst>
            <pc:docMk/>
            <pc:sldMk cId="4013975366" sldId="276"/>
            <ac:spMk id="2" creationId="{D2EAFE09-88F5-5004-17C0-9D3A440BD90F}"/>
          </ac:spMkLst>
        </pc:spChg>
        <pc:spChg chg="del">
          <ac:chgData name="Stuart C Wilde MBE" userId="effe1fc91cccb1d5" providerId="LiveId" clId="{0B7434C0-F6C9-5341-B016-8AA67EE59543}" dt="2023-12-05T19:49:58.943" v="383" actId="478"/>
          <ac:spMkLst>
            <pc:docMk/>
            <pc:sldMk cId="4013975366" sldId="276"/>
            <ac:spMk id="4" creationId="{60735DC8-A105-4BD0-A57F-2FFC38AECE84}"/>
          </ac:spMkLst>
        </pc:spChg>
        <pc:spChg chg="del mod">
          <ac:chgData name="Stuart C Wilde MBE" userId="effe1fc91cccb1d5" providerId="LiveId" clId="{0B7434C0-F6C9-5341-B016-8AA67EE59543}" dt="2023-12-05T20:03:00.837" v="567" actId="478"/>
          <ac:spMkLst>
            <pc:docMk/>
            <pc:sldMk cId="4013975366" sldId="276"/>
            <ac:spMk id="6" creationId="{31F2D842-E496-5FAD-AC5A-588503007405}"/>
          </ac:spMkLst>
        </pc:spChg>
        <pc:spChg chg="mod">
          <ac:chgData name="Stuart C Wilde MBE" userId="effe1fc91cccb1d5" providerId="LiveId" clId="{0B7434C0-F6C9-5341-B016-8AA67EE59543}" dt="2023-12-06T20:01:01.285" v="1349" actId="1038"/>
          <ac:spMkLst>
            <pc:docMk/>
            <pc:sldMk cId="4013975366" sldId="276"/>
            <ac:spMk id="7" creationId="{0A757C18-12BE-56A9-FFAA-5AF6C7116DD4}"/>
          </ac:spMkLst>
        </pc:spChg>
        <pc:spChg chg="mod">
          <ac:chgData name="Stuart C Wilde MBE" userId="effe1fc91cccb1d5" providerId="LiveId" clId="{0B7434C0-F6C9-5341-B016-8AA67EE59543}" dt="2023-12-06T20:01:01.285" v="1349" actId="1038"/>
          <ac:spMkLst>
            <pc:docMk/>
            <pc:sldMk cId="4013975366" sldId="276"/>
            <ac:spMk id="12" creationId="{D8B46059-9CAA-4CBB-06D4-67ED037FBDE4}"/>
          </ac:spMkLst>
        </pc:spChg>
        <pc:spChg chg="del">
          <ac:chgData name="Stuart C Wilde MBE" userId="effe1fc91cccb1d5" providerId="LiveId" clId="{0B7434C0-F6C9-5341-B016-8AA67EE59543}" dt="2023-12-05T19:49:58.943" v="383" actId="478"/>
          <ac:spMkLst>
            <pc:docMk/>
            <pc:sldMk cId="4013975366" sldId="276"/>
            <ac:spMk id="14" creationId="{8F43C2BE-FC11-4556-86F2-8EE2FBBF10D2}"/>
          </ac:spMkLst>
        </pc:spChg>
        <pc:spChg chg="mod">
          <ac:chgData name="Stuart C Wilde MBE" userId="effe1fc91cccb1d5" providerId="LiveId" clId="{0B7434C0-F6C9-5341-B016-8AA67EE59543}" dt="2023-12-06T20:01:01.285" v="1349" actId="1038"/>
          <ac:spMkLst>
            <pc:docMk/>
            <pc:sldMk cId="4013975366" sldId="276"/>
            <ac:spMk id="17" creationId="{FE8C24A3-F141-15B9-0BC4-31ED2A903CE8}"/>
          </ac:spMkLst>
        </pc:spChg>
        <pc:spChg chg="mod">
          <ac:chgData name="Stuart C Wilde MBE" userId="effe1fc91cccb1d5" providerId="LiveId" clId="{0B7434C0-F6C9-5341-B016-8AA67EE59543}" dt="2023-12-06T20:01:01.285" v="1349" actId="1038"/>
          <ac:spMkLst>
            <pc:docMk/>
            <pc:sldMk cId="4013975366" sldId="276"/>
            <ac:spMk id="19" creationId="{9241177F-24B1-20FA-077B-26606FBAAB72}"/>
          </ac:spMkLst>
        </pc:spChg>
        <pc:spChg chg="mod">
          <ac:chgData name="Stuart C Wilde MBE" userId="effe1fc91cccb1d5" providerId="LiveId" clId="{0B7434C0-F6C9-5341-B016-8AA67EE59543}" dt="2023-12-06T20:01:01.285" v="1349" actId="1038"/>
          <ac:spMkLst>
            <pc:docMk/>
            <pc:sldMk cId="4013975366" sldId="276"/>
            <ac:spMk id="20" creationId="{D6085842-4267-76EF-660E-1FF2B1F25AAD}"/>
          </ac:spMkLst>
        </pc:spChg>
        <pc:spChg chg="mod">
          <ac:chgData name="Stuart C Wilde MBE" userId="effe1fc91cccb1d5" providerId="LiveId" clId="{0B7434C0-F6C9-5341-B016-8AA67EE59543}" dt="2023-12-06T20:01:01.285" v="1349" actId="1038"/>
          <ac:spMkLst>
            <pc:docMk/>
            <pc:sldMk cId="4013975366" sldId="276"/>
            <ac:spMk id="21" creationId="{ECF05851-2BFB-2F6F-460D-A1BFF054FC13}"/>
          </ac:spMkLst>
        </pc:spChg>
        <pc:spChg chg="mod">
          <ac:chgData name="Stuart C Wilde MBE" userId="effe1fc91cccb1d5" providerId="LiveId" clId="{0B7434C0-F6C9-5341-B016-8AA67EE59543}" dt="2023-12-06T20:01:01.285" v="1349" actId="1038"/>
          <ac:spMkLst>
            <pc:docMk/>
            <pc:sldMk cId="4013975366" sldId="276"/>
            <ac:spMk id="24" creationId="{99FED954-84E8-82B0-DB3E-E685F436C76B}"/>
          </ac:spMkLst>
        </pc:spChg>
        <pc:spChg chg="del">
          <ac:chgData name="Stuart C Wilde MBE" userId="effe1fc91cccb1d5" providerId="LiveId" clId="{0B7434C0-F6C9-5341-B016-8AA67EE59543}" dt="2023-12-05T19:49:58.943" v="383" actId="478"/>
          <ac:spMkLst>
            <pc:docMk/>
            <pc:sldMk cId="4013975366" sldId="276"/>
            <ac:spMk id="25" creationId="{F54BD576-CC82-43DA-A008-C28EF60A448A}"/>
          </ac:spMkLst>
        </pc:spChg>
        <pc:spChg chg="mod">
          <ac:chgData name="Stuart C Wilde MBE" userId="effe1fc91cccb1d5" providerId="LiveId" clId="{0B7434C0-F6C9-5341-B016-8AA67EE59543}" dt="2023-12-06T20:01:01.285" v="1349" actId="1038"/>
          <ac:spMkLst>
            <pc:docMk/>
            <pc:sldMk cId="4013975366" sldId="276"/>
            <ac:spMk id="28" creationId="{C0BDB1FA-9E9C-4439-646B-4E13D9EE523C}"/>
          </ac:spMkLst>
        </pc:spChg>
        <pc:spChg chg="mod">
          <ac:chgData name="Stuart C Wilde MBE" userId="effe1fc91cccb1d5" providerId="LiveId" clId="{0B7434C0-F6C9-5341-B016-8AA67EE59543}" dt="2023-12-06T20:01:01.285" v="1349" actId="1038"/>
          <ac:spMkLst>
            <pc:docMk/>
            <pc:sldMk cId="4013975366" sldId="276"/>
            <ac:spMk id="35" creationId="{9410DC56-ABCF-F1B5-38EF-035BB3D9779E}"/>
          </ac:spMkLst>
        </pc:spChg>
        <pc:cxnChg chg="mod">
          <ac:chgData name="Stuart C Wilde MBE" userId="effe1fc91cccb1d5" providerId="LiveId" clId="{0B7434C0-F6C9-5341-B016-8AA67EE59543}" dt="2023-12-06T20:01:01.285" v="1349" actId="1038"/>
          <ac:cxnSpMkLst>
            <pc:docMk/>
            <pc:sldMk cId="4013975366" sldId="276"/>
            <ac:cxnSpMk id="3" creationId="{DD7B7534-AE57-2FC8-4FFD-2DE33CF2853C}"/>
          </ac:cxnSpMkLst>
        </pc:cxnChg>
        <pc:cxnChg chg="del">
          <ac:chgData name="Stuart C Wilde MBE" userId="effe1fc91cccb1d5" providerId="LiveId" clId="{0B7434C0-F6C9-5341-B016-8AA67EE59543}" dt="2023-12-05T19:49:58.943" v="383" actId="478"/>
          <ac:cxnSpMkLst>
            <pc:docMk/>
            <pc:sldMk cId="4013975366" sldId="276"/>
            <ac:cxnSpMk id="8" creationId="{50060E80-F1C3-4E50-B873-7CFDEEA90049}"/>
          </ac:cxnSpMkLst>
        </pc:cxnChg>
        <pc:cxnChg chg="del">
          <ac:chgData name="Stuart C Wilde MBE" userId="effe1fc91cccb1d5" providerId="LiveId" clId="{0B7434C0-F6C9-5341-B016-8AA67EE59543}" dt="2023-12-05T19:49:58.943" v="383" actId="478"/>
          <ac:cxnSpMkLst>
            <pc:docMk/>
            <pc:sldMk cId="4013975366" sldId="276"/>
            <ac:cxnSpMk id="9" creationId="{01C52B09-2839-4160-A3C1-6BB201E5D53A}"/>
          </ac:cxnSpMkLst>
        </pc:cxnChg>
        <pc:cxnChg chg="del">
          <ac:chgData name="Stuart C Wilde MBE" userId="effe1fc91cccb1d5" providerId="LiveId" clId="{0B7434C0-F6C9-5341-B016-8AA67EE59543}" dt="2023-12-05T19:49:58.943" v="383" actId="478"/>
          <ac:cxnSpMkLst>
            <pc:docMk/>
            <pc:sldMk cId="4013975366" sldId="276"/>
            <ac:cxnSpMk id="10" creationId="{FC6C2AB6-E695-4520-9F38-6B6A0DE36B04}"/>
          </ac:cxnSpMkLst>
        </pc:cxnChg>
        <pc:cxnChg chg="del">
          <ac:chgData name="Stuart C Wilde MBE" userId="effe1fc91cccb1d5" providerId="LiveId" clId="{0B7434C0-F6C9-5341-B016-8AA67EE59543}" dt="2023-12-05T19:49:58.943" v="383" actId="478"/>
          <ac:cxnSpMkLst>
            <pc:docMk/>
            <pc:sldMk cId="4013975366" sldId="276"/>
            <ac:cxnSpMk id="11" creationId="{8F28B946-C7F6-4BF4-9E0C-3FACB97B07C7}"/>
          </ac:cxnSpMkLst>
        </pc:cxnChg>
        <pc:cxnChg chg="mod">
          <ac:chgData name="Stuart C Wilde MBE" userId="effe1fc91cccb1d5" providerId="LiveId" clId="{0B7434C0-F6C9-5341-B016-8AA67EE59543}" dt="2023-12-06T20:01:01.285" v="1349" actId="1038"/>
          <ac:cxnSpMkLst>
            <pc:docMk/>
            <pc:sldMk cId="4013975366" sldId="276"/>
            <ac:cxnSpMk id="16" creationId="{87002D37-BD32-38C0-08FD-781F96C7E2FC}"/>
          </ac:cxnSpMkLst>
        </pc:cxnChg>
        <pc:cxnChg chg="mod">
          <ac:chgData name="Stuart C Wilde MBE" userId="effe1fc91cccb1d5" providerId="LiveId" clId="{0B7434C0-F6C9-5341-B016-8AA67EE59543}" dt="2023-12-06T20:01:01.285" v="1349" actId="1038"/>
          <ac:cxnSpMkLst>
            <pc:docMk/>
            <pc:sldMk cId="4013975366" sldId="276"/>
            <ac:cxnSpMk id="40" creationId="{66492F33-992B-908D-BDF9-A0962EB655ED}"/>
          </ac:cxnSpMkLst>
        </pc:cxnChg>
        <pc:cxnChg chg="mod">
          <ac:chgData name="Stuart C Wilde MBE" userId="effe1fc91cccb1d5" providerId="LiveId" clId="{0B7434C0-F6C9-5341-B016-8AA67EE59543}" dt="2023-12-06T20:01:01.285" v="1349" actId="1038"/>
          <ac:cxnSpMkLst>
            <pc:docMk/>
            <pc:sldMk cId="4013975366" sldId="276"/>
            <ac:cxnSpMk id="41" creationId="{55FBB00E-FACB-4813-DE11-9D1BE13CE352}"/>
          </ac:cxnSpMkLst>
        </pc:cxnChg>
        <pc:cxnChg chg="mod">
          <ac:chgData name="Stuart C Wilde MBE" userId="effe1fc91cccb1d5" providerId="LiveId" clId="{0B7434C0-F6C9-5341-B016-8AA67EE59543}" dt="2023-12-06T20:01:01.285" v="1349" actId="1038"/>
          <ac:cxnSpMkLst>
            <pc:docMk/>
            <pc:sldMk cId="4013975366" sldId="276"/>
            <ac:cxnSpMk id="42" creationId="{DEB12F1C-5AEB-2B5A-1BA4-AF540E3AEAEF}"/>
          </ac:cxnSpMkLst>
        </pc:cxnChg>
        <pc:cxnChg chg="mod">
          <ac:chgData name="Stuart C Wilde MBE" userId="effe1fc91cccb1d5" providerId="LiveId" clId="{0B7434C0-F6C9-5341-B016-8AA67EE59543}" dt="2023-12-06T20:01:01.285" v="1349" actId="1038"/>
          <ac:cxnSpMkLst>
            <pc:docMk/>
            <pc:sldMk cId="4013975366" sldId="276"/>
            <ac:cxnSpMk id="43" creationId="{BFC1BB0B-3037-A0BA-1C64-B1CB38BE52C3}"/>
          </ac:cxnSpMkLst>
        </pc:cxnChg>
        <pc:cxnChg chg="mod">
          <ac:chgData name="Stuart C Wilde MBE" userId="effe1fc91cccb1d5" providerId="LiveId" clId="{0B7434C0-F6C9-5341-B016-8AA67EE59543}" dt="2023-12-06T20:01:01.285" v="1349" actId="1038"/>
          <ac:cxnSpMkLst>
            <pc:docMk/>
            <pc:sldMk cId="4013975366" sldId="276"/>
            <ac:cxnSpMk id="51" creationId="{5DBE4984-B6C4-672A-09DF-039292016E1D}"/>
          </ac:cxnSpMkLst>
        </pc:cxnChg>
        <pc:cxnChg chg="mod">
          <ac:chgData name="Stuart C Wilde MBE" userId="effe1fc91cccb1d5" providerId="LiveId" clId="{0B7434C0-F6C9-5341-B016-8AA67EE59543}" dt="2023-12-06T20:01:01.285" v="1349" actId="1038"/>
          <ac:cxnSpMkLst>
            <pc:docMk/>
            <pc:sldMk cId="4013975366" sldId="276"/>
            <ac:cxnSpMk id="52" creationId="{6C7D4489-1292-F7BC-7A5B-00A70E663124}"/>
          </ac:cxnSpMkLst>
        </pc:cxnChg>
      </pc:sldChg>
      <pc:sldChg chg="addSp delSp modSp mod">
        <pc:chgData name="Stuart C Wilde MBE" userId="effe1fc91cccb1d5" providerId="LiveId" clId="{0B7434C0-F6C9-5341-B016-8AA67EE59543}" dt="2023-12-06T20:01:19.475" v="1371" actId="1038"/>
        <pc:sldMkLst>
          <pc:docMk/>
          <pc:sldMk cId="2850092434" sldId="281"/>
        </pc:sldMkLst>
        <pc:spChg chg="mod">
          <ac:chgData name="Stuart C Wilde MBE" userId="effe1fc91cccb1d5" providerId="LiveId" clId="{0B7434C0-F6C9-5341-B016-8AA67EE59543}" dt="2023-12-06T20:01:19.475" v="1371" actId="1038"/>
          <ac:spMkLst>
            <pc:docMk/>
            <pc:sldMk cId="2850092434" sldId="281"/>
            <ac:spMk id="2" creationId="{6AC1B4ED-9645-AC5C-9E8B-38DCACD8C592}"/>
          </ac:spMkLst>
        </pc:spChg>
        <pc:spChg chg="mod">
          <ac:chgData name="Stuart C Wilde MBE" userId="effe1fc91cccb1d5" providerId="LiveId" clId="{0B7434C0-F6C9-5341-B016-8AA67EE59543}" dt="2023-12-06T20:01:19.475" v="1371" actId="1038"/>
          <ac:spMkLst>
            <pc:docMk/>
            <pc:sldMk cId="2850092434" sldId="281"/>
            <ac:spMk id="3" creationId="{9DDC82B4-F344-5810-FD44-176D0746E3DC}"/>
          </ac:spMkLst>
        </pc:spChg>
        <pc:spChg chg="del">
          <ac:chgData name="Stuart C Wilde MBE" userId="effe1fc91cccb1d5" providerId="LiveId" clId="{0B7434C0-F6C9-5341-B016-8AA67EE59543}" dt="2023-12-05T19:50:06.808" v="384" actId="478"/>
          <ac:spMkLst>
            <pc:docMk/>
            <pc:sldMk cId="2850092434" sldId="281"/>
            <ac:spMk id="4" creationId="{60735DC8-A105-4BD0-A57F-2FFC38AECE84}"/>
          </ac:spMkLst>
        </pc:spChg>
        <pc:spChg chg="mod">
          <ac:chgData name="Stuart C Wilde MBE" userId="effe1fc91cccb1d5" providerId="LiveId" clId="{0B7434C0-F6C9-5341-B016-8AA67EE59543}" dt="2023-12-06T20:01:19.475" v="1371" actId="1038"/>
          <ac:spMkLst>
            <pc:docMk/>
            <pc:sldMk cId="2850092434" sldId="281"/>
            <ac:spMk id="5" creationId="{E38EAF41-21AA-EB86-B3D4-C04D597AA335}"/>
          </ac:spMkLst>
        </pc:spChg>
        <pc:spChg chg="del">
          <ac:chgData name="Stuart C Wilde MBE" userId="effe1fc91cccb1d5" providerId="LiveId" clId="{0B7434C0-F6C9-5341-B016-8AA67EE59543}" dt="2023-12-05T20:03:05.472" v="568" actId="478"/>
          <ac:spMkLst>
            <pc:docMk/>
            <pc:sldMk cId="2850092434" sldId="281"/>
            <ac:spMk id="6" creationId="{31F2D842-E496-5FAD-AC5A-588503007405}"/>
          </ac:spMkLst>
        </pc:spChg>
        <pc:spChg chg="mod">
          <ac:chgData name="Stuart C Wilde MBE" userId="effe1fc91cccb1d5" providerId="LiveId" clId="{0B7434C0-F6C9-5341-B016-8AA67EE59543}" dt="2023-12-06T20:01:19.475" v="1371" actId="1038"/>
          <ac:spMkLst>
            <pc:docMk/>
            <pc:sldMk cId="2850092434" sldId="281"/>
            <ac:spMk id="7" creationId="{E6E7F2B1-1892-111D-3FCC-802B7311876E}"/>
          </ac:spMkLst>
        </pc:spChg>
        <pc:spChg chg="mod">
          <ac:chgData name="Stuart C Wilde MBE" userId="effe1fc91cccb1d5" providerId="LiveId" clId="{0B7434C0-F6C9-5341-B016-8AA67EE59543}" dt="2023-12-06T20:01:19.475" v="1371" actId="1038"/>
          <ac:spMkLst>
            <pc:docMk/>
            <pc:sldMk cId="2850092434" sldId="281"/>
            <ac:spMk id="12" creationId="{7493564E-B55B-0E4B-57FF-96CED16851C5}"/>
          </ac:spMkLst>
        </pc:spChg>
        <pc:spChg chg="mod">
          <ac:chgData name="Stuart C Wilde MBE" userId="effe1fc91cccb1d5" providerId="LiveId" clId="{0B7434C0-F6C9-5341-B016-8AA67EE59543}" dt="2023-12-06T20:01:19.475" v="1371" actId="1038"/>
          <ac:spMkLst>
            <pc:docMk/>
            <pc:sldMk cId="2850092434" sldId="281"/>
            <ac:spMk id="13" creationId="{AB94B39E-9F64-6619-8EB4-293097B03AFB}"/>
          </ac:spMkLst>
        </pc:spChg>
        <pc:spChg chg="del">
          <ac:chgData name="Stuart C Wilde MBE" userId="effe1fc91cccb1d5" providerId="LiveId" clId="{0B7434C0-F6C9-5341-B016-8AA67EE59543}" dt="2023-12-05T19:50:06.808" v="384" actId="478"/>
          <ac:spMkLst>
            <pc:docMk/>
            <pc:sldMk cId="2850092434" sldId="281"/>
            <ac:spMk id="14" creationId="{8F43C2BE-FC11-4556-86F2-8EE2FBBF10D2}"/>
          </ac:spMkLst>
        </pc:spChg>
        <pc:spChg chg="mod">
          <ac:chgData name="Stuart C Wilde MBE" userId="effe1fc91cccb1d5" providerId="LiveId" clId="{0B7434C0-F6C9-5341-B016-8AA67EE59543}" dt="2023-12-06T20:01:19.475" v="1371" actId="1038"/>
          <ac:spMkLst>
            <pc:docMk/>
            <pc:sldMk cId="2850092434" sldId="281"/>
            <ac:spMk id="15" creationId="{DB148535-4E34-E472-DA00-4091909DDAFD}"/>
          </ac:spMkLst>
        </pc:spChg>
        <pc:spChg chg="mod">
          <ac:chgData name="Stuart C Wilde MBE" userId="effe1fc91cccb1d5" providerId="LiveId" clId="{0B7434C0-F6C9-5341-B016-8AA67EE59543}" dt="2023-12-06T20:01:19.475" v="1371" actId="1038"/>
          <ac:spMkLst>
            <pc:docMk/>
            <pc:sldMk cId="2850092434" sldId="281"/>
            <ac:spMk id="16" creationId="{860FABD2-13B6-208F-5D4B-1508F92D7C2E}"/>
          </ac:spMkLst>
        </pc:spChg>
        <pc:spChg chg="mod">
          <ac:chgData name="Stuart C Wilde MBE" userId="effe1fc91cccb1d5" providerId="LiveId" clId="{0B7434C0-F6C9-5341-B016-8AA67EE59543}" dt="2023-12-06T20:01:19.475" v="1371" actId="1038"/>
          <ac:spMkLst>
            <pc:docMk/>
            <pc:sldMk cId="2850092434" sldId="281"/>
            <ac:spMk id="17" creationId="{F733098C-8AD0-6555-ADB3-21BFEA014E0D}"/>
          </ac:spMkLst>
        </pc:spChg>
        <pc:spChg chg="mod">
          <ac:chgData name="Stuart C Wilde MBE" userId="effe1fc91cccb1d5" providerId="LiveId" clId="{0B7434C0-F6C9-5341-B016-8AA67EE59543}" dt="2023-12-06T20:01:19.475" v="1371" actId="1038"/>
          <ac:spMkLst>
            <pc:docMk/>
            <pc:sldMk cId="2850092434" sldId="281"/>
            <ac:spMk id="18" creationId="{F5001EE8-5620-1EBE-D4E7-C1CFDDC46911}"/>
          </ac:spMkLst>
        </pc:spChg>
        <pc:spChg chg="add mod">
          <ac:chgData name="Stuart C Wilde MBE" userId="effe1fc91cccb1d5" providerId="LiveId" clId="{0B7434C0-F6C9-5341-B016-8AA67EE59543}" dt="2023-12-05T20:03:10.630" v="571" actId="20577"/>
          <ac:spMkLst>
            <pc:docMk/>
            <pc:sldMk cId="2850092434" sldId="281"/>
            <ac:spMk id="19" creationId="{E7DB066D-DD90-CC04-F4EF-8B8D687632FA}"/>
          </ac:spMkLst>
        </pc:spChg>
        <pc:spChg chg="mod">
          <ac:chgData name="Stuart C Wilde MBE" userId="effe1fc91cccb1d5" providerId="LiveId" clId="{0B7434C0-F6C9-5341-B016-8AA67EE59543}" dt="2023-12-06T20:01:19.475" v="1371" actId="1038"/>
          <ac:spMkLst>
            <pc:docMk/>
            <pc:sldMk cId="2850092434" sldId="281"/>
            <ac:spMk id="21" creationId="{41A059EB-80B8-B075-1FE1-6A6CFD9F5724}"/>
          </ac:spMkLst>
        </pc:spChg>
        <pc:spChg chg="mod">
          <ac:chgData name="Stuart C Wilde MBE" userId="effe1fc91cccb1d5" providerId="LiveId" clId="{0B7434C0-F6C9-5341-B016-8AA67EE59543}" dt="2023-12-06T20:01:19.475" v="1371" actId="1038"/>
          <ac:spMkLst>
            <pc:docMk/>
            <pc:sldMk cId="2850092434" sldId="281"/>
            <ac:spMk id="22" creationId="{EC13A852-6AB0-0E70-BB4B-2E6B53193879}"/>
          </ac:spMkLst>
        </pc:spChg>
        <pc:spChg chg="del">
          <ac:chgData name="Stuart C Wilde MBE" userId="effe1fc91cccb1d5" providerId="LiveId" clId="{0B7434C0-F6C9-5341-B016-8AA67EE59543}" dt="2023-12-05T19:50:06.808" v="384" actId="478"/>
          <ac:spMkLst>
            <pc:docMk/>
            <pc:sldMk cId="2850092434" sldId="281"/>
            <ac:spMk id="25" creationId="{F54BD576-CC82-43DA-A008-C28EF60A448A}"/>
          </ac:spMkLst>
        </pc:spChg>
        <pc:spChg chg="mod">
          <ac:chgData name="Stuart C Wilde MBE" userId="effe1fc91cccb1d5" providerId="LiveId" clId="{0B7434C0-F6C9-5341-B016-8AA67EE59543}" dt="2023-12-06T20:01:19.475" v="1371" actId="1038"/>
          <ac:spMkLst>
            <pc:docMk/>
            <pc:sldMk cId="2850092434" sldId="281"/>
            <ac:spMk id="35" creationId="{E0E9F341-FDAB-D001-DB45-5637F27E1E6F}"/>
          </ac:spMkLst>
        </pc:spChg>
        <pc:spChg chg="mod">
          <ac:chgData name="Stuart C Wilde MBE" userId="effe1fc91cccb1d5" providerId="LiveId" clId="{0B7434C0-F6C9-5341-B016-8AA67EE59543}" dt="2023-12-06T20:01:19.475" v="1371" actId="1038"/>
          <ac:spMkLst>
            <pc:docMk/>
            <pc:sldMk cId="2850092434" sldId="281"/>
            <ac:spMk id="59" creationId="{ECA82C76-ADCC-C1A1-D4CD-6501C95F5155}"/>
          </ac:spMkLst>
        </pc:spChg>
        <pc:spChg chg="mod">
          <ac:chgData name="Stuart C Wilde MBE" userId="effe1fc91cccb1d5" providerId="LiveId" clId="{0B7434C0-F6C9-5341-B016-8AA67EE59543}" dt="2023-12-06T20:01:19.475" v="1371" actId="1038"/>
          <ac:spMkLst>
            <pc:docMk/>
            <pc:sldMk cId="2850092434" sldId="281"/>
            <ac:spMk id="60" creationId="{11B534F5-0811-8663-8640-80D9B4AEC334}"/>
          </ac:spMkLst>
        </pc:spChg>
        <pc:spChg chg="mod">
          <ac:chgData name="Stuart C Wilde MBE" userId="effe1fc91cccb1d5" providerId="LiveId" clId="{0B7434C0-F6C9-5341-B016-8AA67EE59543}" dt="2023-12-06T20:01:19.475" v="1371" actId="1038"/>
          <ac:spMkLst>
            <pc:docMk/>
            <pc:sldMk cId="2850092434" sldId="281"/>
            <ac:spMk id="61" creationId="{1C1E2051-7AEA-89CD-3317-AF7406D7F7FC}"/>
          </ac:spMkLst>
        </pc:spChg>
        <pc:spChg chg="mod">
          <ac:chgData name="Stuart C Wilde MBE" userId="effe1fc91cccb1d5" providerId="LiveId" clId="{0B7434C0-F6C9-5341-B016-8AA67EE59543}" dt="2023-12-06T20:01:19.475" v="1371" actId="1038"/>
          <ac:spMkLst>
            <pc:docMk/>
            <pc:sldMk cId="2850092434" sldId="281"/>
            <ac:spMk id="62" creationId="{2456A4EA-C84E-CAEB-8110-6019A98A3656}"/>
          </ac:spMkLst>
        </pc:spChg>
        <pc:cxnChg chg="del">
          <ac:chgData name="Stuart C Wilde MBE" userId="effe1fc91cccb1d5" providerId="LiveId" clId="{0B7434C0-F6C9-5341-B016-8AA67EE59543}" dt="2023-12-05T19:50:06.808" v="384" actId="478"/>
          <ac:cxnSpMkLst>
            <pc:docMk/>
            <pc:sldMk cId="2850092434" sldId="281"/>
            <ac:cxnSpMk id="8" creationId="{50060E80-F1C3-4E50-B873-7CFDEEA90049}"/>
          </ac:cxnSpMkLst>
        </pc:cxnChg>
        <pc:cxnChg chg="del">
          <ac:chgData name="Stuart C Wilde MBE" userId="effe1fc91cccb1d5" providerId="LiveId" clId="{0B7434C0-F6C9-5341-B016-8AA67EE59543}" dt="2023-12-05T19:50:06.808" v="384" actId="478"/>
          <ac:cxnSpMkLst>
            <pc:docMk/>
            <pc:sldMk cId="2850092434" sldId="281"/>
            <ac:cxnSpMk id="9" creationId="{01C52B09-2839-4160-A3C1-6BB201E5D53A}"/>
          </ac:cxnSpMkLst>
        </pc:cxnChg>
        <pc:cxnChg chg="del">
          <ac:chgData name="Stuart C Wilde MBE" userId="effe1fc91cccb1d5" providerId="LiveId" clId="{0B7434C0-F6C9-5341-B016-8AA67EE59543}" dt="2023-12-05T19:50:06.808" v="384" actId="478"/>
          <ac:cxnSpMkLst>
            <pc:docMk/>
            <pc:sldMk cId="2850092434" sldId="281"/>
            <ac:cxnSpMk id="10" creationId="{FC6C2AB6-E695-4520-9F38-6B6A0DE36B04}"/>
          </ac:cxnSpMkLst>
        </pc:cxnChg>
        <pc:cxnChg chg="del">
          <ac:chgData name="Stuart C Wilde MBE" userId="effe1fc91cccb1d5" providerId="LiveId" clId="{0B7434C0-F6C9-5341-B016-8AA67EE59543}" dt="2023-12-05T19:50:06.808" v="384" actId="478"/>
          <ac:cxnSpMkLst>
            <pc:docMk/>
            <pc:sldMk cId="2850092434" sldId="281"/>
            <ac:cxnSpMk id="11" creationId="{8F28B946-C7F6-4BF4-9E0C-3FACB97B07C7}"/>
          </ac:cxnSpMkLst>
        </pc:cxnChg>
        <pc:cxnChg chg="mod">
          <ac:chgData name="Stuart C Wilde MBE" userId="effe1fc91cccb1d5" providerId="LiveId" clId="{0B7434C0-F6C9-5341-B016-8AA67EE59543}" dt="2023-12-06T20:01:19.475" v="1371" actId="1038"/>
          <ac:cxnSpMkLst>
            <pc:docMk/>
            <pc:sldMk cId="2850092434" sldId="281"/>
            <ac:cxnSpMk id="24" creationId="{7552B6DF-D546-5506-7B1F-15811626A6A0}"/>
          </ac:cxnSpMkLst>
        </pc:cxnChg>
        <pc:cxnChg chg="mod">
          <ac:chgData name="Stuart C Wilde MBE" userId="effe1fc91cccb1d5" providerId="LiveId" clId="{0B7434C0-F6C9-5341-B016-8AA67EE59543}" dt="2023-12-06T20:01:19.475" v="1371" actId="1038"/>
          <ac:cxnSpMkLst>
            <pc:docMk/>
            <pc:sldMk cId="2850092434" sldId="281"/>
            <ac:cxnSpMk id="26" creationId="{19FCF30E-0FE0-5AD9-EEC1-C855E694E200}"/>
          </ac:cxnSpMkLst>
        </pc:cxnChg>
        <pc:cxnChg chg="mod">
          <ac:chgData name="Stuart C Wilde MBE" userId="effe1fc91cccb1d5" providerId="LiveId" clId="{0B7434C0-F6C9-5341-B016-8AA67EE59543}" dt="2023-12-06T20:01:19.475" v="1371" actId="1038"/>
          <ac:cxnSpMkLst>
            <pc:docMk/>
            <pc:sldMk cId="2850092434" sldId="281"/>
            <ac:cxnSpMk id="29" creationId="{3FAA48F5-0ADB-5004-EB95-7DAC4C88475B}"/>
          </ac:cxnSpMkLst>
        </pc:cxnChg>
        <pc:cxnChg chg="mod">
          <ac:chgData name="Stuart C Wilde MBE" userId="effe1fc91cccb1d5" providerId="LiveId" clId="{0B7434C0-F6C9-5341-B016-8AA67EE59543}" dt="2023-12-06T20:01:19.475" v="1371" actId="1038"/>
          <ac:cxnSpMkLst>
            <pc:docMk/>
            <pc:sldMk cId="2850092434" sldId="281"/>
            <ac:cxnSpMk id="30" creationId="{CC2DA8F4-590D-232B-ECCC-DA1FD26544B2}"/>
          </ac:cxnSpMkLst>
        </pc:cxnChg>
        <pc:cxnChg chg="mod">
          <ac:chgData name="Stuart C Wilde MBE" userId="effe1fc91cccb1d5" providerId="LiveId" clId="{0B7434C0-F6C9-5341-B016-8AA67EE59543}" dt="2023-12-06T20:01:19.475" v="1371" actId="1038"/>
          <ac:cxnSpMkLst>
            <pc:docMk/>
            <pc:sldMk cId="2850092434" sldId="281"/>
            <ac:cxnSpMk id="32" creationId="{22AC59DD-F217-0EDE-6737-45828C05C85B}"/>
          </ac:cxnSpMkLst>
        </pc:cxnChg>
        <pc:cxnChg chg="mod">
          <ac:chgData name="Stuart C Wilde MBE" userId="effe1fc91cccb1d5" providerId="LiveId" clId="{0B7434C0-F6C9-5341-B016-8AA67EE59543}" dt="2023-12-06T20:01:19.475" v="1371" actId="1038"/>
          <ac:cxnSpMkLst>
            <pc:docMk/>
            <pc:sldMk cId="2850092434" sldId="281"/>
            <ac:cxnSpMk id="34" creationId="{AB09AD0E-3871-AEDB-050A-05561E7B3A18}"/>
          </ac:cxnSpMkLst>
        </pc:cxnChg>
        <pc:cxnChg chg="mod">
          <ac:chgData name="Stuart C Wilde MBE" userId="effe1fc91cccb1d5" providerId="LiveId" clId="{0B7434C0-F6C9-5341-B016-8AA67EE59543}" dt="2023-12-06T20:01:19.475" v="1371" actId="1038"/>
          <ac:cxnSpMkLst>
            <pc:docMk/>
            <pc:sldMk cId="2850092434" sldId="281"/>
            <ac:cxnSpMk id="36" creationId="{A6D2A13F-90EE-2492-E14C-E06842CFBE0C}"/>
          </ac:cxnSpMkLst>
        </pc:cxnChg>
        <pc:cxnChg chg="mod">
          <ac:chgData name="Stuart C Wilde MBE" userId="effe1fc91cccb1d5" providerId="LiveId" clId="{0B7434C0-F6C9-5341-B016-8AA67EE59543}" dt="2023-12-06T20:01:19.475" v="1371" actId="1038"/>
          <ac:cxnSpMkLst>
            <pc:docMk/>
            <pc:sldMk cId="2850092434" sldId="281"/>
            <ac:cxnSpMk id="39" creationId="{0C9D42C5-B781-01FB-7C76-AAD8D310F506}"/>
          </ac:cxnSpMkLst>
        </pc:cxnChg>
        <pc:cxnChg chg="mod">
          <ac:chgData name="Stuart C Wilde MBE" userId="effe1fc91cccb1d5" providerId="LiveId" clId="{0B7434C0-F6C9-5341-B016-8AA67EE59543}" dt="2023-12-06T20:01:19.475" v="1371" actId="1038"/>
          <ac:cxnSpMkLst>
            <pc:docMk/>
            <pc:sldMk cId="2850092434" sldId="281"/>
            <ac:cxnSpMk id="42" creationId="{FF8CDDB8-41FA-E685-390C-9A787F452A42}"/>
          </ac:cxnSpMkLst>
        </pc:cxnChg>
        <pc:cxnChg chg="mod">
          <ac:chgData name="Stuart C Wilde MBE" userId="effe1fc91cccb1d5" providerId="LiveId" clId="{0B7434C0-F6C9-5341-B016-8AA67EE59543}" dt="2023-12-06T20:01:19.475" v="1371" actId="1038"/>
          <ac:cxnSpMkLst>
            <pc:docMk/>
            <pc:sldMk cId="2850092434" sldId="281"/>
            <ac:cxnSpMk id="45" creationId="{A7E5BA9A-228E-ED6E-395C-91C3BF6E046C}"/>
          </ac:cxnSpMkLst>
        </pc:cxnChg>
        <pc:cxnChg chg="mod">
          <ac:chgData name="Stuart C Wilde MBE" userId="effe1fc91cccb1d5" providerId="LiveId" clId="{0B7434C0-F6C9-5341-B016-8AA67EE59543}" dt="2023-12-06T20:01:19.475" v="1371" actId="1038"/>
          <ac:cxnSpMkLst>
            <pc:docMk/>
            <pc:sldMk cId="2850092434" sldId="281"/>
            <ac:cxnSpMk id="48" creationId="{90A4E233-4322-CA30-52D6-3D5E1220FD54}"/>
          </ac:cxnSpMkLst>
        </pc:cxnChg>
        <pc:cxnChg chg="mod">
          <ac:chgData name="Stuart C Wilde MBE" userId="effe1fc91cccb1d5" providerId="LiveId" clId="{0B7434C0-F6C9-5341-B016-8AA67EE59543}" dt="2023-12-06T20:01:19.475" v="1371" actId="1038"/>
          <ac:cxnSpMkLst>
            <pc:docMk/>
            <pc:sldMk cId="2850092434" sldId="281"/>
            <ac:cxnSpMk id="51" creationId="{A1E50EB1-4B34-AACF-FF79-9D08BB3CF9A5}"/>
          </ac:cxnSpMkLst>
        </pc:cxnChg>
        <pc:cxnChg chg="mod">
          <ac:chgData name="Stuart C Wilde MBE" userId="effe1fc91cccb1d5" providerId="LiveId" clId="{0B7434C0-F6C9-5341-B016-8AA67EE59543}" dt="2023-12-06T20:01:19.475" v="1371" actId="1038"/>
          <ac:cxnSpMkLst>
            <pc:docMk/>
            <pc:sldMk cId="2850092434" sldId="281"/>
            <ac:cxnSpMk id="52" creationId="{A38FF7FC-EEBB-2D90-0440-752FCECDD2EC}"/>
          </ac:cxnSpMkLst>
        </pc:cxnChg>
        <pc:cxnChg chg="mod">
          <ac:chgData name="Stuart C Wilde MBE" userId="effe1fc91cccb1d5" providerId="LiveId" clId="{0B7434C0-F6C9-5341-B016-8AA67EE59543}" dt="2023-12-06T20:01:19.475" v="1371" actId="1038"/>
          <ac:cxnSpMkLst>
            <pc:docMk/>
            <pc:sldMk cId="2850092434" sldId="281"/>
            <ac:cxnSpMk id="53" creationId="{E5F0D54E-300B-530B-EAB9-1E692006CABE}"/>
          </ac:cxnSpMkLst>
        </pc:cxnChg>
      </pc:sldChg>
      <pc:sldChg chg="addSp delSp modSp mod">
        <pc:chgData name="Stuart C Wilde MBE" userId="effe1fc91cccb1d5" providerId="LiveId" clId="{0B7434C0-F6C9-5341-B016-8AA67EE59543}" dt="2023-12-06T20:03:37.782" v="1592" actId="1038"/>
        <pc:sldMkLst>
          <pc:docMk/>
          <pc:sldMk cId="3872337077" sldId="282"/>
        </pc:sldMkLst>
        <pc:spChg chg="del">
          <ac:chgData name="Stuart C Wilde MBE" userId="effe1fc91cccb1d5" providerId="LiveId" clId="{0B7434C0-F6C9-5341-B016-8AA67EE59543}" dt="2023-12-05T20:03:57.455" v="584" actId="478"/>
          <ac:spMkLst>
            <pc:docMk/>
            <pc:sldMk cId="3872337077" sldId="282"/>
            <ac:spMk id="2" creationId="{AD5F2398-BC58-C157-2528-0CC5C30843B7}"/>
          </ac:spMkLst>
        </pc:spChg>
        <pc:spChg chg="mod">
          <ac:chgData name="Stuart C Wilde MBE" userId="effe1fc91cccb1d5" providerId="LiveId" clId="{0B7434C0-F6C9-5341-B016-8AA67EE59543}" dt="2023-12-06T20:03:37.782" v="1592" actId="1038"/>
          <ac:spMkLst>
            <pc:docMk/>
            <pc:sldMk cId="3872337077" sldId="282"/>
            <ac:spMk id="3" creationId="{7FBB9C2C-761A-FFB4-1F48-465B7266754B}"/>
          </ac:spMkLst>
        </pc:spChg>
        <pc:spChg chg="del">
          <ac:chgData name="Stuart C Wilde MBE" userId="effe1fc91cccb1d5" providerId="LiveId" clId="{0B7434C0-F6C9-5341-B016-8AA67EE59543}" dt="2023-12-05T19:50:34.529" v="387" actId="478"/>
          <ac:spMkLst>
            <pc:docMk/>
            <pc:sldMk cId="3872337077" sldId="282"/>
            <ac:spMk id="4" creationId="{60735DC8-A105-4BD0-A57F-2FFC38AECE84}"/>
          </ac:spMkLst>
        </pc:spChg>
        <pc:spChg chg="mod">
          <ac:chgData name="Stuart C Wilde MBE" userId="effe1fc91cccb1d5" providerId="LiveId" clId="{0B7434C0-F6C9-5341-B016-8AA67EE59543}" dt="2023-12-06T20:03:37.782" v="1592" actId="1038"/>
          <ac:spMkLst>
            <pc:docMk/>
            <pc:sldMk cId="3872337077" sldId="282"/>
            <ac:spMk id="5" creationId="{6A6E3C88-B00E-A023-EDEC-591E8220E28A}"/>
          </ac:spMkLst>
        </pc:spChg>
        <pc:spChg chg="mod">
          <ac:chgData name="Stuart C Wilde MBE" userId="effe1fc91cccb1d5" providerId="LiveId" clId="{0B7434C0-F6C9-5341-B016-8AA67EE59543}" dt="2023-12-06T20:03:37.782" v="1592" actId="1038"/>
          <ac:spMkLst>
            <pc:docMk/>
            <pc:sldMk cId="3872337077" sldId="282"/>
            <ac:spMk id="6" creationId="{DFE46224-4FDC-3896-8990-DD54E5EC50D0}"/>
          </ac:spMkLst>
        </pc:spChg>
        <pc:spChg chg="mod">
          <ac:chgData name="Stuart C Wilde MBE" userId="effe1fc91cccb1d5" providerId="LiveId" clId="{0B7434C0-F6C9-5341-B016-8AA67EE59543}" dt="2023-12-06T20:03:37.782" v="1592" actId="1038"/>
          <ac:spMkLst>
            <pc:docMk/>
            <pc:sldMk cId="3872337077" sldId="282"/>
            <ac:spMk id="7" creationId="{AFA6FAC6-9CA3-50F4-65C9-9FC333668CC5}"/>
          </ac:spMkLst>
        </pc:spChg>
        <pc:spChg chg="mod">
          <ac:chgData name="Stuart C Wilde MBE" userId="effe1fc91cccb1d5" providerId="LiveId" clId="{0B7434C0-F6C9-5341-B016-8AA67EE59543}" dt="2023-12-06T20:03:37.782" v="1592" actId="1038"/>
          <ac:spMkLst>
            <pc:docMk/>
            <pc:sldMk cId="3872337077" sldId="282"/>
            <ac:spMk id="12" creationId="{430CDB40-D409-0F23-09D8-D7CA1C94D920}"/>
          </ac:spMkLst>
        </pc:spChg>
        <pc:spChg chg="mod">
          <ac:chgData name="Stuart C Wilde MBE" userId="effe1fc91cccb1d5" providerId="LiveId" clId="{0B7434C0-F6C9-5341-B016-8AA67EE59543}" dt="2023-12-06T20:03:37.782" v="1592" actId="1038"/>
          <ac:spMkLst>
            <pc:docMk/>
            <pc:sldMk cId="3872337077" sldId="282"/>
            <ac:spMk id="13" creationId="{FEBE8A54-CF8E-AB40-BAEE-54DB05894C3D}"/>
          </ac:spMkLst>
        </pc:spChg>
        <pc:spChg chg="del">
          <ac:chgData name="Stuart C Wilde MBE" userId="effe1fc91cccb1d5" providerId="LiveId" clId="{0B7434C0-F6C9-5341-B016-8AA67EE59543}" dt="2023-12-05T19:50:34.529" v="387" actId="478"/>
          <ac:spMkLst>
            <pc:docMk/>
            <pc:sldMk cId="3872337077" sldId="282"/>
            <ac:spMk id="14" creationId="{8F43C2BE-FC11-4556-86F2-8EE2FBBF10D2}"/>
          </ac:spMkLst>
        </pc:spChg>
        <pc:spChg chg="mod">
          <ac:chgData name="Stuart C Wilde MBE" userId="effe1fc91cccb1d5" providerId="LiveId" clId="{0B7434C0-F6C9-5341-B016-8AA67EE59543}" dt="2023-12-06T20:03:37.782" v="1592" actId="1038"/>
          <ac:spMkLst>
            <pc:docMk/>
            <pc:sldMk cId="3872337077" sldId="282"/>
            <ac:spMk id="15" creationId="{596BB8DF-8D67-42A3-E481-68DC86EF026C}"/>
          </ac:spMkLst>
        </pc:spChg>
        <pc:spChg chg="mod">
          <ac:chgData name="Stuart C Wilde MBE" userId="effe1fc91cccb1d5" providerId="LiveId" clId="{0B7434C0-F6C9-5341-B016-8AA67EE59543}" dt="2023-12-06T20:03:37.782" v="1592" actId="1038"/>
          <ac:spMkLst>
            <pc:docMk/>
            <pc:sldMk cId="3872337077" sldId="282"/>
            <ac:spMk id="16" creationId="{0A6ECBED-692B-C554-64F3-FD9DEE4CAC6C}"/>
          </ac:spMkLst>
        </pc:spChg>
        <pc:spChg chg="add mod">
          <ac:chgData name="Stuart C Wilde MBE" userId="effe1fc91cccb1d5" providerId="LiveId" clId="{0B7434C0-F6C9-5341-B016-8AA67EE59543}" dt="2023-12-05T20:04:04.235" v="587" actId="20577"/>
          <ac:spMkLst>
            <pc:docMk/>
            <pc:sldMk cId="3872337077" sldId="282"/>
            <ac:spMk id="18" creationId="{65901865-7A90-73B4-CE27-B29395546DAC}"/>
          </ac:spMkLst>
        </pc:spChg>
        <pc:spChg chg="del">
          <ac:chgData name="Stuart C Wilde MBE" userId="effe1fc91cccb1d5" providerId="LiveId" clId="{0B7434C0-F6C9-5341-B016-8AA67EE59543}" dt="2023-12-05T19:50:34.529" v="387" actId="478"/>
          <ac:spMkLst>
            <pc:docMk/>
            <pc:sldMk cId="3872337077" sldId="282"/>
            <ac:spMk id="25" creationId="{F54BD576-CC82-43DA-A008-C28EF60A448A}"/>
          </ac:spMkLst>
        </pc:spChg>
        <pc:spChg chg="mod">
          <ac:chgData name="Stuart C Wilde MBE" userId="effe1fc91cccb1d5" providerId="LiveId" clId="{0B7434C0-F6C9-5341-B016-8AA67EE59543}" dt="2023-12-06T20:03:37.782" v="1592" actId="1038"/>
          <ac:spMkLst>
            <pc:docMk/>
            <pc:sldMk cId="3872337077" sldId="282"/>
            <ac:spMk id="26" creationId="{CE4602FE-D23E-A880-AD20-3B0BFF2E02D4}"/>
          </ac:spMkLst>
        </pc:spChg>
        <pc:spChg chg="mod">
          <ac:chgData name="Stuart C Wilde MBE" userId="effe1fc91cccb1d5" providerId="LiveId" clId="{0B7434C0-F6C9-5341-B016-8AA67EE59543}" dt="2023-12-06T20:03:37.782" v="1592" actId="1038"/>
          <ac:spMkLst>
            <pc:docMk/>
            <pc:sldMk cId="3872337077" sldId="282"/>
            <ac:spMk id="27" creationId="{B78A56DE-C509-F25E-C4FC-14C001C5CEB0}"/>
          </ac:spMkLst>
        </pc:spChg>
        <pc:spChg chg="mod">
          <ac:chgData name="Stuart C Wilde MBE" userId="effe1fc91cccb1d5" providerId="LiveId" clId="{0B7434C0-F6C9-5341-B016-8AA67EE59543}" dt="2023-12-06T20:03:37.782" v="1592" actId="1038"/>
          <ac:spMkLst>
            <pc:docMk/>
            <pc:sldMk cId="3872337077" sldId="282"/>
            <ac:spMk id="28" creationId="{5E7BA415-584A-0F99-1E4D-4FA0587AD4D2}"/>
          </ac:spMkLst>
        </pc:spChg>
        <pc:spChg chg="mod">
          <ac:chgData name="Stuart C Wilde MBE" userId="effe1fc91cccb1d5" providerId="LiveId" clId="{0B7434C0-F6C9-5341-B016-8AA67EE59543}" dt="2023-12-06T20:03:37.782" v="1592" actId="1038"/>
          <ac:spMkLst>
            <pc:docMk/>
            <pc:sldMk cId="3872337077" sldId="282"/>
            <ac:spMk id="36" creationId="{B0D5B488-6AAF-E985-B144-753EA7ACA53F}"/>
          </ac:spMkLst>
        </pc:spChg>
        <pc:spChg chg="mod">
          <ac:chgData name="Stuart C Wilde MBE" userId="effe1fc91cccb1d5" providerId="LiveId" clId="{0B7434C0-F6C9-5341-B016-8AA67EE59543}" dt="2023-12-06T20:03:37.782" v="1592" actId="1038"/>
          <ac:spMkLst>
            <pc:docMk/>
            <pc:sldMk cId="3872337077" sldId="282"/>
            <ac:spMk id="37" creationId="{9CA004F7-C32F-9B2C-B553-631427170244}"/>
          </ac:spMkLst>
        </pc:spChg>
        <pc:picChg chg="mod">
          <ac:chgData name="Stuart C Wilde MBE" userId="effe1fc91cccb1d5" providerId="LiveId" clId="{0B7434C0-F6C9-5341-B016-8AA67EE59543}" dt="2023-12-06T20:03:37.782" v="1592" actId="1038"/>
          <ac:picMkLst>
            <pc:docMk/>
            <pc:sldMk cId="3872337077" sldId="282"/>
            <ac:picMk id="19" creationId="{65593C3C-C9BF-5E61-00E2-8B1CD0998A9D}"/>
          </ac:picMkLst>
        </pc:picChg>
        <pc:cxnChg chg="del">
          <ac:chgData name="Stuart C Wilde MBE" userId="effe1fc91cccb1d5" providerId="LiveId" clId="{0B7434C0-F6C9-5341-B016-8AA67EE59543}" dt="2023-12-05T19:50:34.529" v="387" actId="478"/>
          <ac:cxnSpMkLst>
            <pc:docMk/>
            <pc:sldMk cId="3872337077" sldId="282"/>
            <ac:cxnSpMk id="8" creationId="{50060E80-F1C3-4E50-B873-7CFDEEA90049}"/>
          </ac:cxnSpMkLst>
        </pc:cxnChg>
        <pc:cxnChg chg="del">
          <ac:chgData name="Stuart C Wilde MBE" userId="effe1fc91cccb1d5" providerId="LiveId" clId="{0B7434C0-F6C9-5341-B016-8AA67EE59543}" dt="2023-12-05T19:50:34.529" v="387" actId="478"/>
          <ac:cxnSpMkLst>
            <pc:docMk/>
            <pc:sldMk cId="3872337077" sldId="282"/>
            <ac:cxnSpMk id="9" creationId="{01C52B09-2839-4160-A3C1-6BB201E5D53A}"/>
          </ac:cxnSpMkLst>
        </pc:cxnChg>
        <pc:cxnChg chg="del">
          <ac:chgData name="Stuart C Wilde MBE" userId="effe1fc91cccb1d5" providerId="LiveId" clId="{0B7434C0-F6C9-5341-B016-8AA67EE59543}" dt="2023-12-05T19:50:34.529" v="387" actId="478"/>
          <ac:cxnSpMkLst>
            <pc:docMk/>
            <pc:sldMk cId="3872337077" sldId="282"/>
            <ac:cxnSpMk id="10" creationId="{FC6C2AB6-E695-4520-9F38-6B6A0DE36B04}"/>
          </ac:cxnSpMkLst>
        </pc:cxnChg>
        <pc:cxnChg chg="del">
          <ac:chgData name="Stuart C Wilde MBE" userId="effe1fc91cccb1d5" providerId="LiveId" clId="{0B7434C0-F6C9-5341-B016-8AA67EE59543}" dt="2023-12-05T19:50:34.529" v="387" actId="478"/>
          <ac:cxnSpMkLst>
            <pc:docMk/>
            <pc:sldMk cId="3872337077" sldId="282"/>
            <ac:cxnSpMk id="11" creationId="{8F28B946-C7F6-4BF4-9E0C-3FACB97B07C7}"/>
          </ac:cxnSpMkLst>
        </pc:cxnChg>
        <pc:cxnChg chg="mod">
          <ac:chgData name="Stuart C Wilde MBE" userId="effe1fc91cccb1d5" providerId="LiveId" clId="{0B7434C0-F6C9-5341-B016-8AA67EE59543}" dt="2023-12-06T20:03:37.782" v="1592" actId="1038"/>
          <ac:cxnSpMkLst>
            <pc:docMk/>
            <pc:sldMk cId="3872337077" sldId="282"/>
            <ac:cxnSpMk id="17" creationId="{CCBB4153-55CC-D8E2-5061-0769E00AF1FD}"/>
          </ac:cxnSpMkLst>
        </pc:cxnChg>
        <pc:cxnChg chg="mod">
          <ac:chgData name="Stuart C Wilde MBE" userId="effe1fc91cccb1d5" providerId="LiveId" clId="{0B7434C0-F6C9-5341-B016-8AA67EE59543}" dt="2023-12-06T20:03:37.782" v="1592" actId="1038"/>
          <ac:cxnSpMkLst>
            <pc:docMk/>
            <pc:sldMk cId="3872337077" sldId="282"/>
            <ac:cxnSpMk id="29" creationId="{2CB9614B-91A9-B9DC-F50A-706BC625E0D0}"/>
          </ac:cxnSpMkLst>
        </pc:cxnChg>
        <pc:cxnChg chg="mod">
          <ac:chgData name="Stuart C Wilde MBE" userId="effe1fc91cccb1d5" providerId="LiveId" clId="{0B7434C0-F6C9-5341-B016-8AA67EE59543}" dt="2023-12-06T20:03:37.782" v="1592" actId="1038"/>
          <ac:cxnSpMkLst>
            <pc:docMk/>
            <pc:sldMk cId="3872337077" sldId="282"/>
            <ac:cxnSpMk id="30" creationId="{2244C755-9197-E829-B0CC-E1D246AEEBA0}"/>
          </ac:cxnSpMkLst>
        </pc:cxnChg>
        <pc:cxnChg chg="mod">
          <ac:chgData name="Stuart C Wilde MBE" userId="effe1fc91cccb1d5" providerId="LiveId" clId="{0B7434C0-F6C9-5341-B016-8AA67EE59543}" dt="2023-12-06T20:03:37.782" v="1592" actId="1038"/>
          <ac:cxnSpMkLst>
            <pc:docMk/>
            <pc:sldMk cId="3872337077" sldId="282"/>
            <ac:cxnSpMk id="31" creationId="{207608F8-B291-739A-896F-F742FCF1A149}"/>
          </ac:cxnSpMkLst>
        </pc:cxnChg>
        <pc:cxnChg chg="mod">
          <ac:chgData name="Stuart C Wilde MBE" userId="effe1fc91cccb1d5" providerId="LiveId" clId="{0B7434C0-F6C9-5341-B016-8AA67EE59543}" dt="2023-12-06T20:03:37.782" v="1592" actId="1038"/>
          <ac:cxnSpMkLst>
            <pc:docMk/>
            <pc:sldMk cId="3872337077" sldId="282"/>
            <ac:cxnSpMk id="34" creationId="{4904F901-B433-CB46-E56F-30F1CFB97C1F}"/>
          </ac:cxnSpMkLst>
        </pc:cxnChg>
      </pc:sldChg>
      <pc:sldChg chg="addSp delSp modSp mod">
        <pc:chgData name="Stuart C Wilde MBE" userId="effe1fc91cccb1d5" providerId="LiveId" clId="{0B7434C0-F6C9-5341-B016-8AA67EE59543}" dt="2023-12-07T16:44:58.009" v="1843" actId="1076"/>
        <pc:sldMkLst>
          <pc:docMk/>
          <pc:sldMk cId="172241875" sldId="283"/>
        </pc:sldMkLst>
        <pc:spChg chg="add mod">
          <ac:chgData name="Stuart C Wilde MBE" userId="effe1fc91cccb1d5" providerId="LiveId" clId="{0B7434C0-F6C9-5341-B016-8AA67EE59543}" dt="2023-12-05T20:26:34.117" v="1299" actId="20577"/>
          <ac:spMkLst>
            <pc:docMk/>
            <pc:sldMk cId="172241875" sldId="283"/>
            <ac:spMk id="2" creationId="{DE6A69B0-2A4C-439D-530E-3072FE4D3816}"/>
          </ac:spMkLst>
        </pc:spChg>
        <pc:spChg chg="mod">
          <ac:chgData name="Stuart C Wilde MBE" userId="effe1fc91cccb1d5" providerId="LiveId" clId="{0B7434C0-F6C9-5341-B016-8AA67EE59543}" dt="2023-12-07T16:44:58.009" v="1843" actId="1076"/>
          <ac:spMkLst>
            <pc:docMk/>
            <pc:sldMk cId="172241875" sldId="283"/>
            <ac:spMk id="18" creationId="{6E5A8518-9EAB-355F-657B-CBB5E0F54550}"/>
          </ac:spMkLst>
        </pc:spChg>
        <pc:spChg chg="mod">
          <ac:chgData name="Stuart C Wilde MBE" userId="effe1fc91cccb1d5" providerId="LiveId" clId="{0B7434C0-F6C9-5341-B016-8AA67EE59543}" dt="2023-12-07T16:44:58.009" v="1843" actId="1076"/>
          <ac:spMkLst>
            <pc:docMk/>
            <pc:sldMk cId="172241875" sldId="283"/>
            <ac:spMk id="20" creationId="{32F79AF5-DBCA-3615-58C4-A03A676E45BC}"/>
          </ac:spMkLst>
        </pc:spChg>
        <pc:spChg chg="mod">
          <ac:chgData name="Stuart C Wilde MBE" userId="effe1fc91cccb1d5" providerId="LiveId" clId="{0B7434C0-F6C9-5341-B016-8AA67EE59543}" dt="2023-12-07T16:44:58.009" v="1843" actId="1076"/>
          <ac:spMkLst>
            <pc:docMk/>
            <pc:sldMk cId="172241875" sldId="283"/>
            <ac:spMk id="28" creationId="{4723374C-C8AA-E034-DB20-C122D98D9BB6}"/>
          </ac:spMkLst>
        </pc:spChg>
        <pc:spChg chg="mod">
          <ac:chgData name="Stuart C Wilde MBE" userId="effe1fc91cccb1d5" providerId="LiveId" clId="{0B7434C0-F6C9-5341-B016-8AA67EE59543}" dt="2023-12-07T16:44:58.009" v="1843" actId="1076"/>
          <ac:spMkLst>
            <pc:docMk/>
            <pc:sldMk cId="172241875" sldId="283"/>
            <ac:spMk id="34" creationId="{5DD8621F-9F7F-1E5F-1DE8-778AB36936D5}"/>
          </ac:spMkLst>
        </pc:spChg>
        <pc:spChg chg="mod">
          <ac:chgData name="Stuart C Wilde MBE" userId="effe1fc91cccb1d5" providerId="LiveId" clId="{0B7434C0-F6C9-5341-B016-8AA67EE59543}" dt="2023-12-07T16:44:58.009" v="1843" actId="1076"/>
          <ac:spMkLst>
            <pc:docMk/>
            <pc:sldMk cId="172241875" sldId="283"/>
            <ac:spMk id="35" creationId="{08DF8CEA-3158-42A7-37C2-10890CC0794E}"/>
          </ac:spMkLst>
        </pc:spChg>
        <pc:spChg chg="mod">
          <ac:chgData name="Stuart C Wilde MBE" userId="effe1fc91cccb1d5" providerId="LiveId" clId="{0B7434C0-F6C9-5341-B016-8AA67EE59543}" dt="2023-12-07T16:44:58.009" v="1843" actId="1076"/>
          <ac:spMkLst>
            <pc:docMk/>
            <pc:sldMk cId="172241875" sldId="283"/>
            <ac:spMk id="36" creationId="{ABD7D1C0-41A0-04B5-300C-41F5EC3B45C8}"/>
          </ac:spMkLst>
        </pc:spChg>
        <pc:spChg chg="mod">
          <ac:chgData name="Stuart C Wilde MBE" userId="effe1fc91cccb1d5" providerId="LiveId" clId="{0B7434C0-F6C9-5341-B016-8AA67EE59543}" dt="2023-12-07T16:44:58.009" v="1843" actId="1076"/>
          <ac:spMkLst>
            <pc:docMk/>
            <pc:sldMk cId="172241875" sldId="283"/>
            <ac:spMk id="39" creationId="{8F1A363C-928B-43AB-3D5B-40ACDBE6AC3D}"/>
          </ac:spMkLst>
        </pc:spChg>
        <pc:spChg chg="mod">
          <ac:chgData name="Stuart C Wilde MBE" userId="effe1fc91cccb1d5" providerId="LiveId" clId="{0B7434C0-F6C9-5341-B016-8AA67EE59543}" dt="2023-12-07T16:44:58.009" v="1843" actId="1076"/>
          <ac:spMkLst>
            <pc:docMk/>
            <pc:sldMk cId="172241875" sldId="283"/>
            <ac:spMk id="40" creationId="{FFA3F816-E0D3-9991-7BA6-E2A178561E7A}"/>
          </ac:spMkLst>
        </pc:spChg>
        <pc:spChg chg="mod">
          <ac:chgData name="Stuart C Wilde MBE" userId="effe1fc91cccb1d5" providerId="LiveId" clId="{0B7434C0-F6C9-5341-B016-8AA67EE59543}" dt="2023-12-07T16:44:58.009" v="1843" actId="1076"/>
          <ac:spMkLst>
            <pc:docMk/>
            <pc:sldMk cId="172241875" sldId="283"/>
            <ac:spMk id="44" creationId="{F7033DD3-D518-7C94-D544-805E6BFC5AFE}"/>
          </ac:spMkLst>
        </pc:spChg>
        <pc:spChg chg="mod">
          <ac:chgData name="Stuart C Wilde MBE" userId="effe1fc91cccb1d5" providerId="LiveId" clId="{0B7434C0-F6C9-5341-B016-8AA67EE59543}" dt="2023-12-07T16:44:58.009" v="1843" actId="1076"/>
          <ac:spMkLst>
            <pc:docMk/>
            <pc:sldMk cId="172241875" sldId="283"/>
            <ac:spMk id="45" creationId="{5B7EE69C-636A-9523-86ED-84A8E33F58DF}"/>
          </ac:spMkLst>
        </pc:spChg>
        <pc:spChg chg="mod">
          <ac:chgData name="Stuart C Wilde MBE" userId="effe1fc91cccb1d5" providerId="LiveId" clId="{0B7434C0-F6C9-5341-B016-8AA67EE59543}" dt="2023-12-07T16:44:58.009" v="1843" actId="1076"/>
          <ac:spMkLst>
            <pc:docMk/>
            <pc:sldMk cId="172241875" sldId="283"/>
            <ac:spMk id="53" creationId="{C9F2B0D8-7530-C2FA-850A-4D2D64072217}"/>
          </ac:spMkLst>
        </pc:spChg>
        <pc:spChg chg="del">
          <ac:chgData name="Stuart C Wilde MBE" userId="effe1fc91cccb1d5" providerId="LiveId" clId="{0B7434C0-F6C9-5341-B016-8AA67EE59543}" dt="2023-12-05T20:26:37.777" v="1300" actId="478"/>
          <ac:spMkLst>
            <pc:docMk/>
            <pc:sldMk cId="172241875" sldId="283"/>
            <ac:spMk id="54" creationId="{F859159E-8855-DECC-2E2E-B14D6B5ABF06}"/>
          </ac:spMkLst>
        </pc:spChg>
        <pc:picChg chg="mod">
          <ac:chgData name="Stuart C Wilde MBE" userId="effe1fc91cccb1d5" providerId="LiveId" clId="{0B7434C0-F6C9-5341-B016-8AA67EE59543}" dt="2023-12-07T16:44:58.009" v="1843" actId="1076"/>
          <ac:picMkLst>
            <pc:docMk/>
            <pc:sldMk cId="172241875" sldId="283"/>
            <ac:picMk id="22" creationId="{05528DAC-F7B0-C6FA-DC47-668F5CACB72B}"/>
          </ac:picMkLst>
        </pc:picChg>
        <pc:picChg chg="mod">
          <ac:chgData name="Stuart C Wilde MBE" userId="effe1fc91cccb1d5" providerId="LiveId" clId="{0B7434C0-F6C9-5341-B016-8AA67EE59543}" dt="2023-12-07T16:44:58.009" v="1843" actId="1076"/>
          <ac:picMkLst>
            <pc:docMk/>
            <pc:sldMk cId="172241875" sldId="283"/>
            <ac:picMk id="24" creationId="{FA847A0B-C54B-27F4-4911-6C789DAA38BB}"/>
          </ac:picMkLst>
        </pc:picChg>
        <pc:cxnChg chg="mod">
          <ac:chgData name="Stuart C Wilde MBE" userId="effe1fc91cccb1d5" providerId="LiveId" clId="{0B7434C0-F6C9-5341-B016-8AA67EE59543}" dt="2023-12-07T16:44:58.009" v="1843" actId="1076"/>
          <ac:cxnSpMkLst>
            <pc:docMk/>
            <pc:sldMk cId="172241875" sldId="283"/>
            <ac:cxnSpMk id="19" creationId="{C72EE82D-9A38-F301-A9EF-57CE7482D55D}"/>
          </ac:cxnSpMkLst>
        </pc:cxnChg>
        <pc:cxnChg chg="mod">
          <ac:chgData name="Stuart C Wilde MBE" userId="effe1fc91cccb1d5" providerId="LiveId" clId="{0B7434C0-F6C9-5341-B016-8AA67EE59543}" dt="2023-12-07T16:44:58.009" v="1843" actId="1076"/>
          <ac:cxnSpMkLst>
            <pc:docMk/>
            <pc:sldMk cId="172241875" sldId="283"/>
            <ac:cxnSpMk id="29" creationId="{D5B12A26-2F12-2669-38E0-96D99909EE4D}"/>
          </ac:cxnSpMkLst>
        </pc:cxnChg>
        <pc:cxnChg chg="mod">
          <ac:chgData name="Stuart C Wilde MBE" userId="effe1fc91cccb1d5" providerId="LiveId" clId="{0B7434C0-F6C9-5341-B016-8AA67EE59543}" dt="2023-12-07T16:44:58.009" v="1843" actId="1076"/>
          <ac:cxnSpMkLst>
            <pc:docMk/>
            <pc:sldMk cId="172241875" sldId="283"/>
            <ac:cxnSpMk id="37" creationId="{5B7E976B-321A-55BA-EBEB-C094D0CBE3F3}"/>
          </ac:cxnSpMkLst>
        </pc:cxnChg>
        <pc:cxnChg chg="mod">
          <ac:chgData name="Stuart C Wilde MBE" userId="effe1fc91cccb1d5" providerId="LiveId" clId="{0B7434C0-F6C9-5341-B016-8AA67EE59543}" dt="2023-12-07T16:44:58.009" v="1843" actId="1076"/>
          <ac:cxnSpMkLst>
            <pc:docMk/>
            <pc:sldMk cId="172241875" sldId="283"/>
            <ac:cxnSpMk id="47" creationId="{ED0DD57D-F26D-EF60-8146-99A3F5AA97AE}"/>
          </ac:cxnSpMkLst>
        </pc:cxnChg>
      </pc:sldChg>
      <pc:sldChg chg="del">
        <pc:chgData name="Stuart C Wilde MBE" userId="effe1fc91cccb1d5" providerId="LiveId" clId="{0B7434C0-F6C9-5341-B016-8AA67EE59543}" dt="2023-12-05T20:00:55.323" v="494" actId="2696"/>
        <pc:sldMkLst>
          <pc:docMk/>
          <pc:sldMk cId="3475477439" sldId="284"/>
        </pc:sldMkLst>
      </pc:sldChg>
      <pc:sldChg chg="addSp delSp modSp mod">
        <pc:chgData name="Stuart C Wilde MBE" userId="effe1fc91cccb1d5" providerId="LiveId" clId="{0B7434C0-F6C9-5341-B016-8AA67EE59543}" dt="2023-12-06T20:03:53.379" v="1593" actId="1076"/>
        <pc:sldMkLst>
          <pc:docMk/>
          <pc:sldMk cId="2521993555" sldId="291"/>
        </pc:sldMkLst>
        <pc:spChg chg="del">
          <ac:chgData name="Stuart C Wilde MBE" userId="effe1fc91cccb1d5" providerId="LiveId" clId="{0B7434C0-F6C9-5341-B016-8AA67EE59543}" dt="2023-12-05T20:04:23.717" v="592" actId="478"/>
          <ac:spMkLst>
            <pc:docMk/>
            <pc:sldMk cId="2521993555" sldId="291"/>
            <ac:spMk id="2" creationId="{0F7DA49C-DD10-E0C4-9A03-C3A5B28BA9B0}"/>
          </ac:spMkLst>
        </pc:spChg>
        <pc:spChg chg="del">
          <ac:chgData name="Stuart C Wilde MBE" userId="effe1fc91cccb1d5" providerId="LiveId" clId="{0B7434C0-F6C9-5341-B016-8AA67EE59543}" dt="2023-12-05T19:50:46.241" v="389" actId="478"/>
          <ac:spMkLst>
            <pc:docMk/>
            <pc:sldMk cId="2521993555" sldId="291"/>
            <ac:spMk id="4" creationId="{60735DC8-A105-4BD0-A57F-2FFC38AECE84}"/>
          </ac:spMkLst>
        </pc:spChg>
        <pc:spChg chg="mod">
          <ac:chgData name="Stuart C Wilde MBE" userId="effe1fc91cccb1d5" providerId="LiveId" clId="{0B7434C0-F6C9-5341-B016-8AA67EE59543}" dt="2023-12-06T20:03:53.379" v="1593" actId="1076"/>
          <ac:spMkLst>
            <pc:docMk/>
            <pc:sldMk cId="2521993555" sldId="291"/>
            <ac:spMk id="5" creationId="{4C48B27C-BB60-C069-69E2-D74DA0FCEA05}"/>
          </ac:spMkLst>
        </pc:spChg>
        <pc:spChg chg="mod">
          <ac:chgData name="Stuart C Wilde MBE" userId="effe1fc91cccb1d5" providerId="LiveId" clId="{0B7434C0-F6C9-5341-B016-8AA67EE59543}" dt="2023-12-06T20:03:53.379" v="1593" actId="1076"/>
          <ac:spMkLst>
            <pc:docMk/>
            <pc:sldMk cId="2521993555" sldId="291"/>
            <ac:spMk id="6" creationId="{F61C0742-9BF7-F384-F861-42A29325F6A7}"/>
          </ac:spMkLst>
        </pc:spChg>
        <pc:spChg chg="mod">
          <ac:chgData name="Stuart C Wilde MBE" userId="effe1fc91cccb1d5" providerId="LiveId" clId="{0B7434C0-F6C9-5341-B016-8AA67EE59543}" dt="2023-12-06T20:03:53.379" v="1593" actId="1076"/>
          <ac:spMkLst>
            <pc:docMk/>
            <pc:sldMk cId="2521993555" sldId="291"/>
            <ac:spMk id="7" creationId="{19A14D7A-6FD0-C59F-FACC-1E2091E0A981}"/>
          </ac:spMkLst>
        </pc:spChg>
        <pc:spChg chg="add mod">
          <ac:chgData name="Stuart C Wilde MBE" userId="effe1fc91cccb1d5" providerId="LiveId" clId="{0B7434C0-F6C9-5341-B016-8AA67EE59543}" dt="2023-12-05T20:04:28.861" v="595" actId="20577"/>
          <ac:spMkLst>
            <pc:docMk/>
            <pc:sldMk cId="2521993555" sldId="291"/>
            <ac:spMk id="12" creationId="{EE6EBA58-D536-BD9B-D0A3-543F409625CB}"/>
          </ac:spMkLst>
        </pc:spChg>
        <pc:spChg chg="del">
          <ac:chgData name="Stuart C Wilde MBE" userId="effe1fc91cccb1d5" providerId="LiveId" clId="{0B7434C0-F6C9-5341-B016-8AA67EE59543}" dt="2023-12-05T19:50:46.241" v="389" actId="478"/>
          <ac:spMkLst>
            <pc:docMk/>
            <pc:sldMk cId="2521993555" sldId="291"/>
            <ac:spMk id="14" creationId="{8F43C2BE-FC11-4556-86F2-8EE2FBBF10D2}"/>
          </ac:spMkLst>
        </pc:spChg>
        <pc:spChg chg="mod">
          <ac:chgData name="Stuart C Wilde MBE" userId="effe1fc91cccb1d5" providerId="LiveId" clId="{0B7434C0-F6C9-5341-B016-8AA67EE59543}" dt="2023-12-06T20:03:53.379" v="1593" actId="1076"/>
          <ac:spMkLst>
            <pc:docMk/>
            <pc:sldMk cId="2521993555" sldId="291"/>
            <ac:spMk id="19" creationId="{44EEFD8E-3433-84A8-EDD2-9380F38B536F}"/>
          </ac:spMkLst>
        </pc:spChg>
        <pc:spChg chg="mod">
          <ac:chgData name="Stuart C Wilde MBE" userId="effe1fc91cccb1d5" providerId="LiveId" clId="{0B7434C0-F6C9-5341-B016-8AA67EE59543}" dt="2023-12-06T20:03:53.379" v="1593" actId="1076"/>
          <ac:spMkLst>
            <pc:docMk/>
            <pc:sldMk cId="2521993555" sldId="291"/>
            <ac:spMk id="20" creationId="{523E384D-B60D-642D-466A-F3676C95B071}"/>
          </ac:spMkLst>
        </pc:spChg>
        <pc:spChg chg="mod">
          <ac:chgData name="Stuart C Wilde MBE" userId="effe1fc91cccb1d5" providerId="LiveId" clId="{0B7434C0-F6C9-5341-B016-8AA67EE59543}" dt="2023-12-06T20:03:53.379" v="1593" actId="1076"/>
          <ac:spMkLst>
            <pc:docMk/>
            <pc:sldMk cId="2521993555" sldId="291"/>
            <ac:spMk id="21" creationId="{F5FED702-6B64-6332-B3CF-6B61F97267E9}"/>
          </ac:spMkLst>
        </pc:spChg>
        <pc:spChg chg="del">
          <ac:chgData name="Stuart C Wilde MBE" userId="effe1fc91cccb1d5" providerId="LiveId" clId="{0B7434C0-F6C9-5341-B016-8AA67EE59543}" dt="2023-12-05T19:50:46.241" v="389" actId="478"/>
          <ac:spMkLst>
            <pc:docMk/>
            <pc:sldMk cId="2521993555" sldId="291"/>
            <ac:spMk id="25" creationId="{F54BD576-CC82-43DA-A008-C28EF60A448A}"/>
          </ac:spMkLst>
        </pc:spChg>
        <pc:graphicFrameChg chg="mod">
          <ac:chgData name="Stuart C Wilde MBE" userId="effe1fc91cccb1d5" providerId="LiveId" clId="{0B7434C0-F6C9-5341-B016-8AA67EE59543}" dt="2023-12-06T20:03:53.379" v="1593" actId="1076"/>
          <ac:graphicFrameMkLst>
            <pc:docMk/>
            <pc:sldMk cId="2521993555" sldId="291"/>
            <ac:graphicFrameMk id="3" creationId="{68EC8053-BD26-530D-228A-90F96086A4A6}"/>
          </ac:graphicFrameMkLst>
        </pc:graphicFrameChg>
        <pc:cxnChg chg="del">
          <ac:chgData name="Stuart C Wilde MBE" userId="effe1fc91cccb1d5" providerId="LiveId" clId="{0B7434C0-F6C9-5341-B016-8AA67EE59543}" dt="2023-12-05T19:50:46.241" v="389" actId="478"/>
          <ac:cxnSpMkLst>
            <pc:docMk/>
            <pc:sldMk cId="2521993555" sldId="291"/>
            <ac:cxnSpMk id="8" creationId="{50060E80-F1C3-4E50-B873-7CFDEEA90049}"/>
          </ac:cxnSpMkLst>
        </pc:cxnChg>
        <pc:cxnChg chg="del">
          <ac:chgData name="Stuart C Wilde MBE" userId="effe1fc91cccb1d5" providerId="LiveId" clId="{0B7434C0-F6C9-5341-B016-8AA67EE59543}" dt="2023-12-05T19:50:46.241" v="389" actId="478"/>
          <ac:cxnSpMkLst>
            <pc:docMk/>
            <pc:sldMk cId="2521993555" sldId="291"/>
            <ac:cxnSpMk id="9" creationId="{01C52B09-2839-4160-A3C1-6BB201E5D53A}"/>
          </ac:cxnSpMkLst>
        </pc:cxnChg>
        <pc:cxnChg chg="del">
          <ac:chgData name="Stuart C Wilde MBE" userId="effe1fc91cccb1d5" providerId="LiveId" clId="{0B7434C0-F6C9-5341-B016-8AA67EE59543}" dt="2023-12-05T19:50:46.241" v="389" actId="478"/>
          <ac:cxnSpMkLst>
            <pc:docMk/>
            <pc:sldMk cId="2521993555" sldId="291"/>
            <ac:cxnSpMk id="10" creationId="{FC6C2AB6-E695-4520-9F38-6B6A0DE36B04}"/>
          </ac:cxnSpMkLst>
        </pc:cxnChg>
        <pc:cxnChg chg="del">
          <ac:chgData name="Stuart C Wilde MBE" userId="effe1fc91cccb1d5" providerId="LiveId" clId="{0B7434C0-F6C9-5341-B016-8AA67EE59543}" dt="2023-12-05T19:50:46.241" v="389" actId="478"/>
          <ac:cxnSpMkLst>
            <pc:docMk/>
            <pc:sldMk cId="2521993555" sldId="291"/>
            <ac:cxnSpMk id="11" creationId="{8F28B946-C7F6-4BF4-9E0C-3FACB97B07C7}"/>
          </ac:cxnSpMkLst>
        </pc:cxnChg>
      </pc:sldChg>
      <pc:sldChg chg="addSp delSp modSp mod">
        <pc:chgData name="Stuart C Wilde MBE" userId="effe1fc91cccb1d5" providerId="LiveId" clId="{0B7434C0-F6C9-5341-B016-8AA67EE59543}" dt="2023-12-06T20:04:07.431" v="1594" actId="1076"/>
        <pc:sldMkLst>
          <pc:docMk/>
          <pc:sldMk cId="3108548141" sldId="292"/>
        </pc:sldMkLst>
        <pc:spChg chg="del">
          <ac:chgData name="Stuart C Wilde MBE" userId="effe1fc91cccb1d5" providerId="LiveId" clId="{0B7434C0-F6C9-5341-B016-8AA67EE59543}" dt="2023-12-05T20:04:34.056" v="596" actId="478"/>
          <ac:spMkLst>
            <pc:docMk/>
            <pc:sldMk cId="3108548141" sldId="292"/>
            <ac:spMk id="2" creationId="{0F7DA49C-DD10-E0C4-9A03-C3A5B28BA9B0}"/>
          </ac:spMkLst>
        </pc:spChg>
        <pc:spChg chg="add mod">
          <ac:chgData name="Stuart C Wilde MBE" userId="effe1fc91cccb1d5" providerId="LiveId" clId="{0B7434C0-F6C9-5341-B016-8AA67EE59543}" dt="2023-12-05T20:04:38.935" v="598" actId="20577"/>
          <ac:spMkLst>
            <pc:docMk/>
            <pc:sldMk cId="3108548141" sldId="292"/>
            <ac:spMk id="3" creationId="{C04AE24A-2696-978D-A0D5-E01FEC0615D3}"/>
          </ac:spMkLst>
        </pc:spChg>
        <pc:spChg chg="del">
          <ac:chgData name="Stuart C Wilde MBE" userId="effe1fc91cccb1d5" providerId="LiveId" clId="{0B7434C0-F6C9-5341-B016-8AA67EE59543}" dt="2023-12-05T19:50:51.460" v="390" actId="478"/>
          <ac:spMkLst>
            <pc:docMk/>
            <pc:sldMk cId="3108548141" sldId="292"/>
            <ac:spMk id="4" creationId="{60735DC8-A105-4BD0-A57F-2FFC38AECE84}"/>
          </ac:spMkLst>
        </pc:spChg>
        <pc:spChg chg="mod">
          <ac:chgData name="Stuart C Wilde MBE" userId="effe1fc91cccb1d5" providerId="LiveId" clId="{0B7434C0-F6C9-5341-B016-8AA67EE59543}" dt="2023-12-06T20:04:07.431" v="1594" actId="1076"/>
          <ac:spMkLst>
            <pc:docMk/>
            <pc:sldMk cId="3108548141" sldId="292"/>
            <ac:spMk id="5" creationId="{4C48B27C-BB60-C069-69E2-D74DA0FCEA05}"/>
          </ac:spMkLst>
        </pc:spChg>
        <pc:spChg chg="mod">
          <ac:chgData name="Stuart C Wilde MBE" userId="effe1fc91cccb1d5" providerId="LiveId" clId="{0B7434C0-F6C9-5341-B016-8AA67EE59543}" dt="2023-12-06T20:04:07.431" v="1594" actId="1076"/>
          <ac:spMkLst>
            <pc:docMk/>
            <pc:sldMk cId="3108548141" sldId="292"/>
            <ac:spMk id="6" creationId="{F61C0742-9BF7-F384-F861-42A29325F6A7}"/>
          </ac:spMkLst>
        </pc:spChg>
        <pc:spChg chg="mod">
          <ac:chgData name="Stuart C Wilde MBE" userId="effe1fc91cccb1d5" providerId="LiveId" clId="{0B7434C0-F6C9-5341-B016-8AA67EE59543}" dt="2023-12-06T20:04:07.431" v="1594" actId="1076"/>
          <ac:spMkLst>
            <pc:docMk/>
            <pc:sldMk cId="3108548141" sldId="292"/>
            <ac:spMk id="7" creationId="{19A14D7A-6FD0-C59F-FACC-1E2091E0A981}"/>
          </ac:spMkLst>
        </pc:spChg>
        <pc:spChg chg="del">
          <ac:chgData name="Stuart C Wilde MBE" userId="effe1fc91cccb1d5" providerId="LiveId" clId="{0B7434C0-F6C9-5341-B016-8AA67EE59543}" dt="2023-12-05T19:50:51.460" v="390" actId="478"/>
          <ac:spMkLst>
            <pc:docMk/>
            <pc:sldMk cId="3108548141" sldId="292"/>
            <ac:spMk id="14" creationId="{8F43C2BE-FC11-4556-86F2-8EE2FBBF10D2}"/>
          </ac:spMkLst>
        </pc:spChg>
        <pc:spChg chg="mod">
          <ac:chgData name="Stuart C Wilde MBE" userId="effe1fc91cccb1d5" providerId="LiveId" clId="{0B7434C0-F6C9-5341-B016-8AA67EE59543}" dt="2023-12-06T20:04:07.431" v="1594" actId="1076"/>
          <ac:spMkLst>
            <pc:docMk/>
            <pc:sldMk cId="3108548141" sldId="292"/>
            <ac:spMk id="19" creationId="{44EEFD8E-3433-84A8-EDD2-9380F38B536F}"/>
          </ac:spMkLst>
        </pc:spChg>
        <pc:spChg chg="mod">
          <ac:chgData name="Stuart C Wilde MBE" userId="effe1fc91cccb1d5" providerId="LiveId" clId="{0B7434C0-F6C9-5341-B016-8AA67EE59543}" dt="2023-12-06T20:04:07.431" v="1594" actId="1076"/>
          <ac:spMkLst>
            <pc:docMk/>
            <pc:sldMk cId="3108548141" sldId="292"/>
            <ac:spMk id="20" creationId="{523E384D-B60D-642D-466A-F3676C95B071}"/>
          </ac:spMkLst>
        </pc:spChg>
        <pc:spChg chg="mod">
          <ac:chgData name="Stuart C Wilde MBE" userId="effe1fc91cccb1d5" providerId="LiveId" clId="{0B7434C0-F6C9-5341-B016-8AA67EE59543}" dt="2023-12-06T20:04:07.431" v="1594" actId="1076"/>
          <ac:spMkLst>
            <pc:docMk/>
            <pc:sldMk cId="3108548141" sldId="292"/>
            <ac:spMk id="21" creationId="{F5FED702-6B64-6332-B3CF-6B61F97267E9}"/>
          </ac:spMkLst>
        </pc:spChg>
        <pc:spChg chg="del">
          <ac:chgData name="Stuart C Wilde MBE" userId="effe1fc91cccb1d5" providerId="LiveId" clId="{0B7434C0-F6C9-5341-B016-8AA67EE59543}" dt="2023-12-05T19:50:51.460" v="390" actId="478"/>
          <ac:spMkLst>
            <pc:docMk/>
            <pc:sldMk cId="3108548141" sldId="292"/>
            <ac:spMk id="25" creationId="{F54BD576-CC82-43DA-A008-C28EF60A448A}"/>
          </ac:spMkLst>
        </pc:spChg>
        <pc:graphicFrameChg chg="mod">
          <ac:chgData name="Stuart C Wilde MBE" userId="effe1fc91cccb1d5" providerId="LiveId" clId="{0B7434C0-F6C9-5341-B016-8AA67EE59543}" dt="2023-12-06T20:04:07.431" v="1594" actId="1076"/>
          <ac:graphicFrameMkLst>
            <pc:docMk/>
            <pc:sldMk cId="3108548141" sldId="292"/>
            <ac:graphicFrameMk id="12" creationId="{77D34C11-88B9-C6B1-CC94-229619693116}"/>
          </ac:graphicFrameMkLst>
        </pc:graphicFrameChg>
        <pc:cxnChg chg="del">
          <ac:chgData name="Stuart C Wilde MBE" userId="effe1fc91cccb1d5" providerId="LiveId" clId="{0B7434C0-F6C9-5341-B016-8AA67EE59543}" dt="2023-12-05T19:50:51.460" v="390" actId="478"/>
          <ac:cxnSpMkLst>
            <pc:docMk/>
            <pc:sldMk cId="3108548141" sldId="292"/>
            <ac:cxnSpMk id="8" creationId="{50060E80-F1C3-4E50-B873-7CFDEEA90049}"/>
          </ac:cxnSpMkLst>
        </pc:cxnChg>
        <pc:cxnChg chg="del">
          <ac:chgData name="Stuart C Wilde MBE" userId="effe1fc91cccb1d5" providerId="LiveId" clId="{0B7434C0-F6C9-5341-B016-8AA67EE59543}" dt="2023-12-05T19:50:51.460" v="390" actId="478"/>
          <ac:cxnSpMkLst>
            <pc:docMk/>
            <pc:sldMk cId="3108548141" sldId="292"/>
            <ac:cxnSpMk id="9" creationId="{01C52B09-2839-4160-A3C1-6BB201E5D53A}"/>
          </ac:cxnSpMkLst>
        </pc:cxnChg>
        <pc:cxnChg chg="del">
          <ac:chgData name="Stuart C Wilde MBE" userId="effe1fc91cccb1d5" providerId="LiveId" clId="{0B7434C0-F6C9-5341-B016-8AA67EE59543}" dt="2023-12-05T19:50:51.460" v="390" actId="478"/>
          <ac:cxnSpMkLst>
            <pc:docMk/>
            <pc:sldMk cId="3108548141" sldId="292"/>
            <ac:cxnSpMk id="10" creationId="{FC6C2AB6-E695-4520-9F38-6B6A0DE36B04}"/>
          </ac:cxnSpMkLst>
        </pc:cxnChg>
        <pc:cxnChg chg="del">
          <ac:chgData name="Stuart C Wilde MBE" userId="effe1fc91cccb1d5" providerId="LiveId" clId="{0B7434C0-F6C9-5341-B016-8AA67EE59543}" dt="2023-12-05T19:50:51.460" v="390" actId="478"/>
          <ac:cxnSpMkLst>
            <pc:docMk/>
            <pc:sldMk cId="3108548141" sldId="292"/>
            <ac:cxnSpMk id="11" creationId="{8F28B946-C7F6-4BF4-9E0C-3FACB97B07C7}"/>
          </ac:cxnSpMkLst>
        </pc:cxnChg>
      </pc:sldChg>
      <pc:sldChg chg="addSp delSp modSp mod">
        <pc:chgData name="Stuart C Wilde MBE" userId="effe1fc91cccb1d5" providerId="LiveId" clId="{0B7434C0-F6C9-5341-B016-8AA67EE59543}" dt="2023-12-06T20:04:17.995" v="1595" actId="1076"/>
        <pc:sldMkLst>
          <pc:docMk/>
          <pc:sldMk cId="3973677040" sldId="293"/>
        </pc:sldMkLst>
        <pc:spChg chg="del">
          <ac:chgData name="Stuart C Wilde MBE" userId="effe1fc91cccb1d5" providerId="LiveId" clId="{0B7434C0-F6C9-5341-B016-8AA67EE59543}" dt="2023-12-05T20:04:44.789" v="599" actId="478"/>
          <ac:spMkLst>
            <pc:docMk/>
            <pc:sldMk cId="3973677040" sldId="293"/>
            <ac:spMk id="2" creationId="{0F7DA49C-DD10-E0C4-9A03-C3A5B28BA9B0}"/>
          </ac:spMkLst>
        </pc:spChg>
        <pc:spChg chg="add mod">
          <ac:chgData name="Stuart C Wilde MBE" userId="effe1fc91cccb1d5" providerId="LiveId" clId="{0B7434C0-F6C9-5341-B016-8AA67EE59543}" dt="2023-12-05T20:04:49.998" v="601" actId="20577"/>
          <ac:spMkLst>
            <pc:docMk/>
            <pc:sldMk cId="3973677040" sldId="293"/>
            <ac:spMk id="3" creationId="{69CD4C2D-3262-C7B5-5D9F-79760CEB82B2}"/>
          </ac:spMkLst>
        </pc:spChg>
        <pc:spChg chg="del">
          <ac:chgData name="Stuart C Wilde MBE" userId="effe1fc91cccb1d5" providerId="LiveId" clId="{0B7434C0-F6C9-5341-B016-8AA67EE59543}" dt="2023-12-05T19:50:57.570" v="391" actId="478"/>
          <ac:spMkLst>
            <pc:docMk/>
            <pc:sldMk cId="3973677040" sldId="293"/>
            <ac:spMk id="4" creationId="{60735DC8-A105-4BD0-A57F-2FFC38AECE84}"/>
          </ac:spMkLst>
        </pc:spChg>
        <pc:spChg chg="mod">
          <ac:chgData name="Stuart C Wilde MBE" userId="effe1fc91cccb1d5" providerId="LiveId" clId="{0B7434C0-F6C9-5341-B016-8AA67EE59543}" dt="2023-12-06T20:04:17.995" v="1595" actId="1076"/>
          <ac:spMkLst>
            <pc:docMk/>
            <pc:sldMk cId="3973677040" sldId="293"/>
            <ac:spMk id="5" creationId="{4C48B27C-BB60-C069-69E2-D74DA0FCEA05}"/>
          </ac:spMkLst>
        </pc:spChg>
        <pc:spChg chg="mod">
          <ac:chgData name="Stuart C Wilde MBE" userId="effe1fc91cccb1d5" providerId="LiveId" clId="{0B7434C0-F6C9-5341-B016-8AA67EE59543}" dt="2023-12-06T20:04:17.995" v="1595" actId="1076"/>
          <ac:spMkLst>
            <pc:docMk/>
            <pc:sldMk cId="3973677040" sldId="293"/>
            <ac:spMk id="6" creationId="{F61C0742-9BF7-F384-F861-42A29325F6A7}"/>
          </ac:spMkLst>
        </pc:spChg>
        <pc:spChg chg="mod">
          <ac:chgData name="Stuart C Wilde MBE" userId="effe1fc91cccb1d5" providerId="LiveId" clId="{0B7434C0-F6C9-5341-B016-8AA67EE59543}" dt="2023-12-06T20:04:17.995" v="1595" actId="1076"/>
          <ac:spMkLst>
            <pc:docMk/>
            <pc:sldMk cId="3973677040" sldId="293"/>
            <ac:spMk id="7" creationId="{19A14D7A-6FD0-C59F-FACC-1E2091E0A981}"/>
          </ac:spMkLst>
        </pc:spChg>
        <pc:spChg chg="del">
          <ac:chgData name="Stuart C Wilde MBE" userId="effe1fc91cccb1d5" providerId="LiveId" clId="{0B7434C0-F6C9-5341-B016-8AA67EE59543}" dt="2023-12-05T19:50:57.570" v="391" actId="478"/>
          <ac:spMkLst>
            <pc:docMk/>
            <pc:sldMk cId="3973677040" sldId="293"/>
            <ac:spMk id="14" creationId="{8F43C2BE-FC11-4556-86F2-8EE2FBBF10D2}"/>
          </ac:spMkLst>
        </pc:spChg>
        <pc:spChg chg="mod">
          <ac:chgData name="Stuart C Wilde MBE" userId="effe1fc91cccb1d5" providerId="LiveId" clId="{0B7434C0-F6C9-5341-B016-8AA67EE59543}" dt="2023-12-06T20:04:17.995" v="1595" actId="1076"/>
          <ac:spMkLst>
            <pc:docMk/>
            <pc:sldMk cId="3973677040" sldId="293"/>
            <ac:spMk id="19" creationId="{44EEFD8E-3433-84A8-EDD2-9380F38B536F}"/>
          </ac:spMkLst>
        </pc:spChg>
        <pc:spChg chg="mod">
          <ac:chgData name="Stuart C Wilde MBE" userId="effe1fc91cccb1d5" providerId="LiveId" clId="{0B7434C0-F6C9-5341-B016-8AA67EE59543}" dt="2023-12-06T20:04:17.995" v="1595" actId="1076"/>
          <ac:spMkLst>
            <pc:docMk/>
            <pc:sldMk cId="3973677040" sldId="293"/>
            <ac:spMk id="20" creationId="{523E384D-B60D-642D-466A-F3676C95B071}"/>
          </ac:spMkLst>
        </pc:spChg>
        <pc:spChg chg="mod">
          <ac:chgData name="Stuart C Wilde MBE" userId="effe1fc91cccb1d5" providerId="LiveId" clId="{0B7434C0-F6C9-5341-B016-8AA67EE59543}" dt="2023-12-06T20:04:17.995" v="1595" actId="1076"/>
          <ac:spMkLst>
            <pc:docMk/>
            <pc:sldMk cId="3973677040" sldId="293"/>
            <ac:spMk id="21" creationId="{F5FED702-6B64-6332-B3CF-6B61F97267E9}"/>
          </ac:spMkLst>
        </pc:spChg>
        <pc:spChg chg="del">
          <ac:chgData name="Stuart C Wilde MBE" userId="effe1fc91cccb1d5" providerId="LiveId" clId="{0B7434C0-F6C9-5341-B016-8AA67EE59543}" dt="2023-12-05T19:50:57.570" v="391" actId="478"/>
          <ac:spMkLst>
            <pc:docMk/>
            <pc:sldMk cId="3973677040" sldId="293"/>
            <ac:spMk id="25" creationId="{F54BD576-CC82-43DA-A008-C28EF60A448A}"/>
          </ac:spMkLst>
        </pc:spChg>
        <pc:graphicFrameChg chg="mod">
          <ac:chgData name="Stuart C Wilde MBE" userId="effe1fc91cccb1d5" providerId="LiveId" clId="{0B7434C0-F6C9-5341-B016-8AA67EE59543}" dt="2023-12-06T20:04:17.995" v="1595" actId="1076"/>
          <ac:graphicFrameMkLst>
            <pc:docMk/>
            <pc:sldMk cId="3973677040" sldId="293"/>
            <ac:graphicFrameMk id="12" creationId="{9D34D002-1760-BDE7-7D34-D3FED3DFE613}"/>
          </ac:graphicFrameMkLst>
        </pc:graphicFrameChg>
        <pc:cxnChg chg="del">
          <ac:chgData name="Stuart C Wilde MBE" userId="effe1fc91cccb1d5" providerId="LiveId" clId="{0B7434C0-F6C9-5341-B016-8AA67EE59543}" dt="2023-12-05T19:50:57.570" v="391" actId="478"/>
          <ac:cxnSpMkLst>
            <pc:docMk/>
            <pc:sldMk cId="3973677040" sldId="293"/>
            <ac:cxnSpMk id="8" creationId="{50060E80-F1C3-4E50-B873-7CFDEEA90049}"/>
          </ac:cxnSpMkLst>
        </pc:cxnChg>
        <pc:cxnChg chg="del">
          <ac:chgData name="Stuart C Wilde MBE" userId="effe1fc91cccb1d5" providerId="LiveId" clId="{0B7434C0-F6C9-5341-B016-8AA67EE59543}" dt="2023-12-05T19:50:57.570" v="391" actId="478"/>
          <ac:cxnSpMkLst>
            <pc:docMk/>
            <pc:sldMk cId="3973677040" sldId="293"/>
            <ac:cxnSpMk id="9" creationId="{01C52B09-2839-4160-A3C1-6BB201E5D53A}"/>
          </ac:cxnSpMkLst>
        </pc:cxnChg>
        <pc:cxnChg chg="del">
          <ac:chgData name="Stuart C Wilde MBE" userId="effe1fc91cccb1d5" providerId="LiveId" clId="{0B7434C0-F6C9-5341-B016-8AA67EE59543}" dt="2023-12-05T19:50:57.570" v="391" actId="478"/>
          <ac:cxnSpMkLst>
            <pc:docMk/>
            <pc:sldMk cId="3973677040" sldId="293"/>
            <ac:cxnSpMk id="10" creationId="{FC6C2AB6-E695-4520-9F38-6B6A0DE36B04}"/>
          </ac:cxnSpMkLst>
        </pc:cxnChg>
        <pc:cxnChg chg="del">
          <ac:chgData name="Stuart C Wilde MBE" userId="effe1fc91cccb1d5" providerId="LiveId" clId="{0B7434C0-F6C9-5341-B016-8AA67EE59543}" dt="2023-12-05T19:50:57.570" v="391" actId="478"/>
          <ac:cxnSpMkLst>
            <pc:docMk/>
            <pc:sldMk cId="3973677040" sldId="293"/>
            <ac:cxnSpMk id="11" creationId="{8F28B946-C7F6-4BF4-9E0C-3FACB97B07C7}"/>
          </ac:cxnSpMkLst>
        </pc:cxnChg>
      </pc:sldChg>
      <pc:sldChg chg="addSp delSp modSp mod">
        <pc:chgData name="Stuart C Wilde MBE" userId="effe1fc91cccb1d5" providerId="LiveId" clId="{0B7434C0-F6C9-5341-B016-8AA67EE59543}" dt="2023-12-06T20:04:29.662" v="1596" actId="1076"/>
        <pc:sldMkLst>
          <pc:docMk/>
          <pc:sldMk cId="3441441052" sldId="294"/>
        </pc:sldMkLst>
        <pc:spChg chg="del">
          <ac:chgData name="Stuart C Wilde MBE" userId="effe1fc91cccb1d5" providerId="LiveId" clId="{0B7434C0-F6C9-5341-B016-8AA67EE59543}" dt="2023-12-05T20:04:54.460" v="602" actId="478"/>
          <ac:spMkLst>
            <pc:docMk/>
            <pc:sldMk cId="3441441052" sldId="294"/>
            <ac:spMk id="2" creationId="{0F7DA49C-DD10-E0C4-9A03-C3A5B28BA9B0}"/>
          </ac:spMkLst>
        </pc:spChg>
        <pc:spChg chg="del">
          <ac:chgData name="Stuart C Wilde MBE" userId="effe1fc91cccb1d5" providerId="LiveId" clId="{0B7434C0-F6C9-5341-B016-8AA67EE59543}" dt="2023-12-05T19:51:03.183" v="392" actId="478"/>
          <ac:spMkLst>
            <pc:docMk/>
            <pc:sldMk cId="3441441052" sldId="294"/>
            <ac:spMk id="4" creationId="{60735DC8-A105-4BD0-A57F-2FFC38AECE84}"/>
          </ac:spMkLst>
        </pc:spChg>
        <pc:spChg chg="mod">
          <ac:chgData name="Stuart C Wilde MBE" userId="effe1fc91cccb1d5" providerId="LiveId" clId="{0B7434C0-F6C9-5341-B016-8AA67EE59543}" dt="2023-12-06T20:04:29.662" v="1596" actId="1076"/>
          <ac:spMkLst>
            <pc:docMk/>
            <pc:sldMk cId="3441441052" sldId="294"/>
            <ac:spMk id="5" creationId="{4C48B27C-BB60-C069-69E2-D74DA0FCEA05}"/>
          </ac:spMkLst>
        </pc:spChg>
        <pc:spChg chg="mod">
          <ac:chgData name="Stuart C Wilde MBE" userId="effe1fc91cccb1d5" providerId="LiveId" clId="{0B7434C0-F6C9-5341-B016-8AA67EE59543}" dt="2023-12-06T20:04:29.662" v="1596" actId="1076"/>
          <ac:spMkLst>
            <pc:docMk/>
            <pc:sldMk cId="3441441052" sldId="294"/>
            <ac:spMk id="6" creationId="{F61C0742-9BF7-F384-F861-42A29325F6A7}"/>
          </ac:spMkLst>
        </pc:spChg>
        <pc:spChg chg="mod">
          <ac:chgData name="Stuart C Wilde MBE" userId="effe1fc91cccb1d5" providerId="LiveId" clId="{0B7434C0-F6C9-5341-B016-8AA67EE59543}" dt="2023-12-06T20:04:29.662" v="1596" actId="1076"/>
          <ac:spMkLst>
            <pc:docMk/>
            <pc:sldMk cId="3441441052" sldId="294"/>
            <ac:spMk id="7" creationId="{19A14D7A-6FD0-C59F-FACC-1E2091E0A981}"/>
          </ac:spMkLst>
        </pc:spChg>
        <pc:spChg chg="add mod">
          <ac:chgData name="Stuart C Wilde MBE" userId="effe1fc91cccb1d5" providerId="LiveId" clId="{0B7434C0-F6C9-5341-B016-8AA67EE59543}" dt="2023-12-05T20:04:59.576" v="604" actId="20577"/>
          <ac:spMkLst>
            <pc:docMk/>
            <pc:sldMk cId="3441441052" sldId="294"/>
            <ac:spMk id="12" creationId="{9E263439-9D0E-75E3-FF1A-96C2C8515D83}"/>
          </ac:spMkLst>
        </pc:spChg>
        <pc:spChg chg="del">
          <ac:chgData name="Stuart C Wilde MBE" userId="effe1fc91cccb1d5" providerId="LiveId" clId="{0B7434C0-F6C9-5341-B016-8AA67EE59543}" dt="2023-12-05T19:51:03.183" v="392" actId="478"/>
          <ac:spMkLst>
            <pc:docMk/>
            <pc:sldMk cId="3441441052" sldId="294"/>
            <ac:spMk id="14" creationId="{8F43C2BE-FC11-4556-86F2-8EE2FBBF10D2}"/>
          </ac:spMkLst>
        </pc:spChg>
        <pc:spChg chg="mod">
          <ac:chgData name="Stuart C Wilde MBE" userId="effe1fc91cccb1d5" providerId="LiveId" clId="{0B7434C0-F6C9-5341-B016-8AA67EE59543}" dt="2023-12-06T20:04:29.662" v="1596" actId="1076"/>
          <ac:spMkLst>
            <pc:docMk/>
            <pc:sldMk cId="3441441052" sldId="294"/>
            <ac:spMk id="19" creationId="{44EEFD8E-3433-84A8-EDD2-9380F38B536F}"/>
          </ac:spMkLst>
        </pc:spChg>
        <pc:spChg chg="mod">
          <ac:chgData name="Stuart C Wilde MBE" userId="effe1fc91cccb1d5" providerId="LiveId" clId="{0B7434C0-F6C9-5341-B016-8AA67EE59543}" dt="2023-12-06T20:04:29.662" v="1596" actId="1076"/>
          <ac:spMkLst>
            <pc:docMk/>
            <pc:sldMk cId="3441441052" sldId="294"/>
            <ac:spMk id="20" creationId="{523E384D-B60D-642D-466A-F3676C95B071}"/>
          </ac:spMkLst>
        </pc:spChg>
        <pc:spChg chg="mod">
          <ac:chgData name="Stuart C Wilde MBE" userId="effe1fc91cccb1d5" providerId="LiveId" clId="{0B7434C0-F6C9-5341-B016-8AA67EE59543}" dt="2023-12-06T20:04:29.662" v="1596" actId="1076"/>
          <ac:spMkLst>
            <pc:docMk/>
            <pc:sldMk cId="3441441052" sldId="294"/>
            <ac:spMk id="21" creationId="{F5FED702-6B64-6332-B3CF-6B61F97267E9}"/>
          </ac:spMkLst>
        </pc:spChg>
        <pc:spChg chg="del">
          <ac:chgData name="Stuart C Wilde MBE" userId="effe1fc91cccb1d5" providerId="LiveId" clId="{0B7434C0-F6C9-5341-B016-8AA67EE59543}" dt="2023-12-05T19:51:03.183" v="392" actId="478"/>
          <ac:spMkLst>
            <pc:docMk/>
            <pc:sldMk cId="3441441052" sldId="294"/>
            <ac:spMk id="25" creationId="{F54BD576-CC82-43DA-A008-C28EF60A448A}"/>
          </ac:spMkLst>
        </pc:spChg>
        <pc:graphicFrameChg chg="mod">
          <ac:chgData name="Stuart C Wilde MBE" userId="effe1fc91cccb1d5" providerId="LiveId" clId="{0B7434C0-F6C9-5341-B016-8AA67EE59543}" dt="2023-12-06T20:04:29.662" v="1596" actId="1076"/>
          <ac:graphicFrameMkLst>
            <pc:docMk/>
            <pc:sldMk cId="3441441052" sldId="294"/>
            <ac:graphicFrameMk id="3" creationId="{7A986970-328D-434F-C493-5C35C45B51B0}"/>
          </ac:graphicFrameMkLst>
        </pc:graphicFrameChg>
        <pc:cxnChg chg="del">
          <ac:chgData name="Stuart C Wilde MBE" userId="effe1fc91cccb1d5" providerId="LiveId" clId="{0B7434C0-F6C9-5341-B016-8AA67EE59543}" dt="2023-12-05T19:51:03.183" v="392" actId="478"/>
          <ac:cxnSpMkLst>
            <pc:docMk/>
            <pc:sldMk cId="3441441052" sldId="294"/>
            <ac:cxnSpMk id="8" creationId="{50060E80-F1C3-4E50-B873-7CFDEEA90049}"/>
          </ac:cxnSpMkLst>
        </pc:cxnChg>
        <pc:cxnChg chg="del">
          <ac:chgData name="Stuart C Wilde MBE" userId="effe1fc91cccb1d5" providerId="LiveId" clId="{0B7434C0-F6C9-5341-B016-8AA67EE59543}" dt="2023-12-05T19:51:03.183" v="392" actId="478"/>
          <ac:cxnSpMkLst>
            <pc:docMk/>
            <pc:sldMk cId="3441441052" sldId="294"/>
            <ac:cxnSpMk id="9" creationId="{01C52B09-2839-4160-A3C1-6BB201E5D53A}"/>
          </ac:cxnSpMkLst>
        </pc:cxnChg>
        <pc:cxnChg chg="del">
          <ac:chgData name="Stuart C Wilde MBE" userId="effe1fc91cccb1d5" providerId="LiveId" clId="{0B7434C0-F6C9-5341-B016-8AA67EE59543}" dt="2023-12-05T19:51:03.183" v="392" actId="478"/>
          <ac:cxnSpMkLst>
            <pc:docMk/>
            <pc:sldMk cId="3441441052" sldId="294"/>
            <ac:cxnSpMk id="10" creationId="{FC6C2AB6-E695-4520-9F38-6B6A0DE36B04}"/>
          </ac:cxnSpMkLst>
        </pc:cxnChg>
        <pc:cxnChg chg="del">
          <ac:chgData name="Stuart C Wilde MBE" userId="effe1fc91cccb1d5" providerId="LiveId" clId="{0B7434C0-F6C9-5341-B016-8AA67EE59543}" dt="2023-12-05T19:51:03.183" v="392" actId="478"/>
          <ac:cxnSpMkLst>
            <pc:docMk/>
            <pc:sldMk cId="3441441052" sldId="294"/>
            <ac:cxnSpMk id="11" creationId="{8F28B946-C7F6-4BF4-9E0C-3FACB97B07C7}"/>
          </ac:cxnSpMkLst>
        </pc:cxnChg>
      </pc:sldChg>
      <pc:sldChg chg="addSp delSp modSp mod">
        <pc:chgData name="Stuart C Wilde MBE" userId="effe1fc91cccb1d5" providerId="LiveId" clId="{0B7434C0-F6C9-5341-B016-8AA67EE59543}" dt="2023-12-06T20:04:41.295" v="1597" actId="1076"/>
        <pc:sldMkLst>
          <pc:docMk/>
          <pc:sldMk cId="1598427982" sldId="295"/>
        </pc:sldMkLst>
        <pc:spChg chg="del">
          <ac:chgData name="Stuart C Wilde MBE" userId="effe1fc91cccb1d5" providerId="LiveId" clId="{0B7434C0-F6C9-5341-B016-8AA67EE59543}" dt="2023-12-05T20:05:04.594" v="605" actId="478"/>
          <ac:spMkLst>
            <pc:docMk/>
            <pc:sldMk cId="1598427982" sldId="295"/>
            <ac:spMk id="2" creationId="{0F7DA49C-DD10-E0C4-9A03-C3A5B28BA9B0}"/>
          </ac:spMkLst>
        </pc:spChg>
        <pc:spChg chg="del">
          <ac:chgData name="Stuart C Wilde MBE" userId="effe1fc91cccb1d5" providerId="LiveId" clId="{0B7434C0-F6C9-5341-B016-8AA67EE59543}" dt="2023-12-05T19:51:08.075" v="393" actId="478"/>
          <ac:spMkLst>
            <pc:docMk/>
            <pc:sldMk cId="1598427982" sldId="295"/>
            <ac:spMk id="4" creationId="{60735DC8-A105-4BD0-A57F-2FFC38AECE84}"/>
          </ac:spMkLst>
        </pc:spChg>
        <pc:spChg chg="mod">
          <ac:chgData name="Stuart C Wilde MBE" userId="effe1fc91cccb1d5" providerId="LiveId" clId="{0B7434C0-F6C9-5341-B016-8AA67EE59543}" dt="2023-12-06T20:04:41.295" v="1597" actId="1076"/>
          <ac:spMkLst>
            <pc:docMk/>
            <pc:sldMk cId="1598427982" sldId="295"/>
            <ac:spMk id="5" creationId="{4C48B27C-BB60-C069-69E2-D74DA0FCEA05}"/>
          </ac:spMkLst>
        </pc:spChg>
        <pc:spChg chg="mod">
          <ac:chgData name="Stuart C Wilde MBE" userId="effe1fc91cccb1d5" providerId="LiveId" clId="{0B7434C0-F6C9-5341-B016-8AA67EE59543}" dt="2023-12-06T20:04:41.295" v="1597" actId="1076"/>
          <ac:spMkLst>
            <pc:docMk/>
            <pc:sldMk cId="1598427982" sldId="295"/>
            <ac:spMk id="6" creationId="{F61C0742-9BF7-F384-F861-42A29325F6A7}"/>
          </ac:spMkLst>
        </pc:spChg>
        <pc:spChg chg="mod">
          <ac:chgData name="Stuart C Wilde MBE" userId="effe1fc91cccb1d5" providerId="LiveId" clId="{0B7434C0-F6C9-5341-B016-8AA67EE59543}" dt="2023-12-06T20:04:41.295" v="1597" actId="1076"/>
          <ac:spMkLst>
            <pc:docMk/>
            <pc:sldMk cId="1598427982" sldId="295"/>
            <ac:spMk id="7" creationId="{19A14D7A-6FD0-C59F-FACC-1E2091E0A981}"/>
          </ac:spMkLst>
        </pc:spChg>
        <pc:spChg chg="add mod">
          <ac:chgData name="Stuart C Wilde MBE" userId="effe1fc91cccb1d5" providerId="LiveId" clId="{0B7434C0-F6C9-5341-B016-8AA67EE59543}" dt="2023-12-05T20:05:09.627" v="607" actId="20577"/>
          <ac:spMkLst>
            <pc:docMk/>
            <pc:sldMk cId="1598427982" sldId="295"/>
            <ac:spMk id="12" creationId="{ADCDEA02-E943-CED1-D50B-7C80DD7CB2D3}"/>
          </ac:spMkLst>
        </pc:spChg>
        <pc:spChg chg="del">
          <ac:chgData name="Stuart C Wilde MBE" userId="effe1fc91cccb1d5" providerId="LiveId" clId="{0B7434C0-F6C9-5341-B016-8AA67EE59543}" dt="2023-12-05T19:51:08.075" v="393" actId="478"/>
          <ac:spMkLst>
            <pc:docMk/>
            <pc:sldMk cId="1598427982" sldId="295"/>
            <ac:spMk id="14" creationId="{8F43C2BE-FC11-4556-86F2-8EE2FBBF10D2}"/>
          </ac:spMkLst>
        </pc:spChg>
        <pc:spChg chg="mod">
          <ac:chgData name="Stuart C Wilde MBE" userId="effe1fc91cccb1d5" providerId="LiveId" clId="{0B7434C0-F6C9-5341-B016-8AA67EE59543}" dt="2023-12-06T20:04:41.295" v="1597" actId="1076"/>
          <ac:spMkLst>
            <pc:docMk/>
            <pc:sldMk cId="1598427982" sldId="295"/>
            <ac:spMk id="19" creationId="{44EEFD8E-3433-84A8-EDD2-9380F38B536F}"/>
          </ac:spMkLst>
        </pc:spChg>
        <pc:spChg chg="mod">
          <ac:chgData name="Stuart C Wilde MBE" userId="effe1fc91cccb1d5" providerId="LiveId" clId="{0B7434C0-F6C9-5341-B016-8AA67EE59543}" dt="2023-12-06T20:04:41.295" v="1597" actId="1076"/>
          <ac:spMkLst>
            <pc:docMk/>
            <pc:sldMk cId="1598427982" sldId="295"/>
            <ac:spMk id="20" creationId="{523E384D-B60D-642D-466A-F3676C95B071}"/>
          </ac:spMkLst>
        </pc:spChg>
        <pc:spChg chg="mod">
          <ac:chgData name="Stuart C Wilde MBE" userId="effe1fc91cccb1d5" providerId="LiveId" clId="{0B7434C0-F6C9-5341-B016-8AA67EE59543}" dt="2023-12-06T20:04:41.295" v="1597" actId="1076"/>
          <ac:spMkLst>
            <pc:docMk/>
            <pc:sldMk cId="1598427982" sldId="295"/>
            <ac:spMk id="21" creationId="{F5FED702-6B64-6332-B3CF-6B61F97267E9}"/>
          </ac:spMkLst>
        </pc:spChg>
        <pc:spChg chg="del">
          <ac:chgData name="Stuart C Wilde MBE" userId="effe1fc91cccb1d5" providerId="LiveId" clId="{0B7434C0-F6C9-5341-B016-8AA67EE59543}" dt="2023-12-05T19:51:08.075" v="393" actId="478"/>
          <ac:spMkLst>
            <pc:docMk/>
            <pc:sldMk cId="1598427982" sldId="295"/>
            <ac:spMk id="25" creationId="{F54BD576-CC82-43DA-A008-C28EF60A448A}"/>
          </ac:spMkLst>
        </pc:spChg>
        <pc:graphicFrameChg chg="mod">
          <ac:chgData name="Stuart C Wilde MBE" userId="effe1fc91cccb1d5" providerId="LiveId" clId="{0B7434C0-F6C9-5341-B016-8AA67EE59543}" dt="2023-12-06T20:04:41.295" v="1597" actId="1076"/>
          <ac:graphicFrameMkLst>
            <pc:docMk/>
            <pc:sldMk cId="1598427982" sldId="295"/>
            <ac:graphicFrameMk id="3" creationId="{EF49BE79-618B-7E8A-7E50-DF6CFAD747FB}"/>
          </ac:graphicFrameMkLst>
        </pc:graphicFrameChg>
        <pc:cxnChg chg="del">
          <ac:chgData name="Stuart C Wilde MBE" userId="effe1fc91cccb1d5" providerId="LiveId" clId="{0B7434C0-F6C9-5341-B016-8AA67EE59543}" dt="2023-12-05T19:51:08.075" v="393" actId="478"/>
          <ac:cxnSpMkLst>
            <pc:docMk/>
            <pc:sldMk cId="1598427982" sldId="295"/>
            <ac:cxnSpMk id="8" creationId="{50060E80-F1C3-4E50-B873-7CFDEEA90049}"/>
          </ac:cxnSpMkLst>
        </pc:cxnChg>
        <pc:cxnChg chg="del">
          <ac:chgData name="Stuart C Wilde MBE" userId="effe1fc91cccb1d5" providerId="LiveId" clId="{0B7434C0-F6C9-5341-B016-8AA67EE59543}" dt="2023-12-05T19:51:08.075" v="393" actId="478"/>
          <ac:cxnSpMkLst>
            <pc:docMk/>
            <pc:sldMk cId="1598427982" sldId="295"/>
            <ac:cxnSpMk id="9" creationId="{01C52B09-2839-4160-A3C1-6BB201E5D53A}"/>
          </ac:cxnSpMkLst>
        </pc:cxnChg>
        <pc:cxnChg chg="del">
          <ac:chgData name="Stuart C Wilde MBE" userId="effe1fc91cccb1d5" providerId="LiveId" clId="{0B7434C0-F6C9-5341-B016-8AA67EE59543}" dt="2023-12-05T19:51:08.075" v="393" actId="478"/>
          <ac:cxnSpMkLst>
            <pc:docMk/>
            <pc:sldMk cId="1598427982" sldId="295"/>
            <ac:cxnSpMk id="10" creationId="{FC6C2AB6-E695-4520-9F38-6B6A0DE36B04}"/>
          </ac:cxnSpMkLst>
        </pc:cxnChg>
        <pc:cxnChg chg="del">
          <ac:chgData name="Stuart C Wilde MBE" userId="effe1fc91cccb1d5" providerId="LiveId" clId="{0B7434C0-F6C9-5341-B016-8AA67EE59543}" dt="2023-12-05T19:51:08.075" v="393" actId="478"/>
          <ac:cxnSpMkLst>
            <pc:docMk/>
            <pc:sldMk cId="1598427982" sldId="295"/>
            <ac:cxnSpMk id="11" creationId="{8F28B946-C7F6-4BF4-9E0C-3FACB97B07C7}"/>
          </ac:cxnSpMkLst>
        </pc:cxnChg>
      </pc:sldChg>
      <pc:sldChg chg="addSp delSp modSp mod">
        <pc:chgData name="Stuart C Wilde MBE" userId="effe1fc91cccb1d5" providerId="LiveId" clId="{0B7434C0-F6C9-5341-B016-8AA67EE59543}" dt="2023-12-06T20:04:57.981" v="1598" actId="1076"/>
        <pc:sldMkLst>
          <pc:docMk/>
          <pc:sldMk cId="2336736217" sldId="296"/>
        </pc:sldMkLst>
        <pc:spChg chg="del">
          <ac:chgData name="Stuart C Wilde MBE" userId="effe1fc91cccb1d5" providerId="LiveId" clId="{0B7434C0-F6C9-5341-B016-8AA67EE59543}" dt="2023-12-05T20:05:14.692" v="608" actId="478"/>
          <ac:spMkLst>
            <pc:docMk/>
            <pc:sldMk cId="2336736217" sldId="296"/>
            <ac:spMk id="2" creationId="{0F7DA49C-DD10-E0C4-9A03-C3A5B28BA9B0}"/>
          </ac:spMkLst>
        </pc:spChg>
        <pc:spChg chg="del">
          <ac:chgData name="Stuart C Wilde MBE" userId="effe1fc91cccb1d5" providerId="LiveId" clId="{0B7434C0-F6C9-5341-B016-8AA67EE59543}" dt="2023-12-05T19:51:12.788" v="394" actId="478"/>
          <ac:spMkLst>
            <pc:docMk/>
            <pc:sldMk cId="2336736217" sldId="296"/>
            <ac:spMk id="4" creationId="{60735DC8-A105-4BD0-A57F-2FFC38AECE84}"/>
          </ac:spMkLst>
        </pc:spChg>
        <pc:spChg chg="add mod">
          <ac:chgData name="Stuart C Wilde MBE" userId="effe1fc91cccb1d5" providerId="LiveId" clId="{0B7434C0-F6C9-5341-B016-8AA67EE59543}" dt="2023-12-05T20:05:19.541" v="610" actId="20577"/>
          <ac:spMkLst>
            <pc:docMk/>
            <pc:sldMk cId="2336736217" sldId="296"/>
            <ac:spMk id="5" creationId="{A34802C6-ABC1-731D-578E-707192FC0822}"/>
          </ac:spMkLst>
        </pc:spChg>
        <pc:spChg chg="del">
          <ac:chgData name="Stuart C Wilde MBE" userId="effe1fc91cccb1d5" providerId="LiveId" clId="{0B7434C0-F6C9-5341-B016-8AA67EE59543}" dt="2023-12-05T19:51:12.788" v="394" actId="478"/>
          <ac:spMkLst>
            <pc:docMk/>
            <pc:sldMk cId="2336736217" sldId="296"/>
            <ac:spMk id="14" creationId="{8F43C2BE-FC11-4556-86F2-8EE2FBBF10D2}"/>
          </ac:spMkLst>
        </pc:spChg>
        <pc:spChg chg="mod">
          <ac:chgData name="Stuart C Wilde MBE" userId="effe1fc91cccb1d5" providerId="LiveId" clId="{0B7434C0-F6C9-5341-B016-8AA67EE59543}" dt="2023-12-06T20:04:57.981" v="1598" actId="1076"/>
          <ac:spMkLst>
            <pc:docMk/>
            <pc:sldMk cId="2336736217" sldId="296"/>
            <ac:spMk id="18" creationId="{F50D9353-FE39-5AF0-DBB8-81D36A88A714}"/>
          </ac:spMkLst>
        </pc:spChg>
        <pc:spChg chg="mod">
          <ac:chgData name="Stuart C Wilde MBE" userId="effe1fc91cccb1d5" providerId="LiveId" clId="{0B7434C0-F6C9-5341-B016-8AA67EE59543}" dt="2023-12-06T20:04:57.981" v="1598" actId="1076"/>
          <ac:spMkLst>
            <pc:docMk/>
            <pc:sldMk cId="2336736217" sldId="296"/>
            <ac:spMk id="19" creationId="{44EEFD8E-3433-84A8-EDD2-9380F38B536F}"/>
          </ac:spMkLst>
        </pc:spChg>
        <pc:spChg chg="mod">
          <ac:chgData name="Stuart C Wilde MBE" userId="effe1fc91cccb1d5" providerId="LiveId" clId="{0B7434C0-F6C9-5341-B016-8AA67EE59543}" dt="2023-12-06T20:04:57.981" v="1598" actId="1076"/>
          <ac:spMkLst>
            <pc:docMk/>
            <pc:sldMk cId="2336736217" sldId="296"/>
            <ac:spMk id="20" creationId="{523E384D-B60D-642D-466A-F3676C95B071}"/>
          </ac:spMkLst>
        </pc:spChg>
        <pc:spChg chg="mod">
          <ac:chgData name="Stuart C Wilde MBE" userId="effe1fc91cccb1d5" providerId="LiveId" clId="{0B7434C0-F6C9-5341-B016-8AA67EE59543}" dt="2023-12-06T20:04:57.981" v="1598" actId="1076"/>
          <ac:spMkLst>
            <pc:docMk/>
            <pc:sldMk cId="2336736217" sldId="296"/>
            <ac:spMk id="21" creationId="{F5FED702-6B64-6332-B3CF-6B61F97267E9}"/>
          </ac:spMkLst>
        </pc:spChg>
        <pc:spChg chg="mod">
          <ac:chgData name="Stuart C Wilde MBE" userId="effe1fc91cccb1d5" providerId="LiveId" clId="{0B7434C0-F6C9-5341-B016-8AA67EE59543}" dt="2023-12-06T20:04:57.981" v="1598" actId="1076"/>
          <ac:spMkLst>
            <pc:docMk/>
            <pc:sldMk cId="2336736217" sldId="296"/>
            <ac:spMk id="22" creationId="{8A66C8B8-B293-799D-CC43-520304772945}"/>
          </ac:spMkLst>
        </pc:spChg>
        <pc:spChg chg="mod">
          <ac:chgData name="Stuart C Wilde MBE" userId="effe1fc91cccb1d5" providerId="LiveId" clId="{0B7434C0-F6C9-5341-B016-8AA67EE59543}" dt="2023-12-06T20:04:57.981" v="1598" actId="1076"/>
          <ac:spMkLst>
            <pc:docMk/>
            <pc:sldMk cId="2336736217" sldId="296"/>
            <ac:spMk id="23" creationId="{E7A1A373-51D5-EF2E-78AA-1AC3F1BDC716}"/>
          </ac:spMkLst>
        </pc:spChg>
        <pc:spChg chg="del">
          <ac:chgData name="Stuart C Wilde MBE" userId="effe1fc91cccb1d5" providerId="LiveId" clId="{0B7434C0-F6C9-5341-B016-8AA67EE59543}" dt="2023-12-05T19:51:12.788" v="394" actId="478"/>
          <ac:spMkLst>
            <pc:docMk/>
            <pc:sldMk cId="2336736217" sldId="296"/>
            <ac:spMk id="25" creationId="{F54BD576-CC82-43DA-A008-C28EF60A448A}"/>
          </ac:spMkLst>
        </pc:spChg>
        <pc:graphicFrameChg chg="mod">
          <ac:chgData name="Stuart C Wilde MBE" userId="effe1fc91cccb1d5" providerId="LiveId" clId="{0B7434C0-F6C9-5341-B016-8AA67EE59543}" dt="2023-12-06T20:04:57.981" v="1598" actId="1076"/>
          <ac:graphicFrameMkLst>
            <pc:docMk/>
            <pc:sldMk cId="2336736217" sldId="296"/>
            <ac:graphicFrameMk id="3" creationId="{8A3D6F93-C070-91A0-4F29-6542044E7996}"/>
          </ac:graphicFrameMkLst>
        </pc:graphicFrameChg>
        <pc:cxnChg chg="del">
          <ac:chgData name="Stuart C Wilde MBE" userId="effe1fc91cccb1d5" providerId="LiveId" clId="{0B7434C0-F6C9-5341-B016-8AA67EE59543}" dt="2023-12-05T19:51:12.788" v="394" actId="478"/>
          <ac:cxnSpMkLst>
            <pc:docMk/>
            <pc:sldMk cId="2336736217" sldId="296"/>
            <ac:cxnSpMk id="8" creationId="{50060E80-F1C3-4E50-B873-7CFDEEA90049}"/>
          </ac:cxnSpMkLst>
        </pc:cxnChg>
        <pc:cxnChg chg="del">
          <ac:chgData name="Stuart C Wilde MBE" userId="effe1fc91cccb1d5" providerId="LiveId" clId="{0B7434C0-F6C9-5341-B016-8AA67EE59543}" dt="2023-12-05T19:51:12.788" v="394" actId="478"/>
          <ac:cxnSpMkLst>
            <pc:docMk/>
            <pc:sldMk cId="2336736217" sldId="296"/>
            <ac:cxnSpMk id="9" creationId="{01C52B09-2839-4160-A3C1-6BB201E5D53A}"/>
          </ac:cxnSpMkLst>
        </pc:cxnChg>
        <pc:cxnChg chg="del">
          <ac:chgData name="Stuart C Wilde MBE" userId="effe1fc91cccb1d5" providerId="LiveId" clId="{0B7434C0-F6C9-5341-B016-8AA67EE59543}" dt="2023-12-05T19:51:12.788" v="394" actId="478"/>
          <ac:cxnSpMkLst>
            <pc:docMk/>
            <pc:sldMk cId="2336736217" sldId="296"/>
            <ac:cxnSpMk id="10" creationId="{FC6C2AB6-E695-4520-9F38-6B6A0DE36B04}"/>
          </ac:cxnSpMkLst>
        </pc:cxnChg>
        <pc:cxnChg chg="del">
          <ac:chgData name="Stuart C Wilde MBE" userId="effe1fc91cccb1d5" providerId="LiveId" clId="{0B7434C0-F6C9-5341-B016-8AA67EE59543}" dt="2023-12-05T19:51:12.788" v="394" actId="478"/>
          <ac:cxnSpMkLst>
            <pc:docMk/>
            <pc:sldMk cId="2336736217" sldId="296"/>
            <ac:cxnSpMk id="11" creationId="{8F28B946-C7F6-4BF4-9E0C-3FACB97B07C7}"/>
          </ac:cxnSpMkLst>
        </pc:cxnChg>
      </pc:sldChg>
      <pc:sldChg chg="addSp delSp modSp mod">
        <pc:chgData name="Stuart C Wilde MBE" userId="effe1fc91cccb1d5" providerId="LiveId" clId="{0B7434C0-F6C9-5341-B016-8AA67EE59543}" dt="2023-12-05T20:05:29.201" v="613" actId="20577"/>
        <pc:sldMkLst>
          <pc:docMk/>
          <pc:sldMk cId="915832190" sldId="297"/>
        </pc:sldMkLst>
        <pc:spChg chg="del">
          <ac:chgData name="Stuart C Wilde MBE" userId="effe1fc91cccb1d5" providerId="LiveId" clId="{0B7434C0-F6C9-5341-B016-8AA67EE59543}" dt="2023-12-05T19:51:17.921" v="395" actId="478"/>
          <ac:spMkLst>
            <pc:docMk/>
            <pc:sldMk cId="915832190" sldId="297"/>
            <ac:spMk id="4" creationId="{60735DC8-A105-4BD0-A57F-2FFC38AECE84}"/>
          </ac:spMkLst>
        </pc:spChg>
        <pc:spChg chg="add mod">
          <ac:chgData name="Stuart C Wilde MBE" userId="effe1fc91cccb1d5" providerId="LiveId" clId="{0B7434C0-F6C9-5341-B016-8AA67EE59543}" dt="2023-12-05T20:05:29.201" v="613" actId="20577"/>
          <ac:spMkLst>
            <pc:docMk/>
            <pc:sldMk cId="915832190" sldId="297"/>
            <ac:spMk id="5" creationId="{CB6321C1-B949-88F7-A498-CC33CC89A08C}"/>
          </ac:spMkLst>
        </pc:spChg>
        <pc:spChg chg="del">
          <ac:chgData name="Stuart C Wilde MBE" userId="effe1fc91cccb1d5" providerId="LiveId" clId="{0B7434C0-F6C9-5341-B016-8AA67EE59543}" dt="2023-12-05T19:51:17.921" v="395" actId="478"/>
          <ac:spMkLst>
            <pc:docMk/>
            <pc:sldMk cId="915832190" sldId="297"/>
            <ac:spMk id="14" creationId="{8F43C2BE-FC11-4556-86F2-8EE2FBBF10D2}"/>
          </ac:spMkLst>
        </pc:spChg>
        <pc:spChg chg="del">
          <ac:chgData name="Stuart C Wilde MBE" userId="effe1fc91cccb1d5" providerId="LiveId" clId="{0B7434C0-F6C9-5341-B016-8AA67EE59543}" dt="2023-12-05T19:51:17.921" v="395" actId="478"/>
          <ac:spMkLst>
            <pc:docMk/>
            <pc:sldMk cId="915832190" sldId="297"/>
            <ac:spMk id="25" creationId="{F54BD576-CC82-43DA-A008-C28EF60A448A}"/>
          </ac:spMkLst>
        </pc:spChg>
        <pc:spChg chg="del">
          <ac:chgData name="Stuart C Wilde MBE" userId="effe1fc91cccb1d5" providerId="LiveId" clId="{0B7434C0-F6C9-5341-B016-8AA67EE59543}" dt="2023-12-05T20:05:24.549" v="611" actId="478"/>
          <ac:spMkLst>
            <pc:docMk/>
            <pc:sldMk cId="915832190" sldId="297"/>
            <ac:spMk id="45" creationId="{FBB4BAC0-F083-5E88-E4A7-A64FD6C30060}"/>
          </ac:spMkLst>
        </pc:spChg>
        <pc:cxnChg chg="del">
          <ac:chgData name="Stuart C Wilde MBE" userId="effe1fc91cccb1d5" providerId="LiveId" clId="{0B7434C0-F6C9-5341-B016-8AA67EE59543}" dt="2023-12-05T19:51:17.921" v="395" actId="478"/>
          <ac:cxnSpMkLst>
            <pc:docMk/>
            <pc:sldMk cId="915832190" sldId="297"/>
            <ac:cxnSpMk id="8" creationId="{50060E80-F1C3-4E50-B873-7CFDEEA90049}"/>
          </ac:cxnSpMkLst>
        </pc:cxnChg>
        <pc:cxnChg chg="del">
          <ac:chgData name="Stuart C Wilde MBE" userId="effe1fc91cccb1d5" providerId="LiveId" clId="{0B7434C0-F6C9-5341-B016-8AA67EE59543}" dt="2023-12-05T19:51:17.921" v="395" actId="478"/>
          <ac:cxnSpMkLst>
            <pc:docMk/>
            <pc:sldMk cId="915832190" sldId="297"/>
            <ac:cxnSpMk id="9" creationId="{01C52B09-2839-4160-A3C1-6BB201E5D53A}"/>
          </ac:cxnSpMkLst>
        </pc:cxnChg>
        <pc:cxnChg chg="del">
          <ac:chgData name="Stuart C Wilde MBE" userId="effe1fc91cccb1d5" providerId="LiveId" clId="{0B7434C0-F6C9-5341-B016-8AA67EE59543}" dt="2023-12-05T19:51:17.921" v="395" actId="478"/>
          <ac:cxnSpMkLst>
            <pc:docMk/>
            <pc:sldMk cId="915832190" sldId="297"/>
            <ac:cxnSpMk id="10" creationId="{FC6C2AB6-E695-4520-9F38-6B6A0DE36B04}"/>
          </ac:cxnSpMkLst>
        </pc:cxnChg>
        <pc:cxnChg chg="del">
          <ac:chgData name="Stuart C Wilde MBE" userId="effe1fc91cccb1d5" providerId="LiveId" clId="{0B7434C0-F6C9-5341-B016-8AA67EE59543}" dt="2023-12-05T19:51:17.921" v="395" actId="478"/>
          <ac:cxnSpMkLst>
            <pc:docMk/>
            <pc:sldMk cId="915832190" sldId="297"/>
            <ac:cxnSpMk id="11" creationId="{8F28B946-C7F6-4BF4-9E0C-3FACB97B07C7}"/>
          </ac:cxnSpMkLst>
        </pc:cxnChg>
      </pc:sldChg>
      <pc:sldChg chg="addSp delSp modSp mod">
        <pc:chgData name="Stuart C Wilde MBE" userId="effe1fc91cccb1d5" providerId="LiveId" clId="{0B7434C0-F6C9-5341-B016-8AA67EE59543}" dt="2023-12-07T16:35:05.842" v="1751" actId="1076"/>
        <pc:sldMkLst>
          <pc:docMk/>
          <pc:sldMk cId="2413103312" sldId="298"/>
        </pc:sldMkLst>
        <pc:spChg chg="add mod">
          <ac:chgData name="Stuart C Wilde MBE" userId="effe1fc91cccb1d5" providerId="LiveId" clId="{0B7434C0-F6C9-5341-B016-8AA67EE59543}" dt="2023-12-05T20:16:03.274" v="1019" actId="20577"/>
          <ac:spMkLst>
            <pc:docMk/>
            <pc:sldMk cId="2413103312" sldId="298"/>
            <ac:spMk id="2" creationId="{05AE62D2-B0FD-4528-C471-251C4313950A}"/>
          </ac:spMkLst>
        </pc:spChg>
        <pc:spChg chg="del">
          <ac:chgData name="Stuart C Wilde MBE" userId="effe1fc91cccb1d5" providerId="LiveId" clId="{0B7434C0-F6C9-5341-B016-8AA67EE59543}" dt="2023-12-05T19:56:09.751" v="443" actId="478"/>
          <ac:spMkLst>
            <pc:docMk/>
            <pc:sldMk cId="2413103312" sldId="298"/>
            <ac:spMk id="4" creationId="{60735DC8-A105-4BD0-A57F-2FFC38AECE84}"/>
          </ac:spMkLst>
        </pc:spChg>
        <pc:spChg chg="del">
          <ac:chgData name="Stuart C Wilde MBE" userId="effe1fc91cccb1d5" providerId="LiveId" clId="{0B7434C0-F6C9-5341-B016-8AA67EE59543}" dt="2023-12-05T20:15:58.199" v="1014" actId="478"/>
          <ac:spMkLst>
            <pc:docMk/>
            <pc:sldMk cId="2413103312" sldId="298"/>
            <ac:spMk id="7" creationId="{307CE7FC-EFB0-39C1-443D-A71DD65A352C}"/>
          </ac:spMkLst>
        </pc:spChg>
        <pc:spChg chg="del">
          <ac:chgData name="Stuart C Wilde MBE" userId="effe1fc91cccb1d5" providerId="LiveId" clId="{0B7434C0-F6C9-5341-B016-8AA67EE59543}" dt="2023-12-05T19:56:09.751" v="443" actId="478"/>
          <ac:spMkLst>
            <pc:docMk/>
            <pc:sldMk cId="2413103312" sldId="298"/>
            <ac:spMk id="14" creationId="{8F43C2BE-FC11-4556-86F2-8EE2FBBF10D2}"/>
          </ac:spMkLst>
        </pc:spChg>
        <pc:spChg chg="mod">
          <ac:chgData name="Stuart C Wilde MBE" userId="effe1fc91cccb1d5" providerId="LiveId" clId="{0B7434C0-F6C9-5341-B016-8AA67EE59543}" dt="2023-12-07T16:35:05.842" v="1751" actId="1076"/>
          <ac:spMkLst>
            <pc:docMk/>
            <pc:sldMk cId="2413103312" sldId="298"/>
            <ac:spMk id="16" creationId="{D53F0FFB-0F5D-924D-1C90-A91C6198335F}"/>
          </ac:spMkLst>
        </pc:spChg>
        <pc:spChg chg="mod">
          <ac:chgData name="Stuart C Wilde MBE" userId="effe1fc91cccb1d5" providerId="LiveId" clId="{0B7434C0-F6C9-5341-B016-8AA67EE59543}" dt="2023-12-07T16:35:05.842" v="1751" actId="1076"/>
          <ac:spMkLst>
            <pc:docMk/>
            <pc:sldMk cId="2413103312" sldId="298"/>
            <ac:spMk id="19" creationId="{A15FD7AA-BD8B-2EF6-4E42-98FB76C87285}"/>
          </ac:spMkLst>
        </pc:spChg>
        <pc:spChg chg="del">
          <ac:chgData name="Stuart C Wilde MBE" userId="effe1fc91cccb1d5" providerId="LiveId" clId="{0B7434C0-F6C9-5341-B016-8AA67EE59543}" dt="2023-12-05T19:56:09.751" v="443" actId="478"/>
          <ac:spMkLst>
            <pc:docMk/>
            <pc:sldMk cId="2413103312" sldId="298"/>
            <ac:spMk id="25" creationId="{F54BD576-CC82-43DA-A008-C28EF60A448A}"/>
          </ac:spMkLst>
        </pc:spChg>
        <pc:picChg chg="mod">
          <ac:chgData name="Stuart C Wilde MBE" userId="effe1fc91cccb1d5" providerId="LiveId" clId="{0B7434C0-F6C9-5341-B016-8AA67EE59543}" dt="2023-12-07T16:35:05.842" v="1751" actId="1076"/>
          <ac:picMkLst>
            <pc:docMk/>
            <pc:sldMk cId="2413103312" sldId="298"/>
            <ac:picMk id="6" creationId="{7A03C210-2D76-36A8-58D1-302B4CE31A08}"/>
          </ac:picMkLst>
        </pc:picChg>
        <pc:cxnChg chg="del">
          <ac:chgData name="Stuart C Wilde MBE" userId="effe1fc91cccb1d5" providerId="LiveId" clId="{0B7434C0-F6C9-5341-B016-8AA67EE59543}" dt="2023-12-05T19:56:09.751" v="443" actId="478"/>
          <ac:cxnSpMkLst>
            <pc:docMk/>
            <pc:sldMk cId="2413103312" sldId="298"/>
            <ac:cxnSpMk id="8" creationId="{50060E80-F1C3-4E50-B873-7CFDEEA90049}"/>
          </ac:cxnSpMkLst>
        </pc:cxnChg>
        <pc:cxnChg chg="del">
          <ac:chgData name="Stuart C Wilde MBE" userId="effe1fc91cccb1d5" providerId="LiveId" clId="{0B7434C0-F6C9-5341-B016-8AA67EE59543}" dt="2023-12-05T19:56:09.751" v="443" actId="478"/>
          <ac:cxnSpMkLst>
            <pc:docMk/>
            <pc:sldMk cId="2413103312" sldId="298"/>
            <ac:cxnSpMk id="9" creationId="{01C52B09-2839-4160-A3C1-6BB201E5D53A}"/>
          </ac:cxnSpMkLst>
        </pc:cxnChg>
        <pc:cxnChg chg="del">
          <ac:chgData name="Stuart C Wilde MBE" userId="effe1fc91cccb1d5" providerId="LiveId" clId="{0B7434C0-F6C9-5341-B016-8AA67EE59543}" dt="2023-12-05T19:56:09.751" v="443" actId="478"/>
          <ac:cxnSpMkLst>
            <pc:docMk/>
            <pc:sldMk cId="2413103312" sldId="298"/>
            <ac:cxnSpMk id="10" creationId="{FC6C2AB6-E695-4520-9F38-6B6A0DE36B04}"/>
          </ac:cxnSpMkLst>
        </pc:cxnChg>
        <pc:cxnChg chg="del">
          <ac:chgData name="Stuart C Wilde MBE" userId="effe1fc91cccb1d5" providerId="LiveId" clId="{0B7434C0-F6C9-5341-B016-8AA67EE59543}" dt="2023-12-05T19:56:09.751" v="443" actId="478"/>
          <ac:cxnSpMkLst>
            <pc:docMk/>
            <pc:sldMk cId="2413103312" sldId="298"/>
            <ac:cxnSpMk id="11" creationId="{8F28B946-C7F6-4BF4-9E0C-3FACB97B07C7}"/>
          </ac:cxnSpMkLst>
        </pc:cxnChg>
      </pc:sldChg>
      <pc:sldChg chg="addSp delSp modSp mod">
        <pc:chgData name="Stuart C Wilde MBE" userId="effe1fc91cccb1d5" providerId="LiveId" clId="{0B7434C0-F6C9-5341-B016-8AA67EE59543}" dt="2023-12-07T16:35:40.434" v="1801" actId="1037"/>
        <pc:sldMkLst>
          <pc:docMk/>
          <pc:sldMk cId="2987344521" sldId="299"/>
        </pc:sldMkLst>
        <pc:spChg chg="mod">
          <ac:chgData name="Stuart C Wilde MBE" userId="effe1fc91cccb1d5" providerId="LiveId" clId="{0B7434C0-F6C9-5341-B016-8AA67EE59543}" dt="2023-12-07T16:35:40.434" v="1801" actId="1037"/>
          <ac:spMkLst>
            <pc:docMk/>
            <pc:sldMk cId="2987344521" sldId="299"/>
            <ac:spMk id="2" creationId="{3A83EA31-2159-86F1-5032-EFEFD0697755}"/>
          </ac:spMkLst>
        </pc:spChg>
        <pc:spChg chg="mod">
          <ac:chgData name="Stuart C Wilde MBE" userId="effe1fc91cccb1d5" providerId="LiveId" clId="{0B7434C0-F6C9-5341-B016-8AA67EE59543}" dt="2023-12-07T16:35:40.434" v="1801" actId="1037"/>
          <ac:spMkLst>
            <pc:docMk/>
            <pc:sldMk cId="2987344521" sldId="299"/>
            <ac:spMk id="3" creationId="{31A2DC28-E565-8426-6122-1D8A3220F2E8}"/>
          </ac:spMkLst>
        </pc:spChg>
        <pc:spChg chg="del">
          <ac:chgData name="Stuart C Wilde MBE" userId="effe1fc91cccb1d5" providerId="LiveId" clId="{0B7434C0-F6C9-5341-B016-8AA67EE59543}" dt="2023-12-05T19:56:31.957" v="447" actId="478"/>
          <ac:spMkLst>
            <pc:docMk/>
            <pc:sldMk cId="2987344521" sldId="299"/>
            <ac:spMk id="4" creationId="{60735DC8-A105-4BD0-A57F-2FFC38AECE84}"/>
          </ac:spMkLst>
        </pc:spChg>
        <pc:spChg chg="mod">
          <ac:chgData name="Stuart C Wilde MBE" userId="effe1fc91cccb1d5" providerId="LiveId" clId="{0B7434C0-F6C9-5341-B016-8AA67EE59543}" dt="2023-12-07T16:35:40.434" v="1801" actId="1037"/>
          <ac:spMkLst>
            <pc:docMk/>
            <pc:sldMk cId="2987344521" sldId="299"/>
            <ac:spMk id="5" creationId="{CC275B56-6449-8769-9BE2-A63150418C62}"/>
          </ac:spMkLst>
        </pc:spChg>
        <pc:spChg chg="mod">
          <ac:chgData name="Stuart C Wilde MBE" userId="effe1fc91cccb1d5" providerId="LiveId" clId="{0B7434C0-F6C9-5341-B016-8AA67EE59543}" dt="2023-12-07T16:35:40.434" v="1801" actId="1037"/>
          <ac:spMkLst>
            <pc:docMk/>
            <pc:sldMk cId="2987344521" sldId="299"/>
            <ac:spMk id="7" creationId="{A5E33C38-9F40-D9F0-0520-437CFA1D8D97}"/>
          </ac:spMkLst>
        </pc:spChg>
        <pc:spChg chg="add mod">
          <ac:chgData name="Stuart C Wilde MBE" userId="effe1fc91cccb1d5" providerId="LiveId" clId="{0B7434C0-F6C9-5341-B016-8AA67EE59543}" dt="2023-12-05T20:16:49.460" v="1035" actId="20577"/>
          <ac:spMkLst>
            <pc:docMk/>
            <pc:sldMk cId="2987344521" sldId="299"/>
            <ac:spMk id="12" creationId="{0876572A-A63B-48DB-A4F6-22212ED020F7}"/>
          </ac:spMkLst>
        </pc:spChg>
        <pc:spChg chg="mod">
          <ac:chgData name="Stuart C Wilde MBE" userId="effe1fc91cccb1d5" providerId="LiveId" clId="{0B7434C0-F6C9-5341-B016-8AA67EE59543}" dt="2023-12-07T16:35:40.434" v="1801" actId="1037"/>
          <ac:spMkLst>
            <pc:docMk/>
            <pc:sldMk cId="2987344521" sldId="299"/>
            <ac:spMk id="13" creationId="{BAA3A4A2-569D-4AFD-2DA1-091D01368B9D}"/>
          </ac:spMkLst>
        </pc:spChg>
        <pc:spChg chg="del">
          <ac:chgData name="Stuart C Wilde MBE" userId="effe1fc91cccb1d5" providerId="LiveId" clId="{0B7434C0-F6C9-5341-B016-8AA67EE59543}" dt="2023-12-05T19:56:31.957" v="447" actId="478"/>
          <ac:spMkLst>
            <pc:docMk/>
            <pc:sldMk cId="2987344521" sldId="299"/>
            <ac:spMk id="14" creationId="{8F43C2BE-FC11-4556-86F2-8EE2FBBF10D2}"/>
          </ac:spMkLst>
        </pc:spChg>
        <pc:spChg chg="mod">
          <ac:chgData name="Stuart C Wilde MBE" userId="effe1fc91cccb1d5" providerId="LiveId" clId="{0B7434C0-F6C9-5341-B016-8AA67EE59543}" dt="2023-12-07T16:35:40.434" v="1801" actId="1037"/>
          <ac:spMkLst>
            <pc:docMk/>
            <pc:sldMk cId="2987344521" sldId="299"/>
            <ac:spMk id="15" creationId="{C372BDBC-8805-CC7D-6DBD-DD4BCCDC14B5}"/>
          </ac:spMkLst>
        </pc:spChg>
        <pc:spChg chg="mod">
          <ac:chgData name="Stuart C Wilde MBE" userId="effe1fc91cccb1d5" providerId="LiveId" clId="{0B7434C0-F6C9-5341-B016-8AA67EE59543}" dt="2023-12-07T16:35:40.434" v="1801" actId="1037"/>
          <ac:spMkLst>
            <pc:docMk/>
            <pc:sldMk cId="2987344521" sldId="299"/>
            <ac:spMk id="17" creationId="{055C786C-7FF6-ED40-09EC-84447837EDA9}"/>
          </ac:spMkLst>
        </pc:spChg>
        <pc:spChg chg="mod">
          <ac:chgData name="Stuart C Wilde MBE" userId="effe1fc91cccb1d5" providerId="LiveId" clId="{0B7434C0-F6C9-5341-B016-8AA67EE59543}" dt="2023-12-07T16:35:40.434" v="1801" actId="1037"/>
          <ac:spMkLst>
            <pc:docMk/>
            <pc:sldMk cId="2987344521" sldId="299"/>
            <ac:spMk id="18" creationId="{BA385C9D-C53A-2A90-FF71-7EF309733174}"/>
          </ac:spMkLst>
        </pc:spChg>
        <pc:spChg chg="mod">
          <ac:chgData name="Stuart C Wilde MBE" userId="effe1fc91cccb1d5" providerId="LiveId" clId="{0B7434C0-F6C9-5341-B016-8AA67EE59543}" dt="2023-12-07T16:35:40.434" v="1801" actId="1037"/>
          <ac:spMkLst>
            <pc:docMk/>
            <pc:sldMk cId="2987344521" sldId="299"/>
            <ac:spMk id="20" creationId="{EA8979BD-C58B-35B0-F885-1BDA7B323A58}"/>
          </ac:spMkLst>
        </pc:spChg>
        <pc:spChg chg="mod">
          <ac:chgData name="Stuart C Wilde MBE" userId="effe1fc91cccb1d5" providerId="LiveId" clId="{0B7434C0-F6C9-5341-B016-8AA67EE59543}" dt="2023-12-07T16:35:40.434" v="1801" actId="1037"/>
          <ac:spMkLst>
            <pc:docMk/>
            <pc:sldMk cId="2987344521" sldId="299"/>
            <ac:spMk id="22" creationId="{E0C3B681-3B64-D293-6853-43FBFA01976C}"/>
          </ac:spMkLst>
        </pc:spChg>
        <pc:spChg chg="del">
          <ac:chgData name="Stuart C Wilde MBE" userId="effe1fc91cccb1d5" providerId="LiveId" clId="{0B7434C0-F6C9-5341-B016-8AA67EE59543}" dt="2023-12-05T19:56:31.957" v="447" actId="478"/>
          <ac:spMkLst>
            <pc:docMk/>
            <pc:sldMk cId="2987344521" sldId="299"/>
            <ac:spMk id="25" creationId="{F54BD576-CC82-43DA-A008-C28EF60A448A}"/>
          </ac:spMkLst>
        </pc:spChg>
        <pc:spChg chg="del">
          <ac:chgData name="Stuart C Wilde MBE" userId="effe1fc91cccb1d5" providerId="LiveId" clId="{0B7434C0-F6C9-5341-B016-8AA67EE59543}" dt="2023-12-05T20:16:43.556" v="1032" actId="478"/>
          <ac:spMkLst>
            <pc:docMk/>
            <pc:sldMk cId="2987344521" sldId="299"/>
            <ac:spMk id="29" creationId="{C5A8C257-B6E4-D850-0685-E36894744DCB}"/>
          </ac:spMkLst>
        </pc:spChg>
        <pc:spChg chg="mod">
          <ac:chgData name="Stuart C Wilde MBE" userId="effe1fc91cccb1d5" providerId="LiveId" clId="{0B7434C0-F6C9-5341-B016-8AA67EE59543}" dt="2023-12-07T16:35:40.434" v="1801" actId="1037"/>
          <ac:spMkLst>
            <pc:docMk/>
            <pc:sldMk cId="2987344521" sldId="299"/>
            <ac:spMk id="36" creationId="{B85BAB28-FED6-488A-BBFE-FF08886D3598}"/>
          </ac:spMkLst>
        </pc:spChg>
        <pc:spChg chg="mod">
          <ac:chgData name="Stuart C Wilde MBE" userId="effe1fc91cccb1d5" providerId="LiveId" clId="{0B7434C0-F6C9-5341-B016-8AA67EE59543}" dt="2023-12-07T16:35:40.434" v="1801" actId="1037"/>
          <ac:spMkLst>
            <pc:docMk/>
            <pc:sldMk cId="2987344521" sldId="299"/>
            <ac:spMk id="39" creationId="{D2A6A40C-9F4E-A2FB-2582-1B8486C15FE5}"/>
          </ac:spMkLst>
        </pc:spChg>
        <pc:spChg chg="mod">
          <ac:chgData name="Stuart C Wilde MBE" userId="effe1fc91cccb1d5" providerId="LiveId" clId="{0B7434C0-F6C9-5341-B016-8AA67EE59543}" dt="2023-12-07T16:35:40.434" v="1801" actId="1037"/>
          <ac:spMkLst>
            <pc:docMk/>
            <pc:sldMk cId="2987344521" sldId="299"/>
            <ac:spMk id="40" creationId="{6F20056D-50C3-9133-4A08-82FD045D6177}"/>
          </ac:spMkLst>
        </pc:spChg>
        <pc:spChg chg="mod">
          <ac:chgData name="Stuart C Wilde MBE" userId="effe1fc91cccb1d5" providerId="LiveId" clId="{0B7434C0-F6C9-5341-B016-8AA67EE59543}" dt="2023-12-07T16:35:40.434" v="1801" actId="1037"/>
          <ac:spMkLst>
            <pc:docMk/>
            <pc:sldMk cId="2987344521" sldId="299"/>
            <ac:spMk id="41" creationId="{9170ACEB-4585-C547-ACD2-D6E0F6F54BFE}"/>
          </ac:spMkLst>
        </pc:spChg>
        <pc:picChg chg="mod">
          <ac:chgData name="Stuart C Wilde MBE" userId="effe1fc91cccb1d5" providerId="LiveId" clId="{0B7434C0-F6C9-5341-B016-8AA67EE59543}" dt="2023-12-07T16:35:40.434" v="1801" actId="1037"/>
          <ac:picMkLst>
            <pc:docMk/>
            <pc:sldMk cId="2987344521" sldId="299"/>
            <ac:picMk id="6" creationId="{A05373E0-A312-B95B-525C-CA3ED16E6605}"/>
          </ac:picMkLst>
        </pc:picChg>
        <pc:cxnChg chg="del">
          <ac:chgData name="Stuart C Wilde MBE" userId="effe1fc91cccb1d5" providerId="LiveId" clId="{0B7434C0-F6C9-5341-B016-8AA67EE59543}" dt="2023-12-05T19:56:31.957" v="447" actId="478"/>
          <ac:cxnSpMkLst>
            <pc:docMk/>
            <pc:sldMk cId="2987344521" sldId="299"/>
            <ac:cxnSpMk id="8" creationId="{50060E80-F1C3-4E50-B873-7CFDEEA90049}"/>
          </ac:cxnSpMkLst>
        </pc:cxnChg>
        <pc:cxnChg chg="del">
          <ac:chgData name="Stuart C Wilde MBE" userId="effe1fc91cccb1d5" providerId="LiveId" clId="{0B7434C0-F6C9-5341-B016-8AA67EE59543}" dt="2023-12-05T19:56:31.957" v="447" actId="478"/>
          <ac:cxnSpMkLst>
            <pc:docMk/>
            <pc:sldMk cId="2987344521" sldId="299"/>
            <ac:cxnSpMk id="9" creationId="{01C52B09-2839-4160-A3C1-6BB201E5D53A}"/>
          </ac:cxnSpMkLst>
        </pc:cxnChg>
        <pc:cxnChg chg="del">
          <ac:chgData name="Stuart C Wilde MBE" userId="effe1fc91cccb1d5" providerId="LiveId" clId="{0B7434C0-F6C9-5341-B016-8AA67EE59543}" dt="2023-12-05T19:56:31.957" v="447" actId="478"/>
          <ac:cxnSpMkLst>
            <pc:docMk/>
            <pc:sldMk cId="2987344521" sldId="299"/>
            <ac:cxnSpMk id="10" creationId="{FC6C2AB6-E695-4520-9F38-6B6A0DE36B04}"/>
          </ac:cxnSpMkLst>
        </pc:cxnChg>
        <pc:cxnChg chg="del">
          <ac:chgData name="Stuart C Wilde MBE" userId="effe1fc91cccb1d5" providerId="LiveId" clId="{0B7434C0-F6C9-5341-B016-8AA67EE59543}" dt="2023-12-05T19:56:31.957" v="447" actId="478"/>
          <ac:cxnSpMkLst>
            <pc:docMk/>
            <pc:sldMk cId="2987344521" sldId="299"/>
            <ac:cxnSpMk id="11" creationId="{8F28B946-C7F6-4BF4-9E0C-3FACB97B07C7}"/>
          </ac:cxnSpMkLst>
        </pc:cxnChg>
        <pc:cxnChg chg="mod">
          <ac:chgData name="Stuart C Wilde MBE" userId="effe1fc91cccb1d5" providerId="LiveId" clId="{0B7434C0-F6C9-5341-B016-8AA67EE59543}" dt="2023-12-07T16:35:40.434" v="1801" actId="1037"/>
          <ac:cxnSpMkLst>
            <pc:docMk/>
            <pc:sldMk cId="2987344521" sldId="299"/>
            <ac:cxnSpMk id="23" creationId="{146BBC36-8E7C-590B-C3A2-907479A77C32}"/>
          </ac:cxnSpMkLst>
        </pc:cxnChg>
        <pc:cxnChg chg="mod">
          <ac:chgData name="Stuart C Wilde MBE" userId="effe1fc91cccb1d5" providerId="LiveId" clId="{0B7434C0-F6C9-5341-B016-8AA67EE59543}" dt="2023-12-07T16:35:40.434" v="1801" actId="1037"/>
          <ac:cxnSpMkLst>
            <pc:docMk/>
            <pc:sldMk cId="2987344521" sldId="299"/>
            <ac:cxnSpMk id="24" creationId="{EFFC4126-28BE-2599-B66D-96FB8463A838}"/>
          </ac:cxnSpMkLst>
        </pc:cxnChg>
        <pc:cxnChg chg="mod">
          <ac:chgData name="Stuart C Wilde MBE" userId="effe1fc91cccb1d5" providerId="LiveId" clId="{0B7434C0-F6C9-5341-B016-8AA67EE59543}" dt="2023-12-07T16:35:40.434" v="1801" actId="1037"/>
          <ac:cxnSpMkLst>
            <pc:docMk/>
            <pc:sldMk cId="2987344521" sldId="299"/>
            <ac:cxnSpMk id="26" creationId="{045F85AE-7F88-D058-0820-BC51A89E5006}"/>
          </ac:cxnSpMkLst>
        </pc:cxnChg>
        <pc:cxnChg chg="mod">
          <ac:chgData name="Stuart C Wilde MBE" userId="effe1fc91cccb1d5" providerId="LiveId" clId="{0B7434C0-F6C9-5341-B016-8AA67EE59543}" dt="2023-12-07T16:35:40.434" v="1801" actId="1037"/>
          <ac:cxnSpMkLst>
            <pc:docMk/>
            <pc:sldMk cId="2987344521" sldId="299"/>
            <ac:cxnSpMk id="27" creationId="{DBE8CD17-89FB-94E3-F45C-11017B57E0E1}"/>
          </ac:cxnSpMkLst>
        </pc:cxnChg>
        <pc:cxnChg chg="mod">
          <ac:chgData name="Stuart C Wilde MBE" userId="effe1fc91cccb1d5" providerId="LiveId" clId="{0B7434C0-F6C9-5341-B016-8AA67EE59543}" dt="2023-12-07T16:35:40.434" v="1801" actId="1037"/>
          <ac:cxnSpMkLst>
            <pc:docMk/>
            <pc:sldMk cId="2987344521" sldId="299"/>
            <ac:cxnSpMk id="28" creationId="{45F81DD9-14F3-CB87-21DF-4F68568BBAD7}"/>
          </ac:cxnSpMkLst>
        </pc:cxnChg>
        <pc:cxnChg chg="mod">
          <ac:chgData name="Stuart C Wilde MBE" userId="effe1fc91cccb1d5" providerId="LiveId" clId="{0B7434C0-F6C9-5341-B016-8AA67EE59543}" dt="2023-12-07T16:35:40.434" v="1801" actId="1037"/>
          <ac:cxnSpMkLst>
            <pc:docMk/>
            <pc:sldMk cId="2987344521" sldId="299"/>
            <ac:cxnSpMk id="30" creationId="{50A09D81-7175-FF23-F681-4EA1D7353AB7}"/>
          </ac:cxnSpMkLst>
        </pc:cxnChg>
        <pc:cxnChg chg="mod">
          <ac:chgData name="Stuart C Wilde MBE" userId="effe1fc91cccb1d5" providerId="LiveId" clId="{0B7434C0-F6C9-5341-B016-8AA67EE59543}" dt="2023-12-07T16:35:40.434" v="1801" actId="1037"/>
          <ac:cxnSpMkLst>
            <pc:docMk/>
            <pc:sldMk cId="2987344521" sldId="299"/>
            <ac:cxnSpMk id="31" creationId="{8DDB4692-F339-1E53-C90F-037362FE120F}"/>
          </ac:cxnSpMkLst>
        </pc:cxnChg>
        <pc:cxnChg chg="mod">
          <ac:chgData name="Stuart C Wilde MBE" userId="effe1fc91cccb1d5" providerId="LiveId" clId="{0B7434C0-F6C9-5341-B016-8AA67EE59543}" dt="2023-12-07T16:35:40.434" v="1801" actId="1037"/>
          <ac:cxnSpMkLst>
            <pc:docMk/>
            <pc:sldMk cId="2987344521" sldId="299"/>
            <ac:cxnSpMk id="32" creationId="{FEA568FE-86A7-9542-381D-C8FD6C89261E}"/>
          </ac:cxnSpMkLst>
        </pc:cxnChg>
        <pc:cxnChg chg="mod">
          <ac:chgData name="Stuart C Wilde MBE" userId="effe1fc91cccb1d5" providerId="LiveId" clId="{0B7434C0-F6C9-5341-B016-8AA67EE59543}" dt="2023-12-07T16:35:40.434" v="1801" actId="1037"/>
          <ac:cxnSpMkLst>
            <pc:docMk/>
            <pc:sldMk cId="2987344521" sldId="299"/>
            <ac:cxnSpMk id="33" creationId="{CA0C5DCD-C3E9-DF19-0735-3D0B221261BC}"/>
          </ac:cxnSpMkLst>
        </pc:cxnChg>
        <pc:cxnChg chg="mod">
          <ac:chgData name="Stuart C Wilde MBE" userId="effe1fc91cccb1d5" providerId="LiveId" clId="{0B7434C0-F6C9-5341-B016-8AA67EE59543}" dt="2023-12-07T16:35:40.434" v="1801" actId="1037"/>
          <ac:cxnSpMkLst>
            <pc:docMk/>
            <pc:sldMk cId="2987344521" sldId="299"/>
            <ac:cxnSpMk id="34" creationId="{E582F271-225D-32A4-185D-F126788E616D}"/>
          </ac:cxnSpMkLst>
        </pc:cxnChg>
        <pc:cxnChg chg="mod">
          <ac:chgData name="Stuart C Wilde MBE" userId="effe1fc91cccb1d5" providerId="LiveId" clId="{0B7434C0-F6C9-5341-B016-8AA67EE59543}" dt="2023-12-07T16:35:40.434" v="1801" actId="1037"/>
          <ac:cxnSpMkLst>
            <pc:docMk/>
            <pc:sldMk cId="2987344521" sldId="299"/>
            <ac:cxnSpMk id="35" creationId="{4EF0EB62-58AA-38A4-3797-FB52A0B4AC8B}"/>
          </ac:cxnSpMkLst>
        </pc:cxnChg>
        <pc:cxnChg chg="mod">
          <ac:chgData name="Stuart C Wilde MBE" userId="effe1fc91cccb1d5" providerId="LiveId" clId="{0B7434C0-F6C9-5341-B016-8AA67EE59543}" dt="2023-12-07T16:35:40.434" v="1801" actId="1037"/>
          <ac:cxnSpMkLst>
            <pc:docMk/>
            <pc:sldMk cId="2987344521" sldId="299"/>
            <ac:cxnSpMk id="37" creationId="{79B8BAD9-C8B6-3A53-F249-468FE338E1FB}"/>
          </ac:cxnSpMkLst>
        </pc:cxnChg>
        <pc:cxnChg chg="mod">
          <ac:chgData name="Stuart C Wilde MBE" userId="effe1fc91cccb1d5" providerId="LiveId" clId="{0B7434C0-F6C9-5341-B016-8AA67EE59543}" dt="2023-12-07T16:35:40.434" v="1801" actId="1037"/>
          <ac:cxnSpMkLst>
            <pc:docMk/>
            <pc:sldMk cId="2987344521" sldId="299"/>
            <ac:cxnSpMk id="38" creationId="{C4EF46F4-2764-D223-C36F-58DBF696829C}"/>
          </ac:cxnSpMkLst>
        </pc:cxnChg>
        <pc:cxnChg chg="mod">
          <ac:chgData name="Stuart C Wilde MBE" userId="effe1fc91cccb1d5" providerId="LiveId" clId="{0B7434C0-F6C9-5341-B016-8AA67EE59543}" dt="2023-12-07T16:35:40.434" v="1801" actId="1037"/>
          <ac:cxnSpMkLst>
            <pc:docMk/>
            <pc:sldMk cId="2987344521" sldId="299"/>
            <ac:cxnSpMk id="42" creationId="{E0166AE5-A252-F02D-91D8-F359EBEB054E}"/>
          </ac:cxnSpMkLst>
        </pc:cxnChg>
      </pc:sldChg>
      <pc:sldChg chg="addSp delSp modSp mod">
        <pc:chgData name="Stuart C Wilde MBE" userId="effe1fc91cccb1d5" providerId="LiveId" clId="{0B7434C0-F6C9-5341-B016-8AA67EE59543}" dt="2023-12-06T20:01:37.532" v="1402" actId="1035"/>
        <pc:sldMkLst>
          <pc:docMk/>
          <pc:sldMk cId="2822794169" sldId="300"/>
        </pc:sldMkLst>
        <pc:spChg chg="add mod">
          <ac:chgData name="Stuart C Wilde MBE" userId="effe1fc91cccb1d5" providerId="LiveId" clId="{0B7434C0-F6C9-5341-B016-8AA67EE59543}" dt="2023-12-05T20:03:21.575" v="575" actId="20577"/>
          <ac:spMkLst>
            <pc:docMk/>
            <pc:sldMk cId="2822794169" sldId="300"/>
            <ac:spMk id="2" creationId="{BC9669DB-1057-B077-B758-930D07E9E3A3}"/>
          </ac:spMkLst>
        </pc:spChg>
        <pc:spChg chg="del">
          <ac:chgData name="Stuart C Wilde MBE" userId="effe1fc91cccb1d5" providerId="LiveId" clId="{0B7434C0-F6C9-5341-B016-8AA67EE59543}" dt="2023-12-05T19:50:13.107" v="385" actId="478"/>
          <ac:spMkLst>
            <pc:docMk/>
            <pc:sldMk cId="2822794169" sldId="300"/>
            <ac:spMk id="4" creationId="{60735DC8-A105-4BD0-A57F-2FFC38AECE84}"/>
          </ac:spMkLst>
        </pc:spChg>
        <pc:spChg chg="mod">
          <ac:chgData name="Stuart C Wilde MBE" userId="effe1fc91cccb1d5" providerId="LiveId" clId="{0B7434C0-F6C9-5341-B016-8AA67EE59543}" dt="2023-12-06T20:01:37.532" v="1402" actId="1035"/>
          <ac:spMkLst>
            <pc:docMk/>
            <pc:sldMk cId="2822794169" sldId="300"/>
            <ac:spMk id="5" creationId="{025CEFB1-244B-283A-01D9-211AAAC3E1E5}"/>
          </ac:spMkLst>
        </pc:spChg>
        <pc:spChg chg="mod">
          <ac:chgData name="Stuart C Wilde MBE" userId="effe1fc91cccb1d5" providerId="LiveId" clId="{0B7434C0-F6C9-5341-B016-8AA67EE59543}" dt="2023-12-06T20:01:37.532" v="1402" actId="1035"/>
          <ac:spMkLst>
            <pc:docMk/>
            <pc:sldMk cId="2822794169" sldId="300"/>
            <ac:spMk id="12" creationId="{64A35672-BACC-0F15-4CE5-77D7B3B39403}"/>
          </ac:spMkLst>
        </pc:spChg>
        <pc:spChg chg="del">
          <ac:chgData name="Stuart C Wilde MBE" userId="effe1fc91cccb1d5" providerId="LiveId" clId="{0B7434C0-F6C9-5341-B016-8AA67EE59543}" dt="2023-12-05T19:50:13.107" v="385" actId="478"/>
          <ac:spMkLst>
            <pc:docMk/>
            <pc:sldMk cId="2822794169" sldId="300"/>
            <ac:spMk id="14" creationId="{8F43C2BE-FC11-4556-86F2-8EE2FBBF10D2}"/>
          </ac:spMkLst>
        </pc:spChg>
        <pc:spChg chg="mod">
          <ac:chgData name="Stuart C Wilde MBE" userId="effe1fc91cccb1d5" providerId="LiveId" clId="{0B7434C0-F6C9-5341-B016-8AA67EE59543}" dt="2023-12-06T20:01:37.532" v="1402" actId="1035"/>
          <ac:spMkLst>
            <pc:docMk/>
            <pc:sldMk cId="2822794169" sldId="300"/>
            <ac:spMk id="16" creationId="{437BB74F-626E-B0F7-D8D6-8D069B1AA38A}"/>
          </ac:spMkLst>
        </pc:spChg>
        <pc:spChg chg="mod">
          <ac:chgData name="Stuart C Wilde MBE" userId="effe1fc91cccb1d5" providerId="LiveId" clId="{0B7434C0-F6C9-5341-B016-8AA67EE59543}" dt="2023-12-06T20:01:37.532" v="1402" actId="1035"/>
          <ac:spMkLst>
            <pc:docMk/>
            <pc:sldMk cId="2822794169" sldId="300"/>
            <ac:spMk id="19" creationId="{F4963259-B78A-A8A5-21A9-6B2D52712AEC}"/>
          </ac:spMkLst>
        </pc:spChg>
        <pc:spChg chg="mod">
          <ac:chgData name="Stuart C Wilde MBE" userId="effe1fc91cccb1d5" providerId="LiveId" clId="{0B7434C0-F6C9-5341-B016-8AA67EE59543}" dt="2023-12-06T20:01:37.532" v="1402" actId="1035"/>
          <ac:spMkLst>
            <pc:docMk/>
            <pc:sldMk cId="2822794169" sldId="300"/>
            <ac:spMk id="21" creationId="{A6234B48-2110-E38A-5F17-6C17CBDD2605}"/>
          </ac:spMkLst>
        </pc:spChg>
        <pc:spChg chg="del">
          <ac:chgData name="Stuart C Wilde MBE" userId="effe1fc91cccb1d5" providerId="LiveId" clId="{0B7434C0-F6C9-5341-B016-8AA67EE59543}" dt="2023-12-05T19:50:13.107" v="385" actId="478"/>
          <ac:spMkLst>
            <pc:docMk/>
            <pc:sldMk cId="2822794169" sldId="300"/>
            <ac:spMk id="25" creationId="{F54BD576-CC82-43DA-A008-C28EF60A448A}"/>
          </ac:spMkLst>
        </pc:spChg>
        <pc:spChg chg="del">
          <ac:chgData name="Stuart C Wilde MBE" userId="effe1fc91cccb1d5" providerId="LiveId" clId="{0B7434C0-F6C9-5341-B016-8AA67EE59543}" dt="2023-12-05T20:03:16.178" v="572" actId="478"/>
          <ac:spMkLst>
            <pc:docMk/>
            <pc:sldMk cId="2822794169" sldId="300"/>
            <ac:spMk id="29" creationId="{C5A8C257-B6E4-D850-0685-E36894744DCB}"/>
          </ac:spMkLst>
        </pc:spChg>
        <pc:spChg chg="mod">
          <ac:chgData name="Stuart C Wilde MBE" userId="effe1fc91cccb1d5" providerId="LiveId" clId="{0B7434C0-F6C9-5341-B016-8AA67EE59543}" dt="2023-12-06T20:01:37.532" v="1402" actId="1035"/>
          <ac:spMkLst>
            <pc:docMk/>
            <pc:sldMk cId="2822794169" sldId="300"/>
            <ac:spMk id="43" creationId="{025528FC-A977-FEB2-D3D8-F526D0611D4C}"/>
          </ac:spMkLst>
        </pc:spChg>
        <pc:spChg chg="mod">
          <ac:chgData name="Stuart C Wilde MBE" userId="effe1fc91cccb1d5" providerId="LiveId" clId="{0B7434C0-F6C9-5341-B016-8AA67EE59543}" dt="2023-12-06T20:01:37.532" v="1402" actId="1035"/>
          <ac:spMkLst>
            <pc:docMk/>
            <pc:sldMk cId="2822794169" sldId="300"/>
            <ac:spMk id="44" creationId="{5DA310C6-D74B-70CC-291F-A4D1EE61923D}"/>
          </ac:spMkLst>
        </pc:spChg>
        <pc:spChg chg="mod">
          <ac:chgData name="Stuart C Wilde MBE" userId="effe1fc91cccb1d5" providerId="LiveId" clId="{0B7434C0-F6C9-5341-B016-8AA67EE59543}" dt="2023-12-06T20:01:37.532" v="1402" actId="1035"/>
          <ac:spMkLst>
            <pc:docMk/>
            <pc:sldMk cId="2822794169" sldId="300"/>
            <ac:spMk id="45" creationId="{A130FFBD-4536-DCAA-21B2-52EAAA84E66C}"/>
          </ac:spMkLst>
        </pc:spChg>
        <pc:spChg chg="mod">
          <ac:chgData name="Stuart C Wilde MBE" userId="effe1fc91cccb1d5" providerId="LiveId" clId="{0B7434C0-F6C9-5341-B016-8AA67EE59543}" dt="2023-12-06T20:01:37.532" v="1402" actId="1035"/>
          <ac:spMkLst>
            <pc:docMk/>
            <pc:sldMk cId="2822794169" sldId="300"/>
            <ac:spMk id="46" creationId="{3AD27F30-27D1-139A-0B9C-F326064EB419}"/>
          </ac:spMkLst>
        </pc:spChg>
        <pc:spChg chg="mod">
          <ac:chgData name="Stuart C Wilde MBE" userId="effe1fc91cccb1d5" providerId="LiveId" clId="{0B7434C0-F6C9-5341-B016-8AA67EE59543}" dt="2023-12-06T20:01:37.532" v="1402" actId="1035"/>
          <ac:spMkLst>
            <pc:docMk/>
            <pc:sldMk cId="2822794169" sldId="300"/>
            <ac:spMk id="47" creationId="{A252CC53-49D0-5E59-7B5D-CC29DE4C3F01}"/>
          </ac:spMkLst>
        </pc:spChg>
        <pc:spChg chg="mod">
          <ac:chgData name="Stuart C Wilde MBE" userId="effe1fc91cccb1d5" providerId="LiveId" clId="{0B7434C0-F6C9-5341-B016-8AA67EE59543}" dt="2023-12-06T20:01:37.532" v="1402" actId="1035"/>
          <ac:spMkLst>
            <pc:docMk/>
            <pc:sldMk cId="2822794169" sldId="300"/>
            <ac:spMk id="48" creationId="{DBAD0256-0129-F0F7-29D5-B1B0179448A0}"/>
          </ac:spMkLst>
        </pc:spChg>
        <pc:spChg chg="mod">
          <ac:chgData name="Stuart C Wilde MBE" userId="effe1fc91cccb1d5" providerId="LiveId" clId="{0B7434C0-F6C9-5341-B016-8AA67EE59543}" dt="2023-12-06T20:01:37.532" v="1402" actId="1035"/>
          <ac:spMkLst>
            <pc:docMk/>
            <pc:sldMk cId="2822794169" sldId="300"/>
            <ac:spMk id="49" creationId="{6D2B5D11-5561-B646-FA3D-5800781F13F7}"/>
          </ac:spMkLst>
        </pc:spChg>
        <pc:spChg chg="mod">
          <ac:chgData name="Stuart C Wilde MBE" userId="effe1fc91cccb1d5" providerId="LiveId" clId="{0B7434C0-F6C9-5341-B016-8AA67EE59543}" dt="2023-12-06T20:01:37.532" v="1402" actId="1035"/>
          <ac:spMkLst>
            <pc:docMk/>
            <pc:sldMk cId="2822794169" sldId="300"/>
            <ac:spMk id="50" creationId="{55B5E25F-8F7D-613B-2706-A0094A6937B9}"/>
          </ac:spMkLst>
        </pc:spChg>
        <pc:spChg chg="mod">
          <ac:chgData name="Stuart C Wilde MBE" userId="effe1fc91cccb1d5" providerId="LiveId" clId="{0B7434C0-F6C9-5341-B016-8AA67EE59543}" dt="2023-12-06T20:01:37.532" v="1402" actId="1035"/>
          <ac:spMkLst>
            <pc:docMk/>
            <pc:sldMk cId="2822794169" sldId="300"/>
            <ac:spMk id="51" creationId="{E91734AB-D52F-6FE9-4544-BE4E3820B624}"/>
          </ac:spMkLst>
        </pc:spChg>
        <pc:spChg chg="mod">
          <ac:chgData name="Stuart C Wilde MBE" userId="effe1fc91cccb1d5" providerId="LiveId" clId="{0B7434C0-F6C9-5341-B016-8AA67EE59543}" dt="2023-12-06T20:01:37.532" v="1402" actId="1035"/>
          <ac:spMkLst>
            <pc:docMk/>
            <pc:sldMk cId="2822794169" sldId="300"/>
            <ac:spMk id="52" creationId="{DA0B4692-BF97-4AB7-134E-47C6C1B8B0D7}"/>
          </ac:spMkLst>
        </pc:spChg>
        <pc:spChg chg="mod">
          <ac:chgData name="Stuart C Wilde MBE" userId="effe1fc91cccb1d5" providerId="LiveId" clId="{0B7434C0-F6C9-5341-B016-8AA67EE59543}" dt="2023-12-06T20:01:37.532" v="1402" actId="1035"/>
          <ac:spMkLst>
            <pc:docMk/>
            <pc:sldMk cId="2822794169" sldId="300"/>
            <ac:spMk id="53" creationId="{3D219AD9-B150-460E-90EF-79996F3586E0}"/>
          </ac:spMkLst>
        </pc:spChg>
        <pc:spChg chg="mod">
          <ac:chgData name="Stuart C Wilde MBE" userId="effe1fc91cccb1d5" providerId="LiveId" clId="{0B7434C0-F6C9-5341-B016-8AA67EE59543}" dt="2023-12-06T20:01:37.532" v="1402" actId="1035"/>
          <ac:spMkLst>
            <pc:docMk/>
            <pc:sldMk cId="2822794169" sldId="300"/>
            <ac:spMk id="54" creationId="{77503CF2-EE0A-4199-3CCB-2540CB34816E}"/>
          </ac:spMkLst>
        </pc:spChg>
        <pc:spChg chg="mod">
          <ac:chgData name="Stuart C Wilde MBE" userId="effe1fc91cccb1d5" providerId="LiveId" clId="{0B7434C0-F6C9-5341-B016-8AA67EE59543}" dt="2023-12-06T20:01:37.532" v="1402" actId="1035"/>
          <ac:spMkLst>
            <pc:docMk/>
            <pc:sldMk cId="2822794169" sldId="300"/>
            <ac:spMk id="55" creationId="{18AE5426-616B-BF24-007E-038E765A969E}"/>
          </ac:spMkLst>
        </pc:spChg>
        <pc:spChg chg="mod">
          <ac:chgData name="Stuart C Wilde MBE" userId="effe1fc91cccb1d5" providerId="LiveId" clId="{0B7434C0-F6C9-5341-B016-8AA67EE59543}" dt="2023-12-06T20:01:37.532" v="1402" actId="1035"/>
          <ac:spMkLst>
            <pc:docMk/>
            <pc:sldMk cId="2822794169" sldId="300"/>
            <ac:spMk id="56" creationId="{4B288270-322E-CFF2-7E85-714F86D601F6}"/>
          </ac:spMkLst>
        </pc:spChg>
        <pc:spChg chg="mod">
          <ac:chgData name="Stuart C Wilde MBE" userId="effe1fc91cccb1d5" providerId="LiveId" clId="{0B7434C0-F6C9-5341-B016-8AA67EE59543}" dt="2023-12-06T20:01:37.532" v="1402" actId="1035"/>
          <ac:spMkLst>
            <pc:docMk/>
            <pc:sldMk cId="2822794169" sldId="300"/>
            <ac:spMk id="60" creationId="{A04B9660-058B-84CC-AFF5-D38C693AF096}"/>
          </ac:spMkLst>
        </pc:spChg>
        <pc:spChg chg="mod">
          <ac:chgData name="Stuart C Wilde MBE" userId="effe1fc91cccb1d5" providerId="LiveId" clId="{0B7434C0-F6C9-5341-B016-8AA67EE59543}" dt="2023-12-06T20:01:37.532" v="1402" actId="1035"/>
          <ac:spMkLst>
            <pc:docMk/>
            <pc:sldMk cId="2822794169" sldId="300"/>
            <ac:spMk id="61" creationId="{901686D2-0C2C-6A5C-748B-260AF8ECCE43}"/>
          </ac:spMkLst>
        </pc:spChg>
        <pc:spChg chg="mod">
          <ac:chgData name="Stuart C Wilde MBE" userId="effe1fc91cccb1d5" providerId="LiveId" clId="{0B7434C0-F6C9-5341-B016-8AA67EE59543}" dt="2023-12-06T20:01:37.532" v="1402" actId="1035"/>
          <ac:spMkLst>
            <pc:docMk/>
            <pc:sldMk cId="2822794169" sldId="300"/>
            <ac:spMk id="62" creationId="{C24CBCB0-6470-0B9C-E301-313443DB5837}"/>
          </ac:spMkLst>
        </pc:spChg>
        <pc:spChg chg="mod">
          <ac:chgData name="Stuart C Wilde MBE" userId="effe1fc91cccb1d5" providerId="LiveId" clId="{0B7434C0-F6C9-5341-B016-8AA67EE59543}" dt="2023-12-06T20:01:37.532" v="1402" actId="1035"/>
          <ac:spMkLst>
            <pc:docMk/>
            <pc:sldMk cId="2822794169" sldId="300"/>
            <ac:spMk id="65" creationId="{2298FE01-05FD-8235-AEFF-0B1D81B6FCAA}"/>
          </ac:spMkLst>
        </pc:spChg>
        <pc:spChg chg="mod">
          <ac:chgData name="Stuart C Wilde MBE" userId="effe1fc91cccb1d5" providerId="LiveId" clId="{0B7434C0-F6C9-5341-B016-8AA67EE59543}" dt="2023-12-06T20:01:37.532" v="1402" actId="1035"/>
          <ac:spMkLst>
            <pc:docMk/>
            <pc:sldMk cId="2822794169" sldId="300"/>
            <ac:spMk id="66" creationId="{A59ED395-25A8-0688-A6A8-3DCA3FC8531A}"/>
          </ac:spMkLst>
        </pc:spChg>
        <pc:spChg chg="mod">
          <ac:chgData name="Stuart C Wilde MBE" userId="effe1fc91cccb1d5" providerId="LiveId" clId="{0B7434C0-F6C9-5341-B016-8AA67EE59543}" dt="2023-12-06T20:01:37.532" v="1402" actId="1035"/>
          <ac:spMkLst>
            <pc:docMk/>
            <pc:sldMk cId="2822794169" sldId="300"/>
            <ac:spMk id="67" creationId="{BA717EC9-D310-3A92-22DF-D0F5FE7145DD}"/>
          </ac:spMkLst>
        </pc:spChg>
        <pc:spChg chg="mod">
          <ac:chgData name="Stuart C Wilde MBE" userId="effe1fc91cccb1d5" providerId="LiveId" clId="{0B7434C0-F6C9-5341-B016-8AA67EE59543}" dt="2023-12-06T20:01:37.532" v="1402" actId="1035"/>
          <ac:spMkLst>
            <pc:docMk/>
            <pc:sldMk cId="2822794169" sldId="300"/>
            <ac:spMk id="69" creationId="{DB965F0A-1495-33F9-2C2C-D36C2A06873F}"/>
          </ac:spMkLst>
        </pc:spChg>
        <pc:spChg chg="mod">
          <ac:chgData name="Stuart C Wilde MBE" userId="effe1fc91cccb1d5" providerId="LiveId" clId="{0B7434C0-F6C9-5341-B016-8AA67EE59543}" dt="2023-12-06T20:01:37.532" v="1402" actId="1035"/>
          <ac:spMkLst>
            <pc:docMk/>
            <pc:sldMk cId="2822794169" sldId="300"/>
            <ac:spMk id="70" creationId="{6723EB42-8E3B-FEA0-8BAD-8395632733A1}"/>
          </ac:spMkLst>
        </pc:spChg>
        <pc:spChg chg="mod">
          <ac:chgData name="Stuart C Wilde MBE" userId="effe1fc91cccb1d5" providerId="LiveId" clId="{0B7434C0-F6C9-5341-B016-8AA67EE59543}" dt="2023-12-06T20:01:37.532" v="1402" actId="1035"/>
          <ac:spMkLst>
            <pc:docMk/>
            <pc:sldMk cId="2822794169" sldId="300"/>
            <ac:spMk id="71" creationId="{C9207306-FBB9-6051-45CE-9E7D75752178}"/>
          </ac:spMkLst>
        </pc:spChg>
        <pc:spChg chg="mod">
          <ac:chgData name="Stuart C Wilde MBE" userId="effe1fc91cccb1d5" providerId="LiveId" clId="{0B7434C0-F6C9-5341-B016-8AA67EE59543}" dt="2023-12-06T20:01:37.532" v="1402" actId="1035"/>
          <ac:spMkLst>
            <pc:docMk/>
            <pc:sldMk cId="2822794169" sldId="300"/>
            <ac:spMk id="72" creationId="{54B384E9-5A8F-B8F7-54E6-D3C408E1165B}"/>
          </ac:spMkLst>
        </pc:spChg>
        <pc:spChg chg="mod">
          <ac:chgData name="Stuart C Wilde MBE" userId="effe1fc91cccb1d5" providerId="LiveId" clId="{0B7434C0-F6C9-5341-B016-8AA67EE59543}" dt="2023-12-06T20:01:37.532" v="1402" actId="1035"/>
          <ac:spMkLst>
            <pc:docMk/>
            <pc:sldMk cId="2822794169" sldId="300"/>
            <ac:spMk id="77" creationId="{80193964-E276-4EF7-6CDC-C50067C3AA2B}"/>
          </ac:spMkLst>
        </pc:spChg>
        <pc:cxnChg chg="del">
          <ac:chgData name="Stuart C Wilde MBE" userId="effe1fc91cccb1d5" providerId="LiveId" clId="{0B7434C0-F6C9-5341-B016-8AA67EE59543}" dt="2023-12-05T19:50:13.107" v="385" actId="478"/>
          <ac:cxnSpMkLst>
            <pc:docMk/>
            <pc:sldMk cId="2822794169" sldId="300"/>
            <ac:cxnSpMk id="8" creationId="{50060E80-F1C3-4E50-B873-7CFDEEA90049}"/>
          </ac:cxnSpMkLst>
        </pc:cxnChg>
        <pc:cxnChg chg="del">
          <ac:chgData name="Stuart C Wilde MBE" userId="effe1fc91cccb1d5" providerId="LiveId" clId="{0B7434C0-F6C9-5341-B016-8AA67EE59543}" dt="2023-12-05T19:50:13.107" v="385" actId="478"/>
          <ac:cxnSpMkLst>
            <pc:docMk/>
            <pc:sldMk cId="2822794169" sldId="300"/>
            <ac:cxnSpMk id="9" creationId="{01C52B09-2839-4160-A3C1-6BB201E5D53A}"/>
          </ac:cxnSpMkLst>
        </pc:cxnChg>
        <pc:cxnChg chg="del">
          <ac:chgData name="Stuart C Wilde MBE" userId="effe1fc91cccb1d5" providerId="LiveId" clId="{0B7434C0-F6C9-5341-B016-8AA67EE59543}" dt="2023-12-05T19:50:13.107" v="385" actId="478"/>
          <ac:cxnSpMkLst>
            <pc:docMk/>
            <pc:sldMk cId="2822794169" sldId="300"/>
            <ac:cxnSpMk id="10" creationId="{FC6C2AB6-E695-4520-9F38-6B6A0DE36B04}"/>
          </ac:cxnSpMkLst>
        </pc:cxnChg>
        <pc:cxnChg chg="del">
          <ac:chgData name="Stuart C Wilde MBE" userId="effe1fc91cccb1d5" providerId="LiveId" clId="{0B7434C0-F6C9-5341-B016-8AA67EE59543}" dt="2023-12-05T19:50:13.107" v="385" actId="478"/>
          <ac:cxnSpMkLst>
            <pc:docMk/>
            <pc:sldMk cId="2822794169" sldId="300"/>
            <ac:cxnSpMk id="11" creationId="{8F28B946-C7F6-4BF4-9E0C-3FACB97B07C7}"/>
          </ac:cxnSpMkLst>
        </pc:cxnChg>
        <pc:cxnChg chg="mod">
          <ac:chgData name="Stuart C Wilde MBE" userId="effe1fc91cccb1d5" providerId="LiveId" clId="{0B7434C0-F6C9-5341-B016-8AA67EE59543}" dt="2023-12-06T20:01:37.532" v="1402" actId="1035"/>
          <ac:cxnSpMkLst>
            <pc:docMk/>
            <pc:sldMk cId="2822794169" sldId="300"/>
            <ac:cxnSpMk id="64" creationId="{4EFC777C-5A92-D480-D002-760412356497}"/>
          </ac:cxnSpMkLst>
        </pc:cxnChg>
        <pc:cxnChg chg="mod">
          <ac:chgData name="Stuart C Wilde MBE" userId="effe1fc91cccb1d5" providerId="LiveId" clId="{0B7434C0-F6C9-5341-B016-8AA67EE59543}" dt="2023-12-06T20:01:37.532" v="1402" actId="1035"/>
          <ac:cxnSpMkLst>
            <pc:docMk/>
            <pc:sldMk cId="2822794169" sldId="300"/>
            <ac:cxnSpMk id="68" creationId="{44EFAF2D-2161-89F1-6E53-3A720A10DCAE}"/>
          </ac:cxnSpMkLst>
        </pc:cxnChg>
      </pc:sldChg>
      <pc:sldChg chg="addSp delSp modSp mod">
        <pc:chgData name="Stuart C Wilde MBE" userId="effe1fc91cccb1d5" providerId="LiveId" clId="{0B7434C0-F6C9-5341-B016-8AA67EE59543}" dt="2023-12-06T20:02:03.974" v="1446" actId="1038"/>
        <pc:sldMkLst>
          <pc:docMk/>
          <pc:sldMk cId="3734431069" sldId="301"/>
        </pc:sldMkLst>
        <pc:spChg chg="mod">
          <ac:chgData name="Stuart C Wilde MBE" userId="effe1fc91cccb1d5" providerId="LiveId" clId="{0B7434C0-F6C9-5341-B016-8AA67EE59543}" dt="2023-12-06T20:02:03.974" v="1446" actId="1038"/>
          <ac:spMkLst>
            <pc:docMk/>
            <pc:sldMk cId="3734431069" sldId="301"/>
            <ac:spMk id="2" creationId="{A28C8398-0CB6-FAB8-F7C8-5088C806E212}"/>
          </ac:spMkLst>
        </pc:spChg>
        <pc:spChg chg="mod">
          <ac:chgData name="Stuart C Wilde MBE" userId="effe1fc91cccb1d5" providerId="LiveId" clId="{0B7434C0-F6C9-5341-B016-8AA67EE59543}" dt="2023-12-06T20:02:03.974" v="1446" actId="1038"/>
          <ac:spMkLst>
            <pc:docMk/>
            <pc:sldMk cId="3734431069" sldId="301"/>
            <ac:spMk id="3" creationId="{367826DD-60E0-30E3-F07C-501AFE7BF470}"/>
          </ac:spMkLst>
        </pc:spChg>
        <pc:spChg chg="del">
          <ac:chgData name="Stuart C Wilde MBE" userId="effe1fc91cccb1d5" providerId="LiveId" clId="{0B7434C0-F6C9-5341-B016-8AA67EE59543}" dt="2023-12-05T19:50:22.841" v="386" actId="478"/>
          <ac:spMkLst>
            <pc:docMk/>
            <pc:sldMk cId="3734431069" sldId="301"/>
            <ac:spMk id="4" creationId="{60735DC8-A105-4BD0-A57F-2FFC38AECE84}"/>
          </ac:spMkLst>
        </pc:spChg>
        <pc:spChg chg="mod">
          <ac:chgData name="Stuart C Wilde MBE" userId="effe1fc91cccb1d5" providerId="LiveId" clId="{0B7434C0-F6C9-5341-B016-8AA67EE59543}" dt="2023-12-06T20:02:03.974" v="1446" actId="1038"/>
          <ac:spMkLst>
            <pc:docMk/>
            <pc:sldMk cId="3734431069" sldId="301"/>
            <ac:spMk id="5" creationId="{5C13445B-EF6E-53CA-B44F-5F4D862094EA}"/>
          </ac:spMkLst>
        </pc:spChg>
        <pc:spChg chg="mod">
          <ac:chgData name="Stuart C Wilde MBE" userId="effe1fc91cccb1d5" providerId="LiveId" clId="{0B7434C0-F6C9-5341-B016-8AA67EE59543}" dt="2023-12-06T20:02:03.974" v="1446" actId="1038"/>
          <ac:spMkLst>
            <pc:docMk/>
            <pc:sldMk cId="3734431069" sldId="301"/>
            <ac:spMk id="6" creationId="{00E0A3A0-1321-EEB9-9EA5-77718FAC03C2}"/>
          </ac:spMkLst>
        </pc:spChg>
        <pc:spChg chg="mod">
          <ac:chgData name="Stuart C Wilde MBE" userId="effe1fc91cccb1d5" providerId="LiveId" clId="{0B7434C0-F6C9-5341-B016-8AA67EE59543}" dt="2023-12-06T20:02:03.974" v="1446" actId="1038"/>
          <ac:spMkLst>
            <pc:docMk/>
            <pc:sldMk cId="3734431069" sldId="301"/>
            <ac:spMk id="7" creationId="{D589773A-B709-0483-A953-9A103F76332F}"/>
          </ac:spMkLst>
        </pc:spChg>
        <pc:spChg chg="add mod">
          <ac:chgData name="Stuart C Wilde MBE" userId="effe1fc91cccb1d5" providerId="LiveId" clId="{0B7434C0-F6C9-5341-B016-8AA67EE59543}" dt="2023-12-05T20:03:35.717" v="579" actId="20577"/>
          <ac:spMkLst>
            <pc:docMk/>
            <pc:sldMk cId="3734431069" sldId="301"/>
            <ac:spMk id="12" creationId="{F5D50226-69B6-CDB8-1CC5-71F71B8BD400}"/>
          </ac:spMkLst>
        </pc:spChg>
        <pc:spChg chg="mod">
          <ac:chgData name="Stuart C Wilde MBE" userId="effe1fc91cccb1d5" providerId="LiveId" clId="{0B7434C0-F6C9-5341-B016-8AA67EE59543}" dt="2023-12-06T20:02:03.974" v="1446" actId="1038"/>
          <ac:spMkLst>
            <pc:docMk/>
            <pc:sldMk cId="3734431069" sldId="301"/>
            <ac:spMk id="13" creationId="{844DBD86-5461-E932-2BE3-3986188A22F2}"/>
          </ac:spMkLst>
        </pc:spChg>
        <pc:spChg chg="del">
          <ac:chgData name="Stuart C Wilde MBE" userId="effe1fc91cccb1d5" providerId="LiveId" clId="{0B7434C0-F6C9-5341-B016-8AA67EE59543}" dt="2023-12-05T19:50:22.841" v="386" actId="478"/>
          <ac:spMkLst>
            <pc:docMk/>
            <pc:sldMk cId="3734431069" sldId="301"/>
            <ac:spMk id="14" creationId="{8F43C2BE-FC11-4556-86F2-8EE2FBBF10D2}"/>
          </ac:spMkLst>
        </pc:spChg>
        <pc:spChg chg="mod">
          <ac:chgData name="Stuart C Wilde MBE" userId="effe1fc91cccb1d5" providerId="LiveId" clId="{0B7434C0-F6C9-5341-B016-8AA67EE59543}" dt="2023-12-06T20:02:03.974" v="1446" actId="1038"/>
          <ac:spMkLst>
            <pc:docMk/>
            <pc:sldMk cId="3734431069" sldId="301"/>
            <ac:spMk id="15" creationId="{117D2D87-EB46-C51B-D9AF-D33C1045657E}"/>
          </ac:spMkLst>
        </pc:spChg>
        <pc:spChg chg="mod">
          <ac:chgData name="Stuart C Wilde MBE" userId="effe1fc91cccb1d5" providerId="LiveId" clId="{0B7434C0-F6C9-5341-B016-8AA67EE59543}" dt="2023-12-06T20:02:03.974" v="1446" actId="1038"/>
          <ac:spMkLst>
            <pc:docMk/>
            <pc:sldMk cId="3734431069" sldId="301"/>
            <ac:spMk id="17" creationId="{758504BB-E8C3-33CE-D105-C3DBC2F12E7D}"/>
          </ac:spMkLst>
        </pc:spChg>
        <pc:spChg chg="mod">
          <ac:chgData name="Stuart C Wilde MBE" userId="effe1fc91cccb1d5" providerId="LiveId" clId="{0B7434C0-F6C9-5341-B016-8AA67EE59543}" dt="2023-12-06T20:02:03.974" v="1446" actId="1038"/>
          <ac:spMkLst>
            <pc:docMk/>
            <pc:sldMk cId="3734431069" sldId="301"/>
            <ac:spMk id="20" creationId="{C57896C8-6877-69F1-1038-830CD847D4C6}"/>
          </ac:spMkLst>
        </pc:spChg>
        <pc:spChg chg="mod">
          <ac:chgData name="Stuart C Wilde MBE" userId="effe1fc91cccb1d5" providerId="LiveId" clId="{0B7434C0-F6C9-5341-B016-8AA67EE59543}" dt="2023-12-06T20:02:03.974" v="1446" actId="1038"/>
          <ac:spMkLst>
            <pc:docMk/>
            <pc:sldMk cId="3734431069" sldId="301"/>
            <ac:spMk id="22" creationId="{477D3B01-9713-F681-9549-4F569A5BF2AA}"/>
          </ac:spMkLst>
        </pc:spChg>
        <pc:spChg chg="mod">
          <ac:chgData name="Stuart C Wilde MBE" userId="effe1fc91cccb1d5" providerId="LiveId" clId="{0B7434C0-F6C9-5341-B016-8AA67EE59543}" dt="2023-12-06T20:02:03.974" v="1446" actId="1038"/>
          <ac:spMkLst>
            <pc:docMk/>
            <pc:sldMk cId="3734431069" sldId="301"/>
            <ac:spMk id="24" creationId="{24C63CFB-2C05-0136-D23F-AFC33D128FA4}"/>
          </ac:spMkLst>
        </pc:spChg>
        <pc:spChg chg="del">
          <ac:chgData name="Stuart C Wilde MBE" userId="effe1fc91cccb1d5" providerId="LiveId" clId="{0B7434C0-F6C9-5341-B016-8AA67EE59543}" dt="2023-12-05T19:50:22.841" v="386" actId="478"/>
          <ac:spMkLst>
            <pc:docMk/>
            <pc:sldMk cId="3734431069" sldId="301"/>
            <ac:spMk id="25" creationId="{F54BD576-CC82-43DA-A008-C28EF60A448A}"/>
          </ac:spMkLst>
        </pc:spChg>
        <pc:spChg chg="mod">
          <ac:chgData name="Stuart C Wilde MBE" userId="effe1fc91cccb1d5" providerId="LiveId" clId="{0B7434C0-F6C9-5341-B016-8AA67EE59543}" dt="2023-12-06T20:02:03.974" v="1446" actId="1038"/>
          <ac:spMkLst>
            <pc:docMk/>
            <pc:sldMk cId="3734431069" sldId="301"/>
            <ac:spMk id="26" creationId="{EB4868B6-FE7F-403A-FAEA-FE6B1ED8F3CD}"/>
          </ac:spMkLst>
        </pc:spChg>
        <pc:spChg chg="mod">
          <ac:chgData name="Stuart C Wilde MBE" userId="effe1fc91cccb1d5" providerId="LiveId" clId="{0B7434C0-F6C9-5341-B016-8AA67EE59543}" dt="2023-12-06T20:02:03.974" v="1446" actId="1038"/>
          <ac:spMkLst>
            <pc:docMk/>
            <pc:sldMk cId="3734431069" sldId="301"/>
            <ac:spMk id="27" creationId="{E24EB613-D945-087E-5F94-E8E3C180CBFE}"/>
          </ac:spMkLst>
        </pc:spChg>
        <pc:spChg chg="mod">
          <ac:chgData name="Stuart C Wilde MBE" userId="effe1fc91cccb1d5" providerId="LiveId" clId="{0B7434C0-F6C9-5341-B016-8AA67EE59543}" dt="2023-12-06T20:02:03.974" v="1446" actId="1038"/>
          <ac:spMkLst>
            <pc:docMk/>
            <pc:sldMk cId="3734431069" sldId="301"/>
            <ac:spMk id="28" creationId="{67EFC774-15C7-D3AD-575F-1BA4686CC982}"/>
          </ac:spMkLst>
        </pc:spChg>
        <pc:spChg chg="del">
          <ac:chgData name="Stuart C Wilde MBE" userId="effe1fc91cccb1d5" providerId="LiveId" clId="{0B7434C0-F6C9-5341-B016-8AA67EE59543}" dt="2023-12-05T20:03:29.908" v="576" actId="478"/>
          <ac:spMkLst>
            <pc:docMk/>
            <pc:sldMk cId="3734431069" sldId="301"/>
            <ac:spMk id="29" creationId="{C5A8C257-B6E4-D850-0685-E36894744DCB}"/>
          </ac:spMkLst>
        </pc:spChg>
        <pc:spChg chg="mod">
          <ac:chgData name="Stuart C Wilde MBE" userId="effe1fc91cccb1d5" providerId="LiveId" clId="{0B7434C0-F6C9-5341-B016-8AA67EE59543}" dt="2023-12-06T20:02:03.974" v="1446" actId="1038"/>
          <ac:spMkLst>
            <pc:docMk/>
            <pc:sldMk cId="3734431069" sldId="301"/>
            <ac:spMk id="31" creationId="{153C6345-20EA-78F5-5F8B-1FEAAD6B75D0}"/>
          </ac:spMkLst>
        </pc:spChg>
        <pc:spChg chg="mod">
          <ac:chgData name="Stuart C Wilde MBE" userId="effe1fc91cccb1d5" providerId="LiveId" clId="{0B7434C0-F6C9-5341-B016-8AA67EE59543}" dt="2023-12-06T20:02:03.974" v="1446" actId="1038"/>
          <ac:spMkLst>
            <pc:docMk/>
            <pc:sldMk cId="3734431069" sldId="301"/>
            <ac:spMk id="32" creationId="{2AC24513-DA41-F834-B45E-E5758C8CC7CB}"/>
          </ac:spMkLst>
        </pc:spChg>
        <pc:spChg chg="mod">
          <ac:chgData name="Stuart C Wilde MBE" userId="effe1fc91cccb1d5" providerId="LiveId" clId="{0B7434C0-F6C9-5341-B016-8AA67EE59543}" dt="2023-12-06T20:02:03.974" v="1446" actId="1038"/>
          <ac:spMkLst>
            <pc:docMk/>
            <pc:sldMk cId="3734431069" sldId="301"/>
            <ac:spMk id="33" creationId="{37D0DED9-C1DC-494B-B5AB-A1B78712CB8C}"/>
          </ac:spMkLst>
        </pc:spChg>
        <pc:spChg chg="mod">
          <ac:chgData name="Stuart C Wilde MBE" userId="effe1fc91cccb1d5" providerId="LiveId" clId="{0B7434C0-F6C9-5341-B016-8AA67EE59543}" dt="2023-12-06T20:02:03.974" v="1446" actId="1038"/>
          <ac:spMkLst>
            <pc:docMk/>
            <pc:sldMk cId="3734431069" sldId="301"/>
            <ac:spMk id="35" creationId="{3B4BC7E1-CD00-1BA2-7AD2-DC11F0F41467}"/>
          </ac:spMkLst>
        </pc:spChg>
        <pc:spChg chg="mod">
          <ac:chgData name="Stuart C Wilde MBE" userId="effe1fc91cccb1d5" providerId="LiveId" clId="{0B7434C0-F6C9-5341-B016-8AA67EE59543}" dt="2023-12-06T20:02:03.974" v="1446" actId="1038"/>
          <ac:spMkLst>
            <pc:docMk/>
            <pc:sldMk cId="3734431069" sldId="301"/>
            <ac:spMk id="36" creationId="{5EE3E499-BB5A-2FEC-13C2-D573B73E81EA}"/>
          </ac:spMkLst>
        </pc:spChg>
        <pc:spChg chg="mod">
          <ac:chgData name="Stuart C Wilde MBE" userId="effe1fc91cccb1d5" providerId="LiveId" clId="{0B7434C0-F6C9-5341-B016-8AA67EE59543}" dt="2023-12-06T20:02:03.974" v="1446" actId="1038"/>
          <ac:spMkLst>
            <pc:docMk/>
            <pc:sldMk cId="3734431069" sldId="301"/>
            <ac:spMk id="37" creationId="{3DA02CA3-1500-B28A-47D8-3BF1AA3BD776}"/>
          </ac:spMkLst>
        </pc:spChg>
        <pc:spChg chg="mod">
          <ac:chgData name="Stuart C Wilde MBE" userId="effe1fc91cccb1d5" providerId="LiveId" clId="{0B7434C0-F6C9-5341-B016-8AA67EE59543}" dt="2023-12-06T20:02:03.974" v="1446" actId="1038"/>
          <ac:spMkLst>
            <pc:docMk/>
            <pc:sldMk cId="3734431069" sldId="301"/>
            <ac:spMk id="38" creationId="{98644C06-ECCD-98DB-77B8-699B430138F1}"/>
          </ac:spMkLst>
        </pc:spChg>
        <pc:spChg chg="mod">
          <ac:chgData name="Stuart C Wilde MBE" userId="effe1fc91cccb1d5" providerId="LiveId" clId="{0B7434C0-F6C9-5341-B016-8AA67EE59543}" dt="2023-12-06T20:02:03.974" v="1446" actId="1038"/>
          <ac:spMkLst>
            <pc:docMk/>
            <pc:sldMk cId="3734431069" sldId="301"/>
            <ac:spMk id="40" creationId="{A52E12C5-AB56-B09B-F6F6-6D214D91C5AF}"/>
          </ac:spMkLst>
        </pc:spChg>
        <pc:spChg chg="mod">
          <ac:chgData name="Stuart C Wilde MBE" userId="effe1fc91cccb1d5" providerId="LiveId" clId="{0B7434C0-F6C9-5341-B016-8AA67EE59543}" dt="2023-12-06T20:02:03.974" v="1446" actId="1038"/>
          <ac:spMkLst>
            <pc:docMk/>
            <pc:sldMk cId="3734431069" sldId="301"/>
            <ac:spMk id="41" creationId="{B5B4B149-622F-BE6A-4E61-53A72E032566}"/>
          </ac:spMkLst>
        </pc:spChg>
        <pc:spChg chg="mod">
          <ac:chgData name="Stuart C Wilde MBE" userId="effe1fc91cccb1d5" providerId="LiveId" clId="{0B7434C0-F6C9-5341-B016-8AA67EE59543}" dt="2023-12-06T20:02:03.974" v="1446" actId="1038"/>
          <ac:spMkLst>
            <pc:docMk/>
            <pc:sldMk cId="3734431069" sldId="301"/>
            <ac:spMk id="42" creationId="{940C0258-791A-8CF1-89D6-4C070427CA1A}"/>
          </ac:spMkLst>
        </pc:spChg>
        <pc:spChg chg="mod">
          <ac:chgData name="Stuart C Wilde MBE" userId="effe1fc91cccb1d5" providerId="LiveId" clId="{0B7434C0-F6C9-5341-B016-8AA67EE59543}" dt="2023-12-06T20:02:03.974" v="1446" actId="1038"/>
          <ac:spMkLst>
            <pc:docMk/>
            <pc:sldMk cId="3734431069" sldId="301"/>
            <ac:spMk id="57" creationId="{C9418EC1-6F7E-7914-4563-B2E6BBD98826}"/>
          </ac:spMkLst>
        </pc:spChg>
        <pc:spChg chg="mod">
          <ac:chgData name="Stuart C Wilde MBE" userId="effe1fc91cccb1d5" providerId="LiveId" clId="{0B7434C0-F6C9-5341-B016-8AA67EE59543}" dt="2023-12-06T20:02:03.974" v="1446" actId="1038"/>
          <ac:spMkLst>
            <pc:docMk/>
            <pc:sldMk cId="3734431069" sldId="301"/>
            <ac:spMk id="58" creationId="{3BD07CE1-203B-3192-694E-CB3B36CF156A}"/>
          </ac:spMkLst>
        </pc:spChg>
        <pc:spChg chg="mod">
          <ac:chgData name="Stuart C Wilde MBE" userId="effe1fc91cccb1d5" providerId="LiveId" clId="{0B7434C0-F6C9-5341-B016-8AA67EE59543}" dt="2023-12-06T20:02:03.974" v="1446" actId="1038"/>
          <ac:spMkLst>
            <pc:docMk/>
            <pc:sldMk cId="3734431069" sldId="301"/>
            <ac:spMk id="59" creationId="{C07923AB-F565-848F-32F3-D173ECB9C2AD}"/>
          </ac:spMkLst>
        </pc:spChg>
        <pc:spChg chg="mod">
          <ac:chgData name="Stuart C Wilde MBE" userId="effe1fc91cccb1d5" providerId="LiveId" clId="{0B7434C0-F6C9-5341-B016-8AA67EE59543}" dt="2023-12-06T20:02:03.974" v="1446" actId="1038"/>
          <ac:spMkLst>
            <pc:docMk/>
            <pc:sldMk cId="3734431069" sldId="301"/>
            <ac:spMk id="63" creationId="{B40B8EB2-92B8-5162-F3BF-2384336FFF18}"/>
          </ac:spMkLst>
        </pc:spChg>
        <pc:spChg chg="mod">
          <ac:chgData name="Stuart C Wilde MBE" userId="effe1fc91cccb1d5" providerId="LiveId" clId="{0B7434C0-F6C9-5341-B016-8AA67EE59543}" dt="2023-12-06T20:02:03.974" v="1446" actId="1038"/>
          <ac:spMkLst>
            <pc:docMk/>
            <pc:sldMk cId="3734431069" sldId="301"/>
            <ac:spMk id="73" creationId="{653B4497-C0CB-8FAC-796A-97E8F43BB9B1}"/>
          </ac:spMkLst>
        </pc:spChg>
        <pc:spChg chg="mod">
          <ac:chgData name="Stuart C Wilde MBE" userId="effe1fc91cccb1d5" providerId="LiveId" clId="{0B7434C0-F6C9-5341-B016-8AA67EE59543}" dt="2023-12-06T20:02:03.974" v="1446" actId="1038"/>
          <ac:spMkLst>
            <pc:docMk/>
            <pc:sldMk cId="3734431069" sldId="301"/>
            <ac:spMk id="74" creationId="{B20AAA81-C911-9EC9-2416-9F5BEA8DA517}"/>
          </ac:spMkLst>
        </pc:spChg>
        <pc:spChg chg="mod">
          <ac:chgData name="Stuart C Wilde MBE" userId="effe1fc91cccb1d5" providerId="LiveId" clId="{0B7434C0-F6C9-5341-B016-8AA67EE59543}" dt="2023-12-06T20:02:03.974" v="1446" actId="1038"/>
          <ac:spMkLst>
            <pc:docMk/>
            <pc:sldMk cId="3734431069" sldId="301"/>
            <ac:spMk id="75" creationId="{DD34E3FC-BC1D-21D2-DA9E-904E4BF57557}"/>
          </ac:spMkLst>
        </pc:spChg>
        <pc:spChg chg="mod">
          <ac:chgData name="Stuart C Wilde MBE" userId="effe1fc91cccb1d5" providerId="LiveId" clId="{0B7434C0-F6C9-5341-B016-8AA67EE59543}" dt="2023-12-06T20:02:03.974" v="1446" actId="1038"/>
          <ac:spMkLst>
            <pc:docMk/>
            <pc:sldMk cId="3734431069" sldId="301"/>
            <ac:spMk id="76" creationId="{5FD8C96D-07C4-F596-6F03-8E577EBE8375}"/>
          </ac:spMkLst>
        </pc:spChg>
        <pc:spChg chg="mod">
          <ac:chgData name="Stuart C Wilde MBE" userId="effe1fc91cccb1d5" providerId="LiveId" clId="{0B7434C0-F6C9-5341-B016-8AA67EE59543}" dt="2023-12-06T20:02:03.974" v="1446" actId="1038"/>
          <ac:spMkLst>
            <pc:docMk/>
            <pc:sldMk cId="3734431069" sldId="301"/>
            <ac:spMk id="78" creationId="{8976CE87-DB8B-C66D-A42E-4046115323F7}"/>
          </ac:spMkLst>
        </pc:spChg>
        <pc:spChg chg="mod">
          <ac:chgData name="Stuart C Wilde MBE" userId="effe1fc91cccb1d5" providerId="LiveId" clId="{0B7434C0-F6C9-5341-B016-8AA67EE59543}" dt="2023-12-06T20:02:03.974" v="1446" actId="1038"/>
          <ac:spMkLst>
            <pc:docMk/>
            <pc:sldMk cId="3734431069" sldId="301"/>
            <ac:spMk id="79" creationId="{D36B2BE8-ACE0-9E99-96CC-F023978419B0}"/>
          </ac:spMkLst>
        </pc:spChg>
        <pc:cxnChg chg="del">
          <ac:chgData name="Stuart C Wilde MBE" userId="effe1fc91cccb1d5" providerId="LiveId" clId="{0B7434C0-F6C9-5341-B016-8AA67EE59543}" dt="2023-12-05T19:50:22.841" v="386" actId="478"/>
          <ac:cxnSpMkLst>
            <pc:docMk/>
            <pc:sldMk cId="3734431069" sldId="301"/>
            <ac:cxnSpMk id="8" creationId="{50060E80-F1C3-4E50-B873-7CFDEEA90049}"/>
          </ac:cxnSpMkLst>
        </pc:cxnChg>
        <pc:cxnChg chg="del">
          <ac:chgData name="Stuart C Wilde MBE" userId="effe1fc91cccb1d5" providerId="LiveId" clId="{0B7434C0-F6C9-5341-B016-8AA67EE59543}" dt="2023-12-05T19:50:22.841" v="386" actId="478"/>
          <ac:cxnSpMkLst>
            <pc:docMk/>
            <pc:sldMk cId="3734431069" sldId="301"/>
            <ac:cxnSpMk id="9" creationId="{01C52B09-2839-4160-A3C1-6BB201E5D53A}"/>
          </ac:cxnSpMkLst>
        </pc:cxnChg>
        <pc:cxnChg chg="del">
          <ac:chgData name="Stuart C Wilde MBE" userId="effe1fc91cccb1d5" providerId="LiveId" clId="{0B7434C0-F6C9-5341-B016-8AA67EE59543}" dt="2023-12-05T19:50:22.841" v="386" actId="478"/>
          <ac:cxnSpMkLst>
            <pc:docMk/>
            <pc:sldMk cId="3734431069" sldId="301"/>
            <ac:cxnSpMk id="10" creationId="{FC6C2AB6-E695-4520-9F38-6B6A0DE36B04}"/>
          </ac:cxnSpMkLst>
        </pc:cxnChg>
        <pc:cxnChg chg="del">
          <ac:chgData name="Stuart C Wilde MBE" userId="effe1fc91cccb1d5" providerId="LiveId" clId="{0B7434C0-F6C9-5341-B016-8AA67EE59543}" dt="2023-12-05T19:50:22.841" v="386" actId="478"/>
          <ac:cxnSpMkLst>
            <pc:docMk/>
            <pc:sldMk cId="3734431069" sldId="301"/>
            <ac:cxnSpMk id="11" creationId="{8F28B946-C7F6-4BF4-9E0C-3FACB97B07C7}"/>
          </ac:cxnSpMkLst>
        </pc:cxnChg>
        <pc:cxnChg chg="mod">
          <ac:chgData name="Stuart C Wilde MBE" userId="effe1fc91cccb1d5" providerId="LiveId" clId="{0B7434C0-F6C9-5341-B016-8AA67EE59543}" dt="2023-12-06T20:02:03.974" v="1446" actId="1038"/>
          <ac:cxnSpMkLst>
            <pc:docMk/>
            <pc:sldMk cId="3734431069" sldId="301"/>
            <ac:cxnSpMk id="18" creationId="{0184950E-0524-7EDB-067E-576E222E5A71}"/>
          </ac:cxnSpMkLst>
        </pc:cxnChg>
        <pc:cxnChg chg="mod">
          <ac:chgData name="Stuart C Wilde MBE" userId="effe1fc91cccb1d5" providerId="LiveId" clId="{0B7434C0-F6C9-5341-B016-8AA67EE59543}" dt="2023-12-06T20:02:03.974" v="1446" actId="1038"/>
          <ac:cxnSpMkLst>
            <pc:docMk/>
            <pc:sldMk cId="3734431069" sldId="301"/>
            <ac:cxnSpMk id="23" creationId="{2D2CD9B4-F20C-58F6-FE4C-697D9E76DEED}"/>
          </ac:cxnSpMkLst>
        </pc:cxnChg>
        <pc:cxnChg chg="mod">
          <ac:chgData name="Stuart C Wilde MBE" userId="effe1fc91cccb1d5" providerId="LiveId" clId="{0B7434C0-F6C9-5341-B016-8AA67EE59543}" dt="2023-12-06T20:02:03.974" v="1446" actId="1038"/>
          <ac:cxnSpMkLst>
            <pc:docMk/>
            <pc:sldMk cId="3734431069" sldId="301"/>
            <ac:cxnSpMk id="30" creationId="{68E74C55-250F-C5F7-FD61-0F840152C9ED}"/>
          </ac:cxnSpMkLst>
        </pc:cxnChg>
        <pc:cxnChg chg="mod">
          <ac:chgData name="Stuart C Wilde MBE" userId="effe1fc91cccb1d5" providerId="LiveId" clId="{0B7434C0-F6C9-5341-B016-8AA67EE59543}" dt="2023-12-06T20:02:03.974" v="1446" actId="1038"/>
          <ac:cxnSpMkLst>
            <pc:docMk/>
            <pc:sldMk cId="3734431069" sldId="301"/>
            <ac:cxnSpMk id="34" creationId="{3FFF251F-9F8E-655A-C9D5-4466677FC3E8}"/>
          </ac:cxnSpMkLst>
        </pc:cxnChg>
        <pc:cxnChg chg="mod">
          <ac:chgData name="Stuart C Wilde MBE" userId="effe1fc91cccb1d5" providerId="LiveId" clId="{0B7434C0-F6C9-5341-B016-8AA67EE59543}" dt="2023-12-06T20:02:03.974" v="1446" actId="1038"/>
          <ac:cxnSpMkLst>
            <pc:docMk/>
            <pc:sldMk cId="3734431069" sldId="301"/>
            <ac:cxnSpMk id="39" creationId="{50A82095-1940-7195-A333-AEDCAB676CA8}"/>
          </ac:cxnSpMkLst>
        </pc:cxnChg>
        <pc:cxnChg chg="mod">
          <ac:chgData name="Stuart C Wilde MBE" userId="effe1fc91cccb1d5" providerId="LiveId" clId="{0B7434C0-F6C9-5341-B016-8AA67EE59543}" dt="2023-12-06T20:02:03.974" v="1446" actId="1038"/>
          <ac:cxnSpMkLst>
            <pc:docMk/>
            <pc:sldMk cId="3734431069" sldId="301"/>
            <ac:cxnSpMk id="80" creationId="{FDBEE93B-6278-D098-FB5C-2A7760FBD303}"/>
          </ac:cxnSpMkLst>
        </pc:cxnChg>
      </pc:sldChg>
      <pc:sldChg chg="addSp delSp modSp mod">
        <pc:chgData name="Stuart C Wilde MBE" userId="effe1fc91cccb1d5" providerId="LiveId" clId="{0B7434C0-F6C9-5341-B016-8AA67EE59543}" dt="2023-12-06T20:05:41.979" v="1601" actId="1076"/>
        <pc:sldMkLst>
          <pc:docMk/>
          <pc:sldMk cId="1031141335" sldId="302"/>
        </pc:sldMkLst>
        <pc:spChg chg="add mod">
          <ac:chgData name="Stuart C Wilde MBE" userId="effe1fc91cccb1d5" providerId="LiveId" clId="{0B7434C0-F6C9-5341-B016-8AA67EE59543}" dt="2023-12-05T20:06:00.083" v="622" actId="20577"/>
          <ac:spMkLst>
            <pc:docMk/>
            <pc:sldMk cId="1031141335" sldId="302"/>
            <ac:spMk id="2" creationId="{1EDE61C6-1C23-7105-698D-FC3B05FCF1DE}"/>
          </ac:spMkLst>
        </pc:spChg>
        <pc:spChg chg="del">
          <ac:chgData name="Stuart C Wilde MBE" userId="effe1fc91cccb1d5" providerId="LiveId" clId="{0B7434C0-F6C9-5341-B016-8AA67EE59543}" dt="2023-12-05T19:51:33.300" v="398" actId="478"/>
          <ac:spMkLst>
            <pc:docMk/>
            <pc:sldMk cId="1031141335" sldId="302"/>
            <ac:spMk id="4" creationId="{60735DC8-A105-4BD0-A57F-2FFC38AECE84}"/>
          </ac:spMkLst>
        </pc:spChg>
        <pc:spChg chg="del">
          <ac:chgData name="Stuart C Wilde MBE" userId="effe1fc91cccb1d5" providerId="LiveId" clId="{0B7434C0-F6C9-5341-B016-8AA67EE59543}" dt="2023-12-05T19:51:33.300" v="398" actId="478"/>
          <ac:spMkLst>
            <pc:docMk/>
            <pc:sldMk cId="1031141335" sldId="302"/>
            <ac:spMk id="14" creationId="{8F43C2BE-FC11-4556-86F2-8EE2FBBF10D2}"/>
          </ac:spMkLst>
        </pc:spChg>
        <pc:spChg chg="del">
          <ac:chgData name="Stuart C Wilde MBE" userId="effe1fc91cccb1d5" providerId="LiveId" clId="{0B7434C0-F6C9-5341-B016-8AA67EE59543}" dt="2023-12-05T19:51:33.300" v="398" actId="478"/>
          <ac:spMkLst>
            <pc:docMk/>
            <pc:sldMk cId="1031141335" sldId="302"/>
            <ac:spMk id="25" creationId="{F54BD576-CC82-43DA-A008-C28EF60A448A}"/>
          </ac:spMkLst>
        </pc:spChg>
        <pc:spChg chg="del">
          <ac:chgData name="Stuart C Wilde MBE" userId="effe1fc91cccb1d5" providerId="LiveId" clId="{0B7434C0-F6C9-5341-B016-8AA67EE59543}" dt="2023-12-05T20:05:55.539" v="620" actId="478"/>
          <ac:spMkLst>
            <pc:docMk/>
            <pc:sldMk cId="1031141335" sldId="302"/>
            <ac:spMk id="29" creationId="{C5A8C257-B6E4-D850-0685-E36894744DCB}"/>
          </ac:spMkLst>
        </pc:spChg>
        <pc:picChg chg="mod">
          <ac:chgData name="Stuart C Wilde MBE" userId="effe1fc91cccb1d5" providerId="LiveId" clId="{0B7434C0-F6C9-5341-B016-8AA67EE59543}" dt="2023-12-06T20:05:41.979" v="1601" actId="1076"/>
          <ac:picMkLst>
            <pc:docMk/>
            <pc:sldMk cId="1031141335" sldId="302"/>
            <ac:picMk id="3" creationId="{5B898A70-8890-92F0-C51A-9BE0276FD726}"/>
          </ac:picMkLst>
        </pc:picChg>
        <pc:cxnChg chg="del">
          <ac:chgData name="Stuart C Wilde MBE" userId="effe1fc91cccb1d5" providerId="LiveId" clId="{0B7434C0-F6C9-5341-B016-8AA67EE59543}" dt="2023-12-05T19:51:33.300" v="398" actId="478"/>
          <ac:cxnSpMkLst>
            <pc:docMk/>
            <pc:sldMk cId="1031141335" sldId="302"/>
            <ac:cxnSpMk id="8" creationId="{50060E80-F1C3-4E50-B873-7CFDEEA90049}"/>
          </ac:cxnSpMkLst>
        </pc:cxnChg>
        <pc:cxnChg chg="del">
          <ac:chgData name="Stuart C Wilde MBE" userId="effe1fc91cccb1d5" providerId="LiveId" clId="{0B7434C0-F6C9-5341-B016-8AA67EE59543}" dt="2023-12-05T19:51:33.300" v="398" actId="478"/>
          <ac:cxnSpMkLst>
            <pc:docMk/>
            <pc:sldMk cId="1031141335" sldId="302"/>
            <ac:cxnSpMk id="9" creationId="{01C52B09-2839-4160-A3C1-6BB201E5D53A}"/>
          </ac:cxnSpMkLst>
        </pc:cxnChg>
        <pc:cxnChg chg="del">
          <ac:chgData name="Stuart C Wilde MBE" userId="effe1fc91cccb1d5" providerId="LiveId" clId="{0B7434C0-F6C9-5341-B016-8AA67EE59543}" dt="2023-12-05T19:51:33.300" v="398" actId="478"/>
          <ac:cxnSpMkLst>
            <pc:docMk/>
            <pc:sldMk cId="1031141335" sldId="302"/>
            <ac:cxnSpMk id="10" creationId="{FC6C2AB6-E695-4520-9F38-6B6A0DE36B04}"/>
          </ac:cxnSpMkLst>
        </pc:cxnChg>
        <pc:cxnChg chg="del">
          <ac:chgData name="Stuart C Wilde MBE" userId="effe1fc91cccb1d5" providerId="LiveId" clId="{0B7434C0-F6C9-5341-B016-8AA67EE59543}" dt="2023-12-05T19:51:33.300" v="398" actId="478"/>
          <ac:cxnSpMkLst>
            <pc:docMk/>
            <pc:sldMk cId="1031141335" sldId="302"/>
            <ac:cxnSpMk id="11" creationId="{8F28B946-C7F6-4BF4-9E0C-3FACB97B07C7}"/>
          </ac:cxnSpMkLst>
        </pc:cxnChg>
      </pc:sldChg>
      <pc:sldChg chg="addSp delSp modSp mod">
        <pc:chgData name="Stuart C Wilde MBE" userId="effe1fc91cccb1d5" providerId="LiveId" clId="{0B7434C0-F6C9-5341-B016-8AA67EE59543}" dt="2023-12-06T20:06:06.948" v="1603" actId="1076"/>
        <pc:sldMkLst>
          <pc:docMk/>
          <pc:sldMk cId="1616907429" sldId="303"/>
        </pc:sldMkLst>
        <pc:spChg chg="add mod">
          <ac:chgData name="Stuart C Wilde MBE" userId="effe1fc91cccb1d5" providerId="LiveId" clId="{0B7434C0-F6C9-5341-B016-8AA67EE59543}" dt="2023-12-05T20:06:24.459" v="633" actId="20577"/>
          <ac:spMkLst>
            <pc:docMk/>
            <pc:sldMk cId="1616907429" sldId="303"/>
            <ac:spMk id="2" creationId="{46403BB1-AA93-D858-7D97-90F1F36295A4}"/>
          </ac:spMkLst>
        </pc:spChg>
        <pc:spChg chg="del">
          <ac:chgData name="Stuart C Wilde MBE" userId="effe1fc91cccb1d5" providerId="LiveId" clId="{0B7434C0-F6C9-5341-B016-8AA67EE59543}" dt="2023-12-05T19:51:44.266" v="400" actId="478"/>
          <ac:spMkLst>
            <pc:docMk/>
            <pc:sldMk cId="1616907429" sldId="303"/>
            <ac:spMk id="4" creationId="{60735DC8-A105-4BD0-A57F-2FFC38AECE84}"/>
          </ac:spMkLst>
        </pc:spChg>
        <pc:spChg chg="del">
          <ac:chgData name="Stuart C Wilde MBE" userId="effe1fc91cccb1d5" providerId="LiveId" clId="{0B7434C0-F6C9-5341-B016-8AA67EE59543}" dt="2023-12-05T19:51:44.266" v="400" actId="478"/>
          <ac:spMkLst>
            <pc:docMk/>
            <pc:sldMk cId="1616907429" sldId="303"/>
            <ac:spMk id="14" creationId="{8F43C2BE-FC11-4556-86F2-8EE2FBBF10D2}"/>
          </ac:spMkLst>
        </pc:spChg>
        <pc:spChg chg="mod">
          <ac:chgData name="Stuart C Wilde MBE" userId="effe1fc91cccb1d5" providerId="LiveId" clId="{0B7434C0-F6C9-5341-B016-8AA67EE59543}" dt="2023-12-06T20:06:06.948" v="1603" actId="1076"/>
          <ac:spMkLst>
            <pc:docMk/>
            <pc:sldMk cId="1616907429" sldId="303"/>
            <ac:spMk id="15" creationId="{01ED6716-AE35-0583-9171-CEE67AC06E1A}"/>
          </ac:spMkLst>
        </pc:spChg>
        <pc:spChg chg="mod">
          <ac:chgData name="Stuart C Wilde MBE" userId="effe1fc91cccb1d5" providerId="LiveId" clId="{0B7434C0-F6C9-5341-B016-8AA67EE59543}" dt="2023-12-06T20:06:06.948" v="1603" actId="1076"/>
          <ac:spMkLst>
            <pc:docMk/>
            <pc:sldMk cId="1616907429" sldId="303"/>
            <ac:spMk id="16" creationId="{9BE2C9F3-0971-717F-368B-D8F5D8B0E2CF}"/>
          </ac:spMkLst>
        </pc:spChg>
        <pc:spChg chg="mod">
          <ac:chgData name="Stuart C Wilde MBE" userId="effe1fc91cccb1d5" providerId="LiveId" clId="{0B7434C0-F6C9-5341-B016-8AA67EE59543}" dt="2023-12-06T20:06:06.948" v="1603" actId="1076"/>
          <ac:spMkLst>
            <pc:docMk/>
            <pc:sldMk cId="1616907429" sldId="303"/>
            <ac:spMk id="17" creationId="{8A234496-AF4D-F70A-BE33-B79607B09D31}"/>
          </ac:spMkLst>
        </pc:spChg>
        <pc:spChg chg="del">
          <ac:chgData name="Stuart C Wilde MBE" userId="effe1fc91cccb1d5" providerId="LiveId" clId="{0B7434C0-F6C9-5341-B016-8AA67EE59543}" dt="2023-12-05T19:51:44.266" v="400" actId="478"/>
          <ac:spMkLst>
            <pc:docMk/>
            <pc:sldMk cId="1616907429" sldId="303"/>
            <ac:spMk id="25" creationId="{F54BD576-CC82-43DA-A008-C28EF60A448A}"/>
          </ac:spMkLst>
        </pc:spChg>
        <pc:spChg chg="del">
          <ac:chgData name="Stuart C Wilde MBE" userId="effe1fc91cccb1d5" providerId="LiveId" clId="{0B7434C0-F6C9-5341-B016-8AA67EE59543}" dt="2023-12-05T20:06:16.852" v="629" actId="478"/>
          <ac:spMkLst>
            <pc:docMk/>
            <pc:sldMk cId="1616907429" sldId="303"/>
            <ac:spMk id="29" creationId="{C5A8C257-B6E4-D850-0685-E36894744DCB}"/>
          </ac:spMkLst>
        </pc:spChg>
        <pc:picChg chg="mod">
          <ac:chgData name="Stuart C Wilde MBE" userId="effe1fc91cccb1d5" providerId="LiveId" clId="{0B7434C0-F6C9-5341-B016-8AA67EE59543}" dt="2023-12-06T20:06:06.948" v="1603" actId="1076"/>
          <ac:picMkLst>
            <pc:docMk/>
            <pc:sldMk cId="1616907429" sldId="303"/>
            <ac:picMk id="13" creationId="{AD260FF9-8596-9E19-B2E7-16496C32F06D}"/>
          </ac:picMkLst>
        </pc:picChg>
        <pc:cxnChg chg="del">
          <ac:chgData name="Stuart C Wilde MBE" userId="effe1fc91cccb1d5" providerId="LiveId" clId="{0B7434C0-F6C9-5341-B016-8AA67EE59543}" dt="2023-12-05T19:51:44.266" v="400" actId="478"/>
          <ac:cxnSpMkLst>
            <pc:docMk/>
            <pc:sldMk cId="1616907429" sldId="303"/>
            <ac:cxnSpMk id="8" creationId="{50060E80-F1C3-4E50-B873-7CFDEEA90049}"/>
          </ac:cxnSpMkLst>
        </pc:cxnChg>
        <pc:cxnChg chg="del">
          <ac:chgData name="Stuart C Wilde MBE" userId="effe1fc91cccb1d5" providerId="LiveId" clId="{0B7434C0-F6C9-5341-B016-8AA67EE59543}" dt="2023-12-05T19:51:44.266" v="400" actId="478"/>
          <ac:cxnSpMkLst>
            <pc:docMk/>
            <pc:sldMk cId="1616907429" sldId="303"/>
            <ac:cxnSpMk id="9" creationId="{01C52B09-2839-4160-A3C1-6BB201E5D53A}"/>
          </ac:cxnSpMkLst>
        </pc:cxnChg>
        <pc:cxnChg chg="del">
          <ac:chgData name="Stuart C Wilde MBE" userId="effe1fc91cccb1d5" providerId="LiveId" clId="{0B7434C0-F6C9-5341-B016-8AA67EE59543}" dt="2023-12-05T19:51:44.266" v="400" actId="478"/>
          <ac:cxnSpMkLst>
            <pc:docMk/>
            <pc:sldMk cId="1616907429" sldId="303"/>
            <ac:cxnSpMk id="10" creationId="{FC6C2AB6-E695-4520-9F38-6B6A0DE36B04}"/>
          </ac:cxnSpMkLst>
        </pc:cxnChg>
        <pc:cxnChg chg="del">
          <ac:chgData name="Stuart C Wilde MBE" userId="effe1fc91cccb1d5" providerId="LiveId" clId="{0B7434C0-F6C9-5341-B016-8AA67EE59543}" dt="2023-12-05T19:51:44.266" v="400" actId="478"/>
          <ac:cxnSpMkLst>
            <pc:docMk/>
            <pc:sldMk cId="1616907429" sldId="303"/>
            <ac:cxnSpMk id="11" creationId="{8F28B946-C7F6-4BF4-9E0C-3FACB97B07C7}"/>
          </ac:cxnSpMkLst>
        </pc:cxnChg>
        <pc:cxnChg chg="mod">
          <ac:chgData name="Stuart C Wilde MBE" userId="effe1fc91cccb1d5" providerId="LiveId" clId="{0B7434C0-F6C9-5341-B016-8AA67EE59543}" dt="2023-12-06T20:06:06.948" v="1603" actId="1076"/>
          <ac:cxnSpMkLst>
            <pc:docMk/>
            <pc:sldMk cId="1616907429" sldId="303"/>
            <ac:cxnSpMk id="20" creationId="{7B98C835-DA73-ADFB-4480-C0917F24248D}"/>
          </ac:cxnSpMkLst>
        </pc:cxnChg>
        <pc:cxnChg chg="mod">
          <ac:chgData name="Stuart C Wilde MBE" userId="effe1fc91cccb1d5" providerId="LiveId" clId="{0B7434C0-F6C9-5341-B016-8AA67EE59543}" dt="2023-12-06T20:06:06.948" v="1603" actId="1076"/>
          <ac:cxnSpMkLst>
            <pc:docMk/>
            <pc:sldMk cId="1616907429" sldId="303"/>
            <ac:cxnSpMk id="21" creationId="{7EC60AEA-B071-C5D5-28FA-825D2C0918F1}"/>
          </ac:cxnSpMkLst>
        </pc:cxnChg>
      </pc:sldChg>
      <pc:sldChg chg="addSp delSp modSp mod">
        <pc:chgData name="Stuart C Wilde MBE" userId="effe1fc91cccb1d5" providerId="LiveId" clId="{0B7434C0-F6C9-5341-B016-8AA67EE59543}" dt="2023-12-07T16:36:02.093" v="1803" actId="1076"/>
        <pc:sldMkLst>
          <pc:docMk/>
          <pc:sldMk cId="1213944555" sldId="304"/>
        </pc:sldMkLst>
        <pc:spChg chg="add mod">
          <ac:chgData name="Stuart C Wilde MBE" userId="effe1fc91cccb1d5" providerId="LiveId" clId="{0B7434C0-F6C9-5341-B016-8AA67EE59543}" dt="2023-12-05T20:17:08.433" v="1043" actId="20577"/>
          <ac:spMkLst>
            <pc:docMk/>
            <pc:sldMk cId="1213944555" sldId="304"/>
            <ac:spMk id="2" creationId="{45543C68-29DB-9C22-EF0C-14A662EA8716}"/>
          </ac:spMkLst>
        </pc:spChg>
        <pc:spChg chg="del">
          <ac:chgData name="Stuart C Wilde MBE" userId="effe1fc91cccb1d5" providerId="LiveId" clId="{0B7434C0-F6C9-5341-B016-8AA67EE59543}" dt="2023-12-05T19:56:45.783" v="449" actId="478"/>
          <ac:spMkLst>
            <pc:docMk/>
            <pc:sldMk cId="1213944555" sldId="304"/>
            <ac:spMk id="4" creationId="{60735DC8-A105-4BD0-A57F-2FFC38AECE84}"/>
          </ac:spMkLst>
        </pc:spChg>
        <pc:spChg chg="mod">
          <ac:chgData name="Stuart C Wilde MBE" userId="effe1fc91cccb1d5" providerId="LiveId" clId="{0B7434C0-F6C9-5341-B016-8AA67EE59543}" dt="2023-12-07T16:36:02.093" v="1803" actId="1076"/>
          <ac:spMkLst>
            <pc:docMk/>
            <pc:sldMk cId="1213944555" sldId="304"/>
            <ac:spMk id="5" creationId="{791318F1-E3CE-71DB-DD1A-435A2C72C29C}"/>
          </ac:spMkLst>
        </pc:spChg>
        <pc:spChg chg="del">
          <ac:chgData name="Stuart C Wilde MBE" userId="effe1fc91cccb1d5" providerId="LiveId" clId="{0B7434C0-F6C9-5341-B016-8AA67EE59543}" dt="2023-12-05T19:56:45.783" v="449" actId="478"/>
          <ac:spMkLst>
            <pc:docMk/>
            <pc:sldMk cId="1213944555" sldId="304"/>
            <ac:spMk id="14" creationId="{8F43C2BE-FC11-4556-86F2-8EE2FBBF10D2}"/>
          </ac:spMkLst>
        </pc:spChg>
        <pc:spChg chg="mod">
          <ac:chgData name="Stuart C Wilde MBE" userId="effe1fc91cccb1d5" providerId="LiveId" clId="{0B7434C0-F6C9-5341-B016-8AA67EE59543}" dt="2023-12-07T16:36:02.093" v="1803" actId="1076"/>
          <ac:spMkLst>
            <pc:docMk/>
            <pc:sldMk cId="1213944555" sldId="304"/>
            <ac:spMk id="16" creationId="{26219124-314B-9FFC-29E1-4FEAC3FAB5F6}"/>
          </ac:spMkLst>
        </pc:spChg>
        <pc:spChg chg="del">
          <ac:chgData name="Stuart C Wilde MBE" userId="effe1fc91cccb1d5" providerId="LiveId" clId="{0B7434C0-F6C9-5341-B016-8AA67EE59543}" dt="2023-12-05T19:56:45.783" v="449" actId="478"/>
          <ac:spMkLst>
            <pc:docMk/>
            <pc:sldMk cId="1213944555" sldId="304"/>
            <ac:spMk id="25" creationId="{F54BD576-CC82-43DA-A008-C28EF60A448A}"/>
          </ac:spMkLst>
        </pc:spChg>
        <pc:spChg chg="del">
          <ac:chgData name="Stuart C Wilde MBE" userId="effe1fc91cccb1d5" providerId="LiveId" clId="{0B7434C0-F6C9-5341-B016-8AA67EE59543}" dt="2023-12-05T20:17:04.456" v="1040" actId="478"/>
          <ac:spMkLst>
            <pc:docMk/>
            <pc:sldMk cId="1213944555" sldId="304"/>
            <ac:spMk id="29" creationId="{C5A8C257-B6E4-D850-0685-E36894744DCB}"/>
          </ac:spMkLst>
        </pc:spChg>
        <pc:spChg chg="mod">
          <ac:chgData name="Stuart C Wilde MBE" userId="effe1fc91cccb1d5" providerId="LiveId" clId="{0B7434C0-F6C9-5341-B016-8AA67EE59543}" dt="2023-12-07T16:36:02.093" v="1803" actId="1076"/>
          <ac:spMkLst>
            <pc:docMk/>
            <pc:sldMk cId="1213944555" sldId="304"/>
            <ac:spMk id="51" creationId="{BDBB9BB8-7CB3-969E-6D9E-6D6DA8055854}"/>
          </ac:spMkLst>
        </pc:spChg>
        <pc:spChg chg="mod">
          <ac:chgData name="Stuart C Wilde MBE" userId="effe1fc91cccb1d5" providerId="LiveId" clId="{0B7434C0-F6C9-5341-B016-8AA67EE59543}" dt="2023-12-07T16:36:02.093" v="1803" actId="1076"/>
          <ac:spMkLst>
            <pc:docMk/>
            <pc:sldMk cId="1213944555" sldId="304"/>
            <ac:spMk id="52" creationId="{47965150-CF10-953F-6822-E29DC906B768}"/>
          </ac:spMkLst>
        </pc:spChg>
        <pc:spChg chg="mod">
          <ac:chgData name="Stuart C Wilde MBE" userId="effe1fc91cccb1d5" providerId="LiveId" clId="{0B7434C0-F6C9-5341-B016-8AA67EE59543}" dt="2023-12-07T16:36:02.093" v="1803" actId="1076"/>
          <ac:spMkLst>
            <pc:docMk/>
            <pc:sldMk cId="1213944555" sldId="304"/>
            <ac:spMk id="75" creationId="{C83D8820-EE5B-F42E-9708-9CB16B3CB0E6}"/>
          </ac:spMkLst>
        </pc:spChg>
        <pc:spChg chg="mod">
          <ac:chgData name="Stuart C Wilde MBE" userId="effe1fc91cccb1d5" providerId="LiveId" clId="{0B7434C0-F6C9-5341-B016-8AA67EE59543}" dt="2023-12-07T16:36:02.093" v="1803" actId="1076"/>
          <ac:spMkLst>
            <pc:docMk/>
            <pc:sldMk cId="1213944555" sldId="304"/>
            <ac:spMk id="80" creationId="{08849D7C-70C9-E3A1-B9D2-7B4B6EF2FCD0}"/>
          </ac:spMkLst>
        </pc:spChg>
        <pc:picChg chg="mod">
          <ac:chgData name="Stuart C Wilde MBE" userId="effe1fc91cccb1d5" providerId="LiveId" clId="{0B7434C0-F6C9-5341-B016-8AA67EE59543}" dt="2023-12-07T16:36:02.093" v="1803" actId="1076"/>
          <ac:picMkLst>
            <pc:docMk/>
            <pc:sldMk cId="1213944555" sldId="304"/>
            <ac:picMk id="13" creationId="{C91B3A55-1D70-F3BC-CD9C-36779B1262CB}"/>
          </ac:picMkLst>
        </pc:picChg>
        <pc:cxnChg chg="del">
          <ac:chgData name="Stuart C Wilde MBE" userId="effe1fc91cccb1d5" providerId="LiveId" clId="{0B7434C0-F6C9-5341-B016-8AA67EE59543}" dt="2023-12-05T19:56:45.783" v="449" actId="478"/>
          <ac:cxnSpMkLst>
            <pc:docMk/>
            <pc:sldMk cId="1213944555" sldId="304"/>
            <ac:cxnSpMk id="8" creationId="{50060E80-F1C3-4E50-B873-7CFDEEA90049}"/>
          </ac:cxnSpMkLst>
        </pc:cxnChg>
        <pc:cxnChg chg="del">
          <ac:chgData name="Stuart C Wilde MBE" userId="effe1fc91cccb1d5" providerId="LiveId" clId="{0B7434C0-F6C9-5341-B016-8AA67EE59543}" dt="2023-12-05T19:56:45.783" v="449" actId="478"/>
          <ac:cxnSpMkLst>
            <pc:docMk/>
            <pc:sldMk cId="1213944555" sldId="304"/>
            <ac:cxnSpMk id="9" creationId="{01C52B09-2839-4160-A3C1-6BB201E5D53A}"/>
          </ac:cxnSpMkLst>
        </pc:cxnChg>
        <pc:cxnChg chg="del">
          <ac:chgData name="Stuart C Wilde MBE" userId="effe1fc91cccb1d5" providerId="LiveId" clId="{0B7434C0-F6C9-5341-B016-8AA67EE59543}" dt="2023-12-05T19:56:45.783" v="449" actId="478"/>
          <ac:cxnSpMkLst>
            <pc:docMk/>
            <pc:sldMk cId="1213944555" sldId="304"/>
            <ac:cxnSpMk id="10" creationId="{FC6C2AB6-E695-4520-9F38-6B6A0DE36B04}"/>
          </ac:cxnSpMkLst>
        </pc:cxnChg>
        <pc:cxnChg chg="del">
          <ac:chgData name="Stuart C Wilde MBE" userId="effe1fc91cccb1d5" providerId="LiveId" clId="{0B7434C0-F6C9-5341-B016-8AA67EE59543}" dt="2023-12-05T19:56:45.783" v="449" actId="478"/>
          <ac:cxnSpMkLst>
            <pc:docMk/>
            <pc:sldMk cId="1213944555" sldId="304"/>
            <ac:cxnSpMk id="11" creationId="{8F28B946-C7F6-4BF4-9E0C-3FACB97B07C7}"/>
          </ac:cxnSpMkLst>
        </pc:cxnChg>
        <pc:cxnChg chg="mod">
          <ac:chgData name="Stuart C Wilde MBE" userId="effe1fc91cccb1d5" providerId="LiveId" clId="{0B7434C0-F6C9-5341-B016-8AA67EE59543}" dt="2023-12-07T16:36:02.093" v="1803" actId="1076"/>
          <ac:cxnSpMkLst>
            <pc:docMk/>
            <pc:sldMk cId="1213944555" sldId="304"/>
            <ac:cxnSpMk id="12" creationId="{B0FFEB02-73AE-46E7-9F4F-0B39FB2406F5}"/>
          </ac:cxnSpMkLst>
        </pc:cxnChg>
        <pc:cxnChg chg="mod">
          <ac:chgData name="Stuart C Wilde MBE" userId="effe1fc91cccb1d5" providerId="LiveId" clId="{0B7434C0-F6C9-5341-B016-8AA67EE59543}" dt="2023-12-07T16:36:02.093" v="1803" actId="1076"/>
          <ac:cxnSpMkLst>
            <pc:docMk/>
            <pc:sldMk cId="1213944555" sldId="304"/>
            <ac:cxnSpMk id="48" creationId="{40579FF1-CD61-2D63-894E-CC2052A55273}"/>
          </ac:cxnSpMkLst>
        </pc:cxnChg>
        <pc:cxnChg chg="mod">
          <ac:chgData name="Stuart C Wilde MBE" userId="effe1fc91cccb1d5" providerId="LiveId" clId="{0B7434C0-F6C9-5341-B016-8AA67EE59543}" dt="2023-12-07T16:36:02.093" v="1803" actId="1076"/>
          <ac:cxnSpMkLst>
            <pc:docMk/>
            <pc:sldMk cId="1213944555" sldId="304"/>
            <ac:cxnSpMk id="54" creationId="{373595B3-B279-C49F-1463-41CDD82852A9}"/>
          </ac:cxnSpMkLst>
        </pc:cxnChg>
        <pc:cxnChg chg="mod">
          <ac:chgData name="Stuart C Wilde MBE" userId="effe1fc91cccb1d5" providerId="LiveId" clId="{0B7434C0-F6C9-5341-B016-8AA67EE59543}" dt="2023-12-07T16:36:02.093" v="1803" actId="1076"/>
          <ac:cxnSpMkLst>
            <pc:docMk/>
            <pc:sldMk cId="1213944555" sldId="304"/>
            <ac:cxnSpMk id="71" creationId="{64D1FC16-091F-F74D-7A4B-564E50D683B1}"/>
          </ac:cxnSpMkLst>
        </pc:cxnChg>
        <pc:cxnChg chg="mod">
          <ac:chgData name="Stuart C Wilde MBE" userId="effe1fc91cccb1d5" providerId="LiveId" clId="{0B7434C0-F6C9-5341-B016-8AA67EE59543}" dt="2023-12-07T16:36:02.093" v="1803" actId="1076"/>
          <ac:cxnSpMkLst>
            <pc:docMk/>
            <pc:sldMk cId="1213944555" sldId="304"/>
            <ac:cxnSpMk id="81" creationId="{CECCE93B-72DD-CE82-619C-1539A909B59F}"/>
          </ac:cxnSpMkLst>
        </pc:cxnChg>
      </pc:sldChg>
      <pc:sldChg chg="addSp delSp modSp mod">
        <pc:chgData name="Stuart C Wilde MBE" userId="effe1fc91cccb1d5" providerId="LiveId" clId="{0B7434C0-F6C9-5341-B016-8AA67EE59543}" dt="2023-12-06T20:06:26.564" v="1604" actId="1076"/>
        <pc:sldMkLst>
          <pc:docMk/>
          <pc:sldMk cId="1715259287" sldId="305"/>
        </pc:sldMkLst>
        <pc:spChg chg="mod">
          <ac:chgData name="Stuart C Wilde MBE" userId="effe1fc91cccb1d5" providerId="LiveId" clId="{0B7434C0-F6C9-5341-B016-8AA67EE59543}" dt="2023-12-06T20:06:26.564" v="1604" actId="1076"/>
          <ac:spMkLst>
            <pc:docMk/>
            <pc:sldMk cId="1715259287" sldId="305"/>
            <ac:spMk id="2" creationId="{915786DF-0947-7822-EE74-7FAD67DABB8D}"/>
          </ac:spMkLst>
        </pc:spChg>
        <pc:spChg chg="del">
          <ac:chgData name="Stuart C Wilde MBE" userId="effe1fc91cccb1d5" providerId="LiveId" clId="{0B7434C0-F6C9-5341-B016-8AA67EE59543}" dt="2023-12-05T19:51:50.128" v="401" actId="478"/>
          <ac:spMkLst>
            <pc:docMk/>
            <pc:sldMk cId="1715259287" sldId="305"/>
            <ac:spMk id="4" creationId="{60735DC8-A105-4BD0-A57F-2FFC38AECE84}"/>
          </ac:spMkLst>
        </pc:spChg>
        <pc:spChg chg="mod">
          <ac:chgData name="Stuart C Wilde MBE" userId="effe1fc91cccb1d5" providerId="LiveId" clId="{0B7434C0-F6C9-5341-B016-8AA67EE59543}" dt="2023-12-06T20:06:26.564" v="1604" actId="1076"/>
          <ac:spMkLst>
            <pc:docMk/>
            <pc:sldMk cId="1715259287" sldId="305"/>
            <ac:spMk id="5" creationId="{D68403A3-B545-1852-6946-BD8B0AF5A5EE}"/>
          </ac:spMkLst>
        </pc:spChg>
        <pc:spChg chg="add mod">
          <ac:chgData name="Stuart C Wilde MBE" userId="effe1fc91cccb1d5" providerId="LiveId" clId="{0B7434C0-F6C9-5341-B016-8AA67EE59543}" dt="2023-12-05T20:06:39.234" v="637" actId="20577"/>
          <ac:spMkLst>
            <pc:docMk/>
            <pc:sldMk cId="1715259287" sldId="305"/>
            <ac:spMk id="6" creationId="{ABC1EF96-3D6D-50CA-82E5-2EECD6C6D384}"/>
          </ac:spMkLst>
        </pc:spChg>
        <pc:spChg chg="mod">
          <ac:chgData name="Stuart C Wilde MBE" userId="effe1fc91cccb1d5" providerId="LiveId" clId="{0B7434C0-F6C9-5341-B016-8AA67EE59543}" dt="2023-12-06T20:06:26.564" v="1604" actId="1076"/>
          <ac:spMkLst>
            <pc:docMk/>
            <pc:sldMk cId="1715259287" sldId="305"/>
            <ac:spMk id="7" creationId="{AB9F1984-8564-07BD-BDCA-07341B501D7C}"/>
          </ac:spMkLst>
        </pc:spChg>
        <pc:spChg chg="mod">
          <ac:chgData name="Stuart C Wilde MBE" userId="effe1fc91cccb1d5" providerId="LiveId" clId="{0B7434C0-F6C9-5341-B016-8AA67EE59543}" dt="2023-12-06T20:06:26.564" v="1604" actId="1076"/>
          <ac:spMkLst>
            <pc:docMk/>
            <pc:sldMk cId="1715259287" sldId="305"/>
            <ac:spMk id="13" creationId="{82A13771-ABD9-942D-F473-DB4587226046}"/>
          </ac:spMkLst>
        </pc:spChg>
        <pc:spChg chg="del">
          <ac:chgData name="Stuart C Wilde MBE" userId="effe1fc91cccb1d5" providerId="LiveId" clId="{0B7434C0-F6C9-5341-B016-8AA67EE59543}" dt="2023-12-05T19:51:50.128" v="401" actId="478"/>
          <ac:spMkLst>
            <pc:docMk/>
            <pc:sldMk cId="1715259287" sldId="305"/>
            <ac:spMk id="14" creationId="{8F43C2BE-FC11-4556-86F2-8EE2FBBF10D2}"/>
          </ac:spMkLst>
        </pc:spChg>
        <pc:spChg chg="mod">
          <ac:chgData name="Stuart C Wilde MBE" userId="effe1fc91cccb1d5" providerId="LiveId" clId="{0B7434C0-F6C9-5341-B016-8AA67EE59543}" dt="2023-12-06T20:06:26.564" v="1604" actId="1076"/>
          <ac:spMkLst>
            <pc:docMk/>
            <pc:sldMk cId="1715259287" sldId="305"/>
            <ac:spMk id="16" creationId="{6C911A5D-B79E-B00E-D8E5-B1AE9DFB59F8}"/>
          </ac:spMkLst>
        </pc:spChg>
        <pc:spChg chg="mod">
          <ac:chgData name="Stuart C Wilde MBE" userId="effe1fc91cccb1d5" providerId="LiveId" clId="{0B7434C0-F6C9-5341-B016-8AA67EE59543}" dt="2023-12-06T20:06:26.564" v="1604" actId="1076"/>
          <ac:spMkLst>
            <pc:docMk/>
            <pc:sldMk cId="1715259287" sldId="305"/>
            <ac:spMk id="17" creationId="{C56E6D60-6965-C9B0-B9A1-62F013EA7806}"/>
          </ac:spMkLst>
        </pc:spChg>
        <pc:spChg chg="mod">
          <ac:chgData name="Stuart C Wilde MBE" userId="effe1fc91cccb1d5" providerId="LiveId" clId="{0B7434C0-F6C9-5341-B016-8AA67EE59543}" dt="2023-12-06T20:06:26.564" v="1604" actId="1076"/>
          <ac:spMkLst>
            <pc:docMk/>
            <pc:sldMk cId="1715259287" sldId="305"/>
            <ac:spMk id="18" creationId="{6988B989-C11D-F9B0-4999-EA4CFEBCAA32}"/>
          </ac:spMkLst>
        </pc:spChg>
        <pc:spChg chg="mod">
          <ac:chgData name="Stuart C Wilde MBE" userId="effe1fc91cccb1d5" providerId="LiveId" clId="{0B7434C0-F6C9-5341-B016-8AA67EE59543}" dt="2023-12-06T20:06:26.564" v="1604" actId="1076"/>
          <ac:spMkLst>
            <pc:docMk/>
            <pc:sldMk cId="1715259287" sldId="305"/>
            <ac:spMk id="19" creationId="{CD3A5A2D-A054-5F27-F0E7-24CEE7A72D2D}"/>
          </ac:spMkLst>
        </pc:spChg>
        <pc:spChg chg="mod">
          <ac:chgData name="Stuart C Wilde MBE" userId="effe1fc91cccb1d5" providerId="LiveId" clId="{0B7434C0-F6C9-5341-B016-8AA67EE59543}" dt="2023-12-06T20:06:26.564" v="1604" actId="1076"/>
          <ac:spMkLst>
            <pc:docMk/>
            <pc:sldMk cId="1715259287" sldId="305"/>
            <ac:spMk id="20" creationId="{54527D33-4F3C-AA43-BA75-566D4891B9FA}"/>
          </ac:spMkLst>
        </pc:spChg>
        <pc:spChg chg="mod">
          <ac:chgData name="Stuart C Wilde MBE" userId="effe1fc91cccb1d5" providerId="LiveId" clId="{0B7434C0-F6C9-5341-B016-8AA67EE59543}" dt="2023-12-06T20:06:26.564" v="1604" actId="1076"/>
          <ac:spMkLst>
            <pc:docMk/>
            <pc:sldMk cId="1715259287" sldId="305"/>
            <ac:spMk id="21" creationId="{024B71D7-610F-5C6D-8D12-C6FE7A402EB8}"/>
          </ac:spMkLst>
        </pc:spChg>
        <pc:spChg chg="del">
          <ac:chgData name="Stuart C Wilde MBE" userId="effe1fc91cccb1d5" providerId="LiveId" clId="{0B7434C0-F6C9-5341-B016-8AA67EE59543}" dt="2023-12-05T19:51:50.128" v="401" actId="478"/>
          <ac:spMkLst>
            <pc:docMk/>
            <pc:sldMk cId="1715259287" sldId="305"/>
            <ac:spMk id="25" creationId="{F54BD576-CC82-43DA-A008-C28EF60A448A}"/>
          </ac:spMkLst>
        </pc:spChg>
        <pc:spChg chg="del">
          <ac:chgData name="Stuart C Wilde MBE" userId="effe1fc91cccb1d5" providerId="LiveId" clId="{0B7434C0-F6C9-5341-B016-8AA67EE59543}" dt="2023-12-05T20:06:34.110" v="634" actId="478"/>
          <ac:spMkLst>
            <pc:docMk/>
            <pc:sldMk cId="1715259287" sldId="305"/>
            <ac:spMk id="29" creationId="{C5A8C257-B6E4-D850-0685-E36894744DCB}"/>
          </ac:spMkLst>
        </pc:spChg>
        <pc:picChg chg="mod">
          <ac:chgData name="Stuart C Wilde MBE" userId="effe1fc91cccb1d5" providerId="LiveId" clId="{0B7434C0-F6C9-5341-B016-8AA67EE59543}" dt="2023-12-06T20:06:26.564" v="1604" actId="1076"/>
          <ac:picMkLst>
            <pc:docMk/>
            <pc:sldMk cId="1715259287" sldId="305"/>
            <ac:picMk id="3" creationId="{572D57E0-5BA7-4AE9-98C8-F7FFAA558B4C}"/>
          </ac:picMkLst>
        </pc:picChg>
        <pc:cxnChg chg="del">
          <ac:chgData name="Stuart C Wilde MBE" userId="effe1fc91cccb1d5" providerId="LiveId" clId="{0B7434C0-F6C9-5341-B016-8AA67EE59543}" dt="2023-12-05T19:51:50.128" v="401" actId="478"/>
          <ac:cxnSpMkLst>
            <pc:docMk/>
            <pc:sldMk cId="1715259287" sldId="305"/>
            <ac:cxnSpMk id="8" creationId="{50060E80-F1C3-4E50-B873-7CFDEEA90049}"/>
          </ac:cxnSpMkLst>
        </pc:cxnChg>
        <pc:cxnChg chg="del">
          <ac:chgData name="Stuart C Wilde MBE" userId="effe1fc91cccb1d5" providerId="LiveId" clId="{0B7434C0-F6C9-5341-B016-8AA67EE59543}" dt="2023-12-05T19:51:50.128" v="401" actId="478"/>
          <ac:cxnSpMkLst>
            <pc:docMk/>
            <pc:sldMk cId="1715259287" sldId="305"/>
            <ac:cxnSpMk id="9" creationId="{01C52B09-2839-4160-A3C1-6BB201E5D53A}"/>
          </ac:cxnSpMkLst>
        </pc:cxnChg>
        <pc:cxnChg chg="del">
          <ac:chgData name="Stuart C Wilde MBE" userId="effe1fc91cccb1d5" providerId="LiveId" clId="{0B7434C0-F6C9-5341-B016-8AA67EE59543}" dt="2023-12-05T19:51:50.128" v="401" actId="478"/>
          <ac:cxnSpMkLst>
            <pc:docMk/>
            <pc:sldMk cId="1715259287" sldId="305"/>
            <ac:cxnSpMk id="10" creationId="{FC6C2AB6-E695-4520-9F38-6B6A0DE36B04}"/>
          </ac:cxnSpMkLst>
        </pc:cxnChg>
        <pc:cxnChg chg="del">
          <ac:chgData name="Stuart C Wilde MBE" userId="effe1fc91cccb1d5" providerId="LiveId" clId="{0B7434C0-F6C9-5341-B016-8AA67EE59543}" dt="2023-12-05T19:51:50.128" v="401" actId="478"/>
          <ac:cxnSpMkLst>
            <pc:docMk/>
            <pc:sldMk cId="1715259287" sldId="305"/>
            <ac:cxnSpMk id="11" creationId="{8F28B946-C7F6-4BF4-9E0C-3FACB97B07C7}"/>
          </ac:cxnSpMkLst>
        </pc:cxnChg>
        <pc:cxnChg chg="mod">
          <ac:chgData name="Stuart C Wilde MBE" userId="effe1fc91cccb1d5" providerId="LiveId" clId="{0B7434C0-F6C9-5341-B016-8AA67EE59543}" dt="2023-12-06T20:06:26.564" v="1604" actId="1076"/>
          <ac:cxnSpMkLst>
            <pc:docMk/>
            <pc:sldMk cId="1715259287" sldId="305"/>
            <ac:cxnSpMk id="12" creationId="{291FCD2B-59F5-45B4-F50C-B49F132EB34A}"/>
          </ac:cxnSpMkLst>
        </pc:cxnChg>
        <pc:cxnChg chg="mod">
          <ac:chgData name="Stuart C Wilde MBE" userId="effe1fc91cccb1d5" providerId="LiveId" clId="{0B7434C0-F6C9-5341-B016-8AA67EE59543}" dt="2023-12-06T20:06:26.564" v="1604" actId="1076"/>
          <ac:cxnSpMkLst>
            <pc:docMk/>
            <pc:sldMk cId="1715259287" sldId="305"/>
            <ac:cxnSpMk id="22" creationId="{9E51254B-3761-0561-40AE-FF52EEEC0EEB}"/>
          </ac:cxnSpMkLst>
        </pc:cxnChg>
        <pc:cxnChg chg="mod">
          <ac:chgData name="Stuart C Wilde MBE" userId="effe1fc91cccb1d5" providerId="LiveId" clId="{0B7434C0-F6C9-5341-B016-8AA67EE59543}" dt="2023-12-06T20:06:26.564" v="1604" actId="1076"/>
          <ac:cxnSpMkLst>
            <pc:docMk/>
            <pc:sldMk cId="1715259287" sldId="305"/>
            <ac:cxnSpMk id="23" creationId="{DF11ADB4-697F-D144-4667-87566FA9D767}"/>
          </ac:cxnSpMkLst>
        </pc:cxnChg>
        <pc:cxnChg chg="mod">
          <ac:chgData name="Stuart C Wilde MBE" userId="effe1fc91cccb1d5" providerId="LiveId" clId="{0B7434C0-F6C9-5341-B016-8AA67EE59543}" dt="2023-12-06T20:06:26.564" v="1604" actId="1076"/>
          <ac:cxnSpMkLst>
            <pc:docMk/>
            <pc:sldMk cId="1715259287" sldId="305"/>
            <ac:cxnSpMk id="24" creationId="{90F05548-EC6B-EBE0-C789-81DAE835C60E}"/>
          </ac:cxnSpMkLst>
        </pc:cxnChg>
        <pc:cxnChg chg="mod">
          <ac:chgData name="Stuart C Wilde MBE" userId="effe1fc91cccb1d5" providerId="LiveId" clId="{0B7434C0-F6C9-5341-B016-8AA67EE59543}" dt="2023-12-06T20:06:26.564" v="1604" actId="1076"/>
          <ac:cxnSpMkLst>
            <pc:docMk/>
            <pc:sldMk cId="1715259287" sldId="305"/>
            <ac:cxnSpMk id="26" creationId="{D4F89BBD-0659-BD95-4B77-9DAFCC07BDC6}"/>
          </ac:cxnSpMkLst>
        </pc:cxnChg>
      </pc:sldChg>
      <pc:sldChg chg="addSp delSp modSp mod">
        <pc:chgData name="Stuart C Wilde MBE" userId="effe1fc91cccb1d5" providerId="LiveId" clId="{0B7434C0-F6C9-5341-B016-8AA67EE59543}" dt="2023-12-05T20:10:19.518" v="856" actId="20577"/>
        <pc:sldMkLst>
          <pc:docMk/>
          <pc:sldMk cId="1197880752" sldId="306"/>
        </pc:sldMkLst>
        <pc:spChg chg="add mod">
          <ac:chgData name="Stuart C Wilde MBE" userId="effe1fc91cccb1d5" providerId="LiveId" clId="{0B7434C0-F6C9-5341-B016-8AA67EE59543}" dt="2023-12-05T20:10:19.518" v="856" actId="20577"/>
          <ac:spMkLst>
            <pc:docMk/>
            <pc:sldMk cId="1197880752" sldId="306"/>
            <ac:spMk id="2" creationId="{CF679694-10DE-788D-9735-25E78F75C17F}"/>
          </ac:spMkLst>
        </pc:spChg>
        <pc:spChg chg="del">
          <ac:chgData name="Stuart C Wilde MBE" userId="effe1fc91cccb1d5" providerId="LiveId" clId="{0B7434C0-F6C9-5341-B016-8AA67EE59543}" dt="2023-12-05T20:10:13.361" v="851" actId="478"/>
          <ac:spMkLst>
            <pc:docMk/>
            <pc:sldMk cId="1197880752" sldId="306"/>
            <ac:spMk id="29" creationId="{C5A8C257-B6E4-D850-0685-E36894744DCB}"/>
          </ac:spMkLst>
        </pc:spChg>
      </pc:sldChg>
      <pc:sldChg chg="addSp delSp modSp mod">
        <pc:chgData name="Stuart C Wilde MBE" userId="effe1fc91cccb1d5" providerId="LiveId" clId="{0B7434C0-F6C9-5341-B016-8AA67EE59543}" dt="2023-12-05T20:10:29.925" v="862" actId="20577"/>
        <pc:sldMkLst>
          <pc:docMk/>
          <pc:sldMk cId="4012370711" sldId="307"/>
        </pc:sldMkLst>
        <pc:spChg chg="add mod">
          <ac:chgData name="Stuart C Wilde MBE" userId="effe1fc91cccb1d5" providerId="LiveId" clId="{0B7434C0-F6C9-5341-B016-8AA67EE59543}" dt="2023-12-05T20:10:29.925" v="862" actId="20577"/>
          <ac:spMkLst>
            <pc:docMk/>
            <pc:sldMk cId="4012370711" sldId="307"/>
            <ac:spMk id="2" creationId="{327FA602-CEE0-EE55-7641-396F246FD593}"/>
          </ac:spMkLst>
        </pc:spChg>
        <pc:spChg chg="del">
          <ac:chgData name="Stuart C Wilde MBE" userId="effe1fc91cccb1d5" providerId="LiveId" clId="{0B7434C0-F6C9-5341-B016-8AA67EE59543}" dt="2023-12-05T19:53:21.070" v="415" actId="478"/>
          <ac:spMkLst>
            <pc:docMk/>
            <pc:sldMk cId="4012370711" sldId="307"/>
            <ac:spMk id="4" creationId="{60735DC8-A105-4BD0-A57F-2FFC38AECE84}"/>
          </ac:spMkLst>
        </pc:spChg>
        <pc:spChg chg="del">
          <ac:chgData name="Stuart C Wilde MBE" userId="effe1fc91cccb1d5" providerId="LiveId" clId="{0B7434C0-F6C9-5341-B016-8AA67EE59543}" dt="2023-12-05T19:53:21.070" v="415" actId="478"/>
          <ac:spMkLst>
            <pc:docMk/>
            <pc:sldMk cId="4012370711" sldId="307"/>
            <ac:spMk id="14" creationId="{8F43C2BE-FC11-4556-86F2-8EE2FBBF10D2}"/>
          </ac:spMkLst>
        </pc:spChg>
        <pc:spChg chg="del">
          <ac:chgData name="Stuart C Wilde MBE" userId="effe1fc91cccb1d5" providerId="LiveId" clId="{0B7434C0-F6C9-5341-B016-8AA67EE59543}" dt="2023-12-05T19:53:21.070" v="415" actId="478"/>
          <ac:spMkLst>
            <pc:docMk/>
            <pc:sldMk cId="4012370711" sldId="307"/>
            <ac:spMk id="25" creationId="{F54BD576-CC82-43DA-A008-C28EF60A448A}"/>
          </ac:spMkLst>
        </pc:spChg>
        <pc:spChg chg="del">
          <ac:chgData name="Stuart C Wilde MBE" userId="effe1fc91cccb1d5" providerId="LiveId" clId="{0B7434C0-F6C9-5341-B016-8AA67EE59543}" dt="2023-12-05T20:10:25.239" v="857" actId="478"/>
          <ac:spMkLst>
            <pc:docMk/>
            <pc:sldMk cId="4012370711" sldId="307"/>
            <ac:spMk id="29" creationId="{C5A8C257-B6E4-D850-0685-E36894744DCB}"/>
          </ac:spMkLst>
        </pc:spChg>
        <pc:cxnChg chg="del">
          <ac:chgData name="Stuart C Wilde MBE" userId="effe1fc91cccb1d5" providerId="LiveId" clId="{0B7434C0-F6C9-5341-B016-8AA67EE59543}" dt="2023-12-05T19:53:21.070" v="415" actId="478"/>
          <ac:cxnSpMkLst>
            <pc:docMk/>
            <pc:sldMk cId="4012370711" sldId="307"/>
            <ac:cxnSpMk id="8" creationId="{50060E80-F1C3-4E50-B873-7CFDEEA90049}"/>
          </ac:cxnSpMkLst>
        </pc:cxnChg>
        <pc:cxnChg chg="del">
          <ac:chgData name="Stuart C Wilde MBE" userId="effe1fc91cccb1d5" providerId="LiveId" clId="{0B7434C0-F6C9-5341-B016-8AA67EE59543}" dt="2023-12-05T19:53:21.070" v="415" actId="478"/>
          <ac:cxnSpMkLst>
            <pc:docMk/>
            <pc:sldMk cId="4012370711" sldId="307"/>
            <ac:cxnSpMk id="9" creationId="{01C52B09-2839-4160-A3C1-6BB201E5D53A}"/>
          </ac:cxnSpMkLst>
        </pc:cxnChg>
        <pc:cxnChg chg="del">
          <ac:chgData name="Stuart C Wilde MBE" userId="effe1fc91cccb1d5" providerId="LiveId" clId="{0B7434C0-F6C9-5341-B016-8AA67EE59543}" dt="2023-12-05T19:53:21.070" v="415" actId="478"/>
          <ac:cxnSpMkLst>
            <pc:docMk/>
            <pc:sldMk cId="4012370711" sldId="307"/>
            <ac:cxnSpMk id="10" creationId="{FC6C2AB6-E695-4520-9F38-6B6A0DE36B04}"/>
          </ac:cxnSpMkLst>
        </pc:cxnChg>
        <pc:cxnChg chg="del">
          <ac:chgData name="Stuart C Wilde MBE" userId="effe1fc91cccb1d5" providerId="LiveId" clId="{0B7434C0-F6C9-5341-B016-8AA67EE59543}" dt="2023-12-05T19:53:21.070" v="415" actId="478"/>
          <ac:cxnSpMkLst>
            <pc:docMk/>
            <pc:sldMk cId="4012370711" sldId="307"/>
            <ac:cxnSpMk id="11" creationId="{8F28B946-C7F6-4BF4-9E0C-3FACB97B07C7}"/>
          </ac:cxnSpMkLst>
        </pc:cxnChg>
      </pc:sldChg>
      <pc:sldChg chg="addSp delSp modSp mod">
        <pc:chgData name="Stuart C Wilde MBE" userId="effe1fc91cccb1d5" providerId="LiveId" clId="{0B7434C0-F6C9-5341-B016-8AA67EE59543}" dt="2023-12-07T12:52:33.058" v="1689" actId="1076"/>
        <pc:sldMkLst>
          <pc:docMk/>
          <pc:sldMk cId="2673594120" sldId="308"/>
        </pc:sldMkLst>
        <pc:spChg chg="mod">
          <ac:chgData name="Stuart C Wilde MBE" userId="effe1fc91cccb1d5" providerId="LiveId" clId="{0B7434C0-F6C9-5341-B016-8AA67EE59543}" dt="2023-12-07T12:52:33.058" v="1689" actId="1076"/>
          <ac:spMkLst>
            <pc:docMk/>
            <pc:sldMk cId="2673594120" sldId="308"/>
            <ac:spMk id="2" creationId="{29098F73-253B-B31B-5B80-D855827A991F}"/>
          </ac:spMkLst>
        </pc:spChg>
        <pc:spChg chg="del">
          <ac:chgData name="Stuart C Wilde MBE" userId="effe1fc91cccb1d5" providerId="LiveId" clId="{0B7434C0-F6C9-5341-B016-8AA67EE59543}" dt="2023-12-05T19:53:27.702" v="416" actId="478"/>
          <ac:spMkLst>
            <pc:docMk/>
            <pc:sldMk cId="2673594120" sldId="308"/>
            <ac:spMk id="4" creationId="{60735DC8-A105-4BD0-A57F-2FFC38AECE84}"/>
          </ac:spMkLst>
        </pc:spChg>
        <pc:spChg chg="mod">
          <ac:chgData name="Stuart C Wilde MBE" userId="effe1fc91cccb1d5" providerId="LiveId" clId="{0B7434C0-F6C9-5341-B016-8AA67EE59543}" dt="2023-12-07T12:52:33.058" v="1689" actId="1076"/>
          <ac:spMkLst>
            <pc:docMk/>
            <pc:sldMk cId="2673594120" sldId="308"/>
            <ac:spMk id="6" creationId="{1EC475BC-BDE6-1EDB-1BB3-16723C0B78BC}"/>
          </ac:spMkLst>
        </pc:spChg>
        <pc:spChg chg="add mod">
          <ac:chgData name="Stuart C Wilde MBE" userId="effe1fc91cccb1d5" providerId="LiveId" clId="{0B7434C0-F6C9-5341-B016-8AA67EE59543}" dt="2023-12-05T20:10:47.844" v="868" actId="20577"/>
          <ac:spMkLst>
            <pc:docMk/>
            <pc:sldMk cId="2673594120" sldId="308"/>
            <ac:spMk id="7" creationId="{4C593DF8-10DE-5A3D-A221-30FB5DEB4F11}"/>
          </ac:spMkLst>
        </pc:spChg>
        <pc:spChg chg="mod">
          <ac:chgData name="Stuart C Wilde MBE" userId="effe1fc91cccb1d5" providerId="LiveId" clId="{0B7434C0-F6C9-5341-B016-8AA67EE59543}" dt="2023-12-07T12:52:33.058" v="1689" actId="1076"/>
          <ac:spMkLst>
            <pc:docMk/>
            <pc:sldMk cId="2673594120" sldId="308"/>
            <ac:spMk id="13" creationId="{57842ED3-F4F1-0DBA-4661-1A040DCC0A53}"/>
          </ac:spMkLst>
        </pc:spChg>
        <pc:spChg chg="del">
          <ac:chgData name="Stuart C Wilde MBE" userId="effe1fc91cccb1d5" providerId="LiveId" clId="{0B7434C0-F6C9-5341-B016-8AA67EE59543}" dt="2023-12-05T19:53:27.702" v="416" actId="478"/>
          <ac:spMkLst>
            <pc:docMk/>
            <pc:sldMk cId="2673594120" sldId="308"/>
            <ac:spMk id="14" creationId="{8F43C2BE-FC11-4556-86F2-8EE2FBBF10D2}"/>
          </ac:spMkLst>
        </pc:spChg>
        <pc:spChg chg="mod">
          <ac:chgData name="Stuart C Wilde MBE" userId="effe1fc91cccb1d5" providerId="LiveId" clId="{0B7434C0-F6C9-5341-B016-8AA67EE59543}" dt="2023-12-07T12:52:33.058" v="1689" actId="1076"/>
          <ac:spMkLst>
            <pc:docMk/>
            <pc:sldMk cId="2673594120" sldId="308"/>
            <ac:spMk id="15" creationId="{CD504BE2-BF0C-7BA0-DD19-CF09E921D275}"/>
          </ac:spMkLst>
        </pc:spChg>
        <pc:spChg chg="del">
          <ac:chgData name="Stuart C Wilde MBE" userId="effe1fc91cccb1d5" providerId="LiveId" clId="{0B7434C0-F6C9-5341-B016-8AA67EE59543}" dt="2023-12-05T19:53:27.702" v="416" actId="478"/>
          <ac:spMkLst>
            <pc:docMk/>
            <pc:sldMk cId="2673594120" sldId="308"/>
            <ac:spMk id="25" creationId="{F54BD576-CC82-43DA-A008-C28EF60A448A}"/>
          </ac:spMkLst>
        </pc:spChg>
        <pc:spChg chg="del">
          <ac:chgData name="Stuart C Wilde MBE" userId="effe1fc91cccb1d5" providerId="LiveId" clId="{0B7434C0-F6C9-5341-B016-8AA67EE59543}" dt="2023-12-05T20:10:42.447" v="863" actId="478"/>
          <ac:spMkLst>
            <pc:docMk/>
            <pc:sldMk cId="2673594120" sldId="308"/>
            <ac:spMk id="29" creationId="{C5A8C257-B6E4-D850-0685-E36894744DCB}"/>
          </ac:spMkLst>
        </pc:spChg>
        <pc:picChg chg="mod">
          <ac:chgData name="Stuart C Wilde MBE" userId="effe1fc91cccb1d5" providerId="LiveId" clId="{0B7434C0-F6C9-5341-B016-8AA67EE59543}" dt="2023-12-07T12:52:33.058" v="1689" actId="1076"/>
          <ac:picMkLst>
            <pc:docMk/>
            <pc:sldMk cId="2673594120" sldId="308"/>
            <ac:picMk id="3" creationId="{71BD52FF-B830-25FE-3055-ECE70EBDBC66}"/>
          </ac:picMkLst>
        </pc:picChg>
        <pc:cxnChg chg="mod">
          <ac:chgData name="Stuart C Wilde MBE" userId="effe1fc91cccb1d5" providerId="LiveId" clId="{0B7434C0-F6C9-5341-B016-8AA67EE59543}" dt="2023-12-07T12:52:33.058" v="1689" actId="1076"/>
          <ac:cxnSpMkLst>
            <pc:docMk/>
            <pc:sldMk cId="2673594120" sldId="308"/>
            <ac:cxnSpMk id="5" creationId="{1FF4D108-E5F5-AA5B-5788-39656DD10E92}"/>
          </ac:cxnSpMkLst>
        </pc:cxnChg>
        <pc:cxnChg chg="del">
          <ac:chgData name="Stuart C Wilde MBE" userId="effe1fc91cccb1d5" providerId="LiveId" clId="{0B7434C0-F6C9-5341-B016-8AA67EE59543}" dt="2023-12-05T19:53:27.702" v="416" actId="478"/>
          <ac:cxnSpMkLst>
            <pc:docMk/>
            <pc:sldMk cId="2673594120" sldId="308"/>
            <ac:cxnSpMk id="8" creationId="{50060E80-F1C3-4E50-B873-7CFDEEA90049}"/>
          </ac:cxnSpMkLst>
        </pc:cxnChg>
        <pc:cxnChg chg="del">
          <ac:chgData name="Stuart C Wilde MBE" userId="effe1fc91cccb1d5" providerId="LiveId" clId="{0B7434C0-F6C9-5341-B016-8AA67EE59543}" dt="2023-12-05T19:53:27.702" v="416" actId="478"/>
          <ac:cxnSpMkLst>
            <pc:docMk/>
            <pc:sldMk cId="2673594120" sldId="308"/>
            <ac:cxnSpMk id="9" creationId="{01C52B09-2839-4160-A3C1-6BB201E5D53A}"/>
          </ac:cxnSpMkLst>
        </pc:cxnChg>
        <pc:cxnChg chg="del">
          <ac:chgData name="Stuart C Wilde MBE" userId="effe1fc91cccb1d5" providerId="LiveId" clId="{0B7434C0-F6C9-5341-B016-8AA67EE59543}" dt="2023-12-05T19:53:27.702" v="416" actId="478"/>
          <ac:cxnSpMkLst>
            <pc:docMk/>
            <pc:sldMk cId="2673594120" sldId="308"/>
            <ac:cxnSpMk id="10" creationId="{FC6C2AB6-E695-4520-9F38-6B6A0DE36B04}"/>
          </ac:cxnSpMkLst>
        </pc:cxnChg>
        <pc:cxnChg chg="del">
          <ac:chgData name="Stuart C Wilde MBE" userId="effe1fc91cccb1d5" providerId="LiveId" clId="{0B7434C0-F6C9-5341-B016-8AA67EE59543}" dt="2023-12-05T19:53:27.702" v="416" actId="478"/>
          <ac:cxnSpMkLst>
            <pc:docMk/>
            <pc:sldMk cId="2673594120" sldId="308"/>
            <ac:cxnSpMk id="11" creationId="{8F28B946-C7F6-4BF4-9E0C-3FACB97B07C7}"/>
          </ac:cxnSpMkLst>
        </pc:cxnChg>
        <pc:cxnChg chg="mod">
          <ac:chgData name="Stuart C Wilde MBE" userId="effe1fc91cccb1d5" providerId="LiveId" clId="{0B7434C0-F6C9-5341-B016-8AA67EE59543}" dt="2023-12-07T12:52:33.058" v="1689" actId="1076"/>
          <ac:cxnSpMkLst>
            <pc:docMk/>
            <pc:sldMk cId="2673594120" sldId="308"/>
            <ac:cxnSpMk id="12" creationId="{AF8962DD-E90B-A617-E7B5-D431D95EA286}"/>
          </ac:cxnSpMkLst>
        </pc:cxnChg>
      </pc:sldChg>
      <pc:sldChg chg="addSp delSp modSp mod">
        <pc:chgData name="Stuart C Wilde MBE" userId="effe1fc91cccb1d5" providerId="LiveId" clId="{0B7434C0-F6C9-5341-B016-8AA67EE59543}" dt="2023-12-05T20:10:58.552" v="874" actId="20577"/>
        <pc:sldMkLst>
          <pc:docMk/>
          <pc:sldMk cId="284493859" sldId="309"/>
        </pc:sldMkLst>
        <pc:spChg chg="del">
          <ac:chgData name="Stuart C Wilde MBE" userId="effe1fc91cccb1d5" providerId="LiveId" clId="{0B7434C0-F6C9-5341-B016-8AA67EE59543}" dt="2023-12-05T19:53:32.894" v="417" actId="478"/>
          <ac:spMkLst>
            <pc:docMk/>
            <pc:sldMk cId="284493859" sldId="309"/>
            <ac:spMk id="4" creationId="{60735DC8-A105-4BD0-A57F-2FFC38AECE84}"/>
          </ac:spMkLst>
        </pc:spChg>
        <pc:spChg chg="add mod">
          <ac:chgData name="Stuart C Wilde MBE" userId="effe1fc91cccb1d5" providerId="LiveId" clId="{0B7434C0-F6C9-5341-B016-8AA67EE59543}" dt="2023-12-05T20:10:58.552" v="874" actId="20577"/>
          <ac:spMkLst>
            <pc:docMk/>
            <pc:sldMk cId="284493859" sldId="309"/>
            <ac:spMk id="6" creationId="{1F318E09-E8C0-2F8C-0229-0763E7D7B0AF}"/>
          </ac:spMkLst>
        </pc:spChg>
        <pc:spChg chg="del">
          <ac:chgData name="Stuart C Wilde MBE" userId="effe1fc91cccb1d5" providerId="LiveId" clId="{0B7434C0-F6C9-5341-B016-8AA67EE59543}" dt="2023-12-05T19:53:32.894" v="417" actId="478"/>
          <ac:spMkLst>
            <pc:docMk/>
            <pc:sldMk cId="284493859" sldId="309"/>
            <ac:spMk id="14" creationId="{8F43C2BE-FC11-4556-86F2-8EE2FBBF10D2}"/>
          </ac:spMkLst>
        </pc:spChg>
        <pc:spChg chg="del">
          <ac:chgData name="Stuart C Wilde MBE" userId="effe1fc91cccb1d5" providerId="LiveId" clId="{0B7434C0-F6C9-5341-B016-8AA67EE59543}" dt="2023-12-05T19:53:32.894" v="417" actId="478"/>
          <ac:spMkLst>
            <pc:docMk/>
            <pc:sldMk cId="284493859" sldId="309"/>
            <ac:spMk id="25" creationId="{F54BD576-CC82-43DA-A008-C28EF60A448A}"/>
          </ac:spMkLst>
        </pc:spChg>
        <pc:spChg chg="del">
          <ac:chgData name="Stuart C Wilde MBE" userId="effe1fc91cccb1d5" providerId="LiveId" clId="{0B7434C0-F6C9-5341-B016-8AA67EE59543}" dt="2023-12-05T20:10:53.805" v="869" actId="478"/>
          <ac:spMkLst>
            <pc:docMk/>
            <pc:sldMk cId="284493859" sldId="309"/>
            <ac:spMk id="29" creationId="{C5A8C257-B6E4-D850-0685-E36894744DCB}"/>
          </ac:spMkLst>
        </pc:spChg>
        <pc:cxnChg chg="del">
          <ac:chgData name="Stuart C Wilde MBE" userId="effe1fc91cccb1d5" providerId="LiveId" clId="{0B7434C0-F6C9-5341-B016-8AA67EE59543}" dt="2023-12-05T19:53:32.894" v="417" actId="478"/>
          <ac:cxnSpMkLst>
            <pc:docMk/>
            <pc:sldMk cId="284493859" sldId="309"/>
            <ac:cxnSpMk id="8" creationId="{50060E80-F1C3-4E50-B873-7CFDEEA90049}"/>
          </ac:cxnSpMkLst>
        </pc:cxnChg>
        <pc:cxnChg chg="del">
          <ac:chgData name="Stuart C Wilde MBE" userId="effe1fc91cccb1d5" providerId="LiveId" clId="{0B7434C0-F6C9-5341-B016-8AA67EE59543}" dt="2023-12-05T19:53:32.894" v="417" actId="478"/>
          <ac:cxnSpMkLst>
            <pc:docMk/>
            <pc:sldMk cId="284493859" sldId="309"/>
            <ac:cxnSpMk id="9" creationId="{01C52B09-2839-4160-A3C1-6BB201E5D53A}"/>
          </ac:cxnSpMkLst>
        </pc:cxnChg>
        <pc:cxnChg chg="del">
          <ac:chgData name="Stuart C Wilde MBE" userId="effe1fc91cccb1d5" providerId="LiveId" clId="{0B7434C0-F6C9-5341-B016-8AA67EE59543}" dt="2023-12-05T19:53:32.894" v="417" actId="478"/>
          <ac:cxnSpMkLst>
            <pc:docMk/>
            <pc:sldMk cId="284493859" sldId="309"/>
            <ac:cxnSpMk id="10" creationId="{FC6C2AB6-E695-4520-9F38-6B6A0DE36B04}"/>
          </ac:cxnSpMkLst>
        </pc:cxnChg>
        <pc:cxnChg chg="del">
          <ac:chgData name="Stuart C Wilde MBE" userId="effe1fc91cccb1d5" providerId="LiveId" clId="{0B7434C0-F6C9-5341-B016-8AA67EE59543}" dt="2023-12-05T19:53:32.894" v="417" actId="478"/>
          <ac:cxnSpMkLst>
            <pc:docMk/>
            <pc:sldMk cId="284493859" sldId="309"/>
            <ac:cxnSpMk id="11" creationId="{8F28B946-C7F6-4BF4-9E0C-3FACB97B07C7}"/>
          </ac:cxnSpMkLst>
        </pc:cxnChg>
      </pc:sldChg>
      <pc:sldChg chg="addSp delSp modSp mod">
        <pc:chgData name="Stuart C Wilde MBE" userId="effe1fc91cccb1d5" providerId="LiveId" clId="{0B7434C0-F6C9-5341-B016-8AA67EE59543}" dt="2023-12-05T20:11:12.683" v="880" actId="20577"/>
        <pc:sldMkLst>
          <pc:docMk/>
          <pc:sldMk cId="436998856" sldId="310"/>
        </pc:sldMkLst>
        <pc:spChg chg="del">
          <ac:chgData name="Stuart C Wilde MBE" userId="effe1fc91cccb1d5" providerId="LiveId" clId="{0B7434C0-F6C9-5341-B016-8AA67EE59543}" dt="2023-12-05T19:53:38.241" v="418" actId="478"/>
          <ac:spMkLst>
            <pc:docMk/>
            <pc:sldMk cId="436998856" sldId="310"/>
            <ac:spMk id="4" creationId="{60735DC8-A105-4BD0-A57F-2FFC38AECE84}"/>
          </ac:spMkLst>
        </pc:spChg>
        <pc:spChg chg="del">
          <ac:chgData name="Stuart C Wilde MBE" userId="effe1fc91cccb1d5" providerId="LiveId" clId="{0B7434C0-F6C9-5341-B016-8AA67EE59543}" dt="2023-12-05T19:53:38.241" v="418" actId="478"/>
          <ac:spMkLst>
            <pc:docMk/>
            <pc:sldMk cId="436998856" sldId="310"/>
            <ac:spMk id="14" creationId="{8F43C2BE-FC11-4556-86F2-8EE2FBBF10D2}"/>
          </ac:spMkLst>
        </pc:spChg>
        <pc:spChg chg="add mod">
          <ac:chgData name="Stuart C Wilde MBE" userId="effe1fc91cccb1d5" providerId="LiveId" clId="{0B7434C0-F6C9-5341-B016-8AA67EE59543}" dt="2023-12-05T20:11:12.683" v="880" actId="20577"/>
          <ac:spMkLst>
            <pc:docMk/>
            <pc:sldMk cId="436998856" sldId="310"/>
            <ac:spMk id="17" creationId="{BE62A763-0704-8CDD-7E10-180F290124CF}"/>
          </ac:spMkLst>
        </pc:spChg>
        <pc:spChg chg="del">
          <ac:chgData name="Stuart C Wilde MBE" userId="effe1fc91cccb1d5" providerId="LiveId" clId="{0B7434C0-F6C9-5341-B016-8AA67EE59543}" dt="2023-12-05T19:53:38.241" v="418" actId="478"/>
          <ac:spMkLst>
            <pc:docMk/>
            <pc:sldMk cId="436998856" sldId="310"/>
            <ac:spMk id="25" creationId="{F54BD576-CC82-43DA-A008-C28EF60A448A}"/>
          </ac:spMkLst>
        </pc:spChg>
        <pc:spChg chg="del">
          <ac:chgData name="Stuart C Wilde MBE" userId="effe1fc91cccb1d5" providerId="LiveId" clId="{0B7434C0-F6C9-5341-B016-8AA67EE59543}" dt="2023-12-05T20:11:05.591" v="875" actId="478"/>
          <ac:spMkLst>
            <pc:docMk/>
            <pc:sldMk cId="436998856" sldId="310"/>
            <ac:spMk id="29" creationId="{C5A8C257-B6E4-D850-0685-E36894744DCB}"/>
          </ac:spMkLst>
        </pc:spChg>
        <pc:cxnChg chg="del">
          <ac:chgData name="Stuart C Wilde MBE" userId="effe1fc91cccb1d5" providerId="LiveId" clId="{0B7434C0-F6C9-5341-B016-8AA67EE59543}" dt="2023-12-05T19:53:38.241" v="418" actId="478"/>
          <ac:cxnSpMkLst>
            <pc:docMk/>
            <pc:sldMk cId="436998856" sldId="310"/>
            <ac:cxnSpMk id="8" creationId="{50060E80-F1C3-4E50-B873-7CFDEEA90049}"/>
          </ac:cxnSpMkLst>
        </pc:cxnChg>
        <pc:cxnChg chg="del">
          <ac:chgData name="Stuart C Wilde MBE" userId="effe1fc91cccb1d5" providerId="LiveId" clId="{0B7434C0-F6C9-5341-B016-8AA67EE59543}" dt="2023-12-05T19:53:38.241" v="418" actId="478"/>
          <ac:cxnSpMkLst>
            <pc:docMk/>
            <pc:sldMk cId="436998856" sldId="310"/>
            <ac:cxnSpMk id="9" creationId="{01C52B09-2839-4160-A3C1-6BB201E5D53A}"/>
          </ac:cxnSpMkLst>
        </pc:cxnChg>
        <pc:cxnChg chg="del">
          <ac:chgData name="Stuart C Wilde MBE" userId="effe1fc91cccb1d5" providerId="LiveId" clId="{0B7434C0-F6C9-5341-B016-8AA67EE59543}" dt="2023-12-05T19:53:38.241" v="418" actId="478"/>
          <ac:cxnSpMkLst>
            <pc:docMk/>
            <pc:sldMk cId="436998856" sldId="310"/>
            <ac:cxnSpMk id="10" creationId="{FC6C2AB6-E695-4520-9F38-6B6A0DE36B04}"/>
          </ac:cxnSpMkLst>
        </pc:cxnChg>
        <pc:cxnChg chg="del">
          <ac:chgData name="Stuart C Wilde MBE" userId="effe1fc91cccb1d5" providerId="LiveId" clId="{0B7434C0-F6C9-5341-B016-8AA67EE59543}" dt="2023-12-05T19:53:38.241" v="418" actId="478"/>
          <ac:cxnSpMkLst>
            <pc:docMk/>
            <pc:sldMk cId="436998856" sldId="310"/>
            <ac:cxnSpMk id="11" creationId="{8F28B946-C7F6-4BF4-9E0C-3FACB97B07C7}"/>
          </ac:cxnSpMkLst>
        </pc:cxnChg>
      </pc:sldChg>
      <pc:sldChg chg="addSp delSp modSp mod">
        <pc:chgData name="Stuart C Wilde MBE" userId="effe1fc91cccb1d5" providerId="LiveId" clId="{0B7434C0-F6C9-5341-B016-8AA67EE59543}" dt="2023-12-05T20:11:23.168" v="886" actId="20577"/>
        <pc:sldMkLst>
          <pc:docMk/>
          <pc:sldMk cId="752129212" sldId="311"/>
        </pc:sldMkLst>
        <pc:spChg chg="add mod">
          <ac:chgData name="Stuart C Wilde MBE" userId="effe1fc91cccb1d5" providerId="LiveId" clId="{0B7434C0-F6C9-5341-B016-8AA67EE59543}" dt="2023-12-05T20:11:23.168" v="886" actId="20577"/>
          <ac:spMkLst>
            <pc:docMk/>
            <pc:sldMk cId="752129212" sldId="311"/>
            <ac:spMk id="3" creationId="{C2B6109D-3E59-C8D5-12A3-0F3D686708B2}"/>
          </ac:spMkLst>
        </pc:spChg>
        <pc:spChg chg="del">
          <ac:chgData name="Stuart C Wilde MBE" userId="effe1fc91cccb1d5" providerId="LiveId" clId="{0B7434C0-F6C9-5341-B016-8AA67EE59543}" dt="2023-12-05T19:53:43.301" v="419" actId="478"/>
          <ac:spMkLst>
            <pc:docMk/>
            <pc:sldMk cId="752129212" sldId="311"/>
            <ac:spMk id="4" creationId="{60735DC8-A105-4BD0-A57F-2FFC38AECE84}"/>
          </ac:spMkLst>
        </pc:spChg>
        <pc:spChg chg="del">
          <ac:chgData name="Stuart C Wilde MBE" userId="effe1fc91cccb1d5" providerId="LiveId" clId="{0B7434C0-F6C9-5341-B016-8AA67EE59543}" dt="2023-12-05T19:53:43.301" v="419" actId="478"/>
          <ac:spMkLst>
            <pc:docMk/>
            <pc:sldMk cId="752129212" sldId="311"/>
            <ac:spMk id="14" creationId="{8F43C2BE-FC11-4556-86F2-8EE2FBBF10D2}"/>
          </ac:spMkLst>
        </pc:spChg>
        <pc:spChg chg="del">
          <ac:chgData name="Stuart C Wilde MBE" userId="effe1fc91cccb1d5" providerId="LiveId" clId="{0B7434C0-F6C9-5341-B016-8AA67EE59543}" dt="2023-12-05T19:53:43.301" v="419" actId="478"/>
          <ac:spMkLst>
            <pc:docMk/>
            <pc:sldMk cId="752129212" sldId="311"/>
            <ac:spMk id="25" creationId="{F54BD576-CC82-43DA-A008-C28EF60A448A}"/>
          </ac:spMkLst>
        </pc:spChg>
        <pc:spChg chg="del">
          <ac:chgData name="Stuart C Wilde MBE" userId="effe1fc91cccb1d5" providerId="LiveId" clId="{0B7434C0-F6C9-5341-B016-8AA67EE59543}" dt="2023-12-05T20:11:18.448" v="881" actId="478"/>
          <ac:spMkLst>
            <pc:docMk/>
            <pc:sldMk cId="752129212" sldId="311"/>
            <ac:spMk id="29" creationId="{C5A8C257-B6E4-D850-0685-E36894744DCB}"/>
          </ac:spMkLst>
        </pc:spChg>
        <pc:cxnChg chg="del">
          <ac:chgData name="Stuart C Wilde MBE" userId="effe1fc91cccb1d5" providerId="LiveId" clId="{0B7434C0-F6C9-5341-B016-8AA67EE59543}" dt="2023-12-05T19:53:43.301" v="419" actId="478"/>
          <ac:cxnSpMkLst>
            <pc:docMk/>
            <pc:sldMk cId="752129212" sldId="311"/>
            <ac:cxnSpMk id="8" creationId="{50060E80-F1C3-4E50-B873-7CFDEEA90049}"/>
          </ac:cxnSpMkLst>
        </pc:cxnChg>
        <pc:cxnChg chg="del">
          <ac:chgData name="Stuart C Wilde MBE" userId="effe1fc91cccb1d5" providerId="LiveId" clId="{0B7434C0-F6C9-5341-B016-8AA67EE59543}" dt="2023-12-05T19:53:43.301" v="419" actId="478"/>
          <ac:cxnSpMkLst>
            <pc:docMk/>
            <pc:sldMk cId="752129212" sldId="311"/>
            <ac:cxnSpMk id="9" creationId="{01C52B09-2839-4160-A3C1-6BB201E5D53A}"/>
          </ac:cxnSpMkLst>
        </pc:cxnChg>
        <pc:cxnChg chg="del">
          <ac:chgData name="Stuart C Wilde MBE" userId="effe1fc91cccb1d5" providerId="LiveId" clId="{0B7434C0-F6C9-5341-B016-8AA67EE59543}" dt="2023-12-05T19:53:43.301" v="419" actId="478"/>
          <ac:cxnSpMkLst>
            <pc:docMk/>
            <pc:sldMk cId="752129212" sldId="311"/>
            <ac:cxnSpMk id="10" creationId="{FC6C2AB6-E695-4520-9F38-6B6A0DE36B04}"/>
          </ac:cxnSpMkLst>
        </pc:cxnChg>
        <pc:cxnChg chg="del">
          <ac:chgData name="Stuart C Wilde MBE" userId="effe1fc91cccb1d5" providerId="LiveId" clId="{0B7434C0-F6C9-5341-B016-8AA67EE59543}" dt="2023-12-05T19:53:43.301" v="419" actId="478"/>
          <ac:cxnSpMkLst>
            <pc:docMk/>
            <pc:sldMk cId="752129212" sldId="311"/>
            <ac:cxnSpMk id="11" creationId="{8F28B946-C7F6-4BF4-9E0C-3FACB97B07C7}"/>
          </ac:cxnSpMkLst>
        </pc:cxnChg>
      </pc:sldChg>
      <pc:sldChg chg="addSp delSp modSp mod">
        <pc:chgData name="Stuart C Wilde MBE" userId="effe1fc91cccb1d5" providerId="LiveId" clId="{0B7434C0-F6C9-5341-B016-8AA67EE59543}" dt="2023-12-06T20:06:40.832" v="1605" actId="1076"/>
        <pc:sldMkLst>
          <pc:docMk/>
          <pc:sldMk cId="1773157961" sldId="312"/>
        </pc:sldMkLst>
        <pc:spChg chg="add mod">
          <ac:chgData name="Stuart C Wilde MBE" userId="effe1fc91cccb1d5" providerId="LiveId" clId="{0B7434C0-F6C9-5341-B016-8AA67EE59543}" dt="2023-12-05T20:06:53.847" v="641" actId="20577"/>
          <ac:spMkLst>
            <pc:docMk/>
            <pc:sldMk cId="1773157961" sldId="312"/>
            <ac:spMk id="2" creationId="{A495E05F-48C8-0ACE-4833-A1140E3ABEB1}"/>
          </ac:spMkLst>
        </pc:spChg>
        <pc:spChg chg="del">
          <ac:chgData name="Stuart C Wilde MBE" userId="effe1fc91cccb1d5" providerId="LiveId" clId="{0B7434C0-F6C9-5341-B016-8AA67EE59543}" dt="2023-12-05T19:51:56.180" v="402" actId="478"/>
          <ac:spMkLst>
            <pc:docMk/>
            <pc:sldMk cId="1773157961" sldId="312"/>
            <ac:spMk id="4" creationId="{60735DC8-A105-4BD0-A57F-2FFC38AECE84}"/>
          </ac:spMkLst>
        </pc:spChg>
        <pc:spChg chg="mod">
          <ac:chgData name="Stuart C Wilde MBE" userId="effe1fc91cccb1d5" providerId="LiveId" clId="{0B7434C0-F6C9-5341-B016-8AA67EE59543}" dt="2023-12-06T20:06:40.832" v="1605" actId="1076"/>
          <ac:spMkLst>
            <pc:docMk/>
            <pc:sldMk cId="1773157961" sldId="312"/>
            <ac:spMk id="5" creationId="{B87297E9-27EB-6AF0-8C97-F4E8A6D16968}"/>
          </ac:spMkLst>
        </pc:spChg>
        <pc:spChg chg="mod">
          <ac:chgData name="Stuart C Wilde MBE" userId="effe1fc91cccb1d5" providerId="LiveId" clId="{0B7434C0-F6C9-5341-B016-8AA67EE59543}" dt="2023-12-06T20:06:40.832" v="1605" actId="1076"/>
          <ac:spMkLst>
            <pc:docMk/>
            <pc:sldMk cId="1773157961" sldId="312"/>
            <ac:spMk id="7" creationId="{AB9F1984-8564-07BD-BDCA-07341B501D7C}"/>
          </ac:spMkLst>
        </pc:spChg>
        <pc:spChg chg="del">
          <ac:chgData name="Stuart C Wilde MBE" userId="effe1fc91cccb1d5" providerId="LiveId" clId="{0B7434C0-F6C9-5341-B016-8AA67EE59543}" dt="2023-12-05T19:51:56.180" v="402" actId="478"/>
          <ac:spMkLst>
            <pc:docMk/>
            <pc:sldMk cId="1773157961" sldId="312"/>
            <ac:spMk id="14" creationId="{8F43C2BE-FC11-4556-86F2-8EE2FBBF10D2}"/>
          </ac:spMkLst>
        </pc:spChg>
        <pc:spChg chg="del">
          <ac:chgData name="Stuart C Wilde MBE" userId="effe1fc91cccb1d5" providerId="LiveId" clId="{0B7434C0-F6C9-5341-B016-8AA67EE59543}" dt="2023-12-05T19:51:56.180" v="402" actId="478"/>
          <ac:spMkLst>
            <pc:docMk/>
            <pc:sldMk cId="1773157961" sldId="312"/>
            <ac:spMk id="25" creationId="{F54BD576-CC82-43DA-A008-C28EF60A448A}"/>
          </ac:spMkLst>
        </pc:spChg>
        <pc:spChg chg="del">
          <ac:chgData name="Stuart C Wilde MBE" userId="effe1fc91cccb1d5" providerId="LiveId" clId="{0B7434C0-F6C9-5341-B016-8AA67EE59543}" dt="2023-12-05T20:06:47.687" v="638" actId="478"/>
          <ac:spMkLst>
            <pc:docMk/>
            <pc:sldMk cId="1773157961" sldId="312"/>
            <ac:spMk id="29" creationId="{C5A8C257-B6E4-D850-0685-E36894744DCB}"/>
          </ac:spMkLst>
        </pc:spChg>
        <pc:spChg chg="mod">
          <ac:chgData name="Stuart C Wilde MBE" userId="effe1fc91cccb1d5" providerId="LiveId" clId="{0B7434C0-F6C9-5341-B016-8AA67EE59543}" dt="2023-12-06T20:06:40.832" v="1605" actId="1076"/>
          <ac:spMkLst>
            <pc:docMk/>
            <pc:sldMk cId="1773157961" sldId="312"/>
            <ac:spMk id="31" creationId="{51B135BA-B471-C528-AA03-73269D55E2A6}"/>
          </ac:spMkLst>
        </pc:spChg>
        <pc:spChg chg="mod">
          <ac:chgData name="Stuart C Wilde MBE" userId="effe1fc91cccb1d5" providerId="LiveId" clId="{0B7434C0-F6C9-5341-B016-8AA67EE59543}" dt="2023-12-06T20:06:40.832" v="1605" actId="1076"/>
          <ac:spMkLst>
            <pc:docMk/>
            <pc:sldMk cId="1773157961" sldId="312"/>
            <ac:spMk id="32" creationId="{BD18D830-8EEA-9AFA-CCF4-99E5EAC262F2}"/>
          </ac:spMkLst>
        </pc:spChg>
        <pc:spChg chg="mod">
          <ac:chgData name="Stuart C Wilde MBE" userId="effe1fc91cccb1d5" providerId="LiveId" clId="{0B7434C0-F6C9-5341-B016-8AA67EE59543}" dt="2023-12-06T20:06:40.832" v="1605" actId="1076"/>
          <ac:spMkLst>
            <pc:docMk/>
            <pc:sldMk cId="1773157961" sldId="312"/>
            <ac:spMk id="39" creationId="{7BAB7287-8319-C684-9807-6D9183A73BE1}"/>
          </ac:spMkLst>
        </pc:spChg>
        <pc:spChg chg="mod">
          <ac:chgData name="Stuart C Wilde MBE" userId="effe1fc91cccb1d5" providerId="LiveId" clId="{0B7434C0-F6C9-5341-B016-8AA67EE59543}" dt="2023-12-06T20:06:40.832" v="1605" actId="1076"/>
          <ac:spMkLst>
            <pc:docMk/>
            <pc:sldMk cId="1773157961" sldId="312"/>
            <ac:spMk id="40" creationId="{708F40E5-72F0-3CD1-E955-5CA935466A61}"/>
          </ac:spMkLst>
        </pc:spChg>
        <pc:spChg chg="mod">
          <ac:chgData name="Stuart C Wilde MBE" userId="effe1fc91cccb1d5" providerId="LiveId" clId="{0B7434C0-F6C9-5341-B016-8AA67EE59543}" dt="2023-12-06T20:06:40.832" v="1605" actId="1076"/>
          <ac:spMkLst>
            <pc:docMk/>
            <pc:sldMk cId="1773157961" sldId="312"/>
            <ac:spMk id="46" creationId="{2C436F39-1361-AF33-3E88-540CDD868D69}"/>
          </ac:spMkLst>
        </pc:spChg>
        <pc:spChg chg="mod">
          <ac:chgData name="Stuart C Wilde MBE" userId="effe1fc91cccb1d5" providerId="LiveId" clId="{0B7434C0-F6C9-5341-B016-8AA67EE59543}" dt="2023-12-06T20:06:40.832" v="1605" actId="1076"/>
          <ac:spMkLst>
            <pc:docMk/>
            <pc:sldMk cId="1773157961" sldId="312"/>
            <ac:spMk id="47" creationId="{6AF6424C-33F8-8069-DDDC-8B0B192E3063}"/>
          </ac:spMkLst>
        </pc:spChg>
        <pc:picChg chg="mod">
          <ac:chgData name="Stuart C Wilde MBE" userId="effe1fc91cccb1d5" providerId="LiveId" clId="{0B7434C0-F6C9-5341-B016-8AA67EE59543}" dt="2023-12-06T20:06:40.832" v="1605" actId="1076"/>
          <ac:picMkLst>
            <pc:docMk/>
            <pc:sldMk cId="1773157961" sldId="312"/>
            <ac:picMk id="6" creationId="{94A4EB2C-54B9-BC94-70AB-93B0D85F8889}"/>
          </ac:picMkLst>
        </pc:picChg>
        <pc:picChg chg="mod">
          <ac:chgData name="Stuart C Wilde MBE" userId="effe1fc91cccb1d5" providerId="LiveId" clId="{0B7434C0-F6C9-5341-B016-8AA67EE59543}" dt="2023-12-06T20:06:40.832" v="1605" actId="1076"/>
          <ac:picMkLst>
            <pc:docMk/>
            <pc:sldMk cId="1773157961" sldId="312"/>
            <ac:picMk id="30" creationId="{94B1CAEC-5E4D-F13B-6ABC-7EA67531D2D5}"/>
          </ac:picMkLst>
        </pc:picChg>
        <pc:picChg chg="mod">
          <ac:chgData name="Stuart C Wilde MBE" userId="effe1fc91cccb1d5" providerId="LiveId" clId="{0B7434C0-F6C9-5341-B016-8AA67EE59543}" dt="2023-12-06T20:06:40.832" v="1605" actId="1076"/>
          <ac:picMkLst>
            <pc:docMk/>
            <pc:sldMk cId="1773157961" sldId="312"/>
            <ac:picMk id="38" creationId="{3319B895-F324-2BAB-F66D-8B16D1B5BCBD}"/>
          </ac:picMkLst>
        </pc:picChg>
        <pc:cxnChg chg="del">
          <ac:chgData name="Stuart C Wilde MBE" userId="effe1fc91cccb1d5" providerId="LiveId" clId="{0B7434C0-F6C9-5341-B016-8AA67EE59543}" dt="2023-12-05T19:51:56.180" v="402" actId="478"/>
          <ac:cxnSpMkLst>
            <pc:docMk/>
            <pc:sldMk cId="1773157961" sldId="312"/>
            <ac:cxnSpMk id="8" creationId="{50060E80-F1C3-4E50-B873-7CFDEEA90049}"/>
          </ac:cxnSpMkLst>
        </pc:cxnChg>
        <pc:cxnChg chg="del">
          <ac:chgData name="Stuart C Wilde MBE" userId="effe1fc91cccb1d5" providerId="LiveId" clId="{0B7434C0-F6C9-5341-B016-8AA67EE59543}" dt="2023-12-05T19:51:56.180" v="402" actId="478"/>
          <ac:cxnSpMkLst>
            <pc:docMk/>
            <pc:sldMk cId="1773157961" sldId="312"/>
            <ac:cxnSpMk id="9" creationId="{01C52B09-2839-4160-A3C1-6BB201E5D53A}"/>
          </ac:cxnSpMkLst>
        </pc:cxnChg>
        <pc:cxnChg chg="del">
          <ac:chgData name="Stuart C Wilde MBE" userId="effe1fc91cccb1d5" providerId="LiveId" clId="{0B7434C0-F6C9-5341-B016-8AA67EE59543}" dt="2023-12-05T19:51:56.180" v="402" actId="478"/>
          <ac:cxnSpMkLst>
            <pc:docMk/>
            <pc:sldMk cId="1773157961" sldId="312"/>
            <ac:cxnSpMk id="10" creationId="{FC6C2AB6-E695-4520-9F38-6B6A0DE36B04}"/>
          </ac:cxnSpMkLst>
        </pc:cxnChg>
        <pc:cxnChg chg="del">
          <ac:chgData name="Stuart C Wilde MBE" userId="effe1fc91cccb1d5" providerId="LiveId" clId="{0B7434C0-F6C9-5341-B016-8AA67EE59543}" dt="2023-12-05T19:51:56.180" v="402" actId="478"/>
          <ac:cxnSpMkLst>
            <pc:docMk/>
            <pc:sldMk cId="1773157961" sldId="312"/>
            <ac:cxnSpMk id="11" creationId="{8F28B946-C7F6-4BF4-9E0C-3FACB97B07C7}"/>
          </ac:cxnSpMkLst>
        </pc:cxnChg>
        <pc:cxnChg chg="mod">
          <ac:chgData name="Stuart C Wilde MBE" userId="effe1fc91cccb1d5" providerId="LiveId" clId="{0B7434C0-F6C9-5341-B016-8AA67EE59543}" dt="2023-12-06T20:06:40.832" v="1605" actId="1076"/>
          <ac:cxnSpMkLst>
            <pc:docMk/>
            <pc:sldMk cId="1773157961" sldId="312"/>
            <ac:cxnSpMk id="22" creationId="{9E51254B-3761-0561-40AE-FF52EEEC0EEB}"/>
          </ac:cxnSpMkLst>
        </pc:cxnChg>
        <pc:cxnChg chg="mod">
          <ac:chgData name="Stuart C Wilde MBE" userId="effe1fc91cccb1d5" providerId="LiveId" clId="{0B7434C0-F6C9-5341-B016-8AA67EE59543}" dt="2023-12-06T20:06:40.832" v="1605" actId="1076"/>
          <ac:cxnSpMkLst>
            <pc:docMk/>
            <pc:sldMk cId="1773157961" sldId="312"/>
            <ac:cxnSpMk id="33" creationId="{CF3529BB-C26A-EF89-45FC-B0E0EDB7B271}"/>
          </ac:cxnSpMkLst>
        </pc:cxnChg>
        <pc:cxnChg chg="mod">
          <ac:chgData name="Stuart C Wilde MBE" userId="effe1fc91cccb1d5" providerId="LiveId" clId="{0B7434C0-F6C9-5341-B016-8AA67EE59543}" dt="2023-12-06T20:06:40.832" v="1605" actId="1076"/>
          <ac:cxnSpMkLst>
            <pc:docMk/>
            <pc:sldMk cId="1773157961" sldId="312"/>
            <ac:cxnSpMk id="41" creationId="{6D0ED72D-9147-1882-96FA-18475FEE65F2}"/>
          </ac:cxnSpMkLst>
        </pc:cxnChg>
        <pc:cxnChg chg="mod">
          <ac:chgData name="Stuart C Wilde MBE" userId="effe1fc91cccb1d5" providerId="LiveId" clId="{0B7434C0-F6C9-5341-B016-8AA67EE59543}" dt="2023-12-06T20:06:40.832" v="1605" actId="1076"/>
          <ac:cxnSpMkLst>
            <pc:docMk/>
            <pc:sldMk cId="1773157961" sldId="312"/>
            <ac:cxnSpMk id="48" creationId="{28099E29-0C5A-D54A-FFC5-31469AD207A3}"/>
          </ac:cxnSpMkLst>
        </pc:cxnChg>
      </pc:sldChg>
      <pc:sldChg chg="addSp delSp modSp mod">
        <pc:chgData name="Stuart C Wilde MBE" userId="effe1fc91cccb1d5" providerId="LiveId" clId="{0B7434C0-F6C9-5341-B016-8AA67EE59543}" dt="2023-12-06T20:07:22.695" v="1606" actId="1076"/>
        <pc:sldMkLst>
          <pc:docMk/>
          <pc:sldMk cId="2869416868" sldId="313"/>
        </pc:sldMkLst>
        <pc:spChg chg="add mod">
          <ac:chgData name="Stuart C Wilde MBE" userId="effe1fc91cccb1d5" providerId="LiveId" clId="{0B7434C0-F6C9-5341-B016-8AA67EE59543}" dt="2023-12-05T20:07:05.547" v="645" actId="20577"/>
          <ac:spMkLst>
            <pc:docMk/>
            <pc:sldMk cId="2869416868" sldId="313"/>
            <ac:spMk id="2" creationId="{F75F216D-15D6-485C-7FC3-6E12129B6888}"/>
          </ac:spMkLst>
        </pc:spChg>
        <pc:spChg chg="del">
          <ac:chgData name="Stuart C Wilde MBE" userId="effe1fc91cccb1d5" providerId="LiveId" clId="{0B7434C0-F6C9-5341-B016-8AA67EE59543}" dt="2023-12-05T19:52:00.747" v="403" actId="478"/>
          <ac:spMkLst>
            <pc:docMk/>
            <pc:sldMk cId="2869416868" sldId="313"/>
            <ac:spMk id="4" creationId="{60735DC8-A105-4BD0-A57F-2FFC38AECE84}"/>
          </ac:spMkLst>
        </pc:spChg>
        <pc:spChg chg="mod">
          <ac:chgData name="Stuart C Wilde MBE" userId="effe1fc91cccb1d5" providerId="LiveId" clId="{0B7434C0-F6C9-5341-B016-8AA67EE59543}" dt="2023-12-06T20:07:22.695" v="1606" actId="1076"/>
          <ac:spMkLst>
            <pc:docMk/>
            <pc:sldMk cId="2869416868" sldId="313"/>
            <ac:spMk id="5" creationId="{B87297E9-27EB-6AF0-8C97-F4E8A6D16968}"/>
          </ac:spMkLst>
        </pc:spChg>
        <pc:spChg chg="del">
          <ac:chgData name="Stuart C Wilde MBE" userId="effe1fc91cccb1d5" providerId="LiveId" clId="{0B7434C0-F6C9-5341-B016-8AA67EE59543}" dt="2023-12-05T20:07:00.283" v="642" actId="478"/>
          <ac:spMkLst>
            <pc:docMk/>
            <pc:sldMk cId="2869416868" sldId="313"/>
            <ac:spMk id="12" creationId="{C8A716BD-C83B-086A-417E-58B15C40FC89}"/>
          </ac:spMkLst>
        </pc:spChg>
        <pc:spChg chg="del">
          <ac:chgData name="Stuart C Wilde MBE" userId="effe1fc91cccb1d5" providerId="LiveId" clId="{0B7434C0-F6C9-5341-B016-8AA67EE59543}" dt="2023-12-05T19:52:00.747" v="403" actId="478"/>
          <ac:spMkLst>
            <pc:docMk/>
            <pc:sldMk cId="2869416868" sldId="313"/>
            <ac:spMk id="14" creationId="{8F43C2BE-FC11-4556-86F2-8EE2FBBF10D2}"/>
          </ac:spMkLst>
        </pc:spChg>
        <pc:spChg chg="del">
          <ac:chgData name="Stuart C Wilde MBE" userId="effe1fc91cccb1d5" providerId="LiveId" clId="{0B7434C0-F6C9-5341-B016-8AA67EE59543}" dt="2023-12-05T19:52:00.747" v="403" actId="478"/>
          <ac:spMkLst>
            <pc:docMk/>
            <pc:sldMk cId="2869416868" sldId="313"/>
            <ac:spMk id="25" creationId="{F54BD576-CC82-43DA-A008-C28EF60A448A}"/>
          </ac:spMkLst>
        </pc:spChg>
        <pc:picChg chg="mod">
          <ac:chgData name="Stuart C Wilde MBE" userId="effe1fc91cccb1d5" providerId="LiveId" clId="{0B7434C0-F6C9-5341-B016-8AA67EE59543}" dt="2023-12-06T20:07:22.695" v="1606" actId="1076"/>
          <ac:picMkLst>
            <pc:docMk/>
            <pc:sldMk cId="2869416868" sldId="313"/>
            <ac:picMk id="13" creationId="{8EBB8EBD-1856-56F8-9F81-4689CE7F4806}"/>
          </ac:picMkLst>
        </pc:picChg>
        <pc:cxnChg chg="del">
          <ac:chgData name="Stuart C Wilde MBE" userId="effe1fc91cccb1d5" providerId="LiveId" clId="{0B7434C0-F6C9-5341-B016-8AA67EE59543}" dt="2023-12-05T19:52:00.747" v="403" actId="478"/>
          <ac:cxnSpMkLst>
            <pc:docMk/>
            <pc:sldMk cId="2869416868" sldId="313"/>
            <ac:cxnSpMk id="8" creationId="{50060E80-F1C3-4E50-B873-7CFDEEA90049}"/>
          </ac:cxnSpMkLst>
        </pc:cxnChg>
        <pc:cxnChg chg="del">
          <ac:chgData name="Stuart C Wilde MBE" userId="effe1fc91cccb1d5" providerId="LiveId" clId="{0B7434C0-F6C9-5341-B016-8AA67EE59543}" dt="2023-12-05T19:52:00.747" v="403" actId="478"/>
          <ac:cxnSpMkLst>
            <pc:docMk/>
            <pc:sldMk cId="2869416868" sldId="313"/>
            <ac:cxnSpMk id="9" creationId="{01C52B09-2839-4160-A3C1-6BB201E5D53A}"/>
          </ac:cxnSpMkLst>
        </pc:cxnChg>
        <pc:cxnChg chg="del">
          <ac:chgData name="Stuart C Wilde MBE" userId="effe1fc91cccb1d5" providerId="LiveId" clId="{0B7434C0-F6C9-5341-B016-8AA67EE59543}" dt="2023-12-05T19:52:00.747" v="403" actId="478"/>
          <ac:cxnSpMkLst>
            <pc:docMk/>
            <pc:sldMk cId="2869416868" sldId="313"/>
            <ac:cxnSpMk id="10" creationId="{FC6C2AB6-E695-4520-9F38-6B6A0DE36B04}"/>
          </ac:cxnSpMkLst>
        </pc:cxnChg>
        <pc:cxnChg chg="del">
          <ac:chgData name="Stuart C Wilde MBE" userId="effe1fc91cccb1d5" providerId="LiveId" clId="{0B7434C0-F6C9-5341-B016-8AA67EE59543}" dt="2023-12-05T19:52:00.747" v="403" actId="478"/>
          <ac:cxnSpMkLst>
            <pc:docMk/>
            <pc:sldMk cId="2869416868" sldId="313"/>
            <ac:cxnSpMk id="11" creationId="{8F28B946-C7F6-4BF4-9E0C-3FACB97B07C7}"/>
          </ac:cxnSpMkLst>
        </pc:cxnChg>
        <pc:cxnChg chg="mod">
          <ac:chgData name="Stuart C Wilde MBE" userId="effe1fc91cccb1d5" providerId="LiveId" clId="{0B7434C0-F6C9-5341-B016-8AA67EE59543}" dt="2023-12-06T20:07:22.695" v="1606" actId="1076"/>
          <ac:cxnSpMkLst>
            <pc:docMk/>
            <pc:sldMk cId="2869416868" sldId="313"/>
            <ac:cxnSpMk id="22" creationId="{9E51254B-3761-0561-40AE-FF52EEEC0EEB}"/>
          </ac:cxnSpMkLst>
        </pc:cxnChg>
      </pc:sldChg>
      <pc:sldChg chg="addSp delSp modSp mod">
        <pc:chgData name="Stuart C Wilde MBE" userId="effe1fc91cccb1d5" providerId="LiveId" clId="{0B7434C0-F6C9-5341-B016-8AA67EE59543}" dt="2023-12-06T20:07:45.058" v="1608" actId="478"/>
        <pc:sldMkLst>
          <pc:docMk/>
          <pc:sldMk cId="4203340563" sldId="314"/>
        </pc:sldMkLst>
        <pc:spChg chg="mod">
          <ac:chgData name="Stuart C Wilde MBE" userId="effe1fc91cccb1d5" providerId="LiveId" clId="{0B7434C0-F6C9-5341-B016-8AA67EE59543}" dt="2023-12-06T20:07:40.115" v="1607" actId="1076"/>
          <ac:spMkLst>
            <pc:docMk/>
            <pc:sldMk cId="4203340563" sldId="314"/>
            <ac:spMk id="2" creationId="{C7436DC6-7598-31D7-924F-7E1FA1CC0C92}"/>
          </ac:spMkLst>
        </pc:spChg>
        <pc:spChg chg="del mod">
          <ac:chgData name="Stuart C Wilde MBE" userId="effe1fc91cccb1d5" providerId="LiveId" clId="{0B7434C0-F6C9-5341-B016-8AA67EE59543}" dt="2023-12-06T20:07:45.058" v="1608" actId="478"/>
          <ac:spMkLst>
            <pc:docMk/>
            <pc:sldMk cId="4203340563" sldId="314"/>
            <ac:spMk id="3" creationId="{0EFC07F8-D702-DA51-9870-0D93D925D916}"/>
          </ac:spMkLst>
        </pc:spChg>
        <pc:spChg chg="del">
          <ac:chgData name="Stuart C Wilde MBE" userId="effe1fc91cccb1d5" providerId="LiveId" clId="{0B7434C0-F6C9-5341-B016-8AA67EE59543}" dt="2023-12-05T19:52:06.388" v="404" actId="478"/>
          <ac:spMkLst>
            <pc:docMk/>
            <pc:sldMk cId="4203340563" sldId="314"/>
            <ac:spMk id="4" creationId="{60735DC8-A105-4BD0-A57F-2FFC38AECE84}"/>
          </ac:spMkLst>
        </pc:spChg>
        <pc:spChg chg="mod">
          <ac:chgData name="Stuart C Wilde MBE" userId="effe1fc91cccb1d5" providerId="LiveId" clId="{0B7434C0-F6C9-5341-B016-8AA67EE59543}" dt="2023-12-06T20:07:40.115" v="1607" actId="1076"/>
          <ac:spMkLst>
            <pc:docMk/>
            <pc:sldMk cId="4203340563" sldId="314"/>
            <ac:spMk id="5" creationId="{59D41C91-DBDA-F97E-C89A-DB8E43DFAB6A}"/>
          </ac:spMkLst>
        </pc:spChg>
        <pc:spChg chg="mod">
          <ac:chgData name="Stuart C Wilde MBE" userId="effe1fc91cccb1d5" providerId="LiveId" clId="{0B7434C0-F6C9-5341-B016-8AA67EE59543}" dt="2023-12-06T20:07:40.115" v="1607" actId="1076"/>
          <ac:spMkLst>
            <pc:docMk/>
            <pc:sldMk cId="4203340563" sldId="314"/>
            <ac:spMk id="7" creationId="{AB9F1984-8564-07BD-BDCA-07341B501D7C}"/>
          </ac:spMkLst>
        </pc:spChg>
        <pc:spChg chg="mod">
          <ac:chgData name="Stuart C Wilde MBE" userId="effe1fc91cccb1d5" providerId="LiveId" clId="{0B7434C0-F6C9-5341-B016-8AA67EE59543}" dt="2023-12-06T20:07:40.115" v="1607" actId="1076"/>
          <ac:spMkLst>
            <pc:docMk/>
            <pc:sldMk cId="4203340563" sldId="314"/>
            <ac:spMk id="13" creationId="{82A13771-ABD9-942D-F473-DB4587226046}"/>
          </ac:spMkLst>
        </pc:spChg>
        <pc:spChg chg="del">
          <ac:chgData name="Stuart C Wilde MBE" userId="effe1fc91cccb1d5" providerId="LiveId" clId="{0B7434C0-F6C9-5341-B016-8AA67EE59543}" dt="2023-12-05T19:52:06.388" v="404" actId="478"/>
          <ac:spMkLst>
            <pc:docMk/>
            <pc:sldMk cId="4203340563" sldId="314"/>
            <ac:spMk id="14" creationId="{8F43C2BE-FC11-4556-86F2-8EE2FBBF10D2}"/>
          </ac:spMkLst>
        </pc:spChg>
        <pc:spChg chg="add mod">
          <ac:chgData name="Stuart C Wilde MBE" userId="effe1fc91cccb1d5" providerId="LiveId" clId="{0B7434C0-F6C9-5341-B016-8AA67EE59543}" dt="2023-12-05T20:07:16.855" v="649" actId="20577"/>
          <ac:spMkLst>
            <pc:docMk/>
            <pc:sldMk cId="4203340563" sldId="314"/>
            <ac:spMk id="15" creationId="{53D9DF4C-D813-8E37-C677-D866AC096D72}"/>
          </ac:spMkLst>
        </pc:spChg>
        <pc:spChg chg="mod">
          <ac:chgData name="Stuart C Wilde MBE" userId="effe1fc91cccb1d5" providerId="LiveId" clId="{0B7434C0-F6C9-5341-B016-8AA67EE59543}" dt="2023-12-06T20:07:40.115" v="1607" actId="1076"/>
          <ac:spMkLst>
            <pc:docMk/>
            <pc:sldMk cId="4203340563" sldId="314"/>
            <ac:spMk id="16" creationId="{6C911A5D-B79E-B00E-D8E5-B1AE9DFB59F8}"/>
          </ac:spMkLst>
        </pc:spChg>
        <pc:spChg chg="mod">
          <ac:chgData name="Stuart C Wilde MBE" userId="effe1fc91cccb1d5" providerId="LiveId" clId="{0B7434C0-F6C9-5341-B016-8AA67EE59543}" dt="2023-12-06T20:07:40.115" v="1607" actId="1076"/>
          <ac:spMkLst>
            <pc:docMk/>
            <pc:sldMk cId="4203340563" sldId="314"/>
            <ac:spMk id="17" creationId="{C56E6D60-6965-C9B0-B9A1-62F013EA7806}"/>
          </ac:spMkLst>
        </pc:spChg>
        <pc:spChg chg="mod">
          <ac:chgData name="Stuart C Wilde MBE" userId="effe1fc91cccb1d5" providerId="LiveId" clId="{0B7434C0-F6C9-5341-B016-8AA67EE59543}" dt="2023-12-06T20:07:40.115" v="1607" actId="1076"/>
          <ac:spMkLst>
            <pc:docMk/>
            <pc:sldMk cId="4203340563" sldId="314"/>
            <ac:spMk id="18" creationId="{6988B989-C11D-F9B0-4999-EA4CFEBCAA32}"/>
          </ac:spMkLst>
        </pc:spChg>
        <pc:spChg chg="mod">
          <ac:chgData name="Stuart C Wilde MBE" userId="effe1fc91cccb1d5" providerId="LiveId" clId="{0B7434C0-F6C9-5341-B016-8AA67EE59543}" dt="2023-12-06T20:07:40.115" v="1607" actId="1076"/>
          <ac:spMkLst>
            <pc:docMk/>
            <pc:sldMk cId="4203340563" sldId="314"/>
            <ac:spMk id="19" creationId="{CD3A5A2D-A054-5F27-F0E7-24CEE7A72D2D}"/>
          </ac:spMkLst>
        </pc:spChg>
        <pc:spChg chg="mod">
          <ac:chgData name="Stuart C Wilde MBE" userId="effe1fc91cccb1d5" providerId="LiveId" clId="{0B7434C0-F6C9-5341-B016-8AA67EE59543}" dt="2023-12-06T20:07:40.115" v="1607" actId="1076"/>
          <ac:spMkLst>
            <pc:docMk/>
            <pc:sldMk cId="4203340563" sldId="314"/>
            <ac:spMk id="20" creationId="{54527D33-4F3C-AA43-BA75-566D4891B9FA}"/>
          </ac:spMkLst>
        </pc:spChg>
        <pc:spChg chg="mod">
          <ac:chgData name="Stuart C Wilde MBE" userId="effe1fc91cccb1d5" providerId="LiveId" clId="{0B7434C0-F6C9-5341-B016-8AA67EE59543}" dt="2023-12-06T20:07:40.115" v="1607" actId="1076"/>
          <ac:spMkLst>
            <pc:docMk/>
            <pc:sldMk cId="4203340563" sldId="314"/>
            <ac:spMk id="21" creationId="{024B71D7-610F-5C6D-8D12-C6FE7A402EB8}"/>
          </ac:spMkLst>
        </pc:spChg>
        <pc:spChg chg="del">
          <ac:chgData name="Stuart C Wilde MBE" userId="effe1fc91cccb1d5" providerId="LiveId" clId="{0B7434C0-F6C9-5341-B016-8AA67EE59543}" dt="2023-12-05T19:52:06.388" v="404" actId="478"/>
          <ac:spMkLst>
            <pc:docMk/>
            <pc:sldMk cId="4203340563" sldId="314"/>
            <ac:spMk id="25" creationId="{F54BD576-CC82-43DA-A008-C28EF60A448A}"/>
          </ac:spMkLst>
        </pc:spChg>
        <pc:spChg chg="del">
          <ac:chgData name="Stuart C Wilde MBE" userId="effe1fc91cccb1d5" providerId="LiveId" clId="{0B7434C0-F6C9-5341-B016-8AA67EE59543}" dt="2023-12-05T20:07:11.678" v="646" actId="478"/>
          <ac:spMkLst>
            <pc:docMk/>
            <pc:sldMk cId="4203340563" sldId="314"/>
            <ac:spMk id="29" creationId="{C5A8C257-B6E4-D850-0685-E36894744DCB}"/>
          </ac:spMkLst>
        </pc:spChg>
        <pc:picChg chg="mod">
          <ac:chgData name="Stuart C Wilde MBE" userId="effe1fc91cccb1d5" providerId="LiveId" clId="{0B7434C0-F6C9-5341-B016-8AA67EE59543}" dt="2023-12-06T20:07:40.115" v="1607" actId="1076"/>
          <ac:picMkLst>
            <pc:docMk/>
            <pc:sldMk cId="4203340563" sldId="314"/>
            <ac:picMk id="12" creationId="{29E1C692-4455-75F4-136F-5848786B0951}"/>
          </ac:picMkLst>
        </pc:picChg>
        <pc:cxnChg chg="mod">
          <ac:chgData name="Stuart C Wilde MBE" userId="effe1fc91cccb1d5" providerId="LiveId" clId="{0B7434C0-F6C9-5341-B016-8AA67EE59543}" dt="2023-12-06T20:07:40.115" v="1607" actId="1076"/>
          <ac:cxnSpMkLst>
            <pc:docMk/>
            <pc:sldMk cId="4203340563" sldId="314"/>
            <ac:cxnSpMk id="6" creationId="{98394A0D-EA94-2A7D-CAC7-F5C3A695B166}"/>
          </ac:cxnSpMkLst>
        </pc:cxnChg>
        <pc:cxnChg chg="del">
          <ac:chgData name="Stuart C Wilde MBE" userId="effe1fc91cccb1d5" providerId="LiveId" clId="{0B7434C0-F6C9-5341-B016-8AA67EE59543}" dt="2023-12-05T19:52:06.388" v="404" actId="478"/>
          <ac:cxnSpMkLst>
            <pc:docMk/>
            <pc:sldMk cId="4203340563" sldId="314"/>
            <ac:cxnSpMk id="8" creationId="{50060E80-F1C3-4E50-B873-7CFDEEA90049}"/>
          </ac:cxnSpMkLst>
        </pc:cxnChg>
        <pc:cxnChg chg="del">
          <ac:chgData name="Stuart C Wilde MBE" userId="effe1fc91cccb1d5" providerId="LiveId" clId="{0B7434C0-F6C9-5341-B016-8AA67EE59543}" dt="2023-12-05T19:52:06.388" v="404" actId="478"/>
          <ac:cxnSpMkLst>
            <pc:docMk/>
            <pc:sldMk cId="4203340563" sldId="314"/>
            <ac:cxnSpMk id="9" creationId="{01C52B09-2839-4160-A3C1-6BB201E5D53A}"/>
          </ac:cxnSpMkLst>
        </pc:cxnChg>
        <pc:cxnChg chg="del">
          <ac:chgData name="Stuart C Wilde MBE" userId="effe1fc91cccb1d5" providerId="LiveId" clId="{0B7434C0-F6C9-5341-B016-8AA67EE59543}" dt="2023-12-05T19:52:06.388" v="404" actId="478"/>
          <ac:cxnSpMkLst>
            <pc:docMk/>
            <pc:sldMk cId="4203340563" sldId="314"/>
            <ac:cxnSpMk id="10" creationId="{FC6C2AB6-E695-4520-9F38-6B6A0DE36B04}"/>
          </ac:cxnSpMkLst>
        </pc:cxnChg>
        <pc:cxnChg chg="del">
          <ac:chgData name="Stuart C Wilde MBE" userId="effe1fc91cccb1d5" providerId="LiveId" clId="{0B7434C0-F6C9-5341-B016-8AA67EE59543}" dt="2023-12-05T19:52:06.388" v="404" actId="478"/>
          <ac:cxnSpMkLst>
            <pc:docMk/>
            <pc:sldMk cId="4203340563" sldId="314"/>
            <ac:cxnSpMk id="11" creationId="{8F28B946-C7F6-4BF4-9E0C-3FACB97B07C7}"/>
          </ac:cxnSpMkLst>
        </pc:cxnChg>
        <pc:cxnChg chg="mod">
          <ac:chgData name="Stuart C Wilde MBE" userId="effe1fc91cccb1d5" providerId="LiveId" clId="{0B7434C0-F6C9-5341-B016-8AA67EE59543}" dt="2023-12-06T20:07:40.115" v="1607" actId="1076"/>
          <ac:cxnSpMkLst>
            <pc:docMk/>
            <pc:sldMk cId="4203340563" sldId="314"/>
            <ac:cxnSpMk id="22" creationId="{9E51254B-3761-0561-40AE-FF52EEEC0EEB}"/>
          </ac:cxnSpMkLst>
        </pc:cxnChg>
        <pc:cxnChg chg="mod">
          <ac:chgData name="Stuart C Wilde MBE" userId="effe1fc91cccb1d5" providerId="LiveId" clId="{0B7434C0-F6C9-5341-B016-8AA67EE59543}" dt="2023-12-06T20:07:40.115" v="1607" actId="1076"/>
          <ac:cxnSpMkLst>
            <pc:docMk/>
            <pc:sldMk cId="4203340563" sldId="314"/>
            <ac:cxnSpMk id="23" creationId="{DF11ADB4-697F-D144-4667-87566FA9D767}"/>
          </ac:cxnSpMkLst>
        </pc:cxnChg>
        <pc:cxnChg chg="mod">
          <ac:chgData name="Stuart C Wilde MBE" userId="effe1fc91cccb1d5" providerId="LiveId" clId="{0B7434C0-F6C9-5341-B016-8AA67EE59543}" dt="2023-12-06T20:07:40.115" v="1607" actId="1076"/>
          <ac:cxnSpMkLst>
            <pc:docMk/>
            <pc:sldMk cId="4203340563" sldId="314"/>
            <ac:cxnSpMk id="24" creationId="{90F05548-EC6B-EBE0-C789-81DAE835C60E}"/>
          </ac:cxnSpMkLst>
        </pc:cxnChg>
        <pc:cxnChg chg="mod">
          <ac:chgData name="Stuart C Wilde MBE" userId="effe1fc91cccb1d5" providerId="LiveId" clId="{0B7434C0-F6C9-5341-B016-8AA67EE59543}" dt="2023-12-06T20:07:40.115" v="1607" actId="1076"/>
          <ac:cxnSpMkLst>
            <pc:docMk/>
            <pc:sldMk cId="4203340563" sldId="314"/>
            <ac:cxnSpMk id="26" creationId="{D4F89BBD-0659-BD95-4B77-9DAFCC07BDC6}"/>
          </ac:cxnSpMkLst>
        </pc:cxnChg>
      </pc:sldChg>
      <pc:sldChg chg="addSp delSp modSp mod">
        <pc:chgData name="Stuart C Wilde MBE" userId="effe1fc91cccb1d5" providerId="LiveId" clId="{0B7434C0-F6C9-5341-B016-8AA67EE59543}" dt="2023-12-06T20:07:58.424" v="1609" actId="1076"/>
        <pc:sldMkLst>
          <pc:docMk/>
          <pc:sldMk cId="3282555369" sldId="316"/>
        </pc:sldMkLst>
        <pc:spChg chg="add mod">
          <ac:chgData name="Stuart C Wilde MBE" userId="effe1fc91cccb1d5" providerId="LiveId" clId="{0B7434C0-F6C9-5341-B016-8AA67EE59543}" dt="2023-12-05T20:07:27.170" v="652" actId="20577"/>
          <ac:spMkLst>
            <pc:docMk/>
            <pc:sldMk cId="3282555369" sldId="316"/>
            <ac:spMk id="2" creationId="{7369005B-1E6F-54A4-3256-9B3C976CB225}"/>
          </ac:spMkLst>
        </pc:spChg>
        <pc:spChg chg="del">
          <ac:chgData name="Stuart C Wilde MBE" userId="effe1fc91cccb1d5" providerId="LiveId" clId="{0B7434C0-F6C9-5341-B016-8AA67EE59543}" dt="2023-12-05T19:52:11.934" v="405" actId="478"/>
          <ac:spMkLst>
            <pc:docMk/>
            <pc:sldMk cId="3282555369" sldId="316"/>
            <ac:spMk id="4" creationId="{60735DC8-A105-4BD0-A57F-2FFC38AECE84}"/>
          </ac:spMkLst>
        </pc:spChg>
        <pc:spChg chg="mod">
          <ac:chgData name="Stuart C Wilde MBE" userId="effe1fc91cccb1d5" providerId="LiveId" clId="{0B7434C0-F6C9-5341-B016-8AA67EE59543}" dt="2023-12-06T20:07:58.424" v="1609" actId="1076"/>
          <ac:spMkLst>
            <pc:docMk/>
            <pc:sldMk cId="3282555369" sldId="316"/>
            <ac:spMk id="5" creationId="{B87297E9-27EB-6AF0-8C97-F4E8A6D16968}"/>
          </ac:spMkLst>
        </pc:spChg>
        <pc:spChg chg="mod">
          <ac:chgData name="Stuart C Wilde MBE" userId="effe1fc91cccb1d5" providerId="LiveId" clId="{0B7434C0-F6C9-5341-B016-8AA67EE59543}" dt="2023-12-06T20:07:58.424" v="1609" actId="1076"/>
          <ac:spMkLst>
            <pc:docMk/>
            <pc:sldMk cId="3282555369" sldId="316"/>
            <ac:spMk id="7" creationId="{AB9F1984-8564-07BD-BDCA-07341B501D7C}"/>
          </ac:spMkLst>
        </pc:spChg>
        <pc:spChg chg="del">
          <ac:chgData name="Stuart C Wilde MBE" userId="effe1fc91cccb1d5" providerId="LiveId" clId="{0B7434C0-F6C9-5341-B016-8AA67EE59543}" dt="2023-12-05T19:52:11.934" v="405" actId="478"/>
          <ac:spMkLst>
            <pc:docMk/>
            <pc:sldMk cId="3282555369" sldId="316"/>
            <ac:spMk id="14" creationId="{8F43C2BE-FC11-4556-86F2-8EE2FBBF10D2}"/>
          </ac:spMkLst>
        </pc:spChg>
        <pc:spChg chg="del">
          <ac:chgData name="Stuart C Wilde MBE" userId="effe1fc91cccb1d5" providerId="LiveId" clId="{0B7434C0-F6C9-5341-B016-8AA67EE59543}" dt="2023-12-05T19:52:11.934" v="405" actId="478"/>
          <ac:spMkLst>
            <pc:docMk/>
            <pc:sldMk cId="3282555369" sldId="316"/>
            <ac:spMk id="25" creationId="{F54BD576-CC82-43DA-A008-C28EF60A448A}"/>
          </ac:spMkLst>
        </pc:spChg>
        <pc:spChg chg="del">
          <ac:chgData name="Stuart C Wilde MBE" userId="effe1fc91cccb1d5" providerId="LiveId" clId="{0B7434C0-F6C9-5341-B016-8AA67EE59543}" dt="2023-12-05T20:07:32.529" v="653" actId="478"/>
          <ac:spMkLst>
            <pc:docMk/>
            <pc:sldMk cId="3282555369" sldId="316"/>
            <ac:spMk id="29" creationId="{C5A8C257-B6E4-D850-0685-E36894744DCB}"/>
          </ac:spMkLst>
        </pc:spChg>
        <pc:spChg chg="mod">
          <ac:chgData name="Stuart C Wilde MBE" userId="effe1fc91cccb1d5" providerId="LiveId" clId="{0B7434C0-F6C9-5341-B016-8AA67EE59543}" dt="2023-12-06T20:07:58.424" v="1609" actId="1076"/>
          <ac:spMkLst>
            <pc:docMk/>
            <pc:sldMk cId="3282555369" sldId="316"/>
            <ac:spMk id="31" creationId="{51B135BA-B471-C528-AA03-73269D55E2A6}"/>
          </ac:spMkLst>
        </pc:spChg>
        <pc:spChg chg="mod">
          <ac:chgData name="Stuart C Wilde MBE" userId="effe1fc91cccb1d5" providerId="LiveId" clId="{0B7434C0-F6C9-5341-B016-8AA67EE59543}" dt="2023-12-06T20:07:58.424" v="1609" actId="1076"/>
          <ac:spMkLst>
            <pc:docMk/>
            <pc:sldMk cId="3282555369" sldId="316"/>
            <ac:spMk id="32" creationId="{BD18D830-8EEA-9AFA-CCF4-99E5EAC262F2}"/>
          </ac:spMkLst>
        </pc:spChg>
        <pc:spChg chg="mod">
          <ac:chgData name="Stuart C Wilde MBE" userId="effe1fc91cccb1d5" providerId="LiveId" clId="{0B7434C0-F6C9-5341-B016-8AA67EE59543}" dt="2023-12-06T20:07:58.424" v="1609" actId="1076"/>
          <ac:spMkLst>
            <pc:docMk/>
            <pc:sldMk cId="3282555369" sldId="316"/>
            <ac:spMk id="39" creationId="{7BAB7287-8319-C684-9807-6D9183A73BE1}"/>
          </ac:spMkLst>
        </pc:spChg>
        <pc:spChg chg="mod">
          <ac:chgData name="Stuart C Wilde MBE" userId="effe1fc91cccb1d5" providerId="LiveId" clId="{0B7434C0-F6C9-5341-B016-8AA67EE59543}" dt="2023-12-06T20:07:58.424" v="1609" actId="1076"/>
          <ac:spMkLst>
            <pc:docMk/>
            <pc:sldMk cId="3282555369" sldId="316"/>
            <ac:spMk id="40" creationId="{708F40E5-72F0-3CD1-E955-5CA935466A61}"/>
          </ac:spMkLst>
        </pc:spChg>
        <pc:picChg chg="mod">
          <ac:chgData name="Stuart C Wilde MBE" userId="effe1fc91cccb1d5" providerId="LiveId" clId="{0B7434C0-F6C9-5341-B016-8AA67EE59543}" dt="2023-12-06T20:07:58.424" v="1609" actId="1076"/>
          <ac:picMkLst>
            <pc:docMk/>
            <pc:sldMk cId="3282555369" sldId="316"/>
            <ac:picMk id="6" creationId="{36438B9C-5103-35DD-3CE3-F66D982ABE34}"/>
          </ac:picMkLst>
        </pc:picChg>
        <pc:picChg chg="mod">
          <ac:chgData name="Stuart C Wilde MBE" userId="effe1fc91cccb1d5" providerId="LiveId" clId="{0B7434C0-F6C9-5341-B016-8AA67EE59543}" dt="2023-12-06T20:07:58.424" v="1609" actId="1076"/>
          <ac:picMkLst>
            <pc:docMk/>
            <pc:sldMk cId="3282555369" sldId="316"/>
            <ac:picMk id="13" creationId="{036E69B2-FBFC-3022-7F5B-5802E9967062}"/>
          </ac:picMkLst>
        </pc:picChg>
        <pc:cxnChg chg="del">
          <ac:chgData name="Stuart C Wilde MBE" userId="effe1fc91cccb1d5" providerId="LiveId" clId="{0B7434C0-F6C9-5341-B016-8AA67EE59543}" dt="2023-12-05T19:52:11.934" v="405" actId="478"/>
          <ac:cxnSpMkLst>
            <pc:docMk/>
            <pc:sldMk cId="3282555369" sldId="316"/>
            <ac:cxnSpMk id="8" creationId="{50060E80-F1C3-4E50-B873-7CFDEEA90049}"/>
          </ac:cxnSpMkLst>
        </pc:cxnChg>
        <pc:cxnChg chg="del">
          <ac:chgData name="Stuart C Wilde MBE" userId="effe1fc91cccb1d5" providerId="LiveId" clId="{0B7434C0-F6C9-5341-B016-8AA67EE59543}" dt="2023-12-05T19:52:11.934" v="405" actId="478"/>
          <ac:cxnSpMkLst>
            <pc:docMk/>
            <pc:sldMk cId="3282555369" sldId="316"/>
            <ac:cxnSpMk id="9" creationId="{01C52B09-2839-4160-A3C1-6BB201E5D53A}"/>
          </ac:cxnSpMkLst>
        </pc:cxnChg>
        <pc:cxnChg chg="del">
          <ac:chgData name="Stuart C Wilde MBE" userId="effe1fc91cccb1d5" providerId="LiveId" clId="{0B7434C0-F6C9-5341-B016-8AA67EE59543}" dt="2023-12-05T19:52:11.934" v="405" actId="478"/>
          <ac:cxnSpMkLst>
            <pc:docMk/>
            <pc:sldMk cId="3282555369" sldId="316"/>
            <ac:cxnSpMk id="10" creationId="{FC6C2AB6-E695-4520-9F38-6B6A0DE36B04}"/>
          </ac:cxnSpMkLst>
        </pc:cxnChg>
        <pc:cxnChg chg="del">
          <ac:chgData name="Stuart C Wilde MBE" userId="effe1fc91cccb1d5" providerId="LiveId" clId="{0B7434C0-F6C9-5341-B016-8AA67EE59543}" dt="2023-12-05T19:52:11.934" v="405" actId="478"/>
          <ac:cxnSpMkLst>
            <pc:docMk/>
            <pc:sldMk cId="3282555369" sldId="316"/>
            <ac:cxnSpMk id="11" creationId="{8F28B946-C7F6-4BF4-9E0C-3FACB97B07C7}"/>
          </ac:cxnSpMkLst>
        </pc:cxnChg>
        <pc:cxnChg chg="mod">
          <ac:chgData name="Stuart C Wilde MBE" userId="effe1fc91cccb1d5" providerId="LiveId" clId="{0B7434C0-F6C9-5341-B016-8AA67EE59543}" dt="2023-12-06T20:07:58.424" v="1609" actId="1076"/>
          <ac:cxnSpMkLst>
            <pc:docMk/>
            <pc:sldMk cId="3282555369" sldId="316"/>
            <ac:cxnSpMk id="16" creationId="{80E8D6AC-D6AE-DE8C-12DC-2891A05004D6}"/>
          </ac:cxnSpMkLst>
        </pc:cxnChg>
        <pc:cxnChg chg="mod">
          <ac:chgData name="Stuart C Wilde MBE" userId="effe1fc91cccb1d5" providerId="LiveId" clId="{0B7434C0-F6C9-5341-B016-8AA67EE59543}" dt="2023-12-06T20:07:58.424" v="1609" actId="1076"/>
          <ac:cxnSpMkLst>
            <pc:docMk/>
            <pc:sldMk cId="3282555369" sldId="316"/>
            <ac:cxnSpMk id="22" creationId="{9E51254B-3761-0561-40AE-FF52EEEC0EEB}"/>
          </ac:cxnSpMkLst>
        </pc:cxnChg>
        <pc:cxnChg chg="mod">
          <ac:chgData name="Stuart C Wilde MBE" userId="effe1fc91cccb1d5" providerId="LiveId" clId="{0B7434C0-F6C9-5341-B016-8AA67EE59543}" dt="2023-12-06T20:07:58.424" v="1609" actId="1076"/>
          <ac:cxnSpMkLst>
            <pc:docMk/>
            <pc:sldMk cId="3282555369" sldId="316"/>
            <ac:cxnSpMk id="33" creationId="{CF3529BB-C26A-EF89-45FC-B0E0EDB7B271}"/>
          </ac:cxnSpMkLst>
        </pc:cxnChg>
      </pc:sldChg>
      <pc:sldChg chg="addSp delSp modSp mod">
        <pc:chgData name="Stuart C Wilde MBE" userId="effe1fc91cccb1d5" providerId="LiveId" clId="{0B7434C0-F6C9-5341-B016-8AA67EE59543}" dt="2023-12-06T20:08:30.075" v="1615" actId="1038"/>
        <pc:sldMkLst>
          <pc:docMk/>
          <pc:sldMk cId="3827760274" sldId="317"/>
        </pc:sldMkLst>
        <pc:spChg chg="mod">
          <ac:chgData name="Stuart C Wilde MBE" userId="effe1fc91cccb1d5" providerId="LiveId" clId="{0B7434C0-F6C9-5341-B016-8AA67EE59543}" dt="2023-12-06T20:08:30.075" v="1615" actId="1038"/>
          <ac:spMkLst>
            <pc:docMk/>
            <pc:sldMk cId="3827760274" sldId="317"/>
            <ac:spMk id="2" creationId="{41CE9446-C647-918E-87AE-E78CE9D33833}"/>
          </ac:spMkLst>
        </pc:spChg>
        <pc:spChg chg="add mod">
          <ac:chgData name="Stuart C Wilde MBE" userId="effe1fc91cccb1d5" providerId="LiveId" clId="{0B7434C0-F6C9-5341-B016-8AA67EE59543}" dt="2023-12-05T20:08:15.772" v="824" actId="1038"/>
          <ac:spMkLst>
            <pc:docMk/>
            <pc:sldMk cId="3827760274" sldId="317"/>
            <ac:spMk id="3" creationId="{3435A0B5-EA7A-748B-B490-69274791DADB}"/>
          </ac:spMkLst>
        </pc:spChg>
        <pc:spChg chg="del">
          <ac:chgData name="Stuart C Wilde MBE" userId="effe1fc91cccb1d5" providerId="LiveId" clId="{0B7434C0-F6C9-5341-B016-8AA67EE59543}" dt="2023-12-05T19:52:31.586" v="407" actId="478"/>
          <ac:spMkLst>
            <pc:docMk/>
            <pc:sldMk cId="3827760274" sldId="317"/>
            <ac:spMk id="4" creationId="{60735DC8-A105-4BD0-A57F-2FFC38AECE84}"/>
          </ac:spMkLst>
        </pc:spChg>
        <pc:spChg chg="mod">
          <ac:chgData name="Stuart C Wilde MBE" userId="effe1fc91cccb1d5" providerId="LiveId" clId="{0B7434C0-F6C9-5341-B016-8AA67EE59543}" dt="2023-12-06T20:08:30.075" v="1615" actId="1038"/>
          <ac:spMkLst>
            <pc:docMk/>
            <pc:sldMk cId="3827760274" sldId="317"/>
            <ac:spMk id="5" creationId="{15E8AD7D-C186-B2CC-04F6-909BBE0A14B8}"/>
          </ac:spMkLst>
        </pc:spChg>
        <pc:spChg chg="mod">
          <ac:chgData name="Stuart C Wilde MBE" userId="effe1fc91cccb1d5" providerId="LiveId" clId="{0B7434C0-F6C9-5341-B016-8AA67EE59543}" dt="2023-12-06T20:08:30.075" v="1615" actId="1038"/>
          <ac:spMkLst>
            <pc:docMk/>
            <pc:sldMk cId="3827760274" sldId="317"/>
            <ac:spMk id="7" creationId="{AB9F1984-8564-07BD-BDCA-07341B501D7C}"/>
          </ac:spMkLst>
        </pc:spChg>
        <pc:spChg chg="del">
          <ac:chgData name="Stuart C Wilde MBE" userId="effe1fc91cccb1d5" providerId="LiveId" clId="{0B7434C0-F6C9-5341-B016-8AA67EE59543}" dt="2023-12-05T19:52:33.227" v="408" actId="478"/>
          <ac:spMkLst>
            <pc:docMk/>
            <pc:sldMk cId="3827760274" sldId="317"/>
            <ac:spMk id="14" creationId="{8F43C2BE-FC11-4556-86F2-8EE2FBBF10D2}"/>
          </ac:spMkLst>
        </pc:spChg>
        <pc:spChg chg="mod">
          <ac:chgData name="Stuart C Wilde MBE" userId="effe1fc91cccb1d5" providerId="LiveId" clId="{0B7434C0-F6C9-5341-B016-8AA67EE59543}" dt="2023-12-06T20:08:30.075" v="1615" actId="1038"/>
          <ac:spMkLst>
            <pc:docMk/>
            <pc:sldMk cId="3827760274" sldId="317"/>
            <ac:spMk id="20" creationId="{81BD5F03-74CE-01FB-9640-9F81FC7FB1D0}"/>
          </ac:spMkLst>
        </pc:spChg>
        <pc:spChg chg="mod">
          <ac:chgData name="Stuart C Wilde MBE" userId="effe1fc91cccb1d5" providerId="LiveId" clId="{0B7434C0-F6C9-5341-B016-8AA67EE59543}" dt="2023-12-06T20:08:30.075" v="1615" actId="1038"/>
          <ac:spMkLst>
            <pc:docMk/>
            <pc:sldMk cId="3827760274" sldId="317"/>
            <ac:spMk id="21" creationId="{8C0C1F05-6DFE-047B-46B3-2670D4978B2F}"/>
          </ac:spMkLst>
        </pc:spChg>
        <pc:spChg chg="mod">
          <ac:chgData name="Stuart C Wilde MBE" userId="effe1fc91cccb1d5" providerId="LiveId" clId="{0B7434C0-F6C9-5341-B016-8AA67EE59543}" dt="2023-12-06T20:08:30.075" v="1615" actId="1038"/>
          <ac:spMkLst>
            <pc:docMk/>
            <pc:sldMk cId="3827760274" sldId="317"/>
            <ac:spMk id="23" creationId="{C03FF2CD-85D0-0F8C-FF6C-D4A9F9914D24}"/>
          </ac:spMkLst>
        </pc:spChg>
        <pc:spChg chg="mod">
          <ac:chgData name="Stuart C Wilde MBE" userId="effe1fc91cccb1d5" providerId="LiveId" clId="{0B7434C0-F6C9-5341-B016-8AA67EE59543}" dt="2023-12-06T20:08:30.075" v="1615" actId="1038"/>
          <ac:spMkLst>
            <pc:docMk/>
            <pc:sldMk cId="3827760274" sldId="317"/>
            <ac:spMk id="24" creationId="{BEC22730-6AD2-2B66-1713-82942F5540E7}"/>
          </ac:spMkLst>
        </pc:spChg>
        <pc:spChg chg="del">
          <ac:chgData name="Stuart C Wilde MBE" userId="effe1fc91cccb1d5" providerId="LiveId" clId="{0B7434C0-F6C9-5341-B016-8AA67EE59543}" dt="2023-12-05T19:52:22.961" v="406" actId="478"/>
          <ac:spMkLst>
            <pc:docMk/>
            <pc:sldMk cId="3827760274" sldId="317"/>
            <ac:spMk id="25" creationId="{F54BD576-CC82-43DA-A008-C28EF60A448A}"/>
          </ac:spMkLst>
        </pc:spChg>
        <pc:spChg chg="mod">
          <ac:chgData name="Stuart C Wilde MBE" userId="effe1fc91cccb1d5" providerId="LiveId" clId="{0B7434C0-F6C9-5341-B016-8AA67EE59543}" dt="2023-12-06T20:08:30.075" v="1615" actId="1038"/>
          <ac:spMkLst>
            <pc:docMk/>
            <pc:sldMk cId="3827760274" sldId="317"/>
            <ac:spMk id="28" creationId="{011A53BF-930F-80EC-3563-0521DEF2D418}"/>
          </ac:spMkLst>
        </pc:spChg>
        <pc:spChg chg="del">
          <ac:chgData name="Stuart C Wilde MBE" userId="effe1fc91cccb1d5" providerId="LiveId" clId="{0B7434C0-F6C9-5341-B016-8AA67EE59543}" dt="2023-12-05T20:07:39.041" v="654" actId="478"/>
          <ac:spMkLst>
            <pc:docMk/>
            <pc:sldMk cId="3827760274" sldId="317"/>
            <ac:spMk id="29" creationId="{C5A8C257-B6E4-D850-0685-E36894744DCB}"/>
          </ac:spMkLst>
        </pc:spChg>
        <pc:spChg chg="mod">
          <ac:chgData name="Stuart C Wilde MBE" userId="effe1fc91cccb1d5" providerId="LiveId" clId="{0B7434C0-F6C9-5341-B016-8AA67EE59543}" dt="2023-12-06T20:08:30.075" v="1615" actId="1038"/>
          <ac:spMkLst>
            <pc:docMk/>
            <pc:sldMk cId="3827760274" sldId="317"/>
            <ac:spMk id="31" creationId="{A9697822-D2B7-E03A-B887-9C39CC14FC6B}"/>
          </ac:spMkLst>
        </pc:spChg>
        <pc:spChg chg="mod">
          <ac:chgData name="Stuart C Wilde MBE" userId="effe1fc91cccb1d5" providerId="LiveId" clId="{0B7434C0-F6C9-5341-B016-8AA67EE59543}" dt="2023-12-06T20:08:30.075" v="1615" actId="1038"/>
          <ac:spMkLst>
            <pc:docMk/>
            <pc:sldMk cId="3827760274" sldId="317"/>
            <ac:spMk id="34" creationId="{003AE7BC-3DE8-7987-2FE6-3B5865142BBD}"/>
          </ac:spMkLst>
        </pc:spChg>
        <pc:spChg chg="mod">
          <ac:chgData name="Stuart C Wilde MBE" userId="effe1fc91cccb1d5" providerId="LiveId" clId="{0B7434C0-F6C9-5341-B016-8AA67EE59543}" dt="2023-12-06T20:08:30.075" v="1615" actId="1038"/>
          <ac:spMkLst>
            <pc:docMk/>
            <pc:sldMk cId="3827760274" sldId="317"/>
            <ac:spMk id="36" creationId="{F33EAEEA-B142-E884-325E-47E007E696C0}"/>
          </ac:spMkLst>
        </pc:spChg>
        <pc:spChg chg="mod">
          <ac:chgData name="Stuart C Wilde MBE" userId="effe1fc91cccb1d5" providerId="LiveId" clId="{0B7434C0-F6C9-5341-B016-8AA67EE59543}" dt="2023-12-06T20:08:30.075" v="1615" actId="1038"/>
          <ac:spMkLst>
            <pc:docMk/>
            <pc:sldMk cId="3827760274" sldId="317"/>
            <ac:spMk id="42" creationId="{1FC08CF7-8722-5046-84AF-0844E1501390}"/>
          </ac:spMkLst>
        </pc:spChg>
        <pc:spChg chg="mod">
          <ac:chgData name="Stuart C Wilde MBE" userId="effe1fc91cccb1d5" providerId="LiveId" clId="{0B7434C0-F6C9-5341-B016-8AA67EE59543}" dt="2023-12-06T20:08:30.075" v="1615" actId="1038"/>
          <ac:spMkLst>
            <pc:docMk/>
            <pc:sldMk cId="3827760274" sldId="317"/>
            <ac:spMk id="44" creationId="{D0FA3494-4EFB-1602-602F-0D8515132048}"/>
          </ac:spMkLst>
        </pc:spChg>
        <pc:spChg chg="mod">
          <ac:chgData name="Stuart C Wilde MBE" userId="effe1fc91cccb1d5" providerId="LiveId" clId="{0B7434C0-F6C9-5341-B016-8AA67EE59543}" dt="2023-12-06T20:08:30.075" v="1615" actId="1038"/>
          <ac:spMkLst>
            <pc:docMk/>
            <pc:sldMk cId="3827760274" sldId="317"/>
            <ac:spMk id="49" creationId="{186BCA41-8BDB-F73A-A569-974FD2137013}"/>
          </ac:spMkLst>
        </pc:spChg>
        <pc:spChg chg="mod">
          <ac:chgData name="Stuart C Wilde MBE" userId="effe1fc91cccb1d5" providerId="LiveId" clId="{0B7434C0-F6C9-5341-B016-8AA67EE59543}" dt="2023-12-06T20:08:30.075" v="1615" actId="1038"/>
          <ac:spMkLst>
            <pc:docMk/>
            <pc:sldMk cId="3827760274" sldId="317"/>
            <ac:spMk id="51" creationId="{A0CB5E58-7990-474C-0EC3-23FE7E38C271}"/>
          </ac:spMkLst>
        </pc:spChg>
        <pc:picChg chg="mod">
          <ac:chgData name="Stuart C Wilde MBE" userId="effe1fc91cccb1d5" providerId="LiveId" clId="{0B7434C0-F6C9-5341-B016-8AA67EE59543}" dt="2023-12-06T20:08:30.075" v="1615" actId="1038"/>
          <ac:picMkLst>
            <pc:docMk/>
            <pc:sldMk cId="3827760274" sldId="317"/>
            <ac:picMk id="12" creationId="{1DF202AE-113E-4BD8-B122-C48E49F87DD8}"/>
          </ac:picMkLst>
        </pc:picChg>
        <pc:picChg chg="mod">
          <ac:chgData name="Stuart C Wilde MBE" userId="effe1fc91cccb1d5" providerId="LiveId" clId="{0B7434C0-F6C9-5341-B016-8AA67EE59543}" dt="2023-12-06T20:08:30.075" v="1615" actId="1038"/>
          <ac:picMkLst>
            <pc:docMk/>
            <pc:sldMk cId="3827760274" sldId="317"/>
            <ac:picMk id="15" creationId="{E4A55908-BDAB-AD87-FD65-34EC24E0D5F1}"/>
          </ac:picMkLst>
        </pc:picChg>
        <pc:picChg chg="mod">
          <ac:chgData name="Stuart C Wilde MBE" userId="effe1fc91cccb1d5" providerId="LiveId" clId="{0B7434C0-F6C9-5341-B016-8AA67EE59543}" dt="2023-12-06T20:08:30.075" v="1615" actId="1038"/>
          <ac:picMkLst>
            <pc:docMk/>
            <pc:sldMk cId="3827760274" sldId="317"/>
            <ac:picMk id="17" creationId="{C11EE3B7-C97E-28BD-7A73-7A05E1C28B1B}"/>
          </ac:picMkLst>
        </pc:picChg>
        <pc:picChg chg="mod">
          <ac:chgData name="Stuart C Wilde MBE" userId="effe1fc91cccb1d5" providerId="LiveId" clId="{0B7434C0-F6C9-5341-B016-8AA67EE59543}" dt="2023-12-06T20:08:30.075" v="1615" actId="1038"/>
          <ac:picMkLst>
            <pc:docMk/>
            <pc:sldMk cId="3827760274" sldId="317"/>
            <ac:picMk id="19" creationId="{089E5C93-7282-E8B0-1B13-4CD52D4ED80B}"/>
          </ac:picMkLst>
        </pc:picChg>
        <pc:picChg chg="mod">
          <ac:chgData name="Stuart C Wilde MBE" userId="effe1fc91cccb1d5" providerId="LiveId" clId="{0B7434C0-F6C9-5341-B016-8AA67EE59543}" dt="2023-12-06T20:08:30.075" v="1615" actId="1038"/>
          <ac:picMkLst>
            <pc:docMk/>
            <pc:sldMk cId="3827760274" sldId="317"/>
            <ac:picMk id="32" creationId="{7D133AB7-0ED3-F881-9393-37D90B5E4FF8}"/>
          </ac:picMkLst>
        </pc:picChg>
        <pc:cxnChg chg="del">
          <ac:chgData name="Stuart C Wilde MBE" userId="effe1fc91cccb1d5" providerId="LiveId" clId="{0B7434C0-F6C9-5341-B016-8AA67EE59543}" dt="2023-12-05T19:52:22.961" v="406" actId="478"/>
          <ac:cxnSpMkLst>
            <pc:docMk/>
            <pc:sldMk cId="3827760274" sldId="317"/>
            <ac:cxnSpMk id="8" creationId="{50060E80-F1C3-4E50-B873-7CFDEEA90049}"/>
          </ac:cxnSpMkLst>
        </pc:cxnChg>
        <pc:cxnChg chg="del">
          <ac:chgData name="Stuart C Wilde MBE" userId="effe1fc91cccb1d5" providerId="LiveId" clId="{0B7434C0-F6C9-5341-B016-8AA67EE59543}" dt="2023-12-05T19:52:31.586" v="407" actId="478"/>
          <ac:cxnSpMkLst>
            <pc:docMk/>
            <pc:sldMk cId="3827760274" sldId="317"/>
            <ac:cxnSpMk id="9" creationId="{01C52B09-2839-4160-A3C1-6BB201E5D53A}"/>
          </ac:cxnSpMkLst>
        </pc:cxnChg>
        <pc:cxnChg chg="del">
          <ac:chgData name="Stuart C Wilde MBE" userId="effe1fc91cccb1d5" providerId="LiveId" clId="{0B7434C0-F6C9-5341-B016-8AA67EE59543}" dt="2023-12-05T19:52:35.265" v="409" actId="478"/>
          <ac:cxnSpMkLst>
            <pc:docMk/>
            <pc:sldMk cId="3827760274" sldId="317"/>
            <ac:cxnSpMk id="10" creationId="{FC6C2AB6-E695-4520-9F38-6B6A0DE36B04}"/>
          </ac:cxnSpMkLst>
        </pc:cxnChg>
        <pc:cxnChg chg="del">
          <ac:chgData name="Stuart C Wilde MBE" userId="effe1fc91cccb1d5" providerId="LiveId" clId="{0B7434C0-F6C9-5341-B016-8AA67EE59543}" dt="2023-12-05T19:52:22.961" v="406" actId="478"/>
          <ac:cxnSpMkLst>
            <pc:docMk/>
            <pc:sldMk cId="3827760274" sldId="317"/>
            <ac:cxnSpMk id="11" creationId="{8F28B946-C7F6-4BF4-9E0C-3FACB97B07C7}"/>
          </ac:cxnSpMkLst>
        </pc:cxnChg>
        <pc:cxnChg chg="mod">
          <ac:chgData name="Stuart C Wilde MBE" userId="effe1fc91cccb1d5" providerId="LiveId" clId="{0B7434C0-F6C9-5341-B016-8AA67EE59543}" dt="2023-12-06T20:08:30.075" v="1615" actId="1038"/>
          <ac:cxnSpMkLst>
            <pc:docMk/>
            <pc:sldMk cId="3827760274" sldId="317"/>
            <ac:cxnSpMk id="22" creationId="{9E51254B-3761-0561-40AE-FF52EEEC0EEB}"/>
          </ac:cxnSpMkLst>
        </pc:cxnChg>
        <pc:cxnChg chg="mod">
          <ac:chgData name="Stuart C Wilde MBE" userId="effe1fc91cccb1d5" providerId="LiveId" clId="{0B7434C0-F6C9-5341-B016-8AA67EE59543}" dt="2023-12-06T20:08:30.075" v="1615" actId="1038"/>
          <ac:cxnSpMkLst>
            <pc:docMk/>
            <pc:sldMk cId="3827760274" sldId="317"/>
            <ac:cxnSpMk id="26" creationId="{B65BA5A6-AE1E-8F9E-D56F-96B0CC5B5B5B}"/>
          </ac:cxnSpMkLst>
        </pc:cxnChg>
        <pc:cxnChg chg="mod">
          <ac:chgData name="Stuart C Wilde MBE" userId="effe1fc91cccb1d5" providerId="LiveId" clId="{0B7434C0-F6C9-5341-B016-8AA67EE59543}" dt="2023-12-06T20:08:30.075" v="1615" actId="1038"/>
          <ac:cxnSpMkLst>
            <pc:docMk/>
            <pc:sldMk cId="3827760274" sldId="317"/>
            <ac:cxnSpMk id="30" creationId="{A5405932-6044-08E3-5B7E-1F05BA16CE5D}"/>
          </ac:cxnSpMkLst>
        </pc:cxnChg>
        <pc:cxnChg chg="mod">
          <ac:chgData name="Stuart C Wilde MBE" userId="effe1fc91cccb1d5" providerId="LiveId" clId="{0B7434C0-F6C9-5341-B016-8AA67EE59543}" dt="2023-12-06T20:08:30.075" v="1615" actId="1038"/>
          <ac:cxnSpMkLst>
            <pc:docMk/>
            <pc:sldMk cId="3827760274" sldId="317"/>
            <ac:cxnSpMk id="35" creationId="{F6063957-FE45-93C3-07F8-549BB936A167}"/>
          </ac:cxnSpMkLst>
        </pc:cxnChg>
        <pc:cxnChg chg="mod">
          <ac:chgData name="Stuart C Wilde MBE" userId="effe1fc91cccb1d5" providerId="LiveId" clId="{0B7434C0-F6C9-5341-B016-8AA67EE59543}" dt="2023-12-06T20:08:30.075" v="1615" actId="1038"/>
          <ac:cxnSpMkLst>
            <pc:docMk/>
            <pc:sldMk cId="3827760274" sldId="317"/>
            <ac:cxnSpMk id="37" creationId="{B5ABF4AC-5F4E-EA41-0DF4-2D5E924469B5}"/>
          </ac:cxnSpMkLst>
        </pc:cxnChg>
        <pc:cxnChg chg="mod">
          <ac:chgData name="Stuart C Wilde MBE" userId="effe1fc91cccb1d5" providerId="LiveId" clId="{0B7434C0-F6C9-5341-B016-8AA67EE59543}" dt="2023-12-06T20:08:30.075" v="1615" actId="1038"/>
          <ac:cxnSpMkLst>
            <pc:docMk/>
            <pc:sldMk cId="3827760274" sldId="317"/>
            <ac:cxnSpMk id="38" creationId="{0AE8DE12-E9BC-B7BF-D003-7FCBE0711EDA}"/>
          </ac:cxnSpMkLst>
        </pc:cxnChg>
        <pc:cxnChg chg="mod">
          <ac:chgData name="Stuart C Wilde MBE" userId="effe1fc91cccb1d5" providerId="LiveId" clId="{0B7434C0-F6C9-5341-B016-8AA67EE59543}" dt="2023-12-06T20:08:30.075" v="1615" actId="1038"/>
          <ac:cxnSpMkLst>
            <pc:docMk/>
            <pc:sldMk cId="3827760274" sldId="317"/>
            <ac:cxnSpMk id="40" creationId="{24D788DA-6750-CB8E-EF76-8482B07FC67D}"/>
          </ac:cxnSpMkLst>
        </pc:cxnChg>
        <pc:cxnChg chg="mod">
          <ac:chgData name="Stuart C Wilde MBE" userId="effe1fc91cccb1d5" providerId="LiveId" clId="{0B7434C0-F6C9-5341-B016-8AA67EE59543}" dt="2023-12-06T20:08:30.075" v="1615" actId="1038"/>
          <ac:cxnSpMkLst>
            <pc:docMk/>
            <pc:sldMk cId="3827760274" sldId="317"/>
            <ac:cxnSpMk id="41" creationId="{149A8D98-33CA-5A97-616A-439E94F8FCC4}"/>
          </ac:cxnSpMkLst>
        </pc:cxnChg>
        <pc:cxnChg chg="mod">
          <ac:chgData name="Stuart C Wilde MBE" userId="effe1fc91cccb1d5" providerId="LiveId" clId="{0B7434C0-F6C9-5341-B016-8AA67EE59543}" dt="2023-12-06T20:08:30.075" v="1615" actId="1038"/>
          <ac:cxnSpMkLst>
            <pc:docMk/>
            <pc:sldMk cId="3827760274" sldId="317"/>
            <ac:cxnSpMk id="43" creationId="{E10747ED-6103-ADF2-118B-6D1B9F2EBF93}"/>
          </ac:cxnSpMkLst>
        </pc:cxnChg>
        <pc:cxnChg chg="mod">
          <ac:chgData name="Stuart C Wilde MBE" userId="effe1fc91cccb1d5" providerId="LiveId" clId="{0B7434C0-F6C9-5341-B016-8AA67EE59543}" dt="2023-12-06T20:08:30.075" v="1615" actId="1038"/>
          <ac:cxnSpMkLst>
            <pc:docMk/>
            <pc:sldMk cId="3827760274" sldId="317"/>
            <ac:cxnSpMk id="45" creationId="{7291EB2B-9C21-DA94-C7F2-1F506C676216}"/>
          </ac:cxnSpMkLst>
        </pc:cxnChg>
        <pc:cxnChg chg="mod">
          <ac:chgData name="Stuart C Wilde MBE" userId="effe1fc91cccb1d5" providerId="LiveId" clId="{0B7434C0-F6C9-5341-B016-8AA67EE59543}" dt="2023-12-06T20:08:30.075" v="1615" actId="1038"/>
          <ac:cxnSpMkLst>
            <pc:docMk/>
            <pc:sldMk cId="3827760274" sldId="317"/>
            <ac:cxnSpMk id="46" creationId="{69A63B57-C496-AE31-5EC6-9498F18683BE}"/>
          </ac:cxnSpMkLst>
        </pc:cxnChg>
        <pc:cxnChg chg="mod">
          <ac:chgData name="Stuart C Wilde MBE" userId="effe1fc91cccb1d5" providerId="LiveId" clId="{0B7434C0-F6C9-5341-B016-8AA67EE59543}" dt="2023-12-06T20:08:30.075" v="1615" actId="1038"/>
          <ac:cxnSpMkLst>
            <pc:docMk/>
            <pc:sldMk cId="3827760274" sldId="317"/>
            <ac:cxnSpMk id="50" creationId="{1DEAA79D-8A5C-5F31-6A0E-718BBBE83344}"/>
          </ac:cxnSpMkLst>
        </pc:cxnChg>
      </pc:sldChg>
      <pc:sldChg chg="addSp delSp modSp mod">
        <pc:chgData name="Stuart C Wilde MBE" userId="effe1fc91cccb1d5" providerId="LiveId" clId="{0B7434C0-F6C9-5341-B016-8AA67EE59543}" dt="2023-12-07T12:52:02.583" v="1688" actId="1076"/>
        <pc:sldMkLst>
          <pc:docMk/>
          <pc:sldMk cId="3237196407" sldId="319"/>
        </pc:sldMkLst>
        <pc:spChg chg="add mod">
          <ac:chgData name="Stuart C Wilde MBE" userId="effe1fc91cccb1d5" providerId="LiveId" clId="{0B7434C0-F6C9-5341-B016-8AA67EE59543}" dt="2023-12-05T20:10:06.648" v="850" actId="20577"/>
          <ac:spMkLst>
            <pc:docMk/>
            <pc:sldMk cId="3237196407" sldId="319"/>
            <ac:spMk id="2" creationId="{7EF37617-7EAC-1551-4884-02DED3800B89}"/>
          </ac:spMkLst>
        </pc:spChg>
        <pc:spChg chg="del">
          <ac:chgData name="Stuart C Wilde MBE" userId="effe1fc91cccb1d5" providerId="LiveId" clId="{0B7434C0-F6C9-5341-B016-8AA67EE59543}" dt="2023-12-05T19:53:09.390" v="414" actId="478"/>
          <ac:spMkLst>
            <pc:docMk/>
            <pc:sldMk cId="3237196407" sldId="319"/>
            <ac:spMk id="4" creationId="{60735DC8-A105-4BD0-A57F-2FFC38AECE84}"/>
          </ac:spMkLst>
        </pc:spChg>
        <pc:spChg chg="del">
          <ac:chgData name="Stuart C Wilde MBE" userId="effe1fc91cccb1d5" providerId="LiveId" clId="{0B7434C0-F6C9-5341-B016-8AA67EE59543}" dt="2023-12-05T19:53:09.390" v="414" actId="478"/>
          <ac:spMkLst>
            <pc:docMk/>
            <pc:sldMk cId="3237196407" sldId="319"/>
            <ac:spMk id="14" creationId="{8F43C2BE-FC11-4556-86F2-8EE2FBBF10D2}"/>
          </ac:spMkLst>
        </pc:spChg>
        <pc:spChg chg="mod">
          <ac:chgData name="Stuart C Wilde MBE" userId="effe1fc91cccb1d5" providerId="LiveId" clId="{0B7434C0-F6C9-5341-B016-8AA67EE59543}" dt="2023-12-07T12:52:02.583" v="1688" actId="1076"/>
          <ac:spMkLst>
            <pc:docMk/>
            <pc:sldMk cId="3237196407" sldId="319"/>
            <ac:spMk id="16" creationId="{12FEFB77-A0A1-4484-1DD9-AE70CB94239B}"/>
          </ac:spMkLst>
        </pc:spChg>
        <pc:spChg chg="del">
          <ac:chgData name="Stuart C Wilde MBE" userId="effe1fc91cccb1d5" providerId="LiveId" clId="{0B7434C0-F6C9-5341-B016-8AA67EE59543}" dt="2023-12-05T19:53:09.390" v="414" actId="478"/>
          <ac:spMkLst>
            <pc:docMk/>
            <pc:sldMk cId="3237196407" sldId="319"/>
            <ac:spMk id="25" creationId="{F54BD576-CC82-43DA-A008-C28EF60A448A}"/>
          </ac:spMkLst>
        </pc:spChg>
        <pc:spChg chg="del">
          <ac:chgData name="Stuart C Wilde MBE" userId="effe1fc91cccb1d5" providerId="LiveId" clId="{0B7434C0-F6C9-5341-B016-8AA67EE59543}" dt="2023-12-05T20:10:03.286" v="846" actId="478"/>
          <ac:spMkLst>
            <pc:docMk/>
            <pc:sldMk cId="3237196407" sldId="319"/>
            <ac:spMk id="29" creationId="{C5A8C257-B6E4-D850-0685-E36894744DCB}"/>
          </ac:spMkLst>
        </pc:spChg>
        <pc:picChg chg="mod">
          <ac:chgData name="Stuart C Wilde MBE" userId="effe1fc91cccb1d5" providerId="LiveId" clId="{0B7434C0-F6C9-5341-B016-8AA67EE59543}" dt="2023-12-07T12:52:02.583" v="1688" actId="1076"/>
          <ac:picMkLst>
            <pc:docMk/>
            <pc:sldMk cId="3237196407" sldId="319"/>
            <ac:picMk id="15" creationId="{7ED28891-8ADD-9276-67CD-55D829400AA2}"/>
          </ac:picMkLst>
        </pc:picChg>
        <pc:cxnChg chg="del">
          <ac:chgData name="Stuart C Wilde MBE" userId="effe1fc91cccb1d5" providerId="LiveId" clId="{0B7434C0-F6C9-5341-B016-8AA67EE59543}" dt="2023-12-05T19:53:09.390" v="414" actId="478"/>
          <ac:cxnSpMkLst>
            <pc:docMk/>
            <pc:sldMk cId="3237196407" sldId="319"/>
            <ac:cxnSpMk id="8" creationId="{50060E80-F1C3-4E50-B873-7CFDEEA90049}"/>
          </ac:cxnSpMkLst>
        </pc:cxnChg>
        <pc:cxnChg chg="del">
          <ac:chgData name="Stuart C Wilde MBE" userId="effe1fc91cccb1d5" providerId="LiveId" clId="{0B7434C0-F6C9-5341-B016-8AA67EE59543}" dt="2023-12-05T19:53:09.390" v="414" actId="478"/>
          <ac:cxnSpMkLst>
            <pc:docMk/>
            <pc:sldMk cId="3237196407" sldId="319"/>
            <ac:cxnSpMk id="9" creationId="{01C52B09-2839-4160-A3C1-6BB201E5D53A}"/>
          </ac:cxnSpMkLst>
        </pc:cxnChg>
        <pc:cxnChg chg="del">
          <ac:chgData name="Stuart C Wilde MBE" userId="effe1fc91cccb1d5" providerId="LiveId" clId="{0B7434C0-F6C9-5341-B016-8AA67EE59543}" dt="2023-12-05T19:53:09.390" v="414" actId="478"/>
          <ac:cxnSpMkLst>
            <pc:docMk/>
            <pc:sldMk cId="3237196407" sldId="319"/>
            <ac:cxnSpMk id="10" creationId="{FC6C2AB6-E695-4520-9F38-6B6A0DE36B04}"/>
          </ac:cxnSpMkLst>
        </pc:cxnChg>
        <pc:cxnChg chg="del">
          <ac:chgData name="Stuart C Wilde MBE" userId="effe1fc91cccb1d5" providerId="LiveId" clId="{0B7434C0-F6C9-5341-B016-8AA67EE59543}" dt="2023-12-05T19:53:09.390" v="414" actId="478"/>
          <ac:cxnSpMkLst>
            <pc:docMk/>
            <pc:sldMk cId="3237196407" sldId="319"/>
            <ac:cxnSpMk id="11" creationId="{8F28B946-C7F6-4BF4-9E0C-3FACB97B07C7}"/>
          </ac:cxnSpMkLst>
        </pc:cxnChg>
        <pc:cxnChg chg="mod">
          <ac:chgData name="Stuart C Wilde MBE" userId="effe1fc91cccb1d5" providerId="LiveId" clId="{0B7434C0-F6C9-5341-B016-8AA67EE59543}" dt="2023-12-07T12:52:02.583" v="1688" actId="1076"/>
          <ac:cxnSpMkLst>
            <pc:docMk/>
            <pc:sldMk cId="3237196407" sldId="319"/>
            <ac:cxnSpMk id="17" creationId="{BE208607-8918-4552-49E8-6D146893F414}"/>
          </ac:cxnSpMkLst>
        </pc:cxnChg>
      </pc:sldChg>
      <pc:sldChg chg="addSp delSp modSp mod">
        <pc:chgData name="Stuart C Wilde MBE" userId="effe1fc91cccb1d5" providerId="LiveId" clId="{0B7434C0-F6C9-5341-B016-8AA67EE59543}" dt="2023-12-06T20:08:52.780" v="1616" actId="1076"/>
        <pc:sldMkLst>
          <pc:docMk/>
          <pc:sldMk cId="3599701029" sldId="320"/>
        </pc:sldMkLst>
        <pc:spChg chg="mod">
          <ac:chgData name="Stuart C Wilde MBE" userId="effe1fc91cccb1d5" providerId="LiveId" clId="{0B7434C0-F6C9-5341-B016-8AA67EE59543}" dt="2023-12-06T20:08:52.780" v="1616" actId="1076"/>
          <ac:spMkLst>
            <pc:docMk/>
            <pc:sldMk cId="3599701029" sldId="320"/>
            <ac:spMk id="2" creationId="{E0E397AB-2DCC-6881-17F8-3042FB846389}"/>
          </ac:spMkLst>
        </pc:spChg>
        <pc:spChg chg="add mod">
          <ac:chgData name="Stuart C Wilde MBE" userId="effe1fc91cccb1d5" providerId="LiveId" clId="{0B7434C0-F6C9-5341-B016-8AA67EE59543}" dt="2023-12-05T20:08:35.715" v="828" actId="20577"/>
          <ac:spMkLst>
            <pc:docMk/>
            <pc:sldMk cId="3599701029" sldId="320"/>
            <ac:spMk id="3" creationId="{413E8459-80F8-8D96-2ED4-D06C1266D6D2}"/>
          </ac:spMkLst>
        </pc:spChg>
        <pc:spChg chg="del">
          <ac:chgData name="Stuart C Wilde MBE" userId="effe1fc91cccb1d5" providerId="LiveId" clId="{0B7434C0-F6C9-5341-B016-8AA67EE59543}" dt="2023-12-05T19:52:47.592" v="410" actId="478"/>
          <ac:spMkLst>
            <pc:docMk/>
            <pc:sldMk cId="3599701029" sldId="320"/>
            <ac:spMk id="4" creationId="{60735DC8-A105-4BD0-A57F-2FFC38AECE84}"/>
          </ac:spMkLst>
        </pc:spChg>
        <pc:spChg chg="del">
          <ac:chgData name="Stuart C Wilde MBE" userId="effe1fc91cccb1d5" providerId="LiveId" clId="{0B7434C0-F6C9-5341-B016-8AA67EE59543}" dt="2023-12-05T19:52:47.592" v="410" actId="478"/>
          <ac:spMkLst>
            <pc:docMk/>
            <pc:sldMk cId="3599701029" sldId="320"/>
            <ac:spMk id="14" creationId="{8F43C2BE-FC11-4556-86F2-8EE2FBBF10D2}"/>
          </ac:spMkLst>
        </pc:spChg>
        <pc:spChg chg="mod">
          <ac:chgData name="Stuart C Wilde MBE" userId="effe1fc91cccb1d5" providerId="LiveId" clId="{0B7434C0-F6C9-5341-B016-8AA67EE59543}" dt="2023-12-06T20:08:52.780" v="1616" actId="1076"/>
          <ac:spMkLst>
            <pc:docMk/>
            <pc:sldMk cId="3599701029" sldId="320"/>
            <ac:spMk id="15" creationId="{2CC5F7AD-4B32-4CCA-BA36-6844352FF6BD}"/>
          </ac:spMkLst>
        </pc:spChg>
        <pc:spChg chg="mod">
          <ac:chgData name="Stuart C Wilde MBE" userId="effe1fc91cccb1d5" providerId="LiveId" clId="{0B7434C0-F6C9-5341-B016-8AA67EE59543}" dt="2023-12-06T20:08:52.780" v="1616" actId="1076"/>
          <ac:spMkLst>
            <pc:docMk/>
            <pc:sldMk cId="3599701029" sldId="320"/>
            <ac:spMk id="16" creationId="{DC7D78AB-FBB2-37CE-3EEB-9C529F2E88A7}"/>
          </ac:spMkLst>
        </pc:spChg>
        <pc:spChg chg="mod">
          <ac:chgData name="Stuart C Wilde MBE" userId="effe1fc91cccb1d5" providerId="LiveId" clId="{0B7434C0-F6C9-5341-B016-8AA67EE59543}" dt="2023-12-06T20:08:52.780" v="1616" actId="1076"/>
          <ac:spMkLst>
            <pc:docMk/>
            <pc:sldMk cId="3599701029" sldId="320"/>
            <ac:spMk id="17" creationId="{0E7E2405-F4DD-4FD1-4385-95E79C3EC430}"/>
          </ac:spMkLst>
        </pc:spChg>
        <pc:spChg chg="mod">
          <ac:chgData name="Stuart C Wilde MBE" userId="effe1fc91cccb1d5" providerId="LiveId" clId="{0B7434C0-F6C9-5341-B016-8AA67EE59543}" dt="2023-12-06T20:08:52.780" v="1616" actId="1076"/>
          <ac:spMkLst>
            <pc:docMk/>
            <pc:sldMk cId="3599701029" sldId="320"/>
            <ac:spMk id="18" creationId="{924C77FB-2BA5-994C-9472-3118FCF0A0A0}"/>
          </ac:spMkLst>
        </pc:spChg>
        <pc:spChg chg="mod">
          <ac:chgData name="Stuart C Wilde MBE" userId="effe1fc91cccb1d5" providerId="LiveId" clId="{0B7434C0-F6C9-5341-B016-8AA67EE59543}" dt="2023-12-06T20:08:52.780" v="1616" actId="1076"/>
          <ac:spMkLst>
            <pc:docMk/>
            <pc:sldMk cId="3599701029" sldId="320"/>
            <ac:spMk id="19" creationId="{13C4B059-49ED-9C5D-1586-13D378C0DA92}"/>
          </ac:spMkLst>
        </pc:spChg>
        <pc:spChg chg="mod">
          <ac:chgData name="Stuart C Wilde MBE" userId="effe1fc91cccb1d5" providerId="LiveId" clId="{0B7434C0-F6C9-5341-B016-8AA67EE59543}" dt="2023-12-06T20:08:52.780" v="1616" actId="1076"/>
          <ac:spMkLst>
            <pc:docMk/>
            <pc:sldMk cId="3599701029" sldId="320"/>
            <ac:spMk id="20" creationId="{41C9A54E-2D95-6615-2E7C-33D070907381}"/>
          </ac:spMkLst>
        </pc:spChg>
        <pc:spChg chg="mod">
          <ac:chgData name="Stuart C Wilde MBE" userId="effe1fc91cccb1d5" providerId="LiveId" clId="{0B7434C0-F6C9-5341-B016-8AA67EE59543}" dt="2023-12-06T20:08:52.780" v="1616" actId="1076"/>
          <ac:spMkLst>
            <pc:docMk/>
            <pc:sldMk cId="3599701029" sldId="320"/>
            <ac:spMk id="21" creationId="{9A9D0999-C764-B13E-5B13-0BDA610D8FAF}"/>
          </ac:spMkLst>
        </pc:spChg>
        <pc:spChg chg="mod">
          <ac:chgData name="Stuart C Wilde MBE" userId="effe1fc91cccb1d5" providerId="LiveId" clId="{0B7434C0-F6C9-5341-B016-8AA67EE59543}" dt="2023-12-06T20:08:52.780" v="1616" actId="1076"/>
          <ac:spMkLst>
            <pc:docMk/>
            <pc:sldMk cId="3599701029" sldId="320"/>
            <ac:spMk id="22" creationId="{C5E69544-725A-C2AA-CD73-A64F8CFFC097}"/>
          </ac:spMkLst>
        </pc:spChg>
        <pc:spChg chg="del">
          <ac:chgData name="Stuart C Wilde MBE" userId="effe1fc91cccb1d5" providerId="LiveId" clId="{0B7434C0-F6C9-5341-B016-8AA67EE59543}" dt="2023-12-05T19:52:47.592" v="410" actId="478"/>
          <ac:spMkLst>
            <pc:docMk/>
            <pc:sldMk cId="3599701029" sldId="320"/>
            <ac:spMk id="25" creationId="{F54BD576-CC82-43DA-A008-C28EF60A448A}"/>
          </ac:spMkLst>
        </pc:spChg>
        <pc:spChg chg="del">
          <ac:chgData name="Stuart C Wilde MBE" userId="effe1fc91cccb1d5" providerId="LiveId" clId="{0B7434C0-F6C9-5341-B016-8AA67EE59543}" dt="2023-12-05T20:08:29.655" v="825" actId="478"/>
          <ac:spMkLst>
            <pc:docMk/>
            <pc:sldMk cId="3599701029" sldId="320"/>
            <ac:spMk id="29" creationId="{C5A8C257-B6E4-D850-0685-E36894744DCB}"/>
          </ac:spMkLst>
        </pc:spChg>
        <pc:picChg chg="mod">
          <ac:chgData name="Stuart C Wilde MBE" userId="effe1fc91cccb1d5" providerId="LiveId" clId="{0B7434C0-F6C9-5341-B016-8AA67EE59543}" dt="2023-12-06T20:08:52.780" v="1616" actId="1076"/>
          <ac:picMkLst>
            <pc:docMk/>
            <pc:sldMk cId="3599701029" sldId="320"/>
            <ac:picMk id="13" creationId="{81E0BA0B-895C-EE97-ED8A-6D487D080983}"/>
          </ac:picMkLst>
        </pc:picChg>
        <pc:cxnChg chg="del">
          <ac:chgData name="Stuart C Wilde MBE" userId="effe1fc91cccb1d5" providerId="LiveId" clId="{0B7434C0-F6C9-5341-B016-8AA67EE59543}" dt="2023-12-05T19:52:47.592" v="410" actId="478"/>
          <ac:cxnSpMkLst>
            <pc:docMk/>
            <pc:sldMk cId="3599701029" sldId="320"/>
            <ac:cxnSpMk id="8" creationId="{50060E80-F1C3-4E50-B873-7CFDEEA90049}"/>
          </ac:cxnSpMkLst>
        </pc:cxnChg>
        <pc:cxnChg chg="del">
          <ac:chgData name="Stuart C Wilde MBE" userId="effe1fc91cccb1d5" providerId="LiveId" clId="{0B7434C0-F6C9-5341-B016-8AA67EE59543}" dt="2023-12-05T19:52:47.592" v="410" actId="478"/>
          <ac:cxnSpMkLst>
            <pc:docMk/>
            <pc:sldMk cId="3599701029" sldId="320"/>
            <ac:cxnSpMk id="9" creationId="{01C52B09-2839-4160-A3C1-6BB201E5D53A}"/>
          </ac:cxnSpMkLst>
        </pc:cxnChg>
        <pc:cxnChg chg="del">
          <ac:chgData name="Stuart C Wilde MBE" userId="effe1fc91cccb1d5" providerId="LiveId" clId="{0B7434C0-F6C9-5341-B016-8AA67EE59543}" dt="2023-12-05T19:52:47.592" v="410" actId="478"/>
          <ac:cxnSpMkLst>
            <pc:docMk/>
            <pc:sldMk cId="3599701029" sldId="320"/>
            <ac:cxnSpMk id="10" creationId="{FC6C2AB6-E695-4520-9F38-6B6A0DE36B04}"/>
          </ac:cxnSpMkLst>
        </pc:cxnChg>
        <pc:cxnChg chg="del">
          <ac:chgData name="Stuart C Wilde MBE" userId="effe1fc91cccb1d5" providerId="LiveId" clId="{0B7434C0-F6C9-5341-B016-8AA67EE59543}" dt="2023-12-05T19:52:47.592" v="410" actId="478"/>
          <ac:cxnSpMkLst>
            <pc:docMk/>
            <pc:sldMk cId="3599701029" sldId="320"/>
            <ac:cxnSpMk id="11" creationId="{8F28B946-C7F6-4BF4-9E0C-3FACB97B07C7}"/>
          </ac:cxnSpMkLst>
        </pc:cxnChg>
        <pc:cxnChg chg="mod">
          <ac:chgData name="Stuart C Wilde MBE" userId="effe1fc91cccb1d5" providerId="LiveId" clId="{0B7434C0-F6C9-5341-B016-8AA67EE59543}" dt="2023-12-06T20:08:52.780" v="1616" actId="1076"/>
          <ac:cxnSpMkLst>
            <pc:docMk/>
            <pc:sldMk cId="3599701029" sldId="320"/>
            <ac:cxnSpMk id="23" creationId="{34D6D937-97F0-EAA2-820A-F0D65839CADA}"/>
          </ac:cxnSpMkLst>
        </pc:cxnChg>
        <pc:cxnChg chg="mod">
          <ac:chgData name="Stuart C Wilde MBE" userId="effe1fc91cccb1d5" providerId="LiveId" clId="{0B7434C0-F6C9-5341-B016-8AA67EE59543}" dt="2023-12-06T20:08:52.780" v="1616" actId="1076"/>
          <ac:cxnSpMkLst>
            <pc:docMk/>
            <pc:sldMk cId="3599701029" sldId="320"/>
            <ac:cxnSpMk id="24" creationId="{47F55628-DB3A-6533-D206-C5554606F616}"/>
          </ac:cxnSpMkLst>
        </pc:cxnChg>
        <pc:cxnChg chg="mod">
          <ac:chgData name="Stuart C Wilde MBE" userId="effe1fc91cccb1d5" providerId="LiveId" clId="{0B7434C0-F6C9-5341-B016-8AA67EE59543}" dt="2023-12-06T20:08:52.780" v="1616" actId="1076"/>
          <ac:cxnSpMkLst>
            <pc:docMk/>
            <pc:sldMk cId="3599701029" sldId="320"/>
            <ac:cxnSpMk id="26" creationId="{22DE063A-5B29-4EA3-5CB9-55215A3E966A}"/>
          </ac:cxnSpMkLst>
        </pc:cxnChg>
        <pc:cxnChg chg="mod">
          <ac:chgData name="Stuart C Wilde MBE" userId="effe1fc91cccb1d5" providerId="LiveId" clId="{0B7434C0-F6C9-5341-B016-8AA67EE59543}" dt="2023-12-06T20:08:52.780" v="1616" actId="1076"/>
          <ac:cxnSpMkLst>
            <pc:docMk/>
            <pc:sldMk cId="3599701029" sldId="320"/>
            <ac:cxnSpMk id="27" creationId="{9603EECA-C5C1-DD17-5E66-B525C5AF7B3A}"/>
          </ac:cxnSpMkLst>
        </pc:cxnChg>
      </pc:sldChg>
      <pc:sldChg chg="addSp delSp modSp mod">
        <pc:chgData name="Stuart C Wilde MBE" userId="effe1fc91cccb1d5" providerId="LiveId" clId="{0B7434C0-F6C9-5341-B016-8AA67EE59543}" dt="2023-12-06T20:09:05.979" v="1617" actId="1076"/>
        <pc:sldMkLst>
          <pc:docMk/>
          <pc:sldMk cId="2537090292" sldId="323"/>
        </pc:sldMkLst>
        <pc:spChg chg="add mod">
          <ac:chgData name="Stuart C Wilde MBE" userId="effe1fc91cccb1d5" providerId="LiveId" clId="{0B7434C0-F6C9-5341-B016-8AA67EE59543}" dt="2023-12-05T20:08:45.433" v="832" actId="20577"/>
          <ac:spMkLst>
            <pc:docMk/>
            <pc:sldMk cId="2537090292" sldId="323"/>
            <ac:spMk id="2" creationId="{7BA0971E-DB8D-C69F-38B1-94761C4695F0}"/>
          </ac:spMkLst>
        </pc:spChg>
        <pc:spChg chg="del">
          <ac:chgData name="Stuart C Wilde MBE" userId="effe1fc91cccb1d5" providerId="LiveId" clId="{0B7434C0-F6C9-5341-B016-8AA67EE59543}" dt="2023-12-05T19:52:53.020" v="411" actId="478"/>
          <ac:spMkLst>
            <pc:docMk/>
            <pc:sldMk cId="2537090292" sldId="323"/>
            <ac:spMk id="4" creationId="{60735DC8-A105-4BD0-A57F-2FFC38AECE84}"/>
          </ac:spMkLst>
        </pc:spChg>
        <pc:spChg chg="mod">
          <ac:chgData name="Stuart C Wilde MBE" userId="effe1fc91cccb1d5" providerId="LiveId" clId="{0B7434C0-F6C9-5341-B016-8AA67EE59543}" dt="2023-12-06T20:09:05.979" v="1617" actId="1076"/>
          <ac:spMkLst>
            <pc:docMk/>
            <pc:sldMk cId="2537090292" sldId="323"/>
            <ac:spMk id="6" creationId="{067641E6-0FF8-1142-553C-19C235E7274A}"/>
          </ac:spMkLst>
        </pc:spChg>
        <pc:spChg chg="del">
          <ac:chgData name="Stuart C Wilde MBE" userId="effe1fc91cccb1d5" providerId="LiveId" clId="{0B7434C0-F6C9-5341-B016-8AA67EE59543}" dt="2023-12-05T19:52:53.020" v="411" actId="478"/>
          <ac:spMkLst>
            <pc:docMk/>
            <pc:sldMk cId="2537090292" sldId="323"/>
            <ac:spMk id="14" creationId="{8F43C2BE-FC11-4556-86F2-8EE2FBBF10D2}"/>
          </ac:spMkLst>
        </pc:spChg>
        <pc:spChg chg="del">
          <ac:chgData name="Stuart C Wilde MBE" userId="effe1fc91cccb1d5" providerId="LiveId" clId="{0B7434C0-F6C9-5341-B016-8AA67EE59543}" dt="2023-12-05T19:52:53.020" v="411" actId="478"/>
          <ac:spMkLst>
            <pc:docMk/>
            <pc:sldMk cId="2537090292" sldId="323"/>
            <ac:spMk id="25" creationId="{F54BD576-CC82-43DA-A008-C28EF60A448A}"/>
          </ac:spMkLst>
        </pc:spChg>
        <pc:spChg chg="del">
          <ac:chgData name="Stuart C Wilde MBE" userId="effe1fc91cccb1d5" providerId="LiveId" clId="{0B7434C0-F6C9-5341-B016-8AA67EE59543}" dt="2023-12-05T20:08:40.964" v="829" actId="478"/>
          <ac:spMkLst>
            <pc:docMk/>
            <pc:sldMk cId="2537090292" sldId="323"/>
            <ac:spMk id="29" creationId="{C5A8C257-B6E4-D850-0685-E36894744DCB}"/>
          </ac:spMkLst>
        </pc:spChg>
        <pc:picChg chg="mod">
          <ac:chgData name="Stuart C Wilde MBE" userId="effe1fc91cccb1d5" providerId="LiveId" clId="{0B7434C0-F6C9-5341-B016-8AA67EE59543}" dt="2023-12-06T20:09:05.979" v="1617" actId="1076"/>
          <ac:picMkLst>
            <pc:docMk/>
            <pc:sldMk cId="2537090292" sldId="323"/>
            <ac:picMk id="7" creationId="{720D2D1E-BCA7-A558-94DE-EEC17904025E}"/>
          </ac:picMkLst>
        </pc:picChg>
        <pc:cxnChg chg="mod">
          <ac:chgData name="Stuart C Wilde MBE" userId="effe1fc91cccb1d5" providerId="LiveId" clId="{0B7434C0-F6C9-5341-B016-8AA67EE59543}" dt="2023-12-06T20:09:05.979" v="1617" actId="1076"/>
          <ac:cxnSpMkLst>
            <pc:docMk/>
            <pc:sldMk cId="2537090292" sldId="323"/>
            <ac:cxnSpMk id="5" creationId="{E809E3E0-49B4-E348-FF56-703FD60C2955}"/>
          </ac:cxnSpMkLst>
        </pc:cxnChg>
        <pc:cxnChg chg="del">
          <ac:chgData name="Stuart C Wilde MBE" userId="effe1fc91cccb1d5" providerId="LiveId" clId="{0B7434C0-F6C9-5341-B016-8AA67EE59543}" dt="2023-12-05T19:52:53.020" v="411" actId="478"/>
          <ac:cxnSpMkLst>
            <pc:docMk/>
            <pc:sldMk cId="2537090292" sldId="323"/>
            <ac:cxnSpMk id="8" creationId="{50060E80-F1C3-4E50-B873-7CFDEEA90049}"/>
          </ac:cxnSpMkLst>
        </pc:cxnChg>
        <pc:cxnChg chg="del">
          <ac:chgData name="Stuart C Wilde MBE" userId="effe1fc91cccb1d5" providerId="LiveId" clId="{0B7434C0-F6C9-5341-B016-8AA67EE59543}" dt="2023-12-05T19:52:53.020" v="411" actId="478"/>
          <ac:cxnSpMkLst>
            <pc:docMk/>
            <pc:sldMk cId="2537090292" sldId="323"/>
            <ac:cxnSpMk id="9" creationId="{01C52B09-2839-4160-A3C1-6BB201E5D53A}"/>
          </ac:cxnSpMkLst>
        </pc:cxnChg>
        <pc:cxnChg chg="del">
          <ac:chgData name="Stuart C Wilde MBE" userId="effe1fc91cccb1d5" providerId="LiveId" clId="{0B7434C0-F6C9-5341-B016-8AA67EE59543}" dt="2023-12-05T19:52:53.020" v="411" actId="478"/>
          <ac:cxnSpMkLst>
            <pc:docMk/>
            <pc:sldMk cId="2537090292" sldId="323"/>
            <ac:cxnSpMk id="10" creationId="{FC6C2AB6-E695-4520-9F38-6B6A0DE36B04}"/>
          </ac:cxnSpMkLst>
        </pc:cxnChg>
        <pc:cxnChg chg="del">
          <ac:chgData name="Stuart C Wilde MBE" userId="effe1fc91cccb1d5" providerId="LiveId" clId="{0B7434C0-F6C9-5341-B016-8AA67EE59543}" dt="2023-12-05T19:52:53.020" v="411" actId="478"/>
          <ac:cxnSpMkLst>
            <pc:docMk/>
            <pc:sldMk cId="2537090292" sldId="323"/>
            <ac:cxnSpMk id="11" creationId="{8F28B946-C7F6-4BF4-9E0C-3FACB97B07C7}"/>
          </ac:cxnSpMkLst>
        </pc:cxnChg>
        <pc:cxnChg chg="mod">
          <ac:chgData name="Stuart C Wilde MBE" userId="effe1fc91cccb1d5" providerId="LiveId" clId="{0B7434C0-F6C9-5341-B016-8AA67EE59543}" dt="2023-12-06T20:09:05.979" v="1617" actId="1076"/>
          <ac:cxnSpMkLst>
            <pc:docMk/>
            <pc:sldMk cId="2537090292" sldId="323"/>
            <ac:cxnSpMk id="12" creationId="{E6372663-7E54-9497-0583-DA95CB2376F3}"/>
          </ac:cxnSpMkLst>
        </pc:cxnChg>
      </pc:sldChg>
      <pc:sldChg chg="addSp delSp modSp mod">
        <pc:chgData name="Stuart C Wilde MBE" userId="effe1fc91cccb1d5" providerId="LiveId" clId="{0B7434C0-F6C9-5341-B016-8AA67EE59543}" dt="2023-12-06T20:09:20.562" v="1618" actId="1076"/>
        <pc:sldMkLst>
          <pc:docMk/>
          <pc:sldMk cId="2118153139" sldId="324"/>
        </pc:sldMkLst>
        <pc:spChg chg="mod">
          <ac:chgData name="Stuart C Wilde MBE" userId="effe1fc91cccb1d5" providerId="LiveId" clId="{0B7434C0-F6C9-5341-B016-8AA67EE59543}" dt="2023-12-06T20:09:20.562" v="1618" actId="1076"/>
          <ac:spMkLst>
            <pc:docMk/>
            <pc:sldMk cId="2118153139" sldId="324"/>
            <ac:spMk id="2" creationId="{1CB7319B-AFDA-25B2-487D-2F059666ADC5}"/>
          </ac:spMkLst>
        </pc:spChg>
        <pc:spChg chg="add del mod">
          <ac:chgData name="Stuart C Wilde MBE" userId="effe1fc91cccb1d5" providerId="LiveId" clId="{0B7434C0-F6C9-5341-B016-8AA67EE59543}" dt="2023-12-05T20:08:54.303" v="835" actId="478"/>
          <ac:spMkLst>
            <pc:docMk/>
            <pc:sldMk cId="2118153139" sldId="324"/>
            <ac:spMk id="3" creationId="{85280F24-9A72-FAA0-947B-C354AA815304}"/>
          </ac:spMkLst>
        </pc:spChg>
        <pc:spChg chg="del">
          <ac:chgData name="Stuart C Wilde MBE" userId="effe1fc91cccb1d5" providerId="LiveId" clId="{0B7434C0-F6C9-5341-B016-8AA67EE59543}" dt="2023-12-05T19:52:58.877" v="412" actId="478"/>
          <ac:spMkLst>
            <pc:docMk/>
            <pc:sldMk cId="2118153139" sldId="324"/>
            <ac:spMk id="4" creationId="{60735DC8-A105-4BD0-A57F-2FFC38AECE84}"/>
          </ac:spMkLst>
        </pc:spChg>
        <pc:spChg chg="add mod">
          <ac:chgData name="Stuart C Wilde MBE" userId="effe1fc91cccb1d5" providerId="LiveId" clId="{0B7434C0-F6C9-5341-B016-8AA67EE59543}" dt="2023-12-05T20:08:59.529" v="838" actId="20577"/>
          <ac:spMkLst>
            <pc:docMk/>
            <pc:sldMk cId="2118153139" sldId="324"/>
            <ac:spMk id="5" creationId="{21757CD5-ED1B-A76B-B840-EBBF82C00D23}"/>
          </ac:spMkLst>
        </pc:spChg>
        <pc:spChg chg="mod">
          <ac:chgData name="Stuart C Wilde MBE" userId="effe1fc91cccb1d5" providerId="LiveId" clId="{0B7434C0-F6C9-5341-B016-8AA67EE59543}" dt="2023-12-06T20:09:20.562" v="1618" actId="1076"/>
          <ac:spMkLst>
            <pc:docMk/>
            <pc:sldMk cId="2118153139" sldId="324"/>
            <ac:spMk id="6" creationId="{067641E6-0FF8-1142-553C-19C235E7274A}"/>
          </ac:spMkLst>
        </pc:spChg>
        <pc:spChg chg="del">
          <ac:chgData name="Stuart C Wilde MBE" userId="effe1fc91cccb1d5" providerId="LiveId" clId="{0B7434C0-F6C9-5341-B016-8AA67EE59543}" dt="2023-12-05T19:52:58.877" v="412" actId="478"/>
          <ac:spMkLst>
            <pc:docMk/>
            <pc:sldMk cId="2118153139" sldId="324"/>
            <ac:spMk id="14" creationId="{8F43C2BE-FC11-4556-86F2-8EE2FBBF10D2}"/>
          </ac:spMkLst>
        </pc:spChg>
        <pc:spChg chg="mod">
          <ac:chgData name="Stuart C Wilde MBE" userId="effe1fc91cccb1d5" providerId="LiveId" clId="{0B7434C0-F6C9-5341-B016-8AA67EE59543}" dt="2023-12-06T20:09:20.562" v="1618" actId="1076"/>
          <ac:spMkLst>
            <pc:docMk/>
            <pc:sldMk cId="2118153139" sldId="324"/>
            <ac:spMk id="17" creationId="{D30BA747-2678-2520-BC50-7D53527ADF5E}"/>
          </ac:spMkLst>
        </pc:spChg>
        <pc:spChg chg="mod">
          <ac:chgData name="Stuart C Wilde MBE" userId="effe1fc91cccb1d5" providerId="LiveId" clId="{0B7434C0-F6C9-5341-B016-8AA67EE59543}" dt="2023-12-06T20:09:20.562" v="1618" actId="1076"/>
          <ac:spMkLst>
            <pc:docMk/>
            <pc:sldMk cId="2118153139" sldId="324"/>
            <ac:spMk id="18" creationId="{CD827E9D-BAFE-7203-0502-A37BC591FD03}"/>
          </ac:spMkLst>
        </pc:spChg>
        <pc:spChg chg="del">
          <ac:chgData name="Stuart C Wilde MBE" userId="effe1fc91cccb1d5" providerId="LiveId" clId="{0B7434C0-F6C9-5341-B016-8AA67EE59543}" dt="2023-12-05T19:52:58.877" v="412" actId="478"/>
          <ac:spMkLst>
            <pc:docMk/>
            <pc:sldMk cId="2118153139" sldId="324"/>
            <ac:spMk id="25" creationId="{F54BD576-CC82-43DA-A008-C28EF60A448A}"/>
          </ac:spMkLst>
        </pc:spChg>
        <pc:spChg chg="del">
          <ac:chgData name="Stuart C Wilde MBE" userId="effe1fc91cccb1d5" providerId="LiveId" clId="{0B7434C0-F6C9-5341-B016-8AA67EE59543}" dt="2023-12-05T20:08:50.760" v="833" actId="478"/>
          <ac:spMkLst>
            <pc:docMk/>
            <pc:sldMk cId="2118153139" sldId="324"/>
            <ac:spMk id="29" creationId="{C5A8C257-B6E4-D850-0685-E36894744DCB}"/>
          </ac:spMkLst>
        </pc:spChg>
        <pc:picChg chg="mod">
          <ac:chgData name="Stuart C Wilde MBE" userId="effe1fc91cccb1d5" providerId="LiveId" clId="{0B7434C0-F6C9-5341-B016-8AA67EE59543}" dt="2023-12-06T20:09:20.562" v="1618" actId="1076"/>
          <ac:picMkLst>
            <pc:docMk/>
            <pc:sldMk cId="2118153139" sldId="324"/>
            <ac:picMk id="7" creationId="{3914CF70-9D01-06B2-C058-27B3D5776842}"/>
          </ac:picMkLst>
        </pc:picChg>
        <pc:cxnChg chg="del">
          <ac:chgData name="Stuart C Wilde MBE" userId="effe1fc91cccb1d5" providerId="LiveId" clId="{0B7434C0-F6C9-5341-B016-8AA67EE59543}" dt="2023-12-05T19:52:58.877" v="412" actId="478"/>
          <ac:cxnSpMkLst>
            <pc:docMk/>
            <pc:sldMk cId="2118153139" sldId="324"/>
            <ac:cxnSpMk id="8" creationId="{50060E80-F1C3-4E50-B873-7CFDEEA90049}"/>
          </ac:cxnSpMkLst>
        </pc:cxnChg>
        <pc:cxnChg chg="del">
          <ac:chgData name="Stuart C Wilde MBE" userId="effe1fc91cccb1d5" providerId="LiveId" clId="{0B7434C0-F6C9-5341-B016-8AA67EE59543}" dt="2023-12-05T19:52:58.877" v="412" actId="478"/>
          <ac:cxnSpMkLst>
            <pc:docMk/>
            <pc:sldMk cId="2118153139" sldId="324"/>
            <ac:cxnSpMk id="9" creationId="{01C52B09-2839-4160-A3C1-6BB201E5D53A}"/>
          </ac:cxnSpMkLst>
        </pc:cxnChg>
        <pc:cxnChg chg="del">
          <ac:chgData name="Stuart C Wilde MBE" userId="effe1fc91cccb1d5" providerId="LiveId" clId="{0B7434C0-F6C9-5341-B016-8AA67EE59543}" dt="2023-12-05T19:52:58.877" v="412" actId="478"/>
          <ac:cxnSpMkLst>
            <pc:docMk/>
            <pc:sldMk cId="2118153139" sldId="324"/>
            <ac:cxnSpMk id="10" creationId="{FC6C2AB6-E695-4520-9F38-6B6A0DE36B04}"/>
          </ac:cxnSpMkLst>
        </pc:cxnChg>
        <pc:cxnChg chg="del">
          <ac:chgData name="Stuart C Wilde MBE" userId="effe1fc91cccb1d5" providerId="LiveId" clId="{0B7434C0-F6C9-5341-B016-8AA67EE59543}" dt="2023-12-05T19:52:58.877" v="412" actId="478"/>
          <ac:cxnSpMkLst>
            <pc:docMk/>
            <pc:sldMk cId="2118153139" sldId="324"/>
            <ac:cxnSpMk id="11" creationId="{8F28B946-C7F6-4BF4-9E0C-3FACB97B07C7}"/>
          </ac:cxnSpMkLst>
        </pc:cxnChg>
        <pc:cxnChg chg="mod">
          <ac:chgData name="Stuart C Wilde MBE" userId="effe1fc91cccb1d5" providerId="LiveId" clId="{0B7434C0-F6C9-5341-B016-8AA67EE59543}" dt="2023-12-06T20:09:20.562" v="1618" actId="1076"/>
          <ac:cxnSpMkLst>
            <pc:docMk/>
            <pc:sldMk cId="2118153139" sldId="324"/>
            <ac:cxnSpMk id="12" creationId="{E6372663-7E54-9497-0583-DA95CB2376F3}"/>
          </ac:cxnSpMkLst>
        </pc:cxnChg>
        <pc:cxnChg chg="mod">
          <ac:chgData name="Stuart C Wilde MBE" userId="effe1fc91cccb1d5" providerId="LiveId" clId="{0B7434C0-F6C9-5341-B016-8AA67EE59543}" dt="2023-12-06T20:09:20.562" v="1618" actId="1076"/>
          <ac:cxnSpMkLst>
            <pc:docMk/>
            <pc:sldMk cId="2118153139" sldId="324"/>
            <ac:cxnSpMk id="13" creationId="{8E4F7917-2B6F-781D-8E8E-4C14CD2C69B3}"/>
          </ac:cxnSpMkLst>
        </pc:cxnChg>
      </pc:sldChg>
      <pc:sldChg chg="addSp delSp modSp mod">
        <pc:chgData name="Stuart C Wilde MBE" userId="effe1fc91cccb1d5" providerId="LiveId" clId="{0B7434C0-F6C9-5341-B016-8AA67EE59543}" dt="2023-12-06T20:09:35.096" v="1619" actId="1076"/>
        <pc:sldMkLst>
          <pc:docMk/>
          <pc:sldMk cId="2415690415" sldId="325"/>
        </pc:sldMkLst>
        <pc:spChg chg="mod">
          <ac:chgData name="Stuart C Wilde MBE" userId="effe1fc91cccb1d5" providerId="LiveId" clId="{0B7434C0-F6C9-5341-B016-8AA67EE59543}" dt="2023-12-06T20:09:35.096" v="1619" actId="1076"/>
          <ac:spMkLst>
            <pc:docMk/>
            <pc:sldMk cId="2415690415" sldId="325"/>
            <ac:spMk id="2" creationId="{1BE8EF13-5BA1-C95F-DAE9-8CEF7D28E7E3}"/>
          </ac:spMkLst>
        </pc:spChg>
        <pc:spChg chg="del">
          <ac:chgData name="Stuart C Wilde MBE" userId="effe1fc91cccb1d5" providerId="LiveId" clId="{0B7434C0-F6C9-5341-B016-8AA67EE59543}" dt="2023-12-05T19:53:04.207" v="413" actId="478"/>
          <ac:spMkLst>
            <pc:docMk/>
            <pc:sldMk cId="2415690415" sldId="325"/>
            <ac:spMk id="4" creationId="{60735DC8-A105-4BD0-A57F-2FFC38AECE84}"/>
          </ac:spMkLst>
        </pc:spChg>
        <pc:spChg chg="mod">
          <ac:chgData name="Stuart C Wilde MBE" userId="effe1fc91cccb1d5" providerId="LiveId" clId="{0B7434C0-F6C9-5341-B016-8AA67EE59543}" dt="2023-12-06T20:09:35.096" v="1619" actId="1076"/>
          <ac:spMkLst>
            <pc:docMk/>
            <pc:sldMk cId="2415690415" sldId="325"/>
            <ac:spMk id="5" creationId="{D313B760-E64A-111C-C69E-476F63AA4FF2}"/>
          </ac:spMkLst>
        </pc:spChg>
        <pc:spChg chg="mod">
          <ac:chgData name="Stuart C Wilde MBE" userId="effe1fc91cccb1d5" providerId="LiveId" clId="{0B7434C0-F6C9-5341-B016-8AA67EE59543}" dt="2023-12-06T20:09:35.096" v="1619" actId="1076"/>
          <ac:spMkLst>
            <pc:docMk/>
            <pc:sldMk cId="2415690415" sldId="325"/>
            <ac:spMk id="6" creationId="{067641E6-0FF8-1142-553C-19C235E7274A}"/>
          </ac:spMkLst>
        </pc:spChg>
        <pc:spChg chg="del">
          <ac:chgData name="Stuart C Wilde MBE" userId="effe1fc91cccb1d5" providerId="LiveId" clId="{0B7434C0-F6C9-5341-B016-8AA67EE59543}" dt="2023-12-05T19:53:04.207" v="413" actId="478"/>
          <ac:spMkLst>
            <pc:docMk/>
            <pc:sldMk cId="2415690415" sldId="325"/>
            <ac:spMk id="14" creationId="{8F43C2BE-FC11-4556-86F2-8EE2FBBF10D2}"/>
          </ac:spMkLst>
        </pc:spChg>
        <pc:spChg chg="mod">
          <ac:chgData name="Stuart C Wilde MBE" userId="effe1fc91cccb1d5" providerId="LiveId" clId="{0B7434C0-F6C9-5341-B016-8AA67EE59543}" dt="2023-12-06T20:09:35.096" v="1619" actId="1076"/>
          <ac:spMkLst>
            <pc:docMk/>
            <pc:sldMk cId="2415690415" sldId="325"/>
            <ac:spMk id="15" creationId="{C260CACF-DAC3-980C-9B63-60DF578C9714}"/>
          </ac:spMkLst>
        </pc:spChg>
        <pc:spChg chg="mod">
          <ac:chgData name="Stuart C Wilde MBE" userId="effe1fc91cccb1d5" providerId="LiveId" clId="{0B7434C0-F6C9-5341-B016-8AA67EE59543}" dt="2023-12-06T20:09:35.096" v="1619" actId="1076"/>
          <ac:spMkLst>
            <pc:docMk/>
            <pc:sldMk cId="2415690415" sldId="325"/>
            <ac:spMk id="16" creationId="{B21242C8-8DE4-F108-209C-6E6816569A53}"/>
          </ac:spMkLst>
        </pc:spChg>
        <pc:spChg chg="mod">
          <ac:chgData name="Stuart C Wilde MBE" userId="effe1fc91cccb1d5" providerId="LiveId" clId="{0B7434C0-F6C9-5341-B016-8AA67EE59543}" dt="2023-12-06T20:09:35.096" v="1619" actId="1076"/>
          <ac:spMkLst>
            <pc:docMk/>
            <pc:sldMk cId="2415690415" sldId="325"/>
            <ac:spMk id="17" creationId="{D30BA747-2678-2520-BC50-7D53527ADF5E}"/>
          </ac:spMkLst>
        </pc:spChg>
        <pc:spChg chg="mod">
          <ac:chgData name="Stuart C Wilde MBE" userId="effe1fc91cccb1d5" providerId="LiveId" clId="{0B7434C0-F6C9-5341-B016-8AA67EE59543}" dt="2023-12-06T20:09:35.096" v="1619" actId="1076"/>
          <ac:spMkLst>
            <pc:docMk/>
            <pc:sldMk cId="2415690415" sldId="325"/>
            <ac:spMk id="18" creationId="{CD827E9D-BAFE-7203-0502-A37BC591FD03}"/>
          </ac:spMkLst>
        </pc:spChg>
        <pc:spChg chg="add mod">
          <ac:chgData name="Stuart C Wilde MBE" userId="effe1fc91cccb1d5" providerId="LiveId" clId="{0B7434C0-F6C9-5341-B016-8AA67EE59543}" dt="2023-12-05T20:09:09.957" v="844" actId="20577"/>
          <ac:spMkLst>
            <pc:docMk/>
            <pc:sldMk cId="2415690415" sldId="325"/>
            <ac:spMk id="19" creationId="{1287C9D5-480D-2CBF-3258-514C38D9C2A3}"/>
          </ac:spMkLst>
        </pc:spChg>
        <pc:spChg chg="del">
          <ac:chgData name="Stuart C Wilde MBE" userId="effe1fc91cccb1d5" providerId="LiveId" clId="{0B7434C0-F6C9-5341-B016-8AA67EE59543}" dt="2023-12-05T19:53:04.207" v="413" actId="478"/>
          <ac:spMkLst>
            <pc:docMk/>
            <pc:sldMk cId="2415690415" sldId="325"/>
            <ac:spMk id="25" creationId="{F54BD576-CC82-43DA-A008-C28EF60A448A}"/>
          </ac:spMkLst>
        </pc:spChg>
        <pc:spChg chg="del">
          <ac:chgData name="Stuart C Wilde MBE" userId="effe1fc91cccb1d5" providerId="LiveId" clId="{0B7434C0-F6C9-5341-B016-8AA67EE59543}" dt="2023-12-05T20:09:04.593" v="839" actId="478"/>
          <ac:spMkLst>
            <pc:docMk/>
            <pc:sldMk cId="2415690415" sldId="325"/>
            <ac:spMk id="29" creationId="{C5A8C257-B6E4-D850-0685-E36894744DCB}"/>
          </ac:spMkLst>
        </pc:spChg>
        <pc:picChg chg="mod">
          <ac:chgData name="Stuart C Wilde MBE" userId="effe1fc91cccb1d5" providerId="LiveId" clId="{0B7434C0-F6C9-5341-B016-8AA67EE59543}" dt="2023-12-06T20:09:35.096" v="1619" actId="1076"/>
          <ac:picMkLst>
            <pc:docMk/>
            <pc:sldMk cId="2415690415" sldId="325"/>
            <ac:picMk id="3" creationId="{FEAB75D0-7800-3832-756E-C252E953B254}"/>
          </ac:picMkLst>
        </pc:picChg>
        <pc:cxnChg chg="mod">
          <ac:chgData name="Stuart C Wilde MBE" userId="effe1fc91cccb1d5" providerId="LiveId" clId="{0B7434C0-F6C9-5341-B016-8AA67EE59543}" dt="2023-12-06T20:09:35.096" v="1619" actId="1076"/>
          <ac:cxnSpMkLst>
            <pc:docMk/>
            <pc:sldMk cId="2415690415" sldId="325"/>
            <ac:cxnSpMk id="7" creationId="{2AE30660-DB77-2D9B-4B73-8BC2840CF342}"/>
          </ac:cxnSpMkLst>
        </pc:cxnChg>
        <pc:cxnChg chg="del">
          <ac:chgData name="Stuart C Wilde MBE" userId="effe1fc91cccb1d5" providerId="LiveId" clId="{0B7434C0-F6C9-5341-B016-8AA67EE59543}" dt="2023-12-05T19:53:04.207" v="413" actId="478"/>
          <ac:cxnSpMkLst>
            <pc:docMk/>
            <pc:sldMk cId="2415690415" sldId="325"/>
            <ac:cxnSpMk id="8" creationId="{50060E80-F1C3-4E50-B873-7CFDEEA90049}"/>
          </ac:cxnSpMkLst>
        </pc:cxnChg>
        <pc:cxnChg chg="del">
          <ac:chgData name="Stuart C Wilde MBE" userId="effe1fc91cccb1d5" providerId="LiveId" clId="{0B7434C0-F6C9-5341-B016-8AA67EE59543}" dt="2023-12-05T19:53:04.207" v="413" actId="478"/>
          <ac:cxnSpMkLst>
            <pc:docMk/>
            <pc:sldMk cId="2415690415" sldId="325"/>
            <ac:cxnSpMk id="9" creationId="{01C52B09-2839-4160-A3C1-6BB201E5D53A}"/>
          </ac:cxnSpMkLst>
        </pc:cxnChg>
        <pc:cxnChg chg="del">
          <ac:chgData name="Stuart C Wilde MBE" userId="effe1fc91cccb1d5" providerId="LiveId" clId="{0B7434C0-F6C9-5341-B016-8AA67EE59543}" dt="2023-12-05T19:53:04.207" v="413" actId="478"/>
          <ac:cxnSpMkLst>
            <pc:docMk/>
            <pc:sldMk cId="2415690415" sldId="325"/>
            <ac:cxnSpMk id="10" creationId="{FC6C2AB6-E695-4520-9F38-6B6A0DE36B04}"/>
          </ac:cxnSpMkLst>
        </pc:cxnChg>
        <pc:cxnChg chg="del">
          <ac:chgData name="Stuart C Wilde MBE" userId="effe1fc91cccb1d5" providerId="LiveId" clId="{0B7434C0-F6C9-5341-B016-8AA67EE59543}" dt="2023-12-05T19:53:04.207" v="413" actId="478"/>
          <ac:cxnSpMkLst>
            <pc:docMk/>
            <pc:sldMk cId="2415690415" sldId="325"/>
            <ac:cxnSpMk id="11" creationId="{8F28B946-C7F6-4BF4-9E0C-3FACB97B07C7}"/>
          </ac:cxnSpMkLst>
        </pc:cxnChg>
        <pc:cxnChg chg="mod">
          <ac:chgData name="Stuart C Wilde MBE" userId="effe1fc91cccb1d5" providerId="LiveId" clId="{0B7434C0-F6C9-5341-B016-8AA67EE59543}" dt="2023-12-06T20:09:35.096" v="1619" actId="1076"/>
          <ac:cxnSpMkLst>
            <pc:docMk/>
            <pc:sldMk cId="2415690415" sldId="325"/>
            <ac:cxnSpMk id="12" creationId="{E6372663-7E54-9497-0583-DA95CB2376F3}"/>
          </ac:cxnSpMkLst>
        </pc:cxnChg>
        <pc:cxnChg chg="mod">
          <ac:chgData name="Stuart C Wilde MBE" userId="effe1fc91cccb1d5" providerId="LiveId" clId="{0B7434C0-F6C9-5341-B016-8AA67EE59543}" dt="2023-12-06T20:09:35.096" v="1619" actId="1076"/>
          <ac:cxnSpMkLst>
            <pc:docMk/>
            <pc:sldMk cId="2415690415" sldId="325"/>
            <ac:cxnSpMk id="13" creationId="{8E4F7917-2B6F-781D-8E8E-4C14CD2C69B3}"/>
          </ac:cxnSpMkLst>
        </pc:cxnChg>
      </pc:sldChg>
      <pc:sldChg chg="addSp delSp modSp mod">
        <pc:chgData name="Stuart C Wilde MBE" userId="effe1fc91cccb1d5" providerId="LiveId" clId="{0B7434C0-F6C9-5341-B016-8AA67EE59543}" dt="2023-12-06T20:05:16.879" v="1599" actId="1076"/>
        <pc:sldMkLst>
          <pc:docMk/>
          <pc:sldMk cId="2547039009" sldId="326"/>
        </pc:sldMkLst>
        <pc:spChg chg="add mod">
          <ac:chgData name="Stuart C Wilde MBE" userId="effe1fc91cccb1d5" providerId="LiveId" clId="{0B7434C0-F6C9-5341-B016-8AA67EE59543}" dt="2023-12-05T20:05:39.475" v="616" actId="20577"/>
          <ac:spMkLst>
            <pc:docMk/>
            <pc:sldMk cId="2547039009" sldId="326"/>
            <ac:spMk id="3" creationId="{BE1A650A-8CF2-FEB9-A65B-233882ADF5B1}"/>
          </ac:spMkLst>
        </pc:spChg>
        <pc:spChg chg="del">
          <ac:chgData name="Stuart C Wilde MBE" userId="effe1fc91cccb1d5" providerId="LiveId" clId="{0B7434C0-F6C9-5341-B016-8AA67EE59543}" dt="2023-12-05T19:51:23.501" v="396" actId="478"/>
          <ac:spMkLst>
            <pc:docMk/>
            <pc:sldMk cId="2547039009" sldId="326"/>
            <ac:spMk id="4" creationId="{60735DC8-A105-4BD0-A57F-2FFC38AECE84}"/>
          </ac:spMkLst>
        </pc:spChg>
        <pc:spChg chg="del">
          <ac:chgData name="Stuart C Wilde MBE" userId="effe1fc91cccb1d5" providerId="LiveId" clId="{0B7434C0-F6C9-5341-B016-8AA67EE59543}" dt="2023-12-05T19:51:23.501" v="396" actId="478"/>
          <ac:spMkLst>
            <pc:docMk/>
            <pc:sldMk cId="2547039009" sldId="326"/>
            <ac:spMk id="14" creationId="{8F43C2BE-FC11-4556-86F2-8EE2FBBF10D2}"/>
          </ac:spMkLst>
        </pc:spChg>
        <pc:spChg chg="del">
          <ac:chgData name="Stuart C Wilde MBE" userId="effe1fc91cccb1d5" providerId="LiveId" clId="{0B7434C0-F6C9-5341-B016-8AA67EE59543}" dt="2023-12-05T19:51:23.501" v="396" actId="478"/>
          <ac:spMkLst>
            <pc:docMk/>
            <pc:sldMk cId="2547039009" sldId="326"/>
            <ac:spMk id="25" creationId="{F54BD576-CC82-43DA-A008-C28EF60A448A}"/>
          </ac:spMkLst>
        </pc:spChg>
        <pc:spChg chg="del">
          <ac:chgData name="Stuart C Wilde MBE" userId="effe1fc91cccb1d5" providerId="LiveId" clId="{0B7434C0-F6C9-5341-B016-8AA67EE59543}" dt="2023-12-05T20:05:34.043" v="614" actId="478"/>
          <ac:spMkLst>
            <pc:docMk/>
            <pc:sldMk cId="2547039009" sldId="326"/>
            <ac:spMk id="45" creationId="{FBB4BAC0-F083-5E88-E4A7-A64FD6C30060}"/>
          </ac:spMkLst>
        </pc:spChg>
        <pc:picChg chg="mod">
          <ac:chgData name="Stuart C Wilde MBE" userId="effe1fc91cccb1d5" providerId="LiveId" clId="{0B7434C0-F6C9-5341-B016-8AA67EE59543}" dt="2023-12-06T20:05:16.879" v="1599" actId="1076"/>
          <ac:picMkLst>
            <pc:docMk/>
            <pc:sldMk cId="2547039009" sldId="326"/>
            <ac:picMk id="2" creationId="{A6002C3D-EC9B-7B84-9E53-DDF2C6D74C27}"/>
          </ac:picMkLst>
        </pc:picChg>
        <pc:cxnChg chg="del">
          <ac:chgData name="Stuart C Wilde MBE" userId="effe1fc91cccb1d5" providerId="LiveId" clId="{0B7434C0-F6C9-5341-B016-8AA67EE59543}" dt="2023-12-05T19:51:23.501" v="396" actId="478"/>
          <ac:cxnSpMkLst>
            <pc:docMk/>
            <pc:sldMk cId="2547039009" sldId="326"/>
            <ac:cxnSpMk id="8" creationId="{50060E80-F1C3-4E50-B873-7CFDEEA90049}"/>
          </ac:cxnSpMkLst>
        </pc:cxnChg>
        <pc:cxnChg chg="del">
          <ac:chgData name="Stuart C Wilde MBE" userId="effe1fc91cccb1d5" providerId="LiveId" clId="{0B7434C0-F6C9-5341-B016-8AA67EE59543}" dt="2023-12-05T19:51:23.501" v="396" actId="478"/>
          <ac:cxnSpMkLst>
            <pc:docMk/>
            <pc:sldMk cId="2547039009" sldId="326"/>
            <ac:cxnSpMk id="9" creationId="{01C52B09-2839-4160-A3C1-6BB201E5D53A}"/>
          </ac:cxnSpMkLst>
        </pc:cxnChg>
        <pc:cxnChg chg="del">
          <ac:chgData name="Stuart C Wilde MBE" userId="effe1fc91cccb1d5" providerId="LiveId" clId="{0B7434C0-F6C9-5341-B016-8AA67EE59543}" dt="2023-12-05T19:51:23.501" v="396" actId="478"/>
          <ac:cxnSpMkLst>
            <pc:docMk/>
            <pc:sldMk cId="2547039009" sldId="326"/>
            <ac:cxnSpMk id="10" creationId="{FC6C2AB6-E695-4520-9F38-6B6A0DE36B04}"/>
          </ac:cxnSpMkLst>
        </pc:cxnChg>
        <pc:cxnChg chg="del">
          <ac:chgData name="Stuart C Wilde MBE" userId="effe1fc91cccb1d5" providerId="LiveId" clId="{0B7434C0-F6C9-5341-B016-8AA67EE59543}" dt="2023-12-05T19:51:23.501" v="396" actId="478"/>
          <ac:cxnSpMkLst>
            <pc:docMk/>
            <pc:sldMk cId="2547039009" sldId="326"/>
            <ac:cxnSpMk id="11" creationId="{8F28B946-C7F6-4BF4-9E0C-3FACB97B07C7}"/>
          </ac:cxnSpMkLst>
        </pc:cxnChg>
      </pc:sldChg>
      <pc:sldChg chg="addSp delSp modSp mod">
        <pc:chgData name="Stuart C Wilde MBE" userId="effe1fc91cccb1d5" providerId="LiveId" clId="{0B7434C0-F6C9-5341-B016-8AA67EE59543}" dt="2023-12-06T20:05:33.830" v="1600" actId="1076"/>
        <pc:sldMkLst>
          <pc:docMk/>
          <pc:sldMk cId="3323068216" sldId="327"/>
        </pc:sldMkLst>
        <pc:spChg chg="add mod">
          <ac:chgData name="Stuart C Wilde MBE" userId="effe1fc91cccb1d5" providerId="LiveId" clId="{0B7434C0-F6C9-5341-B016-8AA67EE59543}" dt="2023-12-05T20:05:49.207" v="619" actId="20577"/>
          <ac:spMkLst>
            <pc:docMk/>
            <pc:sldMk cId="3323068216" sldId="327"/>
            <ac:spMk id="3" creationId="{91DB0AB2-AB7F-B2A7-2F2B-829002A8CFE9}"/>
          </ac:spMkLst>
        </pc:spChg>
        <pc:spChg chg="del">
          <ac:chgData name="Stuart C Wilde MBE" userId="effe1fc91cccb1d5" providerId="LiveId" clId="{0B7434C0-F6C9-5341-B016-8AA67EE59543}" dt="2023-12-05T19:51:28.775" v="397" actId="478"/>
          <ac:spMkLst>
            <pc:docMk/>
            <pc:sldMk cId="3323068216" sldId="327"/>
            <ac:spMk id="4" creationId="{60735DC8-A105-4BD0-A57F-2FFC38AECE84}"/>
          </ac:spMkLst>
        </pc:spChg>
        <pc:spChg chg="del">
          <ac:chgData name="Stuart C Wilde MBE" userId="effe1fc91cccb1d5" providerId="LiveId" clId="{0B7434C0-F6C9-5341-B016-8AA67EE59543}" dt="2023-12-05T19:51:28.775" v="397" actId="478"/>
          <ac:spMkLst>
            <pc:docMk/>
            <pc:sldMk cId="3323068216" sldId="327"/>
            <ac:spMk id="14" creationId="{8F43C2BE-FC11-4556-86F2-8EE2FBBF10D2}"/>
          </ac:spMkLst>
        </pc:spChg>
        <pc:spChg chg="del">
          <ac:chgData name="Stuart C Wilde MBE" userId="effe1fc91cccb1d5" providerId="LiveId" clId="{0B7434C0-F6C9-5341-B016-8AA67EE59543}" dt="2023-12-05T19:51:28.775" v="397" actId="478"/>
          <ac:spMkLst>
            <pc:docMk/>
            <pc:sldMk cId="3323068216" sldId="327"/>
            <ac:spMk id="25" creationId="{F54BD576-CC82-43DA-A008-C28EF60A448A}"/>
          </ac:spMkLst>
        </pc:spChg>
        <pc:spChg chg="del">
          <ac:chgData name="Stuart C Wilde MBE" userId="effe1fc91cccb1d5" providerId="LiveId" clId="{0B7434C0-F6C9-5341-B016-8AA67EE59543}" dt="2023-12-05T20:05:44.439" v="617" actId="478"/>
          <ac:spMkLst>
            <pc:docMk/>
            <pc:sldMk cId="3323068216" sldId="327"/>
            <ac:spMk id="45" creationId="{FBB4BAC0-F083-5E88-E4A7-A64FD6C30060}"/>
          </ac:spMkLst>
        </pc:spChg>
        <pc:picChg chg="mod">
          <ac:chgData name="Stuart C Wilde MBE" userId="effe1fc91cccb1d5" providerId="LiveId" clId="{0B7434C0-F6C9-5341-B016-8AA67EE59543}" dt="2023-12-06T20:05:33.830" v="1600" actId="1076"/>
          <ac:picMkLst>
            <pc:docMk/>
            <pc:sldMk cId="3323068216" sldId="327"/>
            <ac:picMk id="2" creationId="{FEE30580-6074-0644-EE63-52D99EAD16C0}"/>
          </ac:picMkLst>
        </pc:picChg>
        <pc:cxnChg chg="del">
          <ac:chgData name="Stuart C Wilde MBE" userId="effe1fc91cccb1d5" providerId="LiveId" clId="{0B7434C0-F6C9-5341-B016-8AA67EE59543}" dt="2023-12-05T19:51:28.775" v="397" actId="478"/>
          <ac:cxnSpMkLst>
            <pc:docMk/>
            <pc:sldMk cId="3323068216" sldId="327"/>
            <ac:cxnSpMk id="8" creationId="{50060E80-F1C3-4E50-B873-7CFDEEA90049}"/>
          </ac:cxnSpMkLst>
        </pc:cxnChg>
        <pc:cxnChg chg="del">
          <ac:chgData name="Stuart C Wilde MBE" userId="effe1fc91cccb1d5" providerId="LiveId" clId="{0B7434C0-F6C9-5341-B016-8AA67EE59543}" dt="2023-12-05T19:51:28.775" v="397" actId="478"/>
          <ac:cxnSpMkLst>
            <pc:docMk/>
            <pc:sldMk cId="3323068216" sldId="327"/>
            <ac:cxnSpMk id="9" creationId="{01C52B09-2839-4160-A3C1-6BB201E5D53A}"/>
          </ac:cxnSpMkLst>
        </pc:cxnChg>
        <pc:cxnChg chg="del">
          <ac:chgData name="Stuart C Wilde MBE" userId="effe1fc91cccb1d5" providerId="LiveId" clId="{0B7434C0-F6C9-5341-B016-8AA67EE59543}" dt="2023-12-05T19:51:28.775" v="397" actId="478"/>
          <ac:cxnSpMkLst>
            <pc:docMk/>
            <pc:sldMk cId="3323068216" sldId="327"/>
            <ac:cxnSpMk id="10" creationId="{FC6C2AB6-E695-4520-9F38-6B6A0DE36B04}"/>
          </ac:cxnSpMkLst>
        </pc:cxnChg>
        <pc:cxnChg chg="del">
          <ac:chgData name="Stuart C Wilde MBE" userId="effe1fc91cccb1d5" providerId="LiveId" clId="{0B7434C0-F6C9-5341-B016-8AA67EE59543}" dt="2023-12-05T19:51:28.775" v="397" actId="478"/>
          <ac:cxnSpMkLst>
            <pc:docMk/>
            <pc:sldMk cId="3323068216" sldId="327"/>
            <ac:cxnSpMk id="11" creationId="{8F28B946-C7F6-4BF4-9E0C-3FACB97B07C7}"/>
          </ac:cxnSpMkLst>
        </pc:cxnChg>
      </pc:sldChg>
      <pc:sldChg chg="addSp delSp modSp mod">
        <pc:chgData name="Stuart C Wilde MBE" userId="effe1fc91cccb1d5" providerId="LiveId" clId="{0B7434C0-F6C9-5341-B016-8AA67EE59543}" dt="2023-12-06T20:05:52.998" v="1602" actId="1076"/>
        <pc:sldMkLst>
          <pc:docMk/>
          <pc:sldMk cId="2735931578" sldId="328"/>
        </pc:sldMkLst>
        <pc:spChg chg="add del mod">
          <ac:chgData name="Stuart C Wilde MBE" userId="effe1fc91cccb1d5" providerId="LiveId" clId="{0B7434C0-F6C9-5341-B016-8AA67EE59543}" dt="2023-12-05T20:06:11.571" v="628"/>
          <ac:spMkLst>
            <pc:docMk/>
            <pc:sldMk cId="2735931578" sldId="328"/>
            <ac:spMk id="2" creationId="{995B9086-D7C6-D344-64D4-25DE7879631E}"/>
          </ac:spMkLst>
        </pc:spChg>
        <pc:spChg chg="mod">
          <ac:chgData name="Stuart C Wilde MBE" userId="effe1fc91cccb1d5" providerId="LiveId" clId="{0B7434C0-F6C9-5341-B016-8AA67EE59543}" dt="2023-12-06T20:05:52.998" v="1602" actId="1076"/>
          <ac:spMkLst>
            <pc:docMk/>
            <pc:sldMk cId="2735931578" sldId="328"/>
            <ac:spMk id="3" creationId="{36538335-E8F0-A927-8EDB-8B9F665D2724}"/>
          </ac:spMkLst>
        </pc:spChg>
        <pc:spChg chg="del">
          <ac:chgData name="Stuart C Wilde MBE" userId="effe1fc91cccb1d5" providerId="LiveId" clId="{0B7434C0-F6C9-5341-B016-8AA67EE59543}" dt="2023-12-05T19:51:38.924" v="399" actId="478"/>
          <ac:spMkLst>
            <pc:docMk/>
            <pc:sldMk cId="2735931578" sldId="328"/>
            <ac:spMk id="4" creationId="{60735DC8-A105-4BD0-A57F-2FFC38AECE84}"/>
          </ac:spMkLst>
        </pc:spChg>
        <pc:spChg chg="add mod">
          <ac:chgData name="Stuart C Wilde MBE" userId="effe1fc91cccb1d5" providerId="LiveId" clId="{0B7434C0-F6C9-5341-B016-8AA67EE59543}" dt="2023-12-05T20:06:10.621" v="626" actId="20577"/>
          <ac:spMkLst>
            <pc:docMk/>
            <pc:sldMk cId="2735931578" sldId="328"/>
            <ac:spMk id="5" creationId="{D106A70E-83BA-6CF2-D0FE-4F96D26D2DED}"/>
          </ac:spMkLst>
        </pc:spChg>
        <pc:spChg chg="mod">
          <ac:chgData name="Stuart C Wilde MBE" userId="effe1fc91cccb1d5" providerId="LiveId" clId="{0B7434C0-F6C9-5341-B016-8AA67EE59543}" dt="2023-12-06T20:05:52.998" v="1602" actId="1076"/>
          <ac:spMkLst>
            <pc:docMk/>
            <pc:sldMk cId="2735931578" sldId="328"/>
            <ac:spMk id="6" creationId="{B0C6A91F-2B71-B12B-A563-42BFAC086EE5}"/>
          </ac:spMkLst>
        </pc:spChg>
        <pc:spChg chg="mod">
          <ac:chgData name="Stuart C Wilde MBE" userId="effe1fc91cccb1d5" providerId="LiveId" clId="{0B7434C0-F6C9-5341-B016-8AA67EE59543}" dt="2023-12-06T20:05:52.998" v="1602" actId="1076"/>
          <ac:spMkLst>
            <pc:docMk/>
            <pc:sldMk cId="2735931578" sldId="328"/>
            <ac:spMk id="12" creationId="{3E62F585-8E71-FB7D-4D9E-E5D717132A71}"/>
          </ac:spMkLst>
        </pc:spChg>
        <pc:spChg chg="mod">
          <ac:chgData name="Stuart C Wilde MBE" userId="effe1fc91cccb1d5" providerId="LiveId" clId="{0B7434C0-F6C9-5341-B016-8AA67EE59543}" dt="2023-12-06T20:05:52.998" v="1602" actId="1076"/>
          <ac:spMkLst>
            <pc:docMk/>
            <pc:sldMk cId="2735931578" sldId="328"/>
            <ac:spMk id="13" creationId="{98526587-563F-C7FB-7C8D-8C99A7245BF5}"/>
          </ac:spMkLst>
        </pc:spChg>
        <pc:spChg chg="del">
          <ac:chgData name="Stuart C Wilde MBE" userId="effe1fc91cccb1d5" providerId="LiveId" clId="{0B7434C0-F6C9-5341-B016-8AA67EE59543}" dt="2023-12-05T19:51:38.924" v="399" actId="478"/>
          <ac:spMkLst>
            <pc:docMk/>
            <pc:sldMk cId="2735931578" sldId="328"/>
            <ac:spMk id="14" creationId="{8F43C2BE-FC11-4556-86F2-8EE2FBBF10D2}"/>
          </ac:spMkLst>
        </pc:spChg>
        <pc:spChg chg="mod">
          <ac:chgData name="Stuart C Wilde MBE" userId="effe1fc91cccb1d5" providerId="LiveId" clId="{0B7434C0-F6C9-5341-B016-8AA67EE59543}" dt="2023-12-06T20:05:52.998" v="1602" actId="1076"/>
          <ac:spMkLst>
            <pc:docMk/>
            <pc:sldMk cId="2735931578" sldId="328"/>
            <ac:spMk id="15" creationId="{AAC71208-0C26-28D3-F09B-6FAEB9933EEF}"/>
          </ac:spMkLst>
        </pc:spChg>
        <pc:spChg chg="del">
          <ac:chgData name="Stuart C Wilde MBE" userId="effe1fc91cccb1d5" providerId="LiveId" clId="{0B7434C0-F6C9-5341-B016-8AA67EE59543}" dt="2023-12-05T19:51:38.924" v="399" actId="478"/>
          <ac:spMkLst>
            <pc:docMk/>
            <pc:sldMk cId="2735931578" sldId="328"/>
            <ac:spMk id="25" creationId="{F54BD576-CC82-43DA-A008-C28EF60A448A}"/>
          </ac:spMkLst>
        </pc:spChg>
        <pc:spChg chg="del">
          <ac:chgData name="Stuart C Wilde MBE" userId="effe1fc91cccb1d5" providerId="LiveId" clId="{0B7434C0-F6C9-5341-B016-8AA67EE59543}" dt="2023-12-05T20:06:05.196" v="623" actId="478"/>
          <ac:spMkLst>
            <pc:docMk/>
            <pc:sldMk cId="2735931578" sldId="328"/>
            <ac:spMk id="29" creationId="{C5A8C257-B6E4-D850-0685-E36894744DCB}"/>
          </ac:spMkLst>
        </pc:spChg>
        <pc:picChg chg="mod">
          <ac:chgData name="Stuart C Wilde MBE" userId="effe1fc91cccb1d5" providerId="LiveId" clId="{0B7434C0-F6C9-5341-B016-8AA67EE59543}" dt="2023-12-06T20:05:52.998" v="1602" actId="1076"/>
          <ac:picMkLst>
            <pc:docMk/>
            <pc:sldMk cId="2735931578" sldId="328"/>
            <ac:picMk id="33" creationId="{7F3B5C81-EF97-E1C0-E1D5-C65F90A3F023}"/>
          </ac:picMkLst>
        </pc:picChg>
        <pc:cxnChg chg="del">
          <ac:chgData name="Stuart C Wilde MBE" userId="effe1fc91cccb1d5" providerId="LiveId" clId="{0B7434C0-F6C9-5341-B016-8AA67EE59543}" dt="2023-12-05T19:51:38.924" v="399" actId="478"/>
          <ac:cxnSpMkLst>
            <pc:docMk/>
            <pc:sldMk cId="2735931578" sldId="328"/>
            <ac:cxnSpMk id="8" creationId="{50060E80-F1C3-4E50-B873-7CFDEEA90049}"/>
          </ac:cxnSpMkLst>
        </pc:cxnChg>
        <pc:cxnChg chg="del">
          <ac:chgData name="Stuart C Wilde MBE" userId="effe1fc91cccb1d5" providerId="LiveId" clId="{0B7434C0-F6C9-5341-B016-8AA67EE59543}" dt="2023-12-05T19:51:38.924" v="399" actId="478"/>
          <ac:cxnSpMkLst>
            <pc:docMk/>
            <pc:sldMk cId="2735931578" sldId="328"/>
            <ac:cxnSpMk id="9" creationId="{01C52B09-2839-4160-A3C1-6BB201E5D53A}"/>
          </ac:cxnSpMkLst>
        </pc:cxnChg>
        <pc:cxnChg chg="del">
          <ac:chgData name="Stuart C Wilde MBE" userId="effe1fc91cccb1d5" providerId="LiveId" clId="{0B7434C0-F6C9-5341-B016-8AA67EE59543}" dt="2023-12-05T19:51:38.924" v="399" actId="478"/>
          <ac:cxnSpMkLst>
            <pc:docMk/>
            <pc:sldMk cId="2735931578" sldId="328"/>
            <ac:cxnSpMk id="10" creationId="{FC6C2AB6-E695-4520-9F38-6B6A0DE36B04}"/>
          </ac:cxnSpMkLst>
        </pc:cxnChg>
        <pc:cxnChg chg="del">
          <ac:chgData name="Stuart C Wilde MBE" userId="effe1fc91cccb1d5" providerId="LiveId" clId="{0B7434C0-F6C9-5341-B016-8AA67EE59543}" dt="2023-12-05T19:51:38.924" v="399" actId="478"/>
          <ac:cxnSpMkLst>
            <pc:docMk/>
            <pc:sldMk cId="2735931578" sldId="328"/>
            <ac:cxnSpMk id="11" creationId="{8F28B946-C7F6-4BF4-9E0C-3FACB97B07C7}"/>
          </ac:cxnSpMkLst>
        </pc:cxnChg>
        <pc:cxnChg chg="mod">
          <ac:chgData name="Stuart C Wilde MBE" userId="effe1fc91cccb1d5" providerId="LiveId" clId="{0B7434C0-F6C9-5341-B016-8AA67EE59543}" dt="2023-12-06T20:05:52.998" v="1602" actId="1076"/>
          <ac:cxnSpMkLst>
            <pc:docMk/>
            <pc:sldMk cId="2735931578" sldId="328"/>
            <ac:cxnSpMk id="17" creationId="{F44746D3-C072-FFB5-2436-CBEE5A798781}"/>
          </ac:cxnSpMkLst>
        </pc:cxnChg>
        <pc:cxnChg chg="mod">
          <ac:chgData name="Stuart C Wilde MBE" userId="effe1fc91cccb1d5" providerId="LiveId" clId="{0B7434C0-F6C9-5341-B016-8AA67EE59543}" dt="2023-12-06T20:05:52.998" v="1602" actId="1076"/>
          <ac:cxnSpMkLst>
            <pc:docMk/>
            <pc:sldMk cId="2735931578" sldId="328"/>
            <ac:cxnSpMk id="18" creationId="{07E1D9B4-BEE2-2357-8A49-BC65242AEE17}"/>
          </ac:cxnSpMkLst>
        </pc:cxnChg>
        <pc:cxnChg chg="mod">
          <ac:chgData name="Stuart C Wilde MBE" userId="effe1fc91cccb1d5" providerId="LiveId" clId="{0B7434C0-F6C9-5341-B016-8AA67EE59543}" dt="2023-12-06T20:05:52.998" v="1602" actId="1076"/>
          <ac:cxnSpMkLst>
            <pc:docMk/>
            <pc:sldMk cId="2735931578" sldId="328"/>
            <ac:cxnSpMk id="22" creationId="{76D8A8B5-3063-32F8-DE82-83B006522010}"/>
          </ac:cxnSpMkLst>
        </pc:cxnChg>
        <pc:cxnChg chg="mod">
          <ac:chgData name="Stuart C Wilde MBE" userId="effe1fc91cccb1d5" providerId="LiveId" clId="{0B7434C0-F6C9-5341-B016-8AA67EE59543}" dt="2023-12-06T20:05:52.998" v="1602" actId="1076"/>
          <ac:cxnSpMkLst>
            <pc:docMk/>
            <pc:sldMk cId="2735931578" sldId="328"/>
            <ac:cxnSpMk id="27" creationId="{5C318309-0C3F-9DA7-65B8-8B0A821F5733}"/>
          </ac:cxnSpMkLst>
        </pc:cxnChg>
      </pc:sldChg>
      <pc:sldChg chg="addSp delSp modSp mod">
        <pc:chgData name="Stuart C Wilde MBE" userId="effe1fc91cccb1d5" providerId="LiveId" clId="{0B7434C0-F6C9-5341-B016-8AA67EE59543}" dt="2023-12-07T12:53:06.048" v="1690" actId="1076"/>
        <pc:sldMkLst>
          <pc:docMk/>
          <pc:sldMk cId="863720434" sldId="329"/>
        </pc:sldMkLst>
        <pc:spChg chg="add mod">
          <ac:chgData name="Stuart C Wilde MBE" userId="effe1fc91cccb1d5" providerId="LiveId" clId="{0B7434C0-F6C9-5341-B016-8AA67EE59543}" dt="2023-12-05T20:11:35.491" v="892" actId="20577"/>
          <ac:spMkLst>
            <pc:docMk/>
            <pc:sldMk cId="863720434" sldId="329"/>
            <ac:spMk id="2" creationId="{B339AD63-9101-95D9-073C-B4B3226C6CD2}"/>
          </ac:spMkLst>
        </pc:spChg>
        <pc:spChg chg="del">
          <ac:chgData name="Stuart C Wilde MBE" userId="effe1fc91cccb1d5" providerId="LiveId" clId="{0B7434C0-F6C9-5341-B016-8AA67EE59543}" dt="2023-12-05T19:53:49.453" v="420" actId="478"/>
          <ac:spMkLst>
            <pc:docMk/>
            <pc:sldMk cId="863720434" sldId="329"/>
            <ac:spMk id="4" creationId="{60735DC8-A105-4BD0-A57F-2FFC38AECE84}"/>
          </ac:spMkLst>
        </pc:spChg>
        <pc:spChg chg="mod">
          <ac:chgData name="Stuart C Wilde MBE" userId="effe1fc91cccb1d5" providerId="LiveId" clId="{0B7434C0-F6C9-5341-B016-8AA67EE59543}" dt="2023-12-07T12:53:06.048" v="1690" actId="1076"/>
          <ac:spMkLst>
            <pc:docMk/>
            <pc:sldMk cId="863720434" sldId="329"/>
            <ac:spMk id="5" creationId="{14010F6F-8255-B527-BB13-0DF322689FF2}"/>
          </ac:spMkLst>
        </pc:spChg>
        <pc:spChg chg="mod">
          <ac:chgData name="Stuart C Wilde MBE" userId="effe1fc91cccb1d5" providerId="LiveId" clId="{0B7434C0-F6C9-5341-B016-8AA67EE59543}" dt="2023-12-07T12:53:06.048" v="1690" actId="1076"/>
          <ac:spMkLst>
            <pc:docMk/>
            <pc:sldMk cId="863720434" sldId="329"/>
            <ac:spMk id="6" creationId="{B2FA5F37-CAAE-76D3-31F9-619D440EBA23}"/>
          </ac:spMkLst>
        </pc:spChg>
        <pc:spChg chg="mod">
          <ac:chgData name="Stuart C Wilde MBE" userId="effe1fc91cccb1d5" providerId="LiveId" clId="{0B7434C0-F6C9-5341-B016-8AA67EE59543}" dt="2023-12-07T12:53:06.048" v="1690" actId="1076"/>
          <ac:spMkLst>
            <pc:docMk/>
            <pc:sldMk cId="863720434" sldId="329"/>
            <ac:spMk id="7" creationId="{667DD307-FC2F-3F86-AA62-72D75DB0783D}"/>
          </ac:spMkLst>
        </pc:spChg>
        <pc:spChg chg="mod">
          <ac:chgData name="Stuart C Wilde MBE" userId="effe1fc91cccb1d5" providerId="LiveId" clId="{0B7434C0-F6C9-5341-B016-8AA67EE59543}" dt="2023-12-07T12:53:06.048" v="1690" actId="1076"/>
          <ac:spMkLst>
            <pc:docMk/>
            <pc:sldMk cId="863720434" sldId="329"/>
            <ac:spMk id="12" creationId="{F7790688-71D8-0ED1-B70F-C92F5344AC08}"/>
          </ac:spMkLst>
        </pc:spChg>
        <pc:spChg chg="mod">
          <ac:chgData name="Stuart C Wilde MBE" userId="effe1fc91cccb1d5" providerId="LiveId" clId="{0B7434C0-F6C9-5341-B016-8AA67EE59543}" dt="2023-12-07T12:53:06.048" v="1690" actId="1076"/>
          <ac:spMkLst>
            <pc:docMk/>
            <pc:sldMk cId="863720434" sldId="329"/>
            <ac:spMk id="13" creationId="{0A6D0636-EB36-6363-90CB-D1659CB7D91B}"/>
          </ac:spMkLst>
        </pc:spChg>
        <pc:spChg chg="del">
          <ac:chgData name="Stuart C Wilde MBE" userId="effe1fc91cccb1d5" providerId="LiveId" clId="{0B7434C0-F6C9-5341-B016-8AA67EE59543}" dt="2023-12-05T19:53:49.453" v="420" actId="478"/>
          <ac:spMkLst>
            <pc:docMk/>
            <pc:sldMk cId="863720434" sldId="329"/>
            <ac:spMk id="14" creationId="{8F43C2BE-FC11-4556-86F2-8EE2FBBF10D2}"/>
          </ac:spMkLst>
        </pc:spChg>
        <pc:spChg chg="mod">
          <ac:chgData name="Stuart C Wilde MBE" userId="effe1fc91cccb1d5" providerId="LiveId" clId="{0B7434C0-F6C9-5341-B016-8AA67EE59543}" dt="2023-12-07T12:53:06.048" v="1690" actId="1076"/>
          <ac:spMkLst>
            <pc:docMk/>
            <pc:sldMk cId="863720434" sldId="329"/>
            <ac:spMk id="15" creationId="{1D28B2F7-70B5-7EE1-6F43-F30407A38DB5}"/>
          </ac:spMkLst>
        </pc:spChg>
        <pc:spChg chg="mod">
          <ac:chgData name="Stuart C Wilde MBE" userId="effe1fc91cccb1d5" providerId="LiveId" clId="{0B7434C0-F6C9-5341-B016-8AA67EE59543}" dt="2023-12-07T12:53:06.048" v="1690" actId="1076"/>
          <ac:spMkLst>
            <pc:docMk/>
            <pc:sldMk cId="863720434" sldId="329"/>
            <ac:spMk id="19" creationId="{FB85469F-983D-FC88-2D85-E1B3CBFA07BB}"/>
          </ac:spMkLst>
        </pc:spChg>
        <pc:spChg chg="mod">
          <ac:chgData name="Stuart C Wilde MBE" userId="effe1fc91cccb1d5" providerId="LiveId" clId="{0B7434C0-F6C9-5341-B016-8AA67EE59543}" dt="2023-12-07T12:53:06.048" v="1690" actId="1076"/>
          <ac:spMkLst>
            <pc:docMk/>
            <pc:sldMk cId="863720434" sldId="329"/>
            <ac:spMk id="20" creationId="{F3EA24AA-BB23-4318-6502-A534FAE0A9CE}"/>
          </ac:spMkLst>
        </pc:spChg>
        <pc:spChg chg="del">
          <ac:chgData name="Stuart C Wilde MBE" userId="effe1fc91cccb1d5" providerId="LiveId" clId="{0B7434C0-F6C9-5341-B016-8AA67EE59543}" dt="2023-12-05T19:53:49.453" v="420" actId="478"/>
          <ac:spMkLst>
            <pc:docMk/>
            <pc:sldMk cId="863720434" sldId="329"/>
            <ac:spMk id="25" creationId="{F54BD576-CC82-43DA-A008-C28EF60A448A}"/>
          </ac:spMkLst>
        </pc:spChg>
        <pc:spChg chg="mod">
          <ac:chgData name="Stuart C Wilde MBE" userId="effe1fc91cccb1d5" providerId="LiveId" clId="{0B7434C0-F6C9-5341-B016-8AA67EE59543}" dt="2023-12-07T12:53:06.048" v="1690" actId="1076"/>
          <ac:spMkLst>
            <pc:docMk/>
            <pc:sldMk cId="863720434" sldId="329"/>
            <ac:spMk id="26" creationId="{A2288472-FD06-AE41-ED2F-D2FC3DD9D7CA}"/>
          </ac:spMkLst>
        </pc:spChg>
        <pc:spChg chg="del">
          <ac:chgData name="Stuart C Wilde MBE" userId="effe1fc91cccb1d5" providerId="LiveId" clId="{0B7434C0-F6C9-5341-B016-8AA67EE59543}" dt="2023-12-05T20:11:30.581" v="887" actId="478"/>
          <ac:spMkLst>
            <pc:docMk/>
            <pc:sldMk cId="863720434" sldId="329"/>
            <ac:spMk id="29" creationId="{C5A8C257-B6E4-D850-0685-E36894744DCB}"/>
          </ac:spMkLst>
        </pc:spChg>
        <pc:spChg chg="mod">
          <ac:chgData name="Stuart C Wilde MBE" userId="effe1fc91cccb1d5" providerId="LiveId" clId="{0B7434C0-F6C9-5341-B016-8AA67EE59543}" dt="2023-12-07T12:53:06.048" v="1690" actId="1076"/>
          <ac:spMkLst>
            <pc:docMk/>
            <pc:sldMk cId="863720434" sldId="329"/>
            <ac:spMk id="50" creationId="{052A0839-D806-9E34-3318-34CD4FEBA5C8}"/>
          </ac:spMkLst>
        </pc:spChg>
        <pc:spChg chg="mod">
          <ac:chgData name="Stuart C Wilde MBE" userId="effe1fc91cccb1d5" providerId="LiveId" clId="{0B7434C0-F6C9-5341-B016-8AA67EE59543}" dt="2023-12-07T12:53:06.048" v="1690" actId="1076"/>
          <ac:spMkLst>
            <pc:docMk/>
            <pc:sldMk cId="863720434" sldId="329"/>
            <ac:spMk id="64" creationId="{1085EB16-FDC4-6D8D-D224-92A17DB74022}"/>
          </ac:spMkLst>
        </pc:spChg>
        <pc:spChg chg="mod">
          <ac:chgData name="Stuart C Wilde MBE" userId="effe1fc91cccb1d5" providerId="LiveId" clId="{0B7434C0-F6C9-5341-B016-8AA67EE59543}" dt="2023-12-07T12:53:06.048" v="1690" actId="1076"/>
          <ac:spMkLst>
            <pc:docMk/>
            <pc:sldMk cId="863720434" sldId="329"/>
            <ac:spMk id="83" creationId="{C5E5557B-FE28-4939-A0D7-ED014E62A00F}"/>
          </ac:spMkLst>
        </pc:spChg>
        <pc:spChg chg="mod">
          <ac:chgData name="Stuart C Wilde MBE" userId="effe1fc91cccb1d5" providerId="LiveId" clId="{0B7434C0-F6C9-5341-B016-8AA67EE59543}" dt="2023-12-07T12:53:06.048" v="1690" actId="1076"/>
          <ac:spMkLst>
            <pc:docMk/>
            <pc:sldMk cId="863720434" sldId="329"/>
            <ac:spMk id="84" creationId="{98B43DB8-3441-D8C1-1C06-E63701CDDD58}"/>
          </ac:spMkLst>
        </pc:spChg>
        <pc:spChg chg="mod">
          <ac:chgData name="Stuart C Wilde MBE" userId="effe1fc91cccb1d5" providerId="LiveId" clId="{0B7434C0-F6C9-5341-B016-8AA67EE59543}" dt="2023-12-07T12:53:06.048" v="1690" actId="1076"/>
          <ac:spMkLst>
            <pc:docMk/>
            <pc:sldMk cId="863720434" sldId="329"/>
            <ac:spMk id="85" creationId="{8D6F4F28-AE44-1BEE-3A2C-636B53D4133D}"/>
          </ac:spMkLst>
        </pc:spChg>
        <pc:spChg chg="mod">
          <ac:chgData name="Stuart C Wilde MBE" userId="effe1fc91cccb1d5" providerId="LiveId" clId="{0B7434C0-F6C9-5341-B016-8AA67EE59543}" dt="2023-12-07T12:53:06.048" v="1690" actId="1076"/>
          <ac:spMkLst>
            <pc:docMk/>
            <pc:sldMk cId="863720434" sldId="329"/>
            <ac:spMk id="86" creationId="{4D698DE7-F2DC-1814-A01E-E0916D66165E}"/>
          </ac:spMkLst>
        </pc:spChg>
        <pc:spChg chg="mod">
          <ac:chgData name="Stuart C Wilde MBE" userId="effe1fc91cccb1d5" providerId="LiveId" clId="{0B7434C0-F6C9-5341-B016-8AA67EE59543}" dt="2023-12-07T12:53:06.048" v="1690" actId="1076"/>
          <ac:spMkLst>
            <pc:docMk/>
            <pc:sldMk cId="863720434" sldId="329"/>
            <ac:spMk id="119" creationId="{3AA136D4-BBA8-25D4-6EDE-DAA0210B4243}"/>
          </ac:spMkLst>
        </pc:spChg>
        <pc:spChg chg="mod">
          <ac:chgData name="Stuart C Wilde MBE" userId="effe1fc91cccb1d5" providerId="LiveId" clId="{0B7434C0-F6C9-5341-B016-8AA67EE59543}" dt="2023-12-07T12:53:06.048" v="1690" actId="1076"/>
          <ac:spMkLst>
            <pc:docMk/>
            <pc:sldMk cId="863720434" sldId="329"/>
            <ac:spMk id="121" creationId="{5DD1D108-FDDB-AB48-8274-B6183B2643C9}"/>
          </ac:spMkLst>
        </pc:spChg>
        <pc:spChg chg="mod">
          <ac:chgData name="Stuart C Wilde MBE" userId="effe1fc91cccb1d5" providerId="LiveId" clId="{0B7434C0-F6C9-5341-B016-8AA67EE59543}" dt="2023-12-07T12:53:06.048" v="1690" actId="1076"/>
          <ac:spMkLst>
            <pc:docMk/>
            <pc:sldMk cId="863720434" sldId="329"/>
            <ac:spMk id="122" creationId="{8890959A-F41A-BCF4-42D8-D1599B5D046C}"/>
          </ac:spMkLst>
        </pc:spChg>
        <pc:spChg chg="mod">
          <ac:chgData name="Stuart C Wilde MBE" userId="effe1fc91cccb1d5" providerId="LiveId" clId="{0B7434C0-F6C9-5341-B016-8AA67EE59543}" dt="2023-12-07T12:53:06.048" v="1690" actId="1076"/>
          <ac:spMkLst>
            <pc:docMk/>
            <pc:sldMk cId="863720434" sldId="329"/>
            <ac:spMk id="123" creationId="{DBDD51CD-59B5-C9FF-1402-D0FF92E61119}"/>
          </ac:spMkLst>
        </pc:spChg>
        <pc:spChg chg="mod">
          <ac:chgData name="Stuart C Wilde MBE" userId="effe1fc91cccb1d5" providerId="LiveId" clId="{0B7434C0-F6C9-5341-B016-8AA67EE59543}" dt="2023-12-07T12:53:06.048" v="1690" actId="1076"/>
          <ac:spMkLst>
            <pc:docMk/>
            <pc:sldMk cId="863720434" sldId="329"/>
            <ac:spMk id="131" creationId="{093D1A84-6899-2044-A95B-84B01DA6EE65}"/>
          </ac:spMkLst>
        </pc:spChg>
        <pc:spChg chg="mod">
          <ac:chgData name="Stuart C Wilde MBE" userId="effe1fc91cccb1d5" providerId="LiveId" clId="{0B7434C0-F6C9-5341-B016-8AA67EE59543}" dt="2023-12-07T12:53:06.048" v="1690" actId="1076"/>
          <ac:spMkLst>
            <pc:docMk/>
            <pc:sldMk cId="863720434" sldId="329"/>
            <ac:spMk id="132" creationId="{56E2E2F6-66AB-A0F7-83F5-435CD93CE841}"/>
          </ac:spMkLst>
        </pc:spChg>
        <pc:spChg chg="mod">
          <ac:chgData name="Stuart C Wilde MBE" userId="effe1fc91cccb1d5" providerId="LiveId" clId="{0B7434C0-F6C9-5341-B016-8AA67EE59543}" dt="2023-12-07T12:53:06.048" v="1690" actId="1076"/>
          <ac:spMkLst>
            <pc:docMk/>
            <pc:sldMk cId="863720434" sldId="329"/>
            <ac:spMk id="142" creationId="{C24C4EB5-777D-B7F5-B384-3F61B268575C}"/>
          </ac:spMkLst>
        </pc:spChg>
        <pc:spChg chg="mod">
          <ac:chgData name="Stuart C Wilde MBE" userId="effe1fc91cccb1d5" providerId="LiveId" clId="{0B7434C0-F6C9-5341-B016-8AA67EE59543}" dt="2023-12-07T12:53:06.048" v="1690" actId="1076"/>
          <ac:spMkLst>
            <pc:docMk/>
            <pc:sldMk cId="863720434" sldId="329"/>
            <ac:spMk id="147" creationId="{2AFA207B-2204-4868-FFA1-028AE2E68C27}"/>
          </ac:spMkLst>
        </pc:spChg>
        <pc:spChg chg="mod">
          <ac:chgData name="Stuart C Wilde MBE" userId="effe1fc91cccb1d5" providerId="LiveId" clId="{0B7434C0-F6C9-5341-B016-8AA67EE59543}" dt="2023-12-07T12:53:06.048" v="1690" actId="1076"/>
          <ac:spMkLst>
            <pc:docMk/>
            <pc:sldMk cId="863720434" sldId="329"/>
            <ac:spMk id="163" creationId="{FB4DBC0B-BA8A-AF1A-48B7-C73ADB98B7FF}"/>
          </ac:spMkLst>
        </pc:spChg>
        <pc:spChg chg="mod">
          <ac:chgData name="Stuart C Wilde MBE" userId="effe1fc91cccb1d5" providerId="LiveId" clId="{0B7434C0-F6C9-5341-B016-8AA67EE59543}" dt="2023-12-07T12:53:06.048" v="1690" actId="1076"/>
          <ac:spMkLst>
            <pc:docMk/>
            <pc:sldMk cId="863720434" sldId="329"/>
            <ac:spMk id="164" creationId="{11D41A83-8498-7864-141A-6EBFB6DF4AFF}"/>
          </ac:spMkLst>
        </pc:spChg>
        <pc:spChg chg="mod">
          <ac:chgData name="Stuart C Wilde MBE" userId="effe1fc91cccb1d5" providerId="LiveId" clId="{0B7434C0-F6C9-5341-B016-8AA67EE59543}" dt="2023-12-07T12:53:06.048" v="1690" actId="1076"/>
          <ac:spMkLst>
            <pc:docMk/>
            <pc:sldMk cId="863720434" sldId="329"/>
            <ac:spMk id="168" creationId="{61970F78-6F4C-84F4-75F9-9713D3EF464C}"/>
          </ac:spMkLst>
        </pc:spChg>
        <pc:picChg chg="mod">
          <ac:chgData name="Stuart C Wilde MBE" userId="effe1fc91cccb1d5" providerId="LiveId" clId="{0B7434C0-F6C9-5341-B016-8AA67EE59543}" dt="2023-12-07T12:53:06.048" v="1690" actId="1076"/>
          <ac:picMkLst>
            <pc:docMk/>
            <pc:sldMk cId="863720434" sldId="329"/>
            <ac:picMk id="24" creationId="{52670900-BF22-9CC0-97AE-63900688EC7D}"/>
          </ac:picMkLst>
        </pc:picChg>
        <pc:cxnChg chg="del">
          <ac:chgData name="Stuart C Wilde MBE" userId="effe1fc91cccb1d5" providerId="LiveId" clId="{0B7434C0-F6C9-5341-B016-8AA67EE59543}" dt="2023-12-05T19:53:49.453" v="420" actId="478"/>
          <ac:cxnSpMkLst>
            <pc:docMk/>
            <pc:sldMk cId="863720434" sldId="329"/>
            <ac:cxnSpMk id="8" creationId="{50060E80-F1C3-4E50-B873-7CFDEEA90049}"/>
          </ac:cxnSpMkLst>
        </pc:cxnChg>
        <pc:cxnChg chg="del">
          <ac:chgData name="Stuart C Wilde MBE" userId="effe1fc91cccb1d5" providerId="LiveId" clId="{0B7434C0-F6C9-5341-B016-8AA67EE59543}" dt="2023-12-05T19:53:49.453" v="420" actId="478"/>
          <ac:cxnSpMkLst>
            <pc:docMk/>
            <pc:sldMk cId="863720434" sldId="329"/>
            <ac:cxnSpMk id="9" creationId="{01C52B09-2839-4160-A3C1-6BB201E5D53A}"/>
          </ac:cxnSpMkLst>
        </pc:cxnChg>
        <pc:cxnChg chg="del">
          <ac:chgData name="Stuart C Wilde MBE" userId="effe1fc91cccb1d5" providerId="LiveId" clId="{0B7434C0-F6C9-5341-B016-8AA67EE59543}" dt="2023-12-05T19:53:49.453" v="420" actId="478"/>
          <ac:cxnSpMkLst>
            <pc:docMk/>
            <pc:sldMk cId="863720434" sldId="329"/>
            <ac:cxnSpMk id="10" creationId="{FC6C2AB6-E695-4520-9F38-6B6A0DE36B04}"/>
          </ac:cxnSpMkLst>
        </pc:cxnChg>
        <pc:cxnChg chg="del">
          <ac:chgData name="Stuart C Wilde MBE" userId="effe1fc91cccb1d5" providerId="LiveId" clId="{0B7434C0-F6C9-5341-B016-8AA67EE59543}" dt="2023-12-05T19:53:49.453" v="420" actId="478"/>
          <ac:cxnSpMkLst>
            <pc:docMk/>
            <pc:sldMk cId="863720434" sldId="329"/>
            <ac:cxnSpMk id="11" creationId="{8F28B946-C7F6-4BF4-9E0C-3FACB97B07C7}"/>
          </ac:cxnSpMkLst>
        </pc:cxnChg>
        <pc:cxnChg chg="mod">
          <ac:chgData name="Stuart C Wilde MBE" userId="effe1fc91cccb1d5" providerId="LiveId" clId="{0B7434C0-F6C9-5341-B016-8AA67EE59543}" dt="2023-12-07T12:53:06.048" v="1690" actId="1076"/>
          <ac:cxnSpMkLst>
            <pc:docMk/>
            <pc:sldMk cId="863720434" sldId="329"/>
            <ac:cxnSpMk id="16" creationId="{A30F512B-A755-0E0A-F433-800215F1C179}"/>
          </ac:cxnSpMkLst>
        </pc:cxnChg>
        <pc:cxnChg chg="mod">
          <ac:chgData name="Stuart C Wilde MBE" userId="effe1fc91cccb1d5" providerId="LiveId" clId="{0B7434C0-F6C9-5341-B016-8AA67EE59543}" dt="2023-12-07T12:53:06.048" v="1690" actId="1076"/>
          <ac:cxnSpMkLst>
            <pc:docMk/>
            <pc:sldMk cId="863720434" sldId="329"/>
            <ac:cxnSpMk id="17" creationId="{5EDDA97A-005C-CA2A-0853-803BB4216FC2}"/>
          </ac:cxnSpMkLst>
        </pc:cxnChg>
        <pc:cxnChg chg="mod">
          <ac:chgData name="Stuart C Wilde MBE" userId="effe1fc91cccb1d5" providerId="LiveId" clId="{0B7434C0-F6C9-5341-B016-8AA67EE59543}" dt="2023-12-07T12:53:06.048" v="1690" actId="1076"/>
          <ac:cxnSpMkLst>
            <pc:docMk/>
            <pc:sldMk cId="863720434" sldId="329"/>
            <ac:cxnSpMk id="18" creationId="{1235B68C-C3D6-4B00-5523-432BE949BDC0}"/>
          </ac:cxnSpMkLst>
        </pc:cxnChg>
        <pc:cxnChg chg="mod">
          <ac:chgData name="Stuart C Wilde MBE" userId="effe1fc91cccb1d5" providerId="LiveId" clId="{0B7434C0-F6C9-5341-B016-8AA67EE59543}" dt="2023-12-07T12:53:06.048" v="1690" actId="1076"/>
          <ac:cxnSpMkLst>
            <pc:docMk/>
            <pc:sldMk cId="863720434" sldId="329"/>
            <ac:cxnSpMk id="21" creationId="{B18214A7-F3AE-02D1-25B3-AF328E5CCC34}"/>
          </ac:cxnSpMkLst>
        </pc:cxnChg>
        <pc:cxnChg chg="mod">
          <ac:chgData name="Stuart C Wilde MBE" userId="effe1fc91cccb1d5" providerId="LiveId" clId="{0B7434C0-F6C9-5341-B016-8AA67EE59543}" dt="2023-12-07T12:53:06.048" v="1690" actId="1076"/>
          <ac:cxnSpMkLst>
            <pc:docMk/>
            <pc:sldMk cId="863720434" sldId="329"/>
            <ac:cxnSpMk id="22" creationId="{60204E80-DEE3-D342-535F-B769D597E4F6}"/>
          </ac:cxnSpMkLst>
        </pc:cxnChg>
        <pc:cxnChg chg="mod">
          <ac:chgData name="Stuart C Wilde MBE" userId="effe1fc91cccb1d5" providerId="LiveId" clId="{0B7434C0-F6C9-5341-B016-8AA67EE59543}" dt="2023-12-07T12:53:06.048" v="1690" actId="1076"/>
          <ac:cxnSpMkLst>
            <pc:docMk/>
            <pc:sldMk cId="863720434" sldId="329"/>
            <ac:cxnSpMk id="27" creationId="{31C9E14E-EA32-9989-E16A-660C9B9DC751}"/>
          </ac:cxnSpMkLst>
        </pc:cxnChg>
        <pc:cxnChg chg="mod">
          <ac:chgData name="Stuart C Wilde MBE" userId="effe1fc91cccb1d5" providerId="LiveId" clId="{0B7434C0-F6C9-5341-B016-8AA67EE59543}" dt="2023-12-07T12:53:06.048" v="1690" actId="1076"/>
          <ac:cxnSpMkLst>
            <pc:docMk/>
            <pc:sldMk cId="863720434" sldId="329"/>
            <ac:cxnSpMk id="28" creationId="{13BCAFB3-E3B6-2085-0F91-AC61F7CB541F}"/>
          </ac:cxnSpMkLst>
        </pc:cxnChg>
        <pc:cxnChg chg="mod">
          <ac:chgData name="Stuart C Wilde MBE" userId="effe1fc91cccb1d5" providerId="LiveId" clId="{0B7434C0-F6C9-5341-B016-8AA67EE59543}" dt="2023-12-07T12:53:06.048" v="1690" actId="1076"/>
          <ac:cxnSpMkLst>
            <pc:docMk/>
            <pc:sldMk cId="863720434" sldId="329"/>
            <ac:cxnSpMk id="30" creationId="{5D6FD027-9B81-97C5-A062-08C957CCEC72}"/>
          </ac:cxnSpMkLst>
        </pc:cxnChg>
        <pc:cxnChg chg="mod">
          <ac:chgData name="Stuart C Wilde MBE" userId="effe1fc91cccb1d5" providerId="LiveId" clId="{0B7434C0-F6C9-5341-B016-8AA67EE59543}" dt="2023-12-07T12:53:06.048" v="1690" actId="1076"/>
          <ac:cxnSpMkLst>
            <pc:docMk/>
            <pc:sldMk cId="863720434" sldId="329"/>
            <ac:cxnSpMk id="31" creationId="{2AF174ED-64A2-9402-38D6-31A0C692DEE6}"/>
          </ac:cxnSpMkLst>
        </pc:cxnChg>
        <pc:cxnChg chg="mod">
          <ac:chgData name="Stuart C Wilde MBE" userId="effe1fc91cccb1d5" providerId="LiveId" clId="{0B7434C0-F6C9-5341-B016-8AA67EE59543}" dt="2023-12-07T12:53:06.048" v="1690" actId="1076"/>
          <ac:cxnSpMkLst>
            <pc:docMk/>
            <pc:sldMk cId="863720434" sldId="329"/>
            <ac:cxnSpMk id="32" creationId="{29FA3AE5-C6D5-5749-12E9-46289BDBF55A}"/>
          </ac:cxnSpMkLst>
        </pc:cxnChg>
        <pc:cxnChg chg="mod">
          <ac:chgData name="Stuart C Wilde MBE" userId="effe1fc91cccb1d5" providerId="LiveId" clId="{0B7434C0-F6C9-5341-B016-8AA67EE59543}" dt="2023-12-07T12:53:06.048" v="1690" actId="1076"/>
          <ac:cxnSpMkLst>
            <pc:docMk/>
            <pc:sldMk cId="863720434" sldId="329"/>
            <ac:cxnSpMk id="52" creationId="{22EE173A-B9FF-EE29-541F-DAAE3E27313D}"/>
          </ac:cxnSpMkLst>
        </pc:cxnChg>
        <pc:cxnChg chg="mod">
          <ac:chgData name="Stuart C Wilde MBE" userId="effe1fc91cccb1d5" providerId="LiveId" clId="{0B7434C0-F6C9-5341-B016-8AA67EE59543}" dt="2023-12-07T12:53:06.048" v="1690" actId="1076"/>
          <ac:cxnSpMkLst>
            <pc:docMk/>
            <pc:sldMk cId="863720434" sldId="329"/>
            <ac:cxnSpMk id="53" creationId="{C358FBD4-ADEF-63B5-F90F-AF2CF7D17BED}"/>
          </ac:cxnSpMkLst>
        </pc:cxnChg>
        <pc:cxnChg chg="mod">
          <ac:chgData name="Stuart C Wilde MBE" userId="effe1fc91cccb1d5" providerId="LiveId" clId="{0B7434C0-F6C9-5341-B016-8AA67EE59543}" dt="2023-12-07T12:53:06.048" v="1690" actId="1076"/>
          <ac:cxnSpMkLst>
            <pc:docMk/>
            <pc:sldMk cId="863720434" sldId="329"/>
            <ac:cxnSpMk id="54" creationId="{B988A82A-FCEE-84B2-3097-2AC07697C051}"/>
          </ac:cxnSpMkLst>
        </pc:cxnChg>
        <pc:cxnChg chg="mod">
          <ac:chgData name="Stuart C Wilde MBE" userId="effe1fc91cccb1d5" providerId="LiveId" clId="{0B7434C0-F6C9-5341-B016-8AA67EE59543}" dt="2023-12-07T12:53:06.048" v="1690" actId="1076"/>
          <ac:cxnSpMkLst>
            <pc:docMk/>
            <pc:sldMk cId="863720434" sldId="329"/>
            <ac:cxnSpMk id="55" creationId="{020D9E08-5D80-8F1E-6F73-327BB33172A7}"/>
          </ac:cxnSpMkLst>
        </pc:cxnChg>
        <pc:cxnChg chg="mod">
          <ac:chgData name="Stuart C Wilde MBE" userId="effe1fc91cccb1d5" providerId="LiveId" clId="{0B7434C0-F6C9-5341-B016-8AA67EE59543}" dt="2023-12-07T12:53:06.048" v="1690" actId="1076"/>
          <ac:cxnSpMkLst>
            <pc:docMk/>
            <pc:sldMk cId="863720434" sldId="329"/>
            <ac:cxnSpMk id="65" creationId="{B4145DFD-1C90-314E-4BED-D808399482AD}"/>
          </ac:cxnSpMkLst>
        </pc:cxnChg>
        <pc:cxnChg chg="mod">
          <ac:chgData name="Stuart C Wilde MBE" userId="effe1fc91cccb1d5" providerId="LiveId" clId="{0B7434C0-F6C9-5341-B016-8AA67EE59543}" dt="2023-12-07T12:53:06.048" v="1690" actId="1076"/>
          <ac:cxnSpMkLst>
            <pc:docMk/>
            <pc:sldMk cId="863720434" sldId="329"/>
            <ac:cxnSpMk id="69" creationId="{2DBE7184-D367-F005-8712-E409B6AA69FF}"/>
          </ac:cxnSpMkLst>
        </pc:cxnChg>
        <pc:cxnChg chg="mod">
          <ac:chgData name="Stuart C Wilde MBE" userId="effe1fc91cccb1d5" providerId="LiveId" clId="{0B7434C0-F6C9-5341-B016-8AA67EE59543}" dt="2023-12-07T12:53:06.048" v="1690" actId="1076"/>
          <ac:cxnSpMkLst>
            <pc:docMk/>
            <pc:sldMk cId="863720434" sldId="329"/>
            <ac:cxnSpMk id="70" creationId="{48589FE3-6A3E-D7AC-0132-D4731E0458E5}"/>
          </ac:cxnSpMkLst>
        </pc:cxnChg>
        <pc:cxnChg chg="mod">
          <ac:chgData name="Stuart C Wilde MBE" userId="effe1fc91cccb1d5" providerId="LiveId" clId="{0B7434C0-F6C9-5341-B016-8AA67EE59543}" dt="2023-12-07T12:53:06.048" v="1690" actId="1076"/>
          <ac:cxnSpMkLst>
            <pc:docMk/>
            <pc:sldMk cId="863720434" sldId="329"/>
            <ac:cxnSpMk id="87" creationId="{66F56325-DF7F-C954-6C5A-1DFABC023305}"/>
          </ac:cxnSpMkLst>
        </pc:cxnChg>
        <pc:cxnChg chg="mod">
          <ac:chgData name="Stuart C Wilde MBE" userId="effe1fc91cccb1d5" providerId="LiveId" clId="{0B7434C0-F6C9-5341-B016-8AA67EE59543}" dt="2023-12-07T12:53:06.048" v="1690" actId="1076"/>
          <ac:cxnSpMkLst>
            <pc:docMk/>
            <pc:sldMk cId="863720434" sldId="329"/>
            <ac:cxnSpMk id="90" creationId="{A40AB7A4-7DB3-CDD8-5736-38A0D42F46F4}"/>
          </ac:cxnSpMkLst>
        </pc:cxnChg>
        <pc:cxnChg chg="mod">
          <ac:chgData name="Stuart C Wilde MBE" userId="effe1fc91cccb1d5" providerId="LiveId" clId="{0B7434C0-F6C9-5341-B016-8AA67EE59543}" dt="2023-12-07T12:53:06.048" v="1690" actId="1076"/>
          <ac:cxnSpMkLst>
            <pc:docMk/>
            <pc:sldMk cId="863720434" sldId="329"/>
            <ac:cxnSpMk id="93" creationId="{92A7B78F-DFE7-B950-EE0A-72F5AE19B18D}"/>
          </ac:cxnSpMkLst>
        </pc:cxnChg>
        <pc:cxnChg chg="mod">
          <ac:chgData name="Stuart C Wilde MBE" userId="effe1fc91cccb1d5" providerId="LiveId" clId="{0B7434C0-F6C9-5341-B016-8AA67EE59543}" dt="2023-12-07T12:53:06.048" v="1690" actId="1076"/>
          <ac:cxnSpMkLst>
            <pc:docMk/>
            <pc:sldMk cId="863720434" sldId="329"/>
            <ac:cxnSpMk id="143" creationId="{7E37DAA0-EA20-9D91-5CD7-2C29E4BC5D4E}"/>
          </ac:cxnSpMkLst>
        </pc:cxnChg>
        <pc:cxnChg chg="mod">
          <ac:chgData name="Stuart C Wilde MBE" userId="effe1fc91cccb1d5" providerId="LiveId" clId="{0B7434C0-F6C9-5341-B016-8AA67EE59543}" dt="2023-12-07T12:53:06.048" v="1690" actId="1076"/>
          <ac:cxnSpMkLst>
            <pc:docMk/>
            <pc:sldMk cId="863720434" sldId="329"/>
            <ac:cxnSpMk id="165" creationId="{F34B99A6-12B4-E75B-6BF4-46586D05EABA}"/>
          </ac:cxnSpMkLst>
        </pc:cxnChg>
        <pc:cxnChg chg="mod">
          <ac:chgData name="Stuart C Wilde MBE" userId="effe1fc91cccb1d5" providerId="LiveId" clId="{0B7434C0-F6C9-5341-B016-8AA67EE59543}" dt="2023-12-07T12:53:06.048" v="1690" actId="1076"/>
          <ac:cxnSpMkLst>
            <pc:docMk/>
            <pc:sldMk cId="863720434" sldId="329"/>
            <ac:cxnSpMk id="169" creationId="{40D4C631-2B2B-AB10-4666-0CA8F6B37885}"/>
          </ac:cxnSpMkLst>
        </pc:cxnChg>
        <pc:cxnChg chg="mod">
          <ac:chgData name="Stuart C Wilde MBE" userId="effe1fc91cccb1d5" providerId="LiveId" clId="{0B7434C0-F6C9-5341-B016-8AA67EE59543}" dt="2023-12-07T12:53:06.048" v="1690" actId="1076"/>
          <ac:cxnSpMkLst>
            <pc:docMk/>
            <pc:sldMk cId="863720434" sldId="329"/>
            <ac:cxnSpMk id="173" creationId="{2231F754-00DA-53F8-C4F6-0E0B18C33EA9}"/>
          </ac:cxnSpMkLst>
        </pc:cxnChg>
        <pc:cxnChg chg="mod">
          <ac:chgData name="Stuart C Wilde MBE" userId="effe1fc91cccb1d5" providerId="LiveId" clId="{0B7434C0-F6C9-5341-B016-8AA67EE59543}" dt="2023-12-07T12:53:06.048" v="1690" actId="1076"/>
          <ac:cxnSpMkLst>
            <pc:docMk/>
            <pc:sldMk cId="863720434" sldId="329"/>
            <ac:cxnSpMk id="176" creationId="{6DEBAA1D-DF20-3EFA-950D-FCC4F9C1F744}"/>
          </ac:cxnSpMkLst>
        </pc:cxnChg>
      </pc:sldChg>
      <pc:sldChg chg="addSp delSp modSp mod">
        <pc:chgData name="Stuart C Wilde MBE" userId="effe1fc91cccb1d5" providerId="LiveId" clId="{0B7434C0-F6C9-5341-B016-8AA67EE59543}" dt="2023-12-07T12:53:28.197" v="1691" actId="1076"/>
        <pc:sldMkLst>
          <pc:docMk/>
          <pc:sldMk cId="2123329180" sldId="330"/>
        </pc:sldMkLst>
        <pc:spChg chg="mod">
          <ac:chgData name="Stuart C Wilde MBE" userId="effe1fc91cccb1d5" providerId="LiveId" clId="{0B7434C0-F6C9-5341-B016-8AA67EE59543}" dt="2023-12-07T12:53:28.197" v="1691" actId="1076"/>
          <ac:spMkLst>
            <pc:docMk/>
            <pc:sldMk cId="2123329180" sldId="330"/>
            <ac:spMk id="2" creationId="{9B76ED37-7CC3-697F-0716-6CAD158045F8}"/>
          </ac:spMkLst>
        </pc:spChg>
        <pc:spChg chg="del">
          <ac:chgData name="Stuart C Wilde MBE" userId="effe1fc91cccb1d5" providerId="LiveId" clId="{0B7434C0-F6C9-5341-B016-8AA67EE59543}" dt="2023-12-05T19:53:56.681" v="421" actId="478"/>
          <ac:spMkLst>
            <pc:docMk/>
            <pc:sldMk cId="2123329180" sldId="330"/>
            <ac:spMk id="4" creationId="{60735DC8-A105-4BD0-A57F-2FFC38AECE84}"/>
          </ac:spMkLst>
        </pc:spChg>
        <pc:spChg chg="mod">
          <ac:chgData name="Stuart C Wilde MBE" userId="effe1fc91cccb1d5" providerId="LiveId" clId="{0B7434C0-F6C9-5341-B016-8AA67EE59543}" dt="2023-12-07T12:53:28.197" v="1691" actId="1076"/>
          <ac:spMkLst>
            <pc:docMk/>
            <pc:sldMk cId="2123329180" sldId="330"/>
            <ac:spMk id="5" creationId="{02811BC6-780C-F126-CD06-5A7F3CA4EE43}"/>
          </ac:spMkLst>
        </pc:spChg>
        <pc:spChg chg="add mod">
          <ac:chgData name="Stuart C Wilde MBE" userId="effe1fc91cccb1d5" providerId="LiveId" clId="{0B7434C0-F6C9-5341-B016-8AA67EE59543}" dt="2023-12-05T20:11:49.766" v="899" actId="20577"/>
          <ac:spMkLst>
            <pc:docMk/>
            <pc:sldMk cId="2123329180" sldId="330"/>
            <ac:spMk id="6" creationId="{64798908-5D9B-50CB-F632-3CA51B2F749A}"/>
          </ac:spMkLst>
        </pc:spChg>
        <pc:spChg chg="mod">
          <ac:chgData name="Stuart C Wilde MBE" userId="effe1fc91cccb1d5" providerId="LiveId" clId="{0B7434C0-F6C9-5341-B016-8AA67EE59543}" dt="2023-12-07T12:53:28.197" v="1691" actId="1076"/>
          <ac:spMkLst>
            <pc:docMk/>
            <pc:sldMk cId="2123329180" sldId="330"/>
            <ac:spMk id="7" creationId="{DC71B16C-C2FB-36D2-D247-6F192E10F8B3}"/>
          </ac:spMkLst>
        </pc:spChg>
        <pc:spChg chg="mod">
          <ac:chgData name="Stuart C Wilde MBE" userId="effe1fc91cccb1d5" providerId="LiveId" clId="{0B7434C0-F6C9-5341-B016-8AA67EE59543}" dt="2023-12-07T12:53:28.197" v="1691" actId="1076"/>
          <ac:spMkLst>
            <pc:docMk/>
            <pc:sldMk cId="2123329180" sldId="330"/>
            <ac:spMk id="12" creationId="{49368B80-3FF0-0407-95E7-277C70E666C2}"/>
          </ac:spMkLst>
        </pc:spChg>
        <pc:spChg chg="del">
          <ac:chgData name="Stuart C Wilde MBE" userId="effe1fc91cccb1d5" providerId="LiveId" clId="{0B7434C0-F6C9-5341-B016-8AA67EE59543}" dt="2023-12-05T19:53:56.681" v="421" actId="478"/>
          <ac:spMkLst>
            <pc:docMk/>
            <pc:sldMk cId="2123329180" sldId="330"/>
            <ac:spMk id="14" creationId="{8F43C2BE-FC11-4556-86F2-8EE2FBBF10D2}"/>
          </ac:spMkLst>
        </pc:spChg>
        <pc:spChg chg="del">
          <ac:chgData name="Stuart C Wilde MBE" userId="effe1fc91cccb1d5" providerId="LiveId" clId="{0B7434C0-F6C9-5341-B016-8AA67EE59543}" dt="2023-12-05T19:53:56.681" v="421" actId="478"/>
          <ac:spMkLst>
            <pc:docMk/>
            <pc:sldMk cId="2123329180" sldId="330"/>
            <ac:spMk id="25" creationId="{F54BD576-CC82-43DA-A008-C28EF60A448A}"/>
          </ac:spMkLst>
        </pc:spChg>
        <pc:spChg chg="mod">
          <ac:chgData name="Stuart C Wilde MBE" userId="effe1fc91cccb1d5" providerId="LiveId" clId="{0B7434C0-F6C9-5341-B016-8AA67EE59543}" dt="2023-12-07T12:53:28.197" v="1691" actId="1076"/>
          <ac:spMkLst>
            <pc:docMk/>
            <pc:sldMk cId="2123329180" sldId="330"/>
            <ac:spMk id="28" creationId="{CA76C919-D211-6537-081F-5DB6DB3EAD32}"/>
          </ac:spMkLst>
        </pc:spChg>
        <pc:spChg chg="del mod">
          <ac:chgData name="Stuart C Wilde MBE" userId="effe1fc91cccb1d5" providerId="LiveId" clId="{0B7434C0-F6C9-5341-B016-8AA67EE59543}" dt="2023-12-05T20:11:44.505" v="894" actId="478"/>
          <ac:spMkLst>
            <pc:docMk/>
            <pc:sldMk cId="2123329180" sldId="330"/>
            <ac:spMk id="29" creationId="{C5A8C257-B6E4-D850-0685-E36894744DCB}"/>
          </ac:spMkLst>
        </pc:spChg>
        <pc:spChg chg="mod">
          <ac:chgData name="Stuart C Wilde MBE" userId="effe1fc91cccb1d5" providerId="LiveId" clId="{0B7434C0-F6C9-5341-B016-8AA67EE59543}" dt="2023-12-07T12:53:28.197" v="1691" actId="1076"/>
          <ac:spMkLst>
            <pc:docMk/>
            <pc:sldMk cId="2123329180" sldId="330"/>
            <ac:spMk id="31" creationId="{81C74DEC-DD28-4E5C-411B-B869E7ED1147}"/>
          </ac:spMkLst>
        </pc:spChg>
        <pc:spChg chg="mod">
          <ac:chgData name="Stuart C Wilde MBE" userId="effe1fc91cccb1d5" providerId="LiveId" clId="{0B7434C0-F6C9-5341-B016-8AA67EE59543}" dt="2023-12-07T12:53:28.197" v="1691" actId="1076"/>
          <ac:spMkLst>
            <pc:docMk/>
            <pc:sldMk cId="2123329180" sldId="330"/>
            <ac:spMk id="34" creationId="{D0DF087A-F739-8877-1AD5-88FE18F30062}"/>
          </ac:spMkLst>
        </pc:spChg>
        <pc:spChg chg="mod">
          <ac:chgData name="Stuart C Wilde MBE" userId="effe1fc91cccb1d5" providerId="LiveId" clId="{0B7434C0-F6C9-5341-B016-8AA67EE59543}" dt="2023-12-07T12:53:28.197" v="1691" actId="1076"/>
          <ac:spMkLst>
            <pc:docMk/>
            <pc:sldMk cId="2123329180" sldId="330"/>
            <ac:spMk id="68" creationId="{FAD17022-EC7A-FB2D-BA80-38F923DDE5B7}"/>
          </ac:spMkLst>
        </pc:spChg>
        <pc:spChg chg="mod">
          <ac:chgData name="Stuart C Wilde MBE" userId="effe1fc91cccb1d5" providerId="LiveId" clId="{0B7434C0-F6C9-5341-B016-8AA67EE59543}" dt="2023-12-07T12:53:28.197" v="1691" actId="1076"/>
          <ac:spMkLst>
            <pc:docMk/>
            <pc:sldMk cId="2123329180" sldId="330"/>
            <ac:spMk id="78" creationId="{FB980AE7-6D26-D1DE-B8E2-29C557522523}"/>
          </ac:spMkLst>
        </pc:spChg>
        <pc:picChg chg="mod">
          <ac:chgData name="Stuart C Wilde MBE" userId="effe1fc91cccb1d5" providerId="LiveId" clId="{0B7434C0-F6C9-5341-B016-8AA67EE59543}" dt="2023-12-07T12:53:28.197" v="1691" actId="1076"/>
          <ac:picMkLst>
            <pc:docMk/>
            <pc:sldMk cId="2123329180" sldId="330"/>
            <ac:picMk id="21" creationId="{385F4B37-9E5A-1D31-A505-0C7064671541}"/>
          </ac:picMkLst>
        </pc:picChg>
        <pc:cxnChg chg="mod">
          <ac:chgData name="Stuart C Wilde MBE" userId="effe1fc91cccb1d5" providerId="LiveId" clId="{0B7434C0-F6C9-5341-B016-8AA67EE59543}" dt="2023-12-07T12:53:28.197" v="1691" actId="1076"/>
          <ac:cxnSpMkLst>
            <pc:docMk/>
            <pc:sldMk cId="2123329180" sldId="330"/>
            <ac:cxnSpMk id="3" creationId="{5F6E91A2-9425-DF83-9D2B-7BA27DE19C66}"/>
          </ac:cxnSpMkLst>
        </pc:cxnChg>
        <pc:cxnChg chg="del">
          <ac:chgData name="Stuart C Wilde MBE" userId="effe1fc91cccb1d5" providerId="LiveId" clId="{0B7434C0-F6C9-5341-B016-8AA67EE59543}" dt="2023-12-05T19:53:56.681" v="421" actId="478"/>
          <ac:cxnSpMkLst>
            <pc:docMk/>
            <pc:sldMk cId="2123329180" sldId="330"/>
            <ac:cxnSpMk id="8" creationId="{50060E80-F1C3-4E50-B873-7CFDEEA90049}"/>
          </ac:cxnSpMkLst>
        </pc:cxnChg>
        <pc:cxnChg chg="del">
          <ac:chgData name="Stuart C Wilde MBE" userId="effe1fc91cccb1d5" providerId="LiveId" clId="{0B7434C0-F6C9-5341-B016-8AA67EE59543}" dt="2023-12-05T19:53:56.681" v="421" actId="478"/>
          <ac:cxnSpMkLst>
            <pc:docMk/>
            <pc:sldMk cId="2123329180" sldId="330"/>
            <ac:cxnSpMk id="9" creationId="{01C52B09-2839-4160-A3C1-6BB201E5D53A}"/>
          </ac:cxnSpMkLst>
        </pc:cxnChg>
        <pc:cxnChg chg="del">
          <ac:chgData name="Stuart C Wilde MBE" userId="effe1fc91cccb1d5" providerId="LiveId" clId="{0B7434C0-F6C9-5341-B016-8AA67EE59543}" dt="2023-12-05T19:53:56.681" v="421" actId="478"/>
          <ac:cxnSpMkLst>
            <pc:docMk/>
            <pc:sldMk cId="2123329180" sldId="330"/>
            <ac:cxnSpMk id="10" creationId="{FC6C2AB6-E695-4520-9F38-6B6A0DE36B04}"/>
          </ac:cxnSpMkLst>
        </pc:cxnChg>
        <pc:cxnChg chg="del">
          <ac:chgData name="Stuart C Wilde MBE" userId="effe1fc91cccb1d5" providerId="LiveId" clId="{0B7434C0-F6C9-5341-B016-8AA67EE59543}" dt="2023-12-05T19:53:56.681" v="421" actId="478"/>
          <ac:cxnSpMkLst>
            <pc:docMk/>
            <pc:sldMk cId="2123329180" sldId="330"/>
            <ac:cxnSpMk id="11" creationId="{8F28B946-C7F6-4BF4-9E0C-3FACB97B07C7}"/>
          </ac:cxnSpMkLst>
        </pc:cxnChg>
        <pc:cxnChg chg="mod">
          <ac:chgData name="Stuart C Wilde MBE" userId="effe1fc91cccb1d5" providerId="LiveId" clId="{0B7434C0-F6C9-5341-B016-8AA67EE59543}" dt="2023-12-07T12:53:28.197" v="1691" actId="1076"/>
          <ac:cxnSpMkLst>
            <pc:docMk/>
            <pc:sldMk cId="2123329180" sldId="330"/>
            <ac:cxnSpMk id="13" creationId="{1F570F4D-DBB2-802C-5D81-7F945B88363C}"/>
          </ac:cxnSpMkLst>
        </pc:cxnChg>
        <pc:cxnChg chg="mod">
          <ac:chgData name="Stuart C Wilde MBE" userId="effe1fc91cccb1d5" providerId="LiveId" clId="{0B7434C0-F6C9-5341-B016-8AA67EE59543}" dt="2023-12-07T12:53:28.197" v="1691" actId="1076"/>
          <ac:cxnSpMkLst>
            <pc:docMk/>
            <pc:sldMk cId="2123329180" sldId="330"/>
            <ac:cxnSpMk id="16" creationId="{FBE61284-BC09-70F2-3101-4DAAC14C9675}"/>
          </ac:cxnSpMkLst>
        </pc:cxnChg>
        <pc:cxnChg chg="mod">
          <ac:chgData name="Stuart C Wilde MBE" userId="effe1fc91cccb1d5" providerId="LiveId" clId="{0B7434C0-F6C9-5341-B016-8AA67EE59543}" dt="2023-12-07T12:53:28.197" v="1691" actId="1076"/>
          <ac:cxnSpMkLst>
            <pc:docMk/>
            <pc:sldMk cId="2123329180" sldId="330"/>
            <ac:cxnSpMk id="17" creationId="{4E6448F5-4CC0-CC9B-1A58-97BAF12BF131}"/>
          </ac:cxnSpMkLst>
        </pc:cxnChg>
        <pc:cxnChg chg="mod">
          <ac:chgData name="Stuart C Wilde MBE" userId="effe1fc91cccb1d5" providerId="LiveId" clId="{0B7434C0-F6C9-5341-B016-8AA67EE59543}" dt="2023-12-07T12:53:28.197" v="1691" actId="1076"/>
          <ac:cxnSpMkLst>
            <pc:docMk/>
            <pc:sldMk cId="2123329180" sldId="330"/>
            <ac:cxnSpMk id="18" creationId="{221BDC6A-29B3-AFE4-D318-71D6A972E63E}"/>
          </ac:cxnSpMkLst>
        </pc:cxnChg>
        <pc:cxnChg chg="mod">
          <ac:chgData name="Stuart C Wilde MBE" userId="effe1fc91cccb1d5" providerId="LiveId" clId="{0B7434C0-F6C9-5341-B016-8AA67EE59543}" dt="2023-12-07T12:53:28.197" v="1691" actId="1076"/>
          <ac:cxnSpMkLst>
            <pc:docMk/>
            <pc:sldMk cId="2123329180" sldId="330"/>
            <ac:cxnSpMk id="19" creationId="{37332D70-9942-6CB4-D943-92EA76EF6A95}"/>
          </ac:cxnSpMkLst>
        </pc:cxnChg>
        <pc:cxnChg chg="mod">
          <ac:chgData name="Stuart C Wilde MBE" userId="effe1fc91cccb1d5" providerId="LiveId" clId="{0B7434C0-F6C9-5341-B016-8AA67EE59543}" dt="2023-12-07T12:53:28.197" v="1691" actId="1076"/>
          <ac:cxnSpMkLst>
            <pc:docMk/>
            <pc:sldMk cId="2123329180" sldId="330"/>
            <ac:cxnSpMk id="20" creationId="{92B62CA7-E30A-4E9F-FE70-C8D1916A5441}"/>
          </ac:cxnSpMkLst>
        </pc:cxnChg>
        <pc:cxnChg chg="mod">
          <ac:chgData name="Stuart C Wilde MBE" userId="effe1fc91cccb1d5" providerId="LiveId" clId="{0B7434C0-F6C9-5341-B016-8AA67EE59543}" dt="2023-12-07T12:53:28.197" v="1691" actId="1076"/>
          <ac:cxnSpMkLst>
            <pc:docMk/>
            <pc:sldMk cId="2123329180" sldId="330"/>
            <ac:cxnSpMk id="30" creationId="{E711CA38-0947-C905-2531-97A642CBC711}"/>
          </ac:cxnSpMkLst>
        </pc:cxnChg>
        <pc:cxnChg chg="mod">
          <ac:chgData name="Stuart C Wilde MBE" userId="effe1fc91cccb1d5" providerId="LiveId" clId="{0B7434C0-F6C9-5341-B016-8AA67EE59543}" dt="2023-12-07T12:53:28.197" v="1691" actId="1076"/>
          <ac:cxnSpMkLst>
            <pc:docMk/>
            <pc:sldMk cId="2123329180" sldId="330"/>
            <ac:cxnSpMk id="32" creationId="{3F2EDB8A-CEAE-79DE-45EA-D273EC8E0C42}"/>
          </ac:cxnSpMkLst>
        </pc:cxnChg>
        <pc:cxnChg chg="mod">
          <ac:chgData name="Stuart C Wilde MBE" userId="effe1fc91cccb1d5" providerId="LiveId" clId="{0B7434C0-F6C9-5341-B016-8AA67EE59543}" dt="2023-12-07T12:53:28.197" v="1691" actId="1076"/>
          <ac:cxnSpMkLst>
            <pc:docMk/>
            <pc:sldMk cId="2123329180" sldId="330"/>
            <ac:cxnSpMk id="35" creationId="{907B783F-7AEE-6665-7B57-9D1106E04B63}"/>
          </ac:cxnSpMkLst>
        </pc:cxnChg>
        <pc:cxnChg chg="mod">
          <ac:chgData name="Stuart C Wilde MBE" userId="effe1fc91cccb1d5" providerId="LiveId" clId="{0B7434C0-F6C9-5341-B016-8AA67EE59543}" dt="2023-12-07T12:53:28.197" v="1691" actId="1076"/>
          <ac:cxnSpMkLst>
            <pc:docMk/>
            <pc:sldMk cId="2123329180" sldId="330"/>
            <ac:cxnSpMk id="37" creationId="{2CA2423A-9F6F-3941-D2B4-FD663D704411}"/>
          </ac:cxnSpMkLst>
        </pc:cxnChg>
        <pc:cxnChg chg="mod">
          <ac:chgData name="Stuart C Wilde MBE" userId="effe1fc91cccb1d5" providerId="LiveId" clId="{0B7434C0-F6C9-5341-B016-8AA67EE59543}" dt="2023-12-07T12:53:28.197" v="1691" actId="1076"/>
          <ac:cxnSpMkLst>
            <pc:docMk/>
            <pc:sldMk cId="2123329180" sldId="330"/>
            <ac:cxnSpMk id="38" creationId="{A2B7F776-C37E-9842-FD7D-00D7417A982E}"/>
          </ac:cxnSpMkLst>
        </pc:cxnChg>
        <pc:cxnChg chg="mod">
          <ac:chgData name="Stuart C Wilde MBE" userId="effe1fc91cccb1d5" providerId="LiveId" clId="{0B7434C0-F6C9-5341-B016-8AA67EE59543}" dt="2023-12-07T12:53:28.197" v="1691" actId="1076"/>
          <ac:cxnSpMkLst>
            <pc:docMk/>
            <pc:sldMk cId="2123329180" sldId="330"/>
            <ac:cxnSpMk id="39" creationId="{A9B900AF-C21A-9556-30A4-6EB0CC726181}"/>
          </ac:cxnSpMkLst>
        </pc:cxnChg>
        <pc:cxnChg chg="mod">
          <ac:chgData name="Stuart C Wilde MBE" userId="effe1fc91cccb1d5" providerId="LiveId" clId="{0B7434C0-F6C9-5341-B016-8AA67EE59543}" dt="2023-12-07T12:53:28.197" v="1691" actId="1076"/>
          <ac:cxnSpMkLst>
            <pc:docMk/>
            <pc:sldMk cId="2123329180" sldId="330"/>
            <ac:cxnSpMk id="40" creationId="{18012339-9A07-A8B1-3DD2-12622719314A}"/>
          </ac:cxnSpMkLst>
        </pc:cxnChg>
        <pc:cxnChg chg="mod">
          <ac:chgData name="Stuart C Wilde MBE" userId="effe1fc91cccb1d5" providerId="LiveId" clId="{0B7434C0-F6C9-5341-B016-8AA67EE59543}" dt="2023-12-07T12:53:28.197" v="1691" actId="1076"/>
          <ac:cxnSpMkLst>
            <pc:docMk/>
            <pc:sldMk cId="2123329180" sldId="330"/>
            <ac:cxnSpMk id="41" creationId="{C48FD6E4-39E1-48A5-D4C6-8DA04903741C}"/>
          </ac:cxnSpMkLst>
        </pc:cxnChg>
        <pc:cxnChg chg="mod">
          <ac:chgData name="Stuart C Wilde MBE" userId="effe1fc91cccb1d5" providerId="LiveId" clId="{0B7434C0-F6C9-5341-B016-8AA67EE59543}" dt="2023-12-07T12:53:28.197" v="1691" actId="1076"/>
          <ac:cxnSpMkLst>
            <pc:docMk/>
            <pc:sldMk cId="2123329180" sldId="330"/>
            <ac:cxnSpMk id="69" creationId="{4E79179C-C462-7D20-E4A2-B76411F5ECA5}"/>
          </ac:cxnSpMkLst>
        </pc:cxnChg>
        <pc:cxnChg chg="mod">
          <ac:chgData name="Stuart C Wilde MBE" userId="effe1fc91cccb1d5" providerId="LiveId" clId="{0B7434C0-F6C9-5341-B016-8AA67EE59543}" dt="2023-12-07T12:53:28.197" v="1691" actId="1076"/>
          <ac:cxnSpMkLst>
            <pc:docMk/>
            <pc:sldMk cId="2123329180" sldId="330"/>
            <ac:cxnSpMk id="70" creationId="{C3A29411-299D-4F44-7E64-FDDF03E68586}"/>
          </ac:cxnSpMkLst>
        </pc:cxnChg>
        <pc:cxnChg chg="mod">
          <ac:chgData name="Stuart C Wilde MBE" userId="effe1fc91cccb1d5" providerId="LiveId" clId="{0B7434C0-F6C9-5341-B016-8AA67EE59543}" dt="2023-12-07T12:53:28.197" v="1691" actId="1076"/>
          <ac:cxnSpMkLst>
            <pc:docMk/>
            <pc:sldMk cId="2123329180" sldId="330"/>
            <ac:cxnSpMk id="71" creationId="{F2D16467-436B-BCF7-AD4D-7BE28BD563DA}"/>
          </ac:cxnSpMkLst>
        </pc:cxnChg>
        <pc:cxnChg chg="mod">
          <ac:chgData name="Stuart C Wilde MBE" userId="effe1fc91cccb1d5" providerId="LiveId" clId="{0B7434C0-F6C9-5341-B016-8AA67EE59543}" dt="2023-12-07T12:53:28.197" v="1691" actId="1076"/>
          <ac:cxnSpMkLst>
            <pc:docMk/>
            <pc:sldMk cId="2123329180" sldId="330"/>
            <ac:cxnSpMk id="79" creationId="{BE2E71B6-35EC-10E2-40E8-FC9634CEB7F7}"/>
          </ac:cxnSpMkLst>
        </pc:cxnChg>
      </pc:sldChg>
      <pc:sldChg chg="addSp delSp modSp mod">
        <pc:chgData name="Stuart C Wilde MBE" userId="effe1fc91cccb1d5" providerId="LiveId" clId="{0B7434C0-F6C9-5341-B016-8AA67EE59543}" dt="2023-12-07T12:54:10.174" v="1692" actId="1076"/>
        <pc:sldMkLst>
          <pc:docMk/>
          <pc:sldMk cId="2510602064" sldId="331"/>
        </pc:sldMkLst>
        <pc:spChg chg="mod">
          <ac:chgData name="Stuart C Wilde MBE" userId="effe1fc91cccb1d5" providerId="LiveId" clId="{0B7434C0-F6C9-5341-B016-8AA67EE59543}" dt="2023-12-07T12:54:10.174" v="1692" actId="1076"/>
          <ac:spMkLst>
            <pc:docMk/>
            <pc:sldMk cId="2510602064" sldId="331"/>
            <ac:spMk id="2" creationId="{0C40FA30-CA51-42FC-D73B-778BD925B6D1}"/>
          </ac:spMkLst>
        </pc:spChg>
        <pc:spChg chg="mod">
          <ac:chgData name="Stuart C Wilde MBE" userId="effe1fc91cccb1d5" providerId="LiveId" clId="{0B7434C0-F6C9-5341-B016-8AA67EE59543}" dt="2023-12-07T12:54:10.174" v="1692" actId="1076"/>
          <ac:spMkLst>
            <pc:docMk/>
            <pc:sldMk cId="2510602064" sldId="331"/>
            <ac:spMk id="3" creationId="{CCE02C79-CFB3-E903-9758-110181F11A96}"/>
          </ac:spMkLst>
        </pc:spChg>
        <pc:spChg chg="del">
          <ac:chgData name="Stuart C Wilde MBE" userId="effe1fc91cccb1d5" providerId="LiveId" clId="{0B7434C0-F6C9-5341-B016-8AA67EE59543}" dt="2023-12-05T19:54:04.909" v="422" actId="478"/>
          <ac:spMkLst>
            <pc:docMk/>
            <pc:sldMk cId="2510602064" sldId="331"/>
            <ac:spMk id="4" creationId="{60735DC8-A105-4BD0-A57F-2FFC38AECE84}"/>
          </ac:spMkLst>
        </pc:spChg>
        <pc:spChg chg="add del mod">
          <ac:chgData name="Stuart C Wilde MBE" userId="effe1fc91cccb1d5" providerId="LiveId" clId="{0B7434C0-F6C9-5341-B016-8AA67EE59543}" dt="2023-12-05T20:11:59.918" v="902" actId="478"/>
          <ac:spMkLst>
            <pc:docMk/>
            <pc:sldMk cId="2510602064" sldId="331"/>
            <ac:spMk id="6" creationId="{93322BC1-3813-BDA1-493B-F6CEF116384B}"/>
          </ac:spMkLst>
        </pc:spChg>
        <pc:spChg chg="add mod">
          <ac:chgData name="Stuart C Wilde MBE" userId="effe1fc91cccb1d5" providerId="LiveId" clId="{0B7434C0-F6C9-5341-B016-8AA67EE59543}" dt="2023-12-05T20:12:06.574" v="909" actId="20577"/>
          <ac:spMkLst>
            <pc:docMk/>
            <pc:sldMk cId="2510602064" sldId="331"/>
            <ac:spMk id="7" creationId="{F12D8D83-0D50-C180-3C28-6489BDD40AA2}"/>
          </ac:spMkLst>
        </pc:spChg>
        <pc:spChg chg="del">
          <ac:chgData name="Stuart C Wilde MBE" userId="effe1fc91cccb1d5" providerId="LiveId" clId="{0B7434C0-F6C9-5341-B016-8AA67EE59543}" dt="2023-12-05T19:54:04.909" v="422" actId="478"/>
          <ac:spMkLst>
            <pc:docMk/>
            <pc:sldMk cId="2510602064" sldId="331"/>
            <ac:spMk id="14" creationId="{8F43C2BE-FC11-4556-86F2-8EE2FBBF10D2}"/>
          </ac:spMkLst>
        </pc:spChg>
        <pc:spChg chg="del">
          <ac:chgData name="Stuart C Wilde MBE" userId="effe1fc91cccb1d5" providerId="LiveId" clId="{0B7434C0-F6C9-5341-B016-8AA67EE59543}" dt="2023-12-05T19:54:04.909" v="422" actId="478"/>
          <ac:spMkLst>
            <pc:docMk/>
            <pc:sldMk cId="2510602064" sldId="331"/>
            <ac:spMk id="25" creationId="{F54BD576-CC82-43DA-A008-C28EF60A448A}"/>
          </ac:spMkLst>
        </pc:spChg>
        <pc:spChg chg="del">
          <ac:chgData name="Stuart C Wilde MBE" userId="effe1fc91cccb1d5" providerId="LiveId" clId="{0B7434C0-F6C9-5341-B016-8AA67EE59543}" dt="2023-12-05T20:11:56.512" v="900" actId="478"/>
          <ac:spMkLst>
            <pc:docMk/>
            <pc:sldMk cId="2510602064" sldId="331"/>
            <ac:spMk id="29" creationId="{C5A8C257-B6E4-D850-0685-E36894744DCB}"/>
          </ac:spMkLst>
        </pc:spChg>
        <pc:picChg chg="mod">
          <ac:chgData name="Stuart C Wilde MBE" userId="effe1fc91cccb1d5" providerId="LiveId" clId="{0B7434C0-F6C9-5341-B016-8AA67EE59543}" dt="2023-12-07T12:54:10.174" v="1692" actId="1076"/>
          <ac:picMkLst>
            <pc:docMk/>
            <pc:sldMk cId="2510602064" sldId="331"/>
            <ac:picMk id="5" creationId="{D9EB30FF-0E50-F9D7-52C0-7E3201429A6C}"/>
          </ac:picMkLst>
        </pc:picChg>
        <pc:cxnChg chg="del">
          <ac:chgData name="Stuart C Wilde MBE" userId="effe1fc91cccb1d5" providerId="LiveId" clId="{0B7434C0-F6C9-5341-B016-8AA67EE59543}" dt="2023-12-05T19:54:04.909" v="422" actId="478"/>
          <ac:cxnSpMkLst>
            <pc:docMk/>
            <pc:sldMk cId="2510602064" sldId="331"/>
            <ac:cxnSpMk id="8" creationId="{50060E80-F1C3-4E50-B873-7CFDEEA90049}"/>
          </ac:cxnSpMkLst>
        </pc:cxnChg>
        <pc:cxnChg chg="del">
          <ac:chgData name="Stuart C Wilde MBE" userId="effe1fc91cccb1d5" providerId="LiveId" clId="{0B7434C0-F6C9-5341-B016-8AA67EE59543}" dt="2023-12-05T19:54:04.909" v="422" actId="478"/>
          <ac:cxnSpMkLst>
            <pc:docMk/>
            <pc:sldMk cId="2510602064" sldId="331"/>
            <ac:cxnSpMk id="9" creationId="{01C52B09-2839-4160-A3C1-6BB201E5D53A}"/>
          </ac:cxnSpMkLst>
        </pc:cxnChg>
        <pc:cxnChg chg="del">
          <ac:chgData name="Stuart C Wilde MBE" userId="effe1fc91cccb1d5" providerId="LiveId" clId="{0B7434C0-F6C9-5341-B016-8AA67EE59543}" dt="2023-12-05T19:54:04.909" v="422" actId="478"/>
          <ac:cxnSpMkLst>
            <pc:docMk/>
            <pc:sldMk cId="2510602064" sldId="331"/>
            <ac:cxnSpMk id="10" creationId="{FC6C2AB6-E695-4520-9F38-6B6A0DE36B04}"/>
          </ac:cxnSpMkLst>
        </pc:cxnChg>
        <pc:cxnChg chg="del">
          <ac:chgData name="Stuart C Wilde MBE" userId="effe1fc91cccb1d5" providerId="LiveId" clId="{0B7434C0-F6C9-5341-B016-8AA67EE59543}" dt="2023-12-05T19:54:04.909" v="422" actId="478"/>
          <ac:cxnSpMkLst>
            <pc:docMk/>
            <pc:sldMk cId="2510602064" sldId="331"/>
            <ac:cxnSpMk id="11" creationId="{8F28B946-C7F6-4BF4-9E0C-3FACB97B07C7}"/>
          </ac:cxnSpMkLst>
        </pc:cxnChg>
      </pc:sldChg>
      <pc:sldChg chg="addSp delSp modSp mod">
        <pc:chgData name="Stuart C Wilde MBE" userId="effe1fc91cccb1d5" providerId="LiveId" clId="{0B7434C0-F6C9-5341-B016-8AA67EE59543}" dt="2023-12-07T12:54:29.258" v="1693" actId="1076"/>
        <pc:sldMkLst>
          <pc:docMk/>
          <pc:sldMk cId="637807412" sldId="332"/>
        </pc:sldMkLst>
        <pc:spChg chg="add mod">
          <ac:chgData name="Stuart C Wilde MBE" userId="effe1fc91cccb1d5" providerId="LiveId" clId="{0B7434C0-F6C9-5341-B016-8AA67EE59543}" dt="2023-12-05T20:12:17.549" v="915" actId="20577"/>
          <ac:spMkLst>
            <pc:docMk/>
            <pc:sldMk cId="637807412" sldId="332"/>
            <ac:spMk id="2" creationId="{EDABC836-B5FD-7A9D-C0E5-D6AA21EEC67E}"/>
          </ac:spMkLst>
        </pc:spChg>
        <pc:spChg chg="del">
          <ac:chgData name="Stuart C Wilde MBE" userId="effe1fc91cccb1d5" providerId="LiveId" clId="{0B7434C0-F6C9-5341-B016-8AA67EE59543}" dt="2023-12-05T19:54:11.313" v="423" actId="478"/>
          <ac:spMkLst>
            <pc:docMk/>
            <pc:sldMk cId="637807412" sldId="332"/>
            <ac:spMk id="4" creationId="{60735DC8-A105-4BD0-A57F-2FFC38AECE84}"/>
          </ac:spMkLst>
        </pc:spChg>
        <pc:spChg chg="mod">
          <ac:chgData name="Stuart C Wilde MBE" userId="effe1fc91cccb1d5" providerId="LiveId" clId="{0B7434C0-F6C9-5341-B016-8AA67EE59543}" dt="2023-12-07T12:54:29.258" v="1693" actId="1076"/>
          <ac:spMkLst>
            <pc:docMk/>
            <pc:sldMk cId="637807412" sldId="332"/>
            <ac:spMk id="5" creationId="{27D69D19-2397-92FC-EAF6-6F7967208E1C}"/>
          </ac:spMkLst>
        </pc:spChg>
        <pc:spChg chg="mod">
          <ac:chgData name="Stuart C Wilde MBE" userId="effe1fc91cccb1d5" providerId="LiveId" clId="{0B7434C0-F6C9-5341-B016-8AA67EE59543}" dt="2023-12-07T12:54:29.258" v="1693" actId="1076"/>
          <ac:spMkLst>
            <pc:docMk/>
            <pc:sldMk cId="637807412" sldId="332"/>
            <ac:spMk id="6" creationId="{76DD5079-6267-1A2D-35E3-EC5F4BE9F188}"/>
          </ac:spMkLst>
        </pc:spChg>
        <pc:spChg chg="mod">
          <ac:chgData name="Stuart C Wilde MBE" userId="effe1fc91cccb1d5" providerId="LiveId" clId="{0B7434C0-F6C9-5341-B016-8AA67EE59543}" dt="2023-12-07T12:54:29.258" v="1693" actId="1076"/>
          <ac:spMkLst>
            <pc:docMk/>
            <pc:sldMk cId="637807412" sldId="332"/>
            <ac:spMk id="7" creationId="{121DAB66-A69F-C7B6-7432-B52282EA125A}"/>
          </ac:spMkLst>
        </pc:spChg>
        <pc:spChg chg="mod">
          <ac:chgData name="Stuart C Wilde MBE" userId="effe1fc91cccb1d5" providerId="LiveId" clId="{0B7434C0-F6C9-5341-B016-8AA67EE59543}" dt="2023-12-07T12:54:29.258" v="1693" actId="1076"/>
          <ac:spMkLst>
            <pc:docMk/>
            <pc:sldMk cId="637807412" sldId="332"/>
            <ac:spMk id="12" creationId="{F70138BC-C4C8-6932-7500-0988154B6B9D}"/>
          </ac:spMkLst>
        </pc:spChg>
        <pc:spChg chg="del">
          <ac:chgData name="Stuart C Wilde MBE" userId="effe1fc91cccb1d5" providerId="LiveId" clId="{0B7434C0-F6C9-5341-B016-8AA67EE59543}" dt="2023-12-05T19:54:11.313" v="423" actId="478"/>
          <ac:spMkLst>
            <pc:docMk/>
            <pc:sldMk cId="637807412" sldId="332"/>
            <ac:spMk id="14" creationId="{8F43C2BE-FC11-4556-86F2-8EE2FBBF10D2}"/>
          </ac:spMkLst>
        </pc:spChg>
        <pc:spChg chg="mod">
          <ac:chgData name="Stuart C Wilde MBE" userId="effe1fc91cccb1d5" providerId="LiveId" clId="{0B7434C0-F6C9-5341-B016-8AA67EE59543}" dt="2023-12-07T12:54:29.258" v="1693" actId="1076"/>
          <ac:spMkLst>
            <pc:docMk/>
            <pc:sldMk cId="637807412" sldId="332"/>
            <ac:spMk id="15" creationId="{04728F71-9B9F-591F-D927-156F4345B3E9}"/>
          </ac:spMkLst>
        </pc:spChg>
        <pc:spChg chg="mod">
          <ac:chgData name="Stuart C Wilde MBE" userId="effe1fc91cccb1d5" providerId="LiveId" clId="{0B7434C0-F6C9-5341-B016-8AA67EE59543}" dt="2023-12-07T12:54:29.258" v="1693" actId="1076"/>
          <ac:spMkLst>
            <pc:docMk/>
            <pc:sldMk cId="637807412" sldId="332"/>
            <ac:spMk id="16" creationId="{04735BF7-6717-E104-0522-C114129DF0EC}"/>
          </ac:spMkLst>
        </pc:spChg>
        <pc:spChg chg="del">
          <ac:chgData name="Stuart C Wilde MBE" userId="effe1fc91cccb1d5" providerId="LiveId" clId="{0B7434C0-F6C9-5341-B016-8AA67EE59543}" dt="2023-12-05T19:54:11.313" v="423" actId="478"/>
          <ac:spMkLst>
            <pc:docMk/>
            <pc:sldMk cId="637807412" sldId="332"/>
            <ac:spMk id="25" creationId="{F54BD576-CC82-43DA-A008-C28EF60A448A}"/>
          </ac:spMkLst>
        </pc:spChg>
        <pc:spChg chg="del">
          <ac:chgData name="Stuart C Wilde MBE" userId="effe1fc91cccb1d5" providerId="LiveId" clId="{0B7434C0-F6C9-5341-B016-8AA67EE59543}" dt="2023-12-05T20:12:13.053" v="910" actId="478"/>
          <ac:spMkLst>
            <pc:docMk/>
            <pc:sldMk cId="637807412" sldId="332"/>
            <ac:spMk id="29" creationId="{C5A8C257-B6E4-D850-0685-E36894744DCB}"/>
          </ac:spMkLst>
        </pc:spChg>
        <pc:picChg chg="mod">
          <ac:chgData name="Stuart C Wilde MBE" userId="effe1fc91cccb1d5" providerId="LiveId" clId="{0B7434C0-F6C9-5341-B016-8AA67EE59543}" dt="2023-12-07T12:54:29.258" v="1693" actId="1076"/>
          <ac:picMkLst>
            <pc:docMk/>
            <pc:sldMk cId="637807412" sldId="332"/>
            <ac:picMk id="13" creationId="{190E36CA-669D-4F57-1712-F0EA8680DFF1}"/>
          </ac:picMkLst>
        </pc:picChg>
        <pc:cxnChg chg="del">
          <ac:chgData name="Stuart C Wilde MBE" userId="effe1fc91cccb1d5" providerId="LiveId" clId="{0B7434C0-F6C9-5341-B016-8AA67EE59543}" dt="2023-12-05T19:54:11.313" v="423" actId="478"/>
          <ac:cxnSpMkLst>
            <pc:docMk/>
            <pc:sldMk cId="637807412" sldId="332"/>
            <ac:cxnSpMk id="8" creationId="{50060E80-F1C3-4E50-B873-7CFDEEA90049}"/>
          </ac:cxnSpMkLst>
        </pc:cxnChg>
        <pc:cxnChg chg="del">
          <ac:chgData name="Stuart C Wilde MBE" userId="effe1fc91cccb1d5" providerId="LiveId" clId="{0B7434C0-F6C9-5341-B016-8AA67EE59543}" dt="2023-12-05T19:54:11.313" v="423" actId="478"/>
          <ac:cxnSpMkLst>
            <pc:docMk/>
            <pc:sldMk cId="637807412" sldId="332"/>
            <ac:cxnSpMk id="9" creationId="{01C52B09-2839-4160-A3C1-6BB201E5D53A}"/>
          </ac:cxnSpMkLst>
        </pc:cxnChg>
        <pc:cxnChg chg="del">
          <ac:chgData name="Stuart C Wilde MBE" userId="effe1fc91cccb1d5" providerId="LiveId" clId="{0B7434C0-F6C9-5341-B016-8AA67EE59543}" dt="2023-12-05T19:54:11.313" v="423" actId="478"/>
          <ac:cxnSpMkLst>
            <pc:docMk/>
            <pc:sldMk cId="637807412" sldId="332"/>
            <ac:cxnSpMk id="10" creationId="{FC6C2AB6-E695-4520-9F38-6B6A0DE36B04}"/>
          </ac:cxnSpMkLst>
        </pc:cxnChg>
        <pc:cxnChg chg="del">
          <ac:chgData name="Stuart C Wilde MBE" userId="effe1fc91cccb1d5" providerId="LiveId" clId="{0B7434C0-F6C9-5341-B016-8AA67EE59543}" dt="2023-12-05T19:54:11.313" v="423" actId="478"/>
          <ac:cxnSpMkLst>
            <pc:docMk/>
            <pc:sldMk cId="637807412" sldId="332"/>
            <ac:cxnSpMk id="11" creationId="{8F28B946-C7F6-4BF4-9E0C-3FACB97B07C7}"/>
          </ac:cxnSpMkLst>
        </pc:cxnChg>
      </pc:sldChg>
      <pc:sldChg chg="addSp delSp modSp mod">
        <pc:chgData name="Stuart C Wilde MBE" userId="effe1fc91cccb1d5" providerId="LiveId" clId="{0B7434C0-F6C9-5341-B016-8AA67EE59543}" dt="2023-12-07T12:54:50.466" v="1694" actId="1076"/>
        <pc:sldMkLst>
          <pc:docMk/>
          <pc:sldMk cId="55477108" sldId="333"/>
        </pc:sldMkLst>
        <pc:spChg chg="add mod">
          <ac:chgData name="Stuart C Wilde MBE" userId="effe1fc91cccb1d5" providerId="LiveId" clId="{0B7434C0-F6C9-5341-B016-8AA67EE59543}" dt="2023-12-05T20:12:31.005" v="921" actId="20577"/>
          <ac:spMkLst>
            <pc:docMk/>
            <pc:sldMk cId="55477108" sldId="333"/>
            <ac:spMk id="2" creationId="{15A24ADA-90DC-DD46-3A60-3B4647EEF4F4}"/>
          </ac:spMkLst>
        </pc:spChg>
        <pc:spChg chg="del">
          <ac:chgData name="Stuart C Wilde MBE" userId="effe1fc91cccb1d5" providerId="LiveId" clId="{0B7434C0-F6C9-5341-B016-8AA67EE59543}" dt="2023-12-05T19:54:18.668" v="424" actId="478"/>
          <ac:spMkLst>
            <pc:docMk/>
            <pc:sldMk cId="55477108" sldId="333"/>
            <ac:spMk id="4" creationId="{60735DC8-A105-4BD0-A57F-2FFC38AECE84}"/>
          </ac:spMkLst>
        </pc:spChg>
        <pc:spChg chg="mod">
          <ac:chgData name="Stuart C Wilde MBE" userId="effe1fc91cccb1d5" providerId="LiveId" clId="{0B7434C0-F6C9-5341-B016-8AA67EE59543}" dt="2023-12-07T12:54:50.466" v="1694" actId="1076"/>
          <ac:spMkLst>
            <pc:docMk/>
            <pc:sldMk cId="55477108" sldId="333"/>
            <ac:spMk id="5" creationId="{680F1CD0-5FF8-59DF-9F32-C0CFC7B3ECFA}"/>
          </ac:spMkLst>
        </pc:spChg>
        <pc:spChg chg="del">
          <ac:chgData name="Stuart C Wilde MBE" userId="effe1fc91cccb1d5" providerId="LiveId" clId="{0B7434C0-F6C9-5341-B016-8AA67EE59543}" dt="2023-12-05T19:54:18.668" v="424" actId="478"/>
          <ac:spMkLst>
            <pc:docMk/>
            <pc:sldMk cId="55477108" sldId="333"/>
            <ac:spMk id="14" creationId="{8F43C2BE-FC11-4556-86F2-8EE2FBBF10D2}"/>
          </ac:spMkLst>
        </pc:spChg>
        <pc:spChg chg="mod">
          <ac:chgData name="Stuart C Wilde MBE" userId="effe1fc91cccb1d5" providerId="LiveId" clId="{0B7434C0-F6C9-5341-B016-8AA67EE59543}" dt="2023-12-07T12:54:50.466" v="1694" actId="1076"/>
          <ac:spMkLst>
            <pc:docMk/>
            <pc:sldMk cId="55477108" sldId="333"/>
            <ac:spMk id="21" creationId="{754C76E0-A34A-F85A-A6A0-81BBCB245CBC}"/>
          </ac:spMkLst>
        </pc:spChg>
        <pc:spChg chg="mod">
          <ac:chgData name="Stuart C Wilde MBE" userId="effe1fc91cccb1d5" providerId="LiveId" clId="{0B7434C0-F6C9-5341-B016-8AA67EE59543}" dt="2023-12-07T12:54:50.466" v="1694" actId="1076"/>
          <ac:spMkLst>
            <pc:docMk/>
            <pc:sldMk cId="55477108" sldId="333"/>
            <ac:spMk id="22" creationId="{85412B78-1B20-2266-E355-74CFE6B0F445}"/>
          </ac:spMkLst>
        </pc:spChg>
        <pc:spChg chg="mod">
          <ac:chgData name="Stuart C Wilde MBE" userId="effe1fc91cccb1d5" providerId="LiveId" clId="{0B7434C0-F6C9-5341-B016-8AA67EE59543}" dt="2023-12-07T12:54:50.466" v="1694" actId="1076"/>
          <ac:spMkLst>
            <pc:docMk/>
            <pc:sldMk cId="55477108" sldId="333"/>
            <ac:spMk id="23" creationId="{22005485-18F4-D9BB-8520-1538CC3DC788}"/>
          </ac:spMkLst>
        </pc:spChg>
        <pc:spChg chg="del">
          <ac:chgData name="Stuart C Wilde MBE" userId="effe1fc91cccb1d5" providerId="LiveId" clId="{0B7434C0-F6C9-5341-B016-8AA67EE59543}" dt="2023-12-05T19:54:18.668" v="424" actId="478"/>
          <ac:spMkLst>
            <pc:docMk/>
            <pc:sldMk cId="55477108" sldId="333"/>
            <ac:spMk id="25" creationId="{F54BD576-CC82-43DA-A008-C28EF60A448A}"/>
          </ac:spMkLst>
        </pc:spChg>
        <pc:spChg chg="mod">
          <ac:chgData name="Stuart C Wilde MBE" userId="effe1fc91cccb1d5" providerId="LiveId" clId="{0B7434C0-F6C9-5341-B016-8AA67EE59543}" dt="2023-12-07T12:54:50.466" v="1694" actId="1076"/>
          <ac:spMkLst>
            <pc:docMk/>
            <pc:sldMk cId="55477108" sldId="333"/>
            <ac:spMk id="26" creationId="{F7D0A26B-9FB4-7117-CDC7-D924721CC0A3}"/>
          </ac:spMkLst>
        </pc:spChg>
        <pc:spChg chg="del">
          <ac:chgData name="Stuart C Wilde MBE" userId="effe1fc91cccb1d5" providerId="LiveId" clId="{0B7434C0-F6C9-5341-B016-8AA67EE59543}" dt="2023-12-05T20:12:24.277" v="916" actId="478"/>
          <ac:spMkLst>
            <pc:docMk/>
            <pc:sldMk cId="55477108" sldId="333"/>
            <ac:spMk id="29" creationId="{C5A8C257-B6E4-D850-0685-E36894744DCB}"/>
          </ac:spMkLst>
        </pc:spChg>
        <pc:spChg chg="mod">
          <ac:chgData name="Stuart C Wilde MBE" userId="effe1fc91cccb1d5" providerId="LiveId" clId="{0B7434C0-F6C9-5341-B016-8AA67EE59543}" dt="2023-12-07T12:54:50.466" v="1694" actId="1076"/>
          <ac:spMkLst>
            <pc:docMk/>
            <pc:sldMk cId="55477108" sldId="333"/>
            <ac:spMk id="31" creationId="{C284E3BC-36D5-1298-B6CA-AADD54758761}"/>
          </ac:spMkLst>
        </pc:spChg>
        <pc:spChg chg="mod">
          <ac:chgData name="Stuart C Wilde MBE" userId="effe1fc91cccb1d5" providerId="LiveId" clId="{0B7434C0-F6C9-5341-B016-8AA67EE59543}" dt="2023-12-07T12:54:50.466" v="1694" actId="1076"/>
          <ac:spMkLst>
            <pc:docMk/>
            <pc:sldMk cId="55477108" sldId="333"/>
            <ac:spMk id="33" creationId="{99D8C2D1-AA33-72FF-FC4B-387CE5A6E4DE}"/>
          </ac:spMkLst>
        </pc:spChg>
        <pc:spChg chg="mod">
          <ac:chgData name="Stuart C Wilde MBE" userId="effe1fc91cccb1d5" providerId="LiveId" clId="{0B7434C0-F6C9-5341-B016-8AA67EE59543}" dt="2023-12-07T12:54:50.466" v="1694" actId="1076"/>
          <ac:spMkLst>
            <pc:docMk/>
            <pc:sldMk cId="55477108" sldId="333"/>
            <ac:spMk id="34" creationId="{DEB88A6F-DF91-0C6E-7E63-C80323A98DEB}"/>
          </ac:spMkLst>
        </pc:spChg>
        <pc:spChg chg="mod">
          <ac:chgData name="Stuart C Wilde MBE" userId="effe1fc91cccb1d5" providerId="LiveId" clId="{0B7434C0-F6C9-5341-B016-8AA67EE59543}" dt="2023-12-07T12:54:50.466" v="1694" actId="1076"/>
          <ac:spMkLst>
            <pc:docMk/>
            <pc:sldMk cId="55477108" sldId="333"/>
            <ac:spMk id="37" creationId="{EB9BAA96-38EC-DDF0-6923-CFCACCA7ABE2}"/>
          </ac:spMkLst>
        </pc:spChg>
        <pc:spChg chg="mod">
          <ac:chgData name="Stuart C Wilde MBE" userId="effe1fc91cccb1d5" providerId="LiveId" clId="{0B7434C0-F6C9-5341-B016-8AA67EE59543}" dt="2023-12-07T12:54:50.466" v="1694" actId="1076"/>
          <ac:spMkLst>
            <pc:docMk/>
            <pc:sldMk cId="55477108" sldId="333"/>
            <ac:spMk id="44" creationId="{21DC6997-D9B8-FDCB-E85D-C48FB124A4B1}"/>
          </ac:spMkLst>
        </pc:spChg>
        <pc:spChg chg="mod">
          <ac:chgData name="Stuart C Wilde MBE" userId="effe1fc91cccb1d5" providerId="LiveId" clId="{0B7434C0-F6C9-5341-B016-8AA67EE59543}" dt="2023-12-07T12:54:50.466" v="1694" actId="1076"/>
          <ac:spMkLst>
            <pc:docMk/>
            <pc:sldMk cId="55477108" sldId="333"/>
            <ac:spMk id="45" creationId="{1B0E27F1-369D-C421-11F3-B406395FCC83}"/>
          </ac:spMkLst>
        </pc:spChg>
        <pc:spChg chg="mod">
          <ac:chgData name="Stuart C Wilde MBE" userId="effe1fc91cccb1d5" providerId="LiveId" clId="{0B7434C0-F6C9-5341-B016-8AA67EE59543}" dt="2023-12-07T12:54:50.466" v="1694" actId="1076"/>
          <ac:spMkLst>
            <pc:docMk/>
            <pc:sldMk cId="55477108" sldId="333"/>
            <ac:spMk id="46" creationId="{4B940CC9-4E84-B8C0-59F5-9D83B96D1B0A}"/>
          </ac:spMkLst>
        </pc:spChg>
        <pc:spChg chg="mod">
          <ac:chgData name="Stuart C Wilde MBE" userId="effe1fc91cccb1d5" providerId="LiveId" clId="{0B7434C0-F6C9-5341-B016-8AA67EE59543}" dt="2023-12-07T12:54:50.466" v="1694" actId="1076"/>
          <ac:spMkLst>
            <pc:docMk/>
            <pc:sldMk cId="55477108" sldId="333"/>
            <ac:spMk id="50" creationId="{859E60E5-E288-EA00-40A1-2CEFD7C8FDF5}"/>
          </ac:spMkLst>
        </pc:spChg>
        <pc:spChg chg="mod">
          <ac:chgData name="Stuart C Wilde MBE" userId="effe1fc91cccb1d5" providerId="LiveId" clId="{0B7434C0-F6C9-5341-B016-8AA67EE59543}" dt="2023-12-07T12:54:50.466" v="1694" actId="1076"/>
          <ac:spMkLst>
            <pc:docMk/>
            <pc:sldMk cId="55477108" sldId="333"/>
            <ac:spMk id="51" creationId="{3E299C70-EF5D-D397-B790-8DD65596DAFB}"/>
          </ac:spMkLst>
        </pc:spChg>
        <pc:spChg chg="mod">
          <ac:chgData name="Stuart C Wilde MBE" userId="effe1fc91cccb1d5" providerId="LiveId" clId="{0B7434C0-F6C9-5341-B016-8AA67EE59543}" dt="2023-12-07T12:54:50.466" v="1694" actId="1076"/>
          <ac:spMkLst>
            <pc:docMk/>
            <pc:sldMk cId="55477108" sldId="333"/>
            <ac:spMk id="52" creationId="{1E2804F0-C7B8-7EFC-FD1F-4DC55F182DD8}"/>
          </ac:spMkLst>
        </pc:spChg>
        <pc:spChg chg="mod">
          <ac:chgData name="Stuart C Wilde MBE" userId="effe1fc91cccb1d5" providerId="LiveId" clId="{0B7434C0-F6C9-5341-B016-8AA67EE59543}" dt="2023-12-07T12:54:50.466" v="1694" actId="1076"/>
          <ac:spMkLst>
            <pc:docMk/>
            <pc:sldMk cId="55477108" sldId="333"/>
            <ac:spMk id="53" creationId="{C0E320A4-D5BB-C785-BF03-57813799C370}"/>
          </ac:spMkLst>
        </pc:spChg>
        <pc:spChg chg="mod">
          <ac:chgData name="Stuart C Wilde MBE" userId="effe1fc91cccb1d5" providerId="LiveId" clId="{0B7434C0-F6C9-5341-B016-8AA67EE59543}" dt="2023-12-07T12:54:50.466" v="1694" actId="1076"/>
          <ac:spMkLst>
            <pc:docMk/>
            <pc:sldMk cId="55477108" sldId="333"/>
            <ac:spMk id="66" creationId="{67E0EFB4-13BA-5334-E9FA-3CB8486B7E8A}"/>
          </ac:spMkLst>
        </pc:spChg>
        <pc:spChg chg="mod">
          <ac:chgData name="Stuart C Wilde MBE" userId="effe1fc91cccb1d5" providerId="LiveId" clId="{0B7434C0-F6C9-5341-B016-8AA67EE59543}" dt="2023-12-07T12:54:50.466" v="1694" actId="1076"/>
          <ac:spMkLst>
            <pc:docMk/>
            <pc:sldMk cId="55477108" sldId="333"/>
            <ac:spMk id="67" creationId="{845F0A20-E238-05F4-FA3F-0998BF16F459}"/>
          </ac:spMkLst>
        </pc:spChg>
        <pc:spChg chg="mod">
          <ac:chgData name="Stuart C Wilde MBE" userId="effe1fc91cccb1d5" providerId="LiveId" clId="{0B7434C0-F6C9-5341-B016-8AA67EE59543}" dt="2023-12-07T12:54:50.466" v="1694" actId="1076"/>
          <ac:spMkLst>
            <pc:docMk/>
            <pc:sldMk cId="55477108" sldId="333"/>
            <ac:spMk id="68" creationId="{2407196E-EE83-324E-1C32-D6F25808A89D}"/>
          </ac:spMkLst>
        </pc:spChg>
        <pc:spChg chg="mod">
          <ac:chgData name="Stuart C Wilde MBE" userId="effe1fc91cccb1d5" providerId="LiveId" clId="{0B7434C0-F6C9-5341-B016-8AA67EE59543}" dt="2023-12-07T12:54:50.466" v="1694" actId="1076"/>
          <ac:spMkLst>
            <pc:docMk/>
            <pc:sldMk cId="55477108" sldId="333"/>
            <ac:spMk id="72" creationId="{20F1CD84-FEB6-BD72-30A3-AD48B8978D84}"/>
          </ac:spMkLst>
        </pc:spChg>
        <pc:spChg chg="mod">
          <ac:chgData name="Stuart C Wilde MBE" userId="effe1fc91cccb1d5" providerId="LiveId" clId="{0B7434C0-F6C9-5341-B016-8AA67EE59543}" dt="2023-12-07T12:54:50.466" v="1694" actId="1076"/>
          <ac:spMkLst>
            <pc:docMk/>
            <pc:sldMk cId="55477108" sldId="333"/>
            <ac:spMk id="73" creationId="{4CA0D571-6B7A-5512-A24C-2C7F98A985AB}"/>
          </ac:spMkLst>
        </pc:spChg>
        <pc:spChg chg="mod">
          <ac:chgData name="Stuart C Wilde MBE" userId="effe1fc91cccb1d5" providerId="LiveId" clId="{0B7434C0-F6C9-5341-B016-8AA67EE59543}" dt="2023-12-07T12:54:50.466" v="1694" actId="1076"/>
          <ac:spMkLst>
            <pc:docMk/>
            <pc:sldMk cId="55477108" sldId="333"/>
            <ac:spMk id="74" creationId="{30D0E607-AB78-8E87-DF23-712269FCC90A}"/>
          </ac:spMkLst>
        </pc:spChg>
        <pc:spChg chg="mod">
          <ac:chgData name="Stuart C Wilde MBE" userId="effe1fc91cccb1d5" providerId="LiveId" clId="{0B7434C0-F6C9-5341-B016-8AA67EE59543}" dt="2023-12-07T12:54:50.466" v="1694" actId="1076"/>
          <ac:spMkLst>
            <pc:docMk/>
            <pc:sldMk cId="55477108" sldId="333"/>
            <ac:spMk id="75" creationId="{87B80848-14D5-A694-00FB-8B66ACB59356}"/>
          </ac:spMkLst>
        </pc:spChg>
        <pc:spChg chg="mod">
          <ac:chgData name="Stuart C Wilde MBE" userId="effe1fc91cccb1d5" providerId="LiveId" clId="{0B7434C0-F6C9-5341-B016-8AA67EE59543}" dt="2023-12-07T12:54:50.466" v="1694" actId="1076"/>
          <ac:spMkLst>
            <pc:docMk/>
            <pc:sldMk cId="55477108" sldId="333"/>
            <ac:spMk id="76" creationId="{0C41E62F-3CC1-F8F1-D513-8F82E4B90972}"/>
          </ac:spMkLst>
        </pc:spChg>
        <pc:spChg chg="mod">
          <ac:chgData name="Stuart C Wilde MBE" userId="effe1fc91cccb1d5" providerId="LiveId" clId="{0B7434C0-F6C9-5341-B016-8AA67EE59543}" dt="2023-12-07T12:54:50.466" v="1694" actId="1076"/>
          <ac:spMkLst>
            <pc:docMk/>
            <pc:sldMk cId="55477108" sldId="333"/>
            <ac:spMk id="97" creationId="{0A826F87-AADE-9AF8-092E-6FC65C7AFE2D}"/>
          </ac:spMkLst>
        </pc:spChg>
        <pc:graphicFrameChg chg="mod">
          <ac:chgData name="Stuart C Wilde MBE" userId="effe1fc91cccb1d5" providerId="LiveId" clId="{0B7434C0-F6C9-5341-B016-8AA67EE59543}" dt="2023-12-07T12:54:50.466" v="1694" actId="1076"/>
          <ac:graphicFrameMkLst>
            <pc:docMk/>
            <pc:sldMk cId="55477108" sldId="333"/>
            <ac:graphicFrameMk id="16" creationId="{208D034F-1439-6F71-EBB0-BDD2406C813B}"/>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6" creationId="{D5BFC7FE-C7B2-9CCA-2133-595C1EF998DE}"/>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7" creationId="{9089105D-C044-EBF8-36A4-2D6586294C63}"/>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8" creationId="{EAE07588-A171-AAD1-EAFC-E1CC92A889E9}"/>
          </ac:graphicFrameMkLst>
        </pc:graphicFrameChg>
        <pc:picChg chg="mod">
          <ac:chgData name="Stuart C Wilde MBE" userId="effe1fc91cccb1d5" providerId="LiveId" clId="{0B7434C0-F6C9-5341-B016-8AA67EE59543}" dt="2023-12-07T12:54:50.466" v="1694" actId="1076"/>
          <ac:picMkLst>
            <pc:docMk/>
            <pc:sldMk cId="55477108" sldId="333"/>
            <ac:picMk id="6" creationId="{DE45ABDD-610F-68E4-BD8D-186355541634}"/>
          </ac:picMkLst>
        </pc:picChg>
        <pc:cxnChg chg="mod">
          <ac:chgData name="Stuart C Wilde MBE" userId="effe1fc91cccb1d5" providerId="LiveId" clId="{0B7434C0-F6C9-5341-B016-8AA67EE59543}" dt="2023-12-07T12:54:50.466" v="1694" actId="1076"/>
          <ac:cxnSpMkLst>
            <pc:docMk/>
            <pc:sldMk cId="55477108" sldId="333"/>
            <ac:cxnSpMk id="3" creationId="{E485BB7F-0931-D1AC-380E-814F0FA370F8}"/>
          </ac:cxnSpMkLst>
        </pc:cxnChg>
        <pc:cxnChg chg="del">
          <ac:chgData name="Stuart C Wilde MBE" userId="effe1fc91cccb1d5" providerId="LiveId" clId="{0B7434C0-F6C9-5341-B016-8AA67EE59543}" dt="2023-12-05T19:54:18.668" v="424" actId="478"/>
          <ac:cxnSpMkLst>
            <pc:docMk/>
            <pc:sldMk cId="55477108" sldId="333"/>
            <ac:cxnSpMk id="8" creationId="{50060E80-F1C3-4E50-B873-7CFDEEA90049}"/>
          </ac:cxnSpMkLst>
        </pc:cxnChg>
        <pc:cxnChg chg="del">
          <ac:chgData name="Stuart C Wilde MBE" userId="effe1fc91cccb1d5" providerId="LiveId" clId="{0B7434C0-F6C9-5341-B016-8AA67EE59543}" dt="2023-12-05T19:54:18.668" v="424" actId="478"/>
          <ac:cxnSpMkLst>
            <pc:docMk/>
            <pc:sldMk cId="55477108" sldId="333"/>
            <ac:cxnSpMk id="9" creationId="{01C52B09-2839-4160-A3C1-6BB201E5D53A}"/>
          </ac:cxnSpMkLst>
        </pc:cxnChg>
        <pc:cxnChg chg="del">
          <ac:chgData name="Stuart C Wilde MBE" userId="effe1fc91cccb1d5" providerId="LiveId" clId="{0B7434C0-F6C9-5341-B016-8AA67EE59543}" dt="2023-12-05T19:54:18.668" v="424" actId="478"/>
          <ac:cxnSpMkLst>
            <pc:docMk/>
            <pc:sldMk cId="55477108" sldId="333"/>
            <ac:cxnSpMk id="10" creationId="{FC6C2AB6-E695-4520-9F38-6B6A0DE36B04}"/>
          </ac:cxnSpMkLst>
        </pc:cxnChg>
        <pc:cxnChg chg="del">
          <ac:chgData name="Stuart C Wilde MBE" userId="effe1fc91cccb1d5" providerId="LiveId" clId="{0B7434C0-F6C9-5341-B016-8AA67EE59543}" dt="2023-12-05T19:54:18.668" v="424" actId="478"/>
          <ac:cxnSpMkLst>
            <pc:docMk/>
            <pc:sldMk cId="55477108" sldId="333"/>
            <ac:cxnSpMk id="11" creationId="{8F28B946-C7F6-4BF4-9E0C-3FACB97B07C7}"/>
          </ac:cxnSpMkLst>
        </pc:cxnChg>
        <pc:cxnChg chg="mod">
          <ac:chgData name="Stuart C Wilde MBE" userId="effe1fc91cccb1d5" providerId="LiveId" clId="{0B7434C0-F6C9-5341-B016-8AA67EE59543}" dt="2023-12-07T12:54:50.466" v="1694" actId="1076"/>
          <ac:cxnSpMkLst>
            <pc:docMk/>
            <pc:sldMk cId="55477108" sldId="333"/>
            <ac:cxnSpMk id="12" creationId="{8BEEFF7B-E42B-C872-AA16-1AE04E45B20E}"/>
          </ac:cxnSpMkLst>
        </pc:cxnChg>
        <pc:cxnChg chg="mod">
          <ac:chgData name="Stuart C Wilde MBE" userId="effe1fc91cccb1d5" providerId="LiveId" clId="{0B7434C0-F6C9-5341-B016-8AA67EE59543}" dt="2023-12-07T12:54:50.466" v="1694" actId="1076"/>
          <ac:cxnSpMkLst>
            <pc:docMk/>
            <pc:sldMk cId="55477108" sldId="333"/>
            <ac:cxnSpMk id="15" creationId="{5FC16FFE-7129-3BF6-78F0-51F1754BE6D4}"/>
          </ac:cxnSpMkLst>
        </pc:cxnChg>
        <pc:cxnChg chg="mod">
          <ac:chgData name="Stuart C Wilde MBE" userId="effe1fc91cccb1d5" providerId="LiveId" clId="{0B7434C0-F6C9-5341-B016-8AA67EE59543}" dt="2023-12-07T12:54:50.466" v="1694" actId="1076"/>
          <ac:cxnSpMkLst>
            <pc:docMk/>
            <pc:sldMk cId="55477108" sldId="333"/>
            <ac:cxnSpMk id="32" creationId="{8D0C8960-0B1E-F87A-2115-231749E0D785}"/>
          </ac:cxnSpMkLst>
        </pc:cxnChg>
        <pc:cxnChg chg="mod">
          <ac:chgData name="Stuart C Wilde MBE" userId="effe1fc91cccb1d5" providerId="LiveId" clId="{0B7434C0-F6C9-5341-B016-8AA67EE59543}" dt="2023-12-07T12:54:50.466" v="1694" actId="1076"/>
          <ac:cxnSpMkLst>
            <pc:docMk/>
            <pc:sldMk cId="55477108" sldId="333"/>
            <ac:cxnSpMk id="35" creationId="{053B6DB5-6EDE-23BD-072B-2950247E36C0}"/>
          </ac:cxnSpMkLst>
        </pc:cxnChg>
        <pc:cxnChg chg="mod">
          <ac:chgData name="Stuart C Wilde MBE" userId="effe1fc91cccb1d5" providerId="LiveId" clId="{0B7434C0-F6C9-5341-B016-8AA67EE59543}" dt="2023-12-07T12:54:50.466" v="1694" actId="1076"/>
          <ac:cxnSpMkLst>
            <pc:docMk/>
            <pc:sldMk cId="55477108" sldId="333"/>
            <ac:cxnSpMk id="36" creationId="{644A97CB-CCA5-8043-9149-773297F7D9BB}"/>
          </ac:cxnSpMkLst>
        </pc:cxnChg>
        <pc:cxnChg chg="mod">
          <ac:chgData name="Stuart C Wilde MBE" userId="effe1fc91cccb1d5" providerId="LiveId" clId="{0B7434C0-F6C9-5341-B016-8AA67EE59543}" dt="2023-12-07T12:54:50.466" v="1694" actId="1076"/>
          <ac:cxnSpMkLst>
            <pc:docMk/>
            <pc:sldMk cId="55477108" sldId="333"/>
            <ac:cxnSpMk id="38" creationId="{6F027B0D-40D2-AAA2-3D04-639588F966CF}"/>
          </ac:cxnSpMkLst>
        </pc:cxnChg>
        <pc:cxnChg chg="mod">
          <ac:chgData name="Stuart C Wilde MBE" userId="effe1fc91cccb1d5" providerId="LiveId" clId="{0B7434C0-F6C9-5341-B016-8AA67EE59543}" dt="2023-12-07T12:54:50.466" v="1694" actId="1076"/>
          <ac:cxnSpMkLst>
            <pc:docMk/>
            <pc:sldMk cId="55477108" sldId="333"/>
            <ac:cxnSpMk id="39" creationId="{5E324968-DE8D-2E1F-2A30-0349211E0F05}"/>
          </ac:cxnSpMkLst>
        </pc:cxnChg>
        <pc:cxnChg chg="mod">
          <ac:chgData name="Stuart C Wilde MBE" userId="effe1fc91cccb1d5" providerId="LiveId" clId="{0B7434C0-F6C9-5341-B016-8AA67EE59543}" dt="2023-12-07T12:54:50.466" v="1694" actId="1076"/>
          <ac:cxnSpMkLst>
            <pc:docMk/>
            <pc:sldMk cId="55477108" sldId="333"/>
            <ac:cxnSpMk id="40" creationId="{05927498-4E17-D934-E41A-1CC279509114}"/>
          </ac:cxnSpMkLst>
        </pc:cxnChg>
        <pc:cxnChg chg="mod">
          <ac:chgData name="Stuart C Wilde MBE" userId="effe1fc91cccb1d5" providerId="LiveId" clId="{0B7434C0-F6C9-5341-B016-8AA67EE59543}" dt="2023-12-07T12:54:50.466" v="1694" actId="1076"/>
          <ac:cxnSpMkLst>
            <pc:docMk/>
            <pc:sldMk cId="55477108" sldId="333"/>
            <ac:cxnSpMk id="41" creationId="{601E99F6-668D-31AC-59FB-0140E75C7EE8}"/>
          </ac:cxnSpMkLst>
        </pc:cxnChg>
        <pc:cxnChg chg="mod">
          <ac:chgData name="Stuart C Wilde MBE" userId="effe1fc91cccb1d5" providerId="LiveId" clId="{0B7434C0-F6C9-5341-B016-8AA67EE59543}" dt="2023-12-07T12:54:50.466" v="1694" actId="1076"/>
          <ac:cxnSpMkLst>
            <pc:docMk/>
            <pc:sldMk cId="55477108" sldId="333"/>
            <ac:cxnSpMk id="47" creationId="{4CA4D97A-DC2D-DE43-99EC-89160834F7C9}"/>
          </ac:cxnSpMkLst>
        </pc:cxnChg>
        <pc:cxnChg chg="mod">
          <ac:chgData name="Stuart C Wilde MBE" userId="effe1fc91cccb1d5" providerId="LiveId" clId="{0B7434C0-F6C9-5341-B016-8AA67EE59543}" dt="2023-12-07T12:54:50.466" v="1694" actId="1076"/>
          <ac:cxnSpMkLst>
            <pc:docMk/>
            <pc:sldMk cId="55477108" sldId="333"/>
            <ac:cxnSpMk id="48" creationId="{DC7700BD-DC3D-B5D0-F05A-6B2028EC4BFB}"/>
          </ac:cxnSpMkLst>
        </pc:cxnChg>
        <pc:cxnChg chg="mod">
          <ac:chgData name="Stuart C Wilde MBE" userId="effe1fc91cccb1d5" providerId="LiveId" clId="{0B7434C0-F6C9-5341-B016-8AA67EE59543}" dt="2023-12-07T12:54:50.466" v="1694" actId="1076"/>
          <ac:cxnSpMkLst>
            <pc:docMk/>
            <pc:sldMk cId="55477108" sldId="333"/>
            <ac:cxnSpMk id="54" creationId="{075CA9DF-0042-59B3-551C-6B863B1AF23A}"/>
          </ac:cxnSpMkLst>
        </pc:cxnChg>
        <pc:cxnChg chg="mod">
          <ac:chgData name="Stuart C Wilde MBE" userId="effe1fc91cccb1d5" providerId="LiveId" clId="{0B7434C0-F6C9-5341-B016-8AA67EE59543}" dt="2023-12-07T12:54:50.466" v="1694" actId="1076"/>
          <ac:cxnSpMkLst>
            <pc:docMk/>
            <pc:sldMk cId="55477108" sldId="333"/>
            <ac:cxnSpMk id="55" creationId="{C89DB47C-B769-3270-9490-0915A0BD0312}"/>
          </ac:cxnSpMkLst>
        </pc:cxnChg>
        <pc:cxnChg chg="mod">
          <ac:chgData name="Stuart C Wilde MBE" userId="effe1fc91cccb1d5" providerId="LiveId" clId="{0B7434C0-F6C9-5341-B016-8AA67EE59543}" dt="2023-12-07T12:54:50.466" v="1694" actId="1076"/>
          <ac:cxnSpMkLst>
            <pc:docMk/>
            <pc:sldMk cId="55477108" sldId="333"/>
            <ac:cxnSpMk id="77" creationId="{B9723965-9E38-71D8-2283-BBC27827041E}"/>
          </ac:cxnSpMkLst>
        </pc:cxnChg>
        <pc:cxnChg chg="mod">
          <ac:chgData name="Stuart C Wilde MBE" userId="effe1fc91cccb1d5" providerId="LiveId" clId="{0B7434C0-F6C9-5341-B016-8AA67EE59543}" dt="2023-12-07T12:54:50.466" v="1694" actId="1076"/>
          <ac:cxnSpMkLst>
            <pc:docMk/>
            <pc:sldMk cId="55477108" sldId="333"/>
            <ac:cxnSpMk id="79" creationId="{F1CFAA5A-F701-6ABC-DC0A-1C6AC8ABDCD1}"/>
          </ac:cxnSpMkLst>
        </pc:cxnChg>
        <pc:cxnChg chg="mod">
          <ac:chgData name="Stuart C Wilde MBE" userId="effe1fc91cccb1d5" providerId="LiveId" clId="{0B7434C0-F6C9-5341-B016-8AA67EE59543}" dt="2023-12-07T12:54:50.466" v="1694" actId="1076"/>
          <ac:cxnSpMkLst>
            <pc:docMk/>
            <pc:sldMk cId="55477108" sldId="333"/>
            <ac:cxnSpMk id="87" creationId="{6F28F626-4C8E-CA2A-2FF3-688F8C825B0F}"/>
          </ac:cxnSpMkLst>
        </pc:cxnChg>
        <pc:cxnChg chg="mod">
          <ac:chgData name="Stuart C Wilde MBE" userId="effe1fc91cccb1d5" providerId="LiveId" clId="{0B7434C0-F6C9-5341-B016-8AA67EE59543}" dt="2023-12-07T12:54:50.466" v="1694" actId="1076"/>
          <ac:cxnSpMkLst>
            <pc:docMk/>
            <pc:sldMk cId="55477108" sldId="333"/>
            <ac:cxnSpMk id="89" creationId="{98C71F0D-BDDF-E4E8-B594-B03B7E4E25AE}"/>
          </ac:cxnSpMkLst>
        </pc:cxnChg>
        <pc:cxnChg chg="mod">
          <ac:chgData name="Stuart C Wilde MBE" userId="effe1fc91cccb1d5" providerId="LiveId" clId="{0B7434C0-F6C9-5341-B016-8AA67EE59543}" dt="2023-12-07T12:54:50.466" v="1694" actId="1076"/>
          <ac:cxnSpMkLst>
            <pc:docMk/>
            <pc:sldMk cId="55477108" sldId="333"/>
            <ac:cxnSpMk id="90" creationId="{32109859-7906-591E-F3C0-0EE568E550EB}"/>
          </ac:cxnSpMkLst>
        </pc:cxnChg>
      </pc:sldChg>
      <pc:sldChg chg="addSp delSp modSp mod">
        <pc:chgData name="Stuart C Wilde MBE" userId="effe1fc91cccb1d5" providerId="LiveId" clId="{0B7434C0-F6C9-5341-B016-8AA67EE59543}" dt="2023-12-05T20:12:42.252" v="927" actId="20577"/>
        <pc:sldMkLst>
          <pc:docMk/>
          <pc:sldMk cId="2292214926" sldId="334"/>
        </pc:sldMkLst>
        <pc:spChg chg="del">
          <ac:chgData name="Stuart C Wilde MBE" userId="effe1fc91cccb1d5" providerId="LiveId" clId="{0B7434C0-F6C9-5341-B016-8AA67EE59543}" dt="2023-12-05T19:54:25.533" v="425" actId="478"/>
          <ac:spMkLst>
            <pc:docMk/>
            <pc:sldMk cId="2292214926" sldId="334"/>
            <ac:spMk id="4" creationId="{60735DC8-A105-4BD0-A57F-2FFC38AECE84}"/>
          </ac:spMkLst>
        </pc:spChg>
        <pc:spChg chg="add mod">
          <ac:chgData name="Stuart C Wilde MBE" userId="effe1fc91cccb1d5" providerId="LiveId" clId="{0B7434C0-F6C9-5341-B016-8AA67EE59543}" dt="2023-12-05T20:12:42.252" v="927" actId="20577"/>
          <ac:spMkLst>
            <pc:docMk/>
            <pc:sldMk cId="2292214926" sldId="334"/>
            <ac:spMk id="6" creationId="{D1ED43FA-CFAC-F6FC-9B30-C595C021B476}"/>
          </ac:spMkLst>
        </pc:spChg>
        <pc:spChg chg="del">
          <ac:chgData name="Stuart C Wilde MBE" userId="effe1fc91cccb1d5" providerId="LiveId" clId="{0B7434C0-F6C9-5341-B016-8AA67EE59543}" dt="2023-12-05T19:54:25.533" v="425" actId="478"/>
          <ac:spMkLst>
            <pc:docMk/>
            <pc:sldMk cId="2292214926" sldId="334"/>
            <ac:spMk id="14" creationId="{8F43C2BE-FC11-4556-86F2-8EE2FBBF10D2}"/>
          </ac:spMkLst>
        </pc:spChg>
        <pc:spChg chg="del">
          <ac:chgData name="Stuart C Wilde MBE" userId="effe1fc91cccb1d5" providerId="LiveId" clId="{0B7434C0-F6C9-5341-B016-8AA67EE59543}" dt="2023-12-05T19:54:25.533" v="425" actId="478"/>
          <ac:spMkLst>
            <pc:docMk/>
            <pc:sldMk cId="2292214926" sldId="334"/>
            <ac:spMk id="25" creationId="{F54BD576-CC82-43DA-A008-C28EF60A448A}"/>
          </ac:spMkLst>
        </pc:spChg>
        <pc:spChg chg="del">
          <ac:chgData name="Stuart C Wilde MBE" userId="effe1fc91cccb1d5" providerId="LiveId" clId="{0B7434C0-F6C9-5341-B016-8AA67EE59543}" dt="2023-12-05T20:12:37.408" v="922" actId="478"/>
          <ac:spMkLst>
            <pc:docMk/>
            <pc:sldMk cId="2292214926" sldId="334"/>
            <ac:spMk id="29" creationId="{C5A8C257-B6E4-D850-0685-E36894744DCB}"/>
          </ac:spMkLst>
        </pc:spChg>
        <pc:cxnChg chg="del">
          <ac:chgData name="Stuart C Wilde MBE" userId="effe1fc91cccb1d5" providerId="LiveId" clId="{0B7434C0-F6C9-5341-B016-8AA67EE59543}" dt="2023-12-05T19:54:25.533" v="425" actId="478"/>
          <ac:cxnSpMkLst>
            <pc:docMk/>
            <pc:sldMk cId="2292214926" sldId="334"/>
            <ac:cxnSpMk id="8" creationId="{50060E80-F1C3-4E50-B873-7CFDEEA90049}"/>
          </ac:cxnSpMkLst>
        </pc:cxnChg>
        <pc:cxnChg chg="del">
          <ac:chgData name="Stuart C Wilde MBE" userId="effe1fc91cccb1d5" providerId="LiveId" clId="{0B7434C0-F6C9-5341-B016-8AA67EE59543}" dt="2023-12-05T19:54:25.533" v="425" actId="478"/>
          <ac:cxnSpMkLst>
            <pc:docMk/>
            <pc:sldMk cId="2292214926" sldId="334"/>
            <ac:cxnSpMk id="9" creationId="{01C52B09-2839-4160-A3C1-6BB201E5D53A}"/>
          </ac:cxnSpMkLst>
        </pc:cxnChg>
        <pc:cxnChg chg="del">
          <ac:chgData name="Stuart C Wilde MBE" userId="effe1fc91cccb1d5" providerId="LiveId" clId="{0B7434C0-F6C9-5341-B016-8AA67EE59543}" dt="2023-12-05T19:54:25.533" v="425" actId="478"/>
          <ac:cxnSpMkLst>
            <pc:docMk/>
            <pc:sldMk cId="2292214926" sldId="334"/>
            <ac:cxnSpMk id="10" creationId="{FC6C2AB6-E695-4520-9F38-6B6A0DE36B04}"/>
          </ac:cxnSpMkLst>
        </pc:cxnChg>
        <pc:cxnChg chg="del">
          <ac:chgData name="Stuart C Wilde MBE" userId="effe1fc91cccb1d5" providerId="LiveId" clId="{0B7434C0-F6C9-5341-B016-8AA67EE59543}" dt="2023-12-05T19:54:25.533" v="425" actId="478"/>
          <ac:cxnSpMkLst>
            <pc:docMk/>
            <pc:sldMk cId="2292214926" sldId="334"/>
            <ac:cxnSpMk id="11" creationId="{8F28B946-C7F6-4BF4-9E0C-3FACB97B07C7}"/>
          </ac:cxnSpMkLst>
        </pc:cxnChg>
      </pc:sldChg>
      <pc:sldChg chg="addSp delSp modSp mod">
        <pc:chgData name="Stuart C Wilde MBE" userId="effe1fc91cccb1d5" providerId="LiveId" clId="{0B7434C0-F6C9-5341-B016-8AA67EE59543}" dt="2023-12-05T20:12:59.118" v="933" actId="478"/>
        <pc:sldMkLst>
          <pc:docMk/>
          <pc:sldMk cId="2262965413" sldId="335"/>
        </pc:sldMkLst>
        <pc:spChg chg="del">
          <ac:chgData name="Stuart C Wilde MBE" userId="effe1fc91cccb1d5" providerId="LiveId" clId="{0B7434C0-F6C9-5341-B016-8AA67EE59543}" dt="2023-12-05T19:54:31.023" v="426" actId="478"/>
          <ac:spMkLst>
            <pc:docMk/>
            <pc:sldMk cId="2262965413" sldId="335"/>
            <ac:spMk id="4" creationId="{60735DC8-A105-4BD0-A57F-2FFC38AECE84}"/>
          </ac:spMkLst>
        </pc:spChg>
        <pc:spChg chg="add mod">
          <ac:chgData name="Stuart C Wilde MBE" userId="effe1fc91cccb1d5" providerId="LiveId" clId="{0B7434C0-F6C9-5341-B016-8AA67EE59543}" dt="2023-12-05T20:12:55.139" v="932" actId="20577"/>
          <ac:spMkLst>
            <pc:docMk/>
            <pc:sldMk cId="2262965413" sldId="335"/>
            <ac:spMk id="13" creationId="{90CAB815-B889-56C2-7B71-90C34DEDD0FA}"/>
          </ac:spMkLst>
        </pc:spChg>
        <pc:spChg chg="del">
          <ac:chgData name="Stuart C Wilde MBE" userId="effe1fc91cccb1d5" providerId="LiveId" clId="{0B7434C0-F6C9-5341-B016-8AA67EE59543}" dt="2023-12-05T19:54:31.023" v="426" actId="478"/>
          <ac:spMkLst>
            <pc:docMk/>
            <pc:sldMk cId="2262965413" sldId="335"/>
            <ac:spMk id="14" creationId="{8F43C2BE-FC11-4556-86F2-8EE2FBBF10D2}"/>
          </ac:spMkLst>
        </pc:spChg>
        <pc:spChg chg="del">
          <ac:chgData name="Stuart C Wilde MBE" userId="effe1fc91cccb1d5" providerId="LiveId" clId="{0B7434C0-F6C9-5341-B016-8AA67EE59543}" dt="2023-12-05T19:54:31.023" v="426" actId="478"/>
          <ac:spMkLst>
            <pc:docMk/>
            <pc:sldMk cId="2262965413" sldId="335"/>
            <ac:spMk id="25" creationId="{F54BD576-CC82-43DA-A008-C28EF60A448A}"/>
          </ac:spMkLst>
        </pc:spChg>
        <pc:spChg chg="del">
          <ac:chgData name="Stuart C Wilde MBE" userId="effe1fc91cccb1d5" providerId="LiveId" clId="{0B7434C0-F6C9-5341-B016-8AA67EE59543}" dt="2023-12-05T20:12:59.118" v="933" actId="478"/>
          <ac:spMkLst>
            <pc:docMk/>
            <pc:sldMk cId="2262965413" sldId="335"/>
            <ac:spMk id="29" creationId="{C5A8C257-B6E4-D850-0685-E36894744DCB}"/>
          </ac:spMkLst>
        </pc:spChg>
        <pc:cxnChg chg="del">
          <ac:chgData name="Stuart C Wilde MBE" userId="effe1fc91cccb1d5" providerId="LiveId" clId="{0B7434C0-F6C9-5341-B016-8AA67EE59543}" dt="2023-12-05T19:54:31.023" v="426" actId="478"/>
          <ac:cxnSpMkLst>
            <pc:docMk/>
            <pc:sldMk cId="2262965413" sldId="335"/>
            <ac:cxnSpMk id="8" creationId="{50060E80-F1C3-4E50-B873-7CFDEEA90049}"/>
          </ac:cxnSpMkLst>
        </pc:cxnChg>
        <pc:cxnChg chg="del">
          <ac:chgData name="Stuart C Wilde MBE" userId="effe1fc91cccb1d5" providerId="LiveId" clId="{0B7434C0-F6C9-5341-B016-8AA67EE59543}" dt="2023-12-05T19:54:31.023" v="426" actId="478"/>
          <ac:cxnSpMkLst>
            <pc:docMk/>
            <pc:sldMk cId="2262965413" sldId="335"/>
            <ac:cxnSpMk id="9" creationId="{01C52B09-2839-4160-A3C1-6BB201E5D53A}"/>
          </ac:cxnSpMkLst>
        </pc:cxnChg>
        <pc:cxnChg chg="del">
          <ac:chgData name="Stuart C Wilde MBE" userId="effe1fc91cccb1d5" providerId="LiveId" clId="{0B7434C0-F6C9-5341-B016-8AA67EE59543}" dt="2023-12-05T19:54:31.023" v="426" actId="478"/>
          <ac:cxnSpMkLst>
            <pc:docMk/>
            <pc:sldMk cId="2262965413" sldId="335"/>
            <ac:cxnSpMk id="10" creationId="{FC6C2AB6-E695-4520-9F38-6B6A0DE36B04}"/>
          </ac:cxnSpMkLst>
        </pc:cxnChg>
        <pc:cxnChg chg="del">
          <ac:chgData name="Stuart C Wilde MBE" userId="effe1fc91cccb1d5" providerId="LiveId" clId="{0B7434C0-F6C9-5341-B016-8AA67EE59543}" dt="2023-12-05T19:54:31.023" v="426" actId="478"/>
          <ac:cxnSpMkLst>
            <pc:docMk/>
            <pc:sldMk cId="2262965413" sldId="335"/>
            <ac:cxnSpMk id="11" creationId="{8F28B946-C7F6-4BF4-9E0C-3FACB97B07C7}"/>
          </ac:cxnSpMkLst>
        </pc:cxnChg>
      </pc:sldChg>
      <pc:sldChg chg="addSp delSp modSp mod">
        <pc:chgData name="Stuart C Wilde MBE" userId="effe1fc91cccb1d5" providerId="LiveId" clId="{0B7434C0-F6C9-5341-B016-8AA67EE59543}" dt="2023-12-05T20:13:09.988" v="939" actId="20577"/>
        <pc:sldMkLst>
          <pc:docMk/>
          <pc:sldMk cId="3721853586" sldId="336"/>
        </pc:sldMkLst>
        <pc:spChg chg="add mod">
          <ac:chgData name="Stuart C Wilde MBE" userId="effe1fc91cccb1d5" providerId="LiveId" clId="{0B7434C0-F6C9-5341-B016-8AA67EE59543}" dt="2023-12-05T20:13:09.988" v="939" actId="20577"/>
          <ac:spMkLst>
            <pc:docMk/>
            <pc:sldMk cId="3721853586" sldId="336"/>
            <ac:spMk id="3" creationId="{47BC21D8-6AF5-CA83-05F3-99031E23BC86}"/>
          </ac:spMkLst>
        </pc:spChg>
        <pc:spChg chg="del">
          <ac:chgData name="Stuart C Wilde MBE" userId="effe1fc91cccb1d5" providerId="LiveId" clId="{0B7434C0-F6C9-5341-B016-8AA67EE59543}" dt="2023-12-05T19:54:36.760" v="427" actId="478"/>
          <ac:spMkLst>
            <pc:docMk/>
            <pc:sldMk cId="3721853586" sldId="336"/>
            <ac:spMk id="4" creationId="{60735DC8-A105-4BD0-A57F-2FFC38AECE84}"/>
          </ac:spMkLst>
        </pc:spChg>
        <pc:spChg chg="del">
          <ac:chgData name="Stuart C Wilde MBE" userId="effe1fc91cccb1d5" providerId="LiveId" clId="{0B7434C0-F6C9-5341-B016-8AA67EE59543}" dt="2023-12-05T19:54:36.760" v="427" actId="478"/>
          <ac:spMkLst>
            <pc:docMk/>
            <pc:sldMk cId="3721853586" sldId="336"/>
            <ac:spMk id="14" creationId="{8F43C2BE-FC11-4556-86F2-8EE2FBBF10D2}"/>
          </ac:spMkLst>
        </pc:spChg>
        <pc:spChg chg="del">
          <ac:chgData name="Stuart C Wilde MBE" userId="effe1fc91cccb1d5" providerId="LiveId" clId="{0B7434C0-F6C9-5341-B016-8AA67EE59543}" dt="2023-12-05T19:54:36.760" v="427" actId="478"/>
          <ac:spMkLst>
            <pc:docMk/>
            <pc:sldMk cId="3721853586" sldId="336"/>
            <ac:spMk id="25" creationId="{F54BD576-CC82-43DA-A008-C28EF60A448A}"/>
          </ac:spMkLst>
        </pc:spChg>
        <pc:spChg chg="del">
          <ac:chgData name="Stuart C Wilde MBE" userId="effe1fc91cccb1d5" providerId="LiveId" clId="{0B7434C0-F6C9-5341-B016-8AA67EE59543}" dt="2023-12-05T20:13:04.922" v="934" actId="478"/>
          <ac:spMkLst>
            <pc:docMk/>
            <pc:sldMk cId="3721853586" sldId="336"/>
            <ac:spMk id="29" creationId="{C5A8C257-B6E4-D850-0685-E36894744DCB}"/>
          </ac:spMkLst>
        </pc:spChg>
        <pc:cxnChg chg="del">
          <ac:chgData name="Stuart C Wilde MBE" userId="effe1fc91cccb1d5" providerId="LiveId" clId="{0B7434C0-F6C9-5341-B016-8AA67EE59543}" dt="2023-12-05T19:54:36.760" v="427" actId="478"/>
          <ac:cxnSpMkLst>
            <pc:docMk/>
            <pc:sldMk cId="3721853586" sldId="336"/>
            <ac:cxnSpMk id="8" creationId="{50060E80-F1C3-4E50-B873-7CFDEEA90049}"/>
          </ac:cxnSpMkLst>
        </pc:cxnChg>
        <pc:cxnChg chg="del">
          <ac:chgData name="Stuart C Wilde MBE" userId="effe1fc91cccb1d5" providerId="LiveId" clId="{0B7434C0-F6C9-5341-B016-8AA67EE59543}" dt="2023-12-05T19:54:36.760" v="427" actId="478"/>
          <ac:cxnSpMkLst>
            <pc:docMk/>
            <pc:sldMk cId="3721853586" sldId="336"/>
            <ac:cxnSpMk id="9" creationId="{01C52B09-2839-4160-A3C1-6BB201E5D53A}"/>
          </ac:cxnSpMkLst>
        </pc:cxnChg>
        <pc:cxnChg chg="del">
          <ac:chgData name="Stuart C Wilde MBE" userId="effe1fc91cccb1d5" providerId="LiveId" clId="{0B7434C0-F6C9-5341-B016-8AA67EE59543}" dt="2023-12-05T19:54:36.760" v="427" actId="478"/>
          <ac:cxnSpMkLst>
            <pc:docMk/>
            <pc:sldMk cId="3721853586" sldId="336"/>
            <ac:cxnSpMk id="10" creationId="{FC6C2AB6-E695-4520-9F38-6B6A0DE36B04}"/>
          </ac:cxnSpMkLst>
        </pc:cxnChg>
        <pc:cxnChg chg="del">
          <ac:chgData name="Stuart C Wilde MBE" userId="effe1fc91cccb1d5" providerId="LiveId" clId="{0B7434C0-F6C9-5341-B016-8AA67EE59543}" dt="2023-12-05T19:54:36.760" v="427" actId="478"/>
          <ac:cxnSpMkLst>
            <pc:docMk/>
            <pc:sldMk cId="3721853586" sldId="336"/>
            <ac:cxnSpMk id="11" creationId="{8F28B946-C7F6-4BF4-9E0C-3FACB97B07C7}"/>
          </ac:cxnSpMkLst>
        </pc:cxnChg>
      </pc:sldChg>
      <pc:sldChg chg="addSp delSp modSp mod">
        <pc:chgData name="Stuart C Wilde MBE" userId="effe1fc91cccb1d5" providerId="LiveId" clId="{0B7434C0-F6C9-5341-B016-8AA67EE59543}" dt="2023-12-07T12:55:26.028" v="1695" actId="1076"/>
        <pc:sldMkLst>
          <pc:docMk/>
          <pc:sldMk cId="10229772" sldId="337"/>
        </pc:sldMkLst>
        <pc:spChg chg="mod">
          <ac:chgData name="Stuart C Wilde MBE" userId="effe1fc91cccb1d5" providerId="LiveId" clId="{0B7434C0-F6C9-5341-B016-8AA67EE59543}" dt="2023-12-07T12:55:26.028" v="1695" actId="1076"/>
          <ac:spMkLst>
            <pc:docMk/>
            <pc:sldMk cId="10229772" sldId="337"/>
            <ac:spMk id="3" creationId="{EF59880D-6C90-7DAA-A632-03ECAA87390F}"/>
          </ac:spMkLst>
        </pc:spChg>
        <pc:spChg chg="del">
          <ac:chgData name="Stuart C Wilde MBE" userId="effe1fc91cccb1d5" providerId="LiveId" clId="{0B7434C0-F6C9-5341-B016-8AA67EE59543}" dt="2023-12-05T19:54:41.889" v="428" actId="478"/>
          <ac:spMkLst>
            <pc:docMk/>
            <pc:sldMk cId="10229772" sldId="337"/>
            <ac:spMk id="4" creationId="{60735DC8-A105-4BD0-A57F-2FFC38AECE84}"/>
          </ac:spMkLst>
        </pc:spChg>
        <pc:spChg chg="add mod">
          <ac:chgData name="Stuart C Wilde MBE" userId="effe1fc91cccb1d5" providerId="LiveId" clId="{0B7434C0-F6C9-5341-B016-8AA67EE59543}" dt="2023-12-05T20:13:20.874" v="945" actId="20577"/>
          <ac:spMkLst>
            <pc:docMk/>
            <pc:sldMk cId="10229772" sldId="337"/>
            <ac:spMk id="5" creationId="{6C24EFC4-B11A-166C-F276-53C1DC6AB0BE}"/>
          </ac:spMkLst>
        </pc:spChg>
        <pc:spChg chg="mod">
          <ac:chgData name="Stuart C Wilde MBE" userId="effe1fc91cccb1d5" providerId="LiveId" clId="{0B7434C0-F6C9-5341-B016-8AA67EE59543}" dt="2023-12-07T12:55:26.028" v="1695" actId="1076"/>
          <ac:spMkLst>
            <pc:docMk/>
            <pc:sldMk cId="10229772" sldId="337"/>
            <ac:spMk id="13" creationId="{B773A3A9-133B-B7E4-912A-002CFD960D3A}"/>
          </ac:spMkLst>
        </pc:spChg>
        <pc:spChg chg="del">
          <ac:chgData name="Stuart C Wilde MBE" userId="effe1fc91cccb1d5" providerId="LiveId" clId="{0B7434C0-F6C9-5341-B016-8AA67EE59543}" dt="2023-12-05T19:54:41.889" v="428" actId="478"/>
          <ac:spMkLst>
            <pc:docMk/>
            <pc:sldMk cId="10229772" sldId="337"/>
            <ac:spMk id="14" creationId="{8F43C2BE-FC11-4556-86F2-8EE2FBBF10D2}"/>
          </ac:spMkLst>
        </pc:spChg>
        <pc:spChg chg="mod">
          <ac:chgData name="Stuart C Wilde MBE" userId="effe1fc91cccb1d5" providerId="LiveId" clId="{0B7434C0-F6C9-5341-B016-8AA67EE59543}" dt="2023-12-07T12:55:26.028" v="1695" actId="1076"/>
          <ac:spMkLst>
            <pc:docMk/>
            <pc:sldMk cId="10229772" sldId="337"/>
            <ac:spMk id="15" creationId="{B1829252-3D33-364C-DE7B-BB53233C8F14}"/>
          </ac:spMkLst>
        </pc:spChg>
        <pc:spChg chg="mod">
          <ac:chgData name="Stuart C Wilde MBE" userId="effe1fc91cccb1d5" providerId="LiveId" clId="{0B7434C0-F6C9-5341-B016-8AA67EE59543}" dt="2023-12-07T12:55:26.028" v="1695" actId="1076"/>
          <ac:spMkLst>
            <pc:docMk/>
            <pc:sldMk cId="10229772" sldId="337"/>
            <ac:spMk id="16"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7"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8"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9"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22" creationId="{92CDCC6A-AFB8-0A7F-B668-E6585BAC4EB5}"/>
          </ac:spMkLst>
        </pc:spChg>
        <pc:spChg chg="mod">
          <ac:chgData name="Stuart C Wilde MBE" userId="effe1fc91cccb1d5" providerId="LiveId" clId="{0B7434C0-F6C9-5341-B016-8AA67EE59543}" dt="2023-12-07T12:55:26.028" v="1695" actId="1076"/>
          <ac:spMkLst>
            <pc:docMk/>
            <pc:sldMk cId="10229772" sldId="337"/>
            <ac:spMk id="24" creationId="{D350326A-ACFD-44EB-64AC-9C91BA571016}"/>
          </ac:spMkLst>
        </pc:spChg>
        <pc:spChg chg="del">
          <ac:chgData name="Stuart C Wilde MBE" userId="effe1fc91cccb1d5" providerId="LiveId" clId="{0B7434C0-F6C9-5341-B016-8AA67EE59543}" dt="2023-12-05T19:54:41.889" v="428" actId="478"/>
          <ac:spMkLst>
            <pc:docMk/>
            <pc:sldMk cId="10229772" sldId="337"/>
            <ac:spMk id="25" creationId="{F54BD576-CC82-43DA-A008-C28EF60A448A}"/>
          </ac:spMkLst>
        </pc:spChg>
        <pc:spChg chg="del">
          <ac:chgData name="Stuart C Wilde MBE" userId="effe1fc91cccb1d5" providerId="LiveId" clId="{0B7434C0-F6C9-5341-B016-8AA67EE59543}" dt="2023-12-05T20:13:15.760" v="940" actId="478"/>
          <ac:spMkLst>
            <pc:docMk/>
            <pc:sldMk cId="10229772" sldId="337"/>
            <ac:spMk id="29" creationId="{C5A8C257-B6E4-D850-0685-E36894744DCB}"/>
          </ac:spMkLst>
        </pc:spChg>
        <pc:spChg chg="mod">
          <ac:chgData name="Stuart C Wilde MBE" userId="effe1fc91cccb1d5" providerId="LiveId" clId="{0B7434C0-F6C9-5341-B016-8AA67EE59543}" dt="2023-12-07T12:55:26.028" v="1695" actId="1076"/>
          <ac:spMkLst>
            <pc:docMk/>
            <pc:sldMk cId="10229772" sldId="337"/>
            <ac:spMk id="31" creationId="{FCEDA36B-20DB-A710-33B4-3FFE20559377}"/>
          </ac:spMkLst>
        </pc:spChg>
        <pc:spChg chg="mod">
          <ac:chgData name="Stuart C Wilde MBE" userId="effe1fc91cccb1d5" providerId="LiveId" clId="{0B7434C0-F6C9-5341-B016-8AA67EE59543}" dt="2023-12-07T12:55:26.028" v="1695" actId="1076"/>
          <ac:spMkLst>
            <pc:docMk/>
            <pc:sldMk cId="10229772" sldId="337"/>
            <ac:spMk id="35" creationId="{C63909D2-D56E-EBFA-5C24-83E29213729A}"/>
          </ac:spMkLst>
        </pc:spChg>
        <pc:spChg chg="mod">
          <ac:chgData name="Stuart C Wilde MBE" userId="effe1fc91cccb1d5" providerId="LiveId" clId="{0B7434C0-F6C9-5341-B016-8AA67EE59543}" dt="2023-12-07T12:55:26.028" v="1695" actId="1076"/>
          <ac:spMkLst>
            <pc:docMk/>
            <pc:sldMk cId="10229772" sldId="337"/>
            <ac:spMk id="39" creationId="{E39A0C1E-2ACF-88AE-CE8B-B2F0E8554995}"/>
          </ac:spMkLst>
        </pc:spChg>
        <pc:picChg chg="mod">
          <ac:chgData name="Stuart C Wilde MBE" userId="effe1fc91cccb1d5" providerId="LiveId" clId="{0B7434C0-F6C9-5341-B016-8AA67EE59543}" dt="2023-12-07T12:55:26.028" v="1695" actId="1076"/>
          <ac:picMkLst>
            <pc:docMk/>
            <pc:sldMk cId="10229772" sldId="337"/>
            <ac:picMk id="2" creationId="{CE4A3CA9-8E5E-2B65-B477-1359A6BA5F9A}"/>
          </ac:picMkLst>
        </pc:picChg>
        <pc:picChg chg="mod">
          <ac:chgData name="Stuart C Wilde MBE" userId="effe1fc91cccb1d5" providerId="LiveId" clId="{0B7434C0-F6C9-5341-B016-8AA67EE59543}" dt="2023-12-07T12:55:26.028" v="1695" actId="1076"/>
          <ac:picMkLst>
            <pc:docMk/>
            <pc:sldMk cId="10229772" sldId="337"/>
            <ac:picMk id="6" creationId="{3082C584-D8E5-D47F-2402-DB41F53F9FCD}"/>
          </ac:picMkLst>
        </pc:picChg>
        <pc:picChg chg="mod">
          <ac:chgData name="Stuart C Wilde MBE" userId="effe1fc91cccb1d5" providerId="LiveId" clId="{0B7434C0-F6C9-5341-B016-8AA67EE59543}" dt="2023-12-07T12:55:26.028" v="1695" actId="1076"/>
          <ac:picMkLst>
            <pc:docMk/>
            <pc:sldMk cId="10229772" sldId="337"/>
            <ac:picMk id="38" creationId="{C758AC47-9204-7CBB-A2B0-9DAEBC3BBE8A}"/>
          </ac:picMkLst>
        </pc:picChg>
        <pc:picChg chg="mod">
          <ac:chgData name="Stuart C Wilde MBE" userId="effe1fc91cccb1d5" providerId="LiveId" clId="{0B7434C0-F6C9-5341-B016-8AA67EE59543}" dt="2023-12-07T12:55:26.028" v="1695" actId="1076"/>
          <ac:picMkLst>
            <pc:docMk/>
            <pc:sldMk cId="10229772" sldId="337"/>
            <ac:picMk id="40" creationId="{640D254C-CAD6-5199-DCD6-A1F6C62F1275}"/>
          </ac:picMkLst>
        </pc:picChg>
        <pc:cxnChg chg="mod">
          <ac:chgData name="Stuart C Wilde MBE" userId="effe1fc91cccb1d5" providerId="LiveId" clId="{0B7434C0-F6C9-5341-B016-8AA67EE59543}" dt="2023-12-07T12:55:26.028" v="1695" actId="1076"/>
          <ac:cxnSpMkLst>
            <pc:docMk/>
            <pc:sldMk cId="10229772" sldId="337"/>
            <ac:cxnSpMk id="7" creationId="{1CD50C6F-CCA1-ED53-D3E7-D5F4DDF2412B}"/>
          </ac:cxnSpMkLst>
        </pc:cxnChg>
        <pc:cxnChg chg="del">
          <ac:chgData name="Stuart C Wilde MBE" userId="effe1fc91cccb1d5" providerId="LiveId" clId="{0B7434C0-F6C9-5341-B016-8AA67EE59543}" dt="2023-12-05T19:54:41.889" v="428" actId="478"/>
          <ac:cxnSpMkLst>
            <pc:docMk/>
            <pc:sldMk cId="10229772" sldId="337"/>
            <ac:cxnSpMk id="8" creationId="{50060E80-F1C3-4E50-B873-7CFDEEA90049}"/>
          </ac:cxnSpMkLst>
        </pc:cxnChg>
        <pc:cxnChg chg="del">
          <ac:chgData name="Stuart C Wilde MBE" userId="effe1fc91cccb1d5" providerId="LiveId" clId="{0B7434C0-F6C9-5341-B016-8AA67EE59543}" dt="2023-12-05T19:54:41.889" v="428" actId="478"/>
          <ac:cxnSpMkLst>
            <pc:docMk/>
            <pc:sldMk cId="10229772" sldId="337"/>
            <ac:cxnSpMk id="9" creationId="{01C52B09-2839-4160-A3C1-6BB201E5D53A}"/>
          </ac:cxnSpMkLst>
        </pc:cxnChg>
        <pc:cxnChg chg="del">
          <ac:chgData name="Stuart C Wilde MBE" userId="effe1fc91cccb1d5" providerId="LiveId" clId="{0B7434C0-F6C9-5341-B016-8AA67EE59543}" dt="2023-12-05T19:54:41.889" v="428" actId="478"/>
          <ac:cxnSpMkLst>
            <pc:docMk/>
            <pc:sldMk cId="10229772" sldId="337"/>
            <ac:cxnSpMk id="10" creationId="{FC6C2AB6-E695-4520-9F38-6B6A0DE36B04}"/>
          </ac:cxnSpMkLst>
        </pc:cxnChg>
        <pc:cxnChg chg="del">
          <ac:chgData name="Stuart C Wilde MBE" userId="effe1fc91cccb1d5" providerId="LiveId" clId="{0B7434C0-F6C9-5341-B016-8AA67EE59543}" dt="2023-12-05T19:54:41.889" v="428" actId="478"/>
          <ac:cxnSpMkLst>
            <pc:docMk/>
            <pc:sldMk cId="10229772" sldId="337"/>
            <ac:cxnSpMk id="11" creationId="{8F28B946-C7F6-4BF4-9E0C-3FACB97B07C7}"/>
          </ac:cxnSpMkLst>
        </pc:cxnChg>
        <pc:cxnChg chg="mod">
          <ac:chgData name="Stuart C Wilde MBE" userId="effe1fc91cccb1d5" providerId="LiveId" clId="{0B7434C0-F6C9-5341-B016-8AA67EE59543}" dt="2023-12-07T12:55:26.028" v="1695" actId="1076"/>
          <ac:cxnSpMkLst>
            <pc:docMk/>
            <pc:sldMk cId="10229772" sldId="337"/>
            <ac:cxnSpMk id="20" creationId="{2C568535-CA99-F7FD-695C-46AC6258AA9A}"/>
          </ac:cxnSpMkLst>
        </pc:cxnChg>
        <pc:cxnChg chg="mod">
          <ac:chgData name="Stuart C Wilde MBE" userId="effe1fc91cccb1d5" providerId="LiveId" clId="{0B7434C0-F6C9-5341-B016-8AA67EE59543}" dt="2023-12-07T12:55:26.028" v="1695" actId="1076"/>
          <ac:cxnSpMkLst>
            <pc:docMk/>
            <pc:sldMk cId="10229772" sldId="337"/>
            <ac:cxnSpMk id="21" creationId="{79907331-913D-CC7A-1873-1D8EECADC6C1}"/>
          </ac:cxnSpMkLst>
        </pc:cxnChg>
        <pc:cxnChg chg="mod">
          <ac:chgData name="Stuart C Wilde MBE" userId="effe1fc91cccb1d5" providerId="LiveId" clId="{0B7434C0-F6C9-5341-B016-8AA67EE59543}" dt="2023-12-07T12:55:26.028" v="1695" actId="1076"/>
          <ac:cxnSpMkLst>
            <pc:docMk/>
            <pc:sldMk cId="10229772" sldId="337"/>
            <ac:cxnSpMk id="23"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0"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2"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3" creationId="{211A87B0-E850-F34D-6C14-015F8BF4D60F}"/>
          </ac:cxnSpMkLst>
        </pc:cxnChg>
        <pc:cxnChg chg="mod">
          <ac:chgData name="Stuart C Wilde MBE" userId="effe1fc91cccb1d5" providerId="LiveId" clId="{0B7434C0-F6C9-5341-B016-8AA67EE59543}" dt="2023-12-07T12:55:26.028" v="1695" actId="1076"/>
          <ac:cxnSpMkLst>
            <pc:docMk/>
            <pc:sldMk cId="10229772" sldId="337"/>
            <ac:cxnSpMk id="34" creationId="{50C1E9AE-2A48-7BDD-90FD-4A2C3C9C9554}"/>
          </ac:cxnSpMkLst>
        </pc:cxnChg>
        <pc:cxnChg chg="mod">
          <ac:chgData name="Stuart C Wilde MBE" userId="effe1fc91cccb1d5" providerId="LiveId" clId="{0B7434C0-F6C9-5341-B016-8AA67EE59543}" dt="2023-12-07T12:55:26.028" v="1695" actId="1076"/>
          <ac:cxnSpMkLst>
            <pc:docMk/>
            <pc:sldMk cId="10229772" sldId="337"/>
            <ac:cxnSpMk id="36" creationId="{B59EDD6F-E852-6B1B-1912-9F59DA3C82D1}"/>
          </ac:cxnSpMkLst>
        </pc:cxnChg>
        <pc:cxnChg chg="mod">
          <ac:chgData name="Stuart C Wilde MBE" userId="effe1fc91cccb1d5" providerId="LiveId" clId="{0B7434C0-F6C9-5341-B016-8AA67EE59543}" dt="2023-12-07T12:55:26.028" v="1695" actId="1076"/>
          <ac:cxnSpMkLst>
            <pc:docMk/>
            <pc:sldMk cId="10229772" sldId="337"/>
            <ac:cxnSpMk id="41" creationId="{1725F384-3DC0-DAC0-B3F3-CE8F3F782B4A}"/>
          </ac:cxnSpMkLst>
        </pc:cxnChg>
      </pc:sldChg>
      <pc:sldChg chg="addSp delSp modSp mod">
        <pc:chgData name="Stuart C Wilde MBE" userId="effe1fc91cccb1d5" providerId="LiveId" clId="{0B7434C0-F6C9-5341-B016-8AA67EE59543}" dt="2023-12-07T16:38:13.442" v="1811" actId="1076"/>
        <pc:sldMkLst>
          <pc:docMk/>
          <pc:sldMk cId="3877529283" sldId="338"/>
        </pc:sldMkLst>
        <pc:spChg chg="mod">
          <ac:chgData name="Stuart C Wilde MBE" userId="effe1fc91cccb1d5" providerId="LiveId" clId="{0B7434C0-F6C9-5341-B016-8AA67EE59543}" dt="2023-12-07T16:38:13.442" v="1811" actId="1076"/>
          <ac:spMkLst>
            <pc:docMk/>
            <pc:sldMk cId="3877529283" sldId="338"/>
            <ac:spMk id="2" creationId="{89800A8C-28D2-DB83-F4BA-020EEA793FE5}"/>
          </ac:spMkLst>
        </pc:spChg>
        <pc:spChg chg="add mod">
          <ac:chgData name="Stuart C Wilde MBE" userId="effe1fc91cccb1d5" providerId="LiveId" clId="{0B7434C0-F6C9-5341-B016-8AA67EE59543}" dt="2023-12-05T20:19:15.331" v="1090" actId="20577"/>
          <ac:spMkLst>
            <pc:docMk/>
            <pc:sldMk cId="3877529283" sldId="338"/>
            <ac:spMk id="3" creationId="{4775C103-5B9D-E025-6BDE-915FB26C5E0C}"/>
          </ac:spMkLst>
        </pc:spChg>
        <pc:spChg chg="del">
          <ac:chgData name="Stuart C Wilde MBE" userId="effe1fc91cccb1d5" providerId="LiveId" clId="{0B7434C0-F6C9-5341-B016-8AA67EE59543}" dt="2023-12-05T19:57:41.494" v="459" actId="478"/>
          <ac:spMkLst>
            <pc:docMk/>
            <pc:sldMk cId="3877529283" sldId="338"/>
            <ac:spMk id="4" creationId="{60735DC8-A105-4BD0-A57F-2FFC38AECE84}"/>
          </ac:spMkLst>
        </pc:spChg>
        <pc:spChg chg="mod">
          <ac:chgData name="Stuart C Wilde MBE" userId="effe1fc91cccb1d5" providerId="LiveId" clId="{0B7434C0-F6C9-5341-B016-8AA67EE59543}" dt="2023-12-07T16:38:13.442" v="1811" actId="1076"/>
          <ac:spMkLst>
            <pc:docMk/>
            <pc:sldMk cId="3877529283" sldId="338"/>
            <ac:spMk id="6" creationId="{90CC0A86-806A-052B-FD58-37297F1B666F}"/>
          </ac:spMkLst>
        </pc:spChg>
        <pc:spChg chg="mod">
          <ac:chgData name="Stuart C Wilde MBE" userId="effe1fc91cccb1d5" providerId="LiveId" clId="{0B7434C0-F6C9-5341-B016-8AA67EE59543}" dt="2023-12-07T16:38:13.442" v="1811" actId="1076"/>
          <ac:spMkLst>
            <pc:docMk/>
            <pc:sldMk cId="3877529283" sldId="338"/>
            <ac:spMk id="12" creationId="{DF6AD73E-73D9-ADB1-3232-5CABF6DBA212}"/>
          </ac:spMkLst>
        </pc:spChg>
        <pc:spChg chg="mod">
          <ac:chgData name="Stuart C Wilde MBE" userId="effe1fc91cccb1d5" providerId="LiveId" clId="{0B7434C0-F6C9-5341-B016-8AA67EE59543}" dt="2023-12-07T16:38:13.442" v="1811" actId="1076"/>
          <ac:spMkLst>
            <pc:docMk/>
            <pc:sldMk cId="3877529283" sldId="338"/>
            <ac:spMk id="13" creationId="{4981925B-D017-6EBC-0347-E0DA3ED8F225}"/>
          </ac:spMkLst>
        </pc:spChg>
        <pc:spChg chg="del">
          <ac:chgData name="Stuart C Wilde MBE" userId="effe1fc91cccb1d5" providerId="LiveId" clId="{0B7434C0-F6C9-5341-B016-8AA67EE59543}" dt="2023-12-05T19:57:41.494" v="459" actId="478"/>
          <ac:spMkLst>
            <pc:docMk/>
            <pc:sldMk cId="3877529283" sldId="338"/>
            <ac:spMk id="14" creationId="{8F43C2BE-FC11-4556-86F2-8EE2FBBF10D2}"/>
          </ac:spMkLst>
        </pc:spChg>
        <pc:spChg chg="mod">
          <ac:chgData name="Stuart C Wilde MBE" userId="effe1fc91cccb1d5" providerId="LiveId" clId="{0B7434C0-F6C9-5341-B016-8AA67EE59543}" dt="2023-12-07T16:38:13.442" v="1811" actId="1076"/>
          <ac:spMkLst>
            <pc:docMk/>
            <pc:sldMk cId="3877529283" sldId="338"/>
            <ac:spMk id="15" creationId="{19235A20-F567-CB2A-AED6-FECE6E796332}"/>
          </ac:spMkLst>
        </pc:spChg>
        <pc:spChg chg="mod">
          <ac:chgData name="Stuart C Wilde MBE" userId="effe1fc91cccb1d5" providerId="LiveId" clId="{0B7434C0-F6C9-5341-B016-8AA67EE59543}" dt="2023-12-07T16:38:13.442" v="1811" actId="1076"/>
          <ac:spMkLst>
            <pc:docMk/>
            <pc:sldMk cId="3877529283" sldId="338"/>
            <ac:spMk id="17" creationId="{25F5AF51-7C63-7A5E-A252-70C6247B13C2}"/>
          </ac:spMkLst>
        </pc:spChg>
        <pc:spChg chg="mod">
          <ac:chgData name="Stuart C Wilde MBE" userId="effe1fc91cccb1d5" providerId="LiveId" clId="{0B7434C0-F6C9-5341-B016-8AA67EE59543}" dt="2023-12-07T16:38:13.442" v="1811" actId="1076"/>
          <ac:spMkLst>
            <pc:docMk/>
            <pc:sldMk cId="3877529283" sldId="338"/>
            <ac:spMk id="21" creationId="{75A5E468-510F-80EC-47E4-1B58F5F85F74}"/>
          </ac:spMkLst>
        </pc:spChg>
        <pc:spChg chg="mod">
          <ac:chgData name="Stuart C Wilde MBE" userId="effe1fc91cccb1d5" providerId="LiveId" clId="{0B7434C0-F6C9-5341-B016-8AA67EE59543}" dt="2023-12-07T16:38:13.442" v="1811" actId="1076"/>
          <ac:spMkLst>
            <pc:docMk/>
            <pc:sldMk cId="3877529283" sldId="338"/>
            <ac:spMk id="23" creationId="{7A9BEF2F-42EB-7067-EFC5-C30A5E96658B}"/>
          </ac:spMkLst>
        </pc:spChg>
        <pc:spChg chg="del">
          <ac:chgData name="Stuart C Wilde MBE" userId="effe1fc91cccb1d5" providerId="LiveId" clId="{0B7434C0-F6C9-5341-B016-8AA67EE59543}" dt="2023-12-05T19:57:41.494" v="459" actId="478"/>
          <ac:spMkLst>
            <pc:docMk/>
            <pc:sldMk cId="3877529283" sldId="338"/>
            <ac:spMk id="25" creationId="{F54BD576-CC82-43DA-A008-C28EF60A448A}"/>
          </ac:spMkLst>
        </pc:spChg>
        <pc:spChg chg="del">
          <ac:chgData name="Stuart C Wilde MBE" userId="effe1fc91cccb1d5" providerId="LiveId" clId="{0B7434C0-F6C9-5341-B016-8AA67EE59543}" dt="2023-12-05T20:19:18.732" v="1091" actId="478"/>
          <ac:spMkLst>
            <pc:docMk/>
            <pc:sldMk cId="3877529283" sldId="338"/>
            <ac:spMk id="29" creationId="{C5A8C257-B6E4-D850-0685-E36894744DCB}"/>
          </ac:spMkLst>
        </pc:spChg>
        <pc:spChg chg="mod">
          <ac:chgData name="Stuart C Wilde MBE" userId="effe1fc91cccb1d5" providerId="LiveId" clId="{0B7434C0-F6C9-5341-B016-8AA67EE59543}" dt="2023-12-07T16:38:13.442" v="1811" actId="1076"/>
          <ac:spMkLst>
            <pc:docMk/>
            <pc:sldMk cId="3877529283" sldId="338"/>
            <ac:spMk id="44" creationId="{537BD8D2-3EF1-F3FE-D13A-77DD32FBC937}"/>
          </ac:spMkLst>
        </pc:spChg>
        <pc:picChg chg="mod">
          <ac:chgData name="Stuart C Wilde MBE" userId="effe1fc91cccb1d5" providerId="LiveId" clId="{0B7434C0-F6C9-5341-B016-8AA67EE59543}" dt="2023-12-07T16:38:13.442" v="1811" actId="1076"/>
          <ac:picMkLst>
            <pc:docMk/>
            <pc:sldMk cId="3877529283" sldId="338"/>
            <ac:picMk id="24" creationId="{0954B782-F549-1E31-6D2E-42CE61CF0D1D}"/>
          </ac:picMkLst>
        </pc:picChg>
        <pc:picChg chg="mod">
          <ac:chgData name="Stuart C Wilde MBE" userId="effe1fc91cccb1d5" providerId="LiveId" clId="{0B7434C0-F6C9-5341-B016-8AA67EE59543}" dt="2023-12-07T16:38:13.442" v="1811" actId="1076"/>
          <ac:picMkLst>
            <pc:docMk/>
            <pc:sldMk cId="3877529283" sldId="338"/>
            <ac:picMk id="37" creationId="{2E3C043F-2E62-A81D-C424-86A113B69A3B}"/>
          </ac:picMkLst>
        </pc:picChg>
        <pc:cxnChg chg="mod">
          <ac:chgData name="Stuart C Wilde MBE" userId="effe1fc91cccb1d5" providerId="LiveId" clId="{0B7434C0-F6C9-5341-B016-8AA67EE59543}" dt="2023-12-07T16:38:13.442" v="1811" actId="1076"/>
          <ac:cxnSpMkLst>
            <pc:docMk/>
            <pc:sldMk cId="3877529283" sldId="338"/>
            <ac:cxnSpMk id="7" creationId="{41A22047-D561-03E7-3BB3-4A00D00700B3}"/>
          </ac:cxnSpMkLst>
        </pc:cxnChg>
        <pc:cxnChg chg="del">
          <ac:chgData name="Stuart C Wilde MBE" userId="effe1fc91cccb1d5" providerId="LiveId" clId="{0B7434C0-F6C9-5341-B016-8AA67EE59543}" dt="2023-12-05T19:57:41.494" v="459" actId="478"/>
          <ac:cxnSpMkLst>
            <pc:docMk/>
            <pc:sldMk cId="3877529283" sldId="338"/>
            <ac:cxnSpMk id="8" creationId="{50060E80-F1C3-4E50-B873-7CFDEEA90049}"/>
          </ac:cxnSpMkLst>
        </pc:cxnChg>
        <pc:cxnChg chg="del">
          <ac:chgData name="Stuart C Wilde MBE" userId="effe1fc91cccb1d5" providerId="LiveId" clId="{0B7434C0-F6C9-5341-B016-8AA67EE59543}" dt="2023-12-05T19:57:41.494" v="459" actId="478"/>
          <ac:cxnSpMkLst>
            <pc:docMk/>
            <pc:sldMk cId="3877529283" sldId="338"/>
            <ac:cxnSpMk id="9" creationId="{01C52B09-2839-4160-A3C1-6BB201E5D53A}"/>
          </ac:cxnSpMkLst>
        </pc:cxnChg>
        <pc:cxnChg chg="del">
          <ac:chgData name="Stuart C Wilde MBE" userId="effe1fc91cccb1d5" providerId="LiveId" clId="{0B7434C0-F6C9-5341-B016-8AA67EE59543}" dt="2023-12-05T19:57:41.494" v="459" actId="478"/>
          <ac:cxnSpMkLst>
            <pc:docMk/>
            <pc:sldMk cId="3877529283" sldId="338"/>
            <ac:cxnSpMk id="10" creationId="{FC6C2AB6-E695-4520-9F38-6B6A0DE36B04}"/>
          </ac:cxnSpMkLst>
        </pc:cxnChg>
        <pc:cxnChg chg="del">
          <ac:chgData name="Stuart C Wilde MBE" userId="effe1fc91cccb1d5" providerId="LiveId" clId="{0B7434C0-F6C9-5341-B016-8AA67EE59543}" dt="2023-12-05T19:57:41.494" v="459" actId="478"/>
          <ac:cxnSpMkLst>
            <pc:docMk/>
            <pc:sldMk cId="3877529283" sldId="338"/>
            <ac:cxnSpMk id="11" creationId="{8F28B946-C7F6-4BF4-9E0C-3FACB97B07C7}"/>
          </ac:cxnSpMkLst>
        </pc:cxnChg>
        <pc:cxnChg chg="mod">
          <ac:chgData name="Stuart C Wilde MBE" userId="effe1fc91cccb1d5" providerId="LiveId" clId="{0B7434C0-F6C9-5341-B016-8AA67EE59543}" dt="2023-12-07T16:38:13.442" v="1811" actId="1076"/>
          <ac:cxnSpMkLst>
            <pc:docMk/>
            <pc:sldMk cId="3877529283" sldId="338"/>
            <ac:cxnSpMk id="16" creationId="{A566DDD1-E6F0-D6AC-B3C9-49A9E2F2FFE4}"/>
          </ac:cxnSpMkLst>
        </pc:cxnChg>
        <pc:cxnChg chg="mod">
          <ac:chgData name="Stuart C Wilde MBE" userId="effe1fc91cccb1d5" providerId="LiveId" clId="{0B7434C0-F6C9-5341-B016-8AA67EE59543}" dt="2023-12-07T16:38:13.442" v="1811" actId="1076"/>
          <ac:cxnSpMkLst>
            <pc:docMk/>
            <pc:sldMk cId="3877529283" sldId="338"/>
            <ac:cxnSpMk id="18" creationId="{2EE35BE5-4F63-690F-831F-BB1E6A923E73}"/>
          </ac:cxnSpMkLst>
        </pc:cxnChg>
        <pc:cxnChg chg="mod">
          <ac:chgData name="Stuart C Wilde MBE" userId="effe1fc91cccb1d5" providerId="LiveId" clId="{0B7434C0-F6C9-5341-B016-8AA67EE59543}" dt="2023-12-07T16:38:13.442" v="1811" actId="1076"/>
          <ac:cxnSpMkLst>
            <pc:docMk/>
            <pc:sldMk cId="3877529283" sldId="338"/>
            <ac:cxnSpMk id="20" creationId="{6FA50149-67EE-5E85-E368-9D2E7DD83C89}"/>
          </ac:cxnSpMkLst>
        </pc:cxnChg>
        <pc:cxnChg chg="mod">
          <ac:chgData name="Stuart C Wilde MBE" userId="effe1fc91cccb1d5" providerId="LiveId" clId="{0B7434C0-F6C9-5341-B016-8AA67EE59543}" dt="2023-12-07T16:38:13.442" v="1811" actId="1076"/>
          <ac:cxnSpMkLst>
            <pc:docMk/>
            <pc:sldMk cId="3877529283" sldId="338"/>
            <ac:cxnSpMk id="22" creationId="{A4912836-9D59-99D1-6D14-8E6B948DDE38}"/>
          </ac:cxnSpMkLst>
        </pc:cxnChg>
      </pc:sldChg>
      <pc:sldChg chg="addSp delSp modSp mod">
        <pc:chgData name="Stuart C Wilde MBE" userId="effe1fc91cccb1d5" providerId="LiveId" clId="{0B7434C0-F6C9-5341-B016-8AA67EE59543}" dt="2023-12-07T12:55:35.542" v="1696" actId="1076"/>
        <pc:sldMkLst>
          <pc:docMk/>
          <pc:sldMk cId="1193707421" sldId="339"/>
        </pc:sldMkLst>
        <pc:spChg chg="add mod">
          <ac:chgData name="Stuart C Wilde MBE" userId="effe1fc91cccb1d5" providerId="LiveId" clId="{0B7434C0-F6C9-5341-B016-8AA67EE59543}" dt="2023-12-05T20:13:31.170" v="951" actId="20577"/>
          <ac:spMkLst>
            <pc:docMk/>
            <pc:sldMk cId="1193707421" sldId="339"/>
            <ac:spMk id="2" creationId="{8470427F-B4F0-AEE9-08B2-5AEAEB4022F6}"/>
          </ac:spMkLst>
        </pc:spChg>
        <pc:spChg chg="del">
          <ac:chgData name="Stuart C Wilde MBE" userId="effe1fc91cccb1d5" providerId="LiveId" clId="{0B7434C0-F6C9-5341-B016-8AA67EE59543}" dt="2023-12-05T19:54:47.154" v="429" actId="478"/>
          <ac:spMkLst>
            <pc:docMk/>
            <pc:sldMk cId="1193707421" sldId="339"/>
            <ac:spMk id="4" creationId="{60735DC8-A105-4BD0-A57F-2FFC38AECE84}"/>
          </ac:spMkLst>
        </pc:spChg>
        <pc:spChg chg="mod">
          <ac:chgData name="Stuart C Wilde MBE" userId="effe1fc91cccb1d5" providerId="LiveId" clId="{0B7434C0-F6C9-5341-B016-8AA67EE59543}" dt="2023-12-07T12:55:35.542" v="1696" actId="1076"/>
          <ac:spMkLst>
            <pc:docMk/>
            <pc:sldMk cId="1193707421" sldId="339"/>
            <ac:spMk id="13" creationId="{92CDCC6A-AFB8-0A7F-B668-E6585BAC4EB5}"/>
          </ac:spMkLst>
        </pc:spChg>
        <pc:spChg chg="del">
          <ac:chgData name="Stuart C Wilde MBE" userId="effe1fc91cccb1d5" providerId="LiveId" clId="{0B7434C0-F6C9-5341-B016-8AA67EE59543}" dt="2023-12-05T19:54:47.154" v="429" actId="478"/>
          <ac:spMkLst>
            <pc:docMk/>
            <pc:sldMk cId="1193707421" sldId="339"/>
            <ac:spMk id="14" creationId="{8F43C2BE-FC11-4556-86F2-8EE2FBBF10D2}"/>
          </ac:spMkLst>
        </pc:spChg>
        <pc:spChg chg="mod">
          <ac:chgData name="Stuart C Wilde MBE" userId="effe1fc91cccb1d5" providerId="LiveId" clId="{0B7434C0-F6C9-5341-B016-8AA67EE59543}" dt="2023-12-07T12:55:35.542" v="1696" actId="1076"/>
          <ac:spMkLst>
            <pc:docMk/>
            <pc:sldMk cId="1193707421" sldId="339"/>
            <ac:spMk id="15"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19"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0" creationId="{D350326A-ACFD-44EB-64AC-9C91BA571016}"/>
          </ac:spMkLst>
        </pc:spChg>
        <pc:spChg chg="del">
          <ac:chgData name="Stuart C Wilde MBE" userId="effe1fc91cccb1d5" providerId="LiveId" clId="{0B7434C0-F6C9-5341-B016-8AA67EE59543}" dt="2023-12-05T19:54:47.154" v="429" actId="478"/>
          <ac:spMkLst>
            <pc:docMk/>
            <pc:sldMk cId="1193707421" sldId="339"/>
            <ac:spMk id="25" creationId="{F54BD576-CC82-43DA-A008-C28EF60A448A}"/>
          </ac:spMkLst>
        </pc:spChg>
        <pc:spChg chg="mod">
          <ac:chgData name="Stuart C Wilde MBE" userId="effe1fc91cccb1d5" providerId="LiveId" clId="{0B7434C0-F6C9-5341-B016-8AA67EE59543}" dt="2023-12-07T12:55:35.542" v="1696" actId="1076"/>
          <ac:spMkLst>
            <pc:docMk/>
            <pc:sldMk cId="1193707421" sldId="339"/>
            <ac:spMk id="26"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7" creationId="{D350326A-ACFD-44EB-64AC-9C91BA571016}"/>
          </ac:spMkLst>
        </pc:spChg>
        <pc:spChg chg="del">
          <ac:chgData name="Stuart C Wilde MBE" userId="effe1fc91cccb1d5" providerId="LiveId" clId="{0B7434C0-F6C9-5341-B016-8AA67EE59543}" dt="2023-12-05T20:13:26.618" v="946" actId="478"/>
          <ac:spMkLst>
            <pc:docMk/>
            <pc:sldMk cId="1193707421" sldId="339"/>
            <ac:spMk id="29" creationId="{C5A8C257-B6E4-D850-0685-E36894744DCB}"/>
          </ac:spMkLst>
        </pc:spChg>
        <pc:spChg chg="mod">
          <ac:chgData name="Stuart C Wilde MBE" userId="effe1fc91cccb1d5" providerId="LiveId" clId="{0B7434C0-F6C9-5341-B016-8AA67EE59543}" dt="2023-12-07T12:55:35.542" v="1696" actId="1076"/>
          <ac:spMkLst>
            <pc:docMk/>
            <pc:sldMk cId="1193707421" sldId="339"/>
            <ac:spMk id="30"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31"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37"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2"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43"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4" creationId="{D350326A-ACFD-44EB-64AC-9C91BA571016}"/>
          </ac:spMkLst>
        </pc:spChg>
        <pc:picChg chg="mod">
          <ac:chgData name="Stuart C Wilde MBE" userId="effe1fc91cccb1d5" providerId="LiveId" clId="{0B7434C0-F6C9-5341-B016-8AA67EE59543}" dt="2023-12-07T12:55:35.542" v="1696" actId="1076"/>
          <ac:picMkLst>
            <pc:docMk/>
            <pc:sldMk cId="1193707421" sldId="339"/>
            <ac:picMk id="6" creationId="{932708AE-15B3-6125-D948-16C0F7A7ECDD}"/>
          </ac:picMkLst>
        </pc:picChg>
        <pc:picChg chg="mod">
          <ac:chgData name="Stuart C Wilde MBE" userId="effe1fc91cccb1d5" providerId="LiveId" clId="{0B7434C0-F6C9-5341-B016-8AA67EE59543}" dt="2023-12-07T12:55:35.542" v="1696" actId="1076"/>
          <ac:picMkLst>
            <pc:docMk/>
            <pc:sldMk cId="1193707421" sldId="339"/>
            <ac:picMk id="7" creationId="{ED1ECBC4-C2CE-9516-C418-775C27D437FC}"/>
          </ac:picMkLst>
        </pc:picChg>
        <pc:picChg chg="mod">
          <ac:chgData name="Stuart C Wilde MBE" userId="effe1fc91cccb1d5" providerId="LiveId" clId="{0B7434C0-F6C9-5341-B016-8AA67EE59543}" dt="2023-12-07T12:55:35.542" v="1696" actId="1076"/>
          <ac:picMkLst>
            <pc:docMk/>
            <pc:sldMk cId="1193707421" sldId="339"/>
            <ac:picMk id="18" creationId="{175266C8-2C15-2D61-2F58-60A1C2A49008}"/>
          </ac:picMkLst>
        </pc:picChg>
        <pc:cxnChg chg="del">
          <ac:chgData name="Stuart C Wilde MBE" userId="effe1fc91cccb1d5" providerId="LiveId" clId="{0B7434C0-F6C9-5341-B016-8AA67EE59543}" dt="2023-12-05T19:54:47.154" v="429" actId="478"/>
          <ac:cxnSpMkLst>
            <pc:docMk/>
            <pc:sldMk cId="1193707421" sldId="339"/>
            <ac:cxnSpMk id="8" creationId="{50060E80-F1C3-4E50-B873-7CFDEEA90049}"/>
          </ac:cxnSpMkLst>
        </pc:cxnChg>
        <pc:cxnChg chg="del">
          <ac:chgData name="Stuart C Wilde MBE" userId="effe1fc91cccb1d5" providerId="LiveId" clId="{0B7434C0-F6C9-5341-B016-8AA67EE59543}" dt="2023-12-05T19:54:47.154" v="429" actId="478"/>
          <ac:cxnSpMkLst>
            <pc:docMk/>
            <pc:sldMk cId="1193707421" sldId="339"/>
            <ac:cxnSpMk id="9" creationId="{01C52B09-2839-4160-A3C1-6BB201E5D53A}"/>
          </ac:cxnSpMkLst>
        </pc:cxnChg>
        <pc:cxnChg chg="del">
          <ac:chgData name="Stuart C Wilde MBE" userId="effe1fc91cccb1d5" providerId="LiveId" clId="{0B7434C0-F6C9-5341-B016-8AA67EE59543}" dt="2023-12-05T19:54:47.154" v="429" actId="478"/>
          <ac:cxnSpMkLst>
            <pc:docMk/>
            <pc:sldMk cId="1193707421" sldId="339"/>
            <ac:cxnSpMk id="10" creationId="{FC6C2AB6-E695-4520-9F38-6B6A0DE36B04}"/>
          </ac:cxnSpMkLst>
        </pc:cxnChg>
        <pc:cxnChg chg="del">
          <ac:chgData name="Stuart C Wilde MBE" userId="effe1fc91cccb1d5" providerId="LiveId" clId="{0B7434C0-F6C9-5341-B016-8AA67EE59543}" dt="2023-12-05T19:54:47.154" v="429" actId="478"/>
          <ac:cxnSpMkLst>
            <pc:docMk/>
            <pc:sldMk cId="1193707421" sldId="339"/>
            <ac:cxnSpMk id="11" creationId="{8F28B946-C7F6-4BF4-9E0C-3FACB97B07C7}"/>
          </ac:cxnSpMkLst>
        </pc:cxnChg>
        <pc:cxnChg chg="mod">
          <ac:chgData name="Stuart C Wilde MBE" userId="effe1fc91cccb1d5" providerId="LiveId" clId="{0B7434C0-F6C9-5341-B016-8AA67EE59543}" dt="2023-12-07T12:55:35.542" v="1696" actId="1076"/>
          <ac:cxnSpMkLst>
            <pc:docMk/>
            <pc:sldMk cId="1193707421" sldId="339"/>
            <ac:cxnSpMk id="16"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1"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2"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3"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45" creationId="{F47AB8A5-4733-04E2-92FE-6E0124FB0DEC}"/>
          </ac:cxnSpMkLst>
        </pc:cxnChg>
      </pc:sldChg>
      <pc:sldChg chg="addSp delSp modSp mod">
        <pc:chgData name="Stuart C Wilde MBE" userId="effe1fc91cccb1d5" providerId="LiveId" clId="{0B7434C0-F6C9-5341-B016-8AA67EE59543}" dt="2023-12-07T16:38:52.224" v="1814" actId="1076"/>
        <pc:sldMkLst>
          <pc:docMk/>
          <pc:sldMk cId="3992639367" sldId="340"/>
        </pc:sldMkLst>
        <pc:spChg chg="add mod">
          <ac:chgData name="Stuart C Wilde MBE" userId="effe1fc91cccb1d5" providerId="LiveId" clId="{0B7434C0-F6C9-5341-B016-8AA67EE59543}" dt="2023-12-05T20:19:47.776" v="1105" actId="20577"/>
          <ac:spMkLst>
            <pc:docMk/>
            <pc:sldMk cId="3992639367" sldId="340"/>
            <ac:spMk id="2" creationId="{1030DD00-2DF2-9B16-EB0D-2FEC424C5842}"/>
          </ac:spMkLst>
        </pc:spChg>
        <pc:spChg chg="del">
          <ac:chgData name="Stuart C Wilde MBE" userId="effe1fc91cccb1d5" providerId="LiveId" clId="{0B7434C0-F6C9-5341-B016-8AA67EE59543}" dt="2023-12-05T19:57:56.354" v="462" actId="478"/>
          <ac:spMkLst>
            <pc:docMk/>
            <pc:sldMk cId="3992639367" sldId="340"/>
            <ac:spMk id="4" creationId="{60735DC8-A105-4BD0-A57F-2FFC38AECE84}"/>
          </ac:spMkLst>
        </pc:spChg>
        <pc:spChg chg="del">
          <ac:chgData name="Stuart C Wilde MBE" userId="effe1fc91cccb1d5" providerId="LiveId" clId="{0B7434C0-F6C9-5341-B016-8AA67EE59543}" dt="2023-12-05T19:57:56.354" v="462" actId="478"/>
          <ac:spMkLst>
            <pc:docMk/>
            <pc:sldMk cId="3992639367" sldId="340"/>
            <ac:spMk id="14" creationId="{8F43C2BE-FC11-4556-86F2-8EE2FBBF10D2}"/>
          </ac:spMkLst>
        </pc:spChg>
        <pc:spChg chg="mod">
          <ac:chgData name="Stuart C Wilde MBE" userId="effe1fc91cccb1d5" providerId="LiveId" clId="{0B7434C0-F6C9-5341-B016-8AA67EE59543}" dt="2023-12-07T16:38:52.224" v="1814" actId="1076"/>
          <ac:spMkLst>
            <pc:docMk/>
            <pc:sldMk cId="3992639367" sldId="340"/>
            <ac:spMk id="16" creationId="{85FA7386-51C2-3D6B-2282-D18AD704066D}"/>
          </ac:spMkLst>
        </pc:spChg>
        <pc:spChg chg="mod">
          <ac:chgData name="Stuart C Wilde MBE" userId="effe1fc91cccb1d5" providerId="LiveId" clId="{0B7434C0-F6C9-5341-B016-8AA67EE59543}" dt="2023-12-07T16:38:52.224" v="1814" actId="1076"/>
          <ac:spMkLst>
            <pc:docMk/>
            <pc:sldMk cId="3992639367" sldId="340"/>
            <ac:spMk id="17" creationId="{4B9390FD-FDF9-922E-5B5D-36E555E35397}"/>
          </ac:spMkLst>
        </pc:spChg>
        <pc:spChg chg="mod">
          <ac:chgData name="Stuart C Wilde MBE" userId="effe1fc91cccb1d5" providerId="LiveId" clId="{0B7434C0-F6C9-5341-B016-8AA67EE59543}" dt="2023-12-07T16:38:52.224" v="1814" actId="1076"/>
          <ac:spMkLst>
            <pc:docMk/>
            <pc:sldMk cId="3992639367" sldId="340"/>
            <ac:spMk id="20" creationId="{35A6E6A0-213D-253A-44F0-027DB1AD9010}"/>
          </ac:spMkLst>
        </pc:spChg>
        <pc:spChg chg="mod">
          <ac:chgData name="Stuart C Wilde MBE" userId="effe1fc91cccb1d5" providerId="LiveId" clId="{0B7434C0-F6C9-5341-B016-8AA67EE59543}" dt="2023-12-07T16:38:52.224" v="1814" actId="1076"/>
          <ac:spMkLst>
            <pc:docMk/>
            <pc:sldMk cId="3992639367" sldId="340"/>
            <ac:spMk id="21" creationId="{34AB676A-EFD9-1685-D68C-0B5C1089EB14}"/>
          </ac:spMkLst>
        </pc:spChg>
        <pc:spChg chg="mod">
          <ac:chgData name="Stuart C Wilde MBE" userId="effe1fc91cccb1d5" providerId="LiveId" clId="{0B7434C0-F6C9-5341-B016-8AA67EE59543}" dt="2023-12-07T16:38:52.224" v="1814" actId="1076"/>
          <ac:spMkLst>
            <pc:docMk/>
            <pc:sldMk cId="3992639367" sldId="340"/>
            <ac:spMk id="22" creationId="{65AF070F-5759-7A72-098C-DCB7E472F820}"/>
          </ac:spMkLst>
        </pc:spChg>
        <pc:spChg chg="mod">
          <ac:chgData name="Stuart C Wilde MBE" userId="effe1fc91cccb1d5" providerId="LiveId" clId="{0B7434C0-F6C9-5341-B016-8AA67EE59543}" dt="2023-12-07T16:38:52.224" v="1814" actId="1076"/>
          <ac:spMkLst>
            <pc:docMk/>
            <pc:sldMk cId="3992639367" sldId="340"/>
            <ac:spMk id="23" creationId="{82B8AF1B-C6CE-CCAA-5AAC-BE97F392EA3D}"/>
          </ac:spMkLst>
        </pc:spChg>
        <pc:spChg chg="mod">
          <ac:chgData name="Stuart C Wilde MBE" userId="effe1fc91cccb1d5" providerId="LiveId" clId="{0B7434C0-F6C9-5341-B016-8AA67EE59543}" dt="2023-12-07T16:38:52.224" v="1814" actId="1076"/>
          <ac:spMkLst>
            <pc:docMk/>
            <pc:sldMk cId="3992639367" sldId="340"/>
            <ac:spMk id="24" creationId="{90D9F0B4-33E1-51D3-1250-99BF07A0C919}"/>
          </ac:spMkLst>
        </pc:spChg>
        <pc:spChg chg="del">
          <ac:chgData name="Stuart C Wilde MBE" userId="effe1fc91cccb1d5" providerId="LiveId" clId="{0B7434C0-F6C9-5341-B016-8AA67EE59543}" dt="2023-12-05T19:57:56.354" v="462" actId="478"/>
          <ac:spMkLst>
            <pc:docMk/>
            <pc:sldMk cId="3992639367" sldId="340"/>
            <ac:spMk id="25" creationId="{F54BD576-CC82-43DA-A008-C28EF60A448A}"/>
          </ac:spMkLst>
        </pc:spChg>
        <pc:spChg chg="mod">
          <ac:chgData name="Stuart C Wilde MBE" userId="effe1fc91cccb1d5" providerId="LiveId" clId="{0B7434C0-F6C9-5341-B016-8AA67EE59543}" dt="2023-12-07T16:38:52.224" v="1814" actId="1076"/>
          <ac:spMkLst>
            <pc:docMk/>
            <pc:sldMk cId="3992639367" sldId="340"/>
            <ac:spMk id="26" creationId="{02ABD1AC-3D76-1753-BBC6-B74907AFB535}"/>
          </ac:spMkLst>
        </pc:spChg>
        <pc:spChg chg="del">
          <ac:chgData name="Stuart C Wilde MBE" userId="effe1fc91cccb1d5" providerId="LiveId" clId="{0B7434C0-F6C9-5341-B016-8AA67EE59543}" dt="2023-12-05T20:19:42.603" v="1100" actId="478"/>
          <ac:spMkLst>
            <pc:docMk/>
            <pc:sldMk cId="3992639367" sldId="340"/>
            <ac:spMk id="29" creationId="{C5A8C257-B6E4-D850-0685-E36894744DCB}"/>
          </ac:spMkLst>
        </pc:spChg>
        <pc:spChg chg="mod">
          <ac:chgData name="Stuart C Wilde MBE" userId="effe1fc91cccb1d5" providerId="LiveId" clId="{0B7434C0-F6C9-5341-B016-8AA67EE59543}" dt="2023-12-07T16:38:52.224" v="1814" actId="1076"/>
          <ac:spMkLst>
            <pc:docMk/>
            <pc:sldMk cId="3992639367" sldId="340"/>
            <ac:spMk id="32" creationId="{B580F63B-A710-9A66-5D28-91F0FD159DCA}"/>
          </ac:spMkLst>
        </pc:spChg>
        <pc:spChg chg="mod">
          <ac:chgData name="Stuart C Wilde MBE" userId="effe1fc91cccb1d5" providerId="LiveId" clId="{0B7434C0-F6C9-5341-B016-8AA67EE59543}" dt="2023-12-07T16:38:52.224" v="1814" actId="1076"/>
          <ac:spMkLst>
            <pc:docMk/>
            <pc:sldMk cId="3992639367" sldId="340"/>
            <ac:spMk id="39" creationId="{806B7761-E391-3FE6-DCFE-3291979AAC5E}"/>
          </ac:spMkLst>
        </pc:spChg>
        <pc:spChg chg="mod">
          <ac:chgData name="Stuart C Wilde MBE" userId="effe1fc91cccb1d5" providerId="LiveId" clId="{0B7434C0-F6C9-5341-B016-8AA67EE59543}" dt="2023-12-07T16:38:52.224" v="1814" actId="1076"/>
          <ac:spMkLst>
            <pc:docMk/>
            <pc:sldMk cId="3992639367" sldId="340"/>
            <ac:spMk id="40" creationId="{9E714671-42B5-2721-C709-9E72987312CC}"/>
          </ac:spMkLst>
        </pc:spChg>
        <pc:picChg chg="mod">
          <ac:chgData name="Stuart C Wilde MBE" userId="effe1fc91cccb1d5" providerId="LiveId" clId="{0B7434C0-F6C9-5341-B016-8AA67EE59543}" dt="2023-12-07T16:38:52.224" v="1814" actId="1076"/>
          <ac:picMkLst>
            <pc:docMk/>
            <pc:sldMk cId="3992639367" sldId="340"/>
            <ac:picMk id="3" creationId="{832A5D25-7304-C570-6B3E-5FD6A5FDCCE7}"/>
          </ac:picMkLst>
        </pc:picChg>
        <pc:picChg chg="mod">
          <ac:chgData name="Stuart C Wilde MBE" userId="effe1fc91cccb1d5" providerId="LiveId" clId="{0B7434C0-F6C9-5341-B016-8AA67EE59543}" dt="2023-12-07T16:38:52.224" v="1814" actId="1076"/>
          <ac:picMkLst>
            <pc:docMk/>
            <pc:sldMk cId="3992639367" sldId="340"/>
            <ac:picMk id="7" creationId="{11002495-2128-CAE7-9705-40AF5CFBD90E}"/>
          </ac:picMkLst>
        </pc:picChg>
        <pc:picChg chg="mod">
          <ac:chgData name="Stuart C Wilde MBE" userId="effe1fc91cccb1d5" providerId="LiveId" clId="{0B7434C0-F6C9-5341-B016-8AA67EE59543}" dt="2023-12-07T16:38:52.224" v="1814" actId="1076"/>
          <ac:picMkLst>
            <pc:docMk/>
            <pc:sldMk cId="3992639367" sldId="340"/>
            <ac:picMk id="15" creationId="{6ED8AEC8-9498-8417-B593-818D4C12A00F}"/>
          </ac:picMkLst>
        </pc:picChg>
        <pc:picChg chg="mod">
          <ac:chgData name="Stuart C Wilde MBE" userId="effe1fc91cccb1d5" providerId="LiveId" clId="{0B7434C0-F6C9-5341-B016-8AA67EE59543}" dt="2023-12-07T16:38:52.224" v="1814" actId="1076"/>
          <ac:picMkLst>
            <pc:docMk/>
            <pc:sldMk cId="3992639367" sldId="340"/>
            <ac:picMk id="38" creationId="{A491B1F9-2994-0CA8-0C33-F96D83EA04B0}"/>
          </ac:picMkLst>
        </pc:picChg>
        <pc:cxnChg chg="del">
          <ac:chgData name="Stuart C Wilde MBE" userId="effe1fc91cccb1d5" providerId="LiveId" clId="{0B7434C0-F6C9-5341-B016-8AA67EE59543}" dt="2023-12-05T19:57:56.354" v="462" actId="478"/>
          <ac:cxnSpMkLst>
            <pc:docMk/>
            <pc:sldMk cId="3992639367" sldId="340"/>
            <ac:cxnSpMk id="8" creationId="{50060E80-F1C3-4E50-B873-7CFDEEA90049}"/>
          </ac:cxnSpMkLst>
        </pc:cxnChg>
        <pc:cxnChg chg="del">
          <ac:chgData name="Stuart C Wilde MBE" userId="effe1fc91cccb1d5" providerId="LiveId" clId="{0B7434C0-F6C9-5341-B016-8AA67EE59543}" dt="2023-12-05T19:57:56.354" v="462" actId="478"/>
          <ac:cxnSpMkLst>
            <pc:docMk/>
            <pc:sldMk cId="3992639367" sldId="340"/>
            <ac:cxnSpMk id="9" creationId="{01C52B09-2839-4160-A3C1-6BB201E5D53A}"/>
          </ac:cxnSpMkLst>
        </pc:cxnChg>
        <pc:cxnChg chg="del">
          <ac:chgData name="Stuart C Wilde MBE" userId="effe1fc91cccb1d5" providerId="LiveId" clId="{0B7434C0-F6C9-5341-B016-8AA67EE59543}" dt="2023-12-05T19:57:56.354" v="462" actId="478"/>
          <ac:cxnSpMkLst>
            <pc:docMk/>
            <pc:sldMk cId="3992639367" sldId="340"/>
            <ac:cxnSpMk id="10" creationId="{FC6C2AB6-E695-4520-9F38-6B6A0DE36B04}"/>
          </ac:cxnSpMkLst>
        </pc:cxnChg>
        <pc:cxnChg chg="del">
          <ac:chgData name="Stuart C Wilde MBE" userId="effe1fc91cccb1d5" providerId="LiveId" clId="{0B7434C0-F6C9-5341-B016-8AA67EE59543}" dt="2023-12-05T19:57:56.354" v="462" actId="478"/>
          <ac:cxnSpMkLst>
            <pc:docMk/>
            <pc:sldMk cId="3992639367" sldId="340"/>
            <ac:cxnSpMk id="11" creationId="{8F28B946-C7F6-4BF4-9E0C-3FACB97B07C7}"/>
          </ac:cxnSpMkLst>
        </pc:cxnChg>
        <pc:cxnChg chg="mod">
          <ac:chgData name="Stuart C Wilde MBE" userId="effe1fc91cccb1d5" providerId="LiveId" clId="{0B7434C0-F6C9-5341-B016-8AA67EE59543}" dt="2023-12-07T16:38:52.224" v="1814" actId="1076"/>
          <ac:cxnSpMkLst>
            <pc:docMk/>
            <pc:sldMk cId="3992639367" sldId="340"/>
            <ac:cxnSpMk id="18" creationId="{C2DC8775-E21F-BE99-9DCF-F100D442F4C6}"/>
          </ac:cxnSpMkLst>
        </pc:cxnChg>
        <pc:cxnChg chg="mod">
          <ac:chgData name="Stuart C Wilde MBE" userId="effe1fc91cccb1d5" providerId="LiveId" clId="{0B7434C0-F6C9-5341-B016-8AA67EE59543}" dt="2023-12-07T16:38:52.224" v="1814" actId="1076"/>
          <ac:cxnSpMkLst>
            <pc:docMk/>
            <pc:sldMk cId="3992639367" sldId="340"/>
            <ac:cxnSpMk id="19" creationId="{76FE5F52-B07B-763F-51C5-24EF98957B5F}"/>
          </ac:cxnSpMkLst>
        </pc:cxnChg>
        <pc:cxnChg chg="mod">
          <ac:chgData name="Stuart C Wilde MBE" userId="effe1fc91cccb1d5" providerId="LiveId" clId="{0B7434C0-F6C9-5341-B016-8AA67EE59543}" dt="2023-12-07T16:38:52.224" v="1814" actId="1076"/>
          <ac:cxnSpMkLst>
            <pc:docMk/>
            <pc:sldMk cId="3992639367" sldId="340"/>
            <ac:cxnSpMk id="27" creationId="{AFC7F009-174B-EACB-E55A-3A2D58E7B02B}"/>
          </ac:cxnSpMkLst>
        </pc:cxnChg>
        <pc:cxnChg chg="mod">
          <ac:chgData name="Stuart C Wilde MBE" userId="effe1fc91cccb1d5" providerId="LiveId" clId="{0B7434C0-F6C9-5341-B016-8AA67EE59543}" dt="2023-12-07T16:38:52.224" v="1814" actId="1076"/>
          <ac:cxnSpMkLst>
            <pc:docMk/>
            <pc:sldMk cId="3992639367" sldId="340"/>
            <ac:cxnSpMk id="28" creationId="{8D1A10E4-B100-E891-F85F-577DEEA06D53}"/>
          </ac:cxnSpMkLst>
        </pc:cxnChg>
        <pc:cxnChg chg="mod">
          <ac:chgData name="Stuart C Wilde MBE" userId="effe1fc91cccb1d5" providerId="LiveId" clId="{0B7434C0-F6C9-5341-B016-8AA67EE59543}" dt="2023-12-07T16:38:52.224" v="1814" actId="1076"/>
          <ac:cxnSpMkLst>
            <pc:docMk/>
            <pc:sldMk cId="3992639367" sldId="340"/>
            <ac:cxnSpMk id="30" creationId="{03D202D7-DD06-E51D-EF86-0084081BCC1E}"/>
          </ac:cxnSpMkLst>
        </pc:cxnChg>
        <pc:cxnChg chg="mod">
          <ac:chgData name="Stuart C Wilde MBE" userId="effe1fc91cccb1d5" providerId="LiveId" clId="{0B7434C0-F6C9-5341-B016-8AA67EE59543}" dt="2023-12-07T16:38:52.224" v="1814" actId="1076"/>
          <ac:cxnSpMkLst>
            <pc:docMk/>
            <pc:sldMk cId="3992639367" sldId="340"/>
            <ac:cxnSpMk id="31" creationId="{3658D807-733D-947E-3864-6AE779091D28}"/>
          </ac:cxnSpMkLst>
        </pc:cxnChg>
        <pc:cxnChg chg="mod">
          <ac:chgData name="Stuart C Wilde MBE" userId="effe1fc91cccb1d5" providerId="LiveId" clId="{0B7434C0-F6C9-5341-B016-8AA67EE59543}" dt="2023-12-07T16:38:52.224" v="1814" actId="1076"/>
          <ac:cxnSpMkLst>
            <pc:docMk/>
            <pc:sldMk cId="3992639367" sldId="340"/>
            <ac:cxnSpMk id="33" creationId="{4BBEFAAD-F42A-F7C9-595B-79C5D7E28312}"/>
          </ac:cxnSpMkLst>
        </pc:cxnChg>
        <pc:cxnChg chg="mod">
          <ac:chgData name="Stuart C Wilde MBE" userId="effe1fc91cccb1d5" providerId="LiveId" clId="{0B7434C0-F6C9-5341-B016-8AA67EE59543}" dt="2023-12-07T16:38:52.224" v="1814" actId="1076"/>
          <ac:cxnSpMkLst>
            <pc:docMk/>
            <pc:sldMk cId="3992639367" sldId="340"/>
            <ac:cxnSpMk id="34" creationId="{F44EDE04-17E9-7F0E-7F0A-2E01B4DEC134}"/>
          </ac:cxnSpMkLst>
        </pc:cxnChg>
        <pc:cxnChg chg="mod">
          <ac:chgData name="Stuart C Wilde MBE" userId="effe1fc91cccb1d5" providerId="LiveId" clId="{0B7434C0-F6C9-5341-B016-8AA67EE59543}" dt="2023-12-07T16:38:52.224" v="1814" actId="1076"/>
          <ac:cxnSpMkLst>
            <pc:docMk/>
            <pc:sldMk cId="3992639367" sldId="340"/>
            <ac:cxnSpMk id="43" creationId="{454434A1-16AC-05D1-A54A-C1F373FB120E}"/>
          </ac:cxnSpMkLst>
        </pc:cxnChg>
      </pc:sldChg>
      <pc:sldChg chg="addSp delSp modSp mod">
        <pc:chgData name="Stuart C Wilde MBE" userId="effe1fc91cccb1d5" providerId="LiveId" clId="{0B7434C0-F6C9-5341-B016-8AA67EE59543}" dt="2023-12-07T12:55:45.991" v="1697" actId="1076"/>
        <pc:sldMkLst>
          <pc:docMk/>
          <pc:sldMk cId="4113847502" sldId="341"/>
        </pc:sldMkLst>
        <pc:spChg chg="add mod">
          <ac:chgData name="Stuart C Wilde MBE" userId="effe1fc91cccb1d5" providerId="LiveId" clId="{0B7434C0-F6C9-5341-B016-8AA67EE59543}" dt="2023-12-05T20:13:41.570" v="957" actId="20577"/>
          <ac:spMkLst>
            <pc:docMk/>
            <pc:sldMk cId="4113847502" sldId="341"/>
            <ac:spMk id="2" creationId="{E7C27EE3-D73A-D9A7-9332-97CAB3983AB6}"/>
          </ac:spMkLst>
        </pc:spChg>
        <pc:spChg chg="del">
          <ac:chgData name="Stuart C Wilde MBE" userId="effe1fc91cccb1d5" providerId="LiveId" clId="{0B7434C0-F6C9-5341-B016-8AA67EE59543}" dt="2023-12-05T19:54:52.009" v="430" actId="478"/>
          <ac:spMkLst>
            <pc:docMk/>
            <pc:sldMk cId="4113847502" sldId="341"/>
            <ac:spMk id="4" creationId="{60735DC8-A105-4BD0-A57F-2FFC38AECE84}"/>
          </ac:spMkLst>
        </pc:spChg>
        <pc:spChg chg="mod">
          <ac:chgData name="Stuart C Wilde MBE" userId="effe1fc91cccb1d5" providerId="LiveId" clId="{0B7434C0-F6C9-5341-B016-8AA67EE59543}" dt="2023-12-07T12:55:45.991" v="1697" actId="1076"/>
          <ac:spMkLst>
            <pc:docMk/>
            <pc:sldMk cId="4113847502" sldId="341"/>
            <ac:spMk id="5" creationId="{FE7BB75E-A1D8-D80C-B47C-129E7DFC0E63}"/>
          </ac:spMkLst>
        </pc:spChg>
        <pc:spChg chg="mod">
          <ac:chgData name="Stuart C Wilde MBE" userId="effe1fc91cccb1d5" providerId="LiveId" clId="{0B7434C0-F6C9-5341-B016-8AA67EE59543}" dt="2023-12-07T12:55:45.991" v="1697" actId="1076"/>
          <ac:spMkLst>
            <pc:docMk/>
            <pc:sldMk cId="4113847502" sldId="341"/>
            <ac:spMk id="7" creationId="{7659F7A9-C853-0192-2D6E-EC9727CC03DE}"/>
          </ac:spMkLst>
        </pc:spChg>
        <pc:spChg chg="mod">
          <ac:chgData name="Stuart C Wilde MBE" userId="effe1fc91cccb1d5" providerId="LiveId" clId="{0B7434C0-F6C9-5341-B016-8AA67EE59543}" dt="2023-12-07T12:55:45.991" v="1697" actId="1076"/>
          <ac:spMkLst>
            <pc:docMk/>
            <pc:sldMk cId="4113847502" sldId="341"/>
            <ac:spMk id="13" creationId="{9D318047-C2B2-4084-DC53-4AFBE33BB278}"/>
          </ac:spMkLst>
        </pc:spChg>
        <pc:spChg chg="del">
          <ac:chgData name="Stuart C Wilde MBE" userId="effe1fc91cccb1d5" providerId="LiveId" clId="{0B7434C0-F6C9-5341-B016-8AA67EE59543}" dt="2023-12-05T19:54:52.009" v="430" actId="478"/>
          <ac:spMkLst>
            <pc:docMk/>
            <pc:sldMk cId="4113847502" sldId="341"/>
            <ac:spMk id="14" creationId="{8F43C2BE-FC11-4556-86F2-8EE2FBBF10D2}"/>
          </ac:spMkLst>
        </pc:spChg>
        <pc:spChg chg="mod">
          <ac:chgData name="Stuart C Wilde MBE" userId="effe1fc91cccb1d5" providerId="LiveId" clId="{0B7434C0-F6C9-5341-B016-8AA67EE59543}" dt="2023-12-07T12:55:45.991" v="1697" actId="1076"/>
          <ac:spMkLst>
            <pc:docMk/>
            <pc:sldMk cId="4113847502" sldId="341"/>
            <ac:spMk id="22" creationId="{1B4C6626-CEB9-D296-199C-58873E295BEC}"/>
          </ac:spMkLst>
        </pc:spChg>
        <pc:spChg chg="del">
          <ac:chgData name="Stuart C Wilde MBE" userId="effe1fc91cccb1d5" providerId="LiveId" clId="{0B7434C0-F6C9-5341-B016-8AA67EE59543}" dt="2023-12-05T19:54:52.009" v="430" actId="478"/>
          <ac:spMkLst>
            <pc:docMk/>
            <pc:sldMk cId="4113847502" sldId="341"/>
            <ac:spMk id="25" creationId="{F54BD576-CC82-43DA-A008-C28EF60A448A}"/>
          </ac:spMkLst>
        </pc:spChg>
        <pc:spChg chg="mod">
          <ac:chgData name="Stuart C Wilde MBE" userId="effe1fc91cccb1d5" providerId="LiveId" clId="{0B7434C0-F6C9-5341-B016-8AA67EE59543}" dt="2023-12-07T12:55:45.991" v="1697" actId="1076"/>
          <ac:spMkLst>
            <pc:docMk/>
            <pc:sldMk cId="4113847502" sldId="341"/>
            <ac:spMk id="26" creationId="{5B0D2627-90BB-BEDA-D302-0629709567C1}"/>
          </ac:spMkLst>
        </pc:spChg>
        <pc:spChg chg="del">
          <ac:chgData name="Stuart C Wilde MBE" userId="effe1fc91cccb1d5" providerId="LiveId" clId="{0B7434C0-F6C9-5341-B016-8AA67EE59543}" dt="2023-12-05T20:13:36.604" v="952" actId="478"/>
          <ac:spMkLst>
            <pc:docMk/>
            <pc:sldMk cId="4113847502" sldId="341"/>
            <ac:spMk id="29" creationId="{C5A8C257-B6E4-D850-0685-E36894744DCB}"/>
          </ac:spMkLst>
        </pc:spChg>
        <pc:spChg chg="mod">
          <ac:chgData name="Stuart C Wilde MBE" userId="effe1fc91cccb1d5" providerId="LiveId" clId="{0B7434C0-F6C9-5341-B016-8AA67EE59543}" dt="2023-12-07T12:55:45.991" v="1697" actId="1076"/>
          <ac:spMkLst>
            <pc:docMk/>
            <pc:sldMk cId="4113847502" sldId="341"/>
            <ac:spMk id="35" creationId="{FEF7AD60-DA8F-1B7C-FBB1-DD9D3962E43C}"/>
          </ac:spMkLst>
        </pc:spChg>
        <pc:spChg chg="mod">
          <ac:chgData name="Stuart C Wilde MBE" userId="effe1fc91cccb1d5" providerId="LiveId" clId="{0B7434C0-F6C9-5341-B016-8AA67EE59543}" dt="2023-12-07T12:55:45.991" v="1697" actId="1076"/>
          <ac:spMkLst>
            <pc:docMk/>
            <pc:sldMk cId="4113847502" sldId="341"/>
            <ac:spMk id="36" creationId="{65398094-E4E4-19DE-8A77-B1A91AF15A27}"/>
          </ac:spMkLst>
        </pc:spChg>
        <pc:spChg chg="mod">
          <ac:chgData name="Stuart C Wilde MBE" userId="effe1fc91cccb1d5" providerId="LiveId" clId="{0B7434C0-F6C9-5341-B016-8AA67EE59543}" dt="2023-12-07T12:55:45.991" v="1697" actId="1076"/>
          <ac:spMkLst>
            <pc:docMk/>
            <pc:sldMk cId="4113847502" sldId="341"/>
            <ac:spMk id="43" creationId="{314ABFC2-ED28-76EC-AA84-25BEE5F0EEB9}"/>
          </ac:spMkLst>
        </pc:spChg>
        <pc:picChg chg="mod">
          <ac:chgData name="Stuart C Wilde MBE" userId="effe1fc91cccb1d5" providerId="LiveId" clId="{0B7434C0-F6C9-5341-B016-8AA67EE59543}" dt="2023-12-07T12:55:45.991" v="1697" actId="1076"/>
          <ac:picMkLst>
            <pc:docMk/>
            <pc:sldMk cId="4113847502" sldId="341"/>
            <ac:picMk id="3" creationId="{6E492C45-3C64-9CB9-C0D0-834B53E4E4E7}"/>
          </ac:picMkLst>
        </pc:picChg>
        <pc:picChg chg="mod">
          <ac:chgData name="Stuart C Wilde MBE" userId="effe1fc91cccb1d5" providerId="LiveId" clId="{0B7434C0-F6C9-5341-B016-8AA67EE59543}" dt="2023-12-07T12:55:45.991" v="1697" actId="1076"/>
          <ac:picMkLst>
            <pc:docMk/>
            <pc:sldMk cId="4113847502" sldId="341"/>
            <ac:picMk id="17" creationId="{E553F829-BFCC-6AD7-E381-601739A3AA13}"/>
          </ac:picMkLst>
        </pc:picChg>
        <pc:cxnChg chg="mod">
          <ac:chgData name="Stuart C Wilde MBE" userId="effe1fc91cccb1d5" providerId="LiveId" clId="{0B7434C0-F6C9-5341-B016-8AA67EE59543}" dt="2023-12-07T12:55:45.991" v="1697" actId="1076"/>
          <ac:cxnSpMkLst>
            <pc:docMk/>
            <pc:sldMk cId="4113847502" sldId="341"/>
            <ac:cxnSpMk id="6" creationId="{6A343A1E-12FA-6593-E0BD-F3235E3CC9BF}"/>
          </ac:cxnSpMkLst>
        </pc:cxnChg>
        <pc:cxnChg chg="del">
          <ac:chgData name="Stuart C Wilde MBE" userId="effe1fc91cccb1d5" providerId="LiveId" clId="{0B7434C0-F6C9-5341-B016-8AA67EE59543}" dt="2023-12-05T19:54:52.009" v="430" actId="478"/>
          <ac:cxnSpMkLst>
            <pc:docMk/>
            <pc:sldMk cId="4113847502" sldId="341"/>
            <ac:cxnSpMk id="8" creationId="{50060E80-F1C3-4E50-B873-7CFDEEA90049}"/>
          </ac:cxnSpMkLst>
        </pc:cxnChg>
        <pc:cxnChg chg="del">
          <ac:chgData name="Stuart C Wilde MBE" userId="effe1fc91cccb1d5" providerId="LiveId" clId="{0B7434C0-F6C9-5341-B016-8AA67EE59543}" dt="2023-12-05T19:54:52.009" v="430" actId="478"/>
          <ac:cxnSpMkLst>
            <pc:docMk/>
            <pc:sldMk cId="4113847502" sldId="341"/>
            <ac:cxnSpMk id="9" creationId="{01C52B09-2839-4160-A3C1-6BB201E5D53A}"/>
          </ac:cxnSpMkLst>
        </pc:cxnChg>
        <pc:cxnChg chg="del">
          <ac:chgData name="Stuart C Wilde MBE" userId="effe1fc91cccb1d5" providerId="LiveId" clId="{0B7434C0-F6C9-5341-B016-8AA67EE59543}" dt="2023-12-05T19:54:52.009" v="430" actId="478"/>
          <ac:cxnSpMkLst>
            <pc:docMk/>
            <pc:sldMk cId="4113847502" sldId="341"/>
            <ac:cxnSpMk id="10" creationId="{FC6C2AB6-E695-4520-9F38-6B6A0DE36B04}"/>
          </ac:cxnSpMkLst>
        </pc:cxnChg>
        <pc:cxnChg chg="del">
          <ac:chgData name="Stuart C Wilde MBE" userId="effe1fc91cccb1d5" providerId="LiveId" clId="{0B7434C0-F6C9-5341-B016-8AA67EE59543}" dt="2023-12-05T19:54:52.009" v="430" actId="478"/>
          <ac:cxnSpMkLst>
            <pc:docMk/>
            <pc:sldMk cId="4113847502" sldId="341"/>
            <ac:cxnSpMk id="11" creationId="{8F28B946-C7F6-4BF4-9E0C-3FACB97B07C7}"/>
          </ac:cxnSpMkLst>
        </pc:cxnChg>
        <pc:cxnChg chg="mod">
          <ac:chgData name="Stuart C Wilde MBE" userId="effe1fc91cccb1d5" providerId="LiveId" clId="{0B7434C0-F6C9-5341-B016-8AA67EE59543}" dt="2023-12-07T12:55:45.991" v="1697" actId="1076"/>
          <ac:cxnSpMkLst>
            <pc:docMk/>
            <pc:sldMk cId="4113847502" sldId="341"/>
            <ac:cxnSpMk id="16" creationId="{B589B55F-E1E8-C870-EEA2-31CF5B87C9BB}"/>
          </ac:cxnSpMkLst>
        </pc:cxnChg>
        <pc:cxnChg chg="mod">
          <ac:chgData name="Stuart C Wilde MBE" userId="effe1fc91cccb1d5" providerId="LiveId" clId="{0B7434C0-F6C9-5341-B016-8AA67EE59543}" dt="2023-12-07T12:55:45.991" v="1697" actId="1076"/>
          <ac:cxnSpMkLst>
            <pc:docMk/>
            <pc:sldMk cId="4113847502" sldId="341"/>
            <ac:cxnSpMk id="27" creationId="{CD16E88F-C866-8082-5081-46C1256DEB04}"/>
          </ac:cxnSpMkLst>
        </pc:cxnChg>
        <pc:cxnChg chg="mod">
          <ac:chgData name="Stuart C Wilde MBE" userId="effe1fc91cccb1d5" providerId="LiveId" clId="{0B7434C0-F6C9-5341-B016-8AA67EE59543}" dt="2023-12-07T12:55:45.991" v="1697" actId="1076"/>
          <ac:cxnSpMkLst>
            <pc:docMk/>
            <pc:sldMk cId="4113847502" sldId="341"/>
            <ac:cxnSpMk id="37" creationId="{224A3D8A-908A-F1B6-47BF-FF55136BFC1C}"/>
          </ac:cxnSpMkLst>
        </pc:cxnChg>
        <pc:cxnChg chg="mod">
          <ac:chgData name="Stuart C Wilde MBE" userId="effe1fc91cccb1d5" providerId="LiveId" clId="{0B7434C0-F6C9-5341-B016-8AA67EE59543}" dt="2023-12-07T12:55:45.991" v="1697" actId="1076"/>
          <ac:cxnSpMkLst>
            <pc:docMk/>
            <pc:sldMk cId="4113847502" sldId="341"/>
            <ac:cxnSpMk id="38" creationId="{99376715-8F52-676A-9B55-F687D82F66FE}"/>
          </ac:cxnSpMkLst>
        </pc:cxnChg>
      </pc:sldChg>
      <pc:sldChg chg="addSp delSp modSp mod">
        <pc:chgData name="Stuart C Wilde MBE" userId="effe1fc91cccb1d5" providerId="LiveId" clId="{0B7434C0-F6C9-5341-B016-8AA67EE59543}" dt="2023-12-05T20:14:19.499" v="975" actId="20577"/>
        <pc:sldMkLst>
          <pc:docMk/>
          <pc:sldMk cId="650714688" sldId="342"/>
        </pc:sldMkLst>
        <pc:spChg chg="add mod">
          <ac:chgData name="Stuart C Wilde MBE" userId="effe1fc91cccb1d5" providerId="LiveId" clId="{0B7434C0-F6C9-5341-B016-8AA67EE59543}" dt="2023-12-05T20:14:19.499" v="975" actId="20577"/>
          <ac:spMkLst>
            <pc:docMk/>
            <pc:sldMk cId="650714688" sldId="342"/>
            <ac:spMk id="2" creationId="{D5418D22-88F6-506C-18F4-7C0C4F484A4E}"/>
          </ac:spMkLst>
        </pc:spChg>
        <pc:spChg chg="del">
          <ac:chgData name="Stuart C Wilde MBE" userId="effe1fc91cccb1d5" providerId="LiveId" clId="{0B7434C0-F6C9-5341-B016-8AA67EE59543}" dt="2023-12-05T19:55:11.898" v="433" actId="478"/>
          <ac:spMkLst>
            <pc:docMk/>
            <pc:sldMk cId="650714688" sldId="342"/>
            <ac:spMk id="4" creationId="{60735DC8-A105-4BD0-A57F-2FFC38AECE84}"/>
          </ac:spMkLst>
        </pc:spChg>
        <pc:spChg chg="del">
          <ac:chgData name="Stuart C Wilde MBE" userId="effe1fc91cccb1d5" providerId="LiveId" clId="{0B7434C0-F6C9-5341-B016-8AA67EE59543}" dt="2023-12-05T19:55:11.898" v="433" actId="478"/>
          <ac:spMkLst>
            <pc:docMk/>
            <pc:sldMk cId="650714688" sldId="342"/>
            <ac:spMk id="14" creationId="{8F43C2BE-FC11-4556-86F2-8EE2FBBF10D2}"/>
          </ac:spMkLst>
        </pc:spChg>
        <pc:spChg chg="del">
          <ac:chgData name="Stuart C Wilde MBE" userId="effe1fc91cccb1d5" providerId="LiveId" clId="{0B7434C0-F6C9-5341-B016-8AA67EE59543}" dt="2023-12-05T19:55:11.898" v="433" actId="478"/>
          <ac:spMkLst>
            <pc:docMk/>
            <pc:sldMk cId="650714688" sldId="342"/>
            <ac:spMk id="25" creationId="{F54BD576-CC82-43DA-A008-C28EF60A448A}"/>
          </ac:spMkLst>
        </pc:spChg>
        <pc:spChg chg="del">
          <ac:chgData name="Stuart C Wilde MBE" userId="effe1fc91cccb1d5" providerId="LiveId" clId="{0B7434C0-F6C9-5341-B016-8AA67EE59543}" dt="2023-12-05T20:14:13.898" v="970" actId="478"/>
          <ac:spMkLst>
            <pc:docMk/>
            <pc:sldMk cId="650714688" sldId="342"/>
            <ac:spMk id="29" creationId="{C5A8C257-B6E4-D850-0685-E36894744DCB}"/>
          </ac:spMkLst>
        </pc:spChg>
        <pc:cxnChg chg="del">
          <ac:chgData name="Stuart C Wilde MBE" userId="effe1fc91cccb1d5" providerId="LiveId" clId="{0B7434C0-F6C9-5341-B016-8AA67EE59543}" dt="2023-12-05T19:55:11.898" v="433" actId="478"/>
          <ac:cxnSpMkLst>
            <pc:docMk/>
            <pc:sldMk cId="650714688" sldId="342"/>
            <ac:cxnSpMk id="8" creationId="{50060E80-F1C3-4E50-B873-7CFDEEA90049}"/>
          </ac:cxnSpMkLst>
        </pc:cxnChg>
        <pc:cxnChg chg="del">
          <ac:chgData name="Stuart C Wilde MBE" userId="effe1fc91cccb1d5" providerId="LiveId" clId="{0B7434C0-F6C9-5341-B016-8AA67EE59543}" dt="2023-12-05T19:55:11.898" v="433" actId="478"/>
          <ac:cxnSpMkLst>
            <pc:docMk/>
            <pc:sldMk cId="650714688" sldId="342"/>
            <ac:cxnSpMk id="9" creationId="{01C52B09-2839-4160-A3C1-6BB201E5D53A}"/>
          </ac:cxnSpMkLst>
        </pc:cxnChg>
        <pc:cxnChg chg="del">
          <ac:chgData name="Stuart C Wilde MBE" userId="effe1fc91cccb1d5" providerId="LiveId" clId="{0B7434C0-F6C9-5341-B016-8AA67EE59543}" dt="2023-12-05T19:55:11.898" v="433" actId="478"/>
          <ac:cxnSpMkLst>
            <pc:docMk/>
            <pc:sldMk cId="650714688" sldId="342"/>
            <ac:cxnSpMk id="10" creationId="{FC6C2AB6-E695-4520-9F38-6B6A0DE36B04}"/>
          </ac:cxnSpMkLst>
        </pc:cxnChg>
        <pc:cxnChg chg="del">
          <ac:chgData name="Stuart C Wilde MBE" userId="effe1fc91cccb1d5" providerId="LiveId" clId="{0B7434C0-F6C9-5341-B016-8AA67EE59543}" dt="2023-12-05T19:55:11.898" v="433" actId="478"/>
          <ac:cxnSpMkLst>
            <pc:docMk/>
            <pc:sldMk cId="650714688" sldId="342"/>
            <ac:cxnSpMk id="11" creationId="{8F28B946-C7F6-4BF4-9E0C-3FACB97B07C7}"/>
          </ac:cxnSpMkLst>
        </pc:cxnChg>
      </pc:sldChg>
      <pc:sldChg chg="addSp delSp modSp mod">
        <pc:chgData name="Stuart C Wilde MBE" userId="effe1fc91cccb1d5" providerId="LiveId" clId="{0B7434C0-F6C9-5341-B016-8AA67EE59543}" dt="2023-12-07T12:55:57.424" v="1698" actId="1076"/>
        <pc:sldMkLst>
          <pc:docMk/>
          <pc:sldMk cId="1270165933" sldId="343"/>
        </pc:sldMkLst>
        <pc:spChg chg="add mod">
          <ac:chgData name="Stuart C Wilde MBE" userId="effe1fc91cccb1d5" providerId="LiveId" clId="{0B7434C0-F6C9-5341-B016-8AA67EE59543}" dt="2023-12-05T20:13:51.600" v="963" actId="20577"/>
          <ac:spMkLst>
            <pc:docMk/>
            <pc:sldMk cId="1270165933" sldId="343"/>
            <ac:spMk id="2" creationId="{0BA83884-88B8-72C3-37F1-FE2BBC18AB47}"/>
          </ac:spMkLst>
        </pc:spChg>
        <pc:spChg chg="del">
          <ac:chgData name="Stuart C Wilde MBE" userId="effe1fc91cccb1d5" providerId="LiveId" clId="{0B7434C0-F6C9-5341-B016-8AA67EE59543}" dt="2023-12-05T19:55:00.563" v="431" actId="478"/>
          <ac:spMkLst>
            <pc:docMk/>
            <pc:sldMk cId="1270165933" sldId="343"/>
            <ac:spMk id="4" creationId="{60735DC8-A105-4BD0-A57F-2FFC38AECE84}"/>
          </ac:spMkLst>
        </pc:spChg>
        <pc:spChg chg="mod">
          <ac:chgData name="Stuart C Wilde MBE" userId="effe1fc91cccb1d5" providerId="LiveId" clId="{0B7434C0-F6C9-5341-B016-8AA67EE59543}" dt="2023-12-07T12:55:57.424" v="1698" actId="1076"/>
          <ac:spMkLst>
            <pc:docMk/>
            <pc:sldMk cId="1270165933" sldId="343"/>
            <ac:spMk id="13" creationId="{1F7E0D0A-5D23-DEBC-5304-99E29E9F1984}"/>
          </ac:spMkLst>
        </pc:spChg>
        <pc:spChg chg="del">
          <ac:chgData name="Stuart C Wilde MBE" userId="effe1fc91cccb1d5" providerId="LiveId" clId="{0B7434C0-F6C9-5341-B016-8AA67EE59543}" dt="2023-12-05T19:55:00.563" v="431" actId="478"/>
          <ac:spMkLst>
            <pc:docMk/>
            <pc:sldMk cId="1270165933" sldId="343"/>
            <ac:spMk id="14" creationId="{8F43C2BE-FC11-4556-86F2-8EE2FBBF10D2}"/>
          </ac:spMkLst>
        </pc:spChg>
        <pc:spChg chg="mod">
          <ac:chgData name="Stuart C Wilde MBE" userId="effe1fc91cccb1d5" providerId="LiveId" clId="{0B7434C0-F6C9-5341-B016-8AA67EE59543}" dt="2023-12-07T12:55:57.424" v="1698" actId="1076"/>
          <ac:spMkLst>
            <pc:docMk/>
            <pc:sldMk cId="1270165933" sldId="343"/>
            <ac:spMk id="16" creationId="{A2CF4B76-D83D-79A3-2686-D7B60462F63C}"/>
          </ac:spMkLst>
        </pc:spChg>
        <pc:spChg chg="mod">
          <ac:chgData name="Stuart C Wilde MBE" userId="effe1fc91cccb1d5" providerId="LiveId" clId="{0B7434C0-F6C9-5341-B016-8AA67EE59543}" dt="2023-12-07T12:55:57.424" v="1698" actId="1076"/>
          <ac:spMkLst>
            <pc:docMk/>
            <pc:sldMk cId="1270165933" sldId="343"/>
            <ac:spMk id="18" creationId="{8C0F7BED-E454-4C2D-33A7-F651A9C4C88D}"/>
          </ac:spMkLst>
        </pc:spChg>
        <pc:spChg chg="mod">
          <ac:chgData name="Stuart C Wilde MBE" userId="effe1fc91cccb1d5" providerId="LiveId" clId="{0B7434C0-F6C9-5341-B016-8AA67EE59543}" dt="2023-12-07T12:55:57.424" v="1698" actId="1076"/>
          <ac:spMkLst>
            <pc:docMk/>
            <pc:sldMk cId="1270165933" sldId="343"/>
            <ac:spMk id="20" creationId="{9DDDC3FE-CF6C-4C1D-4C2C-2C8AB8A7C231}"/>
          </ac:spMkLst>
        </pc:spChg>
        <pc:spChg chg="del">
          <ac:chgData name="Stuart C Wilde MBE" userId="effe1fc91cccb1d5" providerId="LiveId" clId="{0B7434C0-F6C9-5341-B016-8AA67EE59543}" dt="2023-12-05T19:55:00.563" v="431" actId="478"/>
          <ac:spMkLst>
            <pc:docMk/>
            <pc:sldMk cId="1270165933" sldId="343"/>
            <ac:spMk id="25" creationId="{F54BD576-CC82-43DA-A008-C28EF60A448A}"/>
          </ac:spMkLst>
        </pc:spChg>
        <pc:spChg chg="del">
          <ac:chgData name="Stuart C Wilde MBE" userId="effe1fc91cccb1d5" providerId="LiveId" clId="{0B7434C0-F6C9-5341-B016-8AA67EE59543}" dt="2023-12-05T20:13:46.636" v="958" actId="478"/>
          <ac:spMkLst>
            <pc:docMk/>
            <pc:sldMk cId="1270165933" sldId="343"/>
            <ac:spMk id="29" creationId="{C5A8C257-B6E4-D850-0685-E36894744DCB}"/>
          </ac:spMkLst>
        </pc:spChg>
        <pc:picChg chg="mod">
          <ac:chgData name="Stuart C Wilde MBE" userId="effe1fc91cccb1d5" providerId="LiveId" clId="{0B7434C0-F6C9-5341-B016-8AA67EE59543}" dt="2023-12-07T12:55:57.424" v="1698" actId="1076"/>
          <ac:picMkLst>
            <pc:docMk/>
            <pc:sldMk cId="1270165933" sldId="343"/>
            <ac:picMk id="5" creationId="{101A3CB5-30EA-D940-7A62-3207E37D9C92}"/>
          </ac:picMkLst>
        </pc:picChg>
        <pc:picChg chg="mod">
          <ac:chgData name="Stuart C Wilde MBE" userId="effe1fc91cccb1d5" providerId="LiveId" clId="{0B7434C0-F6C9-5341-B016-8AA67EE59543}" dt="2023-12-07T12:55:57.424" v="1698" actId="1076"/>
          <ac:picMkLst>
            <pc:docMk/>
            <pc:sldMk cId="1270165933" sldId="343"/>
            <ac:picMk id="17" creationId="{B0AE3952-BCD6-05FF-D852-B5DA0D1D351C}"/>
          </ac:picMkLst>
        </pc:picChg>
        <pc:cxnChg chg="del">
          <ac:chgData name="Stuart C Wilde MBE" userId="effe1fc91cccb1d5" providerId="LiveId" clId="{0B7434C0-F6C9-5341-B016-8AA67EE59543}" dt="2023-12-05T19:55:00.563" v="431" actId="478"/>
          <ac:cxnSpMkLst>
            <pc:docMk/>
            <pc:sldMk cId="1270165933" sldId="343"/>
            <ac:cxnSpMk id="8" creationId="{50060E80-F1C3-4E50-B873-7CFDEEA90049}"/>
          </ac:cxnSpMkLst>
        </pc:cxnChg>
        <pc:cxnChg chg="del">
          <ac:chgData name="Stuart C Wilde MBE" userId="effe1fc91cccb1d5" providerId="LiveId" clId="{0B7434C0-F6C9-5341-B016-8AA67EE59543}" dt="2023-12-05T19:55:00.563" v="431" actId="478"/>
          <ac:cxnSpMkLst>
            <pc:docMk/>
            <pc:sldMk cId="1270165933" sldId="343"/>
            <ac:cxnSpMk id="9" creationId="{01C52B09-2839-4160-A3C1-6BB201E5D53A}"/>
          </ac:cxnSpMkLst>
        </pc:cxnChg>
        <pc:cxnChg chg="del">
          <ac:chgData name="Stuart C Wilde MBE" userId="effe1fc91cccb1d5" providerId="LiveId" clId="{0B7434C0-F6C9-5341-B016-8AA67EE59543}" dt="2023-12-05T19:55:00.563" v="431" actId="478"/>
          <ac:cxnSpMkLst>
            <pc:docMk/>
            <pc:sldMk cId="1270165933" sldId="343"/>
            <ac:cxnSpMk id="10" creationId="{FC6C2AB6-E695-4520-9F38-6B6A0DE36B04}"/>
          </ac:cxnSpMkLst>
        </pc:cxnChg>
        <pc:cxnChg chg="del">
          <ac:chgData name="Stuart C Wilde MBE" userId="effe1fc91cccb1d5" providerId="LiveId" clId="{0B7434C0-F6C9-5341-B016-8AA67EE59543}" dt="2023-12-05T19:55:00.563" v="431" actId="478"/>
          <ac:cxnSpMkLst>
            <pc:docMk/>
            <pc:sldMk cId="1270165933" sldId="343"/>
            <ac:cxnSpMk id="11" creationId="{8F28B946-C7F6-4BF4-9E0C-3FACB97B07C7}"/>
          </ac:cxnSpMkLst>
        </pc:cxnChg>
        <pc:cxnChg chg="mod">
          <ac:chgData name="Stuart C Wilde MBE" userId="effe1fc91cccb1d5" providerId="LiveId" clId="{0B7434C0-F6C9-5341-B016-8AA67EE59543}" dt="2023-12-07T12:55:57.424" v="1698" actId="1076"/>
          <ac:cxnSpMkLst>
            <pc:docMk/>
            <pc:sldMk cId="1270165933" sldId="343"/>
            <ac:cxnSpMk id="15" creationId="{F409432C-00CD-212A-FB82-05FC014F2F18}"/>
          </ac:cxnSpMkLst>
        </pc:cxnChg>
        <pc:cxnChg chg="mod">
          <ac:chgData name="Stuart C Wilde MBE" userId="effe1fc91cccb1d5" providerId="LiveId" clId="{0B7434C0-F6C9-5341-B016-8AA67EE59543}" dt="2023-12-07T12:55:57.424" v="1698" actId="1076"/>
          <ac:cxnSpMkLst>
            <pc:docMk/>
            <pc:sldMk cId="1270165933" sldId="343"/>
            <ac:cxnSpMk id="19" creationId="{3D937A5E-9857-AA63-B933-9ACC0765C88A}"/>
          </ac:cxnSpMkLst>
        </pc:cxnChg>
      </pc:sldChg>
      <pc:sldChg chg="addSp delSp modSp mod">
        <pc:chgData name="Stuart C Wilde MBE" userId="effe1fc91cccb1d5" providerId="LiveId" clId="{0B7434C0-F6C9-5341-B016-8AA67EE59543}" dt="2023-12-07T12:56:16.326" v="1699" actId="1076"/>
        <pc:sldMkLst>
          <pc:docMk/>
          <pc:sldMk cId="1503810612" sldId="344"/>
        </pc:sldMkLst>
        <pc:spChg chg="add mod">
          <ac:chgData name="Stuart C Wilde MBE" userId="effe1fc91cccb1d5" providerId="LiveId" clId="{0B7434C0-F6C9-5341-B016-8AA67EE59543}" dt="2023-12-05T20:14:00.501" v="968" actId="20577"/>
          <ac:spMkLst>
            <pc:docMk/>
            <pc:sldMk cId="1503810612" sldId="344"/>
            <ac:spMk id="3" creationId="{31B119E8-852E-18FF-162D-8E5CE3C74420}"/>
          </ac:spMkLst>
        </pc:spChg>
        <pc:spChg chg="del">
          <ac:chgData name="Stuart C Wilde MBE" userId="effe1fc91cccb1d5" providerId="LiveId" clId="{0B7434C0-F6C9-5341-B016-8AA67EE59543}" dt="2023-12-05T19:55:05.729" v="432" actId="478"/>
          <ac:spMkLst>
            <pc:docMk/>
            <pc:sldMk cId="1503810612" sldId="344"/>
            <ac:spMk id="4" creationId="{60735DC8-A105-4BD0-A57F-2FFC38AECE84}"/>
          </ac:spMkLst>
        </pc:spChg>
        <pc:spChg chg="mod">
          <ac:chgData name="Stuart C Wilde MBE" userId="effe1fc91cccb1d5" providerId="LiveId" clId="{0B7434C0-F6C9-5341-B016-8AA67EE59543}" dt="2023-12-07T12:56:16.326" v="1699" actId="1076"/>
          <ac:spMkLst>
            <pc:docMk/>
            <pc:sldMk cId="1503810612" sldId="344"/>
            <ac:spMk id="7" creationId="{95AAD6B1-2940-426B-5726-211F38B5B851}"/>
          </ac:spMkLst>
        </pc:spChg>
        <pc:spChg chg="del">
          <ac:chgData name="Stuart C Wilde MBE" userId="effe1fc91cccb1d5" providerId="LiveId" clId="{0B7434C0-F6C9-5341-B016-8AA67EE59543}" dt="2023-12-05T19:55:05.729" v="432" actId="478"/>
          <ac:spMkLst>
            <pc:docMk/>
            <pc:sldMk cId="1503810612" sldId="344"/>
            <ac:spMk id="14" creationId="{8F43C2BE-FC11-4556-86F2-8EE2FBBF10D2}"/>
          </ac:spMkLst>
        </pc:spChg>
        <pc:spChg chg="mod">
          <ac:chgData name="Stuart C Wilde MBE" userId="effe1fc91cccb1d5" providerId="LiveId" clId="{0B7434C0-F6C9-5341-B016-8AA67EE59543}" dt="2023-12-07T12:56:16.326" v="1699" actId="1076"/>
          <ac:spMkLst>
            <pc:docMk/>
            <pc:sldMk cId="1503810612" sldId="344"/>
            <ac:spMk id="16" creationId="{3D760164-FB6B-F741-4429-6A6029985FE3}"/>
          </ac:spMkLst>
        </pc:spChg>
        <pc:spChg chg="mod">
          <ac:chgData name="Stuart C Wilde MBE" userId="effe1fc91cccb1d5" providerId="LiveId" clId="{0B7434C0-F6C9-5341-B016-8AA67EE59543}" dt="2023-12-07T12:56:16.326" v="1699" actId="1076"/>
          <ac:spMkLst>
            <pc:docMk/>
            <pc:sldMk cId="1503810612" sldId="344"/>
            <ac:spMk id="18" creationId="{F231AE74-2595-5D0D-2AA1-6542BDC34D51}"/>
          </ac:spMkLst>
        </pc:spChg>
        <pc:spChg chg="mod">
          <ac:chgData name="Stuart C Wilde MBE" userId="effe1fc91cccb1d5" providerId="LiveId" clId="{0B7434C0-F6C9-5341-B016-8AA67EE59543}" dt="2023-12-07T12:56:16.326" v="1699" actId="1076"/>
          <ac:spMkLst>
            <pc:docMk/>
            <pc:sldMk cId="1503810612" sldId="344"/>
            <ac:spMk id="19" creationId="{5D04B92F-D779-87D2-D4A7-E24EA2E5B8BF}"/>
          </ac:spMkLst>
        </pc:spChg>
        <pc:spChg chg="mod">
          <ac:chgData name="Stuart C Wilde MBE" userId="effe1fc91cccb1d5" providerId="LiveId" clId="{0B7434C0-F6C9-5341-B016-8AA67EE59543}" dt="2023-12-07T12:56:16.326" v="1699" actId="1076"/>
          <ac:spMkLst>
            <pc:docMk/>
            <pc:sldMk cId="1503810612" sldId="344"/>
            <ac:spMk id="20" creationId="{F0F4FD4F-ECE1-1FA5-2DED-D363D5657B8B}"/>
          </ac:spMkLst>
        </pc:spChg>
        <pc:spChg chg="del">
          <ac:chgData name="Stuart C Wilde MBE" userId="effe1fc91cccb1d5" providerId="LiveId" clId="{0B7434C0-F6C9-5341-B016-8AA67EE59543}" dt="2023-12-05T19:55:05.729" v="432" actId="478"/>
          <ac:spMkLst>
            <pc:docMk/>
            <pc:sldMk cId="1503810612" sldId="344"/>
            <ac:spMk id="25" creationId="{F54BD576-CC82-43DA-A008-C28EF60A448A}"/>
          </ac:spMkLst>
        </pc:spChg>
        <pc:spChg chg="del">
          <ac:chgData name="Stuart C Wilde MBE" userId="effe1fc91cccb1d5" providerId="LiveId" clId="{0B7434C0-F6C9-5341-B016-8AA67EE59543}" dt="2023-12-05T20:14:04.154" v="969" actId="478"/>
          <ac:spMkLst>
            <pc:docMk/>
            <pc:sldMk cId="1503810612" sldId="344"/>
            <ac:spMk id="29" creationId="{C5A8C257-B6E4-D850-0685-E36894744DCB}"/>
          </ac:spMkLst>
        </pc:spChg>
        <pc:spChg chg="mod">
          <ac:chgData name="Stuart C Wilde MBE" userId="effe1fc91cccb1d5" providerId="LiveId" clId="{0B7434C0-F6C9-5341-B016-8AA67EE59543}" dt="2023-12-07T12:56:16.326" v="1699" actId="1076"/>
          <ac:spMkLst>
            <pc:docMk/>
            <pc:sldMk cId="1503810612" sldId="344"/>
            <ac:spMk id="30" creationId="{064756B3-F404-889B-ECB2-6686FEDA1838}"/>
          </ac:spMkLst>
        </pc:spChg>
        <pc:spChg chg="mod">
          <ac:chgData name="Stuart C Wilde MBE" userId="effe1fc91cccb1d5" providerId="LiveId" clId="{0B7434C0-F6C9-5341-B016-8AA67EE59543}" dt="2023-12-07T12:56:16.326" v="1699" actId="1076"/>
          <ac:spMkLst>
            <pc:docMk/>
            <pc:sldMk cId="1503810612" sldId="344"/>
            <ac:spMk id="31" creationId="{7142640A-9B0B-7C8F-677E-DC87358F31E9}"/>
          </ac:spMkLst>
        </pc:spChg>
        <pc:spChg chg="mod">
          <ac:chgData name="Stuart C Wilde MBE" userId="effe1fc91cccb1d5" providerId="LiveId" clId="{0B7434C0-F6C9-5341-B016-8AA67EE59543}" dt="2023-12-07T12:56:16.326" v="1699" actId="1076"/>
          <ac:spMkLst>
            <pc:docMk/>
            <pc:sldMk cId="1503810612" sldId="344"/>
            <ac:spMk id="43" creationId="{44EB4E8F-0DBE-F0ED-0212-2673FC1390E5}"/>
          </ac:spMkLst>
        </pc:spChg>
        <pc:spChg chg="mod">
          <ac:chgData name="Stuart C Wilde MBE" userId="effe1fc91cccb1d5" providerId="LiveId" clId="{0B7434C0-F6C9-5341-B016-8AA67EE59543}" dt="2023-12-07T12:56:16.326" v="1699" actId="1076"/>
          <ac:spMkLst>
            <pc:docMk/>
            <pc:sldMk cId="1503810612" sldId="344"/>
            <ac:spMk id="60" creationId="{A7BBC348-50B6-B194-7D9E-6F73CA493C8B}"/>
          </ac:spMkLst>
        </pc:spChg>
        <pc:spChg chg="mod">
          <ac:chgData name="Stuart C Wilde MBE" userId="effe1fc91cccb1d5" providerId="LiveId" clId="{0B7434C0-F6C9-5341-B016-8AA67EE59543}" dt="2023-12-07T12:56:16.326" v="1699" actId="1076"/>
          <ac:spMkLst>
            <pc:docMk/>
            <pc:sldMk cId="1503810612" sldId="344"/>
            <ac:spMk id="61" creationId="{8F8B71A6-777F-D3D9-35E3-D18B14BE7D7A}"/>
          </ac:spMkLst>
        </pc:spChg>
        <pc:picChg chg="mod">
          <ac:chgData name="Stuart C Wilde MBE" userId="effe1fc91cccb1d5" providerId="LiveId" clId="{0B7434C0-F6C9-5341-B016-8AA67EE59543}" dt="2023-12-07T12:56:16.326" v="1699" actId="1076"/>
          <ac:picMkLst>
            <pc:docMk/>
            <pc:sldMk cId="1503810612" sldId="344"/>
            <ac:picMk id="6" creationId="{D34886EC-0F40-946C-062C-6686A766AC10}"/>
          </ac:picMkLst>
        </pc:picChg>
        <pc:picChg chg="mod">
          <ac:chgData name="Stuart C Wilde MBE" userId="effe1fc91cccb1d5" providerId="LiveId" clId="{0B7434C0-F6C9-5341-B016-8AA67EE59543}" dt="2023-12-07T12:56:16.326" v="1699" actId="1076"/>
          <ac:picMkLst>
            <pc:docMk/>
            <pc:sldMk cId="1503810612" sldId="344"/>
            <ac:picMk id="12" creationId="{E72051A5-436E-4266-1E60-D6CF801DAE05}"/>
          </ac:picMkLst>
        </pc:picChg>
        <pc:picChg chg="mod">
          <ac:chgData name="Stuart C Wilde MBE" userId="effe1fc91cccb1d5" providerId="LiveId" clId="{0B7434C0-F6C9-5341-B016-8AA67EE59543}" dt="2023-12-07T12:56:16.326" v="1699" actId="1076"/>
          <ac:picMkLst>
            <pc:docMk/>
            <pc:sldMk cId="1503810612" sldId="344"/>
            <ac:picMk id="23" creationId="{F098476B-FDB3-6DFD-7528-607EB6D2336A}"/>
          </ac:picMkLst>
        </pc:picChg>
        <pc:picChg chg="mod">
          <ac:chgData name="Stuart C Wilde MBE" userId="effe1fc91cccb1d5" providerId="LiveId" clId="{0B7434C0-F6C9-5341-B016-8AA67EE59543}" dt="2023-12-07T12:56:16.326" v="1699" actId="1076"/>
          <ac:picMkLst>
            <pc:docMk/>
            <pc:sldMk cId="1503810612" sldId="344"/>
            <ac:picMk id="42" creationId="{1CC00439-0756-0592-DCDD-D60B9ED5690C}"/>
          </ac:picMkLst>
        </pc:picChg>
        <pc:cxnChg chg="mod">
          <ac:chgData name="Stuart C Wilde MBE" userId="effe1fc91cccb1d5" providerId="LiveId" clId="{0B7434C0-F6C9-5341-B016-8AA67EE59543}" dt="2023-12-07T12:56:16.326" v="1699" actId="1076"/>
          <ac:cxnSpMkLst>
            <pc:docMk/>
            <pc:sldMk cId="1503810612" sldId="344"/>
            <ac:cxnSpMk id="2" creationId="{F380012C-4BB4-0DA7-2552-08E62CA3587B}"/>
          </ac:cxnSpMkLst>
        </pc:cxnChg>
        <pc:cxnChg chg="del">
          <ac:chgData name="Stuart C Wilde MBE" userId="effe1fc91cccb1d5" providerId="LiveId" clId="{0B7434C0-F6C9-5341-B016-8AA67EE59543}" dt="2023-12-05T19:55:05.729" v="432" actId="478"/>
          <ac:cxnSpMkLst>
            <pc:docMk/>
            <pc:sldMk cId="1503810612" sldId="344"/>
            <ac:cxnSpMk id="8" creationId="{50060E80-F1C3-4E50-B873-7CFDEEA90049}"/>
          </ac:cxnSpMkLst>
        </pc:cxnChg>
        <pc:cxnChg chg="del">
          <ac:chgData name="Stuart C Wilde MBE" userId="effe1fc91cccb1d5" providerId="LiveId" clId="{0B7434C0-F6C9-5341-B016-8AA67EE59543}" dt="2023-12-05T19:55:05.729" v="432" actId="478"/>
          <ac:cxnSpMkLst>
            <pc:docMk/>
            <pc:sldMk cId="1503810612" sldId="344"/>
            <ac:cxnSpMk id="9" creationId="{01C52B09-2839-4160-A3C1-6BB201E5D53A}"/>
          </ac:cxnSpMkLst>
        </pc:cxnChg>
        <pc:cxnChg chg="del">
          <ac:chgData name="Stuart C Wilde MBE" userId="effe1fc91cccb1d5" providerId="LiveId" clId="{0B7434C0-F6C9-5341-B016-8AA67EE59543}" dt="2023-12-05T19:55:05.729" v="432" actId="478"/>
          <ac:cxnSpMkLst>
            <pc:docMk/>
            <pc:sldMk cId="1503810612" sldId="344"/>
            <ac:cxnSpMk id="10" creationId="{FC6C2AB6-E695-4520-9F38-6B6A0DE36B04}"/>
          </ac:cxnSpMkLst>
        </pc:cxnChg>
        <pc:cxnChg chg="del">
          <ac:chgData name="Stuart C Wilde MBE" userId="effe1fc91cccb1d5" providerId="LiveId" clId="{0B7434C0-F6C9-5341-B016-8AA67EE59543}" dt="2023-12-05T19:55:05.729" v="432" actId="478"/>
          <ac:cxnSpMkLst>
            <pc:docMk/>
            <pc:sldMk cId="1503810612" sldId="344"/>
            <ac:cxnSpMk id="11" creationId="{8F28B946-C7F6-4BF4-9E0C-3FACB97B07C7}"/>
          </ac:cxnSpMkLst>
        </pc:cxnChg>
        <pc:cxnChg chg="mod">
          <ac:chgData name="Stuart C Wilde MBE" userId="effe1fc91cccb1d5" providerId="LiveId" clId="{0B7434C0-F6C9-5341-B016-8AA67EE59543}" dt="2023-12-07T12:56:16.326" v="1699" actId="1076"/>
          <ac:cxnSpMkLst>
            <pc:docMk/>
            <pc:sldMk cId="1503810612" sldId="344"/>
            <ac:cxnSpMk id="13" creationId="{80C41F8F-240A-4108-09A3-865BAB06CB79}"/>
          </ac:cxnSpMkLst>
        </pc:cxnChg>
        <pc:cxnChg chg="mod">
          <ac:chgData name="Stuart C Wilde MBE" userId="effe1fc91cccb1d5" providerId="LiveId" clId="{0B7434C0-F6C9-5341-B016-8AA67EE59543}" dt="2023-12-07T12:56:16.326" v="1699" actId="1076"/>
          <ac:cxnSpMkLst>
            <pc:docMk/>
            <pc:sldMk cId="1503810612" sldId="344"/>
            <ac:cxnSpMk id="21" creationId="{2ADBBE02-2C4B-13DD-A14D-4E6888B5EDA8}"/>
          </ac:cxnSpMkLst>
        </pc:cxnChg>
        <pc:cxnChg chg="mod">
          <ac:chgData name="Stuart C Wilde MBE" userId="effe1fc91cccb1d5" providerId="LiveId" clId="{0B7434C0-F6C9-5341-B016-8AA67EE59543}" dt="2023-12-07T12:56:16.326" v="1699" actId="1076"/>
          <ac:cxnSpMkLst>
            <pc:docMk/>
            <pc:sldMk cId="1503810612" sldId="344"/>
            <ac:cxnSpMk id="24" creationId="{9CDFDBBF-3F26-7571-17C8-54B37D177B38}"/>
          </ac:cxnSpMkLst>
        </pc:cxnChg>
        <pc:cxnChg chg="mod">
          <ac:chgData name="Stuart C Wilde MBE" userId="effe1fc91cccb1d5" providerId="LiveId" clId="{0B7434C0-F6C9-5341-B016-8AA67EE59543}" dt="2023-12-07T12:56:16.326" v="1699" actId="1076"/>
          <ac:cxnSpMkLst>
            <pc:docMk/>
            <pc:sldMk cId="1503810612" sldId="344"/>
            <ac:cxnSpMk id="44" creationId="{EF024758-B664-E23C-19E8-9156CDBA0B7B}"/>
          </ac:cxnSpMkLst>
        </pc:cxnChg>
        <pc:cxnChg chg="mod">
          <ac:chgData name="Stuart C Wilde MBE" userId="effe1fc91cccb1d5" providerId="LiveId" clId="{0B7434C0-F6C9-5341-B016-8AA67EE59543}" dt="2023-12-07T12:56:16.326" v="1699" actId="1076"/>
          <ac:cxnSpMkLst>
            <pc:docMk/>
            <pc:sldMk cId="1503810612" sldId="344"/>
            <ac:cxnSpMk id="45" creationId="{422EF5B6-E9CD-437D-D84F-7EDF0E1DC12D}"/>
          </ac:cxnSpMkLst>
        </pc:cxnChg>
        <pc:cxnChg chg="mod">
          <ac:chgData name="Stuart C Wilde MBE" userId="effe1fc91cccb1d5" providerId="LiveId" clId="{0B7434C0-F6C9-5341-B016-8AA67EE59543}" dt="2023-12-07T12:56:16.326" v="1699" actId="1076"/>
          <ac:cxnSpMkLst>
            <pc:docMk/>
            <pc:sldMk cId="1503810612" sldId="344"/>
            <ac:cxnSpMk id="52" creationId="{BD068D04-25B8-F9FC-A551-D9BD04E89A40}"/>
          </ac:cxnSpMkLst>
        </pc:cxnChg>
        <pc:cxnChg chg="mod">
          <ac:chgData name="Stuart C Wilde MBE" userId="effe1fc91cccb1d5" providerId="LiveId" clId="{0B7434C0-F6C9-5341-B016-8AA67EE59543}" dt="2023-12-07T12:56:16.326" v="1699" actId="1076"/>
          <ac:cxnSpMkLst>
            <pc:docMk/>
            <pc:sldMk cId="1503810612" sldId="344"/>
            <ac:cxnSpMk id="62" creationId="{A4C55FC3-D092-132C-0BC9-C24C2A64118A}"/>
          </ac:cxnSpMkLst>
        </pc:cxnChg>
      </pc:sldChg>
      <pc:sldChg chg="addSp delSp modSp mod">
        <pc:chgData name="Stuart C Wilde MBE" userId="effe1fc91cccb1d5" providerId="LiveId" clId="{0B7434C0-F6C9-5341-B016-8AA67EE59543}" dt="2023-12-07T16:33:14.521" v="1704" actId="1076"/>
        <pc:sldMkLst>
          <pc:docMk/>
          <pc:sldMk cId="3859707570" sldId="345"/>
        </pc:sldMkLst>
        <pc:spChg chg="add mod">
          <ac:chgData name="Stuart C Wilde MBE" userId="effe1fc91cccb1d5" providerId="LiveId" clId="{0B7434C0-F6C9-5341-B016-8AA67EE59543}" dt="2023-12-05T20:14:35.412" v="979" actId="20577"/>
          <ac:spMkLst>
            <pc:docMk/>
            <pc:sldMk cId="3859707570" sldId="345"/>
            <ac:spMk id="2" creationId="{591575F8-5A93-CCB0-15EC-2D620907B4EC}"/>
          </ac:spMkLst>
        </pc:spChg>
        <pc:spChg chg="del">
          <ac:chgData name="Stuart C Wilde MBE" userId="effe1fc91cccb1d5" providerId="LiveId" clId="{0B7434C0-F6C9-5341-B016-8AA67EE59543}" dt="2023-12-05T19:55:18.467" v="434" actId="478"/>
          <ac:spMkLst>
            <pc:docMk/>
            <pc:sldMk cId="3859707570" sldId="345"/>
            <ac:spMk id="4" creationId="{60735DC8-A105-4BD0-A57F-2FFC38AECE84}"/>
          </ac:spMkLst>
        </pc:spChg>
        <pc:spChg chg="mod">
          <ac:chgData name="Stuart C Wilde MBE" userId="effe1fc91cccb1d5" providerId="LiveId" clId="{0B7434C0-F6C9-5341-B016-8AA67EE59543}" dt="2023-12-07T16:33:14.521" v="1704" actId="1076"/>
          <ac:spMkLst>
            <pc:docMk/>
            <pc:sldMk cId="3859707570" sldId="345"/>
            <ac:spMk id="7" creationId="{0308B64B-A55B-5895-6523-E2EEAAB56DFB}"/>
          </ac:spMkLst>
        </pc:spChg>
        <pc:spChg chg="del">
          <ac:chgData name="Stuart C Wilde MBE" userId="effe1fc91cccb1d5" providerId="LiveId" clId="{0B7434C0-F6C9-5341-B016-8AA67EE59543}" dt="2023-12-05T19:55:18.467" v="434" actId="478"/>
          <ac:spMkLst>
            <pc:docMk/>
            <pc:sldMk cId="3859707570" sldId="345"/>
            <ac:spMk id="14" creationId="{8F43C2BE-FC11-4556-86F2-8EE2FBBF10D2}"/>
          </ac:spMkLst>
        </pc:spChg>
        <pc:spChg chg="mod">
          <ac:chgData name="Stuart C Wilde MBE" userId="effe1fc91cccb1d5" providerId="LiveId" clId="{0B7434C0-F6C9-5341-B016-8AA67EE59543}" dt="2023-12-07T16:33:14.521" v="1704" actId="1076"/>
          <ac:spMkLst>
            <pc:docMk/>
            <pc:sldMk cId="3859707570" sldId="345"/>
            <ac:spMk id="16" creationId="{85B36F31-0980-C798-31F4-3EFD5B7C5A9D}"/>
          </ac:spMkLst>
        </pc:spChg>
        <pc:spChg chg="mod">
          <ac:chgData name="Stuart C Wilde MBE" userId="effe1fc91cccb1d5" providerId="LiveId" clId="{0B7434C0-F6C9-5341-B016-8AA67EE59543}" dt="2023-12-07T16:33:14.521" v="1704" actId="1076"/>
          <ac:spMkLst>
            <pc:docMk/>
            <pc:sldMk cId="3859707570" sldId="345"/>
            <ac:spMk id="22" creationId="{C17F914F-9D3F-97A2-B2CD-1A1A422592D5}"/>
          </ac:spMkLst>
        </pc:spChg>
        <pc:spChg chg="mod">
          <ac:chgData name="Stuart C Wilde MBE" userId="effe1fc91cccb1d5" providerId="LiveId" clId="{0B7434C0-F6C9-5341-B016-8AA67EE59543}" dt="2023-12-07T16:33:14.521" v="1704" actId="1076"/>
          <ac:spMkLst>
            <pc:docMk/>
            <pc:sldMk cId="3859707570" sldId="345"/>
            <ac:spMk id="24" creationId="{087044FF-AD22-9CA5-5E05-6613D81110C1}"/>
          </ac:spMkLst>
        </pc:spChg>
        <pc:spChg chg="del">
          <ac:chgData name="Stuart C Wilde MBE" userId="effe1fc91cccb1d5" providerId="LiveId" clId="{0B7434C0-F6C9-5341-B016-8AA67EE59543}" dt="2023-12-05T19:55:18.467" v="434" actId="478"/>
          <ac:spMkLst>
            <pc:docMk/>
            <pc:sldMk cId="3859707570" sldId="345"/>
            <ac:spMk id="25" creationId="{F54BD576-CC82-43DA-A008-C28EF60A448A}"/>
          </ac:spMkLst>
        </pc:spChg>
        <pc:spChg chg="mod">
          <ac:chgData name="Stuart C Wilde MBE" userId="effe1fc91cccb1d5" providerId="LiveId" clId="{0B7434C0-F6C9-5341-B016-8AA67EE59543}" dt="2023-12-07T16:33:14.521" v="1704" actId="1076"/>
          <ac:spMkLst>
            <pc:docMk/>
            <pc:sldMk cId="3859707570" sldId="345"/>
            <ac:spMk id="28" creationId="{2D90EF82-C6B2-6715-0B6D-B6FE51BE3BBD}"/>
          </ac:spMkLst>
        </pc:spChg>
        <pc:spChg chg="del">
          <ac:chgData name="Stuart C Wilde MBE" userId="effe1fc91cccb1d5" providerId="LiveId" clId="{0B7434C0-F6C9-5341-B016-8AA67EE59543}" dt="2023-12-05T20:14:29.933" v="976" actId="478"/>
          <ac:spMkLst>
            <pc:docMk/>
            <pc:sldMk cId="3859707570" sldId="345"/>
            <ac:spMk id="29" creationId="{C5A8C257-B6E4-D850-0685-E36894744DCB}"/>
          </ac:spMkLst>
        </pc:spChg>
        <pc:spChg chg="mod">
          <ac:chgData name="Stuart C Wilde MBE" userId="effe1fc91cccb1d5" providerId="LiveId" clId="{0B7434C0-F6C9-5341-B016-8AA67EE59543}" dt="2023-12-07T16:33:14.521" v="1704" actId="1076"/>
          <ac:spMkLst>
            <pc:docMk/>
            <pc:sldMk cId="3859707570" sldId="345"/>
            <ac:spMk id="30" creationId="{D4E933DA-4088-DF91-9691-17195AD06958}"/>
          </ac:spMkLst>
        </pc:spChg>
        <pc:picChg chg="mod">
          <ac:chgData name="Stuart C Wilde MBE" userId="effe1fc91cccb1d5" providerId="LiveId" clId="{0B7434C0-F6C9-5341-B016-8AA67EE59543}" dt="2023-12-07T16:33:14.521" v="1704" actId="1076"/>
          <ac:picMkLst>
            <pc:docMk/>
            <pc:sldMk cId="3859707570" sldId="345"/>
            <ac:picMk id="3" creationId="{0BDACABC-BD93-B103-927C-7F3EABB34BE8}"/>
          </ac:picMkLst>
        </pc:picChg>
        <pc:picChg chg="mod">
          <ac:chgData name="Stuart C Wilde MBE" userId="effe1fc91cccb1d5" providerId="LiveId" clId="{0B7434C0-F6C9-5341-B016-8AA67EE59543}" dt="2023-12-07T16:33:14.521" v="1704" actId="1076"/>
          <ac:picMkLst>
            <pc:docMk/>
            <pc:sldMk cId="3859707570" sldId="345"/>
            <ac:picMk id="19" creationId="{86328860-A29B-5853-1CE8-D40E5413305B}"/>
          </ac:picMkLst>
        </pc:picChg>
        <pc:picChg chg="mod">
          <ac:chgData name="Stuart C Wilde MBE" userId="effe1fc91cccb1d5" providerId="LiveId" clId="{0B7434C0-F6C9-5341-B016-8AA67EE59543}" dt="2023-12-07T16:33:14.521" v="1704" actId="1076"/>
          <ac:picMkLst>
            <pc:docMk/>
            <pc:sldMk cId="3859707570" sldId="345"/>
            <ac:picMk id="21" creationId="{3F18A71C-DD8E-1795-1EA2-A929909A488E}"/>
          </ac:picMkLst>
        </pc:picChg>
        <pc:cxnChg chg="del">
          <ac:chgData name="Stuart C Wilde MBE" userId="effe1fc91cccb1d5" providerId="LiveId" clId="{0B7434C0-F6C9-5341-B016-8AA67EE59543}" dt="2023-12-05T19:55:18.467" v="434" actId="478"/>
          <ac:cxnSpMkLst>
            <pc:docMk/>
            <pc:sldMk cId="3859707570" sldId="345"/>
            <ac:cxnSpMk id="8" creationId="{50060E80-F1C3-4E50-B873-7CFDEEA90049}"/>
          </ac:cxnSpMkLst>
        </pc:cxnChg>
        <pc:cxnChg chg="del">
          <ac:chgData name="Stuart C Wilde MBE" userId="effe1fc91cccb1d5" providerId="LiveId" clId="{0B7434C0-F6C9-5341-B016-8AA67EE59543}" dt="2023-12-05T19:55:18.467" v="434" actId="478"/>
          <ac:cxnSpMkLst>
            <pc:docMk/>
            <pc:sldMk cId="3859707570" sldId="345"/>
            <ac:cxnSpMk id="9" creationId="{01C52B09-2839-4160-A3C1-6BB201E5D53A}"/>
          </ac:cxnSpMkLst>
        </pc:cxnChg>
        <pc:cxnChg chg="del">
          <ac:chgData name="Stuart C Wilde MBE" userId="effe1fc91cccb1d5" providerId="LiveId" clId="{0B7434C0-F6C9-5341-B016-8AA67EE59543}" dt="2023-12-05T19:55:18.467" v="434" actId="478"/>
          <ac:cxnSpMkLst>
            <pc:docMk/>
            <pc:sldMk cId="3859707570" sldId="345"/>
            <ac:cxnSpMk id="10" creationId="{FC6C2AB6-E695-4520-9F38-6B6A0DE36B04}"/>
          </ac:cxnSpMkLst>
        </pc:cxnChg>
        <pc:cxnChg chg="del">
          <ac:chgData name="Stuart C Wilde MBE" userId="effe1fc91cccb1d5" providerId="LiveId" clId="{0B7434C0-F6C9-5341-B016-8AA67EE59543}" dt="2023-12-05T19:55:18.467" v="434" actId="478"/>
          <ac:cxnSpMkLst>
            <pc:docMk/>
            <pc:sldMk cId="3859707570" sldId="345"/>
            <ac:cxnSpMk id="11" creationId="{8F28B946-C7F6-4BF4-9E0C-3FACB97B07C7}"/>
          </ac:cxnSpMkLst>
        </pc:cxnChg>
        <pc:cxnChg chg="mod">
          <ac:chgData name="Stuart C Wilde MBE" userId="effe1fc91cccb1d5" providerId="LiveId" clId="{0B7434C0-F6C9-5341-B016-8AA67EE59543}" dt="2023-12-07T16:33:14.521" v="1704" actId="1076"/>
          <ac:cxnSpMkLst>
            <pc:docMk/>
            <pc:sldMk cId="3859707570" sldId="345"/>
            <ac:cxnSpMk id="13" creationId="{CC90D692-DAC5-D636-0BBB-0337984D1B92}"/>
          </ac:cxnSpMkLst>
        </pc:cxnChg>
        <pc:cxnChg chg="mod">
          <ac:chgData name="Stuart C Wilde MBE" userId="effe1fc91cccb1d5" providerId="LiveId" clId="{0B7434C0-F6C9-5341-B016-8AA67EE59543}" dt="2023-12-07T16:33:14.521" v="1704" actId="1076"/>
          <ac:cxnSpMkLst>
            <pc:docMk/>
            <pc:sldMk cId="3859707570" sldId="345"/>
            <ac:cxnSpMk id="23" creationId="{3DBEAAF9-49AE-77DA-5FA8-4A2743981CDB}"/>
          </ac:cxnSpMkLst>
        </pc:cxnChg>
        <pc:cxnChg chg="mod">
          <ac:chgData name="Stuart C Wilde MBE" userId="effe1fc91cccb1d5" providerId="LiveId" clId="{0B7434C0-F6C9-5341-B016-8AA67EE59543}" dt="2023-12-07T16:33:14.521" v="1704" actId="1076"/>
          <ac:cxnSpMkLst>
            <pc:docMk/>
            <pc:sldMk cId="3859707570" sldId="345"/>
            <ac:cxnSpMk id="31" creationId="{B4E00B58-D1E7-AFEB-4A1B-1A755F3053F7}"/>
          </ac:cxnSpMkLst>
        </pc:cxnChg>
        <pc:cxnChg chg="mod">
          <ac:chgData name="Stuart C Wilde MBE" userId="effe1fc91cccb1d5" providerId="LiveId" clId="{0B7434C0-F6C9-5341-B016-8AA67EE59543}" dt="2023-12-07T16:33:14.521" v="1704" actId="1076"/>
          <ac:cxnSpMkLst>
            <pc:docMk/>
            <pc:sldMk cId="3859707570" sldId="345"/>
            <ac:cxnSpMk id="32" creationId="{8838E7AC-5683-2A68-5449-9018732D5766}"/>
          </ac:cxnSpMkLst>
        </pc:cxnChg>
        <pc:cxnChg chg="mod">
          <ac:chgData name="Stuart C Wilde MBE" userId="effe1fc91cccb1d5" providerId="LiveId" clId="{0B7434C0-F6C9-5341-B016-8AA67EE59543}" dt="2023-12-07T16:33:14.521" v="1704" actId="1076"/>
          <ac:cxnSpMkLst>
            <pc:docMk/>
            <pc:sldMk cId="3859707570" sldId="345"/>
            <ac:cxnSpMk id="37" creationId="{3FF698F0-878C-4C70-26C9-C2D4595C7926}"/>
          </ac:cxnSpMkLst>
        </pc:cxnChg>
      </pc:sldChg>
      <pc:sldChg chg="addSp delSp modSp mod">
        <pc:chgData name="Stuart C Wilde MBE" userId="effe1fc91cccb1d5" providerId="LiveId" clId="{0B7434C0-F6C9-5341-B016-8AA67EE59543}" dt="2023-12-07T16:33:31.326" v="1705" actId="1076"/>
        <pc:sldMkLst>
          <pc:docMk/>
          <pc:sldMk cId="3630515382" sldId="346"/>
        </pc:sldMkLst>
        <pc:spChg chg="mod">
          <ac:chgData name="Stuart C Wilde MBE" userId="effe1fc91cccb1d5" providerId="LiveId" clId="{0B7434C0-F6C9-5341-B016-8AA67EE59543}" dt="2023-12-07T16:33:31.326" v="1705" actId="1076"/>
          <ac:spMkLst>
            <pc:docMk/>
            <pc:sldMk cId="3630515382" sldId="346"/>
            <ac:spMk id="2" creationId="{A219DCE7-EE96-7BB5-B6DA-0DAAEA8FC92F}"/>
          </ac:spMkLst>
        </pc:spChg>
        <pc:spChg chg="add mod">
          <ac:chgData name="Stuart C Wilde MBE" userId="effe1fc91cccb1d5" providerId="LiveId" clId="{0B7434C0-F6C9-5341-B016-8AA67EE59543}" dt="2023-12-05T20:14:43.785" v="983" actId="20577"/>
          <ac:spMkLst>
            <pc:docMk/>
            <pc:sldMk cId="3630515382" sldId="346"/>
            <ac:spMk id="3" creationId="{BC046076-CBD3-9E39-8AB5-33341D3FAA9E}"/>
          </ac:spMkLst>
        </pc:spChg>
        <pc:spChg chg="del">
          <ac:chgData name="Stuart C Wilde MBE" userId="effe1fc91cccb1d5" providerId="LiveId" clId="{0B7434C0-F6C9-5341-B016-8AA67EE59543}" dt="2023-12-05T19:55:23.966" v="435" actId="478"/>
          <ac:spMkLst>
            <pc:docMk/>
            <pc:sldMk cId="3630515382" sldId="346"/>
            <ac:spMk id="4" creationId="{60735DC8-A105-4BD0-A57F-2FFC38AECE84}"/>
          </ac:spMkLst>
        </pc:spChg>
        <pc:spChg chg="mod">
          <ac:chgData name="Stuart C Wilde MBE" userId="effe1fc91cccb1d5" providerId="LiveId" clId="{0B7434C0-F6C9-5341-B016-8AA67EE59543}" dt="2023-12-07T16:33:31.326" v="1705" actId="1076"/>
          <ac:spMkLst>
            <pc:docMk/>
            <pc:sldMk cId="3630515382" sldId="346"/>
            <ac:spMk id="6" creationId="{40F47F09-FACF-834B-75D3-2AB41B96A7E9}"/>
          </ac:spMkLst>
        </pc:spChg>
        <pc:spChg chg="mod">
          <ac:chgData name="Stuart C Wilde MBE" userId="effe1fc91cccb1d5" providerId="LiveId" clId="{0B7434C0-F6C9-5341-B016-8AA67EE59543}" dt="2023-12-07T16:33:31.326" v="1705" actId="1076"/>
          <ac:spMkLst>
            <pc:docMk/>
            <pc:sldMk cId="3630515382" sldId="346"/>
            <ac:spMk id="13" creationId="{AB10AF4F-D4A8-1718-F72C-69A474774A0A}"/>
          </ac:spMkLst>
        </pc:spChg>
        <pc:spChg chg="del">
          <ac:chgData name="Stuart C Wilde MBE" userId="effe1fc91cccb1d5" providerId="LiveId" clId="{0B7434C0-F6C9-5341-B016-8AA67EE59543}" dt="2023-12-05T19:55:23.966" v="435" actId="478"/>
          <ac:spMkLst>
            <pc:docMk/>
            <pc:sldMk cId="3630515382" sldId="346"/>
            <ac:spMk id="14" creationId="{8F43C2BE-FC11-4556-86F2-8EE2FBBF10D2}"/>
          </ac:spMkLst>
        </pc:spChg>
        <pc:spChg chg="mod">
          <ac:chgData name="Stuart C Wilde MBE" userId="effe1fc91cccb1d5" providerId="LiveId" clId="{0B7434C0-F6C9-5341-B016-8AA67EE59543}" dt="2023-12-07T16:33:31.326" v="1705" actId="1076"/>
          <ac:spMkLst>
            <pc:docMk/>
            <pc:sldMk cId="3630515382" sldId="346"/>
            <ac:spMk id="15" creationId="{77CC83AB-1733-7404-0BB3-1A3C5BEC620E}"/>
          </ac:spMkLst>
        </pc:spChg>
        <pc:spChg chg="mod">
          <ac:chgData name="Stuart C Wilde MBE" userId="effe1fc91cccb1d5" providerId="LiveId" clId="{0B7434C0-F6C9-5341-B016-8AA67EE59543}" dt="2023-12-07T16:33:31.326" v="1705" actId="1076"/>
          <ac:spMkLst>
            <pc:docMk/>
            <pc:sldMk cId="3630515382" sldId="346"/>
            <ac:spMk id="19" creationId="{C8B236F2-604C-E109-6D19-45FFA96198DA}"/>
          </ac:spMkLst>
        </pc:spChg>
        <pc:spChg chg="mod">
          <ac:chgData name="Stuart C Wilde MBE" userId="effe1fc91cccb1d5" providerId="LiveId" clId="{0B7434C0-F6C9-5341-B016-8AA67EE59543}" dt="2023-12-07T16:33:31.326" v="1705" actId="1076"/>
          <ac:spMkLst>
            <pc:docMk/>
            <pc:sldMk cId="3630515382" sldId="346"/>
            <ac:spMk id="20" creationId="{F274558A-CCDF-E4B8-C71C-B47C700FA761}"/>
          </ac:spMkLst>
        </pc:spChg>
        <pc:spChg chg="del">
          <ac:chgData name="Stuart C Wilde MBE" userId="effe1fc91cccb1d5" providerId="LiveId" clId="{0B7434C0-F6C9-5341-B016-8AA67EE59543}" dt="2023-12-05T19:55:23.966" v="435" actId="478"/>
          <ac:spMkLst>
            <pc:docMk/>
            <pc:sldMk cId="3630515382" sldId="346"/>
            <ac:spMk id="25" creationId="{F54BD576-CC82-43DA-A008-C28EF60A448A}"/>
          </ac:spMkLst>
        </pc:spChg>
        <pc:spChg chg="mod">
          <ac:chgData name="Stuart C Wilde MBE" userId="effe1fc91cccb1d5" providerId="LiveId" clId="{0B7434C0-F6C9-5341-B016-8AA67EE59543}" dt="2023-12-07T16:33:31.326" v="1705" actId="1076"/>
          <ac:spMkLst>
            <pc:docMk/>
            <pc:sldMk cId="3630515382" sldId="346"/>
            <ac:spMk id="28" creationId="{962E7D5D-8D86-A948-9467-CB6D5C2BE84E}"/>
          </ac:spMkLst>
        </pc:spChg>
        <pc:spChg chg="del">
          <ac:chgData name="Stuart C Wilde MBE" userId="effe1fc91cccb1d5" providerId="LiveId" clId="{0B7434C0-F6C9-5341-B016-8AA67EE59543}" dt="2023-12-05T20:14:39.524" v="980" actId="478"/>
          <ac:spMkLst>
            <pc:docMk/>
            <pc:sldMk cId="3630515382" sldId="346"/>
            <ac:spMk id="29" creationId="{C5A8C257-B6E4-D850-0685-E36894744DCB}"/>
          </ac:spMkLst>
        </pc:spChg>
        <pc:spChg chg="mod">
          <ac:chgData name="Stuart C Wilde MBE" userId="effe1fc91cccb1d5" providerId="LiveId" clId="{0B7434C0-F6C9-5341-B016-8AA67EE59543}" dt="2023-12-07T16:33:31.326" v="1705" actId="1076"/>
          <ac:spMkLst>
            <pc:docMk/>
            <pc:sldMk cId="3630515382" sldId="346"/>
            <ac:spMk id="30" creationId="{E94B8427-86F2-36C1-89F1-300993DAACE2}"/>
          </ac:spMkLst>
        </pc:spChg>
        <pc:spChg chg="mod">
          <ac:chgData name="Stuart C Wilde MBE" userId="effe1fc91cccb1d5" providerId="LiveId" clId="{0B7434C0-F6C9-5341-B016-8AA67EE59543}" dt="2023-12-07T16:33:31.326" v="1705" actId="1076"/>
          <ac:spMkLst>
            <pc:docMk/>
            <pc:sldMk cId="3630515382" sldId="346"/>
            <ac:spMk id="37" creationId="{3363B122-CC8B-4CD8-B56D-B44B0EBD5B43}"/>
          </ac:spMkLst>
        </pc:spChg>
        <pc:spChg chg="mod">
          <ac:chgData name="Stuart C Wilde MBE" userId="effe1fc91cccb1d5" providerId="LiveId" clId="{0B7434C0-F6C9-5341-B016-8AA67EE59543}" dt="2023-12-07T16:33:31.326" v="1705" actId="1076"/>
          <ac:spMkLst>
            <pc:docMk/>
            <pc:sldMk cId="3630515382" sldId="346"/>
            <ac:spMk id="38" creationId="{87722FF9-9639-F52C-2BE6-801FA125934D}"/>
          </ac:spMkLst>
        </pc:spChg>
        <pc:spChg chg="mod">
          <ac:chgData name="Stuart C Wilde MBE" userId="effe1fc91cccb1d5" providerId="LiveId" clId="{0B7434C0-F6C9-5341-B016-8AA67EE59543}" dt="2023-12-07T16:33:31.326" v="1705" actId="1076"/>
          <ac:spMkLst>
            <pc:docMk/>
            <pc:sldMk cId="3630515382" sldId="346"/>
            <ac:spMk id="40" creationId="{8668FAD4-7B3C-A66B-3DC1-75F2F831D085}"/>
          </ac:spMkLst>
        </pc:spChg>
        <pc:spChg chg="mod">
          <ac:chgData name="Stuart C Wilde MBE" userId="effe1fc91cccb1d5" providerId="LiveId" clId="{0B7434C0-F6C9-5341-B016-8AA67EE59543}" dt="2023-12-07T16:33:31.326" v="1705" actId="1076"/>
          <ac:spMkLst>
            <pc:docMk/>
            <pc:sldMk cId="3630515382" sldId="346"/>
            <ac:spMk id="42" creationId="{1AD80E20-33D3-EB8A-4788-4F646E835C36}"/>
          </ac:spMkLst>
        </pc:spChg>
        <pc:spChg chg="mod">
          <ac:chgData name="Stuart C Wilde MBE" userId="effe1fc91cccb1d5" providerId="LiveId" clId="{0B7434C0-F6C9-5341-B016-8AA67EE59543}" dt="2023-12-07T16:33:31.326" v="1705" actId="1076"/>
          <ac:spMkLst>
            <pc:docMk/>
            <pc:sldMk cId="3630515382" sldId="346"/>
            <ac:spMk id="43" creationId="{FC956A53-8874-0AC0-812A-794B23681360}"/>
          </ac:spMkLst>
        </pc:spChg>
        <pc:spChg chg="mod">
          <ac:chgData name="Stuart C Wilde MBE" userId="effe1fc91cccb1d5" providerId="LiveId" clId="{0B7434C0-F6C9-5341-B016-8AA67EE59543}" dt="2023-12-07T16:33:31.326" v="1705" actId="1076"/>
          <ac:spMkLst>
            <pc:docMk/>
            <pc:sldMk cId="3630515382" sldId="346"/>
            <ac:spMk id="68" creationId="{D0E5BBE3-924B-1A20-17E5-0644633B813B}"/>
          </ac:spMkLst>
        </pc:spChg>
        <pc:spChg chg="mod">
          <ac:chgData name="Stuart C Wilde MBE" userId="effe1fc91cccb1d5" providerId="LiveId" clId="{0B7434C0-F6C9-5341-B016-8AA67EE59543}" dt="2023-12-07T16:33:31.326" v="1705" actId="1076"/>
          <ac:spMkLst>
            <pc:docMk/>
            <pc:sldMk cId="3630515382" sldId="346"/>
            <ac:spMk id="69" creationId="{46AA2DA3-67EC-4AC7-9C0B-76D9A1306FD0}"/>
          </ac:spMkLst>
        </pc:spChg>
        <pc:picChg chg="mod">
          <ac:chgData name="Stuart C Wilde MBE" userId="effe1fc91cccb1d5" providerId="LiveId" clId="{0B7434C0-F6C9-5341-B016-8AA67EE59543}" dt="2023-12-07T16:33:31.326" v="1705" actId="1076"/>
          <ac:picMkLst>
            <pc:docMk/>
            <pc:sldMk cId="3630515382" sldId="346"/>
            <ac:picMk id="12" creationId="{701C5D4A-384E-210F-FA79-01720E0366EB}"/>
          </ac:picMkLst>
        </pc:picChg>
        <pc:picChg chg="mod">
          <ac:chgData name="Stuart C Wilde MBE" userId="effe1fc91cccb1d5" providerId="LiveId" clId="{0B7434C0-F6C9-5341-B016-8AA67EE59543}" dt="2023-12-07T16:33:31.326" v="1705" actId="1076"/>
          <ac:picMkLst>
            <pc:docMk/>
            <pc:sldMk cId="3630515382" sldId="346"/>
            <ac:picMk id="18" creationId="{A62CA961-F729-72D8-30A5-9FFE09EB3496}"/>
          </ac:picMkLst>
        </pc:picChg>
        <pc:picChg chg="mod">
          <ac:chgData name="Stuart C Wilde MBE" userId="effe1fc91cccb1d5" providerId="LiveId" clId="{0B7434C0-F6C9-5341-B016-8AA67EE59543}" dt="2023-12-07T16:33:31.326" v="1705" actId="1076"/>
          <ac:picMkLst>
            <pc:docMk/>
            <pc:sldMk cId="3630515382" sldId="346"/>
            <ac:picMk id="27" creationId="{D9E80204-61AE-B4B2-F888-F2B54F1B9C85}"/>
          </ac:picMkLst>
        </pc:picChg>
        <pc:picChg chg="mod">
          <ac:chgData name="Stuart C Wilde MBE" userId="effe1fc91cccb1d5" providerId="LiveId" clId="{0B7434C0-F6C9-5341-B016-8AA67EE59543}" dt="2023-12-07T16:33:31.326" v="1705" actId="1076"/>
          <ac:picMkLst>
            <pc:docMk/>
            <pc:sldMk cId="3630515382" sldId="346"/>
            <ac:picMk id="61" creationId="{4F1CC609-183C-5B50-BB54-FA97199C7E3E}"/>
          </ac:picMkLst>
        </pc:picChg>
        <pc:cxnChg chg="mod">
          <ac:chgData name="Stuart C Wilde MBE" userId="effe1fc91cccb1d5" providerId="LiveId" clId="{0B7434C0-F6C9-5341-B016-8AA67EE59543}" dt="2023-12-07T16:33:31.326" v="1705" actId="1076"/>
          <ac:cxnSpMkLst>
            <pc:docMk/>
            <pc:sldMk cId="3630515382" sldId="346"/>
            <ac:cxnSpMk id="5" creationId="{08F3C810-484C-2912-34D0-745DF434ED55}"/>
          </ac:cxnSpMkLst>
        </pc:cxnChg>
        <pc:cxnChg chg="del">
          <ac:chgData name="Stuart C Wilde MBE" userId="effe1fc91cccb1d5" providerId="LiveId" clId="{0B7434C0-F6C9-5341-B016-8AA67EE59543}" dt="2023-12-05T19:55:23.966" v="435" actId="478"/>
          <ac:cxnSpMkLst>
            <pc:docMk/>
            <pc:sldMk cId="3630515382" sldId="346"/>
            <ac:cxnSpMk id="8" creationId="{50060E80-F1C3-4E50-B873-7CFDEEA90049}"/>
          </ac:cxnSpMkLst>
        </pc:cxnChg>
        <pc:cxnChg chg="del">
          <ac:chgData name="Stuart C Wilde MBE" userId="effe1fc91cccb1d5" providerId="LiveId" clId="{0B7434C0-F6C9-5341-B016-8AA67EE59543}" dt="2023-12-05T19:55:23.966" v="435" actId="478"/>
          <ac:cxnSpMkLst>
            <pc:docMk/>
            <pc:sldMk cId="3630515382" sldId="346"/>
            <ac:cxnSpMk id="9" creationId="{01C52B09-2839-4160-A3C1-6BB201E5D53A}"/>
          </ac:cxnSpMkLst>
        </pc:cxnChg>
        <pc:cxnChg chg="del">
          <ac:chgData name="Stuart C Wilde MBE" userId="effe1fc91cccb1d5" providerId="LiveId" clId="{0B7434C0-F6C9-5341-B016-8AA67EE59543}" dt="2023-12-05T19:55:23.966" v="435" actId="478"/>
          <ac:cxnSpMkLst>
            <pc:docMk/>
            <pc:sldMk cId="3630515382" sldId="346"/>
            <ac:cxnSpMk id="10" creationId="{FC6C2AB6-E695-4520-9F38-6B6A0DE36B04}"/>
          </ac:cxnSpMkLst>
        </pc:cxnChg>
        <pc:cxnChg chg="del">
          <ac:chgData name="Stuart C Wilde MBE" userId="effe1fc91cccb1d5" providerId="LiveId" clId="{0B7434C0-F6C9-5341-B016-8AA67EE59543}" dt="2023-12-05T19:55:23.966" v="435" actId="478"/>
          <ac:cxnSpMkLst>
            <pc:docMk/>
            <pc:sldMk cId="3630515382" sldId="346"/>
            <ac:cxnSpMk id="11" creationId="{8F28B946-C7F6-4BF4-9E0C-3FACB97B07C7}"/>
          </ac:cxnSpMkLst>
        </pc:cxnChg>
        <pc:cxnChg chg="mod">
          <ac:chgData name="Stuart C Wilde MBE" userId="effe1fc91cccb1d5" providerId="LiveId" clId="{0B7434C0-F6C9-5341-B016-8AA67EE59543}" dt="2023-12-07T16:33:31.326" v="1705" actId="1076"/>
          <ac:cxnSpMkLst>
            <pc:docMk/>
            <pc:sldMk cId="3630515382" sldId="346"/>
            <ac:cxnSpMk id="16" creationId="{2A2F415C-23A3-8E63-DA13-19A9519BD384}"/>
          </ac:cxnSpMkLst>
        </pc:cxnChg>
        <pc:cxnChg chg="mod">
          <ac:chgData name="Stuart C Wilde MBE" userId="effe1fc91cccb1d5" providerId="LiveId" clId="{0B7434C0-F6C9-5341-B016-8AA67EE59543}" dt="2023-12-07T16:33:31.326" v="1705" actId="1076"/>
          <ac:cxnSpMkLst>
            <pc:docMk/>
            <pc:sldMk cId="3630515382" sldId="346"/>
            <ac:cxnSpMk id="22" creationId="{F407996F-BF3B-996C-23AC-A82D51777BD3}"/>
          </ac:cxnSpMkLst>
        </pc:cxnChg>
        <pc:cxnChg chg="mod">
          <ac:chgData name="Stuart C Wilde MBE" userId="effe1fc91cccb1d5" providerId="LiveId" clId="{0B7434C0-F6C9-5341-B016-8AA67EE59543}" dt="2023-12-07T16:33:31.326" v="1705" actId="1076"/>
          <ac:cxnSpMkLst>
            <pc:docMk/>
            <pc:sldMk cId="3630515382" sldId="346"/>
            <ac:cxnSpMk id="31" creationId="{FBC0C5C6-3457-3EC6-FD98-5B1F568F626D}"/>
          </ac:cxnSpMkLst>
        </pc:cxnChg>
        <pc:cxnChg chg="mod">
          <ac:chgData name="Stuart C Wilde MBE" userId="effe1fc91cccb1d5" providerId="LiveId" clId="{0B7434C0-F6C9-5341-B016-8AA67EE59543}" dt="2023-12-07T16:33:31.326" v="1705" actId="1076"/>
          <ac:cxnSpMkLst>
            <pc:docMk/>
            <pc:sldMk cId="3630515382" sldId="346"/>
            <ac:cxnSpMk id="34" creationId="{3122FE9A-2F52-00B7-38C5-DF18BF574E7E}"/>
          </ac:cxnSpMkLst>
        </pc:cxnChg>
        <pc:cxnChg chg="mod">
          <ac:chgData name="Stuart C Wilde MBE" userId="effe1fc91cccb1d5" providerId="LiveId" clId="{0B7434C0-F6C9-5341-B016-8AA67EE59543}" dt="2023-12-07T16:33:31.326" v="1705" actId="1076"/>
          <ac:cxnSpMkLst>
            <pc:docMk/>
            <pc:sldMk cId="3630515382" sldId="346"/>
            <ac:cxnSpMk id="44" creationId="{6148CD58-1507-1613-FBDE-AE26D72F401A}"/>
          </ac:cxnSpMkLst>
        </pc:cxnChg>
        <pc:cxnChg chg="mod">
          <ac:chgData name="Stuart C Wilde MBE" userId="effe1fc91cccb1d5" providerId="LiveId" clId="{0B7434C0-F6C9-5341-B016-8AA67EE59543}" dt="2023-12-07T16:33:31.326" v="1705" actId="1076"/>
          <ac:cxnSpMkLst>
            <pc:docMk/>
            <pc:sldMk cId="3630515382" sldId="346"/>
            <ac:cxnSpMk id="45" creationId="{7C0E05A5-CA32-BC20-F22D-20CAAA5B6FB8}"/>
          </ac:cxnSpMkLst>
        </pc:cxnChg>
        <pc:cxnChg chg="mod">
          <ac:chgData name="Stuart C Wilde MBE" userId="effe1fc91cccb1d5" providerId="LiveId" clId="{0B7434C0-F6C9-5341-B016-8AA67EE59543}" dt="2023-12-07T16:33:31.326" v="1705" actId="1076"/>
          <ac:cxnSpMkLst>
            <pc:docMk/>
            <pc:sldMk cId="3630515382" sldId="346"/>
            <ac:cxnSpMk id="48" creationId="{12AFE905-5F88-A3BD-DA4C-D34C17A1B92C}"/>
          </ac:cxnSpMkLst>
        </pc:cxnChg>
        <pc:cxnChg chg="mod">
          <ac:chgData name="Stuart C Wilde MBE" userId="effe1fc91cccb1d5" providerId="LiveId" clId="{0B7434C0-F6C9-5341-B016-8AA67EE59543}" dt="2023-12-07T16:33:31.326" v="1705" actId="1076"/>
          <ac:cxnSpMkLst>
            <pc:docMk/>
            <pc:sldMk cId="3630515382" sldId="346"/>
            <ac:cxnSpMk id="63" creationId="{C1EFB431-A347-CCED-9704-6FCB479C5AA3}"/>
          </ac:cxnSpMkLst>
        </pc:cxnChg>
      </pc:sldChg>
      <pc:sldChg chg="addSp delSp modSp mod">
        <pc:chgData name="Stuart C Wilde MBE" userId="effe1fc91cccb1d5" providerId="LiveId" clId="{0B7434C0-F6C9-5341-B016-8AA67EE59543}" dt="2023-12-07T16:33:44.039" v="1706" actId="1076"/>
        <pc:sldMkLst>
          <pc:docMk/>
          <pc:sldMk cId="2088324005" sldId="347"/>
        </pc:sldMkLst>
        <pc:spChg chg="add mod">
          <ac:chgData name="Stuart C Wilde MBE" userId="effe1fc91cccb1d5" providerId="LiveId" clId="{0B7434C0-F6C9-5341-B016-8AA67EE59543}" dt="2023-12-05T20:14:53.428" v="987" actId="20577"/>
          <ac:spMkLst>
            <pc:docMk/>
            <pc:sldMk cId="2088324005" sldId="347"/>
            <ac:spMk id="2" creationId="{915217D4-7113-33F9-9F14-EF8205912BB5}"/>
          </ac:spMkLst>
        </pc:spChg>
        <pc:spChg chg="del">
          <ac:chgData name="Stuart C Wilde MBE" userId="effe1fc91cccb1d5" providerId="LiveId" clId="{0B7434C0-F6C9-5341-B016-8AA67EE59543}" dt="2023-12-05T19:55:29.973" v="436" actId="478"/>
          <ac:spMkLst>
            <pc:docMk/>
            <pc:sldMk cId="2088324005" sldId="347"/>
            <ac:spMk id="4" creationId="{60735DC8-A105-4BD0-A57F-2FFC38AECE84}"/>
          </ac:spMkLst>
        </pc:spChg>
        <pc:spChg chg="mod">
          <ac:chgData name="Stuart C Wilde MBE" userId="effe1fc91cccb1d5" providerId="LiveId" clId="{0B7434C0-F6C9-5341-B016-8AA67EE59543}" dt="2023-12-07T16:33:44.039" v="1706" actId="1076"/>
          <ac:spMkLst>
            <pc:docMk/>
            <pc:sldMk cId="2088324005" sldId="347"/>
            <ac:spMk id="6" creationId="{0484B42B-5120-3795-E2DA-8220775608D3}"/>
          </ac:spMkLst>
        </pc:spChg>
        <pc:spChg chg="del">
          <ac:chgData name="Stuart C Wilde MBE" userId="effe1fc91cccb1d5" providerId="LiveId" clId="{0B7434C0-F6C9-5341-B016-8AA67EE59543}" dt="2023-12-05T19:55:29.973" v="436" actId="478"/>
          <ac:spMkLst>
            <pc:docMk/>
            <pc:sldMk cId="2088324005" sldId="347"/>
            <ac:spMk id="14" creationId="{8F43C2BE-FC11-4556-86F2-8EE2FBBF10D2}"/>
          </ac:spMkLst>
        </pc:spChg>
        <pc:spChg chg="del">
          <ac:chgData name="Stuart C Wilde MBE" userId="effe1fc91cccb1d5" providerId="LiveId" clId="{0B7434C0-F6C9-5341-B016-8AA67EE59543}" dt="2023-12-05T19:55:29.973" v="436" actId="478"/>
          <ac:spMkLst>
            <pc:docMk/>
            <pc:sldMk cId="2088324005" sldId="347"/>
            <ac:spMk id="25" creationId="{F54BD576-CC82-43DA-A008-C28EF60A448A}"/>
          </ac:spMkLst>
        </pc:spChg>
        <pc:spChg chg="del">
          <ac:chgData name="Stuart C Wilde MBE" userId="effe1fc91cccb1d5" providerId="LiveId" clId="{0B7434C0-F6C9-5341-B016-8AA67EE59543}" dt="2023-12-05T20:14:48.917" v="984" actId="478"/>
          <ac:spMkLst>
            <pc:docMk/>
            <pc:sldMk cId="2088324005" sldId="347"/>
            <ac:spMk id="29" creationId="{C5A8C257-B6E4-D850-0685-E36894744DCB}"/>
          </ac:spMkLst>
        </pc:spChg>
        <pc:picChg chg="mod">
          <ac:chgData name="Stuart C Wilde MBE" userId="effe1fc91cccb1d5" providerId="LiveId" clId="{0B7434C0-F6C9-5341-B016-8AA67EE59543}" dt="2023-12-07T16:33:44.039" v="1706" actId="1076"/>
          <ac:picMkLst>
            <pc:docMk/>
            <pc:sldMk cId="2088324005" sldId="347"/>
            <ac:picMk id="7" creationId="{2BC669DD-E4BF-8971-FEF8-B31A19BC41ED}"/>
          </ac:picMkLst>
        </pc:picChg>
        <pc:cxnChg chg="del">
          <ac:chgData name="Stuart C Wilde MBE" userId="effe1fc91cccb1d5" providerId="LiveId" clId="{0B7434C0-F6C9-5341-B016-8AA67EE59543}" dt="2023-12-05T19:55:29.973" v="436" actId="478"/>
          <ac:cxnSpMkLst>
            <pc:docMk/>
            <pc:sldMk cId="2088324005" sldId="347"/>
            <ac:cxnSpMk id="8" creationId="{50060E80-F1C3-4E50-B873-7CFDEEA90049}"/>
          </ac:cxnSpMkLst>
        </pc:cxnChg>
        <pc:cxnChg chg="del">
          <ac:chgData name="Stuart C Wilde MBE" userId="effe1fc91cccb1d5" providerId="LiveId" clId="{0B7434C0-F6C9-5341-B016-8AA67EE59543}" dt="2023-12-05T19:55:29.973" v="436" actId="478"/>
          <ac:cxnSpMkLst>
            <pc:docMk/>
            <pc:sldMk cId="2088324005" sldId="347"/>
            <ac:cxnSpMk id="9" creationId="{01C52B09-2839-4160-A3C1-6BB201E5D53A}"/>
          </ac:cxnSpMkLst>
        </pc:cxnChg>
        <pc:cxnChg chg="del">
          <ac:chgData name="Stuart C Wilde MBE" userId="effe1fc91cccb1d5" providerId="LiveId" clId="{0B7434C0-F6C9-5341-B016-8AA67EE59543}" dt="2023-12-05T19:55:29.973" v="436" actId="478"/>
          <ac:cxnSpMkLst>
            <pc:docMk/>
            <pc:sldMk cId="2088324005" sldId="347"/>
            <ac:cxnSpMk id="10" creationId="{FC6C2AB6-E695-4520-9F38-6B6A0DE36B04}"/>
          </ac:cxnSpMkLst>
        </pc:cxnChg>
        <pc:cxnChg chg="del">
          <ac:chgData name="Stuart C Wilde MBE" userId="effe1fc91cccb1d5" providerId="LiveId" clId="{0B7434C0-F6C9-5341-B016-8AA67EE59543}" dt="2023-12-05T19:55:29.973" v="436" actId="478"/>
          <ac:cxnSpMkLst>
            <pc:docMk/>
            <pc:sldMk cId="2088324005" sldId="347"/>
            <ac:cxnSpMk id="11" creationId="{8F28B946-C7F6-4BF4-9E0C-3FACB97B07C7}"/>
          </ac:cxnSpMkLst>
        </pc:cxnChg>
        <pc:cxnChg chg="mod">
          <ac:chgData name="Stuart C Wilde MBE" userId="effe1fc91cccb1d5" providerId="LiveId" clId="{0B7434C0-F6C9-5341-B016-8AA67EE59543}" dt="2023-12-07T16:33:44.039" v="1706" actId="1076"/>
          <ac:cxnSpMkLst>
            <pc:docMk/>
            <pc:sldMk cId="2088324005" sldId="347"/>
            <ac:cxnSpMk id="15" creationId="{A35AAE23-CC80-3E16-96A5-C2CE83132DA6}"/>
          </ac:cxnSpMkLst>
        </pc:cxnChg>
      </pc:sldChg>
      <pc:sldChg chg="addSp delSp modSp mod">
        <pc:chgData name="Stuart C Wilde MBE" userId="effe1fc91cccb1d5" providerId="LiveId" clId="{0B7434C0-F6C9-5341-B016-8AA67EE59543}" dt="2023-12-07T16:33:56.309" v="1707" actId="1076"/>
        <pc:sldMkLst>
          <pc:docMk/>
          <pc:sldMk cId="1741875263" sldId="348"/>
        </pc:sldMkLst>
        <pc:spChg chg="mod">
          <ac:chgData name="Stuart C Wilde MBE" userId="effe1fc91cccb1d5" providerId="LiveId" clId="{0B7434C0-F6C9-5341-B016-8AA67EE59543}" dt="2023-12-07T16:33:56.309" v="1707" actId="1076"/>
          <ac:spMkLst>
            <pc:docMk/>
            <pc:sldMk cId="1741875263" sldId="348"/>
            <ac:spMk id="3" creationId="{4C1B5772-B829-811B-EF6B-F1E87FD324A7}"/>
          </ac:spMkLst>
        </pc:spChg>
        <pc:spChg chg="del">
          <ac:chgData name="Stuart C Wilde MBE" userId="effe1fc91cccb1d5" providerId="LiveId" clId="{0B7434C0-F6C9-5341-B016-8AA67EE59543}" dt="2023-12-05T19:55:35.951" v="437" actId="478"/>
          <ac:spMkLst>
            <pc:docMk/>
            <pc:sldMk cId="1741875263" sldId="348"/>
            <ac:spMk id="4" creationId="{60735DC8-A105-4BD0-A57F-2FFC38AECE84}"/>
          </ac:spMkLst>
        </pc:spChg>
        <pc:spChg chg="add mod">
          <ac:chgData name="Stuart C Wilde MBE" userId="effe1fc91cccb1d5" providerId="LiveId" clId="{0B7434C0-F6C9-5341-B016-8AA67EE59543}" dt="2023-12-05T20:15:02.652" v="991" actId="20577"/>
          <ac:spMkLst>
            <pc:docMk/>
            <pc:sldMk cId="1741875263" sldId="348"/>
            <ac:spMk id="5" creationId="{2C31692F-4B9F-0AB5-4679-C8FB2D6AFC7C}"/>
          </ac:spMkLst>
        </pc:spChg>
        <pc:spChg chg="mod">
          <ac:chgData name="Stuart C Wilde MBE" userId="effe1fc91cccb1d5" providerId="LiveId" clId="{0B7434C0-F6C9-5341-B016-8AA67EE59543}" dt="2023-12-07T16:33:56.309" v="1707" actId="1076"/>
          <ac:spMkLst>
            <pc:docMk/>
            <pc:sldMk cId="1741875263" sldId="348"/>
            <ac:spMk id="12" creationId="{F873A763-749E-CF8A-CD5D-1F11346853AB}"/>
          </ac:spMkLst>
        </pc:spChg>
        <pc:spChg chg="del">
          <ac:chgData name="Stuart C Wilde MBE" userId="effe1fc91cccb1d5" providerId="LiveId" clId="{0B7434C0-F6C9-5341-B016-8AA67EE59543}" dt="2023-12-05T19:55:35.951" v="437" actId="478"/>
          <ac:spMkLst>
            <pc:docMk/>
            <pc:sldMk cId="1741875263" sldId="348"/>
            <ac:spMk id="14" creationId="{8F43C2BE-FC11-4556-86F2-8EE2FBBF10D2}"/>
          </ac:spMkLst>
        </pc:spChg>
        <pc:spChg chg="mod">
          <ac:chgData name="Stuart C Wilde MBE" userId="effe1fc91cccb1d5" providerId="LiveId" clId="{0B7434C0-F6C9-5341-B016-8AA67EE59543}" dt="2023-12-07T16:33:56.309" v="1707" actId="1076"/>
          <ac:spMkLst>
            <pc:docMk/>
            <pc:sldMk cId="1741875263" sldId="348"/>
            <ac:spMk id="20" creationId="{AFCBD432-CCF3-FD00-019E-317287C99577}"/>
          </ac:spMkLst>
        </pc:spChg>
        <pc:spChg chg="del">
          <ac:chgData name="Stuart C Wilde MBE" userId="effe1fc91cccb1d5" providerId="LiveId" clId="{0B7434C0-F6C9-5341-B016-8AA67EE59543}" dt="2023-12-05T19:55:35.951" v="437" actId="478"/>
          <ac:spMkLst>
            <pc:docMk/>
            <pc:sldMk cId="1741875263" sldId="348"/>
            <ac:spMk id="25" creationId="{F54BD576-CC82-43DA-A008-C28EF60A448A}"/>
          </ac:spMkLst>
        </pc:spChg>
        <pc:spChg chg="mod">
          <ac:chgData name="Stuart C Wilde MBE" userId="effe1fc91cccb1d5" providerId="LiveId" clId="{0B7434C0-F6C9-5341-B016-8AA67EE59543}" dt="2023-12-07T16:33:56.309" v="1707" actId="1076"/>
          <ac:spMkLst>
            <pc:docMk/>
            <pc:sldMk cId="1741875263" sldId="348"/>
            <ac:spMk id="26" creationId="{1D8BCFF6-A589-94AF-50FD-E2B6897A0515}"/>
          </ac:spMkLst>
        </pc:spChg>
        <pc:spChg chg="del">
          <ac:chgData name="Stuart C Wilde MBE" userId="effe1fc91cccb1d5" providerId="LiveId" clId="{0B7434C0-F6C9-5341-B016-8AA67EE59543}" dt="2023-12-05T20:14:58.548" v="988" actId="478"/>
          <ac:spMkLst>
            <pc:docMk/>
            <pc:sldMk cId="1741875263" sldId="348"/>
            <ac:spMk id="29" creationId="{C5A8C257-B6E4-D850-0685-E36894744DCB}"/>
          </ac:spMkLst>
        </pc:spChg>
        <pc:spChg chg="mod">
          <ac:chgData name="Stuart C Wilde MBE" userId="effe1fc91cccb1d5" providerId="LiveId" clId="{0B7434C0-F6C9-5341-B016-8AA67EE59543}" dt="2023-12-07T16:33:56.309" v="1707" actId="1076"/>
          <ac:spMkLst>
            <pc:docMk/>
            <pc:sldMk cId="1741875263" sldId="348"/>
            <ac:spMk id="31" creationId="{5CFA099B-9A13-0B73-EC68-08BBA9E2AFB4}"/>
          </ac:spMkLst>
        </pc:spChg>
        <pc:picChg chg="mod">
          <ac:chgData name="Stuart C Wilde MBE" userId="effe1fc91cccb1d5" providerId="LiveId" clId="{0B7434C0-F6C9-5341-B016-8AA67EE59543}" dt="2023-12-07T16:33:56.309" v="1707" actId="1076"/>
          <ac:picMkLst>
            <pc:docMk/>
            <pc:sldMk cId="1741875263" sldId="348"/>
            <ac:picMk id="24" creationId="{99F7D924-C2E3-79CF-6655-4D224C35C979}"/>
          </ac:picMkLst>
        </pc:picChg>
        <pc:cxnChg chg="mod">
          <ac:chgData name="Stuart C Wilde MBE" userId="effe1fc91cccb1d5" providerId="LiveId" clId="{0B7434C0-F6C9-5341-B016-8AA67EE59543}" dt="2023-12-07T16:33:56.309" v="1707" actId="1076"/>
          <ac:cxnSpMkLst>
            <pc:docMk/>
            <pc:sldMk cId="1741875263" sldId="348"/>
            <ac:cxnSpMk id="2" creationId="{2CE5AD96-2DBD-762C-F86E-7A68CA9660BE}"/>
          </ac:cxnSpMkLst>
        </pc:cxnChg>
        <pc:cxnChg chg="del">
          <ac:chgData name="Stuart C Wilde MBE" userId="effe1fc91cccb1d5" providerId="LiveId" clId="{0B7434C0-F6C9-5341-B016-8AA67EE59543}" dt="2023-12-05T19:55:35.951" v="437" actId="478"/>
          <ac:cxnSpMkLst>
            <pc:docMk/>
            <pc:sldMk cId="1741875263" sldId="348"/>
            <ac:cxnSpMk id="8" creationId="{50060E80-F1C3-4E50-B873-7CFDEEA90049}"/>
          </ac:cxnSpMkLst>
        </pc:cxnChg>
        <pc:cxnChg chg="del">
          <ac:chgData name="Stuart C Wilde MBE" userId="effe1fc91cccb1d5" providerId="LiveId" clId="{0B7434C0-F6C9-5341-B016-8AA67EE59543}" dt="2023-12-05T19:55:35.951" v="437" actId="478"/>
          <ac:cxnSpMkLst>
            <pc:docMk/>
            <pc:sldMk cId="1741875263" sldId="348"/>
            <ac:cxnSpMk id="9" creationId="{01C52B09-2839-4160-A3C1-6BB201E5D53A}"/>
          </ac:cxnSpMkLst>
        </pc:cxnChg>
        <pc:cxnChg chg="del">
          <ac:chgData name="Stuart C Wilde MBE" userId="effe1fc91cccb1d5" providerId="LiveId" clId="{0B7434C0-F6C9-5341-B016-8AA67EE59543}" dt="2023-12-05T19:55:35.951" v="437" actId="478"/>
          <ac:cxnSpMkLst>
            <pc:docMk/>
            <pc:sldMk cId="1741875263" sldId="348"/>
            <ac:cxnSpMk id="10" creationId="{FC6C2AB6-E695-4520-9F38-6B6A0DE36B04}"/>
          </ac:cxnSpMkLst>
        </pc:cxnChg>
        <pc:cxnChg chg="del">
          <ac:chgData name="Stuart C Wilde MBE" userId="effe1fc91cccb1d5" providerId="LiveId" clId="{0B7434C0-F6C9-5341-B016-8AA67EE59543}" dt="2023-12-05T19:55:35.951" v="437" actId="478"/>
          <ac:cxnSpMkLst>
            <pc:docMk/>
            <pc:sldMk cId="1741875263" sldId="348"/>
            <ac:cxnSpMk id="11" creationId="{8F28B946-C7F6-4BF4-9E0C-3FACB97B07C7}"/>
          </ac:cxnSpMkLst>
        </pc:cxnChg>
        <pc:cxnChg chg="mod">
          <ac:chgData name="Stuart C Wilde MBE" userId="effe1fc91cccb1d5" providerId="LiveId" clId="{0B7434C0-F6C9-5341-B016-8AA67EE59543}" dt="2023-12-07T16:33:56.309" v="1707" actId="1076"/>
          <ac:cxnSpMkLst>
            <pc:docMk/>
            <pc:sldMk cId="1741875263" sldId="348"/>
            <ac:cxnSpMk id="13" creationId="{5956538B-F9B1-0DD9-82D2-471B475E57F0}"/>
          </ac:cxnSpMkLst>
        </pc:cxnChg>
        <pc:cxnChg chg="mod">
          <ac:chgData name="Stuart C Wilde MBE" userId="effe1fc91cccb1d5" providerId="LiveId" clId="{0B7434C0-F6C9-5341-B016-8AA67EE59543}" dt="2023-12-07T16:33:56.309" v="1707" actId="1076"/>
          <ac:cxnSpMkLst>
            <pc:docMk/>
            <pc:sldMk cId="1741875263" sldId="348"/>
            <ac:cxnSpMk id="15" creationId="{D8899164-9E3C-FBBA-0A3B-62E9A460BB0D}"/>
          </ac:cxnSpMkLst>
        </pc:cxnChg>
        <pc:cxnChg chg="mod">
          <ac:chgData name="Stuart C Wilde MBE" userId="effe1fc91cccb1d5" providerId="LiveId" clId="{0B7434C0-F6C9-5341-B016-8AA67EE59543}" dt="2023-12-07T16:33:56.309" v="1707" actId="1076"/>
          <ac:cxnSpMkLst>
            <pc:docMk/>
            <pc:sldMk cId="1741875263" sldId="348"/>
            <ac:cxnSpMk id="16" creationId="{6F8F8219-56EC-773F-F0CE-4083C4998347}"/>
          </ac:cxnSpMkLst>
        </pc:cxnChg>
        <pc:cxnChg chg="mod">
          <ac:chgData name="Stuart C Wilde MBE" userId="effe1fc91cccb1d5" providerId="LiveId" clId="{0B7434C0-F6C9-5341-B016-8AA67EE59543}" dt="2023-12-07T16:33:56.309" v="1707" actId="1076"/>
          <ac:cxnSpMkLst>
            <pc:docMk/>
            <pc:sldMk cId="1741875263" sldId="348"/>
            <ac:cxnSpMk id="21" creationId="{D5B91795-ADA5-09EC-1AAC-9A25AABC5957}"/>
          </ac:cxnSpMkLst>
        </pc:cxnChg>
        <pc:cxnChg chg="mod">
          <ac:chgData name="Stuart C Wilde MBE" userId="effe1fc91cccb1d5" providerId="LiveId" clId="{0B7434C0-F6C9-5341-B016-8AA67EE59543}" dt="2023-12-07T16:33:56.309" v="1707" actId="1076"/>
          <ac:cxnSpMkLst>
            <pc:docMk/>
            <pc:sldMk cId="1741875263" sldId="348"/>
            <ac:cxnSpMk id="27" creationId="{73B272D7-A44B-C8CF-27A6-0C37D7D573A9}"/>
          </ac:cxnSpMkLst>
        </pc:cxnChg>
      </pc:sldChg>
      <pc:sldChg chg="addSp delSp modSp mod">
        <pc:chgData name="Stuart C Wilde MBE" userId="effe1fc91cccb1d5" providerId="LiveId" clId="{0B7434C0-F6C9-5341-B016-8AA67EE59543}" dt="2023-12-07T16:34:08.542" v="1708" actId="1076"/>
        <pc:sldMkLst>
          <pc:docMk/>
          <pc:sldMk cId="2965981764" sldId="349"/>
        </pc:sldMkLst>
        <pc:spChg chg="mod">
          <ac:chgData name="Stuart C Wilde MBE" userId="effe1fc91cccb1d5" providerId="LiveId" clId="{0B7434C0-F6C9-5341-B016-8AA67EE59543}" dt="2023-12-07T16:34:08.542" v="1708" actId="1076"/>
          <ac:spMkLst>
            <pc:docMk/>
            <pc:sldMk cId="2965981764" sldId="349"/>
            <ac:spMk id="2" creationId="{53C1728C-BFB6-362F-0669-37D0CCDC79A8}"/>
          </ac:spMkLst>
        </pc:spChg>
        <pc:spChg chg="mod">
          <ac:chgData name="Stuart C Wilde MBE" userId="effe1fc91cccb1d5" providerId="LiveId" clId="{0B7434C0-F6C9-5341-B016-8AA67EE59543}" dt="2023-12-07T16:34:08.542" v="1708" actId="1076"/>
          <ac:spMkLst>
            <pc:docMk/>
            <pc:sldMk cId="2965981764" sldId="349"/>
            <ac:spMk id="3" creationId="{4F9312B3-DBA0-F4C3-8D5D-22257DC8CB1A}"/>
          </ac:spMkLst>
        </pc:spChg>
        <pc:spChg chg="del">
          <ac:chgData name="Stuart C Wilde MBE" userId="effe1fc91cccb1d5" providerId="LiveId" clId="{0B7434C0-F6C9-5341-B016-8AA67EE59543}" dt="2023-12-05T19:55:41.304" v="438" actId="478"/>
          <ac:spMkLst>
            <pc:docMk/>
            <pc:sldMk cId="2965981764" sldId="349"/>
            <ac:spMk id="4" creationId="{60735DC8-A105-4BD0-A57F-2FFC38AECE84}"/>
          </ac:spMkLst>
        </pc:spChg>
        <pc:spChg chg="mod">
          <ac:chgData name="Stuart C Wilde MBE" userId="effe1fc91cccb1d5" providerId="LiveId" clId="{0B7434C0-F6C9-5341-B016-8AA67EE59543}" dt="2023-12-07T16:34:08.542" v="1708" actId="1076"/>
          <ac:spMkLst>
            <pc:docMk/>
            <pc:sldMk cId="2965981764" sldId="349"/>
            <ac:spMk id="6" creationId="{5CAD2332-14FE-F72C-FCD1-8EFFC5904430}"/>
          </ac:spMkLst>
        </pc:spChg>
        <pc:spChg chg="mod">
          <ac:chgData name="Stuart C Wilde MBE" userId="effe1fc91cccb1d5" providerId="LiveId" clId="{0B7434C0-F6C9-5341-B016-8AA67EE59543}" dt="2023-12-07T16:34:08.542" v="1708" actId="1076"/>
          <ac:spMkLst>
            <pc:docMk/>
            <pc:sldMk cId="2965981764" sldId="349"/>
            <ac:spMk id="7" creationId="{713CDBBF-AB07-D817-C93E-DEA60F9634D4}"/>
          </ac:spMkLst>
        </pc:spChg>
        <pc:spChg chg="add mod">
          <ac:chgData name="Stuart C Wilde MBE" userId="effe1fc91cccb1d5" providerId="LiveId" clId="{0B7434C0-F6C9-5341-B016-8AA67EE59543}" dt="2023-12-05T20:15:12.800" v="995" actId="20577"/>
          <ac:spMkLst>
            <pc:docMk/>
            <pc:sldMk cId="2965981764" sldId="349"/>
            <ac:spMk id="13" creationId="{A03D562E-5CE4-ED72-3F25-14A2B618FF04}"/>
          </ac:spMkLst>
        </pc:spChg>
        <pc:spChg chg="del">
          <ac:chgData name="Stuart C Wilde MBE" userId="effe1fc91cccb1d5" providerId="LiveId" clId="{0B7434C0-F6C9-5341-B016-8AA67EE59543}" dt="2023-12-05T19:55:41.304" v="438" actId="478"/>
          <ac:spMkLst>
            <pc:docMk/>
            <pc:sldMk cId="2965981764" sldId="349"/>
            <ac:spMk id="14" creationId="{8F43C2BE-FC11-4556-86F2-8EE2FBBF10D2}"/>
          </ac:spMkLst>
        </pc:spChg>
        <pc:spChg chg="mod">
          <ac:chgData name="Stuart C Wilde MBE" userId="effe1fc91cccb1d5" providerId="LiveId" clId="{0B7434C0-F6C9-5341-B016-8AA67EE59543}" dt="2023-12-07T16:34:08.542" v="1708" actId="1076"/>
          <ac:spMkLst>
            <pc:docMk/>
            <pc:sldMk cId="2965981764" sldId="349"/>
            <ac:spMk id="17" creationId="{87E92A87-1BDE-367A-98F9-1976B8DE9287}"/>
          </ac:spMkLst>
        </pc:spChg>
        <pc:spChg chg="mod">
          <ac:chgData name="Stuart C Wilde MBE" userId="effe1fc91cccb1d5" providerId="LiveId" clId="{0B7434C0-F6C9-5341-B016-8AA67EE59543}" dt="2023-12-07T16:34:08.542" v="1708" actId="1076"/>
          <ac:spMkLst>
            <pc:docMk/>
            <pc:sldMk cId="2965981764" sldId="349"/>
            <ac:spMk id="18" creationId="{717AC4AA-3A47-EA5B-E640-B51223E08592}"/>
          </ac:spMkLst>
        </pc:spChg>
        <pc:spChg chg="mod">
          <ac:chgData name="Stuart C Wilde MBE" userId="effe1fc91cccb1d5" providerId="LiveId" clId="{0B7434C0-F6C9-5341-B016-8AA67EE59543}" dt="2023-12-07T16:34:08.542" v="1708" actId="1076"/>
          <ac:spMkLst>
            <pc:docMk/>
            <pc:sldMk cId="2965981764" sldId="349"/>
            <ac:spMk id="20" creationId="{B53F6E73-111F-E966-E4EF-3B9B48C5E0A8}"/>
          </ac:spMkLst>
        </pc:spChg>
        <pc:spChg chg="mod">
          <ac:chgData name="Stuart C Wilde MBE" userId="effe1fc91cccb1d5" providerId="LiveId" clId="{0B7434C0-F6C9-5341-B016-8AA67EE59543}" dt="2023-12-07T16:34:08.542" v="1708" actId="1076"/>
          <ac:spMkLst>
            <pc:docMk/>
            <pc:sldMk cId="2965981764" sldId="349"/>
            <ac:spMk id="21" creationId="{6EF3BB1D-9805-34D3-6197-D7076E960B8D}"/>
          </ac:spMkLst>
        </pc:spChg>
        <pc:spChg chg="del">
          <ac:chgData name="Stuart C Wilde MBE" userId="effe1fc91cccb1d5" providerId="LiveId" clId="{0B7434C0-F6C9-5341-B016-8AA67EE59543}" dt="2023-12-05T19:55:41.304" v="438" actId="478"/>
          <ac:spMkLst>
            <pc:docMk/>
            <pc:sldMk cId="2965981764" sldId="349"/>
            <ac:spMk id="25" creationId="{F54BD576-CC82-43DA-A008-C28EF60A448A}"/>
          </ac:spMkLst>
        </pc:spChg>
        <pc:spChg chg="del">
          <ac:chgData name="Stuart C Wilde MBE" userId="effe1fc91cccb1d5" providerId="LiveId" clId="{0B7434C0-F6C9-5341-B016-8AA67EE59543}" dt="2023-12-05T20:15:07.774" v="992" actId="478"/>
          <ac:spMkLst>
            <pc:docMk/>
            <pc:sldMk cId="2965981764" sldId="349"/>
            <ac:spMk id="29" creationId="{C5A8C257-B6E4-D850-0685-E36894744DCB}"/>
          </ac:spMkLst>
        </pc:spChg>
        <pc:spChg chg="mod">
          <ac:chgData name="Stuart C Wilde MBE" userId="effe1fc91cccb1d5" providerId="LiveId" clId="{0B7434C0-F6C9-5341-B016-8AA67EE59543}" dt="2023-12-07T16:34:08.542" v="1708" actId="1076"/>
          <ac:spMkLst>
            <pc:docMk/>
            <pc:sldMk cId="2965981764" sldId="349"/>
            <ac:spMk id="38" creationId="{285F0820-EED7-A384-7E01-85722FD3C37F}"/>
          </ac:spMkLst>
        </pc:spChg>
        <pc:spChg chg="mod">
          <ac:chgData name="Stuart C Wilde MBE" userId="effe1fc91cccb1d5" providerId="LiveId" clId="{0B7434C0-F6C9-5341-B016-8AA67EE59543}" dt="2023-12-07T16:34:08.542" v="1708" actId="1076"/>
          <ac:spMkLst>
            <pc:docMk/>
            <pc:sldMk cId="2965981764" sldId="349"/>
            <ac:spMk id="44" creationId="{BB3A9BD1-2A9D-9168-36D0-CE4D74E51C98}"/>
          </ac:spMkLst>
        </pc:spChg>
        <pc:picChg chg="mod">
          <ac:chgData name="Stuart C Wilde MBE" userId="effe1fc91cccb1d5" providerId="LiveId" clId="{0B7434C0-F6C9-5341-B016-8AA67EE59543}" dt="2023-12-07T16:34:08.542" v="1708" actId="1076"/>
          <ac:picMkLst>
            <pc:docMk/>
            <pc:sldMk cId="2965981764" sldId="349"/>
            <ac:picMk id="22" creationId="{0E87D2FB-6FE2-7787-137C-B9BB3A4E6949}"/>
          </ac:picMkLst>
        </pc:picChg>
        <pc:picChg chg="mod">
          <ac:chgData name="Stuart C Wilde MBE" userId="effe1fc91cccb1d5" providerId="LiveId" clId="{0B7434C0-F6C9-5341-B016-8AA67EE59543}" dt="2023-12-07T16:34:08.542" v="1708" actId="1076"/>
          <ac:picMkLst>
            <pc:docMk/>
            <pc:sldMk cId="2965981764" sldId="349"/>
            <ac:picMk id="32" creationId="{F4A98FD9-A7DA-51B8-429C-43F27B4420D8}"/>
          </ac:picMkLst>
        </pc:picChg>
        <pc:cxnChg chg="mod">
          <ac:chgData name="Stuart C Wilde MBE" userId="effe1fc91cccb1d5" providerId="LiveId" clId="{0B7434C0-F6C9-5341-B016-8AA67EE59543}" dt="2023-12-07T16:34:08.542" v="1708" actId="1076"/>
          <ac:cxnSpMkLst>
            <pc:docMk/>
            <pc:sldMk cId="2965981764" sldId="349"/>
            <ac:cxnSpMk id="5" creationId="{EA371513-A6C3-ED70-A780-EABC57F8A24F}"/>
          </ac:cxnSpMkLst>
        </pc:cxnChg>
        <pc:cxnChg chg="del">
          <ac:chgData name="Stuart C Wilde MBE" userId="effe1fc91cccb1d5" providerId="LiveId" clId="{0B7434C0-F6C9-5341-B016-8AA67EE59543}" dt="2023-12-05T19:55:41.304" v="438" actId="478"/>
          <ac:cxnSpMkLst>
            <pc:docMk/>
            <pc:sldMk cId="2965981764" sldId="349"/>
            <ac:cxnSpMk id="8" creationId="{50060E80-F1C3-4E50-B873-7CFDEEA90049}"/>
          </ac:cxnSpMkLst>
        </pc:cxnChg>
        <pc:cxnChg chg="del">
          <ac:chgData name="Stuart C Wilde MBE" userId="effe1fc91cccb1d5" providerId="LiveId" clId="{0B7434C0-F6C9-5341-B016-8AA67EE59543}" dt="2023-12-05T19:55:41.304" v="438" actId="478"/>
          <ac:cxnSpMkLst>
            <pc:docMk/>
            <pc:sldMk cId="2965981764" sldId="349"/>
            <ac:cxnSpMk id="9" creationId="{01C52B09-2839-4160-A3C1-6BB201E5D53A}"/>
          </ac:cxnSpMkLst>
        </pc:cxnChg>
        <pc:cxnChg chg="del">
          <ac:chgData name="Stuart C Wilde MBE" userId="effe1fc91cccb1d5" providerId="LiveId" clId="{0B7434C0-F6C9-5341-B016-8AA67EE59543}" dt="2023-12-05T19:55:41.304" v="438" actId="478"/>
          <ac:cxnSpMkLst>
            <pc:docMk/>
            <pc:sldMk cId="2965981764" sldId="349"/>
            <ac:cxnSpMk id="10" creationId="{FC6C2AB6-E695-4520-9F38-6B6A0DE36B04}"/>
          </ac:cxnSpMkLst>
        </pc:cxnChg>
        <pc:cxnChg chg="del">
          <ac:chgData name="Stuart C Wilde MBE" userId="effe1fc91cccb1d5" providerId="LiveId" clId="{0B7434C0-F6C9-5341-B016-8AA67EE59543}" dt="2023-12-05T19:55:41.304" v="438" actId="478"/>
          <ac:cxnSpMkLst>
            <pc:docMk/>
            <pc:sldMk cId="2965981764" sldId="349"/>
            <ac:cxnSpMk id="11" creationId="{8F28B946-C7F6-4BF4-9E0C-3FACB97B07C7}"/>
          </ac:cxnSpMkLst>
        </pc:cxnChg>
        <pc:cxnChg chg="mod">
          <ac:chgData name="Stuart C Wilde MBE" userId="effe1fc91cccb1d5" providerId="LiveId" clId="{0B7434C0-F6C9-5341-B016-8AA67EE59543}" dt="2023-12-07T16:34:08.542" v="1708" actId="1076"/>
          <ac:cxnSpMkLst>
            <pc:docMk/>
            <pc:sldMk cId="2965981764" sldId="349"/>
            <ac:cxnSpMk id="12" creationId="{2FF42740-1E52-98AD-D356-E11444233479}"/>
          </ac:cxnSpMkLst>
        </pc:cxnChg>
        <pc:cxnChg chg="mod">
          <ac:chgData name="Stuart C Wilde MBE" userId="effe1fc91cccb1d5" providerId="LiveId" clId="{0B7434C0-F6C9-5341-B016-8AA67EE59543}" dt="2023-12-07T16:34:08.542" v="1708" actId="1076"/>
          <ac:cxnSpMkLst>
            <pc:docMk/>
            <pc:sldMk cId="2965981764" sldId="349"/>
            <ac:cxnSpMk id="19" creationId="{FF1AEEAF-0E85-4FDD-4E7D-BCFABDAC24D8}"/>
          </ac:cxnSpMkLst>
        </pc:cxnChg>
        <pc:cxnChg chg="mod">
          <ac:chgData name="Stuart C Wilde MBE" userId="effe1fc91cccb1d5" providerId="LiveId" clId="{0B7434C0-F6C9-5341-B016-8AA67EE59543}" dt="2023-12-07T16:34:08.542" v="1708" actId="1076"/>
          <ac:cxnSpMkLst>
            <pc:docMk/>
            <pc:sldMk cId="2965981764" sldId="349"/>
            <ac:cxnSpMk id="23" creationId="{EA05FADA-EF1C-D65B-3A0C-19D994746B80}"/>
          </ac:cxnSpMkLst>
        </pc:cxnChg>
        <pc:cxnChg chg="mod">
          <ac:chgData name="Stuart C Wilde MBE" userId="effe1fc91cccb1d5" providerId="LiveId" clId="{0B7434C0-F6C9-5341-B016-8AA67EE59543}" dt="2023-12-07T16:34:08.542" v="1708" actId="1076"/>
          <ac:cxnSpMkLst>
            <pc:docMk/>
            <pc:sldMk cId="2965981764" sldId="349"/>
            <ac:cxnSpMk id="41" creationId="{41CFBA86-5CC0-2CE6-5F4A-9230F9407BAD}"/>
          </ac:cxnSpMkLst>
        </pc:cxnChg>
      </pc:sldChg>
      <pc:sldChg chg="addSp delSp modSp mod">
        <pc:chgData name="Stuart C Wilde MBE" userId="effe1fc91cccb1d5" providerId="LiveId" clId="{0B7434C0-F6C9-5341-B016-8AA67EE59543}" dt="2023-12-07T16:34:30.185" v="1726" actId="1036"/>
        <pc:sldMkLst>
          <pc:docMk/>
          <pc:sldMk cId="53156424" sldId="350"/>
        </pc:sldMkLst>
        <pc:spChg chg="mod">
          <ac:chgData name="Stuart C Wilde MBE" userId="effe1fc91cccb1d5" providerId="LiveId" clId="{0B7434C0-F6C9-5341-B016-8AA67EE59543}" dt="2023-12-07T16:34:30.185" v="1726" actId="1036"/>
          <ac:spMkLst>
            <pc:docMk/>
            <pc:sldMk cId="53156424" sldId="350"/>
            <ac:spMk id="2" creationId="{40400A65-D572-12FA-7F44-F98AD4480C83}"/>
          </ac:spMkLst>
        </pc:spChg>
        <pc:spChg chg="mod">
          <ac:chgData name="Stuart C Wilde MBE" userId="effe1fc91cccb1d5" providerId="LiveId" clId="{0B7434C0-F6C9-5341-B016-8AA67EE59543}" dt="2023-12-07T16:34:30.185" v="1726" actId="1036"/>
          <ac:spMkLst>
            <pc:docMk/>
            <pc:sldMk cId="53156424" sldId="350"/>
            <ac:spMk id="3" creationId="{B7E38078-724C-3968-08D2-17F70EE8054E}"/>
          </ac:spMkLst>
        </pc:spChg>
        <pc:spChg chg="del">
          <ac:chgData name="Stuart C Wilde MBE" userId="effe1fc91cccb1d5" providerId="LiveId" clId="{0B7434C0-F6C9-5341-B016-8AA67EE59543}" dt="2023-12-05T19:55:47.263" v="439" actId="478"/>
          <ac:spMkLst>
            <pc:docMk/>
            <pc:sldMk cId="53156424" sldId="350"/>
            <ac:spMk id="4" creationId="{60735DC8-A105-4BD0-A57F-2FFC38AECE84}"/>
          </ac:spMkLst>
        </pc:spChg>
        <pc:spChg chg="mod">
          <ac:chgData name="Stuart C Wilde MBE" userId="effe1fc91cccb1d5" providerId="LiveId" clId="{0B7434C0-F6C9-5341-B016-8AA67EE59543}" dt="2023-12-07T16:34:30.185" v="1726" actId="1036"/>
          <ac:spMkLst>
            <pc:docMk/>
            <pc:sldMk cId="53156424" sldId="350"/>
            <ac:spMk id="5" creationId="{B393D3E6-87DD-0155-B274-A5F1BB198709}"/>
          </ac:spMkLst>
        </pc:spChg>
        <pc:spChg chg="add mod">
          <ac:chgData name="Stuart C Wilde MBE" userId="effe1fc91cccb1d5" providerId="LiveId" clId="{0B7434C0-F6C9-5341-B016-8AA67EE59543}" dt="2023-12-05T20:15:22.946" v="999" actId="20577"/>
          <ac:spMkLst>
            <pc:docMk/>
            <pc:sldMk cId="53156424" sldId="350"/>
            <ac:spMk id="6" creationId="{D4E82D4F-1E42-08F2-3191-B6AC8F8CE2B6}"/>
          </ac:spMkLst>
        </pc:spChg>
        <pc:spChg chg="mod">
          <ac:chgData name="Stuart C Wilde MBE" userId="effe1fc91cccb1d5" providerId="LiveId" clId="{0B7434C0-F6C9-5341-B016-8AA67EE59543}" dt="2023-12-07T16:34:30.185" v="1726" actId="1036"/>
          <ac:spMkLst>
            <pc:docMk/>
            <pc:sldMk cId="53156424" sldId="350"/>
            <ac:spMk id="12" creationId="{817202AD-CA23-2392-0876-A568A445C47B}"/>
          </ac:spMkLst>
        </pc:spChg>
        <pc:spChg chg="mod">
          <ac:chgData name="Stuart C Wilde MBE" userId="effe1fc91cccb1d5" providerId="LiveId" clId="{0B7434C0-F6C9-5341-B016-8AA67EE59543}" dt="2023-12-07T16:34:30.185" v="1726" actId="1036"/>
          <ac:spMkLst>
            <pc:docMk/>
            <pc:sldMk cId="53156424" sldId="350"/>
            <ac:spMk id="13" creationId="{D8E35099-4B42-CB8E-A78E-40A115840258}"/>
          </ac:spMkLst>
        </pc:spChg>
        <pc:spChg chg="del">
          <ac:chgData name="Stuart C Wilde MBE" userId="effe1fc91cccb1d5" providerId="LiveId" clId="{0B7434C0-F6C9-5341-B016-8AA67EE59543}" dt="2023-12-05T19:55:47.263" v="439" actId="478"/>
          <ac:spMkLst>
            <pc:docMk/>
            <pc:sldMk cId="53156424" sldId="350"/>
            <ac:spMk id="14" creationId="{8F43C2BE-FC11-4556-86F2-8EE2FBBF10D2}"/>
          </ac:spMkLst>
        </pc:spChg>
        <pc:spChg chg="mod">
          <ac:chgData name="Stuart C Wilde MBE" userId="effe1fc91cccb1d5" providerId="LiveId" clId="{0B7434C0-F6C9-5341-B016-8AA67EE59543}" dt="2023-12-07T16:34:30.185" v="1726" actId="1036"/>
          <ac:spMkLst>
            <pc:docMk/>
            <pc:sldMk cId="53156424" sldId="350"/>
            <ac:spMk id="18" creationId="{EA27E414-64D2-78EA-8682-4F5810172535}"/>
          </ac:spMkLst>
        </pc:spChg>
        <pc:spChg chg="del">
          <ac:chgData name="Stuart C Wilde MBE" userId="effe1fc91cccb1d5" providerId="LiveId" clId="{0B7434C0-F6C9-5341-B016-8AA67EE59543}" dt="2023-12-05T19:55:47.263" v="439" actId="478"/>
          <ac:spMkLst>
            <pc:docMk/>
            <pc:sldMk cId="53156424" sldId="350"/>
            <ac:spMk id="25" creationId="{F54BD576-CC82-43DA-A008-C28EF60A448A}"/>
          </ac:spMkLst>
        </pc:spChg>
        <pc:spChg chg="mod">
          <ac:chgData name="Stuart C Wilde MBE" userId="effe1fc91cccb1d5" providerId="LiveId" clId="{0B7434C0-F6C9-5341-B016-8AA67EE59543}" dt="2023-12-07T16:34:30.185" v="1726" actId="1036"/>
          <ac:spMkLst>
            <pc:docMk/>
            <pc:sldMk cId="53156424" sldId="350"/>
            <ac:spMk id="28" creationId="{3FEFAB46-DB6B-1981-65DC-A43580A6DF92}"/>
          </ac:spMkLst>
        </pc:spChg>
        <pc:spChg chg="del">
          <ac:chgData name="Stuart C Wilde MBE" userId="effe1fc91cccb1d5" providerId="LiveId" clId="{0B7434C0-F6C9-5341-B016-8AA67EE59543}" dt="2023-12-05T20:15:18.266" v="996" actId="478"/>
          <ac:spMkLst>
            <pc:docMk/>
            <pc:sldMk cId="53156424" sldId="350"/>
            <ac:spMk id="29" creationId="{C5A8C257-B6E4-D850-0685-E36894744DCB}"/>
          </ac:spMkLst>
        </pc:spChg>
        <pc:spChg chg="mod">
          <ac:chgData name="Stuart C Wilde MBE" userId="effe1fc91cccb1d5" providerId="LiveId" clId="{0B7434C0-F6C9-5341-B016-8AA67EE59543}" dt="2023-12-07T16:34:30.185" v="1726" actId="1036"/>
          <ac:spMkLst>
            <pc:docMk/>
            <pc:sldMk cId="53156424" sldId="350"/>
            <ac:spMk id="30" creationId="{19C18906-C919-025E-B963-63F528438090}"/>
          </ac:spMkLst>
        </pc:spChg>
        <pc:spChg chg="mod">
          <ac:chgData name="Stuart C Wilde MBE" userId="effe1fc91cccb1d5" providerId="LiveId" clId="{0B7434C0-F6C9-5341-B016-8AA67EE59543}" dt="2023-12-07T16:34:30.185" v="1726" actId="1036"/>
          <ac:spMkLst>
            <pc:docMk/>
            <pc:sldMk cId="53156424" sldId="350"/>
            <ac:spMk id="48" creationId="{E4811845-DF4B-DD76-EDC6-90036A8CFA29}"/>
          </ac:spMkLst>
        </pc:spChg>
        <pc:spChg chg="mod">
          <ac:chgData name="Stuart C Wilde MBE" userId="effe1fc91cccb1d5" providerId="LiveId" clId="{0B7434C0-F6C9-5341-B016-8AA67EE59543}" dt="2023-12-07T16:34:30.185" v="1726" actId="1036"/>
          <ac:spMkLst>
            <pc:docMk/>
            <pc:sldMk cId="53156424" sldId="350"/>
            <ac:spMk id="49" creationId="{752ED6D6-86A5-8724-47C2-870B86EFB584}"/>
          </ac:spMkLst>
        </pc:spChg>
        <pc:spChg chg="mod">
          <ac:chgData name="Stuart C Wilde MBE" userId="effe1fc91cccb1d5" providerId="LiveId" clId="{0B7434C0-F6C9-5341-B016-8AA67EE59543}" dt="2023-12-07T16:34:30.185" v="1726" actId="1036"/>
          <ac:spMkLst>
            <pc:docMk/>
            <pc:sldMk cId="53156424" sldId="350"/>
            <ac:spMk id="50" creationId="{9D1A1E83-0C3D-455F-2D60-C5FA62D9AC65}"/>
          </ac:spMkLst>
        </pc:spChg>
        <pc:spChg chg="mod">
          <ac:chgData name="Stuart C Wilde MBE" userId="effe1fc91cccb1d5" providerId="LiveId" clId="{0B7434C0-F6C9-5341-B016-8AA67EE59543}" dt="2023-12-07T16:34:30.185" v="1726" actId="1036"/>
          <ac:spMkLst>
            <pc:docMk/>
            <pc:sldMk cId="53156424" sldId="350"/>
            <ac:spMk id="51" creationId="{0BF4B6E5-EBC5-F5BB-BC8E-4F9F2EB60076}"/>
          </ac:spMkLst>
        </pc:spChg>
        <pc:spChg chg="mod">
          <ac:chgData name="Stuart C Wilde MBE" userId="effe1fc91cccb1d5" providerId="LiveId" clId="{0B7434C0-F6C9-5341-B016-8AA67EE59543}" dt="2023-12-07T16:34:30.185" v="1726" actId="1036"/>
          <ac:spMkLst>
            <pc:docMk/>
            <pc:sldMk cId="53156424" sldId="350"/>
            <ac:spMk id="52" creationId="{8E191EDC-4342-B23B-097E-75C31912E51B}"/>
          </ac:spMkLst>
        </pc:spChg>
        <pc:spChg chg="mod">
          <ac:chgData name="Stuart C Wilde MBE" userId="effe1fc91cccb1d5" providerId="LiveId" clId="{0B7434C0-F6C9-5341-B016-8AA67EE59543}" dt="2023-12-07T16:34:30.185" v="1726" actId="1036"/>
          <ac:spMkLst>
            <pc:docMk/>
            <pc:sldMk cId="53156424" sldId="350"/>
            <ac:spMk id="53" creationId="{39A4DFB5-90EC-A2A9-F1A2-8104AFB5DA21}"/>
          </ac:spMkLst>
        </pc:spChg>
        <pc:spChg chg="mod">
          <ac:chgData name="Stuart C Wilde MBE" userId="effe1fc91cccb1d5" providerId="LiveId" clId="{0B7434C0-F6C9-5341-B016-8AA67EE59543}" dt="2023-12-07T16:34:30.185" v="1726" actId="1036"/>
          <ac:spMkLst>
            <pc:docMk/>
            <pc:sldMk cId="53156424" sldId="350"/>
            <ac:spMk id="54" creationId="{3425C8AC-57EA-7A33-AEF9-9C39FB1B9DE3}"/>
          </ac:spMkLst>
        </pc:spChg>
        <pc:spChg chg="mod">
          <ac:chgData name="Stuart C Wilde MBE" userId="effe1fc91cccb1d5" providerId="LiveId" clId="{0B7434C0-F6C9-5341-B016-8AA67EE59543}" dt="2023-12-07T16:34:30.185" v="1726" actId="1036"/>
          <ac:spMkLst>
            <pc:docMk/>
            <pc:sldMk cId="53156424" sldId="350"/>
            <ac:spMk id="55" creationId="{3FA319B5-4227-4994-EB6F-F9BEC865F4BF}"/>
          </ac:spMkLst>
        </pc:spChg>
        <pc:picChg chg="mod">
          <ac:chgData name="Stuart C Wilde MBE" userId="effe1fc91cccb1d5" providerId="LiveId" clId="{0B7434C0-F6C9-5341-B016-8AA67EE59543}" dt="2023-12-07T16:34:30.185" v="1726" actId="1036"/>
          <ac:picMkLst>
            <pc:docMk/>
            <pc:sldMk cId="53156424" sldId="350"/>
            <ac:picMk id="15" creationId="{03C0473C-3504-251E-7D37-780E23D22FF9}"/>
          </ac:picMkLst>
        </pc:picChg>
        <pc:picChg chg="mod">
          <ac:chgData name="Stuart C Wilde MBE" userId="effe1fc91cccb1d5" providerId="LiveId" clId="{0B7434C0-F6C9-5341-B016-8AA67EE59543}" dt="2023-12-07T16:34:30.185" v="1726" actId="1036"/>
          <ac:picMkLst>
            <pc:docMk/>
            <pc:sldMk cId="53156424" sldId="350"/>
            <ac:picMk id="20" creationId="{C81C7E56-0D96-8889-64E3-019E516E22F6}"/>
          </ac:picMkLst>
        </pc:picChg>
        <pc:picChg chg="mod">
          <ac:chgData name="Stuart C Wilde MBE" userId="effe1fc91cccb1d5" providerId="LiveId" clId="{0B7434C0-F6C9-5341-B016-8AA67EE59543}" dt="2023-12-07T16:34:30.185" v="1726" actId="1036"/>
          <ac:picMkLst>
            <pc:docMk/>
            <pc:sldMk cId="53156424" sldId="350"/>
            <ac:picMk id="21" creationId="{71924184-91FB-2B75-A0F4-474580A4AFB9}"/>
          </ac:picMkLst>
        </pc:picChg>
        <pc:picChg chg="mod">
          <ac:chgData name="Stuart C Wilde MBE" userId="effe1fc91cccb1d5" providerId="LiveId" clId="{0B7434C0-F6C9-5341-B016-8AA67EE59543}" dt="2023-12-07T16:34:30.185" v="1726" actId="1036"/>
          <ac:picMkLst>
            <pc:docMk/>
            <pc:sldMk cId="53156424" sldId="350"/>
            <ac:picMk id="26" creationId="{FDD67ED4-4DB9-28C3-59FB-AA22735B8019}"/>
          </ac:picMkLst>
        </pc:picChg>
        <pc:picChg chg="mod">
          <ac:chgData name="Stuart C Wilde MBE" userId="effe1fc91cccb1d5" providerId="LiveId" clId="{0B7434C0-F6C9-5341-B016-8AA67EE59543}" dt="2023-12-07T16:34:30.185" v="1726" actId="1036"/>
          <ac:picMkLst>
            <pc:docMk/>
            <pc:sldMk cId="53156424" sldId="350"/>
            <ac:picMk id="27" creationId="{6524945E-69B3-9D4F-3A19-EEC0D817BB21}"/>
          </ac:picMkLst>
        </pc:picChg>
        <pc:picChg chg="mod">
          <ac:chgData name="Stuart C Wilde MBE" userId="effe1fc91cccb1d5" providerId="LiveId" clId="{0B7434C0-F6C9-5341-B016-8AA67EE59543}" dt="2023-12-07T16:34:30.185" v="1726" actId="1036"/>
          <ac:picMkLst>
            <pc:docMk/>
            <pc:sldMk cId="53156424" sldId="350"/>
            <ac:picMk id="31" creationId="{B6D97AD6-87E2-4D8F-2BD7-A916AC8F3C32}"/>
          </ac:picMkLst>
        </pc:picChg>
        <pc:picChg chg="mod">
          <ac:chgData name="Stuart C Wilde MBE" userId="effe1fc91cccb1d5" providerId="LiveId" clId="{0B7434C0-F6C9-5341-B016-8AA67EE59543}" dt="2023-12-07T16:34:30.185" v="1726" actId="1036"/>
          <ac:picMkLst>
            <pc:docMk/>
            <pc:sldMk cId="53156424" sldId="350"/>
            <ac:picMk id="35" creationId="{E12AFDD6-97AB-34E6-E885-278EBC8E155D}"/>
          </ac:picMkLst>
        </pc:picChg>
        <pc:picChg chg="mod">
          <ac:chgData name="Stuart C Wilde MBE" userId="effe1fc91cccb1d5" providerId="LiveId" clId="{0B7434C0-F6C9-5341-B016-8AA67EE59543}" dt="2023-12-07T16:34:30.185" v="1726" actId="1036"/>
          <ac:picMkLst>
            <pc:docMk/>
            <pc:sldMk cId="53156424" sldId="350"/>
            <ac:picMk id="46" creationId="{9C5F04FE-1055-C4D8-C734-4AE5E5C1AFE6}"/>
          </ac:picMkLst>
        </pc:picChg>
        <pc:picChg chg="mod">
          <ac:chgData name="Stuart C Wilde MBE" userId="effe1fc91cccb1d5" providerId="LiveId" clId="{0B7434C0-F6C9-5341-B016-8AA67EE59543}" dt="2023-12-07T16:34:30.185" v="1726" actId="1036"/>
          <ac:picMkLst>
            <pc:docMk/>
            <pc:sldMk cId="53156424" sldId="350"/>
            <ac:picMk id="47" creationId="{267A6C90-3D4F-C580-C890-16BF4AF790A7}"/>
          </ac:picMkLst>
        </pc:picChg>
        <pc:picChg chg="mod">
          <ac:chgData name="Stuart C Wilde MBE" userId="effe1fc91cccb1d5" providerId="LiveId" clId="{0B7434C0-F6C9-5341-B016-8AA67EE59543}" dt="2023-12-07T16:34:30.185" v="1726" actId="1036"/>
          <ac:picMkLst>
            <pc:docMk/>
            <pc:sldMk cId="53156424" sldId="350"/>
            <ac:picMk id="57" creationId="{CABCA72A-92A1-8CAA-F47D-032F68A04C86}"/>
          </ac:picMkLst>
        </pc:picChg>
        <pc:cxnChg chg="mod">
          <ac:chgData name="Stuart C Wilde MBE" userId="effe1fc91cccb1d5" providerId="LiveId" clId="{0B7434C0-F6C9-5341-B016-8AA67EE59543}" dt="2023-12-07T16:34:30.185" v="1726" actId="1036"/>
          <ac:cxnSpMkLst>
            <pc:docMk/>
            <pc:sldMk cId="53156424" sldId="350"/>
            <ac:cxnSpMk id="7" creationId="{9FBCB2A0-475D-91A1-21AA-C0FC19012FC0}"/>
          </ac:cxnSpMkLst>
        </pc:cxnChg>
        <pc:cxnChg chg="del">
          <ac:chgData name="Stuart C Wilde MBE" userId="effe1fc91cccb1d5" providerId="LiveId" clId="{0B7434C0-F6C9-5341-B016-8AA67EE59543}" dt="2023-12-05T19:55:47.263" v="439" actId="478"/>
          <ac:cxnSpMkLst>
            <pc:docMk/>
            <pc:sldMk cId="53156424" sldId="350"/>
            <ac:cxnSpMk id="8" creationId="{50060E80-F1C3-4E50-B873-7CFDEEA90049}"/>
          </ac:cxnSpMkLst>
        </pc:cxnChg>
        <pc:cxnChg chg="del">
          <ac:chgData name="Stuart C Wilde MBE" userId="effe1fc91cccb1d5" providerId="LiveId" clId="{0B7434C0-F6C9-5341-B016-8AA67EE59543}" dt="2023-12-05T19:55:47.263" v="439" actId="478"/>
          <ac:cxnSpMkLst>
            <pc:docMk/>
            <pc:sldMk cId="53156424" sldId="350"/>
            <ac:cxnSpMk id="9" creationId="{01C52B09-2839-4160-A3C1-6BB201E5D53A}"/>
          </ac:cxnSpMkLst>
        </pc:cxnChg>
        <pc:cxnChg chg="del">
          <ac:chgData name="Stuart C Wilde MBE" userId="effe1fc91cccb1d5" providerId="LiveId" clId="{0B7434C0-F6C9-5341-B016-8AA67EE59543}" dt="2023-12-05T19:55:47.263" v="439" actId="478"/>
          <ac:cxnSpMkLst>
            <pc:docMk/>
            <pc:sldMk cId="53156424" sldId="350"/>
            <ac:cxnSpMk id="10" creationId="{FC6C2AB6-E695-4520-9F38-6B6A0DE36B04}"/>
          </ac:cxnSpMkLst>
        </pc:cxnChg>
        <pc:cxnChg chg="del">
          <ac:chgData name="Stuart C Wilde MBE" userId="effe1fc91cccb1d5" providerId="LiveId" clId="{0B7434C0-F6C9-5341-B016-8AA67EE59543}" dt="2023-12-05T19:55:47.263" v="439" actId="478"/>
          <ac:cxnSpMkLst>
            <pc:docMk/>
            <pc:sldMk cId="53156424" sldId="350"/>
            <ac:cxnSpMk id="11" creationId="{8F28B946-C7F6-4BF4-9E0C-3FACB97B07C7}"/>
          </ac:cxnSpMkLst>
        </pc:cxnChg>
        <pc:cxnChg chg="mod">
          <ac:chgData name="Stuart C Wilde MBE" userId="effe1fc91cccb1d5" providerId="LiveId" clId="{0B7434C0-F6C9-5341-B016-8AA67EE59543}" dt="2023-12-07T16:34:30.185" v="1726" actId="1036"/>
          <ac:cxnSpMkLst>
            <pc:docMk/>
            <pc:sldMk cId="53156424" sldId="350"/>
            <ac:cxnSpMk id="16" creationId="{E96C9217-56A5-A0D8-7B9B-B2CEDB76BDD8}"/>
          </ac:cxnSpMkLst>
        </pc:cxnChg>
        <pc:cxnChg chg="mod">
          <ac:chgData name="Stuart C Wilde MBE" userId="effe1fc91cccb1d5" providerId="LiveId" clId="{0B7434C0-F6C9-5341-B016-8AA67EE59543}" dt="2023-12-07T16:34:30.185" v="1726" actId="1036"/>
          <ac:cxnSpMkLst>
            <pc:docMk/>
            <pc:sldMk cId="53156424" sldId="350"/>
            <ac:cxnSpMk id="19" creationId="{A0902C5A-8F2A-0877-26B2-B681656D9875}"/>
          </ac:cxnSpMkLst>
        </pc:cxnChg>
        <pc:cxnChg chg="mod">
          <ac:chgData name="Stuart C Wilde MBE" userId="effe1fc91cccb1d5" providerId="LiveId" clId="{0B7434C0-F6C9-5341-B016-8AA67EE59543}" dt="2023-12-07T16:34:30.185" v="1726" actId="1036"/>
          <ac:cxnSpMkLst>
            <pc:docMk/>
            <pc:sldMk cId="53156424" sldId="350"/>
            <ac:cxnSpMk id="24" creationId="{96442459-F2C1-652D-2269-7AA31C558218}"/>
          </ac:cxnSpMkLst>
        </pc:cxnChg>
        <pc:cxnChg chg="mod">
          <ac:chgData name="Stuart C Wilde MBE" userId="effe1fc91cccb1d5" providerId="LiveId" clId="{0B7434C0-F6C9-5341-B016-8AA67EE59543}" dt="2023-12-07T16:34:30.185" v="1726" actId="1036"/>
          <ac:cxnSpMkLst>
            <pc:docMk/>
            <pc:sldMk cId="53156424" sldId="350"/>
            <ac:cxnSpMk id="33" creationId="{13ACF7F7-3817-472A-6B15-F3DEE243F674}"/>
          </ac:cxnSpMkLst>
        </pc:cxnChg>
      </pc:sldChg>
      <pc:sldChg chg="addSp delSp modSp mod">
        <pc:chgData name="Stuart C Wilde MBE" userId="effe1fc91cccb1d5" providerId="LiveId" clId="{0B7434C0-F6C9-5341-B016-8AA67EE59543}" dt="2023-12-05T20:15:34.438" v="1003" actId="478"/>
        <pc:sldMkLst>
          <pc:docMk/>
          <pc:sldMk cId="2397240454" sldId="351"/>
        </pc:sldMkLst>
        <pc:spChg chg="del">
          <ac:chgData name="Stuart C Wilde MBE" userId="effe1fc91cccb1d5" providerId="LiveId" clId="{0B7434C0-F6C9-5341-B016-8AA67EE59543}" dt="2023-12-05T19:55:53.518" v="440" actId="478"/>
          <ac:spMkLst>
            <pc:docMk/>
            <pc:sldMk cId="2397240454" sldId="351"/>
            <ac:spMk id="4" creationId="{60735DC8-A105-4BD0-A57F-2FFC38AECE84}"/>
          </ac:spMkLst>
        </pc:spChg>
        <pc:spChg chg="add mod">
          <ac:chgData name="Stuart C Wilde MBE" userId="effe1fc91cccb1d5" providerId="LiveId" clId="{0B7434C0-F6C9-5341-B016-8AA67EE59543}" dt="2023-12-05T20:15:30.957" v="1002" actId="20577"/>
          <ac:spMkLst>
            <pc:docMk/>
            <pc:sldMk cId="2397240454" sldId="351"/>
            <ac:spMk id="13" creationId="{B420A2B0-07AE-EBF1-EB6D-FE2890BB5D22}"/>
          </ac:spMkLst>
        </pc:spChg>
        <pc:spChg chg="del">
          <ac:chgData name="Stuart C Wilde MBE" userId="effe1fc91cccb1d5" providerId="LiveId" clId="{0B7434C0-F6C9-5341-B016-8AA67EE59543}" dt="2023-12-05T19:55:53.518" v="440" actId="478"/>
          <ac:spMkLst>
            <pc:docMk/>
            <pc:sldMk cId="2397240454" sldId="351"/>
            <ac:spMk id="14" creationId="{8F43C2BE-FC11-4556-86F2-8EE2FBBF10D2}"/>
          </ac:spMkLst>
        </pc:spChg>
        <pc:spChg chg="del">
          <ac:chgData name="Stuart C Wilde MBE" userId="effe1fc91cccb1d5" providerId="LiveId" clId="{0B7434C0-F6C9-5341-B016-8AA67EE59543}" dt="2023-12-05T19:55:53.518" v="440" actId="478"/>
          <ac:spMkLst>
            <pc:docMk/>
            <pc:sldMk cId="2397240454" sldId="351"/>
            <ac:spMk id="25" creationId="{F54BD576-CC82-43DA-A008-C28EF60A448A}"/>
          </ac:spMkLst>
        </pc:spChg>
        <pc:spChg chg="del">
          <ac:chgData name="Stuart C Wilde MBE" userId="effe1fc91cccb1d5" providerId="LiveId" clId="{0B7434C0-F6C9-5341-B016-8AA67EE59543}" dt="2023-12-05T20:15:34.438" v="1003" actId="478"/>
          <ac:spMkLst>
            <pc:docMk/>
            <pc:sldMk cId="2397240454" sldId="351"/>
            <ac:spMk id="29" creationId="{C5A8C257-B6E4-D850-0685-E36894744DCB}"/>
          </ac:spMkLst>
        </pc:spChg>
        <pc:cxnChg chg="del">
          <ac:chgData name="Stuart C Wilde MBE" userId="effe1fc91cccb1d5" providerId="LiveId" clId="{0B7434C0-F6C9-5341-B016-8AA67EE59543}" dt="2023-12-05T19:55:53.518" v="440" actId="478"/>
          <ac:cxnSpMkLst>
            <pc:docMk/>
            <pc:sldMk cId="2397240454" sldId="351"/>
            <ac:cxnSpMk id="8" creationId="{50060E80-F1C3-4E50-B873-7CFDEEA90049}"/>
          </ac:cxnSpMkLst>
        </pc:cxnChg>
        <pc:cxnChg chg="del">
          <ac:chgData name="Stuart C Wilde MBE" userId="effe1fc91cccb1d5" providerId="LiveId" clId="{0B7434C0-F6C9-5341-B016-8AA67EE59543}" dt="2023-12-05T19:55:53.518" v="440" actId="478"/>
          <ac:cxnSpMkLst>
            <pc:docMk/>
            <pc:sldMk cId="2397240454" sldId="351"/>
            <ac:cxnSpMk id="9" creationId="{01C52B09-2839-4160-A3C1-6BB201E5D53A}"/>
          </ac:cxnSpMkLst>
        </pc:cxnChg>
        <pc:cxnChg chg="del">
          <ac:chgData name="Stuart C Wilde MBE" userId="effe1fc91cccb1d5" providerId="LiveId" clId="{0B7434C0-F6C9-5341-B016-8AA67EE59543}" dt="2023-12-05T19:55:53.518" v="440" actId="478"/>
          <ac:cxnSpMkLst>
            <pc:docMk/>
            <pc:sldMk cId="2397240454" sldId="351"/>
            <ac:cxnSpMk id="10" creationId="{FC6C2AB6-E695-4520-9F38-6B6A0DE36B04}"/>
          </ac:cxnSpMkLst>
        </pc:cxnChg>
        <pc:cxnChg chg="del">
          <ac:chgData name="Stuart C Wilde MBE" userId="effe1fc91cccb1d5" providerId="LiveId" clId="{0B7434C0-F6C9-5341-B016-8AA67EE59543}" dt="2023-12-05T19:55:53.518" v="440" actId="478"/>
          <ac:cxnSpMkLst>
            <pc:docMk/>
            <pc:sldMk cId="2397240454" sldId="351"/>
            <ac:cxnSpMk id="11" creationId="{8F28B946-C7F6-4BF4-9E0C-3FACB97B07C7}"/>
          </ac:cxnSpMkLst>
        </pc:cxnChg>
      </pc:sldChg>
      <pc:sldChg chg="addSp delSp modSp mod">
        <pc:chgData name="Stuart C Wilde MBE" userId="effe1fc91cccb1d5" providerId="LiveId" clId="{0B7434C0-F6C9-5341-B016-8AA67EE59543}" dt="2023-12-07T16:34:49.372" v="1750" actId="1036"/>
        <pc:sldMkLst>
          <pc:docMk/>
          <pc:sldMk cId="3304154367" sldId="352"/>
        </pc:sldMkLst>
        <pc:spChg chg="add mod">
          <ac:chgData name="Stuart C Wilde MBE" userId="effe1fc91cccb1d5" providerId="LiveId" clId="{0B7434C0-F6C9-5341-B016-8AA67EE59543}" dt="2023-12-05T20:15:43.533" v="1007" actId="20577"/>
          <ac:spMkLst>
            <pc:docMk/>
            <pc:sldMk cId="3304154367" sldId="352"/>
            <ac:spMk id="2" creationId="{2BDB1BDE-7AE4-7598-7C04-0C922933DF3F}"/>
          </ac:spMkLst>
        </pc:spChg>
        <pc:spChg chg="del">
          <ac:chgData name="Stuart C Wilde MBE" userId="effe1fc91cccb1d5" providerId="LiveId" clId="{0B7434C0-F6C9-5341-B016-8AA67EE59543}" dt="2023-12-05T19:55:58.680" v="441" actId="478"/>
          <ac:spMkLst>
            <pc:docMk/>
            <pc:sldMk cId="3304154367" sldId="352"/>
            <ac:spMk id="4" creationId="{60735DC8-A105-4BD0-A57F-2FFC38AECE84}"/>
          </ac:spMkLst>
        </pc:spChg>
        <pc:spChg chg="del">
          <ac:chgData name="Stuart C Wilde MBE" userId="effe1fc91cccb1d5" providerId="LiveId" clId="{0B7434C0-F6C9-5341-B016-8AA67EE59543}" dt="2023-12-05T19:55:58.680" v="441" actId="478"/>
          <ac:spMkLst>
            <pc:docMk/>
            <pc:sldMk cId="3304154367" sldId="352"/>
            <ac:spMk id="14" creationId="{8F43C2BE-FC11-4556-86F2-8EE2FBBF10D2}"/>
          </ac:spMkLst>
        </pc:spChg>
        <pc:spChg chg="mod">
          <ac:chgData name="Stuart C Wilde MBE" userId="effe1fc91cccb1d5" providerId="LiveId" clId="{0B7434C0-F6C9-5341-B016-8AA67EE59543}" dt="2023-12-07T16:34:49.372" v="1750" actId="1036"/>
          <ac:spMkLst>
            <pc:docMk/>
            <pc:sldMk cId="3304154367" sldId="352"/>
            <ac:spMk id="21" creationId="{3903F149-ED9D-768C-6FBE-C36955D014E2}"/>
          </ac:spMkLst>
        </pc:spChg>
        <pc:spChg chg="mod">
          <ac:chgData name="Stuart C Wilde MBE" userId="effe1fc91cccb1d5" providerId="LiveId" clId="{0B7434C0-F6C9-5341-B016-8AA67EE59543}" dt="2023-12-07T16:34:49.372" v="1750" actId="1036"/>
          <ac:spMkLst>
            <pc:docMk/>
            <pc:sldMk cId="3304154367" sldId="352"/>
            <ac:spMk id="22" creationId="{094F75DC-2B3A-EA46-1A99-997E78E1C597}"/>
          </ac:spMkLst>
        </pc:spChg>
        <pc:spChg chg="del">
          <ac:chgData name="Stuart C Wilde MBE" userId="effe1fc91cccb1d5" providerId="LiveId" clId="{0B7434C0-F6C9-5341-B016-8AA67EE59543}" dt="2023-12-05T19:55:58.680" v="441" actId="478"/>
          <ac:spMkLst>
            <pc:docMk/>
            <pc:sldMk cId="3304154367" sldId="352"/>
            <ac:spMk id="25" creationId="{F54BD576-CC82-43DA-A008-C28EF60A448A}"/>
          </ac:spMkLst>
        </pc:spChg>
        <pc:spChg chg="mod">
          <ac:chgData name="Stuart C Wilde MBE" userId="effe1fc91cccb1d5" providerId="LiveId" clId="{0B7434C0-F6C9-5341-B016-8AA67EE59543}" dt="2023-12-07T16:34:49.372" v="1750" actId="1036"/>
          <ac:spMkLst>
            <pc:docMk/>
            <pc:sldMk cId="3304154367" sldId="352"/>
            <ac:spMk id="27" creationId="{1970C6E9-435E-6108-75AE-6A8BB22298C3}"/>
          </ac:spMkLst>
        </pc:spChg>
        <pc:spChg chg="mod">
          <ac:chgData name="Stuart C Wilde MBE" userId="effe1fc91cccb1d5" providerId="LiveId" clId="{0B7434C0-F6C9-5341-B016-8AA67EE59543}" dt="2023-12-07T16:34:49.372" v="1750" actId="1036"/>
          <ac:spMkLst>
            <pc:docMk/>
            <pc:sldMk cId="3304154367" sldId="352"/>
            <ac:spMk id="28" creationId="{3E91B77D-35C5-3F53-75C4-72A064174602}"/>
          </ac:spMkLst>
        </pc:spChg>
        <pc:spChg chg="del">
          <ac:chgData name="Stuart C Wilde MBE" userId="effe1fc91cccb1d5" providerId="LiveId" clId="{0B7434C0-F6C9-5341-B016-8AA67EE59543}" dt="2023-12-05T20:15:39.061" v="1004" actId="478"/>
          <ac:spMkLst>
            <pc:docMk/>
            <pc:sldMk cId="3304154367" sldId="352"/>
            <ac:spMk id="29" creationId="{C5A8C257-B6E4-D850-0685-E36894744DCB}"/>
          </ac:spMkLst>
        </pc:spChg>
        <pc:spChg chg="mod">
          <ac:chgData name="Stuart C Wilde MBE" userId="effe1fc91cccb1d5" providerId="LiveId" clId="{0B7434C0-F6C9-5341-B016-8AA67EE59543}" dt="2023-12-07T16:34:49.372" v="1750" actId="1036"/>
          <ac:spMkLst>
            <pc:docMk/>
            <pc:sldMk cId="3304154367" sldId="352"/>
            <ac:spMk id="37" creationId="{F3F42618-D45C-2D9F-205E-5E127E83CCC1}"/>
          </ac:spMkLst>
        </pc:spChg>
        <pc:spChg chg="mod">
          <ac:chgData name="Stuart C Wilde MBE" userId="effe1fc91cccb1d5" providerId="LiveId" clId="{0B7434C0-F6C9-5341-B016-8AA67EE59543}" dt="2023-12-07T16:34:49.372" v="1750" actId="1036"/>
          <ac:spMkLst>
            <pc:docMk/>
            <pc:sldMk cId="3304154367" sldId="352"/>
            <ac:spMk id="39" creationId="{E16ED36B-266C-8F90-FAB4-36EA0A6DA806}"/>
          </ac:spMkLst>
        </pc:spChg>
        <pc:spChg chg="mod">
          <ac:chgData name="Stuart C Wilde MBE" userId="effe1fc91cccb1d5" providerId="LiveId" clId="{0B7434C0-F6C9-5341-B016-8AA67EE59543}" dt="2023-12-07T16:34:49.372" v="1750" actId="1036"/>
          <ac:spMkLst>
            <pc:docMk/>
            <pc:sldMk cId="3304154367" sldId="352"/>
            <ac:spMk id="40" creationId="{B4F6D1AB-2CED-36EB-8E3D-34BF9E1B6D8C}"/>
          </ac:spMkLst>
        </pc:spChg>
        <pc:spChg chg="mod">
          <ac:chgData name="Stuart C Wilde MBE" userId="effe1fc91cccb1d5" providerId="LiveId" clId="{0B7434C0-F6C9-5341-B016-8AA67EE59543}" dt="2023-12-07T16:34:49.372" v="1750" actId="1036"/>
          <ac:spMkLst>
            <pc:docMk/>
            <pc:sldMk cId="3304154367" sldId="352"/>
            <ac:spMk id="42" creationId="{C26033D4-FF4A-72EA-E848-5F5297DDB30B}"/>
          </ac:spMkLst>
        </pc:spChg>
        <pc:spChg chg="mod">
          <ac:chgData name="Stuart C Wilde MBE" userId="effe1fc91cccb1d5" providerId="LiveId" clId="{0B7434C0-F6C9-5341-B016-8AA67EE59543}" dt="2023-12-07T16:34:49.372" v="1750" actId="1036"/>
          <ac:spMkLst>
            <pc:docMk/>
            <pc:sldMk cId="3304154367" sldId="352"/>
            <ac:spMk id="48" creationId="{6A351389-64C9-7457-CDB6-E07FE94473EB}"/>
          </ac:spMkLst>
        </pc:spChg>
        <pc:spChg chg="mod">
          <ac:chgData name="Stuart C Wilde MBE" userId="effe1fc91cccb1d5" providerId="LiveId" clId="{0B7434C0-F6C9-5341-B016-8AA67EE59543}" dt="2023-12-07T16:34:49.372" v="1750" actId="1036"/>
          <ac:spMkLst>
            <pc:docMk/>
            <pc:sldMk cId="3304154367" sldId="352"/>
            <ac:spMk id="49" creationId="{AE113B13-5A7C-C364-C5C9-1396697EAEE0}"/>
          </ac:spMkLst>
        </pc:spChg>
        <pc:spChg chg="mod">
          <ac:chgData name="Stuart C Wilde MBE" userId="effe1fc91cccb1d5" providerId="LiveId" clId="{0B7434C0-F6C9-5341-B016-8AA67EE59543}" dt="2023-12-07T16:34:49.372" v="1750" actId="1036"/>
          <ac:spMkLst>
            <pc:docMk/>
            <pc:sldMk cId="3304154367" sldId="352"/>
            <ac:spMk id="50" creationId="{B88F28B7-A927-619D-E20B-C9CA59AB04A2}"/>
          </ac:spMkLst>
        </pc:spChg>
        <pc:spChg chg="mod">
          <ac:chgData name="Stuart C Wilde MBE" userId="effe1fc91cccb1d5" providerId="LiveId" clId="{0B7434C0-F6C9-5341-B016-8AA67EE59543}" dt="2023-12-07T16:34:49.372" v="1750" actId="1036"/>
          <ac:spMkLst>
            <pc:docMk/>
            <pc:sldMk cId="3304154367" sldId="352"/>
            <ac:spMk id="51" creationId="{0731AB87-F953-1E2D-5504-58B350D7BFE2}"/>
          </ac:spMkLst>
        </pc:spChg>
        <pc:spChg chg="mod">
          <ac:chgData name="Stuart C Wilde MBE" userId="effe1fc91cccb1d5" providerId="LiveId" clId="{0B7434C0-F6C9-5341-B016-8AA67EE59543}" dt="2023-12-07T16:34:49.372" v="1750" actId="1036"/>
          <ac:spMkLst>
            <pc:docMk/>
            <pc:sldMk cId="3304154367" sldId="352"/>
            <ac:spMk id="52" creationId="{084B13C1-B8A3-DAAB-AAB9-13C6A79FF12F}"/>
          </ac:spMkLst>
        </pc:spChg>
        <pc:spChg chg="mod">
          <ac:chgData name="Stuart C Wilde MBE" userId="effe1fc91cccb1d5" providerId="LiveId" clId="{0B7434C0-F6C9-5341-B016-8AA67EE59543}" dt="2023-12-07T16:34:49.372" v="1750" actId="1036"/>
          <ac:spMkLst>
            <pc:docMk/>
            <pc:sldMk cId="3304154367" sldId="352"/>
            <ac:spMk id="53" creationId="{9ECFC872-AB0A-3BCD-9831-3881A6E7F480}"/>
          </ac:spMkLst>
        </pc:spChg>
        <pc:spChg chg="mod">
          <ac:chgData name="Stuart C Wilde MBE" userId="effe1fc91cccb1d5" providerId="LiveId" clId="{0B7434C0-F6C9-5341-B016-8AA67EE59543}" dt="2023-12-07T16:34:49.372" v="1750" actId="1036"/>
          <ac:spMkLst>
            <pc:docMk/>
            <pc:sldMk cId="3304154367" sldId="352"/>
            <ac:spMk id="54" creationId="{4838BA58-61C1-7F32-7799-020F885EE242}"/>
          </ac:spMkLst>
        </pc:spChg>
        <pc:spChg chg="mod">
          <ac:chgData name="Stuart C Wilde MBE" userId="effe1fc91cccb1d5" providerId="LiveId" clId="{0B7434C0-F6C9-5341-B016-8AA67EE59543}" dt="2023-12-07T16:34:49.372" v="1750" actId="1036"/>
          <ac:spMkLst>
            <pc:docMk/>
            <pc:sldMk cId="3304154367" sldId="352"/>
            <ac:spMk id="55" creationId="{7AFB6A9A-7129-C648-4BD3-AAB431013485}"/>
          </ac:spMkLst>
        </pc:spChg>
        <pc:picChg chg="mod">
          <ac:chgData name="Stuart C Wilde MBE" userId="effe1fc91cccb1d5" providerId="LiveId" clId="{0B7434C0-F6C9-5341-B016-8AA67EE59543}" dt="2023-12-07T16:34:49.372" v="1750" actId="1036"/>
          <ac:picMkLst>
            <pc:docMk/>
            <pc:sldMk cId="3304154367" sldId="352"/>
            <ac:picMk id="20" creationId="{5B5D0253-CE9A-5727-5B7E-D72018ADB52F}"/>
          </ac:picMkLst>
        </pc:picChg>
        <pc:picChg chg="mod">
          <ac:chgData name="Stuart C Wilde MBE" userId="effe1fc91cccb1d5" providerId="LiveId" clId="{0B7434C0-F6C9-5341-B016-8AA67EE59543}" dt="2023-12-07T16:34:49.372" v="1750" actId="1036"/>
          <ac:picMkLst>
            <pc:docMk/>
            <pc:sldMk cId="3304154367" sldId="352"/>
            <ac:picMk id="23" creationId="{33B73DCF-3764-A890-FB75-761F9C8521CE}"/>
          </ac:picMkLst>
        </pc:picChg>
        <pc:picChg chg="mod">
          <ac:chgData name="Stuart C Wilde MBE" userId="effe1fc91cccb1d5" providerId="LiveId" clId="{0B7434C0-F6C9-5341-B016-8AA67EE59543}" dt="2023-12-07T16:34:49.372" v="1750" actId="1036"/>
          <ac:picMkLst>
            <pc:docMk/>
            <pc:sldMk cId="3304154367" sldId="352"/>
            <ac:picMk id="31" creationId="{0339BC67-A846-6A01-E15F-847B855070C2}"/>
          </ac:picMkLst>
        </pc:picChg>
        <pc:picChg chg="mod">
          <ac:chgData name="Stuart C Wilde MBE" userId="effe1fc91cccb1d5" providerId="LiveId" clId="{0B7434C0-F6C9-5341-B016-8AA67EE59543}" dt="2023-12-07T16:34:49.372" v="1750" actId="1036"/>
          <ac:picMkLst>
            <pc:docMk/>
            <pc:sldMk cId="3304154367" sldId="352"/>
            <ac:picMk id="32" creationId="{30F15E36-7B99-B3FD-BA53-A8EF57E8BF68}"/>
          </ac:picMkLst>
        </pc:picChg>
        <pc:picChg chg="mod">
          <ac:chgData name="Stuart C Wilde MBE" userId="effe1fc91cccb1d5" providerId="LiveId" clId="{0B7434C0-F6C9-5341-B016-8AA67EE59543}" dt="2023-12-07T16:34:49.372" v="1750" actId="1036"/>
          <ac:picMkLst>
            <pc:docMk/>
            <pc:sldMk cId="3304154367" sldId="352"/>
            <ac:picMk id="36" creationId="{27B1020F-A485-4869-B00D-A786808C9858}"/>
          </ac:picMkLst>
        </pc:picChg>
        <pc:picChg chg="mod">
          <ac:chgData name="Stuart C Wilde MBE" userId="effe1fc91cccb1d5" providerId="LiveId" clId="{0B7434C0-F6C9-5341-B016-8AA67EE59543}" dt="2023-12-07T16:34:49.372" v="1750" actId="1036"/>
          <ac:picMkLst>
            <pc:docMk/>
            <pc:sldMk cId="3304154367" sldId="352"/>
            <ac:picMk id="46" creationId="{0D1420EB-84AE-B3E9-598F-306244B020DF}"/>
          </ac:picMkLst>
        </pc:picChg>
        <pc:picChg chg="mod">
          <ac:chgData name="Stuart C Wilde MBE" userId="effe1fc91cccb1d5" providerId="LiveId" clId="{0B7434C0-F6C9-5341-B016-8AA67EE59543}" dt="2023-12-07T16:34:49.372" v="1750" actId="1036"/>
          <ac:picMkLst>
            <pc:docMk/>
            <pc:sldMk cId="3304154367" sldId="352"/>
            <ac:picMk id="47" creationId="{BBD094B4-0479-4349-8ACF-E902B34C05EF}"/>
          </ac:picMkLst>
        </pc:picChg>
        <pc:picChg chg="mod">
          <ac:chgData name="Stuart C Wilde MBE" userId="effe1fc91cccb1d5" providerId="LiveId" clId="{0B7434C0-F6C9-5341-B016-8AA67EE59543}" dt="2023-12-07T16:34:49.372" v="1750" actId="1036"/>
          <ac:picMkLst>
            <pc:docMk/>
            <pc:sldMk cId="3304154367" sldId="352"/>
            <ac:picMk id="57" creationId="{1F3A9EBA-105F-FF39-9842-9435AD6FA171}"/>
          </ac:picMkLst>
        </pc:picChg>
        <pc:picChg chg="mod">
          <ac:chgData name="Stuart C Wilde MBE" userId="effe1fc91cccb1d5" providerId="LiveId" clId="{0B7434C0-F6C9-5341-B016-8AA67EE59543}" dt="2023-12-07T16:34:49.372" v="1750" actId="1036"/>
          <ac:picMkLst>
            <pc:docMk/>
            <pc:sldMk cId="3304154367" sldId="352"/>
            <ac:picMk id="59" creationId="{C9001F38-EC24-B1B3-C1FC-3882B5D99E7C}"/>
          </ac:picMkLst>
        </pc:picChg>
        <pc:picChg chg="mod">
          <ac:chgData name="Stuart C Wilde MBE" userId="effe1fc91cccb1d5" providerId="LiveId" clId="{0B7434C0-F6C9-5341-B016-8AA67EE59543}" dt="2023-12-07T16:34:49.372" v="1750" actId="1036"/>
          <ac:picMkLst>
            <pc:docMk/>
            <pc:sldMk cId="3304154367" sldId="352"/>
            <ac:picMk id="61" creationId="{51A4D83A-276C-8BB7-87BF-6973DBC0AD62}"/>
          </ac:picMkLst>
        </pc:picChg>
        <pc:cxnChg chg="del">
          <ac:chgData name="Stuart C Wilde MBE" userId="effe1fc91cccb1d5" providerId="LiveId" clId="{0B7434C0-F6C9-5341-B016-8AA67EE59543}" dt="2023-12-05T19:55:58.680" v="441" actId="478"/>
          <ac:cxnSpMkLst>
            <pc:docMk/>
            <pc:sldMk cId="3304154367" sldId="352"/>
            <ac:cxnSpMk id="8" creationId="{50060E80-F1C3-4E50-B873-7CFDEEA90049}"/>
          </ac:cxnSpMkLst>
        </pc:cxnChg>
        <pc:cxnChg chg="del">
          <ac:chgData name="Stuart C Wilde MBE" userId="effe1fc91cccb1d5" providerId="LiveId" clId="{0B7434C0-F6C9-5341-B016-8AA67EE59543}" dt="2023-12-05T19:55:58.680" v="441" actId="478"/>
          <ac:cxnSpMkLst>
            <pc:docMk/>
            <pc:sldMk cId="3304154367" sldId="352"/>
            <ac:cxnSpMk id="9" creationId="{01C52B09-2839-4160-A3C1-6BB201E5D53A}"/>
          </ac:cxnSpMkLst>
        </pc:cxnChg>
        <pc:cxnChg chg="del">
          <ac:chgData name="Stuart C Wilde MBE" userId="effe1fc91cccb1d5" providerId="LiveId" clId="{0B7434C0-F6C9-5341-B016-8AA67EE59543}" dt="2023-12-05T19:55:58.680" v="441" actId="478"/>
          <ac:cxnSpMkLst>
            <pc:docMk/>
            <pc:sldMk cId="3304154367" sldId="352"/>
            <ac:cxnSpMk id="10" creationId="{FC6C2AB6-E695-4520-9F38-6B6A0DE36B04}"/>
          </ac:cxnSpMkLst>
        </pc:cxnChg>
        <pc:cxnChg chg="del">
          <ac:chgData name="Stuart C Wilde MBE" userId="effe1fc91cccb1d5" providerId="LiveId" clId="{0B7434C0-F6C9-5341-B016-8AA67EE59543}" dt="2023-12-05T19:55:58.680" v="441" actId="478"/>
          <ac:cxnSpMkLst>
            <pc:docMk/>
            <pc:sldMk cId="3304154367" sldId="352"/>
            <ac:cxnSpMk id="11" creationId="{8F28B946-C7F6-4BF4-9E0C-3FACB97B07C7}"/>
          </ac:cxnSpMkLst>
        </pc:cxnChg>
        <pc:cxnChg chg="mod">
          <ac:chgData name="Stuart C Wilde MBE" userId="effe1fc91cccb1d5" providerId="LiveId" clId="{0B7434C0-F6C9-5341-B016-8AA67EE59543}" dt="2023-12-07T16:34:49.372" v="1750" actId="1036"/>
          <ac:cxnSpMkLst>
            <pc:docMk/>
            <pc:sldMk cId="3304154367" sldId="352"/>
            <ac:cxnSpMk id="26" creationId="{1728F92E-AF2D-ACAB-E481-5037DCF8804D}"/>
          </ac:cxnSpMkLst>
        </pc:cxnChg>
        <pc:cxnChg chg="mod">
          <ac:chgData name="Stuart C Wilde MBE" userId="effe1fc91cccb1d5" providerId="LiveId" clId="{0B7434C0-F6C9-5341-B016-8AA67EE59543}" dt="2023-12-07T16:34:49.372" v="1750" actId="1036"/>
          <ac:cxnSpMkLst>
            <pc:docMk/>
            <pc:sldMk cId="3304154367" sldId="352"/>
            <ac:cxnSpMk id="34" creationId="{4890F26E-C1F4-CFAF-CE33-AB05E4C5FD12}"/>
          </ac:cxnSpMkLst>
        </pc:cxnChg>
        <pc:cxnChg chg="mod">
          <ac:chgData name="Stuart C Wilde MBE" userId="effe1fc91cccb1d5" providerId="LiveId" clId="{0B7434C0-F6C9-5341-B016-8AA67EE59543}" dt="2023-12-07T16:34:49.372" v="1750" actId="1036"/>
          <ac:cxnSpMkLst>
            <pc:docMk/>
            <pc:sldMk cId="3304154367" sldId="352"/>
            <ac:cxnSpMk id="35" creationId="{F32571B3-F711-366B-64A7-47B73344A251}"/>
          </ac:cxnSpMkLst>
        </pc:cxnChg>
        <pc:cxnChg chg="mod">
          <ac:chgData name="Stuart C Wilde MBE" userId="effe1fc91cccb1d5" providerId="LiveId" clId="{0B7434C0-F6C9-5341-B016-8AA67EE59543}" dt="2023-12-07T16:34:49.372" v="1750" actId="1036"/>
          <ac:cxnSpMkLst>
            <pc:docMk/>
            <pc:sldMk cId="3304154367" sldId="352"/>
            <ac:cxnSpMk id="38" creationId="{88ED6973-672D-6AE8-85B0-A4AB3CD9F077}"/>
          </ac:cxnSpMkLst>
        </pc:cxnChg>
        <pc:cxnChg chg="mod">
          <ac:chgData name="Stuart C Wilde MBE" userId="effe1fc91cccb1d5" providerId="LiveId" clId="{0B7434C0-F6C9-5341-B016-8AA67EE59543}" dt="2023-12-07T16:34:49.372" v="1750" actId="1036"/>
          <ac:cxnSpMkLst>
            <pc:docMk/>
            <pc:sldMk cId="3304154367" sldId="352"/>
            <ac:cxnSpMk id="41" creationId="{D86C8B66-F553-A5AB-FF35-E76CB0EF903A}"/>
          </ac:cxnSpMkLst>
        </pc:cxnChg>
      </pc:sldChg>
      <pc:sldChg chg="addSp delSp modSp mod">
        <pc:chgData name="Stuart C Wilde MBE" userId="effe1fc91cccb1d5" providerId="LiveId" clId="{0B7434C0-F6C9-5341-B016-8AA67EE59543}" dt="2023-12-05T20:15:53.007" v="1013" actId="20577"/>
        <pc:sldMkLst>
          <pc:docMk/>
          <pc:sldMk cId="4212935840" sldId="353"/>
        </pc:sldMkLst>
        <pc:spChg chg="add mod">
          <ac:chgData name="Stuart C Wilde MBE" userId="effe1fc91cccb1d5" providerId="LiveId" clId="{0B7434C0-F6C9-5341-B016-8AA67EE59543}" dt="2023-12-05T20:15:53.007" v="1013" actId="20577"/>
          <ac:spMkLst>
            <pc:docMk/>
            <pc:sldMk cId="4212935840" sldId="353"/>
            <ac:spMk id="2" creationId="{E859F16A-F766-E85B-FC90-E3857283E424}"/>
          </ac:spMkLst>
        </pc:spChg>
        <pc:spChg chg="del">
          <ac:chgData name="Stuart C Wilde MBE" userId="effe1fc91cccb1d5" providerId="LiveId" clId="{0B7434C0-F6C9-5341-B016-8AA67EE59543}" dt="2023-12-05T19:56:03.988" v="442" actId="478"/>
          <ac:spMkLst>
            <pc:docMk/>
            <pc:sldMk cId="4212935840" sldId="353"/>
            <ac:spMk id="4" creationId="{60735DC8-A105-4BD0-A57F-2FFC38AECE84}"/>
          </ac:spMkLst>
        </pc:spChg>
        <pc:spChg chg="del">
          <ac:chgData name="Stuart C Wilde MBE" userId="effe1fc91cccb1d5" providerId="LiveId" clId="{0B7434C0-F6C9-5341-B016-8AA67EE59543}" dt="2023-12-05T19:56:03.988" v="442" actId="478"/>
          <ac:spMkLst>
            <pc:docMk/>
            <pc:sldMk cId="4212935840" sldId="353"/>
            <ac:spMk id="14" creationId="{8F43C2BE-FC11-4556-86F2-8EE2FBBF10D2}"/>
          </ac:spMkLst>
        </pc:spChg>
        <pc:spChg chg="del">
          <ac:chgData name="Stuart C Wilde MBE" userId="effe1fc91cccb1d5" providerId="LiveId" clId="{0B7434C0-F6C9-5341-B016-8AA67EE59543}" dt="2023-12-05T19:56:03.988" v="442" actId="478"/>
          <ac:spMkLst>
            <pc:docMk/>
            <pc:sldMk cId="4212935840" sldId="353"/>
            <ac:spMk id="25" creationId="{F54BD576-CC82-43DA-A008-C28EF60A448A}"/>
          </ac:spMkLst>
        </pc:spChg>
        <pc:spChg chg="del">
          <ac:chgData name="Stuart C Wilde MBE" userId="effe1fc91cccb1d5" providerId="LiveId" clId="{0B7434C0-F6C9-5341-B016-8AA67EE59543}" dt="2023-12-05T20:15:48.520" v="1008" actId="478"/>
          <ac:spMkLst>
            <pc:docMk/>
            <pc:sldMk cId="4212935840" sldId="353"/>
            <ac:spMk id="29" creationId="{C5A8C257-B6E4-D850-0685-E36894744DCB}"/>
          </ac:spMkLst>
        </pc:spChg>
        <pc:cxnChg chg="del">
          <ac:chgData name="Stuart C Wilde MBE" userId="effe1fc91cccb1d5" providerId="LiveId" clId="{0B7434C0-F6C9-5341-B016-8AA67EE59543}" dt="2023-12-05T19:56:03.988" v="442" actId="478"/>
          <ac:cxnSpMkLst>
            <pc:docMk/>
            <pc:sldMk cId="4212935840" sldId="353"/>
            <ac:cxnSpMk id="8" creationId="{50060E80-F1C3-4E50-B873-7CFDEEA90049}"/>
          </ac:cxnSpMkLst>
        </pc:cxnChg>
        <pc:cxnChg chg="del">
          <ac:chgData name="Stuart C Wilde MBE" userId="effe1fc91cccb1d5" providerId="LiveId" clId="{0B7434C0-F6C9-5341-B016-8AA67EE59543}" dt="2023-12-05T19:56:03.988" v="442" actId="478"/>
          <ac:cxnSpMkLst>
            <pc:docMk/>
            <pc:sldMk cId="4212935840" sldId="353"/>
            <ac:cxnSpMk id="9" creationId="{01C52B09-2839-4160-A3C1-6BB201E5D53A}"/>
          </ac:cxnSpMkLst>
        </pc:cxnChg>
        <pc:cxnChg chg="del">
          <ac:chgData name="Stuart C Wilde MBE" userId="effe1fc91cccb1d5" providerId="LiveId" clId="{0B7434C0-F6C9-5341-B016-8AA67EE59543}" dt="2023-12-05T19:56:03.988" v="442" actId="478"/>
          <ac:cxnSpMkLst>
            <pc:docMk/>
            <pc:sldMk cId="4212935840" sldId="353"/>
            <ac:cxnSpMk id="10" creationId="{FC6C2AB6-E695-4520-9F38-6B6A0DE36B04}"/>
          </ac:cxnSpMkLst>
        </pc:cxnChg>
        <pc:cxnChg chg="del">
          <ac:chgData name="Stuart C Wilde MBE" userId="effe1fc91cccb1d5" providerId="LiveId" clId="{0B7434C0-F6C9-5341-B016-8AA67EE59543}" dt="2023-12-05T19:56:03.988" v="442" actId="478"/>
          <ac:cxnSpMkLst>
            <pc:docMk/>
            <pc:sldMk cId="4212935840" sldId="353"/>
            <ac:cxnSpMk id="11" creationId="{8F28B946-C7F6-4BF4-9E0C-3FACB97B07C7}"/>
          </ac:cxnSpMkLst>
        </pc:cxnChg>
      </pc:sldChg>
      <pc:sldChg chg="addSp delSp modSp mod">
        <pc:chgData name="Stuart C Wilde MBE" userId="effe1fc91cccb1d5" providerId="LiveId" clId="{0B7434C0-F6C9-5341-B016-8AA67EE59543}" dt="2023-12-05T20:16:15.775" v="1023" actId="20577"/>
        <pc:sldMkLst>
          <pc:docMk/>
          <pc:sldMk cId="444393813" sldId="354"/>
        </pc:sldMkLst>
        <pc:spChg chg="del">
          <ac:chgData name="Stuart C Wilde MBE" userId="effe1fc91cccb1d5" providerId="LiveId" clId="{0B7434C0-F6C9-5341-B016-8AA67EE59543}" dt="2023-12-05T19:56:15.004" v="444" actId="478"/>
          <ac:spMkLst>
            <pc:docMk/>
            <pc:sldMk cId="444393813" sldId="354"/>
            <ac:spMk id="4" creationId="{60735DC8-A105-4BD0-A57F-2FFC38AECE84}"/>
          </ac:spMkLst>
        </pc:spChg>
        <pc:spChg chg="add mod">
          <ac:chgData name="Stuart C Wilde MBE" userId="effe1fc91cccb1d5" providerId="LiveId" clId="{0B7434C0-F6C9-5341-B016-8AA67EE59543}" dt="2023-12-05T20:16:15.775" v="1023" actId="20577"/>
          <ac:spMkLst>
            <pc:docMk/>
            <pc:sldMk cId="444393813" sldId="354"/>
            <ac:spMk id="12" creationId="{9F96BCD9-3FC1-D835-3848-C18A9C984BEB}"/>
          </ac:spMkLst>
        </pc:spChg>
        <pc:spChg chg="del">
          <ac:chgData name="Stuart C Wilde MBE" userId="effe1fc91cccb1d5" providerId="LiveId" clId="{0B7434C0-F6C9-5341-B016-8AA67EE59543}" dt="2023-12-05T19:56:15.004" v="444" actId="478"/>
          <ac:spMkLst>
            <pc:docMk/>
            <pc:sldMk cId="444393813" sldId="354"/>
            <ac:spMk id="14" creationId="{8F43C2BE-FC11-4556-86F2-8EE2FBBF10D2}"/>
          </ac:spMkLst>
        </pc:spChg>
        <pc:spChg chg="del">
          <ac:chgData name="Stuart C Wilde MBE" userId="effe1fc91cccb1d5" providerId="LiveId" clId="{0B7434C0-F6C9-5341-B016-8AA67EE59543}" dt="2023-12-05T19:56:15.004" v="444" actId="478"/>
          <ac:spMkLst>
            <pc:docMk/>
            <pc:sldMk cId="444393813" sldId="354"/>
            <ac:spMk id="25" creationId="{F54BD576-CC82-43DA-A008-C28EF60A448A}"/>
          </ac:spMkLst>
        </pc:spChg>
        <pc:spChg chg="del">
          <ac:chgData name="Stuart C Wilde MBE" userId="effe1fc91cccb1d5" providerId="LiveId" clId="{0B7434C0-F6C9-5341-B016-8AA67EE59543}" dt="2023-12-05T20:16:11.533" v="1020" actId="478"/>
          <ac:spMkLst>
            <pc:docMk/>
            <pc:sldMk cId="444393813" sldId="354"/>
            <ac:spMk id="29" creationId="{C5A8C257-B6E4-D850-0685-E36894744DCB}"/>
          </ac:spMkLst>
        </pc:spChg>
        <pc:cxnChg chg="del">
          <ac:chgData name="Stuart C Wilde MBE" userId="effe1fc91cccb1d5" providerId="LiveId" clId="{0B7434C0-F6C9-5341-B016-8AA67EE59543}" dt="2023-12-05T19:56:15.004" v="444" actId="478"/>
          <ac:cxnSpMkLst>
            <pc:docMk/>
            <pc:sldMk cId="444393813" sldId="354"/>
            <ac:cxnSpMk id="8" creationId="{50060E80-F1C3-4E50-B873-7CFDEEA90049}"/>
          </ac:cxnSpMkLst>
        </pc:cxnChg>
        <pc:cxnChg chg="del">
          <ac:chgData name="Stuart C Wilde MBE" userId="effe1fc91cccb1d5" providerId="LiveId" clId="{0B7434C0-F6C9-5341-B016-8AA67EE59543}" dt="2023-12-05T19:56:15.004" v="444" actId="478"/>
          <ac:cxnSpMkLst>
            <pc:docMk/>
            <pc:sldMk cId="444393813" sldId="354"/>
            <ac:cxnSpMk id="9" creationId="{01C52B09-2839-4160-A3C1-6BB201E5D53A}"/>
          </ac:cxnSpMkLst>
        </pc:cxnChg>
        <pc:cxnChg chg="del">
          <ac:chgData name="Stuart C Wilde MBE" userId="effe1fc91cccb1d5" providerId="LiveId" clId="{0B7434C0-F6C9-5341-B016-8AA67EE59543}" dt="2023-12-05T19:56:15.004" v="444" actId="478"/>
          <ac:cxnSpMkLst>
            <pc:docMk/>
            <pc:sldMk cId="444393813" sldId="354"/>
            <ac:cxnSpMk id="10" creationId="{FC6C2AB6-E695-4520-9F38-6B6A0DE36B04}"/>
          </ac:cxnSpMkLst>
        </pc:cxnChg>
        <pc:cxnChg chg="del">
          <ac:chgData name="Stuart C Wilde MBE" userId="effe1fc91cccb1d5" providerId="LiveId" clId="{0B7434C0-F6C9-5341-B016-8AA67EE59543}" dt="2023-12-05T19:56:15.004" v="444" actId="478"/>
          <ac:cxnSpMkLst>
            <pc:docMk/>
            <pc:sldMk cId="444393813" sldId="354"/>
            <ac:cxnSpMk id="11" creationId="{8F28B946-C7F6-4BF4-9E0C-3FACB97B07C7}"/>
          </ac:cxnSpMkLst>
        </pc:cxnChg>
      </pc:sldChg>
      <pc:sldChg chg="addSp delSp modSp mod">
        <pc:chgData name="Stuart C Wilde MBE" userId="effe1fc91cccb1d5" providerId="LiveId" clId="{0B7434C0-F6C9-5341-B016-8AA67EE59543}" dt="2023-12-05T20:16:25.515" v="1027" actId="20577"/>
        <pc:sldMkLst>
          <pc:docMk/>
          <pc:sldMk cId="1180684865" sldId="355"/>
        </pc:sldMkLst>
        <pc:spChg chg="del">
          <ac:chgData name="Stuart C Wilde MBE" userId="effe1fc91cccb1d5" providerId="LiveId" clId="{0B7434C0-F6C9-5341-B016-8AA67EE59543}" dt="2023-12-05T19:56:21.398" v="445" actId="478"/>
          <ac:spMkLst>
            <pc:docMk/>
            <pc:sldMk cId="1180684865" sldId="355"/>
            <ac:spMk id="4" creationId="{60735DC8-A105-4BD0-A57F-2FFC38AECE84}"/>
          </ac:spMkLst>
        </pc:spChg>
        <pc:spChg chg="del">
          <ac:chgData name="Stuart C Wilde MBE" userId="effe1fc91cccb1d5" providerId="LiveId" clId="{0B7434C0-F6C9-5341-B016-8AA67EE59543}" dt="2023-12-05T19:56:21.398" v="445" actId="478"/>
          <ac:spMkLst>
            <pc:docMk/>
            <pc:sldMk cId="1180684865" sldId="355"/>
            <ac:spMk id="14" creationId="{8F43C2BE-FC11-4556-86F2-8EE2FBBF10D2}"/>
          </ac:spMkLst>
        </pc:spChg>
        <pc:spChg chg="del">
          <ac:chgData name="Stuart C Wilde MBE" userId="effe1fc91cccb1d5" providerId="LiveId" clId="{0B7434C0-F6C9-5341-B016-8AA67EE59543}" dt="2023-12-05T19:56:21.398" v="445" actId="478"/>
          <ac:spMkLst>
            <pc:docMk/>
            <pc:sldMk cId="1180684865" sldId="355"/>
            <ac:spMk id="25" creationId="{F54BD576-CC82-43DA-A008-C28EF60A448A}"/>
          </ac:spMkLst>
        </pc:spChg>
        <pc:spChg chg="del">
          <ac:chgData name="Stuart C Wilde MBE" userId="effe1fc91cccb1d5" providerId="LiveId" clId="{0B7434C0-F6C9-5341-B016-8AA67EE59543}" dt="2023-12-05T20:16:21.289" v="1024" actId="478"/>
          <ac:spMkLst>
            <pc:docMk/>
            <pc:sldMk cId="1180684865" sldId="355"/>
            <ac:spMk id="29" creationId="{C5A8C257-B6E4-D850-0685-E36894744DCB}"/>
          </ac:spMkLst>
        </pc:spChg>
        <pc:spChg chg="add mod">
          <ac:chgData name="Stuart C Wilde MBE" userId="effe1fc91cccb1d5" providerId="LiveId" clId="{0B7434C0-F6C9-5341-B016-8AA67EE59543}" dt="2023-12-05T20:16:25.515" v="1027" actId="20577"/>
          <ac:spMkLst>
            <pc:docMk/>
            <pc:sldMk cId="1180684865" sldId="355"/>
            <ac:spMk id="35" creationId="{C3E4BF2D-DC4F-5EE6-3BD1-50A95309E0A2}"/>
          </ac:spMkLst>
        </pc:spChg>
        <pc:cxnChg chg="del">
          <ac:chgData name="Stuart C Wilde MBE" userId="effe1fc91cccb1d5" providerId="LiveId" clId="{0B7434C0-F6C9-5341-B016-8AA67EE59543}" dt="2023-12-05T19:56:21.398" v="445" actId="478"/>
          <ac:cxnSpMkLst>
            <pc:docMk/>
            <pc:sldMk cId="1180684865" sldId="355"/>
            <ac:cxnSpMk id="8" creationId="{50060E80-F1C3-4E50-B873-7CFDEEA90049}"/>
          </ac:cxnSpMkLst>
        </pc:cxnChg>
        <pc:cxnChg chg="del">
          <ac:chgData name="Stuart C Wilde MBE" userId="effe1fc91cccb1d5" providerId="LiveId" clId="{0B7434C0-F6C9-5341-B016-8AA67EE59543}" dt="2023-12-05T19:56:21.398" v="445" actId="478"/>
          <ac:cxnSpMkLst>
            <pc:docMk/>
            <pc:sldMk cId="1180684865" sldId="355"/>
            <ac:cxnSpMk id="9" creationId="{01C52B09-2839-4160-A3C1-6BB201E5D53A}"/>
          </ac:cxnSpMkLst>
        </pc:cxnChg>
        <pc:cxnChg chg="del">
          <ac:chgData name="Stuart C Wilde MBE" userId="effe1fc91cccb1d5" providerId="LiveId" clId="{0B7434C0-F6C9-5341-B016-8AA67EE59543}" dt="2023-12-05T19:56:21.398" v="445" actId="478"/>
          <ac:cxnSpMkLst>
            <pc:docMk/>
            <pc:sldMk cId="1180684865" sldId="355"/>
            <ac:cxnSpMk id="10" creationId="{FC6C2AB6-E695-4520-9F38-6B6A0DE36B04}"/>
          </ac:cxnSpMkLst>
        </pc:cxnChg>
        <pc:cxnChg chg="del">
          <ac:chgData name="Stuart C Wilde MBE" userId="effe1fc91cccb1d5" providerId="LiveId" clId="{0B7434C0-F6C9-5341-B016-8AA67EE59543}" dt="2023-12-05T19:56:21.398" v="445" actId="478"/>
          <ac:cxnSpMkLst>
            <pc:docMk/>
            <pc:sldMk cId="1180684865" sldId="355"/>
            <ac:cxnSpMk id="11" creationId="{8F28B946-C7F6-4BF4-9E0C-3FACB97B07C7}"/>
          </ac:cxnSpMkLst>
        </pc:cxnChg>
      </pc:sldChg>
      <pc:sldChg chg="addSp delSp modSp mod">
        <pc:chgData name="Stuart C Wilde MBE" userId="effe1fc91cccb1d5" providerId="LiveId" clId="{0B7434C0-F6C9-5341-B016-8AA67EE59543}" dt="2023-12-07T16:35:27.085" v="1769" actId="1038"/>
        <pc:sldMkLst>
          <pc:docMk/>
          <pc:sldMk cId="3936329068" sldId="356"/>
        </pc:sldMkLst>
        <pc:spChg chg="mod">
          <ac:chgData name="Stuart C Wilde MBE" userId="effe1fc91cccb1d5" providerId="LiveId" clId="{0B7434C0-F6C9-5341-B016-8AA67EE59543}" dt="2023-12-07T16:35:27.085" v="1769" actId="1038"/>
          <ac:spMkLst>
            <pc:docMk/>
            <pc:sldMk cId="3936329068" sldId="356"/>
            <ac:spMk id="2" creationId="{70B3D0D7-06C6-976D-B502-A25CED4DC0BD}"/>
          </ac:spMkLst>
        </pc:spChg>
        <pc:spChg chg="mod">
          <ac:chgData name="Stuart C Wilde MBE" userId="effe1fc91cccb1d5" providerId="LiveId" clId="{0B7434C0-F6C9-5341-B016-8AA67EE59543}" dt="2023-12-07T16:35:27.085" v="1769" actId="1038"/>
          <ac:spMkLst>
            <pc:docMk/>
            <pc:sldMk cId="3936329068" sldId="356"/>
            <ac:spMk id="3" creationId="{A849E844-8CFF-A64A-8F9D-FE9514072743}"/>
          </ac:spMkLst>
        </pc:spChg>
        <pc:spChg chg="del">
          <ac:chgData name="Stuart C Wilde MBE" userId="effe1fc91cccb1d5" providerId="LiveId" clId="{0B7434C0-F6C9-5341-B016-8AA67EE59543}" dt="2023-12-05T19:56:27.084" v="446" actId="478"/>
          <ac:spMkLst>
            <pc:docMk/>
            <pc:sldMk cId="3936329068" sldId="356"/>
            <ac:spMk id="4" creationId="{60735DC8-A105-4BD0-A57F-2FFC38AECE84}"/>
          </ac:spMkLst>
        </pc:spChg>
        <pc:spChg chg="mod">
          <ac:chgData name="Stuart C Wilde MBE" userId="effe1fc91cccb1d5" providerId="LiveId" clId="{0B7434C0-F6C9-5341-B016-8AA67EE59543}" dt="2023-12-07T16:35:27.085" v="1769" actId="1038"/>
          <ac:spMkLst>
            <pc:docMk/>
            <pc:sldMk cId="3936329068" sldId="356"/>
            <ac:spMk id="5" creationId="{54850B5B-B873-165F-40DE-5CF68480442A}"/>
          </ac:spMkLst>
        </pc:spChg>
        <pc:spChg chg="mod">
          <ac:chgData name="Stuart C Wilde MBE" userId="effe1fc91cccb1d5" providerId="LiveId" clId="{0B7434C0-F6C9-5341-B016-8AA67EE59543}" dt="2023-12-07T16:35:27.085" v="1769" actId="1038"/>
          <ac:spMkLst>
            <pc:docMk/>
            <pc:sldMk cId="3936329068" sldId="356"/>
            <ac:spMk id="6" creationId="{E682F32B-4321-7D07-1BEA-80BEEE9FC794}"/>
          </ac:spMkLst>
        </pc:spChg>
        <pc:spChg chg="mod">
          <ac:chgData name="Stuart C Wilde MBE" userId="effe1fc91cccb1d5" providerId="LiveId" clId="{0B7434C0-F6C9-5341-B016-8AA67EE59543}" dt="2023-12-07T16:35:27.085" v="1769" actId="1038"/>
          <ac:spMkLst>
            <pc:docMk/>
            <pc:sldMk cId="3936329068" sldId="356"/>
            <ac:spMk id="7" creationId="{393D57D9-39DA-AB98-9309-14F199310847}"/>
          </ac:spMkLst>
        </pc:spChg>
        <pc:spChg chg="mod">
          <ac:chgData name="Stuart C Wilde MBE" userId="effe1fc91cccb1d5" providerId="LiveId" clId="{0B7434C0-F6C9-5341-B016-8AA67EE59543}" dt="2023-12-07T16:35:27.085" v="1769" actId="1038"/>
          <ac:spMkLst>
            <pc:docMk/>
            <pc:sldMk cId="3936329068" sldId="356"/>
            <ac:spMk id="12" creationId="{503FE6CB-3BC5-9687-4EB5-63BE5BAAC882}"/>
          </ac:spMkLst>
        </pc:spChg>
        <pc:spChg chg="mod">
          <ac:chgData name="Stuart C Wilde MBE" userId="effe1fc91cccb1d5" providerId="LiveId" clId="{0B7434C0-F6C9-5341-B016-8AA67EE59543}" dt="2023-12-07T16:35:27.085" v="1769" actId="1038"/>
          <ac:spMkLst>
            <pc:docMk/>
            <pc:sldMk cId="3936329068" sldId="356"/>
            <ac:spMk id="13" creationId="{5AFBEC57-7505-5265-A15D-703F3A9D4733}"/>
          </ac:spMkLst>
        </pc:spChg>
        <pc:spChg chg="del">
          <ac:chgData name="Stuart C Wilde MBE" userId="effe1fc91cccb1d5" providerId="LiveId" clId="{0B7434C0-F6C9-5341-B016-8AA67EE59543}" dt="2023-12-05T19:56:27.084" v="446" actId="478"/>
          <ac:spMkLst>
            <pc:docMk/>
            <pc:sldMk cId="3936329068" sldId="356"/>
            <ac:spMk id="14" creationId="{8F43C2BE-FC11-4556-86F2-8EE2FBBF10D2}"/>
          </ac:spMkLst>
        </pc:spChg>
        <pc:spChg chg="mod">
          <ac:chgData name="Stuart C Wilde MBE" userId="effe1fc91cccb1d5" providerId="LiveId" clId="{0B7434C0-F6C9-5341-B016-8AA67EE59543}" dt="2023-12-07T16:35:27.085" v="1769" actId="1038"/>
          <ac:spMkLst>
            <pc:docMk/>
            <pc:sldMk cId="3936329068" sldId="356"/>
            <ac:spMk id="15" creationId="{32CD1140-E898-352C-2701-02FB7286C90F}"/>
          </ac:spMkLst>
        </pc:spChg>
        <pc:spChg chg="mod">
          <ac:chgData name="Stuart C Wilde MBE" userId="effe1fc91cccb1d5" providerId="LiveId" clId="{0B7434C0-F6C9-5341-B016-8AA67EE59543}" dt="2023-12-07T16:35:27.085" v="1769" actId="1038"/>
          <ac:spMkLst>
            <pc:docMk/>
            <pc:sldMk cId="3936329068" sldId="356"/>
            <ac:spMk id="16" creationId="{756D9D4A-65B5-6F60-9B08-070CEB1166C1}"/>
          </ac:spMkLst>
        </pc:spChg>
        <pc:spChg chg="mod">
          <ac:chgData name="Stuart C Wilde MBE" userId="effe1fc91cccb1d5" providerId="LiveId" clId="{0B7434C0-F6C9-5341-B016-8AA67EE59543}" dt="2023-12-07T16:35:27.085" v="1769" actId="1038"/>
          <ac:spMkLst>
            <pc:docMk/>
            <pc:sldMk cId="3936329068" sldId="356"/>
            <ac:spMk id="17" creationId="{E9372285-AA17-638C-437A-BCCCFEE1C76A}"/>
          </ac:spMkLst>
        </pc:spChg>
        <pc:spChg chg="mod">
          <ac:chgData name="Stuart C Wilde MBE" userId="effe1fc91cccb1d5" providerId="LiveId" clId="{0B7434C0-F6C9-5341-B016-8AA67EE59543}" dt="2023-12-07T16:35:27.085" v="1769" actId="1038"/>
          <ac:spMkLst>
            <pc:docMk/>
            <pc:sldMk cId="3936329068" sldId="356"/>
            <ac:spMk id="18" creationId="{F39A9BEF-EB0E-45A8-B489-3CA00E6D3A01}"/>
          </ac:spMkLst>
        </pc:spChg>
        <pc:spChg chg="mod">
          <ac:chgData name="Stuart C Wilde MBE" userId="effe1fc91cccb1d5" providerId="LiveId" clId="{0B7434C0-F6C9-5341-B016-8AA67EE59543}" dt="2023-12-07T16:35:27.085" v="1769" actId="1038"/>
          <ac:spMkLst>
            <pc:docMk/>
            <pc:sldMk cId="3936329068" sldId="356"/>
            <ac:spMk id="22" creationId="{4A7110BB-D9ED-C8E0-AB10-DF54E5236F89}"/>
          </ac:spMkLst>
        </pc:spChg>
        <pc:spChg chg="mod">
          <ac:chgData name="Stuart C Wilde MBE" userId="effe1fc91cccb1d5" providerId="LiveId" clId="{0B7434C0-F6C9-5341-B016-8AA67EE59543}" dt="2023-12-07T16:35:27.085" v="1769" actId="1038"/>
          <ac:spMkLst>
            <pc:docMk/>
            <pc:sldMk cId="3936329068" sldId="356"/>
            <ac:spMk id="23" creationId="{5523DC86-A143-C7C0-65EB-E3AAB7D84FE0}"/>
          </ac:spMkLst>
        </pc:spChg>
        <pc:spChg chg="mod">
          <ac:chgData name="Stuart C Wilde MBE" userId="effe1fc91cccb1d5" providerId="LiveId" clId="{0B7434C0-F6C9-5341-B016-8AA67EE59543}" dt="2023-12-07T16:35:27.085" v="1769" actId="1038"/>
          <ac:spMkLst>
            <pc:docMk/>
            <pc:sldMk cId="3936329068" sldId="356"/>
            <ac:spMk id="24" creationId="{2926392F-01CD-268F-8377-9FCC75FBA5CC}"/>
          </ac:spMkLst>
        </pc:spChg>
        <pc:spChg chg="del">
          <ac:chgData name="Stuart C Wilde MBE" userId="effe1fc91cccb1d5" providerId="LiveId" clId="{0B7434C0-F6C9-5341-B016-8AA67EE59543}" dt="2023-12-05T19:56:27.084" v="446" actId="478"/>
          <ac:spMkLst>
            <pc:docMk/>
            <pc:sldMk cId="3936329068" sldId="356"/>
            <ac:spMk id="25" creationId="{F54BD576-CC82-43DA-A008-C28EF60A448A}"/>
          </ac:spMkLst>
        </pc:spChg>
        <pc:spChg chg="mod">
          <ac:chgData name="Stuart C Wilde MBE" userId="effe1fc91cccb1d5" providerId="LiveId" clId="{0B7434C0-F6C9-5341-B016-8AA67EE59543}" dt="2023-12-07T16:35:27.085" v="1769" actId="1038"/>
          <ac:spMkLst>
            <pc:docMk/>
            <pc:sldMk cId="3936329068" sldId="356"/>
            <ac:spMk id="26" creationId="{C7A1AF38-7081-A0EA-2333-AF7B58C6FF41}"/>
          </ac:spMkLst>
        </pc:spChg>
        <pc:spChg chg="mod">
          <ac:chgData name="Stuart C Wilde MBE" userId="effe1fc91cccb1d5" providerId="LiveId" clId="{0B7434C0-F6C9-5341-B016-8AA67EE59543}" dt="2023-12-07T16:35:27.085" v="1769" actId="1038"/>
          <ac:spMkLst>
            <pc:docMk/>
            <pc:sldMk cId="3936329068" sldId="356"/>
            <ac:spMk id="28" creationId="{A634588C-A793-45FB-BE48-0343EF710369}"/>
          </ac:spMkLst>
        </pc:spChg>
        <pc:spChg chg="del">
          <ac:chgData name="Stuart C Wilde MBE" userId="effe1fc91cccb1d5" providerId="LiveId" clId="{0B7434C0-F6C9-5341-B016-8AA67EE59543}" dt="2023-12-05T20:16:32.100" v="1028" actId="478"/>
          <ac:spMkLst>
            <pc:docMk/>
            <pc:sldMk cId="3936329068" sldId="356"/>
            <ac:spMk id="29" creationId="{C5A8C257-B6E4-D850-0685-E36894744DCB}"/>
          </ac:spMkLst>
        </pc:spChg>
        <pc:spChg chg="mod">
          <ac:chgData name="Stuart C Wilde MBE" userId="effe1fc91cccb1d5" providerId="LiveId" clId="{0B7434C0-F6C9-5341-B016-8AA67EE59543}" dt="2023-12-07T16:35:27.085" v="1769" actId="1038"/>
          <ac:spMkLst>
            <pc:docMk/>
            <pc:sldMk cId="3936329068" sldId="356"/>
            <ac:spMk id="30" creationId="{BD0A27F5-AD18-32C1-57D5-0ECE5962068A}"/>
          </ac:spMkLst>
        </pc:spChg>
        <pc:spChg chg="mod">
          <ac:chgData name="Stuart C Wilde MBE" userId="effe1fc91cccb1d5" providerId="LiveId" clId="{0B7434C0-F6C9-5341-B016-8AA67EE59543}" dt="2023-12-07T16:35:27.085" v="1769" actId="1038"/>
          <ac:spMkLst>
            <pc:docMk/>
            <pc:sldMk cId="3936329068" sldId="356"/>
            <ac:spMk id="31" creationId="{08FF408B-19A6-31C4-141A-6DED78E96573}"/>
          </ac:spMkLst>
        </pc:spChg>
        <pc:spChg chg="mod">
          <ac:chgData name="Stuart C Wilde MBE" userId="effe1fc91cccb1d5" providerId="LiveId" clId="{0B7434C0-F6C9-5341-B016-8AA67EE59543}" dt="2023-12-07T16:35:27.085" v="1769" actId="1038"/>
          <ac:spMkLst>
            <pc:docMk/>
            <pc:sldMk cId="3936329068" sldId="356"/>
            <ac:spMk id="32" creationId="{9B7047D5-284E-5290-785B-3845BAA7D555}"/>
          </ac:spMkLst>
        </pc:spChg>
        <pc:spChg chg="mod">
          <ac:chgData name="Stuart C Wilde MBE" userId="effe1fc91cccb1d5" providerId="LiveId" clId="{0B7434C0-F6C9-5341-B016-8AA67EE59543}" dt="2023-12-07T16:35:27.085" v="1769" actId="1038"/>
          <ac:spMkLst>
            <pc:docMk/>
            <pc:sldMk cId="3936329068" sldId="356"/>
            <ac:spMk id="36" creationId="{E28A1EDE-C4C2-8B03-744F-79D626BA6B90}"/>
          </ac:spMkLst>
        </pc:spChg>
        <pc:spChg chg="mod">
          <ac:chgData name="Stuart C Wilde MBE" userId="effe1fc91cccb1d5" providerId="LiveId" clId="{0B7434C0-F6C9-5341-B016-8AA67EE59543}" dt="2023-12-07T16:35:27.085" v="1769" actId="1038"/>
          <ac:spMkLst>
            <pc:docMk/>
            <pc:sldMk cId="3936329068" sldId="356"/>
            <ac:spMk id="37" creationId="{2B1BB9A5-BCCF-678A-6DF9-4DF804DFD5CF}"/>
          </ac:spMkLst>
        </pc:spChg>
        <pc:spChg chg="mod">
          <ac:chgData name="Stuart C Wilde MBE" userId="effe1fc91cccb1d5" providerId="LiveId" clId="{0B7434C0-F6C9-5341-B016-8AA67EE59543}" dt="2023-12-07T16:35:27.085" v="1769" actId="1038"/>
          <ac:spMkLst>
            <pc:docMk/>
            <pc:sldMk cId="3936329068" sldId="356"/>
            <ac:spMk id="38" creationId="{2A86261C-7AAB-574E-9D92-1131EC8847AF}"/>
          </ac:spMkLst>
        </pc:spChg>
        <pc:spChg chg="mod">
          <ac:chgData name="Stuart C Wilde MBE" userId="effe1fc91cccb1d5" providerId="LiveId" clId="{0B7434C0-F6C9-5341-B016-8AA67EE59543}" dt="2023-12-07T16:35:27.085" v="1769" actId="1038"/>
          <ac:spMkLst>
            <pc:docMk/>
            <pc:sldMk cId="3936329068" sldId="356"/>
            <ac:spMk id="39" creationId="{46085C83-3846-ED67-2795-748EB8EE8293}"/>
          </ac:spMkLst>
        </pc:spChg>
        <pc:spChg chg="mod">
          <ac:chgData name="Stuart C Wilde MBE" userId="effe1fc91cccb1d5" providerId="LiveId" clId="{0B7434C0-F6C9-5341-B016-8AA67EE59543}" dt="2023-12-07T16:35:27.085" v="1769" actId="1038"/>
          <ac:spMkLst>
            <pc:docMk/>
            <pc:sldMk cId="3936329068" sldId="356"/>
            <ac:spMk id="43" creationId="{359AD3AF-D62E-E9CE-BCFA-BF0B5F74F8D3}"/>
          </ac:spMkLst>
        </pc:spChg>
        <pc:spChg chg="mod">
          <ac:chgData name="Stuart C Wilde MBE" userId="effe1fc91cccb1d5" providerId="LiveId" clId="{0B7434C0-F6C9-5341-B016-8AA67EE59543}" dt="2023-12-07T16:35:27.085" v="1769" actId="1038"/>
          <ac:spMkLst>
            <pc:docMk/>
            <pc:sldMk cId="3936329068" sldId="356"/>
            <ac:spMk id="44" creationId="{88876E11-83C6-8407-CD79-80882AE9A0A4}"/>
          </ac:spMkLst>
        </pc:spChg>
        <pc:spChg chg="mod">
          <ac:chgData name="Stuart C Wilde MBE" userId="effe1fc91cccb1d5" providerId="LiveId" clId="{0B7434C0-F6C9-5341-B016-8AA67EE59543}" dt="2023-12-07T16:35:27.085" v="1769" actId="1038"/>
          <ac:spMkLst>
            <pc:docMk/>
            <pc:sldMk cId="3936329068" sldId="356"/>
            <ac:spMk id="45" creationId="{94A77907-5F86-7FD2-DFD3-C4B976E8349E}"/>
          </ac:spMkLst>
        </pc:spChg>
        <pc:spChg chg="mod">
          <ac:chgData name="Stuart C Wilde MBE" userId="effe1fc91cccb1d5" providerId="LiveId" clId="{0B7434C0-F6C9-5341-B016-8AA67EE59543}" dt="2023-12-07T16:35:27.085" v="1769" actId="1038"/>
          <ac:spMkLst>
            <pc:docMk/>
            <pc:sldMk cId="3936329068" sldId="356"/>
            <ac:spMk id="49" creationId="{DFDEC24B-C397-409B-4F78-1E6B2627F656}"/>
          </ac:spMkLst>
        </pc:spChg>
        <pc:spChg chg="mod">
          <ac:chgData name="Stuart C Wilde MBE" userId="effe1fc91cccb1d5" providerId="LiveId" clId="{0B7434C0-F6C9-5341-B016-8AA67EE59543}" dt="2023-12-07T16:35:27.085" v="1769" actId="1038"/>
          <ac:spMkLst>
            <pc:docMk/>
            <pc:sldMk cId="3936329068" sldId="356"/>
            <ac:spMk id="50" creationId="{B4F0DE6B-6A31-B909-7A7D-0CD2390668EF}"/>
          </ac:spMkLst>
        </pc:spChg>
        <pc:spChg chg="add mod">
          <ac:chgData name="Stuart C Wilde MBE" userId="effe1fc91cccb1d5" providerId="LiveId" clId="{0B7434C0-F6C9-5341-B016-8AA67EE59543}" dt="2023-12-05T20:16:37.374" v="1031" actId="20577"/>
          <ac:spMkLst>
            <pc:docMk/>
            <pc:sldMk cId="3936329068" sldId="356"/>
            <ac:spMk id="54" creationId="{860ACA9D-CE0F-DE85-D679-C47794222534}"/>
          </ac:spMkLst>
        </pc:spChg>
        <pc:cxnChg chg="del">
          <ac:chgData name="Stuart C Wilde MBE" userId="effe1fc91cccb1d5" providerId="LiveId" clId="{0B7434C0-F6C9-5341-B016-8AA67EE59543}" dt="2023-12-05T19:56:27.084" v="446" actId="478"/>
          <ac:cxnSpMkLst>
            <pc:docMk/>
            <pc:sldMk cId="3936329068" sldId="356"/>
            <ac:cxnSpMk id="8" creationId="{50060E80-F1C3-4E50-B873-7CFDEEA90049}"/>
          </ac:cxnSpMkLst>
        </pc:cxnChg>
        <pc:cxnChg chg="del">
          <ac:chgData name="Stuart C Wilde MBE" userId="effe1fc91cccb1d5" providerId="LiveId" clId="{0B7434C0-F6C9-5341-B016-8AA67EE59543}" dt="2023-12-05T19:56:27.084" v="446" actId="478"/>
          <ac:cxnSpMkLst>
            <pc:docMk/>
            <pc:sldMk cId="3936329068" sldId="356"/>
            <ac:cxnSpMk id="9" creationId="{01C52B09-2839-4160-A3C1-6BB201E5D53A}"/>
          </ac:cxnSpMkLst>
        </pc:cxnChg>
        <pc:cxnChg chg="del">
          <ac:chgData name="Stuart C Wilde MBE" userId="effe1fc91cccb1d5" providerId="LiveId" clId="{0B7434C0-F6C9-5341-B016-8AA67EE59543}" dt="2023-12-05T19:56:27.084" v="446" actId="478"/>
          <ac:cxnSpMkLst>
            <pc:docMk/>
            <pc:sldMk cId="3936329068" sldId="356"/>
            <ac:cxnSpMk id="10" creationId="{FC6C2AB6-E695-4520-9F38-6B6A0DE36B04}"/>
          </ac:cxnSpMkLst>
        </pc:cxnChg>
        <pc:cxnChg chg="del">
          <ac:chgData name="Stuart C Wilde MBE" userId="effe1fc91cccb1d5" providerId="LiveId" clId="{0B7434C0-F6C9-5341-B016-8AA67EE59543}" dt="2023-12-05T19:56:27.084" v="446" actId="478"/>
          <ac:cxnSpMkLst>
            <pc:docMk/>
            <pc:sldMk cId="3936329068" sldId="356"/>
            <ac:cxnSpMk id="11" creationId="{8F28B946-C7F6-4BF4-9E0C-3FACB97B07C7}"/>
          </ac:cxnSpMkLst>
        </pc:cxnChg>
        <pc:cxnChg chg="mod">
          <ac:chgData name="Stuart C Wilde MBE" userId="effe1fc91cccb1d5" providerId="LiveId" clId="{0B7434C0-F6C9-5341-B016-8AA67EE59543}" dt="2023-12-07T16:35:27.085" v="1769" actId="1038"/>
          <ac:cxnSpMkLst>
            <pc:docMk/>
            <pc:sldMk cId="3936329068" sldId="356"/>
            <ac:cxnSpMk id="19" creationId="{F82B00D1-FACA-3E94-345D-D098F85A2D7B}"/>
          </ac:cxnSpMkLst>
        </pc:cxnChg>
        <pc:cxnChg chg="mod">
          <ac:chgData name="Stuart C Wilde MBE" userId="effe1fc91cccb1d5" providerId="LiveId" clId="{0B7434C0-F6C9-5341-B016-8AA67EE59543}" dt="2023-12-07T16:35:27.085" v="1769" actId="1038"/>
          <ac:cxnSpMkLst>
            <pc:docMk/>
            <pc:sldMk cId="3936329068" sldId="356"/>
            <ac:cxnSpMk id="20" creationId="{BAD95C03-0D76-22D0-2186-31A091F068DE}"/>
          </ac:cxnSpMkLst>
        </pc:cxnChg>
        <pc:cxnChg chg="mod">
          <ac:chgData name="Stuart C Wilde MBE" userId="effe1fc91cccb1d5" providerId="LiveId" clId="{0B7434C0-F6C9-5341-B016-8AA67EE59543}" dt="2023-12-07T16:35:27.085" v="1769" actId="1038"/>
          <ac:cxnSpMkLst>
            <pc:docMk/>
            <pc:sldMk cId="3936329068" sldId="356"/>
            <ac:cxnSpMk id="21" creationId="{B46871B2-BB1F-C5BD-4762-1612DB088A11}"/>
          </ac:cxnSpMkLst>
        </pc:cxnChg>
        <pc:cxnChg chg="mod">
          <ac:chgData name="Stuart C Wilde MBE" userId="effe1fc91cccb1d5" providerId="LiveId" clId="{0B7434C0-F6C9-5341-B016-8AA67EE59543}" dt="2023-12-07T16:35:27.085" v="1769" actId="1038"/>
          <ac:cxnSpMkLst>
            <pc:docMk/>
            <pc:sldMk cId="3936329068" sldId="356"/>
            <ac:cxnSpMk id="27" creationId="{8FF7AAF1-0F84-C708-8EF4-23BFE2A524E8}"/>
          </ac:cxnSpMkLst>
        </pc:cxnChg>
        <pc:cxnChg chg="mod">
          <ac:chgData name="Stuart C Wilde MBE" userId="effe1fc91cccb1d5" providerId="LiveId" clId="{0B7434C0-F6C9-5341-B016-8AA67EE59543}" dt="2023-12-07T16:35:27.085" v="1769" actId="1038"/>
          <ac:cxnSpMkLst>
            <pc:docMk/>
            <pc:sldMk cId="3936329068" sldId="356"/>
            <ac:cxnSpMk id="33" creationId="{9FE64BEE-67EC-324F-BC16-E1667F06E8F2}"/>
          </ac:cxnSpMkLst>
        </pc:cxnChg>
        <pc:cxnChg chg="mod">
          <ac:chgData name="Stuart C Wilde MBE" userId="effe1fc91cccb1d5" providerId="LiveId" clId="{0B7434C0-F6C9-5341-B016-8AA67EE59543}" dt="2023-12-07T16:35:27.085" v="1769" actId="1038"/>
          <ac:cxnSpMkLst>
            <pc:docMk/>
            <pc:sldMk cId="3936329068" sldId="356"/>
            <ac:cxnSpMk id="34" creationId="{3726D2FE-C0EA-B1AB-069E-92FC48E9ABF9}"/>
          </ac:cxnSpMkLst>
        </pc:cxnChg>
        <pc:cxnChg chg="mod">
          <ac:chgData name="Stuart C Wilde MBE" userId="effe1fc91cccb1d5" providerId="LiveId" clId="{0B7434C0-F6C9-5341-B016-8AA67EE59543}" dt="2023-12-07T16:35:27.085" v="1769" actId="1038"/>
          <ac:cxnSpMkLst>
            <pc:docMk/>
            <pc:sldMk cId="3936329068" sldId="356"/>
            <ac:cxnSpMk id="35" creationId="{19785EAB-E960-7C23-C298-3AA3B3AC951A}"/>
          </ac:cxnSpMkLst>
        </pc:cxnChg>
        <pc:cxnChg chg="mod">
          <ac:chgData name="Stuart C Wilde MBE" userId="effe1fc91cccb1d5" providerId="LiveId" clId="{0B7434C0-F6C9-5341-B016-8AA67EE59543}" dt="2023-12-07T16:35:27.085" v="1769" actId="1038"/>
          <ac:cxnSpMkLst>
            <pc:docMk/>
            <pc:sldMk cId="3936329068" sldId="356"/>
            <ac:cxnSpMk id="40" creationId="{5707A5EA-B06A-83AF-8602-82A1747F187C}"/>
          </ac:cxnSpMkLst>
        </pc:cxnChg>
        <pc:cxnChg chg="mod">
          <ac:chgData name="Stuart C Wilde MBE" userId="effe1fc91cccb1d5" providerId="LiveId" clId="{0B7434C0-F6C9-5341-B016-8AA67EE59543}" dt="2023-12-07T16:35:27.085" v="1769" actId="1038"/>
          <ac:cxnSpMkLst>
            <pc:docMk/>
            <pc:sldMk cId="3936329068" sldId="356"/>
            <ac:cxnSpMk id="41" creationId="{D2CAEC12-00EC-29B5-D185-21B0CB63EB2B}"/>
          </ac:cxnSpMkLst>
        </pc:cxnChg>
        <pc:cxnChg chg="mod">
          <ac:chgData name="Stuart C Wilde MBE" userId="effe1fc91cccb1d5" providerId="LiveId" clId="{0B7434C0-F6C9-5341-B016-8AA67EE59543}" dt="2023-12-07T16:35:27.085" v="1769" actId="1038"/>
          <ac:cxnSpMkLst>
            <pc:docMk/>
            <pc:sldMk cId="3936329068" sldId="356"/>
            <ac:cxnSpMk id="42" creationId="{4D4373A7-8C32-338A-DF45-773CAF00AA5C}"/>
          </ac:cxnSpMkLst>
        </pc:cxnChg>
        <pc:cxnChg chg="mod">
          <ac:chgData name="Stuart C Wilde MBE" userId="effe1fc91cccb1d5" providerId="LiveId" clId="{0B7434C0-F6C9-5341-B016-8AA67EE59543}" dt="2023-12-07T16:35:27.085" v="1769" actId="1038"/>
          <ac:cxnSpMkLst>
            <pc:docMk/>
            <pc:sldMk cId="3936329068" sldId="356"/>
            <ac:cxnSpMk id="46" creationId="{33627CEC-DF65-99C4-15B3-A819A8332B0D}"/>
          </ac:cxnSpMkLst>
        </pc:cxnChg>
        <pc:cxnChg chg="mod">
          <ac:chgData name="Stuart C Wilde MBE" userId="effe1fc91cccb1d5" providerId="LiveId" clId="{0B7434C0-F6C9-5341-B016-8AA67EE59543}" dt="2023-12-07T16:35:27.085" v="1769" actId="1038"/>
          <ac:cxnSpMkLst>
            <pc:docMk/>
            <pc:sldMk cId="3936329068" sldId="356"/>
            <ac:cxnSpMk id="47" creationId="{70822D0F-3819-1793-24CE-C3CBBBCF2C6A}"/>
          </ac:cxnSpMkLst>
        </pc:cxnChg>
        <pc:cxnChg chg="mod">
          <ac:chgData name="Stuart C Wilde MBE" userId="effe1fc91cccb1d5" providerId="LiveId" clId="{0B7434C0-F6C9-5341-B016-8AA67EE59543}" dt="2023-12-07T16:35:27.085" v="1769" actId="1038"/>
          <ac:cxnSpMkLst>
            <pc:docMk/>
            <pc:sldMk cId="3936329068" sldId="356"/>
            <ac:cxnSpMk id="48" creationId="{A110871E-3B35-D512-4E6B-3E4A108FE581}"/>
          </ac:cxnSpMkLst>
        </pc:cxnChg>
        <pc:cxnChg chg="mod">
          <ac:chgData name="Stuart C Wilde MBE" userId="effe1fc91cccb1d5" providerId="LiveId" clId="{0B7434C0-F6C9-5341-B016-8AA67EE59543}" dt="2023-12-07T16:35:27.085" v="1769" actId="1038"/>
          <ac:cxnSpMkLst>
            <pc:docMk/>
            <pc:sldMk cId="3936329068" sldId="356"/>
            <ac:cxnSpMk id="51" creationId="{8B79D9B0-77DF-B166-4680-E14E91D77129}"/>
          </ac:cxnSpMkLst>
        </pc:cxnChg>
        <pc:cxnChg chg="mod">
          <ac:chgData name="Stuart C Wilde MBE" userId="effe1fc91cccb1d5" providerId="LiveId" clId="{0B7434C0-F6C9-5341-B016-8AA67EE59543}" dt="2023-12-07T16:35:27.085" v="1769" actId="1038"/>
          <ac:cxnSpMkLst>
            <pc:docMk/>
            <pc:sldMk cId="3936329068" sldId="356"/>
            <ac:cxnSpMk id="52" creationId="{DECA67D4-E7D4-0D02-E526-B28EEADFE6C4}"/>
          </ac:cxnSpMkLst>
        </pc:cxnChg>
        <pc:cxnChg chg="mod">
          <ac:chgData name="Stuart C Wilde MBE" userId="effe1fc91cccb1d5" providerId="LiveId" clId="{0B7434C0-F6C9-5341-B016-8AA67EE59543}" dt="2023-12-07T16:35:27.085" v="1769" actId="1038"/>
          <ac:cxnSpMkLst>
            <pc:docMk/>
            <pc:sldMk cId="3936329068" sldId="356"/>
            <ac:cxnSpMk id="53" creationId="{DAFD14A5-08C0-69B5-309B-A85127EBCD3B}"/>
          </ac:cxnSpMkLst>
        </pc:cxnChg>
      </pc:sldChg>
      <pc:sldChg chg="addSp delSp modSp mod">
        <pc:chgData name="Stuart C Wilde MBE" userId="effe1fc91cccb1d5" providerId="LiveId" clId="{0B7434C0-F6C9-5341-B016-8AA67EE59543}" dt="2023-12-07T16:35:51.577" v="1802" actId="1076"/>
        <pc:sldMkLst>
          <pc:docMk/>
          <pc:sldMk cId="344023547" sldId="357"/>
        </pc:sldMkLst>
        <pc:spChg chg="mod">
          <ac:chgData name="Stuart C Wilde MBE" userId="effe1fc91cccb1d5" providerId="LiveId" clId="{0B7434C0-F6C9-5341-B016-8AA67EE59543}" dt="2023-12-07T16:35:51.577" v="1802" actId="1076"/>
          <ac:spMkLst>
            <pc:docMk/>
            <pc:sldMk cId="344023547" sldId="357"/>
            <ac:spMk id="2" creationId="{3A83EA31-2159-86F1-5032-EFEFD0697755}"/>
          </ac:spMkLst>
        </pc:spChg>
        <pc:spChg chg="mod">
          <ac:chgData name="Stuart C Wilde MBE" userId="effe1fc91cccb1d5" providerId="LiveId" clId="{0B7434C0-F6C9-5341-B016-8AA67EE59543}" dt="2023-12-07T16:35:51.577" v="1802" actId="1076"/>
          <ac:spMkLst>
            <pc:docMk/>
            <pc:sldMk cId="344023547" sldId="357"/>
            <ac:spMk id="3" creationId="{31A2DC28-E565-8426-6122-1D8A3220F2E8}"/>
          </ac:spMkLst>
        </pc:spChg>
        <pc:spChg chg="del">
          <ac:chgData name="Stuart C Wilde MBE" userId="effe1fc91cccb1d5" providerId="LiveId" clId="{0B7434C0-F6C9-5341-B016-8AA67EE59543}" dt="2023-12-05T19:56:40.112" v="448" actId="478"/>
          <ac:spMkLst>
            <pc:docMk/>
            <pc:sldMk cId="344023547" sldId="357"/>
            <ac:spMk id="4" creationId="{60735DC8-A105-4BD0-A57F-2FFC38AECE84}"/>
          </ac:spMkLst>
        </pc:spChg>
        <pc:spChg chg="mod">
          <ac:chgData name="Stuart C Wilde MBE" userId="effe1fc91cccb1d5" providerId="LiveId" clId="{0B7434C0-F6C9-5341-B016-8AA67EE59543}" dt="2023-12-07T16:35:51.577" v="1802" actId="1076"/>
          <ac:spMkLst>
            <pc:docMk/>
            <pc:sldMk cId="344023547" sldId="357"/>
            <ac:spMk id="5" creationId="{D8033F7B-0865-6BB6-1A1D-953CF1DA3796}"/>
          </ac:spMkLst>
        </pc:spChg>
        <pc:spChg chg="add mod">
          <ac:chgData name="Stuart C Wilde MBE" userId="effe1fc91cccb1d5" providerId="LiveId" clId="{0B7434C0-F6C9-5341-B016-8AA67EE59543}" dt="2023-12-05T20:16:59.007" v="1039" actId="20577"/>
          <ac:spMkLst>
            <pc:docMk/>
            <pc:sldMk cId="344023547" sldId="357"/>
            <ac:spMk id="6" creationId="{09E72BAE-8BAD-6565-214E-89F4021CAD0C}"/>
          </ac:spMkLst>
        </pc:spChg>
        <pc:spChg chg="mod">
          <ac:chgData name="Stuart C Wilde MBE" userId="effe1fc91cccb1d5" providerId="LiveId" clId="{0B7434C0-F6C9-5341-B016-8AA67EE59543}" dt="2023-12-07T16:35:51.577" v="1802" actId="1076"/>
          <ac:spMkLst>
            <pc:docMk/>
            <pc:sldMk cId="344023547" sldId="357"/>
            <ac:spMk id="7" creationId="{A5E33C38-9F40-D9F0-0520-437CFA1D8D97}"/>
          </ac:spMkLst>
        </pc:spChg>
        <pc:spChg chg="mod">
          <ac:chgData name="Stuart C Wilde MBE" userId="effe1fc91cccb1d5" providerId="LiveId" clId="{0B7434C0-F6C9-5341-B016-8AA67EE59543}" dt="2023-12-07T16:35:51.577" v="1802" actId="1076"/>
          <ac:spMkLst>
            <pc:docMk/>
            <pc:sldMk cId="344023547" sldId="357"/>
            <ac:spMk id="12" creationId="{633769D5-508C-07E3-2CEE-2DDC454910E9}"/>
          </ac:spMkLst>
        </pc:spChg>
        <pc:spChg chg="mod">
          <ac:chgData name="Stuart C Wilde MBE" userId="effe1fc91cccb1d5" providerId="LiveId" clId="{0B7434C0-F6C9-5341-B016-8AA67EE59543}" dt="2023-12-07T16:35:51.577" v="1802" actId="1076"/>
          <ac:spMkLst>
            <pc:docMk/>
            <pc:sldMk cId="344023547" sldId="357"/>
            <ac:spMk id="13" creationId="{BAA3A4A2-569D-4AFD-2DA1-091D01368B9D}"/>
          </ac:spMkLst>
        </pc:spChg>
        <pc:spChg chg="del">
          <ac:chgData name="Stuart C Wilde MBE" userId="effe1fc91cccb1d5" providerId="LiveId" clId="{0B7434C0-F6C9-5341-B016-8AA67EE59543}" dt="2023-12-05T19:56:40.112" v="448" actId="478"/>
          <ac:spMkLst>
            <pc:docMk/>
            <pc:sldMk cId="344023547" sldId="357"/>
            <ac:spMk id="14" creationId="{8F43C2BE-FC11-4556-86F2-8EE2FBBF10D2}"/>
          </ac:spMkLst>
        </pc:spChg>
        <pc:spChg chg="mod">
          <ac:chgData name="Stuart C Wilde MBE" userId="effe1fc91cccb1d5" providerId="LiveId" clId="{0B7434C0-F6C9-5341-B016-8AA67EE59543}" dt="2023-12-07T16:35:51.577" v="1802" actId="1076"/>
          <ac:spMkLst>
            <pc:docMk/>
            <pc:sldMk cId="344023547" sldId="357"/>
            <ac:spMk id="20" creationId="{EA8979BD-C58B-35B0-F885-1BDA7B323A58}"/>
          </ac:spMkLst>
        </pc:spChg>
        <pc:spChg chg="del">
          <ac:chgData name="Stuart C Wilde MBE" userId="effe1fc91cccb1d5" providerId="LiveId" clId="{0B7434C0-F6C9-5341-B016-8AA67EE59543}" dt="2023-12-05T19:56:40.112" v="448" actId="478"/>
          <ac:spMkLst>
            <pc:docMk/>
            <pc:sldMk cId="344023547" sldId="357"/>
            <ac:spMk id="25" creationId="{F54BD576-CC82-43DA-A008-C28EF60A448A}"/>
          </ac:spMkLst>
        </pc:spChg>
        <pc:spChg chg="del">
          <ac:chgData name="Stuart C Wilde MBE" userId="effe1fc91cccb1d5" providerId="LiveId" clId="{0B7434C0-F6C9-5341-B016-8AA67EE59543}" dt="2023-12-05T20:16:54.880" v="1036" actId="478"/>
          <ac:spMkLst>
            <pc:docMk/>
            <pc:sldMk cId="344023547" sldId="357"/>
            <ac:spMk id="29" creationId="{C5A8C257-B6E4-D850-0685-E36894744DCB}"/>
          </ac:spMkLst>
        </pc:spChg>
        <pc:spChg chg="mod">
          <ac:chgData name="Stuart C Wilde MBE" userId="effe1fc91cccb1d5" providerId="LiveId" clId="{0B7434C0-F6C9-5341-B016-8AA67EE59543}" dt="2023-12-07T16:35:51.577" v="1802" actId="1076"/>
          <ac:spMkLst>
            <pc:docMk/>
            <pc:sldMk cId="344023547" sldId="357"/>
            <ac:spMk id="36" creationId="{B85BAB28-FED6-488A-BBFE-FF08886D3598}"/>
          </ac:spMkLst>
        </pc:spChg>
        <pc:cxnChg chg="del">
          <ac:chgData name="Stuart C Wilde MBE" userId="effe1fc91cccb1d5" providerId="LiveId" clId="{0B7434C0-F6C9-5341-B016-8AA67EE59543}" dt="2023-12-05T19:56:40.112" v="448" actId="478"/>
          <ac:cxnSpMkLst>
            <pc:docMk/>
            <pc:sldMk cId="344023547" sldId="357"/>
            <ac:cxnSpMk id="8" creationId="{50060E80-F1C3-4E50-B873-7CFDEEA90049}"/>
          </ac:cxnSpMkLst>
        </pc:cxnChg>
        <pc:cxnChg chg="del">
          <ac:chgData name="Stuart C Wilde MBE" userId="effe1fc91cccb1d5" providerId="LiveId" clId="{0B7434C0-F6C9-5341-B016-8AA67EE59543}" dt="2023-12-05T19:56:40.112" v="448" actId="478"/>
          <ac:cxnSpMkLst>
            <pc:docMk/>
            <pc:sldMk cId="344023547" sldId="357"/>
            <ac:cxnSpMk id="9" creationId="{01C52B09-2839-4160-A3C1-6BB201E5D53A}"/>
          </ac:cxnSpMkLst>
        </pc:cxnChg>
        <pc:cxnChg chg="del">
          <ac:chgData name="Stuart C Wilde MBE" userId="effe1fc91cccb1d5" providerId="LiveId" clId="{0B7434C0-F6C9-5341-B016-8AA67EE59543}" dt="2023-12-05T19:56:40.112" v="448" actId="478"/>
          <ac:cxnSpMkLst>
            <pc:docMk/>
            <pc:sldMk cId="344023547" sldId="357"/>
            <ac:cxnSpMk id="10" creationId="{FC6C2AB6-E695-4520-9F38-6B6A0DE36B04}"/>
          </ac:cxnSpMkLst>
        </pc:cxnChg>
        <pc:cxnChg chg="del">
          <ac:chgData name="Stuart C Wilde MBE" userId="effe1fc91cccb1d5" providerId="LiveId" clId="{0B7434C0-F6C9-5341-B016-8AA67EE59543}" dt="2023-12-05T19:56:40.112" v="448" actId="478"/>
          <ac:cxnSpMkLst>
            <pc:docMk/>
            <pc:sldMk cId="344023547" sldId="357"/>
            <ac:cxnSpMk id="11" creationId="{8F28B946-C7F6-4BF4-9E0C-3FACB97B07C7}"/>
          </ac:cxnSpMkLst>
        </pc:cxnChg>
        <pc:cxnChg chg="mod">
          <ac:chgData name="Stuart C Wilde MBE" userId="effe1fc91cccb1d5" providerId="LiveId" clId="{0B7434C0-F6C9-5341-B016-8AA67EE59543}" dt="2023-12-07T16:35:51.577" v="1802" actId="1076"/>
          <ac:cxnSpMkLst>
            <pc:docMk/>
            <pc:sldMk cId="344023547" sldId="357"/>
            <ac:cxnSpMk id="16" creationId="{FA957984-251E-4005-4306-B32DF399B8A2}"/>
          </ac:cxnSpMkLst>
        </pc:cxnChg>
        <pc:cxnChg chg="mod">
          <ac:chgData name="Stuart C Wilde MBE" userId="effe1fc91cccb1d5" providerId="LiveId" clId="{0B7434C0-F6C9-5341-B016-8AA67EE59543}" dt="2023-12-07T16:35:51.577" v="1802" actId="1076"/>
          <ac:cxnSpMkLst>
            <pc:docMk/>
            <pc:sldMk cId="344023547" sldId="357"/>
            <ac:cxnSpMk id="19" creationId="{B0CFC2A0-3A41-88C9-0101-D9A1CC4AF0EE}"/>
          </ac:cxnSpMkLst>
        </pc:cxnChg>
        <pc:cxnChg chg="mod">
          <ac:chgData name="Stuart C Wilde MBE" userId="effe1fc91cccb1d5" providerId="LiveId" clId="{0B7434C0-F6C9-5341-B016-8AA67EE59543}" dt="2023-12-07T16:35:51.577" v="1802" actId="1076"/>
          <ac:cxnSpMkLst>
            <pc:docMk/>
            <pc:sldMk cId="344023547" sldId="357"/>
            <ac:cxnSpMk id="23" creationId="{146BBC36-8E7C-590B-C3A2-907479A77C32}"/>
          </ac:cxnSpMkLst>
        </pc:cxnChg>
        <pc:cxnChg chg="mod">
          <ac:chgData name="Stuart C Wilde MBE" userId="effe1fc91cccb1d5" providerId="LiveId" clId="{0B7434C0-F6C9-5341-B016-8AA67EE59543}" dt="2023-12-07T16:35:51.577" v="1802" actId="1076"/>
          <ac:cxnSpMkLst>
            <pc:docMk/>
            <pc:sldMk cId="344023547" sldId="357"/>
            <ac:cxnSpMk id="26" creationId="{045F85AE-7F88-D058-0820-BC51A89E5006}"/>
          </ac:cxnSpMkLst>
        </pc:cxnChg>
        <pc:cxnChg chg="mod">
          <ac:chgData name="Stuart C Wilde MBE" userId="effe1fc91cccb1d5" providerId="LiveId" clId="{0B7434C0-F6C9-5341-B016-8AA67EE59543}" dt="2023-12-07T16:35:51.577" v="1802" actId="1076"/>
          <ac:cxnSpMkLst>
            <pc:docMk/>
            <pc:sldMk cId="344023547" sldId="357"/>
            <ac:cxnSpMk id="27" creationId="{67F843E8-C11A-E301-C061-FE8AB7CE710B}"/>
          </ac:cxnSpMkLst>
        </pc:cxnChg>
        <pc:cxnChg chg="mod">
          <ac:chgData name="Stuart C Wilde MBE" userId="effe1fc91cccb1d5" providerId="LiveId" clId="{0B7434C0-F6C9-5341-B016-8AA67EE59543}" dt="2023-12-07T16:35:51.577" v="1802" actId="1076"/>
          <ac:cxnSpMkLst>
            <pc:docMk/>
            <pc:sldMk cId="344023547" sldId="357"/>
            <ac:cxnSpMk id="31" creationId="{8DDB4692-F339-1E53-C90F-037362FE120F}"/>
          </ac:cxnSpMkLst>
        </pc:cxnChg>
        <pc:cxnChg chg="mod">
          <ac:chgData name="Stuart C Wilde MBE" userId="effe1fc91cccb1d5" providerId="LiveId" clId="{0B7434C0-F6C9-5341-B016-8AA67EE59543}" dt="2023-12-07T16:35:51.577" v="1802" actId="1076"/>
          <ac:cxnSpMkLst>
            <pc:docMk/>
            <pc:sldMk cId="344023547" sldId="357"/>
            <ac:cxnSpMk id="32" creationId="{6B00562A-A662-FA96-FC25-209E3F1DBBF6}"/>
          </ac:cxnSpMkLst>
        </pc:cxnChg>
      </pc:sldChg>
      <pc:sldChg chg="addSp delSp modSp mod">
        <pc:chgData name="Stuart C Wilde MBE" userId="effe1fc91cccb1d5" providerId="LiveId" clId="{0B7434C0-F6C9-5341-B016-8AA67EE59543}" dt="2023-12-07T16:36:15.262" v="1804" actId="1076"/>
        <pc:sldMkLst>
          <pc:docMk/>
          <pc:sldMk cId="1355694048" sldId="358"/>
        </pc:sldMkLst>
        <pc:spChg chg="add del mod">
          <ac:chgData name="Stuart C Wilde MBE" userId="effe1fc91cccb1d5" providerId="LiveId" clId="{0B7434C0-F6C9-5341-B016-8AA67EE59543}" dt="2023-12-05T20:17:17.103" v="1046" actId="478"/>
          <ac:spMkLst>
            <pc:docMk/>
            <pc:sldMk cId="1355694048" sldId="358"/>
            <ac:spMk id="2" creationId="{AD893998-2209-A8FF-61DE-1B5B9649A35F}"/>
          </ac:spMkLst>
        </pc:spChg>
        <pc:spChg chg="del">
          <ac:chgData name="Stuart C Wilde MBE" userId="effe1fc91cccb1d5" providerId="LiveId" clId="{0B7434C0-F6C9-5341-B016-8AA67EE59543}" dt="2023-12-05T19:56:50.729" v="450" actId="478"/>
          <ac:spMkLst>
            <pc:docMk/>
            <pc:sldMk cId="1355694048" sldId="358"/>
            <ac:spMk id="4" creationId="{60735DC8-A105-4BD0-A57F-2FFC38AECE84}"/>
          </ac:spMkLst>
        </pc:spChg>
        <pc:spChg chg="add mod">
          <ac:chgData name="Stuart C Wilde MBE" userId="effe1fc91cccb1d5" providerId="LiveId" clId="{0B7434C0-F6C9-5341-B016-8AA67EE59543}" dt="2023-12-05T20:17:22.682" v="1049" actId="20577"/>
          <ac:spMkLst>
            <pc:docMk/>
            <pc:sldMk cId="1355694048" sldId="358"/>
            <ac:spMk id="5" creationId="{8FD13088-7100-128F-1CFC-88AC99E53A94}"/>
          </ac:spMkLst>
        </pc:spChg>
        <pc:spChg chg="mod">
          <ac:chgData name="Stuart C Wilde MBE" userId="effe1fc91cccb1d5" providerId="LiveId" clId="{0B7434C0-F6C9-5341-B016-8AA67EE59543}" dt="2023-12-07T16:36:15.262" v="1804" actId="1076"/>
          <ac:spMkLst>
            <pc:docMk/>
            <pc:sldMk cId="1355694048" sldId="358"/>
            <ac:spMk id="13" creationId="{223DDB21-8B31-1295-B5D6-B74B933F4D24}"/>
          </ac:spMkLst>
        </pc:spChg>
        <pc:spChg chg="del">
          <ac:chgData name="Stuart C Wilde MBE" userId="effe1fc91cccb1d5" providerId="LiveId" clId="{0B7434C0-F6C9-5341-B016-8AA67EE59543}" dt="2023-12-05T19:56:50.729" v="450" actId="478"/>
          <ac:spMkLst>
            <pc:docMk/>
            <pc:sldMk cId="1355694048" sldId="358"/>
            <ac:spMk id="14" creationId="{8F43C2BE-FC11-4556-86F2-8EE2FBBF10D2}"/>
          </ac:spMkLst>
        </pc:spChg>
        <pc:spChg chg="mod">
          <ac:chgData name="Stuart C Wilde MBE" userId="effe1fc91cccb1d5" providerId="LiveId" clId="{0B7434C0-F6C9-5341-B016-8AA67EE59543}" dt="2023-12-07T16:36:15.262" v="1804" actId="1076"/>
          <ac:spMkLst>
            <pc:docMk/>
            <pc:sldMk cId="1355694048" sldId="358"/>
            <ac:spMk id="15" creationId="{CA5BFCF0-0A8A-02D7-D117-F88B3AA6A51C}"/>
          </ac:spMkLst>
        </pc:spChg>
        <pc:spChg chg="mod">
          <ac:chgData name="Stuart C Wilde MBE" userId="effe1fc91cccb1d5" providerId="LiveId" clId="{0B7434C0-F6C9-5341-B016-8AA67EE59543}" dt="2023-12-07T16:36:15.262" v="1804" actId="1076"/>
          <ac:spMkLst>
            <pc:docMk/>
            <pc:sldMk cId="1355694048" sldId="358"/>
            <ac:spMk id="16" creationId="{26219124-314B-9FFC-29E1-4FEAC3FAB5F6}"/>
          </ac:spMkLst>
        </pc:spChg>
        <pc:spChg chg="mod">
          <ac:chgData name="Stuart C Wilde MBE" userId="effe1fc91cccb1d5" providerId="LiveId" clId="{0B7434C0-F6C9-5341-B016-8AA67EE59543}" dt="2023-12-07T16:36:15.262" v="1804" actId="1076"/>
          <ac:spMkLst>
            <pc:docMk/>
            <pc:sldMk cId="1355694048" sldId="358"/>
            <ac:spMk id="23" creationId="{BB62C4BF-D55E-6AFC-4CEF-3799D7BFD39B}"/>
          </ac:spMkLst>
        </pc:spChg>
        <pc:spChg chg="mod">
          <ac:chgData name="Stuart C Wilde MBE" userId="effe1fc91cccb1d5" providerId="LiveId" clId="{0B7434C0-F6C9-5341-B016-8AA67EE59543}" dt="2023-12-07T16:36:15.262" v="1804" actId="1076"/>
          <ac:spMkLst>
            <pc:docMk/>
            <pc:sldMk cId="1355694048" sldId="358"/>
            <ac:spMk id="24" creationId="{1495386F-0B50-401E-5AAB-6CB6C0C976B6}"/>
          </ac:spMkLst>
        </pc:spChg>
        <pc:spChg chg="del">
          <ac:chgData name="Stuart C Wilde MBE" userId="effe1fc91cccb1d5" providerId="LiveId" clId="{0B7434C0-F6C9-5341-B016-8AA67EE59543}" dt="2023-12-05T19:56:50.729" v="450" actId="478"/>
          <ac:spMkLst>
            <pc:docMk/>
            <pc:sldMk cId="1355694048" sldId="358"/>
            <ac:spMk id="25" creationId="{F54BD576-CC82-43DA-A008-C28EF60A448A}"/>
          </ac:spMkLst>
        </pc:spChg>
        <pc:spChg chg="del">
          <ac:chgData name="Stuart C Wilde MBE" userId="effe1fc91cccb1d5" providerId="LiveId" clId="{0B7434C0-F6C9-5341-B016-8AA67EE59543}" dt="2023-12-05T20:17:14.109" v="1044" actId="478"/>
          <ac:spMkLst>
            <pc:docMk/>
            <pc:sldMk cId="1355694048" sldId="358"/>
            <ac:spMk id="29" creationId="{C5A8C257-B6E4-D850-0685-E36894744DCB}"/>
          </ac:spMkLst>
        </pc:spChg>
        <pc:spChg chg="mod">
          <ac:chgData name="Stuart C Wilde MBE" userId="effe1fc91cccb1d5" providerId="LiveId" clId="{0B7434C0-F6C9-5341-B016-8AA67EE59543}" dt="2023-12-07T16:36:15.262" v="1804" actId="1076"/>
          <ac:spMkLst>
            <pc:docMk/>
            <pc:sldMk cId="1355694048" sldId="358"/>
            <ac:spMk id="31" creationId="{7C220DF5-7BE3-07A2-42A2-2F756FE57110}"/>
          </ac:spMkLst>
        </pc:spChg>
        <pc:spChg chg="mod">
          <ac:chgData name="Stuart C Wilde MBE" userId="effe1fc91cccb1d5" providerId="LiveId" clId="{0B7434C0-F6C9-5341-B016-8AA67EE59543}" dt="2023-12-07T16:36:15.262" v="1804" actId="1076"/>
          <ac:spMkLst>
            <pc:docMk/>
            <pc:sldMk cId="1355694048" sldId="358"/>
            <ac:spMk id="32" creationId="{E0D676AB-4D5D-4F03-DFAA-BF251A373ECB}"/>
          </ac:spMkLst>
        </pc:spChg>
        <pc:spChg chg="mod">
          <ac:chgData name="Stuart C Wilde MBE" userId="effe1fc91cccb1d5" providerId="LiveId" clId="{0B7434C0-F6C9-5341-B016-8AA67EE59543}" dt="2023-12-07T16:36:15.262" v="1804" actId="1076"/>
          <ac:spMkLst>
            <pc:docMk/>
            <pc:sldMk cId="1355694048" sldId="358"/>
            <ac:spMk id="33" creationId="{7B15E13C-E345-E251-ADFF-94374FAC8144}"/>
          </ac:spMkLst>
        </pc:spChg>
        <pc:spChg chg="mod">
          <ac:chgData name="Stuart C Wilde MBE" userId="effe1fc91cccb1d5" providerId="LiveId" clId="{0B7434C0-F6C9-5341-B016-8AA67EE59543}" dt="2023-12-07T16:36:15.262" v="1804" actId="1076"/>
          <ac:spMkLst>
            <pc:docMk/>
            <pc:sldMk cId="1355694048" sldId="358"/>
            <ac:spMk id="51" creationId="{BDBB9BB8-7CB3-969E-6D9E-6D6DA8055854}"/>
          </ac:spMkLst>
        </pc:spChg>
        <pc:spChg chg="mod">
          <ac:chgData name="Stuart C Wilde MBE" userId="effe1fc91cccb1d5" providerId="LiveId" clId="{0B7434C0-F6C9-5341-B016-8AA67EE59543}" dt="2023-12-07T16:36:15.262" v="1804" actId="1076"/>
          <ac:spMkLst>
            <pc:docMk/>
            <pc:sldMk cId="1355694048" sldId="358"/>
            <ac:spMk id="52" creationId="{47965150-CF10-953F-6822-E29DC906B768}"/>
          </ac:spMkLst>
        </pc:spChg>
        <pc:spChg chg="mod">
          <ac:chgData name="Stuart C Wilde MBE" userId="effe1fc91cccb1d5" providerId="LiveId" clId="{0B7434C0-F6C9-5341-B016-8AA67EE59543}" dt="2023-12-07T16:36:15.262" v="1804" actId="1076"/>
          <ac:spMkLst>
            <pc:docMk/>
            <pc:sldMk cId="1355694048" sldId="358"/>
            <ac:spMk id="75" creationId="{C83D8820-EE5B-F42E-9708-9CB16B3CB0E6}"/>
          </ac:spMkLst>
        </pc:spChg>
        <pc:picChg chg="mod">
          <ac:chgData name="Stuart C Wilde MBE" userId="effe1fc91cccb1d5" providerId="LiveId" clId="{0B7434C0-F6C9-5341-B016-8AA67EE59543}" dt="2023-12-07T16:36:15.262" v="1804" actId="1076"/>
          <ac:picMkLst>
            <pc:docMk/>
            <pc:sldMk cId="1355694048" sldId="358"/>
            <ac:picMk id="3" creationId="{8BA849ED-19CC-3B0B-07FF-20A214F6BD09}"/>
          </ac:picMkLst>
        </pc:picChg>
        <pc:picChg chg="mod">
          <ac:chgData name="Stuart C Wilde MBE" userId="effe1fc91cccb1d5" providerId="LiveId" clId="{0B7434C0-F6C9-5341-B016-8AA67EE59543}" dt="2023-12-07T16:36:15.262" v="1804" actId="1076"/>
          <ac:picMkLst>
            <pc:docMk/>
            <pc:sldMk cId="1355694048" sldId="358"/>
            <ac:picMk id="6" creationId="{61A92DFD-44C0-D0B3-F37E-06EF7631789A}"/>
          </ac:picMkLst>
        </pc:picChg>
        <pc:picChg chg="mod">
          <ac:chgData name="Stuart C Wilde MBE" userId="effe1fc91cccb1d5" providerId="LiveId" clId="{0B7434C0-F6C9-5341-B016-8AA67EE59543}" dt="2023-12-07T16:36:15.262" v="1804" actId="1076"/>
          <ac:picMkLst>
            <pc:docMk/>
            <pc:sldMk cId="1355694048" sldId="358"/>
            <ac:picMk id="7" creationId="{A0005022-6AE5-B68E-1059-20DA8A332DA1}"/>
          </ac:picMkLst>
        </pc:picChg>
        <pc:cxnChg chg="del">
          <ac:chgData name="Stuart C Wilde MBE" userId="effe1fc91cccb1d5" providerId="LiveId" clId="{0B7434C0-F6C9-5341-B016-8AA67EE59543}" dt="2023-12-05T19:56:50.729" v="450" actId="478"/>
          <ac:cxnSpMkLst>
            <pc:docMk/>
            <pc:sldMk cId="1355694048" sldId="358"/>
            <ac:cxnSpMk id="8" creationId="{50060E80-F1C3-4E50-B873-7CFDEEA90049}"/>
          </ac:cxnSpMkLst>
        </pc:cxnChg>
        <pc:cxnChg chg="del">
          <ac:chgData name="Stuart C Wilde MBE" userId="effe1fc91cccb1d5" providerId="LiveId" clId="{0B7434C0-F6C9-5341-B016-8AA67EE59543}" dt="2023-12-05T19:56:50.729" v="450" actId="478"/>
          <ac:cxnSpMkLst>
            <pc:docMk/>
            <pc:sldMk cId="1355694048" sldId="358"/>
            <ac:cxnSpMk id="9" creationId="{01C52B09-2839-4160-A3C1-6BB201E5D53A}"/>
          </ac:cxnSpMkLst>
        </pc:cxnChg>
        <pc:cxnChg chg="del">
          <ac:chgData name="Stuart C Wilde MBE" userId="effe1fc91cccb1d5" providerId="LiveId" clId="{0B7434C0-F6C9-5341-B016-8AA67EE59543}" dt="2023-12-05T19:56:50.729" v="450" actId="478"/>
          <ac:cxnSpMkLst>
            <pc:docMk/>
            <pc:sldMk cId="1355694048" sldId="358"/>
            <ac:cxnSpMk id="10" creationId="{FC6C2AB6-E695-4520-9F38-6B6A0DE36B04}"/>
          </ac:cxnSpMkLst>
        </pc:cxnChg>
        <pc:cxnChg chg="del">
          <ac:chgData name="Stuart C Wilde MBE" userId="effe1fc91cccb1d5" providerId="LiveId" clId="{0B7434C0-F6C9-5341-B016-8AA67EE59543}" dt="2023-12-05T19:56:50.729" v="450" actId="478"/>
          <ac:cxnSpMkLst>
            <pc:docMk/>
            <pc:sldMk cId="1355694048" sldId="358"/>
            <ac:cxnSpMk id="11" creationId="{8F28B946-C7F6-4BF4-9E0C-3FACB97B07C7}"/>
          </ac:cxnSpMkLst>
        </pc:cxnChg>
        <pc:cxnChg chg="mod">
          <ac:chgData name="Stuart C Wilde MBE" userId="effe1fc91cccb1d5" providerId="LiveId" clId="{0B7434C0-F6C9-5341-B016-8AA67EE59543}" dt="2023-12-07T16:36:15.262" v="1804" actId="1076"/>
          <ac:cxnSpMkLst>
            <pc:docMk/>
            <pc:sldMk cId="1355694048" sldId="358"/>
            <ac:cxnSpMk id="17" creationId="{ADEADFF3-239B-3603-2EA6-EB44116B44E4}"/>
          </ac:cxnSpMkLst>
        </pc:cxnChg>
        <pc:cxnChg chg="mod">
          <ac:chgData name="Stuart C Wilde MBE" userId="effe1fc91cccb1d5" providerId="LiveId" clId="{0B7434C0-F6C9-5341-B016-8AA67EE59543}" dt="2023-12-07T16:36:15.262" v="1804" actId="1076"/>
          <ac:cxnSpMkLst>
            <pc:docMk/>
            <pc:sldMk cId="1355694048" sldId="358"/>
            <ac:cxnSpMk id="26" creationId="{2F8282BE-F7C4-849E-B9B1-95FE29028863}"/>
          </ac:cxnSpMkLst>
        </pc:cxnChg>
        <pc:cxnChg chg="mod">
          <ac:chgData name="Stuart C Wilde MBE" userId="effe1fc91cccb1d5" providerId="LiveId" clId="{0B7434C0-F6C9-5341-B016-8AA67EE59543}" dt="2023-12-07T16:36:15.262" v="1804" actId="1076"/>
          <ac:cxnSpMkLst>
            <pc:docMk/>
            <pc:sldMk cId="1355694048" sldId="358"/>
            <ac:cxnSpMk id="34" creationId="{81472606-25A0-4992-1FB9-E2C7692A99D7}"/>
          </ac:cxnSpMkLst>
        </pc:cxnChg>
        <pc:cxnChg chg="mod">
          <ac:chgData name="Stuart C Wilde MBE" userId="effe1fc91cccb1d5" providerId="LiveId" clId="{0B7434C0-F6C9-5341-B016-8AA67EE59543}" dt="2023-12-07T16:36:15.262" v="1804" actId="1076"/>
          <ac:cxnSpMkLst>
            <pc:docMk/>
            <pc:sldMk cId="1355694048" sldId="358"/>
            <ac:cxnSpMk id="37" creationId="{C88C0983-D914-9B8E-C142-AACB184E6AC7}"/>
          </ac:cxnSpMkLst>
        </pc:cxnChg>
        <pc:cxnChg chg="mod">
          <ac:chgData name="Stuart C Wilde MBE" userId="effe1fc91cccb1d5" providerId="LiveId" clId="{0B7434C0-F6C9-5341-B016-8AA67EE59543}" dt="2023-12-07T16:36:15.262" v="1804" actId="1076"/>
          <ac:cxnSpMkLst>
            <pc:docMk/>
            <pc:sldMk cId="1355694048" sldId="358"/>
            <ac:cxnSpMk id="38" creationId="{373B59ED-04D7-163E-66C3-80B00548184A}"/>
          </ac:cxnSpMkLst>
        </pc:cxnChg>
        <pc:cxnChg chg="mod">
          <ac:chgData name="Stuart C Wilde MBE" userId="effe1fc91cccb1d5" providerId="LiveId" clId="{0B7434C0-F6C9-5341-B016-8AA67EE59543}" dt="2023-12-07T16:36:15.262" v="1804" actId="1076"/>
          <ac:cxnSpMkLst>
            <pc:docMk/>
            <pc:sldMk cId="1355694048" sldId="358"/>
            <ac:cxnSpMk id="54" creationId="{373595B3-B279-C49F-1463-41CDD82852A9}"/>
          </ac:cxnSpMkLst>
        </pc:cxnChg>
        <pc:cxnChg chg="mod">
          <ac:chgData name="Stuart C Wilde MBE" userId="effe1fc91cccb1d5" providerId="LiveId" clId="{0B7434C0-F6C9-5341-B016-8AA67EE59543}" dt="2023-12-07T16:36:15.262" v="1804" actId="1076"/>
          <ac:cxnSpMkLst>
            <pc:docMk/>
            <pc:sldMk cId="1355694048" sldId="358"/>
            <ac:cxnSpMk id="71" creationId="{64D1FC16-091F-F74D-7A4B-564E50D683B1}"/>
          </ac:cxnSpMkLst>
        </pc:cxnChg>
      </pc:sldChg>
      <pc:sldChg chg="addSp delSp modSp mod">
        <pc:chgData name="Stuart C Wilde MBE" userId="effe1fc91cccb1d5" providerId="LiveId" clId="{0B7434C0-F6C9-5341-B016-8AA67EE59543}" dt="2023-12-07T16:36:32.050" v="1805" actId="1076"/>
        <pc:sldMkLst>
          <pc:docMk/>
          <pc:sldMk cId="2483989090" sldId="359"/>
        </pc:sldMkLst>
        <pc:spChg chg="mod">
          <ac:chgData name="Stuart C Wilde MBE" userId="effe1fc91cccb1d5" providerId="LiveId" clId="{0B7434C0-F6C9-5341-B016-8AA67EE59543}" dt="2023-12-07T16:36:32.050" v="1805" actId="1076"/>
          <ac:spMkLst>
            <pc:docMk/>
            <pc:sldMk cId="2483989090" sldId="359"/>
            <ac:spMk id="2" creationId="{E36DEC7F-E916-8CAB-6377-4879E81B3CC8}"/>
          </ac:spMkLst>
        </pc:spChg>
        <pc:spChg chg="mod">
          <ac:chgData name="Stuart C Wilde MBE" userId="effe1fc91cccb1d5" providerId="LiveId" clId="{0B7434C0-F6C9-5341-B016-8AA67EE59543}" dt="2023-12-07T16:36:32.050" v="1805" actId="1076"/>
          <ac:spMkLst>
            <pc:docMk/>
            <pc:sldMk cId="2483989090" sldId="359"/>
            <ac:spMk id="3" creationId="{4ABA098A-1381-C123-4D09-E39A3F796024}"/>
          </ac:spMkLst>
        </pc:spChg>
        <pc:spChg chg="del">
          <ac:chgData name="Stuart C Wilde MBE" userId="effe1fc91cccb1d5" providerId="LiveId" clId="{0B7434C0-F6C9-5341-B016-8AA67EE59543}" dt="2023-12-05T19:56:55.851" v="451" actId="478"/>
          <ac:spMkLst>
            <pc:docMk/>
            <pc:sldMk cId="2483989090" sldId="359"/>
            <ac:spMk id="4" creationId="{60735DC8-A105-4BD0-A57F-2FFC38AECE84}"/>
          </ac:spMkLst>
        </pc:spChg>
        <pc:spChg chg="add mod">
          <ac:chgData name="Stuart C Wilde MBE" userId="effe1fc91cccb1d5" providerId="LiveId" clId="{0B7434C0-F6C9-5341-B016-8AA67EE59543}" dt="2023-12-05T20:17:35.593" v="1053" actId="20577"/>
          <ac:spMkLst>
            <pc:docMk/>
            <pc:sldMk cId="2483989090" sldId="359"/>
            <ac:spMk id="5" creationId="{008F71D9-0B39-7218-4057-6CD30F8EAC78}"/>
          </ac:spMkLst>
        </pc:spChg>
        <pc:spChg chg="mod">
          <ac:chgData name="Stuart C Wilde MBE" userId="effe1fc91cccb1d5" providerId="LiveId" clId="{0B7434C0-F6C9-5341-B016-8AA67EE59543}" dt="2023-12-07T16:36:32.050" v="1805" actId="1076"/>
          <ac:spMkLst>
            <pc:docMk/>
            <pc:sldMk cId="2483989090" sldId="359"/>
            <ac:spMk id="6" creationId="{82E27BA2-A6E1-33F2-0C4B-3B92A5AF4A2E}"/>
          </ac:spMkLst>
        </pc:spChg>
        <pc:spChg chg="del">
          <ac:chgData name="Stuart C Wilde MBE" userId="effe1fc91cccb1d5" providerId="LiveId" clId="{0B7434C0-F6C9-5341-B016-8AA67EE59543}" dt="2023-12-05T19:56:55.851" v="451" actId="478"/>
          <ac:spMkLst>
            <pc:docMk/>
            <pc:sldMk cId="2483989090" sldId="359"/>
            <ac:spMk id="14" creationId="{8F43C2BE-FC11-4556-86F2-8EE2FBBF10D2}"/>
          </ac:spMkLst>
        </pc:spChg>
        <pc:spChg chg="mod">
          <ac:chgData name="Stuart C Wilde MBE" userId="effe1fc91cccb1d5" providerId="LiveId" clId="{0B7434C0-F6C9-5341-B016-8AA67EE59543}" dt="2023-12-07T16:36:32.050" v="1805" actId="1076"/>
          <ac:spMkLst>
            <pc:docMk/>
            <pc:sldMk cId="2483989090" sldId="359"/>
            <ac:spMk id="19" creationId="{BE92619F-AB2F-BA8C-C658-BE6A3A4C282E}"/>
          </ac:spMkLst>
        </pc:spChg>
        <pc:spChg chg="mod">
          <ac:chgData name="Stuart C Wilde MBE" userId="effe1fc91cccb1d5" providerId="LiveId" clId="{0B7434C0-F6C9-5341-B016-8AA67EE59543}" dt="2023-12-07T16:36:32.050" v="1805" actId="1076"/>
          <ac:spMkLst>
            <pc:docMk/>
            <pc:sldMk cId="2483989090" sldId="359"/>
            <ac:spMk id="20" creationId="{62B29B61-2539-E187-84D9-72C6F91681EA}"/>
          </ac:spMkLst>
        </pc:spChg>
        <pc:spChg chg="del">
          <ac:chgData name="Stuart C Wilde MBE" userId="effe1fc91cccb1d5" providerId="LiveId" clId="{0B7434C0-F6C9-5341-B016-8AA67EE59543}" dt="2023-12-05T19:56:55.851" v="451" actId="478"/>
          <ac:spMkLst>
            <pc:docMk/>
            <pc:sldMk cId="2483989090" sldId="359"/>
            <ac:spMk id="25" creationId="{F54BD576-CC82-43DA-A008-C28EF60A448A}"/>
          </ac:spMkLst>
        </pc:spChg>
        <pc:spChg chg="del">
          <ac:chgData name="Stuart C Wilde MBE" userId="effe1fc91cccb1d5" providerId="LiveId" clId="{0B7434C0-F6C9-5341-B016-8AA67EE59543}" dt="2023-12-05T20:17:30.059" v="1050" actId="478"/>
          <ac:spMkLst>
            <pc:docMk/>
            <pc:sldMk cId="2483989090" sldId="359"/>
            <ac:spMk id="29" creationId="{C5A8C257-B6E4-D850-0685-E36894744DCB}"/>
          </ac:spMkLst>
        </pc:spChg>
        <pc:spChg chg="mod">
          <ac:chgData name="Stuart C Wilde MBE" userId="effe1fc91cccb1d5" providerId="LiveId" clId="{0B7434C0-F6C9-5341-B016-8AA67EE59543}" dt="2023-12-07T16:36:32.050" v="1805" actId="1076"/>
          <ac:spMkLst>
            <pc:docMk/>
            <pc:sldMk cId="2483989090" sldId="359"/>
            <ac:spMk id="30" creationId="{DE00F0BC-09DC-593F-1EA4-CA09BD10882D}"/>
          </ac:spMkLst>
        </pc:spChg>
        <pc:spChg chg="mod">
          <ac:chgData name="Stuart C Wilde MBE" userId="effe1fc91cccb1d5" providerId="LiveId" clId="{0B7434C0-F6C9-5341-B016-8AA67EE59543}" dt="2023-12-07T16:36:32.050" v="1805" actId="1076"/>
          <ac:spMkLst>
            <pc:docMk/>
            <pc:sldMk cId="2483989090" sldId="359"/>
            <ac:spMk id="33" creationId="{0BC20438-0BC9-8F31-7748-3B45EB493A25}"/>
          </ac:spMkLst>
        </pc:spChg>
        <pc:spChg chg="mod">
          <ac:chgData name="Stuart C Wilde MBE" userId="effe1fc91cccb1d5" providerId="LiveId" clId="{0B7434C0-F6C9-5341-B016-8AA67EE59543}" dt="2023-12-07T16:36:32.050" v="1805" actId="1076"/>
          <ac:spMkLst>
            <pc:docMk/>
            <pc:sldMk cId="2483989090" sldId="359"/>
            <ac:spMk id="34" creationId="{E9B793C8-241E-C07E-8F2B-4B2BA53DBA5D}"/>
          </ac:spMkLst>
        </pc:spChg>
        <pc:spChg chg="mod">
          <ac:chgData name="Stuart C Wilde MBE" userId="effe1fc91cccb1d5" providerId="LiveId" clId="{0B7434C0-F6C9-5341-B016-8AA67EE59543}" dt="2023-12-07T16:36:32.050" v="1805" actId="1076"/>
          <ac:spMkLst>
            <pc:docMk/>
            <pc:sldMk cId="2483989090" sldId="359"/>
            <ac:spMk id="35" creationId="{0BBC33AF-6D6D-FE15-4497-0F207C4DD8A4}"/>
          </ac:spMkLst>
        </pc:spChg>
        <pc:spChg chg="mod">
          <ac:chgData name="Stuart C Wilde MBE" userId="effe1fc91cccb1d5" providerId="LiveId" clId="{0B7434C0-F6C9-5341-B016-8AA67EE59543}" dt="2023-12-07T16:36:32.050" v="1805" actId="1076"/>
          <ac:spMkLst>
            <pc:docMk/>
            <pc:sldMk cId="2483989090" sldId="359"/>
            <ac:spMk id="36" creationId="{5E3E9081-32EE-8E13-2C91-5531A936A8F8}"/>
          </ac:spMkLst>
        </pc:spChg>
        <pc:spChg chg="mod">
          <ac:chgData name="Stuart C Wilde MBE" userId="effe1fc91cccb1d5" providerId="LiveId" clId="{0B7434C0-F6C9-5341-B016-8AA67EE59543}" dt="2023-12-07T16:36:32.050" v="1805" actId="1076"/>
          <ac:spMkLst>
            <pc:docMk/>
            <pc:sldMk cId="2483989090" sldId="359"/>
            <ac:spMk id="37" creationId="{5745ECE1-82AB-0387-C253-2D94B211D605}"/>
          </ac:spMkLst>
        </pc:spChg>
        <pc:spChg chg="mod">
          <ac:chgData name="Stuart C Wilde MBE" userId="effe1fc91cccb1d5" providerId="LiveId" clId="{0B7434C0-F6C9-5341-B016-8AA67EE59543}" dt="2023-12-07T16:36:32.050" v="1805" actId="1076"/>
          <ac:spMkLst>
            <pc:docMk/>
            <pc:sldMk cId="2483989090" sldId="359"/>
            <ac:spMk id="40" creationId="{8300B6D9-863B-0981-0359-885DA4C0AC11}"/>
          </ac:spMkLst>
        </pc:spChg>
        <pc:spChg chg="mod">
          <ac:chgData name="Stuart C Wilde MBE" userId="effe1fc91cccb1d5" providerId="LiveId" clId="{0B7434C0-F6C9-5341-B016-8AA67EE59543}" dt="2023-12-07T16:36:32.050" v="1805" actId="1076"/>
          <ac:spMkLst>
            <pc:docMk/>
            <pc:sldMk cId="2483989090" sldId="359"/>
            <ac:spMk id="43" creationId="{CF31A132-9815-F2EC-D8A3-B3474C48DAF0}"/>
          </ac:spMkLst>
        </pc:spChg>
        <pc:spChg chg="mod">
          <ac:chgData name="Stuart C Wilde MBE" userId="effe1fc91cccb1d5" providerId="LiveId" clId="{0B7434C0-F6C9-5341-B016-8AA67EE59543}" dt="2023-12-07T16:36:32.050" v="1805" actId="1076"/>
          <ac:spMkLst>
            <pc:docMk/>
            <pc:sldMk cId="2483989090" sldId="359"/>
            <ac:spMk id="45" creationId="{BF6AA644-5A83-CA7E-D5D8-3B2418B03696}"/>
          </ac:spMkLst>
        </pc:spChg>
        <pc:spChg chg="mod">
          <ac:chgData name="Stuart C Wilde MBE" userId="effe1fc91cccb1d5" providerId="LiveId" clId="{0B7434C0-F6C9-5341-B016-8AA67EE59543}" dt="2023-12-07T16:36:32.050" v="1805" actId="1076"/>
          <ac:spMkLst>
            <pc:docMk/>
            <pc:sldMk cId="2483989090" sldId="359"/>
            <ac:spMk id="46" creationId="{C418DE31-F0B1-313E-06C0-E5ECB1741D0B}"/>
          </ac:spMkLst>
        </pc:spChg>
        <pc:spChg chg="mod">
          <ac:chgData name="Stuart C Wilde MBE" userId="effe1fc91cccb1d5" providerId="LiveId" clId="{0B7434C0-F6C9-5341-B016-8AA67EE59543}" dt="2023-12-07T16:36:32.050" v="1805" actId="1076"/>
          <ac:spMkLst>
            <pc:docMk/>
            <pc:sldMk cId="2483989090" sldId="359"/>
            <ac:spMk id="47" creationId="{0372D71E-C276-B3A9-F465-16694375F405}"/>
          </ac:spMkLst>
        </pc:spChg>
        <pc:spChg chg="mod">
          <ac:chgData name="Stuart C Wilde MBE" userId="effe1fc91cccb1d5" providerId="LiveId" clId="{0B7434C0-F6C9-5341-B016-8AA67EE59543}" dt="2023-12-07T16:36:32.050" v="1805" actId="1076"/>
          <ac:spMkLst>
            <pc:docMk/>
            <pc:sldMk cId="2483989090" sldId="359"/>
            <ac:spMk id="48" creationId="{494CF076-A00E-C786-34C9-CED04F597255}"/>
          </ac:spMkLst>
        </pc:spChg>
        <pc:spChg chg="mod">
          <ac:chgData name="Stuart C Wilde MBE" userId="effe1fc91cccb1d5" providerId="LiveId" clId="{0B7434C0-F6C9-5341-B016-8AA67EE59543}" dt="2023-12-07T16:36:32.050" v="1805" actId="1076"/>
          <ac:spMkLst>
            <pc:docMk/>
            <pc:sldMk cId="2483989090" sldId="359"/>
            <ac:spMk id="49" creationId="{08C07507-8E93-539B-1502-3693E6DB4099}"/>
          </ac:spMkLst>
        </pc:spChg>
        <pc:spChg chg="mod">
          <ac:chgData name="Stuart C Wilde MBE" userId="effe1fc91cccb1d5" providerId="LiveId" clId="{0B7434C0-F6C9-5341-B016-8AA67EE59543}" dt="2023-12-07T16:36:32.050" v="1805" actId="1076"/>
          <ac:spMkLst>
            <pc:docMk/>
            <pc:sldMk cId="2483989090" sldId="359"/>
            <ac:spMk id="50" creationId="{F5CF87F9-D041-317E-181C-C718E365D0D8}"/>
          </ac:spMkLst>
        </pc:spChg>
        <pc:spChg chg="mod">
          <ac:chgData name="Stuart C Wilde MBE" userId="effe1fc91cccb1d5" providerId="LiveId" clId="{0B7434C0-F6C9-5341-B016-8AA67EE59543}" dt="2023-12-07T16:36:32.050" v="1805" actId="1076"/>
          <ac:spMkLst>
            <pc:docMk/>
            <pc:sldMk cId="2483989090" sldId="359"/>
            <ac:spMk id="53" creationId="{664E29C2-C14C-4AFB-91A5-3F09E81A0DFA}"/>
          </ac:spMkLst>
        </pc:spChg>
        <pc:spChg chg="mod">
          <ac:chgData name="Stuart C Wilde MBE" userId="effe1fc91cccb1d5" providerId="LiveId" clId="{0B7434C0-F6C9-5341-B016-8AA67EE59543}" dt="2023-12-07T16:36:32.050" v="1805" actId="1076"/>
          <ac:spMkLst>
            <pc:docMk/>
            <pc:sldMk cId="2483989090" sldId="359"/>
            <ac:spMk id="55" creationId="{0664D82A-F060-FBB6-A270-EA033AF011C0}"/>
          </ac:spMkLst>
        </pc:spChg>
        <pc:spChg chg="mod">
          <ac:chgData name="Stuart C Wilde MBE" userId="effe1fc91cccb1d5" providerId="LiveId" clId="{0B7434C0-F6C9-5341-B016-8AA67EE59543}" dt="2023-12-07T16:36:32.050" v="1805" actId="1076"/>
          <ac:spMkLst>
            <pc:docMk/>
            <pc:sldMk cId="2483989090" sldId="359"/>
            <ac:spMk id="56" creationId="{166B36E1-8AB9-432A-BDE6-55292AB5AD96}"/>
          </ac:spMkLst>
        </pc:spChg>
        <pc:picChg chg="mod">
          <ac:chgData name="Stuart C Wilde MBE" userId="effe1fc91cccb1d5" providerId="LiveId" clId="{0B7434C0-F6C9-5341-B016-8AA67EE59543}" dt="2023-12-07T16:36:32.050" v="1805" actId="1076"/>
          <ac:picMkLst>
            <pc:docMk/>
            <pc:sldMk cId="2483989090" sldId="359"/>
            <ac:picMk id="7" creationId="{47C05D09-E9E6-7E66-4EFF-B642933F74E1}"/>
          </ac:picMkLst>
        </pc:picChg>
        <pc:picChg chg="mod">
          <ac:chgData name="Stuart C Wilde MBE" userId="effe1fc91cccb1d5" providerId="LiveId" clId="{0B7434C0-F6C9-5341-B016-8AA67EE59543}" dt="2023-12-07T16:36:32.050" v="1805" actId="1076"/>
          <ac:picMkLst>
            <pc:docMk/>
            <pc:sldMk cId="2483989090" sldId="359"/>
            <ac:picMk id="13" creationId="{227D4387-9FF4-7D35-3DDF-DA43D2F05124}"/>
          </ac:picMkLst>
        </pc:picChg>
        <pc:picChg chg="mod">
          <ac:chgData name="Stuart C Wilde MBE" userId="effe1fc91cccb1d5" providerId="LiveId" clId="{0B7434C0-F6C9-5341-B016-8AA67EE59543}" dt="2023-12-07T16:36:32.050" v="1805" actId="1076"/>
          <ac:picMkLst>
            <pc:docMk/>
            <pc:sldMk cId="2483989090" sldId="359"/>
            <ac:picMk id="18" creationId="{9712F64C-F05B-E756-E3DC-7533377BC309}"/>
          </ac:picMkLst>
        </pc:picChg>
        <pc:cxnChg chg="del">
          <ac:chgData name="Stuart C Wilde MBE" userId="effe1fc91cccb1d5" providerId="LiveId" clId="{0B7434C0-F6C9-5341-B016-8AA67EE59543}" dt="2023-12-05T19:56:55.851" v="451" actId="478"/>
          <ac:cxnSpMkLst>
            <pc:docMk/>
            <pc:sldMk cId="2483989090" sldId="359"/>
            <ac:cxnSpMk id="8" creationId="{50060E80-F1C3-4E50-B873-7CFDEEA90049}"/>
          </ac:cxnSpMkLst>
        </pc:cxnChg>
        <pc:cxnChg chg="del">
          <ac:chgData name="Stuart C Wilde MBE" userId="effe1fc91cccb1d5" providerId="LiveId" clId="{0B7434C0-F6C9-5341-B016-8AA67EE59543}" dt="2023-12-05T19:56:55.851" v="451" actId="478"/>
          <ac:cxnSpMkLst>
            <pc:docMk/>
            <pc:sldMk cId="2483989090" sldId="359"/>
            <ac:cxnSpMk id="9" creationId="{01C52B09-2839-4160-A3C1-6BB201E5D53A}"/>
          </ac:cxnSpMkLst>
        </pc:cxnChg>
        <pc:cxnChg chg="del">
          <ac:chgData name="Stuart C Wilde MBE" userId="effe1fc91cccb1d5" providerId="LiveId" clId="{0B7434C0-F6C9-5341-B016-8AA67EE59543}" dt="2023-12-05T19:56:55.851" v="451" actId="478"/>
          <ac:cxnSpMkLst>
            <pc:docMk/>
            <pc:sldMk cId="2483989090" sldId="359"/>
            <ac:cxnSpMk id="10" creationId="{FC6C2AB6-E695-4520-9F38-6B6A0DE36B04}"/>
          </ac:cxnSpMkLst>
        </pc:cxnChg>
        <pc:cxnChg chg="del">
          <ac:chgData name="Stuart C Wilde MBE" userId="effe1fc91cccb1d5" providerId="LiveId" clId="{0B7434C0-F6C9-5341-B016-8AA67EE59543}" dt="2023-12-05T19:56:55.851" v="451" actId="478"/>
          <ac:cxnSpMkLst>
            <pc:docMk/>
            <pc:sldMk cId="2483989090" sldId="359"/>
            <ac:cxnSpMk id="11" creationId="{8F28B946-C7F6-4BF4-9E0C-3FACB97B07C7}"/>
          </ac:cxnSpMkLst>
        </pc:cxnChg>
        <pc:cxnChg chg="mod">
          <ac:chgData name="Stuart C Wilde MBE" userId="effe1fc91cccb1d5" providerId="LiveId" clId="{0B7434C0-F6C9-5341-B016-8AA67EE59543}" dt="2023-12-07T16:36:32.050" v="1805" actId="1076"/>
          <ac:cxnSpMkLst>
            <pc:docMk/>
            <pc:sldMk cId="2483989090" sldId="359"/>
            <ac:cxnSpMk id="12" creationId="{E07F4EC9-2FF8-1FFB-EBC1-84686EFD174B}"/>
          </ac:cxnSpMkLst>
        </pc:cxnChg>
        <pc:cxnChg chg="mod">
          <ac:chgData name="Stuart C Wilde MBE" userId="effe1fc91cccb1d5" providerId="LiveId" clId="{0B7434C0-F6C9-5341-B016-8AA67EE59543}" dt="2023-12-07T16:36:32.050" v="1805" actId="1076"/>
          <ac:cxnSpMkLst>
            <pc:docMk/>
            <pc:sldMk cId="2483989090" sldId="359"/>
            <ac:cxnSpMk id="21" creationId="{A3472195-C5DB-FE95-8CF5-85183A988CD4}"/>
          </ac:cxnSpMkLst>
        </pc:cxnChg>
        <pc:cxnChg chg="mod">
          <ac:chgData name="Stuart C Wilde MBE" userId="effe1fc91cccb1d5" providerId="LiveId" clId="{0B7434C0-F6C9-5341-B016-8AA67EE59543}" dt="2023-12-07T16:36:32.050" v="1805" actId="1076"/>
          <ac:cxnSpMkLst>
            <pc:docMk/>
            <pc:sldMk cId="2483989090" sldId="359"/>
            <ac:cxnSpMk id="39" creationId="{51BBB5A8-89B7-3B11-6BF3-12F5898C7799}"/>
          </ac:cxnSpMkLst>
        </pc:cxnChg>
        <pc:cxnChg chg="mod">
          <ac:chgData name="Stuart C Wilde MBE" userId="effe1fc91cccb1d5" providerId="LiveId" clId="{0B7434C0-F6C9-5341-B016-8AA67EE59543}" dt="2023-12-07T16:36:32.050" v="1805" actId="1076"/>
          <ac:cxnSpMkLst>
            <pc:docMk/>
            <pc:sldMk cId="2483989090" sldId="359"/>
            <ac:cxnSpMk id="57" creationId="{F1F502F7-3D08-6843-E1B7-B0BD00AF161A}"/>
          </ac:cxnSpMkLst>
        </pc:cxnChg>
        <pc:cxnChg chg="mod">
          <ac:chgData name="Stuart C Wilde MBE" userId="effe1fc91cccb1d5" providerId="LiveId" clId="{0B7434C0-F6C9-5341-B016-8AA67EE59543}" dt="2023-12-07T16:36:32.050" v="1805" actId="1076"/>
          <ac:cxnSpMkLst>
            <pc:docMk/>
            <pc:sldMk cId="2483989090" sldId="359"/>
            <ac:cxnSpMk id="61" creationId="{3277003A-3A1C-9D55-19B4-E4ECFB6AA9D4}"/>
          </ac:cxnSpMkLst>
        </pc:cxnChg>
        <pc:cxnChg chg="mod">
          <ac:chgData name="Stuart C Wilde MBE" userId="effe1fc91cccb1d5" providerId="LiveId" clId="{0B7434C0-F6C9-5341-B016-8AA67EE59543}" dt="2023-12-07T16:36:32.050" v="1805" actId="1076"/>
          <ac:cxnSpMkLst>
            <pc:docMk/>
            <pc:sldMk cId="2483989090" sldId="359"/>
            <ac:cxnSpMk id="64" creationId="{8ECF8897-2073-8643-F7B9-F4331E37245D}"/>
          </ac:cxnSpMkLst>
        </pc:cxnChg>
        <pc:cxnChg chg="mod">
          <ac:chgData name="Stuart C Wilde MBE" userId="effe1fc91cccb1d5" providerId="LiveId" clId="{0B7434C0-F6C9-5341-B016-8AA67EE59543}" dt="2023-12-07T16:36:32.050" v="1805" actId="1076"/>
          <ac:cxnSpMkLst>
            <pc:docMk/>
            <pc:sldMk cId="2483989090" sldId="359"/>
            <ac:cxnSpMk id="67" creationId="{79AB2496-B37F-597E-6E73-99113ED8CE9F}"/>
          </ac:cxnSpMkLst>
        </pc:cxnChg>
        <pc:cxnChg chg="mod">
          <ac:chgData name="Stuart C Wilde MBE" userId="effe1fc91cccb1d5" providerId="LiveId" clId="{0B7434C0-F6C9-5341-B016-8AA67EE59543}" dt="2023-12-07T16:36:32.050" v="1805" actId="1076"/>
          <ac:cxnSpMkLst>
            <pc:docMk/>
            <pc:sldMk cId="2483989090" sldId="359"/>
            <ac:cxnSpMk id="70" creationId="{6C6B83A1-1F60-C99A-7679-41EE595E5CA4}"/>
          </ac:cxnSpMkLst>
        </pc:cxnChg>
        <pc:cxnChg chg="mod">
          <ac:chgData name="Stuart C Wilde MBE" userId="effe1fc91cccb1d5" providerId="LiveId" clId="{0B7434C0-F6C9-5341-B016-8AA67EE59543}" dt="2023-12-07T16:36:32.050" v="1805" actId="1076"/>
          <ac:cxnSpMkLst>
            <pc:docMk/>
            <pc:sldMk cId="2483989090" sldId="359"/>
            <ac:cxnSpMk id="77" creationId="{31BD7B58-4CDE-5C3E-F05B-E3F912C7145A}"/>
          </ac:cxnSpMkLst>
        </pc:cxnChg>
      </pc:sldChg>
      <pc:sldChg chg="addSp delSp modSp mod">
        <pc:chgData name="Stuart C Wilde MBE" userId="effe1fc91cccb1d5" providerId="LiveId" clId="{0B7434C0-F6C9-5341-B016-8AA67EE59543}" dt="2023-12-07T16:36:44.427" v="1806" actId="1076"/>
        <pc:sldMkLst>
          <pc:docMk/>
          <pc:sldMk cId="1767790009" sldId="360"/>
        </pc:sldMkLst>
        <pc:spChg chg="del">
          <ac:chgData name="Stuart C Wilde MBE" userId="effe1fc91cccb1d5" providerId="LiveId" clId="{0B7434C0-F6C9-5341-B016-8AA67EE59543}" dt="2023-12-05T19:57:01.128" v="452" actId="478"/>
          <ac:spMkLst>
            <pc:docMk/>
            <pc:sldMk cId="1767790009" sldId="360"/>
            <ac:spMk id="4" creationId="{60735DC8-A105-4BD0-A57F-2FFC38AECE84}"/>
          </ac:spMkLst>
        </pc:spChg>
        <pc:spChg chg="add mod">
          <ac:chgData name="Stuart C Wilde MBE" userId="effe1fc91cccb1d5" providerId="LiveId" clId="{0B7434C0-F6C9-5341-B016-8AA67EE59543}" dt="2023-12-05T20:17:45.733" v="1059" actId="20577"/>
          <ac:spMkLst>
            <pc:docMk/>
            <pc:sldMk cId="1767790009" sldId="360"/>
            <ac:spMk id="6" creationId="{ECDB087A-8E6E-961F-162B-6ACCE6B16D03}"/>
          </ac:spMkLst>
        </pc:spChg>
        <pc:spChg chg="mod">
          <ac:chgData name="Stuart C Wilde MBE" userId="effe1fc91cccb1d5" providerId="LiveId" clId="{0B7434C0-F6C9-5341-B016-8AA67EE59543}" dt="2023-12-07T16:36:44.427" v="1806" actId="1076"/>
          <ac:spMkLst>
            <pc:docMk/>
            <pc:sldMk cId="1767790009" sldId="360"/>
            <ac:spMk id="7" creationId="{52142C1E-7046-CD10-1A11-9522FA7063D7}"/>
          </ac:spMkLst>
        </pc:spChg>
        <pc:spChg chg="mod">
          <ac:chgData name="Stuart C Wilde MBE" userId="effe1fc91cccb1d5" providerId="LiveId" clId="{0B7434C0-F6C9-5341-B016-8AA67EE59543}" dt="2023-12-07T16:36:44.427" v="1806" actId="1076"/>
          <ac:spMkLst>
            <pc:docMk/>
            <pc:sldMk cId="1767790009" sldId="360"/>
            <ac:spMk id="12" creationId="{25D59827-727C-77B1-DC70-4CD897BD4232}"/>
          </ac:spMkLst>
        </pc:spChg>
        <pc:spChg chg="mod">
          <ac:chgData name="Stuart C Wilde MBE" userId="effe1fc91cccb1d5" providerId="LiveId" clId="{0B7434C0-F6C9-5341-B016-8AA67EE59543}" dt="2023-12-07T16:36:44.427" v="1806" actId="1076"/>
          <ac:spMkLst>
            <pc:docMk/>
            <pc:sldMk cId="1767790009" sldId="360"/>
            <ac:spMk id="13" creationId="{6CDB053F-E74D-F9DF-7BDD-BA92DCABFE85}"/>
          </ac:spMkLst>
        </pc:spChg>
        <pc:spChg chg="del">
          <ac:chgData name="Stuart C Wilde MBE" userId="effe1fc91cccb1d5" providerId="LiveId" clId="{0B7434C0-F6C9-5341-B016-8AA67EE59543}" dt="2023-12-05T19:57:01.128" v="452" actId="478"/>
          <ac:spMkLst>
            <pc:docMk/>
            <pc:sldMk cId="1767790009" sldId="360"/>
            <ac:spMk id="14" creationId="{8F43C2BE-FC11-4556-86F2-8EE2FBBF10D2}"/>
          </ac:spMkLst>
        </pc:spChg>
        <pc:spChg chg="mod">
          <ac:chgData name="Stuart C Wilde MBE" userId="effe1fc91cccb1d5" providerId="LiveId" clId="{0B7434C0-F6C9-5341-B016-8AA67EE59543}" dt="2023-12-07T16:36:44.427" v="1806" actId="1076"/>
          <ac:spMkLst>
            <pc:docMk/>
            <pc:sldMk cId="1767790009" sldId="360"/>
            <ac:spMk id="15" creationId="{26F81F8D-CCF1-510F-6E09-CF1C246EE93D}"/>
          </ac:spMkLst>
        </pc:spChg>
        <pc:spChg chg="mod">
          <ac:chgData name="Stuart C Wilde MBE" userId="effe1fc91cccb1d5" providerId="LiveId" clId="{0B7434C0-F6C9-5341-B016-8AA67EE59543}" dt="2023-12-07T16:36:44.427" v="1806" actId="1076"/>
          <ac:spMkLst>
            <pc:docMk/>
            <pc:sldMk cId="1767790009" sldId="360"/>
            <ac:spMk id="17" creationId="{A772A8AD-CDC6-F3EC-3060-A914DB94713F}"/>
          </ac:spMkLst>
        </pc:spChg>
        <pc:spChg chg="mod">
          <ac:chgData name="Stuart C Wilde MBE" userId="effe1fc91cccb1d5" providerId="LiveId" clId="{0B7434C0-F6C9-5341-B016-8AA67EE59543}" dt="2023-12-07T16:36:44.427" v="1806" actId="1076"/>
          <ac:spMkLst>
            <pc:docMk/>
            <pc:sldMk cId="1767790009" sldId="360"/>
            <ac:spMk id="18" creationId="{C250F45F-09C7-D942-CF58-8F745D2D7729}"/>
          </ac:spMkLst>
        </pc:spChg>
        <pc:spChg chg="mod">
          <ac:chgData name="Stuart C Wilde MBE" userId="effe1fc91cccb1d5" providerId="LiveId" clId="{0B7434C0-F6C9-5341-B016-8AA67EE59543}" dt="2023-12-07T16:36:44.427" v="1806" actId="1076"/>
          <ac:spMkLst>
            <pc:docMk/>
            <pc:sldMk cId="1767790009" sldId="360"/>
            <ac:spMk id="22" creationId="{A3867FB9-F434-7FDF-1349-2097DCD43758}"/>
          </ac:spMkLst>
        </pc:spChg>
        <pc:spChg chg="mod">
          <ac:chgData name="Stuart C Wilde MBE" userId="effe1fc91cccb1d5" providerId="LiveId" clId="{0B7434C0-F6C9-5341-B016-8AA67EE59543}" dt="2023-12-07T16:36:44.427" v="1806" actId="1076"/>
          <ac:spMkLst>
            <pc:docMk/>
            <pc:sldMk cId="1767790009" sldId="360"/>
            <ac:spMk id="23" creationId="{1547E268-EEEF-3B78-A6A2-39A2216D9895}"/>
          </ac:spMkLst>
        </pc:spChg>
        <pc:spChg chg="del">
          <ac:chgData name="Stuart C Wilde MBE" userId="effe1fc91cccb1d5" providerId="LiveId" clId="{0B7434C0-F6C9-5341-B016-8AA67EE59543}" dt="2023-12-05T19:57:01.128" v="452" actId="478"/>
          <ac:spMkLst>
            <pc:docMk/>
            <pc:sldMk cId="1767790009" sldId="360"/>
            <ac:spMk id="25" creationId="{F54BD576-CC82-43DA-A008-C28EF60A448A}"/>
          </ac:spMkLst>
        </pc:spChg>
        <pc:spChg chg="del">
          <ac:chgData name="Stuart C Wilde MBE" userId="effe1fc91cccb1d5" providerId="LiveId" clId="{0B7434C0-F6C9-5341-B016-8AA67EE59543}" dt="2023-12-05T20:17:41.275" v="1054" actId="478"/>
          <ac:spMkLst>
            <pc:docMk/>
            <pc:sldMk cId="1767790009" sldId="360"/>
            <ac:spMk id="29" creationId="{C5A8C257-B6E4-D850-0685-E36894744DCB}"/>
          </ac:spMkLst>
        </pc:spChg>
        <pc:spChg chg="mod">
          <ac:chgData name="Stuart C Wilde MBE" userId="effe1fc91cccb1d5" providerId="LiveId" clId="{0B7434C0-F6C9-5341-B016-8AA67EE59543}" dt="2023-12-07T16:36:44.427" v="1806" actId="1076"/>
          <ac:spMkLst>
            <pc:docMk/>
            <pc:sldMk cId="1767790009" sldId="360"/>
            <ac:spMk id="34" creationId="{E85FDB74-7193-CDE5-3796-8C47760E64C8}"/>
          </ac:spMkLst>
        </pc:spChg>
        <pc:picChg chg="mod">
          <ac:chgData name="Stuart C Wilde MBE" userId="effe1fc91cccb1d5" providerId="LiveId" clId="{0B7434C0-F6C9-5341-B016-8AA67EE59543}" dt="2023-12-07T16:36:44.427" v="1806" actId="1076"/>
          <ac:picMkLst>
            <pc:docMk/>
            <pc:sldMk cId="1767790009" sldId="360"/>
            <ac:picMk id="3" creationId="{3E2036E0-1075-1732-CB93-D945D7DBB1C1}"/>
          </ac:picMkLst>
        </pc:picChg>
        <pc:picChg chg="mod">
          <ac:chgData name="Stuart C Wilde MBE" userId="effe1fc91cccb1d5" providerId="LiveId" clId="{0B7434C0-F6C9-5341-B016-8AA67EE59543}" dt="2023-12-07T16:36:44.427" v="1806" actId="1076"/>
          <ac:picMkLst>
            <pc:docMk/>
            <pc:sldMk cId="1767790009" sldId="360"/>
            <ac:picMk id="5" creationId="{458AB805-6BD3-9502-11DE-2FEE8EDFFA18}"/>
          </ac:picMkLst>
        </pc:picChg>
        <pc:cxnChg chg="mod">
          <ac:chgData name="Stuart C Wilde MBE" userId="effe1fc91cccb1d5" providerId="LiveId" clId="{0B7434C0-F6C9-5341-B016-8AA67EE59543}" dt="2023-12-07T16:36:44.427" v="1806" actId="1076"/>
          <ac:cxnSpMkLst>
            <pc:docMk/>
            <pc:sldMk cId="1767790009" sldId="360"/>
            <ac:cxnSpMk id="2" creationId="{E7AA3355-2498-7B78-8619-92A7E03C2CF7}"/>
          </ac:cxnSpMkLst>
        </pc:cxnChg>
        <pc:cxnChg chg="del">
          <ac:chgData name="Stuart C Wilde MBE" userId="effe1fc91cccb1d5" providerId="LiveId" clId="{0B7434C0-F6C9-5341-B016-8AA67EE59543}" dt="2023-12-05T19:57:01.128" v="452" actId="478"/>
          <ac:cxnSpMkLst>
            <pc:docMk/>
            <pc:sldMk cId="1767790009" sldId="360"/>
            <ac:cxnSpMk id="8" creationId="{50060E80-F1C3-4E50-B873-7CFDEEA90049}"/>
          </ac:cxnSpMkLst>
        </pc:cxnChg>
        <pc:cxnChg chg="del">
          <ac:chgData name="Stuart C Wilde MBE" userId="effe1fc91cccb1d5" providerId="LiveId" clId="{0B7434C0-F6C9-5341-B016-8AA67EE59543}" dt="2023-12-05T19:57:01.128" v="452" actId="478"/>
          <ac:cxnSpMkLst>
            <pc:docMk/>
            <pc:sldMk cId="1767790009" sldId="360"/>
            <ac:cxnSpMk id="9" creationId="{01C52B09-2839-4160-A3C1-6BB201E5D53A}"/>
          </ac:cxnSpMkLst>
        </pc:cxnChg>
        <pc:cxnChg chg="del">
          <ac:chgData name="Stuart C Wilde MBE" userId="effe1fc91cccb1d5" providerId="LiveId" clId="{0B7434C0-F6C9-5341-B016-8AA67EE59543}" dt="2023-12-05T19:57:01.128" v="452" actId="478"/>
          <ac:cxnSpMkLst>
            <pc:docMk/>
            <pc:sldMk cId="1767790009" sldId="360"/>
            <ac:cxnSpMk id="10" creationId="{FC6C2AB6-E695-4520-9F38-6B6A0DE36B04}"/>
          </ac:cxnSpMkLst>
        </pc:cxnChg>
        <pc:cxnChg chg="del">
          <ac:chgData name="Stuart C Wilde MBE" userId="effe1fc91cccb1d5" providerId="LiveId" clId="{0B7434C0-F6C9-5341-B016-8AA67EE59543}" dt="2023-12-05T19:57:01.128" v="452" actId="478"/>
          <ac:cxnSpMkLst>
            <pc:docMk/>
            <pc:sldMk cId="1767790009" sldId="360"/>
            <ac:cxnSpMk id="11" creationId="{8F28B946-C7F6-4BF4-9E0C-3FACB97B07C7}"/>
          </ac:cxnSpMkLst>
        </pc:cxnChg>
        <pc:cxnChg chg="mod">
          <ac:chgData name="Stuart C Wilde MBE" userId="effe1fc91cccb1d5" providerId="LiveId" clId="{0B7434C0-F6C9-5341-B016-8AA67EE59543}" dt="2023-12-07T16:36:44.427" v="1806" actId="1076"/>
          <ac:cxnSpMkLst>
            <pc:docMk/>
            <pc:sldMk cId="1767790009" sldId="360"/>
            <ac:cxnSpMk id="16" creationId="{078B5E2C-779D-80A2-B17B-BA46D154945F}"/>
          </ac:cxnSpMkLst>
        </pc:cxnChg>
        <pc:cxnChg chg="mod">
          <ac:chgData name="Stuart C Wilde MBE" userId="effe1fc91cccb1d5" providerId="LiveId" clId="{0B7434C0-F6C9-5341-B016-8AA67EE59543}" dt="2023-12-07T16:36:44.427" v="1806" actId="1076"/>
          <ac:cxnSpMkLst>
            <pc:docMk/>
            <pc:sldMk cId="1767790009" sldId="360"/>
            <ac:cxnSpMk id="19" creationId="{093F065F-6724-9D46-31B6-72773AF1B185}"/>
          </ac:cxnSpMkLst>
        </pc:cxnChg>
        <pc:cxnChg chg="mod">
          <ac:chgData name="Stuart C Wilde MBE" userId="effe1fc91cccb1d5" providerId="LiveId" clId="{0B7434C0-F6C9-5341-B016-8AA67EE59543}" dt="2023-12-07T16:36:44.427" v="1806" actId="1076"/>
          <ac:cxnSpMkLst>
            <pc:docMk/>
            <pc:sldMk cId="1767790009" sldId="360"/>
            <ac:cxnSpMk id="20" creationId="{842427FB-34FA-191B-2476-634899C1C1F4}"/>
          </ac:cxnSpMkLst>
        </pc:cxnChg>
        <pc:cxnChg chg="mod">
          <ac:chgData name="Stuart C Wilde MBE" userId="effe1fc91cccb1d5" providerId="LiveId" clId="{0B7434C0-F6C9-5341-B016-8AA67EE59543}" dt="2023-12-07T16:36:44.427" v="1806" actId="1076"/>
          <ac:cxnSpMkLst>
            <pc:docMk/>
            <pc:sldMk cId="1767790009" sldId="360"/>
            <ac:cxnSpMk id="21" creationId="{5FC92A19-2BA6-A337-6173-5A68655FA504}"/>
          </ac:cxnSpMkLst>
        </pc:cxnChg>
        <pc:cxnChg chg="mod">
          <ac:chgData name="Stuart C Wilde MBE" userId="effe1fc91cccb1d5" providerId="LiveId" clId="{0B7434C0-F6C9-5341-B016-8AA67EE59543}" dt="2023-12-07T16:36:44.427" v="1806" actId="1076"/>
          <ac:cxnSpMkLst>
            <pc:docMk/>
            <pc:sldMk cId="1767790009" sldId="360"/>
            <ac:cxnSpMk id="31" creationId="{D3D22FC7-33B2-DB6A-846E-CEC0701C521D}"/>
          </ac:cxnSpMkLst>
        </pc:cxnChg>
        <pc:cxnChg chg="mod">
          <ac:chgData name="Stuart C Wilde MBE" userId="effe1fc91cccb1d5" providerId="LiveId" clId="{0B7434C0-F6C9-5341-B016-8AA67EE59543}" dt="2023-12-07T16:36:44.427" v="1806" actId="1076"/>
          <ac:cxnSpMkLst>
            <pc:docMk/>
            <pc:sldMk cId="1767790009" sldId="360"/>
            <ac:cxnSpMk id="32" creationId="{6376A489-637C-00A7-4293-D9E628FD57E0}"/>
          </ac:cxnSpMkLst>
        </pc:cxnChg>
        <pc:cxnChg chg="mod">
          <ac:chgData name="Stuart C Wilde MBE" userId="effe1fc91cccb1d5" providerId="LiveId" clId="{0B7434C0-F6C9-5341-B016-8AA67EE59543}" dt="2023-12-07T16:36:44.427" v="1806" actId="1076"/>
          <ac:cxnSpMkLst>
            <pc:docMk/>
            <pc:sldMk cId="1767790009" sldId="360"/>
            <ac:cxnSpMk id="35" creationId="{8DCD7AE2-5801-F474-CA93-55BB68687738}"/>
          </ac:cxnSpMkLst>
        </pc:cxnChg>
      </pc:sldChg>
      <pc:sldChg chg="addSp delSp modSp mod">
        <pc:chgData name="Stuart C Wilde MBE" userId="effe1fc91cccb1d5" providerId="LiveId" clId="{0B7434C0-F6C9-5341-B016-8AA67EE59543}" dt="2023-12-07T16:36:57.189" v="1807" actId="1076"/>
        <pc:sldMkLst>
          <pc:docMk/>
          <pc:sldMk cId="2354029456" sldId="361"/>
        </pc:sldMkLst>
        <pc:spChg chg="mod">
          <ac:chgData name="Stuart C Wilde MBE" userId="effe1fc91cccb1d5" providerId="LiveId" clId="{0B7434C0-F6C9-5341-B016-8AA67EE59543}" dt="2023-12-07T16:36:57.189" v="1807" actId="1076"/>
          <ac:spMkLst>
            <pc:docMk/>
            <pc:sldMk cId="2354029456" sldId="361"/>
            <ac:spMk id="2" creationId="{DFAC0AF3-4D2E-61CE-2FF2-904FEA59356C}"/>
          </ac:spMkLst>
        </pc:spChg>
        <pc:spChg chg="mod">
          <ac:chgData name="Stuart C Wilde MBE" userId="effe1fc91cccb1d5" providerId="LiveId" clId="{0B7434C0-F6C9-5341-B016-8AA67EE59543}" dt="2023-12-07T16:36:57.189" v="1807" actId="1076"/>
          <ac:spMkLst>
            <pc:docMk/>
            <pc:sldMk cId="2354029456" sldId="361"/>
            <ac:spMk id="3" creationId="{27E70844-863C-2726-ADEB-2224028C5E19}"/>
          </ac:spMkLst>
        </pc:spChg>
        <pc:spChg chg="del">
          <ac:chgData name="Stuart C Wilde MBE" userId="effe1fc91cccb1d5" providerId="LiveId" clId="{0B7434C0-F6C9-5341-B016-8AA67EE59543}" dt="2023-12-05T19:57:06.708" v="453" actId="478"/>
          <ac:spMkLst>
            <pc:docMk/>
            <pc:sldMk cId="2354029456" sldId="361"/>
            <ac:spMk id="4" creationId="{60735DC8-A105-4BD0-A57F-2FFC38AECE84}"/>
          </ac:spMkLst>
        </pc:spChg>
        <pc:spChg chg="add mod">
          <ac:chgData name="Stuart C Wilde MBE" userId="effe1fc91cccb1d5" providerId="LiveId" clId="{0B7434C0-F6C9-5341-B016-8AA67EE59543}" dt="2023-12-05T20:18:01.467" v="1063" actId="20577"/>
          <ac:spMkLst>
            <pc:docMk/>
            <pc:sldMk cId="2354029456" sldId="361"/>
            <ac:spMk id="6" creationId="{3C6DE7CC-CF93-F3DC-B391-89CCEF1E0282}"/>
          </ac:spMkLst>
        </pc:spChg>
        <pc:spChg chg="del">
          <ac:chgData name="Stuart C Wilde MBE" userId="effe1fc91cccb1d5" providerId="LiveId" clId="{0B7434C0-F6C9-5341-B016-8AA67EE59543}" dt="2023-12-05T19:57:06.708" v="453" actId="478"/>
          <ac:spMkLst>
            <pc:docMk/>
            <pc:sldMk cId="2354029456" sldId="361"/>
            <ac:spMk id="14" creationId="{8F43C2BE-FC11-4556-86F2-8EE2FBBF10D2}"/>
          </ac:spMkLst>
        </pc:spChg>
        <pc:spChg chg="mod">
          <ac:chgData name="Stuart C Wilde MBE" userId="effe1fc91cccb1d5" providerId="LiveId" clId="{0B7434C0-F6C9-5341-B016-8AA67EE59543}" dt="2023-12-07T16:36:57.189" v="1807" actId="1076"/>
          <ac:spMkLst>
            <pc:docMk/>
            <pc:sldMk cId="2354029456" sldId="361"/>
            <ac:spMk id="16" creationId="{C28BAD2E-9E8C-7507-0683-CCC6EF55E097}"/>
          </ac:spMkLst>
        </pc:spChg>
        <pc:spChg chg="mod">
          <ac:chgData name="Stuart C Wilde MBE" userId="effe1fc91cccb1d5" providerId="LiveId" clId="{0B7434C0-F6C9-5341-B016-8AA67EE59543}" dt="2023-12-07T16:36:57.189" v="1807" actId="1076"/>
          <ac:spMkLst>
            <pc:docMk/>
            <pc:sldMk cId="2354029456" sldId="361"/>
            <ac:spMk id="17" creationId="{E0217503-E78E-B390-0D75-4A8661A8A236}"/>
          </ac:spMkLst>
        </pc:spChg>
        <pc:spChg chg="mod">
          <ac:chgData name="Stuart C Wilde MBE" userId="effe1fc91cccb1d5" providerId="LiveId" clId="{0B7434C0-F6C9-5341-B016-8AA67EE59543}" dt="2023-12-07T16:36:57.189" v="1807" actId="1076"/>
          <ac:spMkLst>
            <pc:docMk/>
            <pc:sldMk cId="2354029456" sldId="361"/>
            <ac:spMk id="20" creationId="{B3656B34-75A6-BE81-5ED6-2DC458DB431D}"/>
          </ac:spMkLst>
        </pc:spChg>
        <pc:spChg chg="mod">
          <ac:chgData name="Stuart C Wilde MBE" userId="effe1fc91cccb1d5" providerId="LiveId" clId="{0B7434C0-F6C9-5341-B016-8AA67EE59543}" dt="2023-12-07T16:36:57.189" v="1807" actId="1076"/>
          <ac:spMkLst>
            <pc:docMk/>
            <pc:sldMk cId="2354029456" sldId="361"/>
            <ac:spMk id="21" creationId="{DF716E31-9139-13F3-94B9-38A95D89DF5A}"/>
          </ac:spMkLst>
        </pc:spChg>
        <pc:spChg chg="mod">
          <ac:chgData name="Stuart C Wilde MBE" userId="effe1fc91cccb1d5" providerId="LiveId" clId="{0B7434C0-F6C9-5341-B016-8AA67EE59543}" dt="2023-12-07T16:36:57.189" v="1807" actId="1076"/>
          <ac:spMkLst>
            <pc:docMk/>
            <pc:sldMk cId="2354029456" sldId="361"/>
            <ac:spMk id="22" creationId="{CD08D4FB-F40F-2011-6D8A-45858D4F8F91}"/>
          </ac:spMkLst>
        </pc:spChg>
        <pc:spChg chg="del">
          <ac:chgData name="Stuart C Wilde MBE" userId="effe1fc91cccb1d5" providerId="LiveId" clId="{0B7434C0-F6C9-5341-B016-8AA67EE59543}" dt="2023-12-05T19:57:06.708" v="453" actId="478"/>
          <ac:spMkLst>
            <pc:docMk/>
            <pc:sldMk cId="2354029456" sldId="361"/>
            <ac:spMk id="25" creationId="{F54BD576-CC82-43DA-A008-C28EF60A448A}"/>
          </ac:spMkLst>
        </pc:spChg>
        <pc:spChg chg="mod">
          <ac:chgData name="Stuart C Wilde MBE" userId="effe1fc91cccb1d5" providerId="LiveId" clId="{0B7434C0-F6C9-5341-B016-8AA67EE59543}" dt="2023-12-07T16:36:57.189" v="1807" actId="1076"/>
          <ac:spMkLst>
            <pc:docMk/>
            <pc:sldMk cId="2354029456" sldId="361"/>
            <ac:spMk id="27" creationId="{6B86881F-1048-638D-4E8F-0D4141A62C58}"/>
          </ac:spMkLst>
        </pc:spChg>
        <pc:spChg chg="mod">
          <ac:chgData name="Stuart C Wilde MBE" userId="effe1fc91cccb1d5" providerId="LiveId" clId="{0B7434C0-F6C9-5341-B016-8AA67EE59543}" dt="2023-12-07T16:36:57.189" v="1807" actId="1076"/>
          <ac:spMkLst>
            <pc:docMk/>
            <pc:sldMk cId="2354029456" sldId="361"/>
            <ac:spMk id="28" creationId="{0B0DDFD4-A4F3-33B7-F442-68888DD9AF3A}"/>
          </ac:spMkLst>
        </pc:spChg>
        <pc:spChg chg="del">
          <ac:chgData name="Stuart C Wilde MBE" userId="effe1fc91cccb1d5" providerId="LiveId" clId="{0B7434C0-F6C9-5341-B016-8AA67EE59543}" dt="2023-12-05T20:17:56.961" v="1060" actId="478"/>
          <ac:spMkLst>
            <pc:docMk/>
            <pc:sldMk cId="2354029456" sldId="361"/>
            <ac:spMk id="29" creationId="{C5A8C257-B6E4-D850-0685-E36894744DCB}"/>
          </ac:spMkLst>
        </pc:spChg>
        <pc:spChg chg="mod">
          <ac:chgData name="Stuart C Wilde MBE" userId="effe1fc91cccb1d5" providerId="LiveId" clId="{0B7434C0-F6C9-5341-B016-8AA67EE59543}" dt="2023-12-07T16:36:57.189" v="1807" actId="1076"/>
          <ac:spMkLst>
            <pc:docMk/>
            <pc:sldMk cId="2354029456" sldId="361"/>
            <ac:spMk id="50" creationId="{0621E48E-C1F7-6546-801D-AF62F4BB3169}"/>
          </ac:spMkLst>
        </pc:spChg>
        <pc:spChg chg="mod">
          <ac:chgData name="Stuart C Wilde MBE" userId="effe1fc91cccb1d5" providerId="LiveId" clId="{0B7434C0-F6C9-5341-B016-8AA67EE59543}" dt="2023-12-07T16:36:57.189" v="1807" actId="1076"/>
          <ac:spMkLst>
            <pc:docMk/>
            <pc:sldMk cId="2354029456" sldId="361"/>
            <ac:spMk id="51" creationId="{77ABF818-5EB1-ADFB-B132-CD3D7B817178}"/>
          </ac:spMkLst>
        </pc:spChg>
        <pc:spChg chg="mod">
          <ac:chgData name="Stuart C Wilde MBE" userId="effe1fc91cccb1d5" providerId="LiveId" clId="{0B7434C0-F6C9-5341-B016-8AA67EE59543}" dt="2023-12-07T16:36:57.189" v="1807" actId="1076"/>
          <ac:spMkLst>
            <pc:docMk/>
            <pc:sldMk cId="2354029456" sldId="361"/>
            <ac:spMk id="56" creationId="{17C9CE6D-2EB8-CAF0-B580-1758A85EBF6A}"/>
          </ac:spMkLst>
        </pc:spChg>
        <pc:picChg chg="mod">
          <ac:chgData name="Stuart C Wilde MBE" userId="effe1fc91cccb1d5" providerId="LiveId" clId="{0B7434C0-F6C9-5341-B016-8AA67EE59543}" dt="2023-12-07T16:36:57.189" v="1807" actId="1076"/>
          <ac:picMkLst>
            <pc:docMk/>
            <pc:sldMk cId="2354029456" sldId="361"/>
            <ac:picMk id="5" creationId="{2676A804-297E-6F96-47EB-E821750924DA}"/>
          </ac:picMkLst>
        </pc:picChg>
        <pc:picChg chg="mod">
          <ac:chgData name="Stuart C Wilde MBE" userId="effe1fc91cccb1d5" providerId="LiveId" clId="{0B7434C0-F6C9-5341-B016-8AA67EE59543}" dt="2023-12-07T16:36:57.189" v="1807" actId="1076"/>
          <ac:picMkLst>
            <pc:docMk/>
            <pc:sldMk cId="2354029456" sldId="361"/>
            <ac:picMk id="12" creationId="{2DC14684-E1E9-7E2B-D544-E0F9D2F8D8CF}"/>
          </ac:picMkLst>
        </pc:picChg>
        <pc:picChg chg="mod">
          <ac:chgData name="Stuart C Wilde MBE" userId="effe1fc91cccb1d5" providerId="LiveId" clId="{0B7434C0-F6C9-5341-B016-8AA67EE59543}" dt="2023-12-07T16:36:57.189" v="1807" actId="1076"/>
          <ac:picMkLst>
            <pc:docMk/>
            <pc:sldMk cId="2354029456" sldId="361"/>
            <ac:picMk id="13" creationId="{21B2BBC3-4F49-97AA-71C0-72C44425F8BB}"/>
          </ac:picMkLst>
        </pc:picChg>
        <pc:cxnChg chg="mod">
          <ac:chgData name="Stuart C Wilde MBE" userId="effe1fc91cccb1d5" providerId="LiveId" clId="{0B7434C0-F6C9-5341-B016-8AA67EE59543}" dt="2023-12-07T16:36:57.189" v="1807" actId="1076"/>
          <ac:cxnSpMkLst>
            <pc:docMk/>
            <pc:sldMk cId="2354029456" sldId="361"/>
            <ac:cxnSpMk id="7" creationId="{D08EE816-2D32-6C44-B59D-3D44D2BBF6C4}"/>
          </ac:cxnSpMkLst>
        </pc:cxnChg>
        <pc:cxnChg chg="del">
          <ac:chgData name="Stuart C Wilde MBE" userId="effe1fc91cccb1d5" providerId="LiveId" clId="{0B7434C0-F6C9-5341-B016-8AA67EE59543}" dt="2023-12-05T19:57:06.708" v="453" actId="478"/>
          <ac:cxnSpMkLst>
            <pc:docMk/>
            <pc:sldMk cId="2354029456" sldId="361"/>
            <ac:cxnSpMk id="8" creationId="{50060E80-F1C3-4E50-B873-7CFDEEA90049}"/>
          </ac:cxnSpMkLst>
        </pc:cxnChg>
        <pc:cxnChg chg="del">
          <ac:chgData name="Stuart C Wilde MBE" userId="effe1fc91cccb1d5" providerId="LiveId" clId="{0B7434C0-F6C9-5341-B016-8AA67EE59543}" dt="2023-12-05T19:57:06.708" v="453" actId="478"/>
          <ac:cxnSpMkLst>
            <pc:docMk/>
            <pc:sldMk cId="2354029456" sldId="361"/>
            <ac:cxnSpMk id="9" creationId="{01C52B09-2839-4160-A3C1-6BB201E5D53A}"/>
          </ac:cxnSpMkLst>
        </pc:cxnChg>
        <pc:cxnChg chg="del">
          <ac:chgData name="Stuart C Wilde MBE" userId="effe1fc91cccb1d5" providerId="LiveId" clId="{0B7434C0-F6C9-5341-B016-8AA67EE59543}" dt="2023-12-05T19:57:06.708" v="453" actId="478"/>
          <ac:cxnSpMkLst>
            <pc:docMk/>
            <pc:sldMk cId="2354029456" sldId="361"/>
            <ac:cxnSpMk id="10" creationId="{FC6C2AB6-E695-4520-9F38-6B6A0DE36B04}"/>
          </ac:cxnSpMkLst>
        </pc:cxnChg>
        <pc:cxnChg chg="del">
          <ac:chgData name="Stuart C Wilde MBE" userId="effe1fc91cccb1d5" providerId="LiveId" clId="{0B7434C0-F6C9-5341-B016-8AA67EE59543}" dt="2023-12-05T19:57:06.708" v="453" actId="478"/>
          <ac:cxnSpMkLst>
            <pc:docMk/>
            <pc:sldMk cId="2354029456" sldId="361"/>
            <ac:cxnSpMk id="11" creationId="{8F28B946-C7F6-4BF4-9E0C-3FACB97B07C7}"/>
          </ac:cxnSpMkLst>
        </pc:cxnChg>
        <pc:cxnChg chg="mod">
          <ac:chgData name="Stuart C Wilde MBE" userId="effe1fc91cccb1d5" providerId="LiveId" clId="{0B7434C0-F6C9-5341-B016-8AA67EE59543}" dt="2023-12-07T16:36:57.189" v="1807" actId="1076"/>
          <ac:cxnSpMkLst>
            <pc:docMk/>
            <pc:sldMk cId="2354029456" sldId="361"/>
            <ac:cxnSpMk id="18" creationId="{66EF2F68-DB8B-1E6A-32B7-BEDA3CB263CB}"/>
          </ac:cxnSpMkLst>
        </pc:cxnChg>
        <pc:cxnChg chg="mod">
          <ac:chgData name="Stuart C Wilde MBE" userId="effe1fc91cccb1d5" providerId="LiveId" clId="{0B7434C0-F6C9-5341-B016-8AA67EE59543}" dt="2023-12-07T16:36:57.189" v="1807" actId="1076"/>
          <ac:cxnSpMkLst>
            <pc:docMk/>
            <pc:sldMk cId="2354029456" sldId="361"/>
            <ac:cxnSpMk id="23" creationId="{530A0393-DF87-7B4B-5E0B-F23F6914BDF8}"/>
          </ac:cxnSpMkLst>
        </pc:cxnChg>
        <pc:cxnChg chg="mod">
          <ac:chgData name="Stuart C Wilde MBE" userId="effe1fc91cccb1d5" providerId="LiveId" clId="{0B7434C0-F6C9-5341-B016-8AA67EE59543}" dt="2023-12-07T16:36:57.189" v="1807" actId="1076"/>
          <ac:cxnSpMkLst>
            <pc:docMk/>
            <pc:sldMk cId="2354029456" sldId="361"/>
            <ac:cxnSpMk id="32" creationId="{15823C75-8954-A256-9F67-F2B758282791}"/>
          </ac:cxnSpMkLst>
        </pc:cxnChg>
        <pc:cxnChg chg="mod">
          <ac:chgData name="Stuart C Wilde MBE" userId="effe1fc91cccb1d5" providerId="LiveId" clId="{0B7434C0-F6C9-5341-B016-8AA67EE59543}" dt="2023-12-07T16:36:57.189" v="1807" actId="1076"/>
          <ac:cxnSpMkLst>
            <pc:docMk/>
            <pc:sldMk cId="2354029456" sldId="361"/>
            <ac:cxnSpMk id="33" creationId="{2A195CE0-742A-9BAD-2042-B3410D255714}"/>
          </ac:cxnSpMkLst>
        </pc:cxnChg>
        <pc:cxnChg chg="mod">
          <ac:chgData name="Stuart C Wilde MBE" userId="effe1fc91cccb1d5" providerId="LiveId" clId="{0B7434C0-F6C9-5341-B016-8AA67EE59543}" dt="2023-12-07T16:36:57.189" v="1807" actId="1076"/>
          <ac:cxnSpMkLst>
            <pc:docMk/>
            <pc:sldMk cId="2354029456" sldId="361"/>
            <ac:cxnSpMk id="34" creationId="{44D75525-84D1-72A3-2867-9AC743FB7234}"/>
          </ac:cxnSpMkLst>
        </pc:cxnChg>
        <pc:cxnChg chg="mod">
          <ac:chgData name="Stuart C Wilde MBE" userId="effe1fc91cccb1d5" providerId="LiveId" clId="{0B7434C0-F6C9-5341-B016-8AA67EE59543}" dt="2023-12-07T16:36:57.189" v="1807" actId="1076"/>
          <ac:cxnSpMkLst>
            <pc:docMk/>
            <pc:sldMk cId="2354029456" sldId="361"/>
            <ac:cxnSpMk id="57" creationId="{64E4DD1C-04C0-F61B-0A69-5213AAC6CE53}"/>
          </ac:cxnSpMkLst>
        </pc:cxnChg>
      </pc:sldChg>
      <pc:sldChg chg="addSp delSp modSp mod">
        <pc:chgData name="Stuart C Wilde MBE" userId="effe1fc91cccb1d5" providerId="LiveId" clId="{0B7434C0-F6C9-5341-B016-8AA67EE59543}" dt="2023-12-07T16:37:14.425" v="1808" actId="1076"/>
        <pc:sldMkLst>
          <pc:docMk/>
          <pc:sldMk cId="1923552325" sldId="362"/>
        </pc:sldMkLst>
        <pc:spChg chg="mod">
          <ac:chgData name="Stuart C Wilde MBE" userId="effe1fc91cccb1d5" providerId="LiveId" clId="{0B7434C0-F6C9-5341-B016-8AA67EE59543}" dt="2023-12-07T16:37:14.425" v="1808" actId="1076"/>
          <ac:spMkLst>
            <pc:docMk/>
            <pc:sldMk cId="1923552325" sldId="362"/>
            <ac:spMk id="2" creationId="{11556B8F-4E73-9119-A5E5-E0A28E40BFD2}"/>
          </ac:spMkLst>
        </pc:spChg>
        <pc:spChg chg="mod">
          <ac:chgData name="Stuart C Wilde MBE" userId="effe1fc91cccb1d5" providerId="LiveId" clId="{0B7434C0-F6C9-5341-B016-8AA67EE59543}" dt="2023-12-07T16:37:14.425" v="1808" actId="1076"/>
          <ac:spMkLst>
            <pc:docMk/>
            <pc:sldMk cId="1923552325" sldId="362"/>
            <ac:spMk id="3" creationId="{9019BE3E-15E4-BB4A-74EE-B7C711FE0BB0}"/>
          </ac:spMkLst>
        </pc:spChg>
        <pc:spChg chg="del">
          <ac:chgData name="Stuart C Wilde MBE" userId="effe1fc91cccb1d5" providerId="LiveId" clId="{0B7434C0-F6C9-5341-B016-8AA67EE59543}" dt="2023-12-05T19:57:12.503" v="454" actId="478"/>
          <ac:spMkLst>
            <pc:docMk/>
            <pc:sldMk cId="1923552325" sldId="362"/>
            <ac:spMk id="4" creationId="{60735DC8-A105-4BD0-A57F-2FFC38AECE84}"/>
          </ac:spMkLst>
        </pc:spChg>
        <pc:spChg chg="add mod">
          <ac:chgData name="Stuart C Wilde MBE" userId="effe1fc91cccb1d5" providerId="LiveId" clId="{0B7434C0-F6C9-5341-B016-8AA67EE59543}" dt="2023-12-05T20:18:09.477" v="1066" actId="20577"/>
          <ac:spMkLst>
            <pc:docMk/>
            <pc:sldMk cId="1923552325" sldId="362"/>
            <ac:spMk id="6" creationId="{CA336828-93A1-C014-EB27-DE6D46B76036}"/>
          </ac:spMkLst>
        </pc:spChg>
        <pc:spChg chg="del">
          <ac:chgData name="Stuart C Wilde MBE" userId="effe1fc91cccb1d5" providerId="LiveId" clId="{0B7434C0-F6C9-5341-B016-8AA67EE59543}" dt="2023-12-05T19:57:12.503" v="454" actId="478"/>
          <ac:spMkLst>
            <pc:docMk/>
            <pc:sldMk cId="1923552325" sldId="362"/>
            <ac:spMk id="14" creationId="{8F43C2BE-FC11-4556-86F2-8EE2FBBF10D2}"/>
          </ac:spMkLst>
        </pc:spChg>
        <pc:spChg chg="mod">
          <ac:chgData name="Stuart C Wilde MBE" userId="effe1fc91cccb1d5" providerId="LiveId" clId="{0B7434C0-F6C9-5341-B016-8AA67EE59543}" dt="2023-12-07T16:37:14.425" v="1808" actId="1076"/>
          <ac:spMkLst>
            <pc:docMk/>
            <pc:sldMk cId="1923552325" sldId="362"/>
            <ac:spMk id="19" creationId="{B1923E49-F255-A859-CC30-8EBD35203AA7}"/>
          </ac:spMkLst>
        </pc:spChg>
        <pc:spChg chg="mod">
          <ac:chgData name="Stuart C Wilde MBE" userId="effe1fc91cccb1d5" providerId="LiveId" clId="{0B7434C0-F6C9-5341-B016-8AA67EE59543}" dt="2023-12-07T16:37:14.425" v="1808" actId="1076"/>
          <ac:spMkLst>
            <pc:docMk/>
            <pc:sldMk cId="1923552325" sldId="362"/>
            <ac:spMk id="24" creationId="{60C1A710-6651-B4A1-2450-1DA7DD5FB1CF}"/>
          </ac:spMkLst>
        </pc:spChg>
        <pc:spChg chg="del">
          <ac:chgData name="Stuart C Wilde MBE" userId="effe1fc91cccb1d5" providerId="LiveId" clId="{0B7434C0-F6C9-5341-B016-8AA67EE59543}" dt="2023-12-05T19:57:12.503" v="454" actId="478"/>
          <ac:spMkLst>
            <pc:docMk/>
            <pc:sldMk cId="1923552325" sldId="362"/>
            <ac:spMk id="25" creationId="{F54BD576-CC82-43DA-A008-C28EF60A448A}"/>
          </ac:spMkLst>
        </pc:spChg>
        <pc:spChg chg="del">
          <ac:chgData name="Stuart C Wilde MBE" userId="effe1fc91cccb1d5" providerId="LiveId" clId="{0B7434C0-F6C9-5341-B016-8AA67EE59543}" dt="2023-12-05T20:18:13.635" v="1067" actId="478"/>
          <ac:spMkLst>
            <pc:docMk/>
            <pc:sldMk cId="1923552325" sldId="362"/>
            <ac:spMk id="29" creationId="{C5A8C257-B6E4-D850-0685-E36894744DCB}"/>
          </ac:spMkLst>
        </pc:spChg>
        <pc:spChg chg="mod">
          <ac:chgData name="Stuart C Wilde MBE" userId="effe1fc91cccb1d5" providerId="LiveId" clId="{0B7434C0-F6C9-5341-B016-8AA67EE59543}" dt="2023-12-07T16:37:14.425" v="1808" actId="1076"/>
          <ac:spMkLst>
            <pc:docMk/>
            <pc:sldMk cId="1923552325" sldId="362"/>
            <ac:spMk id="36" creationId="{2794F944-6481-BC09-5C45-525AD218E00B}"/>
          </ac:spMkLst>
        </pc:spChg>
        <pc:spChg chg="mod">
          <ac:chgData name="Stuart C Wilde MBE" userId="effe1fc91cccb1d5" providerId="LiveId" clId="{0B7434C0-F6C9-5341-B016-8AA67EE59543}" dt="2023-12-07T16:37:14.425" v="1808" actId="1076"/>
          <ac:spMkLst>
            <pc:docMk/>
            <pc:sldMk cId="1923552325" sldId="362"/>
            <ac:spMk id="37" creationId="{12BCB595-BDDC-C2E0-DB10-4A4722F986DC}"/>
          </ac:spMkLst>
        </pc:spChg>
        <pc:spChg chg="mod">
          <ac:chgData name="Stuart C Wilde MBE" userId="effe1fc91cccb1d5" providerId="LiveId" clId="{0B7434C0-F6C9-5341-B016-8AA67EE59543}" dt="2023-12-07T16:37:14.425" v="1808" actId="1076"/>
          <ac:spMkLst>
            <pc:docMk/>
            <pc:sldMk cId="1923552325" sldId="362"/>
            <ac:spMk id="42" creationId="{FB365A9B-0CDC-1796-B0A3-A0D7E2DFE87A}"/>
          </ac:spMkLst>
        </pc:spChg>
        <pc:spChg chg="mod">
          <ac:chgData name="Stuart C Wilde MBE" userId="effe1fc91cccb1d5" providerId="LiveId" clId="{0B7434C0-F6C9-5341-B016-8AA67EE59543}" dt="2023-12-07T16:37:14.425" v="1808" actId="1076"/>
          <ac:spMkLst>
            <pc:docMk/>
            <pc:sldMk cId="1923552325" sldId="362"/>
            <ac:spMk id="43" creationId="{3BA2C4E7-FFD7-A0D1-0229-41ADD4750D9C}"/>
          </ac:spMkLst>
        </pc:spChg>
        <pc:spChg chg="mod">
          <ac:chgData name="Stuart C Wilde MBE" userId="effe1fc91cccb1d5" providerId="LiveId" clId="{0B7434C0-F6C9-5341-B016-8AA67EE59543}" dt="2023-12-07T16:37:14.425" v="1808" actId="1076"/>
          <ac:spMkLst>
            <pc:docMk/>
            <pc:sldMk cId="1923552325" sldId="362"/>
            <ac:spMk id="47" creationId="{0649DD25-121D-308B-713E-8FF790FC3841}"/>
          </ac:spMkLst>
        </pc:spChg>
        <pc:spChg chg="mod">
          <ac:chgData name="Stuart C Wilde MBE" userId="effe1fc91cccb1d5" providerId="LiveId" clId="{0B7434C0-F6C9-5341-B016-8AA67EE59543}" dt="2023-12-07T16:37:14.425" v="1808" actId="1076"/>
          <ac:spMkLst>
            <pc:docMk/>
            <pc:sldMk cId="1923552325" sldId="362"/>
            <ac:spMk id="67" creationId="{DC10B11E-6E8E-1C1B-078D-6AA659BF30DC}"/>
          </ac:spMkLst>
        </pc:spChg>
        <pc:picChg chg="mod">
          <ac:chgData name="Stuart C Wilde MBE" userId="effe1fc91cccb1d5" providerId="LiveId" clId="{0B7434C0-F6C9-5341-B016-8AA67EE59543}" dt="2023-12-07T16:37:14.425" v="1808" actId="1076"/>
          <ac:picMkLst>
            <pc:docMk/>
            <pc:sldMk cId="1923552325" sldId="362"/>
            <ac:picMk id="16" creationId="{363A861E-D6F4-ED5B-E41E-C8AE523E69A6}"/>
          </ac:picMkLst>
        </pc:picChg>
        <pc:picChg chg="mod">
          <ac:chgData name="Stuart C Wilde MBE" userId="effe1fc91cccb1d5" providerId="LiveId" clId="{0B7434C0-F6C9-5341-B016-8AA67EE59543}" dt="2023-12-07T16:37:14.425" v="1808" actId="1076"/>
          <ac:picMkLst>
            <pc:docMk/>
            <pc:sldMk cId="1923552325" sldId="362"/>
            <ac:picMk id="18" creationId="{6F779592-D542-3E45-4E55-C1CE0E19CFA4}"/>
          </ac:picMkLst>
        </pc:picChg>
        <pc:cxnChg chg="mod">
          <ac:chgData name="Stuart C Wilde MBE" userId="effe1fc91cccb1d5" providerId="LiveId" clId="{0B7434C0-F6C9-5341-B016-8AA67EE59543}" dt="2023-12-07T16:37:14.425" v="1808" actId="1076"/>
          <ac:cxnSpMkLst>
            <pc:docMk/>
            <pc:sldMk cId="1923552325" sldId="362"/>
            <ac:cxnSpMk id="5" creationId="{81AE381C-386A-C42B-962A-CD1E2CEDE08D}"/>
          </ac:cxnSpMkLst>
        </pc:cxnChg>
        <pc:cxnChg chg="del">
          <ac:chgData name="Stuart C Wilde MBE" userId="effe1fc91cccb1d5" providerId="LiveId" clId="{0B7434C0-F6C9-5341-B016-8AA67EE59543}" dt="2023-12-05T19:57:12.503" v="454" actId="478"/>
          <ac:cxnSpMkLst>
            <pc:docMk/>
            <pc:sldMk cId="1923552325" sldId="362"/>
            <ac:cxnSpMk id="8" creationId="{50060E80-F1C3-4E50-B873-7CFDEEA90049}"/>
          </ac:cxnSpMkLst>
        </pc:cxnChg>
        <pc:cxnChg chg="del">
          <ac:chgData name="Stuart C Wilde MBE" userId="effe1fc91cccb1d5" providerId="LiveId" clId="{0B7434C0-F6C9-5341-B016-8AA67EE59543}" dt="2023-12-05T19:57:12.503" v="454" actId="478"/>
          <ac:cxnSpMkLst>
            <pc:docMk/>
            <pc:sldMk cId="1923552325" sldId="362"/>
            <ac:cxnSpMk id="9" creationId="{01C52B09-2839-4160-A3C1-6BB201E5D53A}"/>
          </ac:cxnSpMkLst>
        </pc:cxnChg>
        <pc:cxnChg chg="del">
          <ac:chgData name="Stuart C Wilde MBE" userId="effe1fc91cccb1d5" providerId="LiveId" clId="{0B7434C0-F6C9-5341-B016-8AA67EE59543}" dt="2023-12-05T19:57:12.503" v="454" actId="478"/>
          <ac:cxnSpMkLst>
            <pc:docMk/>
            <pc:sldMk cId="1923552325" sldId="362"/>
            <ac:cxnSpMk id="10" creationId="{FC6C2AB6-E695-4520-9F38-6B6A0DE36B04}"/>
          </ac:cxnSpMkLst>
        </pc:cxnChg>
        <pc:cxnChg chg="del">
          <ac:chgData name="Stuart C Wilde MBE" userId="effe1fc91cccb1d5" providerId="LiveId" clId="{0B7434C0-F6C9-5341-B016-8AA67EE59543}" dt="2023-12-05T19:57:12.503" v="454" actId="478"/>
          <ac:cxnSpMkLst>
            <pc:docMk/>
            <pc:sldMk cId="1923552325" sldId="362"/>
            <ac:cxnSpMk id="11" creationId="{8F28B946-C7F6-4BF4-9E0C-3FACB97B07C7}"/>
          </ac:cxnSpMkLst>
        </pc:cxnChg>
        <pc:cxnChg chg="mod">
          <ac:chgData name="Stuart C Wilde MBE" userId="effe1fc91cccb1d5" providerId="LiveId" clId="{0B7434C0-F6C9-5341-B016-8AA67EE59543}" dt="2023-12-07T16:37:14.425" v="1808" actId="1076"/>
          <ac:cxnSpMkLst>
            <pc:docMk/>
            <pc:sldMk cId="1923552325" sldId="362"/>
            <ac:cxnSpMk id="26" creationId="{D7DA43C8-91A0-B4F2-2920-D4D0C7442FA1}"/>
          </ac:cxnSpMkLst>
        </pc:cxnChg>
        <pc:cxnChg chg="mod">
          <ac:chgData name="Stuart C Wilde MBE" userId="effe1fc91cccb1d5" providerId="LiveId" clId="{0B7434C0-F6C9-5341-B016-8AA67EE59543}" dt="2023-12-07T16:37:14.425" v="1808" actId="1076"/>
          <ac:cxnSpMkLst>
            <pc:docMk/>
            <pc:sldMk cId="1923552325" sldId="362"/>
            <ac:cxnSpMk id="38" creationId="{AF6AF157-746B-8A59-2BC1-390AC47DF3AE}"/>
          </ac:cxnSpMkLst>
        </pc:cxnChg>
        <pc:cxnChg chg="mod">
          <ac:chgData name="Stuart C Wilde MBE" userId="effe1fc91cccb1d5" providerId="LiveId" clId="{0B7434C0-F6C9-5341-B016-8AA67EE59543}" dt="2023-12-07T16:37:14.425" v="1808" actId="1076"/>
          <ac:cxnSpMkLst>
            <pc:docMk/>
            <pc:sldMk cId="1923552325" sldId="362"/>
            <ac:cxnSpMk id="44" creationId="{E97B9298-4FC0-5746-C958-715B56BF9497}"/>
          </ac:cxnSpMkLst>
        </pc:cxnChg>
        <pc:cxnChg chg="mod">
          <ac:chgData name="Stuart C Wilde MBE" userId="effe1fc91cccb1d5" providerId="LiveId" clId="{0B7434C0-F6C9-5341-B016-8AA67EE59543}" dt="2023-12-07T16:37:14.425" v="1808" actId="1076"/>
          <ac:cxnSpMkLst>
            <pc:docMk/>
            <pc:sldMk cId="1923552325" sldId="362"/>
            <ac:cxnSpMk id="68" creationId="{B4FFBDF7-F3D6-4E5E-67DC-EF5526235791}"/>
          </ac:cxnSpMkLst>
        </pc:cxnChg>
      </pc:sldChg>
      <pc:sldChg chg="addSp delSp modSp mod">
        <pc:chgData name="Stuart C Wilde MBE" userId="effe1fc91cccb1d5" providerId="LiveId" clId="{0B7434C0-F6C9-5341-B016-8AA67EE59543}" dt="2023-12-07T16:37:35.044" v="1809" actId="1076"/>
        <pc:sldMkLst>
          <pc:docMk/>
          <pc:sldMk cId="3218587579" sldId="363"/>
        </pc:sldMkLst>
        <pc:spChg chg="mod">
          <ac:chgData name="Stuart C Wilde MBE" userId="effe1fc91cccb1d5" providerId="LiveId" clId="{0B7434C0-F6C9-5341-B016-8AA67EE59543}" dt="2023-12-07T16:37:35.044" v="1809" actId="1076"/>
          <ac:spMkLst>
            <pc:docMk/>
            <pc:sldMk cId="3218587579" sldId="363"/>
            <ac:spMk id="2" creationId="{D021B5AB-CB03-3051-C719-48A98383F713}"/>
          </ac:spMkLst>
        </pc:spChg>
        <pc:spChg chg="add mod">
          <ac:chgData name="Stuart C Wilde MBE" userId="effe1fc91cccb1d5" providerId="LiveId" clId="{0B7434C0-F6C9-5341-B016-8AA67EE59543}" dt="2023-12-05T20:18:26.014" v="1071" actId="20577"/>
          <ac:spMkLst>
            <pc:docMk/>
            <pc:sldMk cId="3218587579" sldId="363"/>
            <ac:spMk id="3" creationId="{E50048D0-2DBB-BACB-C428-C73D6671AC84}"/>
          </ac:spMkLst>
        </pc:spChg>
        <pc:spChg chg="del">
          <ac:chgData name="Stuart C Wilde MBE" userId="effe1fc91cccb1d5" providerId="LiveId" clId="{0B7434C0-F6C9-5341-B016-8AA67EE59543}" dt="2023-12-05T19:57:18.061" v="455" actId="478"/>
          <ac:spMkLst>
            <pc:docMk/>
            <pc:sldMk cId="3218587579" sldId="363"/>
            <ac:spMk id="4" creationId="{60735DC8-A105-4BD0-A57F-2FFC38AECE84}"/>
          </ac:spMkLst>
        </pc:spChg>
        <pc:spChg chg="mod">
          <ac:chgData name="Stuart C Wilde MBE" userId="effe1fc91cccb1d5" providerId="LiveId" clId="{0B7434C0-F6C9-5341-B016-8AA67EE59543}" dt="2023-12-07T16:37:35.044" v="1809" actId="1076"/>
          <ac:spMkLst>
            <pc:docMk/>
            <pc:sldMk cId="3218587579" sldId="363"/>
            <ac:spMk id="7" creationId="{ED32C3CB-8B69-771D-DF53-0347743EB955}"/>
          </ac:spMkLst>
        </pc:spChg>
        <pc:spChg chg="mod">
          <ac:chgData name="Stuart C Wilde MBE" userId="effe1fc91cccb1d5" providerId="LiveId" clId="{0B7434C0-F6C9-5341-B016-8AA67EE59543}" dt="2023-12-07T16:37:35.044" v="1809" actId="1076"/>
          <ac:spMkLst>
            <pc:docMk/>
            <pc:sldMk cId="3218587579" sldId="363"/>
            <ac:spMk id="13" creationId="{D2E67903-6E89-FA31-6DDD-B7093C3D207A}"/>
          </ac:spMkLst>
        </pc:spChg>
        <pc:spChg chg="del">
          <ac:chgData name="Stuart C Wilde MBE" userId="effe1fc91cccb1d5" providerId="LiveId" clId="{0B7434C0-F6C9-5341-B016-8AA67EE59543}" dt="2023-12-05T19:57:18.061" v="455" actId="478"/>
          <ac:spMkLst>
            <pc:docMk/>
            <pc:sldMk cId="3218587579" sldId="363"/>
            <ac:spMk id="14" creationId="{8F43C2BE-FC11-4556-86F2-8EE2FBBF10D2}"/>
          </ac:spMkLst>
        </pc:spChg>
        <pc:spChg chg="mod">
          <ac:chgData name="Stuart C Wilde MBE" userId="effe1fc91cccb1d5" providerId="LiveId" clId="{0B7434C0-F6C9-5341-B016-8AA67EE59543}" dt="2023-12-07T16:37:35.044" v="1809" actId="1076"/>
          <ac:spMkLst>
            <pc:docMk/>
            <pc:sldMk cId="3218587579" sldId="363"/>
            <ac:spMk id="15" creationId="{4027B758-8F6E-0F94-CDA7-59225B12126D}"/>
          </ac:spMkLst>
        </pc:spChg>
        <pc:spChg chg="mod">
          <ac:chgData name="Stuart C Wilde MBE" userId="effe1fc91cccb1d5" providerId="LiveId" clId="{0B7434C0-F6C9-5341-B016-8AA67EE59543}" dt="2023-12-07T16:37:35.044" v="1809" actId="1076"/>
          <ac:spMkLst>
            <pc:docMk/>
            <pc:sldMk cId="3218587579" sldId="363"/>
            <ac:spMk id="18" creationId="{790F3E24-9C80-AD5C-3265-BBF197F5188B}"/>
          </ac:spMkLst>
        </pc:spChg>
        <pc:spChg chg="mod">
          <ac:chgData name="Stuart C Wilde MBE" userId="effe1fc91cccb1d5" providerId="LiveId" clId="{0B7434C0-F6C9-5341-B016-8AA67EE59543}" dt="2023-12-07T16:37:35.044" v="1809" actId="1076"/>
          <ac:spMkLst>
            <pc:docMk/>
            <pc:sldMk cId="3218587579" sldId="363"/>
            <ac:spMk id="19" creationId="{B1923E49-F255-A859-CC30-8EBD35203AA7}"/>
          </ac:spMkLst>
        </pc:spChg>
        <pc:spChg chg="mod">
          <ac:chgData name="Stuart C Wilde MBE" userId="effe1fc91cccb1d5" providerId="LiveId" clId="{0B7434C0-F6C9-5341-B016-8AA67EE59543}" dt="2023-12-07T16:37:35.044" v="1809" actId="1076"/>
          <ac:spMkLst>
            <pc:docMk/>
            <pc:sldMk cId="3218587579" sldId="363"/>
            <ac:spMk id="24" creationId="{60C1A710-6651-B4A1-2450-1DA7DD5FB1CF}"/>
          </ac:spMkLst>
        </pc:spChg>
        <pc:spChg chg="del">
          <ac:chgData name="Stuart C Wilde MBE" userId="effe1fc91cccb1d5" providerId="LiveId" clId="{0B7434C0-F6C9-5341-B016-8AA67EE59543}" dt="2023-12-05T19:57:18.061" v="455" actId="478"/>
          <ac:spMkLst>
            <pc:docMk/>
            <pc:sldMk cId="3218587579" sldId="363"/>
            <ac:spMk id="25" creationId="{F54BD576-CC82-43DA-A008-C28EF60A448A}"/>
          </ac:spMkLst>
        </pc:spChg>
        <pc:spChg chg="del">
          <ac:chgData name="Stuart C Wilde MBE" userId="effe1fc91cccb1d5" providerId="LiveId" clId="{0B7434C0-F6C9-5341-B016-8AA67EE59543}" dt="2023-12-05T20:18:18.432" v="1068" actId="478"/>
          <ac:spMkLst>
            <pc:docMk/>
            <pc:sldMk cId="3218587579" sldId="363"/>
            <ac:spMk id="29" creationId="{C5A8C257-B6E4-D850-0685-E36894744DCB}"/>
          </ac:spMkLst>
        </pc:spChg>
        <pc:spChg chg="mod">
          <ac:chgData name="Stuart C Wilde MBE" userId="effe1fc91cccb1d5" providerId="LiveId" clId="{0B7434C0-F6C9-5341-B016-8AA67EE59543}" dt="2023-12-07T16:37:35.044" v="1809" actId="1076"/>
          <ac:spMkLst>
            <pc:docMk/>
            <pc:sldMk cId="3218587579" sldId="363"/>
            <ac:spMk id="32" creationId="{47B50740-B03F-6180-653E-2D3D73856BC0}"/>
          </ac:spMkLst>
        </pc:spChg>
        <pc:spChg chg="mod">
          <ac:chgData name="Stuart C Wilde MBE" userId="effe1fc91cccb1d5" providerId="LiveId" clId="{0B7434C0-F6C9-5341-B016-8AA67EE59543}" dt="2023-12-07T16:37:35.044" v="1809" actId="1076"/>
          <ac:spMkLst>
            <pc:docMk/>
            <pc:sldMk cId="3218587579" sldId="363"/>
            <ac:spMk id="33" creationId="{B749898E-10C6-7550-74BB-861FACCBA093}"/>
          </ac:spMkLst>
        </pc:spChg>
        <pc:picChg chg="mod">
          <ac:chgData name="Stuart C Wilde MBE" userId="effe1fc91cccb1d5" providerId="LiveId" clId="{0B7434C0-F6C9-5341-B016-8AA67EE59543}" dt="2023-12-07T16:37:35.044" v="1809" actId="1076"/>
          <ac:picMkLst>
            <pc:docMk/>
            <pc:sldMk cId="3218587579" sldId="363"/>
            <ac:picMk id="12" creationId="{44238FED-41A6-B38A-877A-587320024675}"/>
          </ac:picMkLst>
        </pc:picChg>
        <pc:cxnChg chg="del">
          <ac:chgData name="Stuart C Wilde MBE" userId="effe1fc91cccb1d5" providerId="LiveId" clId="{0B7434C0-F6C9-5341-B016-8AA67EE59543}" dt="2023-12-05T19:57:18.061" v="455" actId="478"/>
          <ac:cxnSpMkLst>
            <pc:docMk/>
            <pc:sldMk cId="3218587579" sldId="363"/>
            <ac:cxnSpMk id="8" creationId="{50060E80-F1C3-4E50-B873-7CFDEEA90049}"/>
          </ac:cxnSpMkLst>
        </pc:cxnChg>
        <pc:cxnChg chg="del">
          <ac:chgData name="Stuart C Wilde MBE" userId="effe1fc91cccb1d5" providerId="LiveId" clId="{0B7434C0-F6C9-5341-B016-8AA67EE59543}" dt="2023-12-05T19:57:18.061" v="455" actId="478"/>
          <ac:cxnSpMkLst>
            <pc:docMk/>
            <pc:sldMk cId="3218587579" sldId="363"/>
            <ac:cxnSpMk id="9" creationId="{01C52B09-2839-4160-A3C1-6BB201E5D53A}"/>
          </ac:cxnSpMkLst>
        </pc:cxnChg>
        <pc:cxnChg chg="del">
          <ac:chgData name="Stuart C Wilde MBE" userId="effe1fc91cccb1d5" providerId="LiveId" clId="{0B7434C0-F6C9-5341-B016-8AA67EE59543}" dt="2023-12-05T19:57:18.061" v="455" actId="478"/>
          <ac:cxnSpMkLst>
            <pc:docMk/>
            <pc:sldMk cId="3218587579" sldId="363"/>
            <ac:cxnSpMk id="10" creationId="{FC6C2AB6-E695-4520-9F38-6B6A0DE36B04}"/>
          </ac:cxnSpMkLst>
        </pc:cxnChg>
        <pc:cxnChg chg="del">
          <ac:chgData name="Stuart C Wilde MBE" userId="effe1fc91cccb1d5" providerId="LiveId" clId="{0B7434C0-F6C9-5341-B016-8AA67EE59543}" dt="2023-12-05T19:57:18.061" v="455" actId="478"/>
          <ac:cxnSpMkLst>
            <pc:docMk/>
            <pc:sldMk cId="3218587579" sldId="363"/>
            <ac:cxnSpMk id="11" creationId="{8F28B946-C7F6-4BF4-9E0C-3FACB97B07C7}"/>
          </ac:cxnSpMkLst>
        </pc:cxnChg>
        <pc:cxnChg chg="mod">
          <ac:chgData name="Stuart C Wilde MBE" userId="effe1fc91cccb1d5" providerId="LiveId" clId="{0B7434C0-F6C9-5341-B016-8AA67EE59543}" dt="2023-12-07T16:37:35.044" v="1809" actId="1076"/>
          <ac:cxnSpMkLst>
            <pc:docMk/>
            <pc:sldMk cId="3218587579" sldId="363"/>
            <ac:cxnSpMk id="17" creationId="{BADF8A79-7197-873D-3C88-6AED871FBA4A}"/>
          </ac:cxnSpMkLst>
        </pc:cxnChg>
        <pc:cxnChg chg="mod">
          <ac:chgData name="Stuart C Wilde MBE" userId="effe1fc91cccb1d5" providerId="LiveId" clId="{0B7434C0-F6C9-5341-B016-8AA67EE59543}" dt="2023-12-07T16:37:35.044" v="1809" actId="1076"/>
          <ac:cxnSpMkLst>
            <pc:docMk/>
            <pc:sldMk cId="3218587579" sldId="363"/>
            <ac:cxnSpMk id="22" creationId="{A33CE7AF-698A-B0A0-4310-24288F5CFAC1}"/>
          </ac:cxnSpMkLst>
        </pc:cxnChg>
        <pc:cxnChg chg="mod">
          <ac:chgData name="Stuart C Wilde MBE" userId="effe1fc91cccb1d5" providerId="LiveId" clId="{0B7434C0-F6C9-5341-B016-8AA67EE59543}" dt="2023-12-07T16:37:35.044" v="1809" actId="1076"/>
          <ac:cxnSpMkLst>
            <pc:docMk/>
            <pc:sldMk cId="3218587579" sldId="363"/>
            <ac:cxnSpMk id="26" creationId="{D7DA43C8-91A0-B4F2-2920-D4D0C7442FA1}"/>
          </ac:cxnSpMkLst>
        </pc:cxnChg>
        <pc:cxnChg chg="mod">
          <ac:chgData name="Stuart C Wilde MBE" userId="effe1fc91cccb1d5" providerId="LiveId" clId="{0B7434C0-F6C9-5341-B016-8AA67EE59543}" dt="2023-12-07T16:37:35.044" v="1809" actId="1076"/>
          <ac:cxnSpMkLst>
            <pc:docMk/>
            <pc:sldMk cId="3218587579" sldId="363"/>
            <ac:cxnSpMk id="34" creationId="{3FC43055-81B7-7BC8-4C98-461BB33989E0}"/>
          </ac:cxnSpMkLst>
        </pc:cxnChg>
      </pc:sldChg>
      <pc:sldChg chg="addSp delSp modSp mod">
        <pc:chgData name="Stuart C Wilde MBE" userId="effe1fc91cccb1d5" providerId="LiveId" clId="{0B7434C0-F6C9-5341-B016-8AA67EE59543}" dt="2023-12-07T16:37:54.861" v="1810" actId="1076"/>
        <pc:sldMkLst>
          <pc:docMk/>
          <pc:sldMk cId="1050240978" sldId="364"/>
        </pc:sldMkLst>
        <pc:spChg chg="add mod">
          <ac:chgData name="Stuart C Wilde MBE" userId="effe1fc91cccb1d5" providerId="LiveId" clId="{0B7434C0-F6C9-5341-B016-8AA67EE59543}" dt="2023-12-05T20:18:35.384" v="1074" actId="20577"/>
          <ac:spMkLst>
            <pc:docMk/>
            <pc:sldMk cId="1050240978" sldId="364"/>
            <ac:spMk id="2" creationId="{B9762B29-13EF-218A-9AA0-6CB5554C0851}"/>
          </ac:spMkLst>
        </pc:spChg>
        <pc:spChg chg="mod">
          <ac:chgData name="Stuart C Wilde MBE" userId="effe1fc91cccb1d5" providerId="LiveId" clId="{0B7434C0-F6C9-5341-B016-8AA67EE59543}" dt="2023-12-07T16:37:54.861" v="1810" actId="1076"/>
          <ac:spMkLst>
            <pc:docMk/>
            <pc:sldMk cId="1050240978" sldId="364"/>
            <ac:spMk id="3" creationId="{AF6CAB3C-3692-1A85-E648-2E1FF26DC909}"/>
          </ac:spMkLst>
        </pc:spChg>
        <pc:spChg chg="del">
          <ac:chgData name="Stuart C Wilde MBE" userId="effe1fc91cccb1d5" providerId="LiveId" clId="{0B7434C0-F6C9-5341-B016-8AA67EE59543}" dt="2023-12-05T19:57:25.680" v="456" actId="478"/>
          <ac:spMkLst>
            <pc:docMk/>
            <pc:sldMk cId="1050240978" sldId="364"/>
            <ac:spMk id="4" creationId="{60735DC8-A105-4BD0-A57F-2FFC38AECE84}"/>
          </ac:spMkLst>
        </pc:spChg>
        <pc:spChg chg="mod">
          <ac:chgData name="Stuart C Wilde MBE" userId="effe1fc91cccb1d5" providerId="LiveId" clId="{0B7434C0-F6C9-5341-B016-8AA67EE59543}" dt="2023-12-07T16:37:54.861" v="1810" actId="1076"/>
          <ac:spMkLst>
            <pc:docMk/>
            <pc:sldMk cId="1050240978" sldId="364"/>
            <ac:spMk id="5" creationId="{36E265FC-1AB6-5F0A-6FBE-F225DC5FEEB5}"/>
          </ac:spMkLst>
        </pc:spChg>
        <pc:spChg chg="mod">
          <ac:chgData name="Stuart C Wilde MBE" userId="effe1fc91cccb1d5" providerId="LiveId" clId="{0B7434C0-F6C9-5341-B016-8AA67EE59543}" dt="2023-12-07T16:37:54.861" v="1810" actId="1076"/>
          <ac:spMkLst>
            <pc:docMk/>
            <pc:sldMk cId="1050240978" sldId="364"/>
            <ac:spMk id="7" creationId="{DF6C21E9-4E85-387C-A2DB-5A3E51BF4AA8}"/>
          </ac:spMkLst>
        </pc:spChg>
        <pc:spChg chg="del">
          <ac:chgData name="Stuart C Wilde MBE" userId="effe1fc91cccb1d5" providerId="LiveId" clId="{0B7434C0-F6C9-5341-B016-8AA67EE59543}" dt="2023-12-05T19:57:25.680" v="456" actId="478"/>
          <ac:spMkLst>
            <pc:docMk/>
            <pc:sldMk cId="1050240978" sldId="364"/>
            <ac:spMk id="14" creationId="{8F43C2BE-FC11-4556-86F2-8EE2FBBF10D2}"/>
          </ac:spMkLst>
        </pc:spChg>
        <pc:spChg chg="mod">
          <ac:chgData name="Stuart C Wilde MBE" userId="effe1fc91cccb1d5" providerId="LiveId" clId="{0B7434C0-F6C9-5341-B016-8AA67EE59543}" dt="2023-12-07T16:37:54.861" v="1810" actId="1076"/>
          <ac:spMkLst>
            <pc:docMk/>
            <pc:sldMk cId="1050240978" sldId="364"/>
            <ac:spMk id="15" creationId="{8D4A7A7D-A573-4A6F-7E04-A8A8720CC2B1}"/>
          </ac:spMkLst>
        </pc:spChg>
        <pc:spChg chg="mod">
          <ac:chgData name="Stuart C Wilde MBE" userId="effe1fc91cccb1d5" providerId="LiveId" clId="{0B7434C0-F6C9-5341-B016-8AA67EE59543}" dt="2023-12-07T16:37:54.861" v="1810" actId="1076"/>
          <ac:spMkLst>
            <pc:docMk/>
            <pc:sldMk cId="1050240978" sldId="364"/>
            <ac:spMk id="16" creationId="{BE251791-87D9-7C9A-B066-9881B555CBE3}"/>
          </ac:spMkLst>
        </pc:spChg>
        <pc:spChg chg="del">
          <ac:chgData name="Stuart C Wilde MBE" userId="effe1fc91cccb1d5" providerId="LiveId" clId="{0B7434C0-F6C9-5341-B016-8AA67EE59543}" dt="2023-12-05T19:57:25.680" v="456" actId="478"/>
          <ac:spMkLst>
            <pc:docMk/>
            <pc:sldMk cId="1050240978" sldId="364"/>
            <ac:spMk id="25" creationId="{F54BD576-CC82-43DA-A008-C28EF60A448A}"/>
          </ac:spMkLst>
        </pc:spChg>
        <pc:spChg chg="mod">
          <ac:chgData name="Stuart C Wilde MBE" userId="effe1fc91cccb1d5" providerId="LiveId" clId="{0B7434C0-F6C9-5341-B016-8AA67EE59543}" dt="2023-12-07T16:37:54.861" v="1810" actId="1076"/>
          <ac:spMkLst>
            <pc:docMk/>
            <pc:sldMk cId="1050240978" sldId="364"/>
            <ac:spMk id="27" creationId="{8B30C0E9-99C8-CB54-6641-E085E466CEC1}"/>
          </ac:spMkLst>
        </pc:spChg>
        <pc:spChg chg="mod">
          <ac:chgData name="Stuart C Wilde MBE" userId="effe1fc91cccb1d5" providerId="LiveId" clId="{0B7434C0-F6C9-5341-B016-8AA67EE59543}" dt="2023-12-07T16:37:54.861" v="1810" actId="1076"/>
          <ac:spMkLst>
            <pc:docMk/>
            <pc:sldMk cId="1050240978" sldId="364"/>
            <ac:spMk id="28" creationId="{EBCFA625-2AD8-A43D-EA79-DCB51BE1B12F}"/>
          </ac:spMkLst>
        </pc:spChg>
        <pc:spChg chg="del">
          <ac:chgData name="Stuart C Wilde MBE" userId="effe1fc91cccb1d5" providerId="LiveId" clId="{0B7434C0-F6C9-5341-B016-8AA67EE59543}" dt="2023-12-05T20:18:39.577" v="1075" actId="478"/>
          <ac:spMkLst>
            <pc:docMk/>
            <pc:sldMk cId="1050240978" sldId="364"/>
            <ac:spMk id="29" creationId="{C5A8C257-B6E4-D850-0685-E36894744DCB}"/>
          </ac:spMkLst>
        </pc:spChg>
        <pc:spChg chg="mod">
          <ac:chgData name="Stuart C Wilde MBE" userId="effe1fc91cccb1d5" providerId="LiveId" clId="{0B7434C0-F6C9-5341-B016-8AA67EE59543}" dt="2023-12-07T16:37:54.861" v="1810" actId="1076"/>
          <ac:spMkLst>
            <pc:docMk/>
            <pc:sldMk cId="1050240978" sldId="364"/>
            <ac:spMk id="30" creationId="{4D8D5AFA-0350-0BBC-34DF-7366CDAE1A9C}"/>
          </ac:spMkLst>
        </pc:spChg>
        <pc:spChg chg="mod">
          <ac:chgData name="Stuart C Wilde MBE" userId="effe1fc91cccb1d5" providerId="LiveId" clId="{0B7434C0-F6C9-5341-B016-8AA67EE59543}" dt="2023-12-07T16:37:54.861" v="1810" actId="1076"/>
          <ac:spMkLst>
            <pc:docMk/>
            <pc:sldMk cId="1050240978" sldId="364"/>
            <ac:spMk id="37" creationId="{BA33F891-B096-7A06-A22B-7E618A032543}"/>
          </ac:spMkLst>
        </pc:spChg>
        <pc:spChg chg="mod">
          <ac:chgData name="Stuart C Wilde MBE" userId="effe1fc91cccb1d5" providerId="LiveId" clId="{0B7434C0-F6C9-5341-B016-8AA67EE59543}" dt="2023-12-07T16:37:54.861" v="1810" actId="1076"/>
          <ac:spMkLst>
            <pc:docMk/>
            <pc:sldMk cId="1050240978" sldId="364"/>
            <ac:spMk id="38" creationId="{3A596117-91C4-15E0-F8C8-091CEC5C9FB0}"/>
          </ac:spMkLst>
        </pc:spChg>
        <pc:spChg chg="mod">
          <ac:chgData name="Stuart C Wilde MBE" userId="effe1fc91cccb1d5" providerId="LiveId" clId="{0B7434C0-F6C9-5341-B016-8AA67EE59543}" dt="2023-12-07T16:37:54.861" v="1810" actId="1076"/>
          <ac:spMkLst>
            <pc:docMk/>
            <pc:sldMk cId="1050240978" sldId="364"/>
            <ac:spMk id="42" creationId="{F4EEF875-373A-FF7F-368B-75E88C0279AD}"/>
          </ac:spMkLst>
        </pc:spChg>
        <pc:spChg chg="mod">
          <ac:chgData name="Stuart C Wilde MBE" userId="effe1fc91cccb1d5" providerId="LiveId" clId="{0B7434C0-F6C9-5341-B016-8AA67EE59543}" dt="2023-12-07T16:37:54.861" v="1810" actId="1076"/>
          <ac:spMkLst>
            <pc:docMk/>
            <pc:sldMk cId="1050240978" sldId="364"/>
            <ac:spMk id="43" creationId="{28BC7700-3ADE-6A99-4343-5770626EC25B}"/>
          </ac:spMkLst>
        </pc:spChg>
        <pc:picChg chg="mod">
          <ac:chgData name="Stuart C Wilde MBE" userId="effe1fc91cccb1d5" providerId="LiveId" clId="{0B7434C0-F6C9-5341-B016-8AA67EE59543}" dt="2023-12-07T16:37:54.861" v="1810" actId="1076"/>
          <ac:picMkLst>
            <pc:docMk/>
            <pc:sldMk cId="1050240978" sldId="364"/>
            <ac:picMk id="6" creationId="{2AA051E3-F903-9E27-1F5D-385090642765}"/>
          </ac:picMkLst>
        </pc:picChg>
        <pc:picChg chg="mod">
          <ac:chgData name="Stuart C Wilde MBE" userId="effe1fc91cccb1d5" providerId="LiveId" clId="{0B7434C0-F6C9-5341-B016-8AA67EE59543}" dt="2023-12-07T16:37:54.861" v="1810" actId="1076"/>
          <ac:picMkLst>
            <pc:docMk/>
            <pc:sldMk cId="1050240978" sldId="364"/>
            <ac:picMk id="46" creationId="{2A8505C9-119F-CF3E-AB7E-0CCC6F7F04EF}"/>
          </ac:picMkLst>
        </pc:picChg>
        <pc:cxnChg chg="del">
          <ac:chgData name="Stuart C Wilde MBE" userId="effe1fc91cccb1d5" providerId="LiveId" clId="{0B7434C0-F6C9-5341-B016-8AA67EE59543}" dt="2023-12-05T19:57:25.680" v="456" actId="478"/>
          <ac:cxnSpMkLst>
            <pc:docMk/>
            <pc:sldMk cId="1050240978" sldId="364"/>
            <ac:cxnSpMk id="8" creationId="{50060E80-F1C3-4E50-B873-7CFDEEA90049}"/>
          </ac:cxnSpMkLst>
        </pc:cxnChg>
        <pc:cxnChg chg="del">
          <ac:chgData name="Stuart C Wilde MBE" userId="effe1fc91cccb1d5" providerId="LiveId" clId="{0B7434C0-F6C9-5341-B016-8AA67EE59543}" dt="2023-12-05T19:57:25.680" v="456" actId="478"/>
          <ac:cxnSpMkLst>
            <pc:docMk/>
            <pc:sldMk cId="1050240978" sldId="364"/>
            <ac:cxnSpMk id="9" creationId="{01C52B09-2839-4160-A3C1-6BB201E5D53A}"/>
          </ac:cxnSpMkLst>
        </pc:cxnChg>
        <pc:cxnChg chg="del">
          <ac:chgData name="Stuart C Wilde MBE" userId="effe1fc91cccb1d5" providerId="LiveId" clId="{0B7434C0-F6C9-5341-B016-8AA67EE59543}" dt="2023-12-05T19:57:25.680" v="456" actId="478"/>
          <ac:cxnSpMkLst>
            <pc:docMk/>
            <pc:sldMk cId="1050240978" sldId="364"/>
            <ac:cxnSpMk id="10" creationId="{FC6C2AB6-E695-4520-9F38-6B6A0DE36B04}"/>
          </ac:cxnSpMkLst>
        </pc:cxnChg>
        <pc:cxnChg chg="del">
          <ac:chgData name="Stuart C Wilde MBE" userId="effe1fc91cccb1d5" providerId="LiveId" clId="{0B7434C0-F6C9-5341-B016-8AA67EE59543}" dt="2023-12-05T19:57:25.680" v="456" actId="478"/>
          <ac:cxnSpMkLst>
            <pc:docMk/>
            <pc:sldMk cId="1050240978" sldId="364"/>
            <ac:cxnSpMk id="11" creationId="{8F28B946-C7F6-4BF4-9E0C-3FACB97B07C7}"/>
          </ac:cxnSpMkLst>
        </pc:cxnChg>
        <pc:cxnChg chg="mod">
          <ac:chgData name="Stuart C Wilde MBE" userId="effe1fc91cccb1d5" providerId="LiveId" clId="{0B7434C0-F6C9-5341-B016-8AA67EE59543}" dt="2023-12-07T16:37:54.861" v="1810" actId="1076"/>
          <ac:cxnSpMkLst>
            <pc:docMk/>
            <pc:sldMk cId="1050240978" sldId="364"/>
            <ac:cxnSpMk id="12" creationId="{A561BBA1-67E5-D0FE-EA04-D055BEC7EC76}"/>
          </ac:cxnSpMkLst>
        </pc:cxnChg>
        <pc:cxnChg chg="mod">
          <ac:chgData name="Stuart C Wilde MBE" userId="effe1fc91cccb1d5" providerId="LiveId" clId="{0B7434C0-F6C9-5341-B016-8AA67EE59543}" dt="2023-12-07T16:37:54.861" v="1810" actId="1076"/>
          <ac:cxnSpMkLst>
            <pc:docMk/>
            <pc:sldMk cId="1050240978" sldId="364"/>
            <ac:cxnSpMk id="17" creationId="{4FE1DF26-5D94-185B-DB6C-A51EBA72C4D6}"/>
          </ac:cxnSpMkLst>
        </pc:cxnChg>
        <pc:cxnChg chg="mod">
          <ac:chgData name="Stuart C Wilde MBE" userId="effe1fc91cccb1d5" providerId="LiveId" clId="{0B7434C0-F6C9-5341-B016-8AA67EE59543}" dt="2023-12-07T16:37:54.861" v="1810" actId="1076"/>
          <ac:cxnSpMkLst>
            <pc:docMk/>
            <pc:sldMk cId="1050240978" sldId="364"/>
            <ac:cxnSpMk id="18" creationId="{8C1DFF27-100B-7A27-4DCB-902FE828E2C8}"/>
          </ac:cxnSpMkLst>
        </pc:cxnChg>
        <pc:cxnChg chg="mod">
          <ac:chgData name="Stuart C Wilde MBE" userId="effe1fc91cccb1d5" providerId="LiveId" clId="{0B7434C0-F6C9-5341-B016-8AA67EE59543}" dt="2023-12-07T16:37:54.861" v="1810" actId="1076"/>
          <ac:cxnSpMkLst>
            <pc:docMk/>
            <pc:sldMk cId="1050240978" sldId="364"/>
            <ac:cxnSpMk id="31" creationId="{D3D7AFBC-BFA2-D55A-49D0-89B4271FC9B8}"/>
          </ac:cxnSpMkLst>
        </pc:cxnChg>
        <pc:cxnChg chg="mod">
          <ac:chgData name="Stuart C Wilde MBE" userId="effe1fc91cccb1d5" providerId="LiveId" clId="{0B7434C0-F6C9-5341-B016-8AA67EE59543}" dt="2023-12-07T16:37:54.861" v="1810" actId="1076"/>
          <ac:cxnSpMkLst>
            <pc:docMk/>
            <pc:sldMk cId="1050240978" sldId="364"/>
            <ac:cxnSpMk id="39" creationId="{6921499D-B97D-8D00-2400-80D62FD4559A}"/>
          </ac:cxnSpMkLst>
        </pc:cxnChg>
        <pc:cxnChg chg="mod">
          <ac:chgData name="Stuart C Wilde MBE" userId="effe1fc91cccb1d5" providerId="LiveId" clId="{0B7434C0-F6C9-5341-B016-8AA67EE59543}" dt="2023-12-07T16:37:54.861" v="1810" actId="1076"/>
          <ac:cxnSpMkLst>
            <pc:docMk/>
            <pc:sldMk cId="1050240978" sldId="364"/>
            <ac:cxnSpMk id="44" creationId="{AC3A6A3E-F106-E53F-EC1F-C9BEC6310F69}"/>
          </ac:cxnSpMkLst>
        </pc:cxnChg>
        <pc:cxnChg chg="mod">
          <ac:chgData name="Stuart C Wilde MBE" userId="effe1fc91cccb1d5" providerId="LiveId" clId="{0B7434C0-F6C9-5341-B016-8AA67EE59543}" dt="2023-12-07T16:37:54.861" v="1810" actId="1076"/>
          <ac:cxnSpMkLst>
            <pc:docMk/>
            <pc:sldMk cId="1050240978" sldId="364"/>
            <ac:cxnSpMk id="47" creationId="{F1E3525D-B73D-A7F9-16A8-106910AAD9F0}"/>
          </ac:cxnSpMkLst>
        </pc:cxnChg>
      </pc:sldChg>
      <pc:sldChg chg="addSp delSp modSp mod">
        <pc:chgData name="Stuart C Wilde MBE" userId="effe1fc91cccb1d5" providerId="LiveId" clId="{0B7434C0-F6C9-5341-B016-8AA67EE59543}" dt="2023-12-05T20:18:54.388" v="1081" actId="20577"/>
        <pc:sldMkLst>
          <pc:docMk/>
          <pc:sldMk cId="3149811312" sldId="365"/>
        </pc:sldMkLst>
        <pc:spChg chg="del">
          <ac:chgData name="Stuart C Wilde MBE" userId="effe1fc91cccb1d5" providerId="LiveId" clId="{0B7434C0-F6C9-5341-B016-8AA67EE59543}" dt="2023-12-05T19:57:31.730" v="457" actId="478"/>
          <ac:spMkLst>
            <pc:docMk/>
            <pc:sldMk cId="3149811312" sldId="365"/>
            <ac:spMk id="4" creationId="{60735DC8-A105-4BD0-A57F-2FFC38AECE84}"/>
          </ac:spMkLst>
        </pc:spChg>
        <pc:spChg chg="add del mod">
          <ac:chgData name="Stuart C Wilde MBE" userId="effe1fc91cccb1d5" providerId="LiveId" clId="{0B7434C0-F6C9-5341-B016-8AA67EE59543}" dt="2023-12-05T20:18:49.293" v="1078" actId="478"/>
          <ac:spMkLst>
            <pc:docMk/>
            <pc:sldMk cId="3149811312" sldId="365"/>
            <ac:spMk id="5" creationId="{CF5EEC04-733D-43C4-7F2F-C1731195FFAF}"/>
          </ac:spMkLst>
        </pc:spChg>
        <pc:spChg chg="add mod">
          <ac:chgData name="Stuart C Wilde MBE" userId="effe1fc91cccb1d5" providerId="LiveId" clId="{0B7434C0-F6C9-5341-B016-8AA67EE59543}" dt="2023-12-05T20:18:54.388" v="1081" actId="20577"/>
          <ac:spMkLst>
            <pc:docMk/>
            <pc:sldMk cId="3149811312" sldId="365"/>
            <ac:spMk id="6" creationId="{04A3AD26-47AD-A2EF-B098-54433C5F6B44}"/>
          </ac:spMkLst>
        </pc:spChg>
        <pc:spChg chg="del">
          <ac:chgData name="Stuart C Wilde MBE" userId="effe1fc91cccb1d5" providerId="LiveId" clId="{0B7434C0-F6C9-5341-B016-8AA67EE59543}" dt="2023-12-05T20:18:44.461" v="1076" actId="478"/>
          <ac:spMkLst>
            <pc:docMk/>
            <pc:sldMk cId="3149811312" sldId="365"/>
            <ac:spMk id="12" creationId="{F60E1612-525C-D4C8-2C7A-6CF018DEA99C}"/>
          </ac:spMkLst>
        </pc:spChg>
        <pc:spChg chg="del">
          <ac:chgData name="Stuart C Wilde MBE" userId="effe1fc91cccb1d5" providerId="LiveId" clId="{0B7434C0-F6C9-5341-B016-8AA67EE59543}" dt="2023-12-05T19:57:31.730" v="457" actId="478"/>
          <ac:spMkLst>
            <pc:docMk/>
            <pc:sldMk cId="3149811312" sldId="365"/>
            <ac:spMk id="14" creationId="{8F43C2BE-FC11-4556-86F2-8EE2FBBF10D2}"/>
          </ac:spMkLst>
        </pc:spChg>
        <pc:spChg chg="del">
          <ac:chgData name="Stuart C Wilde MBE" userId="effe1fc91cccb1d5" providerId="LiveId" clId="{0B7434C0-F6C9-5341-B016-8AA67EE59543}" dt="2023-12-05T19:57:31.730" v="457" actId="478"/>
          <ac:spMkLst>
            <pc:docMk/>
            <pc:sldMk cId="3149811312" sldId="365"/>
            <ac:spMk id="25" creationId="{F54BD576-CC82-43DA-A008-C28EF60A448A}"/>
          </ac:spMkLst>
        </pc:spChg>
        <pc:cxnChg chg="del">
          <ac:chgData name="Stuart C Wilde MBE" userId="effe1fc91cccb1d5" providerId="LiveId" clId="{0B7434C0-F6C9-5341-B016-8AA67EE59543}" dt="2023-12-05T19:57:31.730" v="457" actId="478"/>
          <ac:cxnSpMkLst>
            <pc:docMk/>
            <pc:sldMk cId="3149811312" sldId="365"/>
            <ac:cxnSpMk id="8" creationId="{50060E80-F1C3-4E50-B873-7CFDEEA90049}"/>
          </ac:cxnSpMkLst>
        </pc:cxnChg>
        <pc:cxnChg chg="del">
          <ac:chgData name="Stuart C Wilde MBE" userId="effe1fc91cccb1d5" providerId="LiveId" clId="{0B7434C0-F6C9-5341-B016-8AA67EE59543}" dt="2023-12-05T19:57:31.730" v="457" actId="478"/>
          <ac:cxnSpMkLst>
            <pc:docMk/>
            <pc:sldMk cId="3149811312" sldId="365"/>
            <ac:cxnSpMk id="9" creationId="{01C52B09-2839-4160-A3C1-6BB201E5D53A}"/>
          </ac:cxnSpMkLst>
        </pc:cxnChg>
        <pc:cxnChg chg="del">
          <ac:chgData name="Stuart C Wilde MBE" userId="effe1fc91cccb1d5" providerId="LiveId" clId="{0B7434C0-F6C9-5341-B016-8AA67EE59543}" dt="2023-12-05T19:57:31.730" v="457" actId="478"/>
          <ac:cxnSpMkLst>
            <pc:docMk/>
            <pc:sldMk cId="3149811312" sldId="365"/>
            <ac:cxnSpMk id="10" creationId="{FC6C2AB6-E695-4520-9F38-6B6A0DE36B04}"/>
          </ac:cxnSpMkLst>
        </pc:cxnChg>
        <pc:cxnChg chg="del">
          <ac:chgData name="Stuart C Wilde MBE" userId="effe1fc91cccb1d5" providerId="LiveId" clId="{0B7434C0-F6C9-5341-B016-8AA67EE59543}" dt="2023-12-05T19:57:31.730" v="457" actId="478"/>
          <ac:cxnSpMkLst>
            <pc:docMk/>
            <pc:sldMk cId="3149811312" sldId="365"/>
            <ac:cxnSpMk id="11" creationId="{8F28B946-C7F6-4BF4-9E0C-3FACB97B07C7}"/>
          </ac:cxnSpMkLst>
        </pc:cxnChg>
      </pc:sldChg>
      <pc:sldChg chg="addSp delSp modSp mod">
        <pc:chgData name="Stuart C Wilde MBE" userId="effe1fc91cccb1d5" providerId="LiveId" clId="{0B7434C0-F6C9-5341-B016-8AA67EE59543}" dt="2023-12-05T20:19:07.504" v="1087" actId="20577"/>
        <pc:sldMkLst>
          <pc:docMk/>
          <pc:sldMk cId="67876459" sldId="366"/>
        </pc:sldMkLst>
        <pc:spChg chg="del">
          <ac:chgData name="Stuart C Wilde MBE" userId="effe1fc91cccb1d5" providerId="LiveId" clId="{0B7434C0-F6C9-5341-B016-8AA67EE59543}" dt="2023-12-05T19:57:36.409" v="458" actId="478"/>
          <ac:spMkLst>
            <pc:docMk/>
            <pc:sldMk cId="67876459" sldId="366"/>
            <ac:spMk id="4" creationId="{60735DC8-A105-4BD0-A57F-2FFC38AECE84}"/>
          </ac:spMkLst>
        </pc:spChg>
        <pc:spChg chg="add del mod">
          <ac:chgData name="Stuart C Wilde MBE" userId="effe1fc91cccb1d5" providerId="LiveId" clId="{0B7434C0-F6C9-5341-B016-8AA67EE59543}" dt="2023-12-05T20:19:02.344" v="1084" actId="478"/>
          <ac:spMkLst>
            <pc:docMk/>
            <pc:sldMk cId="67876459" sldId="366"/>
            <ac:spMk id="5" creationId="{F1B96A02-7A1A-CF86-8977-35BAAE8835E4}"/>
          </ac:spMkLst>
        </pc:spChg>
        <pc:spChg chg="add mod">
          <ac:chgData name="Stuart C Wilde MBE" userId="effe1fc91cccb1d5" providerId="LiveId" clId="{0B7434C0-F6C9-5341-B016-8AA67EE59543}" dt="2023-12-05T20:19:07.504" v="1087" actId="20577"/>
          <ac:spMkLst>
            <pc:docMk/>
            <pc:sldMk cId="67876459" sldId="366"/>
            <ac:spMk id="6" creationId="{FF32778A-1A89-1FC3-E414-3E51C5D1FD56}"/>
          </ac:spMkLst>
        </pc:spChg>
        <pc:spChg chg="del">
          <ac:chgData name="Stuart C Wilde MBE" userId="effe1fc91cccb1d5" providerId="LiveId" clId="{0B7434C0-F6C9-5341-B016-8AA67EE59543}" dt="2023-12-05T20:18:58.687" v="1082" actId="478"/>
          <ac:spMkLst>
            <pc:docMk/>
            <pc:sldMk cId="67876459" sldId="366"/>
            <ac:spMk id="12" creationId="{F60E1612-525C-D4C8-2C7A-6CF018DEA99C}"/>
          </ac:spMkLst>
        </pc:spChg>
        <pc:spChg chg="del">
          <ac:chgData name="Stuart C Wilde MBE" userId="effe1fc91cccb1d5" providerId="LiveId" clId="{0B7434C0-F6C9-5341-B016-8AA67EE59543}" dt="2023-12-05T19:57:36.409" v="458" actId="478"/>
          <ac:spMkLst>
            <pc:docMk/>
            <pc:sldMk cId="67876459" sldId="366"/>
            <ac:spMk id="14" creationId="{8F43C2BE-FC11-4556-86F2-8EE2FBBF10D2}"/>
          </ac:spMkLst>
        </pc:spChg>
        <pc:spChg chg="del">
          <ac:chgData name="Stuart C Wilde MBE" userId="effe1fc91cccb1d5" providerId="LiveId" clId="{0B7434C0-F6C9-5341-B016-8AA67EE59543}" dt="2023-12-05T19:57:36.409" v="458" actId="478"/>
          <ac:spMkLst>
            <pc:docMk/>
            <pc:sldMk cId="67876459" sldId="366"/>
            <ac:spMk id="25" creationId="{F54BD576-CC82-43DA-A008-C28EF60A448A}"/>
          </ac:spMkLst>
        </pc:spChg>
        <pc:cxnChg chg="del">
          <ac:chgData name="Stuart C Wilde MBE" userId="effe1fc91cccb1d5" providerId="LiveId" clId="{0B7434C0-F6C9-5341-B016-8AA67EE59543}" dt="2023-12-05T19:57:36.409" v="458" actId="478"/>
          <ac:cxnSpMkLst>
            <pc:docMk/>
            <pc:sldMk cId="67876459" sldId="366"/>
            <ac:cxnSpMk id="8" creationId="{50060E80-F1C3-4E50-B873-7CFDEEA90049}"/>
          </ac:cxnSpMkLst>
        </pc:cxnChg>
        <pc:cxnChg chg="del">
          <ac:chgData name="Stuart C Wilde MBE" userId="effe1fc91cccb1d5" providerId="LiveId" clId="{0B7434C0-F6C9-5341-B016-8AA67EE59543}" dt="2023-12-05T19:57:36.409" v="458" actId="478"/>
          <ac:cxnSpMkLst>
            <pc:docMk/>
            <pc:sldMk cId="67876459" sldId="366"/>
            <ac:cxnSpMk id="9" creationId="{01C52B09-2839-4160-A3C1-6BB201E5D53A}"/>
          </ac:cxnSpMkLst>
        </pc:cxnChg>
        <pc:cxnChg chg="del">
          <ac:chgData name="Stuart C Wilde MBE" userId="effe1fc91cccb1d5" providerId="LiveId" clId="{0B7434C0-F6C9-5341-B016-8AA67EE59543}" dt="2023-12-05T19:57:36.409" v="458" actId="478"/>
          <ac:cxnSpMkLst>
            <pc:docMk/>
            <pc:sldMk cId="67876459" sldId="366"/>
            <ac:cxnSpMk id="10" creationId="{FC6C2AB6-E695-4520-9F38-6B6A0DE36B04}"/>
          </ac:cxnSpMkLst>
        </pc:cxnChg>
        <pc:cxnChg chg="del">
          <ac:chgData name="Stuart C Wilde MBE" userId="effe1fc91cccb1d5" providerId="LiveId" clId="{0B7434C0-F6C9-5341-B016-8AA67EE59543}" dt="2023-12-05T19:57:36.409" v="458" actId="478"/>
          <ac:cxnSpMkLst>
            <pc:docMk/>
            <pc:sldMk cId="67876459" sldId="366"/>
            <ac:cxnSpMk id="11" creationId="{8F28B946-C7F6-4BF4-9E0C-3FACB97B07C7}"/>
          </ac:cxnSpMkLst>
        </pc:cxnChg>
      </pc:sldChg>
      <pc:sldChg chg="addSp delSp modSp mod">
        <pc:chgData name="Stuart C Wilde MBE" userId="effe1fc91cccb1d5" providerId="LiveId" clId="{0B7434C0-F6C9-5341-B016-8AA67EE59543}" dt="2023-12-07T16:38:30.343" v="1812" actId="1076"/>
        <pc:sldMkLst>
          <pc:docMk/>
          <pc:sldMk cId="3112061195" sldId="367"/>
        </pc:sldMkLst>
        <pc:spChg chg="mod">
          <ac:chgData name="Stuart C Wilde MBE" userId="effe1fc91cccb1d5" providerId="LiveId" clId="{0B7434C0-F6C9-5341-B016-8AA67EE59543}" dt="2023-12-07T16:38:30.343" v="1812" actId="1076"/>
          <ac:spMkLst>
            <pc:docMk/>
            <pc:sldMk cId="3112061195" sldId="367"/>
            <ac:spMk id="2" creationId="{B1829252-3D33-364C-DE7B-BB53233C8F14}"/>
          </ac:spMkLst>
        </pc:spChg>
        <pc:spChg chg="mod">
          <ac:chgData name="Stuart C Wilde MBE" userId="effe1fc91cccb1d5" providerId="LiveId" clId="{0B7434C0-F6C9-5341-B016-8AA67EE59543}" dt="2023-12-07T16:38:30.343" v="1812" actId="1076"/>
          <ac:spMkLst>
            <pc:docMk/>
            <pc:sldMk cId="3112061195" sldId="367"/>
            <ac:spMk id="3" creationId="{5C602819-3C34-4BE8-D9B6-0CED2E47CF70}"/>
          </ac:spMkLst>
        </pc:spChg>
        <pc:spChg chg="del">
          <ac:chgData name="Stuart C Wilde MBE" userId="effe1fc91cccb1d5" providerId="LiveId" clId="{0B7434C0-F6C9-5341-B016-8AA67EE59543}" dt="2023-12-05T19:57:46.532" v="460" actId="478"/>
          <ac:spMkLst>
            <pc:docMk/>
            <pc:sldMk cId="3112061195" sldId="367"/>
            <ac:spMk id="4" creationId="{60735DC8-A105-4BD0-A57F-2FFC38AECE84}"/>
          </ac:spMkLst>
        </pc:spChg>
        <pc:spChg chg="mod">
          <ac:chgData name="Stuart C Wilde MBE" userId="effe1fc91cccb1d5" providerId="LiveId" clId="{0B7434C0-F6C9-5341-B016-8AA67EE59543}" dt="2023-12-07T16:38:30.343" v="1812" actId="1076"/>
          <ac:spMkLst>
            <pc:docMk/>
            <pc:sldMk cId="3112061195" sldId="367"/>
            <ac:spMk id="6" creationId="{945B4608-41DD-27E4-0B76-BBBAC52810E5}"/>
          </ac:spMkLst>
        </pc:spChg>
        <pc:spChg chg="add mod">
          <ac:chgData name="Stuart C Wilde MBE" userId="effe1fc91cccb1d5" providerId="LiveId" clId="{0B7434C0-F6C9-5341-B016-8AA67EE59543}" dt="2023-12-05T20:19:27.258" v="1095" actId="20577"/>
          <ac:spMkLst>
            <pc:docMk/>
            <pc:sldMk cId="3112061195" sldId="367"/>
            <ac:spMk id="12" creationId="{0EA8E12A-78E3-4CFA-5B92-C6A23965CE87}"/>
          </ac:spMkLst>
        </pc:spChg>
        <pc:spChg chg="del">
          <ac:chgData name="Stuart C Wilde MBE" userId="effe1fc91cccb1d5" providerId="LiveId" clId="{0B7434C0-F6C9-5341-B016-8AA67EE59543}" dt="2023-12-05T19:57:46.532" v="460" actId="478"/>
          <ac:spMkLst>
            <pc:docMk/>
            <pc:sldMk cId="3112061195" sldId="367"/>
            <ac:spMk id="14" creationId="{8F43C2BE-FC11-4556-86F2-8EE2FBBF10D2}"/>
          </ac:spMkLst>
        </pc:spChg>
        <pc:spChg chg="mod">
          <ac:chgData name="Stuart C Wilde MBE" userId="effe1fc91cccb1d5" providerId="LiveId" clId="{0B7434C0-F6C9-5341-B016-8AA67EE59543}" dt="2023-12-07T16:38:30.343" v="1812" actId="1076"/>
          <ac:spMkLst>
            <pc:docMk/>
            <pc:sldMk cId="3112061195" sldId="367"/>
            <ac:spMk id="16" creationId="{395723AF-B544-148D-7E4D-187D0FAE0B6E}"/>
          </ac:spMkLst>
        </pc:spChg>
        <pc:spChg chg="mod">
          <ac:chgData name="Stuart C Wilde MBE" userId="effe1fc91cccb1d5" providerId="LiveId" clId="{0B7434C0-F6C9-5341-B016-8AA67EE59543}" dt="2023-12-07T16:38:30.343" v="1812" actId="1076"/>
          <ac:spMkLst>
            <pc:docMk/>
            <pc:sldMk cId="3112061195" sldId="367"/>
            <ac:spMk id="24" creationId="{92CDCC6A-AFB8-0A7F-B668-E6585BAC4EB5}"/>
          </ac:spMkLst>
        </pc:spChg>
        <pc:spChg chg="del">
          <ac:chgData name="Stuart C Wilde MBE" userId="effe1fc91cccb1d5" providerId="LiveId" clId="{0B7434C0-F6C9-5341-B016-8AA67EE59543}" dt="2023-12-05T19:57:46.532" v="460" actId="478"/>
          <ac:spMkLst>
            <pc:docMk/>
            <pc:sldMk cId="3112061195" sldId="367"/>
            <ac:spMk id="25" creationId="{F54BD576-CC82-43DA-A008-C28EF60A448A}"/>
          </ac:spMkLst>
        </pc:spChg>
        <pc:spChg chg="mod">
          <ac:chgData name="Stuart C Wilde MBE" userId="effe1fc91cccb1d5" providerId="LiveId" clId="{0B7434C0-F6C9-5341-B016-8AA67EE59543}" dt="2023-12-07T16:38:30.343" v="1812" actId="1076"/>
          <ac:spMkLst>
            <pc:docMk/>
            <pc:sldMk cId="3112061195" sldId="367"/>
            <ac:spMk id="26" creationId="{92CDCC6A-AFB8-0A7F-B668-E6585BAC4EB5}"/>
          </ac:spMkLst>
        </pc:spChg>
        <pc:spChg chg="del">
          <ac:chgData name="Stuart C Wilde MBE" userId="effe1fc91cccb1d5" providerId="LiveId" clId="{0B7434C0-F6C9-5341-B016-8AA67EE59543}" dt="2023-12-05T20:19:22.975" v="1092" actId="478"/>
          <ac:spMkLst>
            <pc:docMk/>
            <pc:sldMk cId="3112061195" sldId="367"/>
            <ac:spMk id="29" creationId="{C5A8C257-B6E4-D850-0685-E36894744DCB}"/>
          </ac:spMkLst>
        </pc:spChg>
        <pc:spChg chg="mod">
          <ac:chgData name="Stuart C Wilde MBE" userId="effe1fc91cccb1d5" providerId="LiveId" clId="{0B7434C0-F6C9-5341-B016-8AA67EE59543}" dt="2023-12-07T16:38:30.343" v="1812" actId="1076"/>
          <ac:spMkLst>
            <pc:docMk/>
            <pc:sldMk cId="3112061195" sldId="367"/>
            <ac:spMk id="36" creationId="{D350326A-ACFD-44EB-64AC-9C91BA571016}"/>
          </ac:spMkLst>
        </pc:spChg>
        <pc:picChg chg="mod">
          <ac:chgData name="Stuart C Wilde MBE" userId="effe1fc91cccb1d5" providerId="LiveId" clId="{0B7434C0-F6C9-5341-B016-8AA67EE59543}" dt="2023-12-07T16:38:30.343" v="1812" actId="1076"/>
          <ac:picMkLst>
            <pc:docMk/>
            <pc:sldMk cId="3112061195" sldId="367"/>
            <ac:picMk id="5" creationId="{1818CFE8-0740-A271-399F-9879BEDEC729}"/>
          </ac:picMkLst>
        </pc:picChg>
        <pc:picChg chg="mod">
          <ac:chgData name="Stuart C Wilde MBE" userId="effe1fc91cccb1d5" providerId="LiveId" clId="{0B7434C0-F6C9-5341-B016-8AA67EE59543}" dt="2023-12-07T16:38:30.343" v="1812" actId="1076"/>
          <ac:picMkLst>
            <pc:docMk/>
            <pc:sldMk cId="3112061195" sldId="367"/>
            <ac:picMk id="13" creationId="{8C0BF198-EF0C-F8D5-D191-66A7131434DE}"/>
          </ac:picMkLst>
        </pc:picChg>
        <pc:picChg chg="mod">
          <ac:chgData name="Stuart C Wilde MBE" userId="effe1fc91cccb1d5" providerId="LiveId" clId="{0B7434C0-F6C9-5341-B016-8AA67EE59543}" dt="2023-12-07T16:38:30.343" v="1812" actId="1076"/>
          <ac:picMkLst>
            <pc:docMk/>
            <pc:sldMk cId="3112061195" sldId="367"/>
            <ac:picMk id="27" creationId="{5BF89BD6-4B2C-66D9-3531-ED24A38EE4C7}"/>
          </ac:picMkLst>
        </pc:picChg>
        <pc:cxnChg chg="mod">
          <ac:chgData name="Stuart C Wilde MBE" userId="effe1fc91cccb1d5" providerId="LiveId" clId="{0B7434C0-F6C9-5341-B016-8AA67EE59543}" dt="2023-12-07T16:38:30.343" v="1812" actId="1076"/>
          <ac:cxnSpMkLst>
            <pc:docMk/>
            <pc:sldMk cId="3112061195" sldId="367"/>
            <ac:cxnSpMk id="7" creationId="{6740D305-56D4-0A08-FE4C-1958192029D0}"/>
          </ac:cxnSpMkLst>
        </pc:cxnChg>
        <pc:cxnChg chg="del">
          <ac:chgData name="Stuart C Wilde MBE" userId="effe1fc91cccb1d5" providerId="LiveId" clId="{0B7434C0-F6C9-5341-B016-8AA67EE59543}" dt="2023-12-05T19:57:46.532" v="460" actId="478"/>
          <ac:cxnSpMkLst>
            <pc:docMk/>
            <pc:sldMk cId="3112061195" sldId="367"/>
            <ac:cxnSpMk id="8" creationId="{50060E80-F1C3-4E50-B873-7CFDEEA90049}"/>
          </ac:cxnSpMkLst>
        </pc:cxnChg>
        <pc:cxnChg chg="del">
          <ac:chgData name="Stuart C Wilde MBE" userId="effe1fc91cccb1d5" providerId="LiveId" clId="{0B7434C0-F6C9-5341-B016-8AA67EE59543}" dt="2023-12-05T19:57:46.532" v="460" actId="478"/>
          <ac:cxnSpMkLst>
            <pc:docMk/>
            <pc:sldMk cId="3112061195" sldId="367"/>
            <ac:cxnSpMk id="9" creationId="{01C52B09-2839-4160-A3C1-6BB201E5D53A}"/>
          </ac:cxnSpMkLst>
        </pc:cxnChg>
        <pc:cxnChg chg="del">
          <ac:chgData name="Stuart C Wilde MBE" userId="effe1fc91cccb1d5" providerId="LiveId" clId="{0B7434C0-F6C9-5341-B016-8AA67EE59543}" dt="2023-12-05T19:57:46.532" v="460" actId="478"/>
          <ac:cxnSpMkLst>
            <pc:docMk/>
            <pc:sldMk cId="3112061195" sldId="367"/>
            <ac:cxnSpMk id="10" creationId="{FC6C2AB6-E695-4520-9F38-6B6A0DE36B04}"/>
          </ac:cxnSpMkLst>
        </pc:cxnChg>
        <pc:cxnChg chg="del">
          <ac:chgData name="Stuart C Wilde MBE" userId="effe1fc91cccb1d5" providerId="LiveId" clId="{0B7434C0-F6C9-5341-B016-8AA67EE59543}" dt="2023-12-05T19:57:46.532" v="460" actId="478"/>
          <ac:cxnSpMkLst>
            <pc:docMk/>
            <pc:sldMk cId="3112061195" sldId="367"/>
            <ac:cxnSpMk id="11" creationId="{8F28B946-C7F6-4BF4-9E0C-3FACB97B07C7}"/>
          </ac:cxnSpMkLst>
        </pc:cxnChg>
        <pc:cxnChg chg="mod">
          <ac:chgData name="Stuart C Wilde MBE" userId="effe1fc91cccb1d5" providerId="LiveId" clId="{0B7434C0-F6C9-5341-B016-8AA67EE59543}" dt="2023-12-07T16:38:30.343" v="1812" actId="1076"/>
          <ac:cxnSpMkLst>
            <pc:docMk/>
            <pc:sldMk cId="3112061195" sldId="367"/>
            <ac:cxnSpMk id="17" creationId="{24E66A12-F3F5-DD8C-2E02-C47E80BA91CA}"/>
          </ac:cxnSpMkLst>
        </pc:cxnChg>
        <pc:cxnChg chg="mod">
          <ac:chgData name="Stuart C Wilde MBE" userId="effe1fc91cccb1d5" providerId="LiveId" clId="{0B7434C0-F6C9-5341-B016-8AA67EE59543}" dt="2023-12-07T16:38:30.343" v="1812" actId="1076"/>
          <ac:cxnSpMkLst>
            <pc:docMk/>
            <pc:sldMk cId="3112061195" sldId="367"/>
            <ac:cxnSpMk id="22" creationId="{E1CBCB0D-38F7-8934-B7DF-27C12151898A}"/>
          </ac:cxnSpMkLst>
        </pc:cxnChg>
        <pc:cxnChg chg="mod">
          <ac:chgData name="Stuart C Wilde MBE" userId="effe1fc91cccb1d5" providerId="LiveId" clId="{0B7434C0-F6C9-5341-B016-8AA67EE59543}" dt="2023-12-07T16:38:30.343" v="1812" actId="1076"/>
          <ac:cxnSpMkLst>
            <pc:docMk/>
            <pc:sldMk cId="3112061195" sldId="367"/>
            <ac:cxnSpMk id="33" creationId="{F47AB8A5-4733-04E2-92FE-6E0124FB0DEC}"/>
          </ac:cxnSpMkLst>
        </pc:cxnChg>
        <pc:cxnChg chg="mod">
          <ac:chgData name="Stuart C Wilde MBE" userId="effe1fc91cccb1d5" providerId="LiveId" clId="{0B7434C0-F6C9-5341-B016-8AA67EE59543}" dt="2023-12-07T16:38:30.343" v="1812" actId="1076"/>
          <ac:cxnSpMkLst>
            <pc:docMk/>
            <pc:sldMk cId="3112061195" sldId="367"/>
            <ac:cxnSpMk id="37" creationId="{BC678FE9-FAC6-09E7-6D5B-5521E169E9C9}"/>
          </ac:cxnSpMkLst>
        </pc:cxnChg>
      </pc:sldChg>
      <pc:sldChg chg="addSp delSp modSp mod">
        <pc:chgData name="Stuart C Wilde MBE" userId="effe1fc91cccb1d5" providerId="LiveId" clId="{0B7434C0-F6C9-5341-B016-8AA67EE59543}" dt="2023-12-07T16:38:40.673" v="1813" actId="1076"/>
        <pc:sldMkLst>
          <pc:docMk/>
          <pc:sldMk cId="781333668" sldId="368"/>
        </pc:sldMkLst>
        <pc:spChg chg="add mod">
          <ac:chgData name="Stuart C Wilde MBE" userId="effe1fc91cccb1d5" providerId="LiveId" clId="{0B7434C0-F6C9-5341-B016-8AA67EE59543}" dt="2023-12-05T20:19:36.831" v="1099" actId="20577"/>
          <ac:spMkLst>
            <pc:docMk/>
            <pc:sldMk cId="781333668" sldId="368"/>
            <ac:spMk id="2" creationId="{21E47A8C-F000-9321-70D6-C5D6C0B2AA70}"/>
          </ac:spMkLst>
        </pc:spChg>
        <pc:spChg chg="del">
          <ac:chgData name="Stuart C Wilde MBE" userId="effe1fc91cccb1d5" providerId="LiveId" clId="{0B7434C0-F6C9-5341-B016-8AA67EE59543}" dt="2023-12-05T19:57:51.404" v="461" actId="478"/>
          <ac:spMkLst>
            <pc:docMk/>
            <pc:sldMk cId="781333668" sldId="368"/>
            <ac:spMk id="4" creationId="{60735DC8-A105-4BD0-A57F-2FFC38AECE84}"/>
          </ac:spMkLst>
        </pc:spChg>
        <pc:spChg chg="mod">
          <ac:chgData name="Stuart C Wilde MBE" userId="effe1fc91cccb1d5" providerId="LiveId" clId="{0B7434C0-F6C9-5341-B016-8AA67EE59543}" dt="2023-12-07T16:38:40.673" v="1813" actId="1076"/>
          <ac:spMkLst>
            <pc:docMk/>
            <pc:sldMk cId="781333668" sldId="368"/>
            <ac:spMk id="5" creationId="{EAEAE9E2-8636-FE11-48AD-CF57EB3660EC}"/>
          </ac:spMkLst>
        </pc:spChg>
        <pc:spChg chg="mod">
          <ac:chgData name="Stuart C Wilde MBE" userId="effe1fc91cccb1d5" providerId="LiveId" clId="{0B7434C0-F6C9-5341-B016-8AA67EE59543}" dt="2023-12-07T16:38:40.673" v="1813" actId="1076"/>
          <ac:spMkLst>
            <pc:docMk/>
            <pc:sldMk cId="781333668" sldId="368"/>
            <ac:spMk id="12" creationId="{A3BB9C3F-43C3-860A-9C65-84B8AD6BE990}"/>
          </ac:spMkLst>
        </pc:spChg>
        <pc:spChg chg="mod">
          <ac:chgData name="Stuart C Wilde MBE" userId="effe1fc91cccb1d5" providerId="LiveId" clId="{0B7434C0-F6C9-5341-B016-8AA67EE59543}" dt="2023-12-07T16:38:40.673" v="1813" actId="1076"/>
          <ac:spMkLst>
            <pc:docMk/>
            <pc:sldMk cId="781333668" sldId="368"/>
            <ac:spMk id="13" creationId="{B773A3A9-133B-B7E4-912A-002CFD960D3A}"/>
          </ac:spMkLst>
        </pc:spChg>
        <pc:spChg chg="del">
          <ac:chgData name="Stuart C Wilde MBE" userId="effe1fc91cccb1d5" providerId="LiveId" clId="{0B7434C0-F6C9-5341-B016-8AA67EE59543}" dt="2023-12-05T19:57:51.404" v="461" actId="478"/>
          <ac:spMkLst>
            <pc:docMk/>
            <pc:sldMk cId="781333668" sldId="368"/>
            <ac:spMk id="14" creationId="{8F43C2BE-FC11-4556-86F2-8EE2FBBF10D2}"/>
          </ac:spMkLst>
        </pc:spChg>
        <pc:spChg chg="mod">
          <ac:chgData name="Stuart C Wilde MBE" userId="effe1fc91cccb1d5" providerId="LiveId" clId="{0B7434C0-F6C9-5341-B016-8AA67EE59543}" dt="2023-12-07T16:38:40.673" v="1813" actId="1076"/>
          <ac:spMkLst>
            <pc:docMk/>
            <pc:sldMk cId="781333668" sldId="368"/>
            <ac:spMk id="15" creationId="{B1829252-3D33-364C-DE7B-BB53233C8F14}"/>
          </ac:spMkLst>
        </pc:spChg>
        <pc:spChg chg="mod">
          <ac:chgData name="Stuart C Wilde MBE" userId="effe1fc91cccb1d5" providerId="LiveId" clId="{0B7434C0-F6C9-5341-B016-8AA67EE59543}" dt="2023-12-07T16:38:40.673" v="1813" actId="1076"/>
          <ac:spMkLst>
            <pc:docMk/>
            <pc:sldMk cId="781333668" sldId="368"/>
            <ac:spMk id="17"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8"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9"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20" creationId="{B3FCEEF5-E907-7E6E-9435-2EC6B5DDF70B}"/>
          </ac:spMkLst>
        </pc:spChg>
        <pc:spChg chg="mod">
          <ac:chgData name="Stuart C Wilde MBE" userId="effe1fc91cccb1d5" providerId="LiveId" clId="{0B7434C0-F6C9-5341-B016-8AA67EE59543}" dt="2023-12-07T16:38:40.673" v="1813" actId="1076"/>
          <ac:spMkLst>
            <pc:docMk/>
            <pc:sldMk cId="781333668" sldId="368"/>
            <ac:spMk id="22" creationId="{EBB640C4-68FA-24D4-56EB-B40B804E23C6}"/>
          </ac:spMkLst>
        </pc:spChg>
        <pc:spChg chg="del">
          <ac:chgData name="Stuart C Wilde MBE" userId="effe1fc91cccb1d5" providerId="LiveId" clId="{0B7434C0-F6C9-5341-B016-8AA67EE59543}" dt="2023-12-05T19:57:51.404" v="461" actId="478"/>
          <ac:spMkLst>
            <pc:docMk/>
            <pc:sldMk cId="781333668" sldId="368"/>
            <ac:spMk id="25" creationId="{F54BD576-CC82-43DA-A008-C28EF60A448A}"/>
          </ac:spMkLst>
        </pc:spChg>
        <pc:spChg chg="del">
          <ac:chgData name="Stuart C Wilde MBE" userId="effe1fc91cccb1d5" providerId="LiveId" clId="{0B7434C0-F6C9-5341-B016-8AA67EE59543}" dt="2023-12-05T20:19:32.040" v="1096" actId="478"/>
          <ac:spMkLst>
            <pc:docMk/>
            <pc:sldMk cId="781333668" sldId="368"/>
            <ac:spMk id="29" creationId="{C5A8C257-B6E4-D850-0685-E36894744DCB}"/>
          </ac:spMkLst>
        </pc:spChg>
        <pc:spChg chg="mod">
          <ac:chgData name="Stuart C Wilde MBE" userId="effe1fc91cccb1d5" providerId="LiveId" clId="{0B7434C0-F6C9-5341-B016-8AA67EE59543}" dt="2023-12-07T16:38:40.673" v="1813" actId="1076"/>
          <ac:spMkLst>
            <pc:docMk/>
            <pc:sldMk cId="781333668" sldId="368"/>
            <ac:spMk id="45" creationId="{5D869CC5-43F1-3F47-1185-378F45032E72}"/>
          </ac:spMkLst>
        </pc:spChg>
        <pc:spChg chg="mod">
          <ac:chgData name="Stuart C Wilde MBE" userId="effe1fc91cccb1d5" providerId="LiveId" clId="{0B7434C0-F6C9-5341-B016-8AA67EE59543}" dt="2023-12-07T16:38:40.673" v="1813" actId="1076"/>
          <ac:spMkLst>
            <pc:docMk/>
            <pc:sldMk cId="781333668" sldId="368"/>
            <ac:spMk id="59" creationId="{2F8F999E-EF4D-FEA2-87D7-30204193A90B}"/>
          </ac:spMkLst>
        </pc:spChg>
        <pc:spChg chg="mod">
          <ac:chgData name="Stuart C Wilde MBE" userId="effe1fc91cccb1d5" providerId="LiveId" clId="{0B7434C0-F6C9-5341-B016-8AA67EE59543}" dt="2023-12-07T16:38:40.673" v="1813" actId="1076"/>
          <ac:spMkLst>
            <pc:docMk/>
            <pc:sldMk cId="781333668" sldId="368"/>
            <ac:spMk id="61" creationId="{3DA28632-352C-B195-8B8F-6C426BFED4EB}"/>
          </ac:spMkLst>
        </pc:spChg>
        <pc:spChg chg="mod">
          <ac:chgData name="Stuart C Wilde MBE" userId="effe1fc91cccb1d5" providerId="LiveId" clId="{0B7434C0-F6C9-5341-B016-8AA67EE59543}" dt="2023-12-07T16:38:40.673" v="1813" actId="1076"/>
          <ac:spMkLst>
            <pc:docMk/>
            <pc:sldMk cId="781333668" sldId="368"/>
            <ac:spMk id="68" creationId="{45DDA4CD-D502-FAD2-DDA8-234D21CD9992}"/>
          </ac:spMkLst>
        </pc:spChg>
        <pc:spChg chg="mod">
          <ac:chgData name="Stuart C Wilde MBE" userId="effe1fc91cccb1d5" providerId="LiveId" clId="{0B7434C0-F6C9-5341-B016-8AA67EE59543}" dt="2023-12-07T16:38:40.673" v="1813" actId="1076"/>
          <ac:spMkLst>
            <pc:docMk/>
            <pc:sldMk cId="781333668" sldId="368"/>
            <ac:spMk id="75" creationId="{856FDA80-0DD7-6E56-646A-BBD5991D7840}"/>
          </ac:spMkLst>
        </pc:spChg>
        <pc:picChg chg="mod">
          <ac:chgData name="Stuart C Wilde MBE" userId="effe1fc91cccb1d5" providerId="LiveId" clId="{0B7434C0-F6C9-5341-B016-8AA67EE59543}" dt="2023-12-07T16:38:40.673" v="1813" actId="1076"/>
          <ac:picMkLst>
            <pc:docMk/>
            <pc:sldMk cId="781333668" sldId="368"/>
            <ac:picMk id="7" creationId="{DC8D9B9A-240E-0008-9621-EE1272F0993D}"/>
          </ac:picMkLst>
        </pc:picChg>
        <pc:picChg chg="mod">
          <ac:chgData name="Stuart C Wilde MBE" userId="effe1fc91cccb1d5" providerId="LiveId" clId="{0B7434C0-F6C9-5341-B016-8AA67EE59543}" dt="2023-12-07T16:38:40.673" v="1813" actId="1076"/>
          <ac:picMkLst>
            <pc:docMk/>
            <pc:sldMk cId="781333668" sldId="368"/>
            <ac:picMk id="42" creationId="{39FE44E4-07EE-8E7A-AF61-70828D9B0510}"/>
          </ac:picMkLst>
        </pc:picChg>
        <pc:picChg chg="mod">
          <ac:chgData name="Stuart C Wilde MBE" userId="effe1fc91cccb1d5" providerId="LiveId" clId="{0B7434C0-F6C9-5341-B016-8AA67EE59543}" dt="2023-12-07T16:38:40.673" v="1813" actId="1076"/>
          <ac:picMkLst>
            <pc:docMk/>
            <pc:sldMk cId="781333668" sldId="368"/>
            <ac:picMk id="47" creationId="{DBA96575-0498-5CD0-0AE5-11142FBE737F}"/>
          </ac:picMkLst>
        </pc:picChg>
        <pc:cxnChg chg="mod">
          <ac:chgData name="Stuart C Wilde MBE" userId="effe1fc91cccb1d5" providerId="LiveId" clId="{0B7434C0-F6C9-5341-B016-8AA67EE59543}" dt="2023-12-07T16:38:40.673" v="1813" actId="1076"/>
          <ac:cxnSpMkLst>
            <pc:docMk/>
            <pc:sldMk cId="781333668" sldId="368"/>
            <ac:cxnSpMk id="6" creationId="{FF957B6F-701B-7F5D-71EB-B3BCCA4A24A6}"/>
          </ac:cxnSpMkLst>
        </pc:cxnChg>
        <pc:cxnChg chg="del">
          <ac:chgData name="Stuart C Wilde MBE" userId="effe1fc91cccb1d5" providerId="LiveId" clId="{0B7434C0-F6C9-5341-B016-8AA67EE59543}" dt="2023-12-05T19:57:51.404" v="461" actId="478"/>
          <ac:cxnSpMkLst>
            <pc:docMk/>
            <pc:sldMk cId="781333668" sldId="368"/>
            <ac:cxnSpMk id="8" creationId="{50060E80-F1C3-4E50-B873-7CFDEEA90049}"/>
          </ac:cxnSpMkLst>
        </pc:cxnChg>
        <pc:cxnChg chg="del">
          <ac:chgData name="Stuart C Wilde MBE" userId="effe1fc91cccb1d5" providerId="LiveId" clId="{0B7434C0-F6C9-5341-B016-8AA67EE59543}" dt="2023-12-05T19:57:51.404" v="461" actId="478"/>
          <ac:cxnSpMkLst>
            <pc:docMk/>
            <pc:sldMk cId="781333668" sldId="368"/>
            <ac:cxnSpMk id="9" creationId="{01C52B09-2839-4160-A3C1-6BB201E5D53A}"/>
          </ac:cxnSpMkLst>
        </pc:cxnChg>
        <pc:cxnChg chg="del">
          <ac:chgData name="Stuart C Wilde MBE" userId="effe1fc91cccb1d5" providerId="LiveId" clId="{0B7434C0-F6C9-5341-B016-8AA67EE59543}" dt="2023-12-05T19:57:51.404" v="461" actId="478"/>
          <ac:cxnSpMkLst>
            <pc:docMk/>
            <pc:sldMk cId="781333668" sldId="368"/>
            <ac:cxnSpMk id="10" creationId="{FC6C2AB6-E695-4520-9F38-6B6A0DE36B04}"/>
          </ac:cxnSpMkLst>
        </pc:cxnChg>
        <pc:cxnChg chg="del">
          <ac:chgData name="Stuart C Wilde MBE" userId="effe1fc91cccb1d5" providerId="LiveId" clId="{0B7434C0-F6C9-5341-B016-8AA67EE59543}" dt="2023-12-05T19:57:51.404" v="461" actId="478"/>
          <ac:cxnSpMkLst>
            <pc:docMk/>
            <pc:sldMk cId="781333668" sldId="368"/>
            <ac:cxnSpMk id="11" creationId="{8F28B946-C7F6-4BF4-9E0C-3FACB97B07C7}"/>
          </ac:cxnSpMkLst>
        </pc:cxnChg>
        <pc:cxnChg chg="mod">
          <ac:chgData name="Stuart C Wilde MBE" userId="effe1fc91cccb1d5" providerId="LiveId" clId="{0B7434C0-F6C9-5341-B016-8AA67EE59543}" dt="2023-12-07T16:38:40.673" v="1813" actId="1076"/>
          <ac:cxnSpMkLst>
            <pc:docMk/>
            <pc:sldMk cId="781333668" sldId="368"/>
            <ac:cxnSpMk id="16" creationId="{DDEA2ED4-9027-3439-1F2D-31C8E0FF02FB}"/>
          </ac:cxnSpMkLst>
        </pc:cxnChg>
        <pc:cxnChg chg="mod">
          <ac:chgData name="Stuart C Wilde MBE" userId="effe1fc91cccb1d5" providerId="LiveId" clId="{0B7434C0-F6C9-5341-B016-8AA67EE59543}" dt="2023-12-07T16:38:40.673" v="1813" actId="1076"/>
          <ac:cxnSpMkLst>
            <pc:docMk/>
            <pc:sldMk cId="781333668" sldId="368"/>
            <ac:cxnSpMk id="21" creationId="{A1FBE321-2CCA-5801-6CEC-0886C605AAD3}"/>
          </ac:cxnSpMkLst>
        </pc:cxnChg>
        <pc:cxnChg chg="mod">
          <ac:chgData name="Stuart C Wilde MBE" userId="effe1fc91cccb1d5" providerId="LiveId" clId="{0B7434C0-F6C9-5341-B016-8AA67EE59543}" dt="2023-12-07T16:38:40.673" v="1813" actId="1076"/>
          <ac:cxnSpMkLst>
            <pc:docMk/>
            <pc:sldMk cId="781333668" sldId="368"/>
            <ac:cxnSpMk id="26" creationId="{6B94156E-D18B-603A-83A9-0EB283D4EDE0}"/>
          </ac:cxnSpMkLst>
        </pc:cxnChg>
        <pc:cxnChg chg="mod">
          <ac:chgData name="Stuart C Wilde MBE" userId="effe1fc91cccb1d5" providerId="LiveId" clId="{0B7434C0-F6C9-5341-B016-8AA67EE59543}" dt="2023-12-07T16:38:40.673" v="1813" actId="1076"/>
          <ac:cxnSpMkLst>
            <pc:docMk/>
            <pc:sldMk cId="781333668" sldId="368"/>
            <ac:cxnSpMk id="34" creationId="{8B60A81D-D7AD-92EE-BF90-22813BC44182}"/>
          </ac:cxnSpMkLst>
        </pc:cxnChg>
        <pc:cxnChg chg="mod">
          <ac:chgData name="Stuart C Wilde MBE" userId="effe1fc91cccb1d5" providerId="LiveId" clId="{0B7434C0-F6C9-5341-B016-8AA67EE59543}" dt="2023-12-07T16:38:40.673" v="1813" actId="1076"/>
          <ac:cxnSpMkLst>
            <pc:docMk/>
            <pc:sldMk cId="781333668" sldId="368"/>
            <ac:cxnSpMk id="49" creationId="{87849E23-BA3B-DE89-A067-D4A7DE69352C}"/>
          </ac:cxnSpMkLst>
        </pc:cxnChg>
        <pc:cxnChg chg="mod">
          <ac:chgData name="Stuart C Wilde MBE" userId="effe1fc91cccb1d5" providerId="LiveId" clId="{0B7434C0-F6C9-5341-B016-8AA67EE59543}" dt="2023-12-07T16:38:40.673" v="1813" actId="1076"/>
          <ac:cxnSpMkLst>
            <pc:docMk/>
            <pc:sldMk cId="781333668" sldId="368"/>
            <ac:cxnSpMk id="50" creationId="{2A000163-4484-5CE8-288F-32FBE8635264}"/>
          </ac:cxnSpMkLst>
        </pc:cxnChg>
        <pc:cxnChg chg="mod">
          <ac:chgData name="Stuart C Wilde MBE" userId="effe1fc91cccb1d5" providerId="LiveId" clId="{0B7434C0-F6C9-5341-B016-8AA67EE59543}" dt="2023-12-07T16:38:40.673" v="1813" actId="1076"/>
          <ac:cxnSpMkLst>
            <pc:docMk/>
            <pc:sldMk cId="781333668" sldId="368"/>
            <ac:cxnSpMk id="53" creationId="{772BC02D-C2FB-0B09-D44F-937A0C2CB39B}"/>
          </ac:cxnSpMkLst>
        </pc:cxnChg>
        <pc:cxnChg chg="mod">
          <ac:chgData name="Stuart C Wilde MBE" userId="effe1fc91cccb1d5" providerId="LiveId" clId="{0B7434C0-F6C9-5341-B016-8AA67EE59543}" dt="2023-12-07T16:38:40.673" v="1813" actId="1076"/>
          <ac:cxnSpMkLst>
            <pc:docMk/>
            <pc:sldMk cId="781333668" sldId="368"/>
            <ac:cxnSpMk id="56" creationId="{2B339052-1E24-335D-A214-FDA260A2A827}"/>
          </ac:cxnSpMkLst>
        </pc:cxnChg>
      </pc:sldChg>
      <pc:sldChg chg="addSp delSp modSp mod">
        <pc:chgData name="Stuart C Wilde MBE" userId="effe1fc91cccb1d5" providerId="LiveId" clId="{0B7434C0-F6C9-5341-B016-8AA67EE59543}" dt="2023-12-05T20:20:01.558" v="1109" actId="20577"/>
        <pc:sldMkLst>
          <pc:docMk/>
          <pc:sldMk cId="3208151322" sldId="369"/>
        </pc:sldMkLst>
        <pc:spChg chg="add mod">
          <ac:chgData name="Stuart C Wilde MBE" userId="effe1fc91cccb1d5" providerId="LiveId" clId="{0B7434C0-F6C9-5341-B016-8AA67EE59543}" dt="2023-12-05T20:20:01.558" v="1109" actId="20577"/>
          <ac:spMkLst>
            <pc:docMk/>
            <pc:sldMk cId="3208151322" sldId="369"/>
            <ac:spMk id="2" creationId="{CB710F9E-4B27-7B01-0030-8FB8E5F18230}"/>
          </ac:spMkLst>
        </pc:spChg>
        <pc:spChg chg="del">
          <ac:chgData name="Stuart C Wilde MBE" userId="effe1fc91cccb1d5" providerId="LiveId" clId="{0B7434C0-F6C9-5341-B016-8AA67EE59543}" dt="2023-12-05T19:58:01.620" v="463" actId="478"/>
          <ac:spMkLst>
            <pc:docMk/>
            <pc:sldMk cId="3208151322" sldId="369"/>
            <ac:spMk id="4" creationId="{60735DC8-A105-4BD0-A57F-2FFC38AECE84}"/>
          </ac:spMkLst>
        </pc:spChg>
        <pc:spChg chg="del">
          <ac:chgData name="Stuart C Wilde MBE" userId="effe1fc91cccb1d5" providerId="LiveId" clId="{0B7434C0-F6C9-5341-B016-8AA67EE59543}" dt="2023-12-05T19:58:01.620" v="463" actId="478"/>
          <ac:spMkLst>
            <pc:docMk/>
            <pc:sldMk cId="3208151322" sldId="369"/>
            <ac:spMk id="14" creationId="{8F43C2BE-FC11-4556-86F2-8EE2FBBF10D2}"/>
          </ac:spMkLst>
        </pc:spChg>
        <pc:spChg chg="del">
          <ac:chgData name="Stuart C Wilde MBE" userId="effe1fc91cccb1d5" providerId="LiveId" clId="{0B7434C0-F6C9-5341-B016-8AA67EE59543}" dt="2023-12-05T19:58:01.620" v="463" actId="478"/>
          <ac:spMkLst>
            <pc:docMk/>
            <pc:sldMk cId="3208151322" sldId="369"/>
            <ac:spMk id="25" creationId="{F54BD576-CC82-43DA-A008-C28EF60A448A}"/>
          </ac:spMkLst>
        </pc:spChg>
        <pc:spChg chg="del">
          <ac:chgData name="Stuart C Wilde MBE" userId="effe1fc91cccb1d5" providerId="LiveId" clId="{0B7434C0-F6C9-5341-B016-8AA67EE59543}" dt="2023-12-05T20:19:57.531" v="1106" actId="478"/>
          <ac:spMkLst>
            <pc:docMk/>
            <pc:sldMk cId="3208151322" sldId="369"/>
            <ac:spMk id="29" creationId="{C5A8C257-B6E4-D850-0685-E36894744DCB}"/>
          </ac:spMkLst>
        </pc:spChg>
        <pc:cxnChg chg="del">
          <ac:chgData name="Stuart C Wilde MBE" userId="effe1fc91cccb1d5" providerId="LiveId" clId="{0B7434C0-F6C9-5341-B016-8AA67EE59543}" dt="2023-12-05T19:58:01.620" v="463" actId="478"/>
          <ac:cxnSpMkLst>
            <pc:docMk/>
            <pc:sldMk cId="3208151322" sldId="369"/>
            <ac:cxnSpMk id="8" creationId="{50060E80-F1C3-4E50-B873-7CFDEEA90049}"/>
          </ac:cxnSpMkLst>
        </pc:cxnChg>
        <pc:cxnChg chg="del">
          <ac:chgData name="Stuart C Wilde MBE" userId="effe1fc91cccb1d5" providerId="LiveId" clId="{0B7434C0-F6C9-5341-B016-8AA67EE59543}" dt="2023-12-05T19:58:01.620" v="463" actId="478"/>
          <ac:cxnSpMkLst>
            <pc:docMk/>
            <pc:sldMk cId="3208151322" sldId="369"/>
            <ac:cxnSpMk id="9" creationId="{01C52B09-2839-4160-A3C1-6BB201E5D53A}"/>
          </ac:cxnSpMkLst>
        </pc:cxnChg>
        <pc:cxnChg chg="del">
          <ac:chgData name="Stuart C Wilde MBE" userId="effe1fc91cccb1d5" providerId="LiveId" clId="{0B7434C0-F6C9-5341-B016-8AA67EE59543}" dt="2023-12-05T19:58:01.620" v="463" actId="478"/>
          <ac:cxnSpMkLst>
            <pc:docMk/>
            <pc:sldMk cId="3208151322" sldId="369"/>
            <ac:cxnSpMk id="10" creationId="{FC6C2AB6-E695-4520-9F38-6B6A0DE36B04}"/>
          </ac:cxnSpMkLst>
        </pc:cxnChg>
        <pc:cxnChg chg="del">
          <ac:chgData name="Stuart C Wilde MBE" userId="effe1fc91cccb1d5" providerId="LiveId" clId="{0B7434C0-F6C9-5341-B016-8AA67EE59543}" dt="2023-12-05T19:58:01.620" v="463" actId="478"/>
          <ac:cxnSpMkLst>
            <pc:docMk/>
            <pc:sldMk cId="3208151322" sldId="369"/>
            <ac:cxnSpMk id="11" creationId="{8F28B946-C7F6-4BF4-9E0C-3FACB97B07C7}"/>
          </ac:cxnSpMkLst>
        </pc:cxnChg>
      </pc:sldChg>
      <pc:sldChg chg="addSp delSp modSp mod">
        <pc:chgData name="Stuart C Wilde MBE" userId="effe1fc91cccb1d5" providerId="LiveId" clId="{0B7434C0-F6C9-5341-B016-8AA67EE59543}" dt="2023-12-07T16:39:11.095" v="1815" actId="1076"/>
        <pc:sldMkLst>
          <pc:docMk/>
          <pc:sldMk cId="824395005" sldId="370"/>
        </pc:sldMkLst>
        <pc:spChg chg="mod">
          <ac:chgData name="Stuart C Wilde MBE" userId="effe1fc91cccb1d5" providerId="LiveId" clId="{0B7434C0-F6C9-5341-B016-8AA67EE59543}" dt="2023-12-07T16:39:11.095" v="1815" actId="1076"/>
          <ac:spMkLst>
            <pc:docMk/>
            <pc:sldMk cId="824395005" sldId="370"/>
            <ac:spMk id="2" creationId="{376FA634-7533-D0BC-4841-7F62A9F9921E}"/>
          </ac:spMkLst>
        </pc:spChg>
        <pc:spChg chg="add mod">
          <ac:chgData name="Stuart C Wilde MBE" userId="effe1fc91cccb1d5" providerId="LiveId" clId="{0B7434C0-F6C9-5341-B016-8AA67EE59543}" dt="2023-12-05T20:20:10.986" v="1113" actId="20577"/>
          <ac:spMkLst>
            <pc:docMk/>
            <pc:sldMk cId="824395005" sldId="370"/>
            <ac:spMk id="3" creationId="{B01CF80E-71F3-0A2C-62D9-CF0847A59245}"/>
          </ac:spMkLst>
        </pc:spChg>
        <pc:spChg chg="del">
          <ac:chgData name="Stuart C Wilde MBE" userId="effe1fc91cccb1d5" providerId="LiveId" clId="{0B7434C0-F6C9-5341-B016-8AA67EE59543}" dt="2023-12-05T19:58:06.537" v="464" actId="478"/>
          <ac:spMkLst>
            <pc:docMk/>
            <pc:sldMk cId="824395005" sldId="370"/>
            <ac:spMk id="4" creationId="{60735DC8-A105-4BD0-A57F-2FFC38AECE84}"/>
          </ac:spMkLst>
        </pc:spChg>
        <pc:spChg chg="mod">
          <ac:chgData name="Stuart C Wilde MBE" userId="effe1fc91cccb1d5" providerId="LiveId" clId="{0B7434C0-F6C9-5341-B016-8AA67EE59543}" dt="2023-12-07T16:39:11.095" v="1815" actId="1076"/>
          <ac:spMkLst>
            <pc:docMk/>
            <pc:sldMk cId="824395005" sldId="370"/>
            <ac:spMk id="6" creationId="{1B6CF98A-CD03-234B-D470-C575DB8B156D}"/>
          </ac:spMkLst>
        </pc:spChg>
        <pc:spChg chg="mod">
          <ac:chgData name="Stuart C Wilde MBE" userId="effe1fc91cccb1d5" providerId="LiveId" clId="{0B7434C0-F6C9-5341-B016-8AA67EE59543}" dt="2023-12-07T16:39:11.095" v="1815" actId="1076"/>
          <ac:spMkLst>
            <pc:docMk/>
            <pc:sldMk cId="824395005" sldId="370"/>
            <ac:spMk id="12" creationId="{4704B9B3-98D9-D422-6910-32FE943B9121}"/>
          </ac:spMkLst>
        </pc:spChg>
        <pc:spChg chg="mod">
          <ac:chgData name="Stuart C Wilde MBE" userId="effe1fc91cccb1d5" providerId="LiveId" clId="{0B7434C0-F6C9-5341-B016-8AA67EE59543}" dt="2023-12-07T16:39:11.095" v="1815" actId="1076"/>
          <ac:spMkLst>
            <pc:docMk/>
            <pc:sldMk cId="824395005" sldId="370"/>
            <ac:spMk id="13" creationId="{3F7DC142-A3E5-184F-74C0-F7258C8B0EF0}"/>
          </ac:spMkLst>
        </pc:spChg>
        <pc:spChg chg="del">
          <ac:chgData name="Stuart C Wilde MBE" userId="effe1fc91cccb1d5" providerId="LiveId" clId="{0B7434C0-F6C9-5341-B016-8AA67EE59543}" dt="2023-12-05T19:58:06.537" v="464" actId="478"/>
          <ac:spMkLst>
            <pc:docMk/>
            <pc:sldMk cId="824395005" sldId="370"/>
            <ac:spMk id="14" creationId="{8F43C2BE-FC11-4556-86F2-8EE2FBBF10D2}"/>
          </ac:spMkLst>
        </pc:spChg>
        <pc:spChg chg="mod">
          <ac:chgData name="Stuart C Wilde MBE" userId="effe1fc91cccb1d5" providerId="LiveId" clId="{0B7434C0-F6C9-5341-B016-8AA67EE59543}" dt="2023-12-07T16:39:11.095" v="1815" actId="1076"/>
          <ac:spMkLst>
            <pc:docMk/>
            <pc:sldMk cId="824395005" sldId="370"/>
            <ac:spMk id="19" creationId="{226D1B19-CDC4-120C-B9A6-86BDA70D8874}"/>
          </ac:spMkLst>
        </pc:spChg>
        <pc:spChg chg="mod">
          <ac:chgData name="Stuart C Wilde MBE" userId="effe1fc91cccb1d5" providerId="LiveId" clId="{0B7434C0-F6C9-5341-B016-8AA67EE59543}" dt="2023-12-07T16:39:11.095" v="1815" actId="1076"/>
          <ac:spMkLst>
            <pc:docMk/>
            <pc:sldMk cId="824395005" sldId="370"/>
            <ac:spMk id="20" creationId="{7B25BC3B-FDCC-4393-1348-E53490CB04F2}"/>
          </ac:spMkLst>
        </pc:spChg>
        <pc:spChg chg="del">
          <ac:chgData name="Stuart C Wilde MBE" userId="effe1fc91cccb1d5" providerId="LiveId" clId="{0B7434C0-F6C9-5341-B016-8AA67EE59543}" dt="2023-12-05T19:58:06.537" v="464" actId="478"/>
          <ac:spMkLst>
            <pc:docMk/>
            <pc:sldMk cId="824395005" sldId="370"/>
            <ac:spMk id="25" creationId="{F54BD576-CC82-43DA-A008-C28EF60A448A}"/>
          </ac:spMkLst>
        </pc:spChg>
        <pc:spChg chg="mod">
          <ac:chgData name="Stuart C Wilde MBE" userId="effe1fc91cccb1d5" providerId="LiveId" clId="{0B7434C0-F6C9-5341-B016-8AA67EE59543}" dt="2023-12-07T16:39:11.095" v="1815" actId="1076"/>
          <ac:spMkLst>
            <pc:docMk/>
            <pc:sldMk cId="824395005" sldId="370"/>
            <ac:spMk id="28" creationId="{E416BEDA-B0BA-9442-EA12-E8ECBB5980D0}"/>
          </ac:spMkLst>
        </pc:spChg>
        <pc:spChg chg="del">
          <ac:chgData name="Stuart C Wilde MBE" userId="effe1fc91cccb1d5" providerId="LiveId" clId="{0B7434C0-F6C9-5341-B016-8AA67EE59543}" dt="2023-12-05T20:20:06.499" v="1110" actId="478"/>
          <ac:spMkLst>
            <pc:docMk/>
            <pc:sldMk cId="824395005" sldId="370"/>
            <ac:spMk id="29" creationId="{C5A8C257-B6E4-D850-0685-E36894744DCB}"/>
          </ac:spMkLst>
        </pc:spChg>
        <pc:spChg chg="mod">
          <ac:chgData name="Stuart C Wilde MBE" userId="effe1fc91cccb1d5" providerId="LiveId" clId="{0B7434C0-F6C9-5341-B016-8AA67EE59543}" dt="2023-12-07T16:39:11.095" v="1815" actId="1076"/>
          <ac:spMkLst>
            <pc:docMk/>
            <pc:sldMk cId="824395005" sldId="370"/>
            <ac:spMk id="32" creationId="{83C0613E-9B1C-70BF-B27A-258C11FFAF86}"/>
          </ac:spMkLst>
        </pc:spChg>
        <pc:spChg chg="mod">
          <ac:chgData name="Stuart C Wilde MBE" userId="effe1fc91cccb1d5" providerId="LiveId" clId="{0B7434C0-F6C9-5341-B016-8AA67EE59543}" dt="2023-12-07T16:39:11.095" v="1815" actId="1076"/>
          <ac:spMkLst>
            <pc:docMk/>
            <pc:sldMk cId="824395005" sldId="370"/>
            <ac:spMk id="34" creationId="{53520E7C-BE5A-303B-F399-2A36DDD91831}"/>
          </ac:spMkLst>
        </pc:spChg>
        <pc:spChg chg="mod">
          <ac:chgData name="Stuart C Wilde MBE" userId="effe1fc91cccb1d5" providerId="LiveId" clId="{0B7434C0-F6C9-5341-B016-8AA67EE59543}" dt="2023-12-07T16:39:11.095" v="1815" actId="1076"/>
          <ac:spMkLst>
            <pc:docMk/>
            <pc:sldMk cId="824395005" sldId="370"/>
            <ac:spMk id="40" creationId="{C24F2F02-C64E-C4B0-1AE6-4E2D4CDE2608}"/>
          </ac:spMkLst>
        </pc:spChg>
        <pc:spChg chg="mod">
          <ac:chgData name="Stuart C Wilde MBE" userId="effe1fc91cccb1d5" providerId="LiveId" clId="{0B7434C0-F6C9-5341-B016-8AA67EE59543}" dt="2023-12-07T16:39:11.095" v="1815" actId="1076"/>
          <ac:spMkLst>
            <pc:docMk/>
            <pc:sldMk cId="824395005" sldId="370"/>
            <ac:spMk id="46" creationId="{CADA3A85-C15D-45CE-484D-3BA3B6C01DF8}"/>
          </ac:spMkLst>
        </pc:spChg>
        <pc:spChg chg="mod">
          <ac:chgData name="Stuart C Wilde MBE" userId="effe1fc91cccb1d5" providerId="LiveId" clId="{0B7434C0-F6C9-5341-B016-8AA67EE59543}" dt="2023-12-07T16:39:11.095" v="1815" actId="1076"/>
          <ac:spMkLst>
            <pc:docMk/>
            <pc:sldMk cId="824395005" sldId="370"/>
            <ac:spMk id="55" creationId="{4722C274-FC6E-BB56-24FD-12D595715D58}"/>
          </ac:spMkLst>
        </pc:spChg>
        <pc:picChg chg="mod">
          <ac:chgData name="Stuart C Wilde MBE" userId="effe1fc91cccb1d5" providerId="LiveId" clId="{0B7434C0-F6C9-5341-B016-8AA67EE59543}" dt="2023-12-07T16:39:11.095" v="1815" actId="1076"/>
          <ac:picMkLst>
            <pc:docMk/>
            <pc:sldMk cId="824395005" sldId="370"/>
            <ac:picMk id="18" creationId="{353DB110-C748-4013-6601-61AA62B150DA}"/>
          </ac:picMkLst>
        </pc:picChg>
        <pc:picChg chg="mod">
          <ac:chgData name="Stuart C Wilde MBE" userId="effe1fc91cccb1d5" providerId="LiveId" clId="{0B7434C0-F6C9-5341-B016-8AA67EE59543}" dt="2023-12-07T16:39:11.095" v="1815" actId="1076"/>
          <ac:picMkLst>
            <pc:docMk/>
            <pc:sldMk cId="824395005" sldId="370"/>
            <ac:picMk id="22" creationId="{C62D9E7F-D113-5514-CA8F-98524BAD59DB}"/>
          </ac:picMkLst>
        </pc:picChg>
        <pc:picChg chg="mod">
          <ac:chgData name="Stuart C Wilde MBE" userId="effe1fc91cccb1d5" providerId="LiveId" clId="{0B7434C0-F6C9-5341-B016-8AA67EE59543}" dt="2023-12-07T16:39:11.095" v="1815" actId="1076"/>
          <ac:picMkLst>
            <pc:docMk/>
            <pc:sldMk cId="824395005" sldId="370"/>
            <ac:picMk id="33" creationId="{953140A2-D454-912C-9A63-81D73A73C034}"/>
          </ac:picMkLst>
        </pc:picChg>
        <pc:cxnChg chg="del">
          <ac:chgData name="Stuart C Wilde MBE" userId="effe1fc91cccb1d5" providerId="LiveId" clId="{0B7434C0-F6C9-5341-B016-8AA67EE59543}" dt="2023-12-05T19:58:06.537" v="464" actId="478"/>
          <ac:cxnSpMkLst>
            <pc:docMk/>
            <pc:sldMk cId="824395005" sldId="370"/>
            <ac:cxnSpMk id="8" creationId="{50060E80-F1C3-4E50-B873-7CFDEEA90049}"/>
          </ac:cxnSpMkLst>
        </pc:cxnChg>
        <pc:cxnChg chg="del">
          <ac:chgData name="Stuart C Wilde MBE" userId="effe1fc91cccb1d5" providerId="LiveId" clId="{0B7434C0-F6C9-5341-B016-8AA67EE59543}" dt="2023-12-05T19:58:06.537" v="464" actId="478"/>
          <ac:cxnSpMkLst>
            <pc:docMk/>
            <pc:sldMk cId="824395005" sldId="370"/>
            <ac:cxnSpMk id="9" creationId="{01C52B09-2839-4160-A3C1-6BB201E5D53A}"/>
          </ac:cxnSpMkLst>
        </pc:cxnChg>
        <pc:cxnChg chg="del">
          <ac:chgData name="Stuart C Wilde MBE" userId="effe1fc91cccb1d5" providerId="LiveId" clId="{0B7434C0-F6C9-5341-B016-8AA67EE59543}" dt="2023-12-05T19:58:06.537" v="464" actId="478"/>
          <ac:cxnSpMkLst>
            <pc:docMk/>
            <pc:sldMk cId="824395005" sldId="370"/>
            <ac:cxnSpMk id="10" creationId="{FC6C2AB6-E695-4520-9F38-6B6A0DE36B04}"/>
          </ac:cxnSpMkLst>
        </pc:cxnChg>
        <pc:cxnChg chg="del">
          <ac:chgData name="Stuart C Wilde MBE" userId="effe1fc91cccb1d5" providerId="LiveId" clId="{0B7434C0-F6C9-5341-B016-8AA67EE59543}" dt="2023-12-05T19:58:06.537" v="464" actId="478"/>
          <ac:cxnSpMkLst>
            <pc:docMk/>
            <pc:sldMk cId="824395005" sldId="370"/>
            <ac:cxnSpMk id="11" creationId="{8F28B946-C7F6-4BF4-9E0C-3FACB97B07C7}"/>
          </ac:cxnSpMkLst>
        </pc:cxnChg>
        <pc:cxnChg chg="mod">
          <ac:chgData name="Stuart C Wilde MBE" userId="effe1fc91cccb1d5" providerId="LiveId" clId="{0B7434C0-F6C9-5341-B016-8AA67EE59543}" dt="2023-12-07T16:39:11.095" v="1815" actId="1076"/>
          <ac:cxnSpMkLst>
            <pc:docMk/>
            <pc:sldMk cId="824395005" sldId="370"/>
            <ac:cxnSpMk id="15" creationId="{D9299D57-FB23-909E-E68B-BD72972F33E9}"/>
          </ac:cxnSpMkLst>
        </pc:cxnChg>
        <pc:cxnChg chg="mod">
          <ac:chgData name="Stuart C Wilde MBE" userId="effe1fc91cccb1d5" providerId="LiveId" clId="{0B7434C0-F6C9-5341-B016-8AA67EE59543}" dt="2023-12-07T16:39:11.095" v="1815" actId="1076"/>
          <ac:cxnSpMkLst>
            <pc:docMk/>
            <pc:sldMk cId="824395005" sldId="370"/>
            <ac:cxnSpMk id="16" creationId="{44BAA5BA-2F0B-C6B8-3AB6-43E5BC2D2243}"/>
          </ac:cxnSpMkLst>
        </pc:cxnChg>
        <pc:cxnChg chg="mod">
          <ac:chgData name="Stuart C Wilde MBE" userId="effe1fc91cccb1d5" providerId="LiveId" clId="{0B7434C0-F6C9-5341-B016-8AA67EE59543}" dt="2023-12-07T16:39:11.095" v="1815" actId="1076"/>
          <ac:cxnSpMkLst>
            <pc:docMk/>
            <pc:sldMk cId="824395005" sldId="370"/>
            <ac:cxnSpMk id="21" creationId="{090FD3B9-1DED-1AAE-2E7B-431CE69BED50}"/>
          </ac:cxnSpMkLst>
        </pc:cxnChg>
        <pc:cxnChg chg="mod">
          <ac:chgData name="Stuart C Wilde MBE" userId="effe1fc91cccb1d5" providerId="LiveId" clId="{0B7434C0-F6C9-5341-B016-8AA67EE59543}" dt="2023-12-07T16:39:11.095" v="1815" actId="1076"/>
          <ac:cxnSpMkLst>
            <pc:docMk/>
            <pc:sldMk cId="824395005" sldId="370"/>
            <ac:cxnSpMk id="24" creationId="{60A7F8AC-8125-C4D8-AC12-159CFF1C2BFD}"/>
          </ac:cxnSpMkLst>
        </pc:cxnChg>
        <pc:cxnChg chg="mod">
          <ac:chgData name="Stuart C Wilde MBE" userId="effe1fc91cccb1d5" providerId="LiveId" clId="{0B7434C0-F6C9-5341-B016-8AA67EE59543}" dt="2023-12-07T16:39:11.095" v="1815" actId="1076"/>
          <ac:cxnSpMkLst>
            <pc:docMk/>
            <pc:sldMk cId="824395005" sldId="370"/>
            <ac:cxnSpMk id="26" creationId="{4D19FEFC-ADD8-7183-B510-518571CBF144}"/>
          </ac:cxnSpMkLst>
        </pc:cxnChg>
        <pc:cxnChg chg="mod">
          <ac:chgData name="Stuart C Wilde MBE" userId="effe1fc91cccb1d5" providerId="LiveId" clId="{0B7434C0-F6C9-5341-B016-8AA67EE59543}" dt="2023-12-07T16:39:11.095" v="1815" actId="1076"/>
          <ac:cxnSpMkLst>
            <pc:docMk/>
            <pc:sldMk cId="824395005" sldId="370"/>
            <ac:cxnSpMk id="30" creationId="{504000F1-BFCE-4201-54D0-B5F5F81591D2}"/>
          </ac:cxnSpMkLst>
        </pc:cxnChg>
        <pc:cxnChg chg="mod">
          <ac:chgData name="Stuart C Wilde MBE" userId="effe1fc91cccb1d5" providerId="LiveId" clId="{0B7434C0-F6C9-5341-B016-8AA67EE59543}" dt="2023-12-07T16:39:11.095" v="1815" actId="1076"/>
          <ac:cxnSpMkLst>
            <pc:docMk/>
            <pc:sldMk cId="824395005" sldId="370"/>
            <ac:cxnSpMk id="35" creationId="{9705AF95-F58B-5626-4EDA-CBC1C48D15C6}"/>
          </ac:cxnSpMkLst>
        </pc:cxnChg>
        <pc:cxnChg chg="mod">
          <ac:chgData name="Stuart C Wilde MBE" userId="effe1fc91cccb1d5" providerId="LiveId" clId="{0B7434C0-F6C9-5341-B016-8AA67EE59543}" dt="2023-12-07T16:39:11.095" v="1815" actId="1076"/>
          <ac:cxnSpMkLst>
            <pc:docMk/>
            <pc:sldMk cId="824395005" sldId="370"/>
            <ac:cxnSpMk id="38" creationId="{BC84B935-BC90-82F5-F4AB-14842C901E41}"/>
          </ac:cxnSpMkLst>
        </pc:cxnChg>
        <pc:cxnChg chg="mod">
          <ac:chgData name="Stuart C Wilde MBE" userId="effe1fc91cccb1d5" providerId="LiveId" clId="{0B7434C0-F6C9-5341-B016-8AA67EE59543}" dt="2023-12-07T16:39:11.095" v="1815" actId="1076"/>
          <ac:cxnSpMkLst>
            <pc:docMk/>
            <pc:sldMk cId="824395005" sldId="370"/>
            <ac:cxnSpMk id="39" creationId="{8109D552-8381-A83C-2849-5B7E97B66DFF}"/>
          </ac:cxnSpMkLst>
        </pc:cxnChg>
        <pc:cxnChg chg="mod">
          <ac:chgData name="Stuart C Wilde MBE" userId="effe1fc91cccb1d5" providerId="LiveId" clId="{0B7434C0-F6C9-5341-B016-8AA67EE59543}" dt="2023-12-07T16:39:11.095" v="1815" actId="1076"/>
          <ac:cxnSpMkLst>
            <pc:docMk/>
            <pc:sldMk cId="824395005" sldId="370"/>
            <ac:cxnSpMk id="41" creationId="{2EEE4207-0004-82DA-DCBB-9C602FB3E343}"/>
          </ac:cxnSpMkLst>
        </pc:cxnChg>
        <pc:cxnChg chg="mod">
          <ac:chgData name="Stuart C Wilde MBE" userId="effe1fc91cccb1d5" providerId="LiveId" clId="{0B7434C0-F6C9-5341-B016-8AA67EE59543}" dt="2023-12-07T16:39:11.095" v="1815" actId="1076"/>
          <ac:cxnSpMkLst>
            <pc:docMk/>
            <pc:sldMk cId="824395005" sldId="370"/>
            <ac:cxnSpMk id="56" creationId="{A0BC5B1A-6A0B-FD3D-CD35-1CD3BEDCBDC3}"/>
          </ac:cxnSpMkLst>
        </pc:cxnChg>
      </pc:sldChg>
      <pc:sldChg chg="addSp delSp modSp mod">
        <pc:chgData name="Stuart C Wilde MBE" userId="effe1fc91cccb1d5" providerId="LiveId" clId="{0B7434C0-F6C9-5341-B016-8AA67EE59543}" dt="2023-12-05T20:20:20.255" v="1117" actId="20577"/>
        <pc:sldMkLst>
          <pc:docMk/>
          <pc:sldMk cId="3980503395" sldId="371"/>
        </pc:sldMkLst>
        <pc:spChg chg="add mod">
          <ac:chgData name="Stuart C Wilde MBE" userId="effe1fc91cccb1d5" providerId="LiveId" clId="{0B7434C0-F6C9-5341-B016-8AA67EE59543}" dt="2023-12-05T20:20:20.255" v="1117" actId="20577"/>
          <ac:spMkLst>
            <pc:docMk/>
            <pc:sldMk cId="3980503395" sldId="371"/>
            <ac:spMk id="3" creationId="{505C6E03-125D-49DA-7BF9-449F221A26EB}"/>
          </ac:spMkLst>
        </pc:spChg>
        <pc:spChg chg="del">
          <ac:chgData name="Stuart C Wilde MBE" userId="effe1fc91cccb1d5" providerId="LiveId" clId="{0B7434C0-F6C9-5341-B016-8AA67EE59543}" dt="2023-12-05T19:58:14.243" v="465" actId="478"/>
          <ac:spMkLst>
            <pc:docMk/>
            <pc:sldMk cId="3980503395" sldId="371"/>
            <ac:spMk id="4" creationId="{60735DC8-A105-4BD0-A57F-2FFC38AECE84}"/>
          </ac:spMkLst>
        </pc:spChg>
        <pc:spChg chg="del">
          <ac:chgData name="Stuart C Wilde MBE" userId="effe1fc91cccb1d5" providerId="LiveId" clId="{0B7434C0-F6C9-5341-B016-8AA67EE59543}" dt="2023-12-05T19:58:14.243" v="465" actId="478"/>
          <ac:spMkLst>
            <pc:docMk/>
            <pc:sldMk cId="3980503395" sldId="371"/>
            <ac:spMk id="14" creationId="{8F43C2BE-FC11-4556-86F2-8EE2FBBF10D2}"/>
          </ac:spMkLst>
        </pc:spChg>
        <pc:spChg chg="del">
          <ac:chgData name="Stuart C Wilde MBE" userId="effe1fc91cccb1d5" providerId="LiveId" clId="{0B7434C0-F6C9-5341-B016-8AA67EE59543}" dt="2023-12-05T19:58:14.243" v="465" actId="478"/>
          <ac:spMkLst>
            <pc:docMk/>
            <pc:sldMk cId="3980503395" sldId="371"/>
            <ac:spMk id="25" creationId="{F54BD576-CC82-43DA-A008-C28EF60A448A}"/>
          </ac:spMkLst>
        </pc:spChg>
        <pc:spChg chg="del">
          <ac:chgData name="Stuart C Wilde MBE" userId="effe1fc91cccb1d5" providerId="LiveId" clId="{0B7434C0-F6C9-5341-B016-8AA67EE59543}" dt="2023-12-05T20:20:15.676" v="1114" actId="478"/>
          <ac:spMkLst>
            <pc:docMk/>
            <pc:sldMk cId="3980503395" sldId="371"/>
            <ac:spMk id="29" creationId="{C5A8C257-B6E4-D850-0685-E36894744DCB}"/>
          </ac:spMkLst>
        </pc:spChg>
        <pc:cxnChg chg="del">
          <ac:chgData name="Stuart C Wilde MBE" userId="effe1fc91cccb1d5" providerId="LiveId" clId="{0B7434C0-F6C9-5341-B016-8AA67EE59543}" dt="2023-12-05T19:58:14.243" v="465" actId="478"/>
          <ac:cxnSpMkLst>
            <pc:docMk/>
            <pc:sldMk cId="3980503395" sldId="371"/>
            <ac:cxnSpMk id="8" creationId="{50060E80-F1C3-4E50-B873-7CFDEEA90049}"/>
          </ac:cxnSpMkLst>
        </pc:cxnChg>
        <pc:cxnChg chg="del">
          <ac:chgData name="Stuart C Wilde MBE" userId="effe1fc91cccb1d5" providerId="LiveId" clId="{0B7434C0-F6C9-5341-B016-8AA67EE59543}" dt="2023-12-05T19:58:14.243" v="465" actId="478"/>
          <ac:cxnSpMkLst>
            <pc:docMk/>
            <pc:sldMk cId="3980503395" sldId="371"/>
            <ac:cxnSpMk id="9" creationId="{01C52B09-2839-4160-A3C1-6BB201E5D53A}"/>
          </ac:cxnSpMkLst>
        </pc:cxnChg>
        <pc:cxnChg chg="del">
          <ac:chgData name="Stuart C Wilde MBE" userId="effe1fc91cccb1d5" providerId="LiveId" clId="{0B7434C0-F6C9-5341-B016-8AA67EE59543}" dt="2023-12-05T19:58:14.243" v="465" actId="478"/>
          <ac:cxnSpMkLst>
            <pc:docMk/>
            <pc:sldMk cId="3980503395" sldId="371"/>
            <ac:cxnSpMk id="10" creationId="{FC6C2AB6-E695-4520-9F38-6B6A0DE36B04}"/>
          </ac:cxnSpMkLst>
        </pc:cxnChg>
        <pc:cxnChg chg="del">
          <ac:chgData name="Stuart C Wilde MBE" userId="effe1fc91cccb1d5" providerId="LiveId" clId="{0B7434C0-F6C9-5341-B016-8AA67EE59543}" dt="2023-12-05T19:58:14.243" v="465" actId="478"/>
          <ac:cxnSpMkLst>
            <pc:docMk/>
            <pc:sldMk cId="3980503395" sldId="371"/>
            <ac:cxnSpMk id="11" creationId="{8F28B946-C7F6-4BF4-9E0C-3FACB97B07C7}"/>
          </ac:cxnSpMkLst>
        </pc:cxnChg>
      </pc:sldChg>
      <pc:sldChg chg="addSp delSp modSp mod">
        <pc:chgData name="Stuart C Wilde MBE" userId="effe1fc91cccb1d5" providerId="LiveId" clId="{0B7434C0-F6C9-5341-B016-8AA67EE59543}" dt="2023-12-07T16:39:27.189" v="1816" actId="1076"/>
        <pc:sldMkLst>
          <pc:docMk/>
          <pc:sldMk cId="1116954973" sldId="372"/>
        </pc:sldMkLst>
        <pc:spChg chg="add mod">
          <ac:chgData name="Stuart C Wilde MBE" userId="effe1fc91cccb1d5" providerId="LiveId" clId="{0B7434C0-F6C9-5341-B016-8AA67EE59543}" dt="2023-12-05T20:20:29.581" v="1121" actId="20577"/>
          <ac:spMkLst>
            <pc:docMk/>
            <pc:sldMk cId="1116954973" sldId="372"/>
            <ac:spMk id="2" creationId="{A040F126-E8FD-1BD8-0BE7-0896C5217AB8}"/>
          </ac:spMkLst>
        </pc:spChg>
        <pc:spChg chg="del">
          <ac:chgData name="Stuart C Wilde MBE" userId="effe1fc91cccb1d5" providerId="LiveId" clId="{0B7434C0-F6C9-5341-B016-8AA67EE59543}" dt="2023-12-05T19:58:19.417" v="466" actId="478"/>
          <ac:spMkLst>
            <pc:docMk/>
            <pc:sldMk cId="1116954973" sldId="372"/>
            <ac:spMk id="4" creationId="{60735DC8-A105-4BD0-A57F-2FFC38AECE84}"/>
          </ac:spMkLst>
        </pc:spChg>
        <pc:spChg chg="mod">
          <ac:chgData name="Stuart C Wilde MBE" userId="effe1fc91cccb1d5" providerId="LiveId" clId="{0B7434C0-F6C9-5341-B016-8AA67EE59543}" dt="2023-12-07T16:39:27.189" v="1816" actId="1076"/>
          <ac:spMkLst>
            <pc:docMk/>
            <pc:sldMk cId="1116954973" sldId="372"/>
            <ac:spMk id="12" creationId="{FB8385FB-0435-5AA6-CFBF-1D4A60D83BBE}"/>
          </ac:spMkLst>
        </pc:spChg>
        <pc:spChg chg="del">
          <ac:chgData name="Stuart C Wilde MBE" userId="effe1fc91cccb1d5" providerId="LiveId" clId="{0B7434C0-F6C9-5341-B016-8AA67EE59543}" dt="2023-12-05T19:58:19.417" v="466" actId="478"/>
          <ac:spMkLst>
            <pc:docMk/>
            <pc:sldMk cId="1116954973" sldId="372"/>
            <ac:spMk id="14" creationId="{8F43C2BE-FC11-4556-86F2-8EE2FBBF10D2}"/>
          </ac:spMkLst>
        </pc:spChg>
        <pc:spChg chg="del">
          <ac:chgData name="Stuart C Wilde MBE" userId="effe1fc91cccb1d5" providerId="LiveId" clId="{0B7434C0-F6C9-5341-B016-8AA67EE59543}" dt="2023-12-05T19:58:19.417" v="466" actId="478"/>
          <ac:spMkLst>
            <pc:docMk/>
            <pc:sldMk cId="1116954973" sldId="372"/>
            <ac:spMk id="25" creationId="{F54BD576-CC82-43DA-A008-C28EF60A448A}"/>
          </ac:spMkLst>
        </pc:spChg>
        <pc:spChg chg="del">
          <ac:chgData name="Stuart C Wilde MBE" userId="effe1fc91cccb1d5" providerId="LiveId" clId="{0B7434C0-F6C9-5341-B016-8AA67EE59543}" dt="2023-12-05T20:20:25.260" v="1118" actId="478"/>
          <ac:spMkLst>
            <pc:docMk/>
            <pc:sldMk cId="1116954973" sldId="372"/>
            <ac:spMk id="29" creationId="{C5A8C257-B6E4-D850-0685-E36894744DCB}"/>
          </ac:spMkLst>
        </pc:spChg>
        <pc:picChg chg="mod">
          <ac:chgData name="Stuart C Wilde MBE" userId="effe1fc91cccb1d5" providerId="LiveId" clId="{0B7434C0-F6C9-5341-B016-8AA67EE59543}" dt="2023-12-07T16:39:27.189" v="1816" actId="1076"/>
          <ac:picMkLst>
            <pc:docMk/>
            <pc:sldMk cId="1116954973" sldId="372"/>
            <ac:picMk id="7" creationId="{FB000369-8B4F-3174-97F0-63BBA2886864}"/>
          </ac:picMkLst>
        </pc:picChg>
        <pc:cxnChg chg="del">
          <ac:chgData name="Stuart C Wilde MBE" userId="effe1fc91cccb1d5" providerId="LiveId" clId="{0B7434C0-F6C9-5341-B016-8AA67EE59543}" dt="2023-12-05T19:58:19.417" v="466" actId="478"/>
          <ac:cxnSpMkLst>
            <pc:docMk/>
            <pc:sldMk cId="1116954973" sldId="372"/>
            <ac:cxnSpMk id="8" creationId="{50060E80-F1C3-4E50-B873-7CFDEEA90049}"/>
          </ac:cxnSpMkLst>
        </pc:cxnChg>
        <pc:cxnChg chg="del">
          <ac:chgData name="Stuart C Wilde MBE" userId="effe1fc91cccb1d5" providerId="LiveId" clId="{0B7434C0-F6C9-5341-B016-8AA67EE59543}" dt="2023-12-05T19:58:19.417" v="466" actId="478"/>
          <ac:cxnSpMkLst>
            <pc:docMk/>
            <pc:sldMk cId="1116954973" sldId="372"/>
            <ac:cxnSpMk id="9" creationId="{01C52B09-2839-4160-A3C1-6BB201E5D53A}"/>
          </ac:cxnSpMkLst>
        </pc:cxnChg>
        <pc:cxnChg chg="del">
          <ac:chgData name="Stuart C Wilde MBE" userId="effe1fc91cccb1d5" providerId="LiveId" clId="{0B7434C0-F6C9-5341-B016-8AA67EE59543}" dt="2023-12-05T19:58:19.417" v="466" actId="478"/>
          <ac:cxnSpMkLst>
            <pc:docMk/>
            <pc:sldMk cId="1116954973" sldId="372"/>
            <ac:cxnSpMk id="10" creationId="{FC6C2AB6-E695-4520-9F38-6B6A0DE36B04}"/>
          </ac:cxnSpMkLst>
        </pc:cxnChg>
        <pc:cxnChg chg="del">
          <ac:chgData name="Stuart C Wilde MBE" userId="effe1fc91cccb1d5" providerId="LiveId" clId="{0B7434C0-F6C9-5341-B016-8AA67EE59543}" dt="2023-12-05T19:58:19.417" v="466" actId="478"/>
          <ac:cxnSpMkLst>
            <pc:docMk/>
            <pc:sldMk cId="1116954973" sldId="372"/>
            <ac:cxnSpMk id="11" creationId="{8F28B946-C7F6-4BF4-9E0C-3FACB97B07C7}"/>
          </ac:cxnSpMkLst>
        </pc:cxnChg>
      </pc:sldChg>
      <pc:sldChg chg="addSp delSp modSp mod">
        <pc:chgData name="Stuart C Wilde MBE" userId="effe1fc91cccb1d5" providerId="LiveId" clId="{0B7434C0-F6C9-5341-B016-8AA67EE59543}" dt="2023-12-07T16:39:38.143" v="1817" actId="1076"/>
        <pc:sldMkLst>
          <pc:docMk/>
          <pc:sldMk cId="666556267" sldId="373"/>
        </pc:sldMkLst>
        <pc:spChg chg="mod">
          <ac:chgData name="Stuart C Wilde MBE" userId="effe1fc91cccb1d5" providerId="LiveId" clId="{0B7434C0-F6C9-5341-B016-8AA67EE59543}" dt="2023-12-07T16:39:38.143" v="1817" actId="1076"/>
          <ac:spMkLst>
            <pc:docMk/>
            <pc:sldMk cId="666556267" sldId="373"/>
            <ac:spMk id="2" creationId="{89800A8C-28D2-DB83-F4BA-020EEA793FE5}"/>
          </ac:spMkLst>
        </pc:spChg>
        <pc:spChg chg="add mod">
          <ac:chgData name="Stuart C Wilde MBE" userId="effe1fc91cccb1d5" providerId="LiveId" clId="{0B7434C0-F6C9-5341-B016-8AA67EE59543}" dt="2023-12-05T20:20:37.981" v="1124" actId="20577"/>
          <ac:spMkLst>
            <pc:docMk/>
            <pc:sldMk cId="666556267" sldId="373"/>
            <ac:spMk id="3" creationId="{CD49D518-41C2-2E36-C706-B7D7789454C3}"/>
          </ac:spMkLst>
        </pc:spChg>
        <pc:spChg chg="del">
          <ac:chgData name="Stuart C Wilde MBE" userId="effe1fc91cccb1d5" providerId="LiveId" clId="{0B7434C0-F6C9-5341-B016-8AA67EE59543}" dt="2023-12-05T19:58:24.585" v="467" actId="478"/>
          <ac:spMkLst>
            <pc:docMk/>
            <pc:sldMk cId="666556267" sldId="373"/>
            <ac:spMk id="4" creationId="{60735DC8-A105-4BD0-A57F-2FFC38AECE84}"/>
          </ac:spMkLst>
        </pc:spChg>
        <pc:spChg chg="mod">
          <ac:chgData name="Stuart C Wilde MBE" userId="effe1fc91cccb1d5" providerId="LiveId" clId="{0B7434C0-F6C9-5341-B016-8AA67EE59543}" dt="2023-12-07T16:39:38.143" v="1817" actId="1076"/>
          <ac:spMkLst>
            <pc:docMk/>
            <pc:sldMk cId="666556267" sldId="373"/>
            <ac:spMk id="6" creationId="{90CC0A86-806A-052B-FD58-37297F1B666F}"/>
          </ac:spMkLst>
        </pc:spChg>
        <pc:spChg chg="mod">
          <ac:chgData name="Stuart C Wilde MBE" userId="effe1fc91cccb1d5" providerId="LiveId" clId="{0B7434C0-F6C9-5341-B016-8AA67EE59543}" dt="2023-12-07T16:39:38.143" v="1817" actId="1076"/>
          <ac:spMkLst>
            <pc:docMk/>
            <pc:sldMk cId="666556267" sldId="373"/>
            <ac:spMk id="12" creationId="{DF6AD73E-73D9-ADB1-3232-5CABF6DBA212}"/>
          </ac:spMkLst>
        </pc:spChg>
        <pc:spChg chg="mod">
          <ac:chgData name="Stuart C Wilde MBE" userId="effe1fc91cccb1d5" providerId="LiveId" clId="{0B7434C0-F6C9-5341-B016-8AA67EE59543}" dt="2023-12-07T16:39:38.143" v="1817" actId="1076"/>
          <ac:spMkLst>
            <pc:docMk/>
            <pc:sldMk cId="666556267" sldId="373"/>
            <ac:spMk id="13" creationId="{4981925B-D017-6EBC-0347-E0DA3ED8F225}"/>
          </ac:spMkLst>
        </pc:spChg>
        <pc:spChg chg="del">
          <ac:chgData name="Stuart C Wilde MBE" userId="effe1fc91cccb1d5" providerId="LiveId" clId="{0B7434C0-F6C9-5341-B016-8AA67EE59543}" dt="2023-12-05T19:58:24.585" v="467" actId="478"/>
          <ac:spMkLst>
            <pc:docMk/>
            <pc:sldMk cId="666556267" sldId="373"/>
            <ac:spMk id="14" creationId="{8F43C2BE-FC11-4556-86F2-8EE2FBBF10D2}"/>
          </ac:spMkLst>
        </pc:spChg>
        <pc:spChg chg="mod">
          <ac:chgData name="Stuart C Wilde MBE" userId="effe1fc91cccb1d5" providerId="LiveId" clId="{0B7434C0-F6C9-5341-B016-8AA67EE59543}" dt="2023-12-07T16:39:38.143" v="1817" actId="1076"/>
          <ac:spMkLst>
            <pc:docMk/>
            <pc:sldMk cId="666556267" sldId="373"/>
            <ac:spMk id="15" creationId="{19235A20-F567-CB2A-AED6-FECE6E796332}"/>
          </ac:spMkLst>
        </pc:spChg>
        <pc:spChg chg="mod">
          <ac:chgData name="Stuart C Wilde MBE" userId="effe1fc91cccb1d5" providerId="LiveId" clId="{0B7434C0-F6C9-5341-B016-8AA67EE59543}" dt="2023-12-07T16:39:38.143" v="1817" actId="1076"/>
          <ac:spMkLst>
            <pc:docMk/>
            <pc:sldMk cId="666556267" sldId="373"/>
            <ac:spMk id="17" creationId="{25F5AF51-7C63-7A5E-A252-70C6247B13C2}"/>
          </ac:spMkLst>
        </pc:spChg>
        <pc:spChg chg="mod">
          <ac:chgData name="Stuart C Wilde MBE" userId="effe1fc91cccb1d5" providerId="LiveId" clId="{0B7434C0-F6C9-5341-B016-8AA67EE59543}" dt="2023-12-07T16:39:38.143" v="1817" actId="1076"/>
          <ac:spMkLst>
            <pc:docMk/>
            <pc:sldMk cId="666556267" sldId="373"/>
            <ac:spMk id="21" creationId="{75A5E468-510F-80EC-47E4-1B58F5F85F74}"/>
          </ac:spMkLst>
        </pc:spChg>
        <pc:spChg chg="mod">
          <ac:chgData name="Stuart C Wilde MBE" userId="effe1fc91cccb1d5" providerId="LiveId" clId="{0B7434C0-F6C9-5341-B016-8AA67EE59543}" dt="2023-12-07T16:39:38.143" v="1817" actId="1076"/>
          <ac:spMkLst>
            <pc:docMk/>
            <pc:sldMk cId="666556267" sldId="373"/>
            <ac:spMk id="23" creationId="{7A9BEF2F-42EB-7067-EFC5-C30A5E96658B}"/>
          </ac:spMkLst>
        </pc:spChg>
        <pc:spChg chg="del">
          <ac:chgData name="Stuart C Wilde MBE" userId="effe1fc91cccb1d5" providerId="LiveId" clId="{0B7434C0-F6C9-5341-B016-8AA67EE59543}" dt="2023-12-05T19:58:24.585" v="467" actId="478"/>
          <ac:spMkLst>
            <pc:docMk/>
            <pc:sldMk cId="666556267" sldId="373"/>
            <ac:spMk id="25" creationId="{F54BD576-CC82-43DA-A008-C28EF60A448A}"/>
          </ac:spMkLst>
        </pc:spChg>
        <pc:spChg chg="del">
          <ac:chgData name="Stuart C Wilde MBE" userId="effe1fc91cccb1d5" providerId="LiveId" clId="{0B7434C0-F6C9-5341-B016-8AA67EE59543}" dt="2023-12-05T20:20:40.969" v="1125" actId="478"/>
          <ac:spMkLst>
            <pc:docMk/>
            <pc:sldMk cId="666556267" sldId="373"/>
            <ac:spMk id="29" creationId="{C5A8C257-B6E4-D850-0685-E36894744DCB}"/>
          </ac:spMkLst>
        </pc:spChg>
        <pc:spChg chg="mod">
          <ac:chgData name="Stuart C Wilde MBE" userId="effe1fc91cccb1d5" providerId="LiveId" clId="{0B7434C0-F6C9-5341-B016-8AA67EE59543}" dt="2023-12-07T16:39:38.143" v="1817" actId="1076"/>
          <ac:spMkLst>
            <pc:docMk/>
            <pc:sldMk cId="666556267" sldId="373"/>
            <ac:spMk id="44" creationId="{537BD8D2-3EF1-F3FE-D13A-77DD32FBC937}"/>
          </ac:spMkLst>
        </pc:spChg>
        <pc:picChg chg="mod">
          <ac:chgData name="Stuart C Wilde MBE" userId="effe1fc91cccb1d5" providerId="LiveId" clId="{0B7434C0-F6C9-5341-B016-8AA67EE59543}" dt="2023-12-07T16:39:38.143" v="1817" actId="1076"/>
          <ac:picMkLst>
            <pc:docMk/>
            <pc:sldMk cId="666556267" sldId="373"/>
            <ac:picMk id="5" creationId="{C39C7DBF-39C0-6D61-BC67-E948692852DC}"/>
          </ac:picMkLst>
        </pc:picChg>
        <pc:picChg chg="mod">
          <ac:chgData name="Stuart C Wilde MBE" userId="effe1fc91cccb1d5" providerId="LiveId" clId="{0B7434C0-F6C9-5341-B016-8AA67EE59543}" dt="2023-12-07T16:39:38.143" v="1817" actId="1076"/>
          <ac:picMkLst>
            <pc:docMk/>
            <pc:sldMk cId="666556267" sldId="373"/>
            <ac:picMk id="28" creationId="{F8FF0275-1E28-E28C-B350-C9908CFE1BA4}"/>
          </ac:picMkLst>
        </pc:picChg>
        <pc:cxnChg chg="mod">
          <ac:chgData name="Stuart C Wilde MBE" userId="effe1fc91cccb1d5" providerId="LiveId" clId="{0B7434C0-F6C9-5341-B016-8AA67EE59543}" dt="2023-12-07T16:39:38.143" v="1817" actId="1076"/>
          <ac:cxnSpMkLst>
            <pc:docMk/>
            <pc:sldMk cId="666556267" sldId="373"/>
            <ac:cxnSpMk id="7" creationId="{41A22047-D561-03E7-3BB3-4A00D00700B3}"/>
          </ac:cxnSpMkLst>
        </pc:cxnChg>
        <pc:cxnChg chg="del">
          <ac:chgData name="Stuart C Wilde MBE" userId="effe1fc91cccb1d5" providerId="LiveId" clId="{0B7434C0-F6C9-5341-B016-8AA67EE59543}" dt="2023-12-05T19:58:24.585" v="467" actId="478"/>
          <ac:cxnSpMkLst>
            <pc:docMk/>
            <pc:sldMk cId="666556267" sldId="373"/>
            <ac:cxnSpMk id="8" creationId="{50060E80-F1C3-4E50-B873-7CFDEEA90049}"/>
          </ac:cxnSpMkLst>
        </pc:cxnChg>
        <pc:cxnChg chg="del">
          <ac:chgData name="Stuart C Wilde MBE" userId="effe1fc91cccb1d5" providerId="LiveId" clId="{0B7434C0-F6C9-5341-B016-8AA67EE59543}" dt="2023-12-05T19:58:24.585" v="467" actId="478"/>
          <ac:cxnSpMkLst>
            <pc:docMk/>
            <pc:sldMk cId="666556267" sldId="373"/>
            <ac:cxnSpMk id="9" creationId="{01C52B09-2839-4160-A3C1-6BB201E5D53A}"/>
          </ac:cxnSpMkLst>
        </pc:cxnChg>
        <pc:cxnChg chg="del">
          <ac:chgData name="Stuart C Wilde MBE" userId="effe1fc91cccb1d5" providerId="LiveId" clId="{0B7434C0-F6C9-5341-B016-8AA67EE59543}" dt="2023-12-05T19:58:24.585" v="467" actId="478"/>
          <ac:cxnSpMkLst>
            <pc:docMk/>
            <pc:sldMk cId="666556267" sldId="373"/>
            <ac:cxnSpMk id="10" creationId="{FC6C2AB6-E695-4520-9F38-6B6A0DE36B04}"/>
          </ac:cxnSpMkLst>
        </pc:cxnChg>
        <pc:cxnChg chg="del">
          <ac:chgData name="Stuart C Wilde MBE" userId="effe1fc91cccb1d5" providerId="LiveId" clId="{0B7434C0-F6C9-5341-B016-8AA67EE59543}" dt="2023-12-05T19:58:24.585" v="467" actId="478"/>
          <ac:cxnSpMkLst>
            <pc:docMk/>
            <pc:sldMk cId="666556267" sldId="373"/>
            <ac:cxnSpMk id="11" creationId="{8F28B946-C7F6-4BF4-9E0C-3FACB97B07C7}"/>
          </ac:cxnSpMkLst>
        </pc:cxnChg>
        <pc:cxnChg chg="mod">
          <ac:chgData name="Stuart C Wilde MBE" userId="effe1fc91cccb1d5" providerId="LiveId" clId="{0B7434C0-F6C9-5341-B016-8AA67EE59543}" dt="2023-12-07T16:39:38.143" v="1817" actId="1076"/>
          <ac:cxnSpMkLst>
            <pc:docMk/>
            <pc:sldMk cId="666556267" sldId="373"/>
            <ac:cxnSpMk id="16" creationId="{A566DDD1-E6F0-D6AC-B3C9-49A9E2F2FFE4}"/>
          </ac:cxnSpMkLst>
        </pc:cxnChg>
        <pc:cxnChg chg="mod">
          <ac:chgData name="Stuart C Wilde MBE" userId="effe1fc91cccb1d5" providerId="LiveId" clId="{0B7434C0-F6C9-5341-B016-8AA67EE59543}" dt="2023-12-07T16:39:38.143" v="1817" actId="1076"/>
          <ac:cxnSpMkLst>
            <pc:docMk/>
            <pc:sldMk cId="666556267" sldId="373"/>
            <ac:cxnSpMk id="18" creationId="{2EE35BE5-4F63-690F-831F-BB1E6A923E73}"/>
          </ac:cxnSpMkLst>
        </pc:cxnChg>
        <pc:cxnChg chg="mod">
          <ac:chgData name="Stuart C Wilde MBE" userId="effe1fc91cccb1d5" providerId="LiveId" clId="{0B7434C0-F6C9-5341-B016-8AA67EE59543}" dt="2023-12-07T16:39:38.143" v="1817" actId="1076"/>
          <ac:cxnSpMkLst>
            <pc:docMk/>
            <pc:sldMk cId="666556267" sldId="373"/>
            <ac:cxnSpMk id="20" creationId="{6FA50149-67EE-5E85-E368-9D2E7DD83C89}"/>
          </ac:cxnSpMkLst>
        </pc:cxnChg>
        <pc:cxnChg chg="mod">
          <ac:chgData name="Stuart C Wilde MBE" userId="effe1fc91cccb1d5" providerId="LiveId" clId="{0B7434C0-F6C9-5341-B016-8AA67EE59543}" dt="2023-12-07T16:39:38.143" v="1817" actId="1076"/>
          <ac:cxnSpMkLst>
            <pc:docMk/>
            <pc:sldMk cId="666556267" sldId="373"/>
            <ac:cxnSpMk id="22" creationId="{A4912836-9D59-99D1-6D14-8E6B948DDE38}"/>
          </ac:cxnSpMkLst>
        </pc:cxnChg>
      </pc:sldChg>
      <pc:sldChg chg="addSp delSp modSp mod">
        <pc:chgData name="Stuart C Wilde MBE" userId="effe1fc91cccb1d5" providerId="LiveId" clId="{0B7434C0-F6C9-5341-B016-8AA67EE59543}" dt="2023-12-07T16:39:48.546" v="1818" actId="1076"/>
        <pc:sldMkLst>
          <pc:docMk/>
          <pc:sldMk cId="2642729713" sldId="374"/>
        </pc:sldMkLst>
        <pc:spChg chg="mod">
          <ac:chgData name="Stuart C Wilde MBE" userId="effe1fc91cccb1d5" providerId="LiveId" clId="{0B7434C0-F6C9-5341-B016-8AA67EE59543}" dt="2023-12-07T16:39:48.546" v="1818" actId="1076"/>
          <ac:spMkLst>
            <pc:docMk/>
            <pc:sldMk cId="2642729713" sldId="374"/>
            <ac:spMk id="2" creationId="{B1829252-3D33-364C-DE7B-BB53233C8F14}"/>
          </ac:spMkLst>
        </pc:spChg>
        <pc:spChg chg="mod">
          <ac:chgData name="Stuart C Wilde MBE" userId="effe1fc91cccb1d5" providerId="LiveId" clId="{0B7434C0-F6C9-5341-B016-8AA67EE59543}" dt="2023-12-07T16:39:48.546" v="1818" actId="1076"/>
          <ac:spMkLst>
            <pc:docMk/>
            <pc:sldMk cId="2642729713" sldId="374"/>
            <ac:spMk id="3" creationId="{5C602819-3C34-4BE8-D9B6-0CED2E47CF70}"/>
          </ac:spMkLst>
        </pc:spChg>
        <pc:spChg chg="del">
          <ac:chgData name="Stuart C Wilde MBE" userId="effe1fc91cccb1d5" providerId="LiveId" clId="{0B7434C0-F6C9-5341-B016-8AA67EE59543}" dt="2023-12-05T19:58:28.922" v="468" actId="478"/>
          <ac:spMkLst>
            <pc:docMk/>
            <pc:sldMk cId="2642729713" sldId="374"/>
            <ac:spMk id="4" creationId="{60735DC8-A105-4BD0-A57F-2FFC38AECE84}"/>
          </ac:spMkLst>
        </pc:spChg>
        <pc:spChg chg="add mod">
          <ac:chgData name="Stuart C Wilde MBE" userId="effe1fc91cccb1d5" providerId="LiveId" clId="{0B7434C0-F6C9-5341-B016-8AA67EE59543}" dt="2023-12-05T20:21:29.777" v="1129" actId="20577"/>
          <ac:spMkLst>
            <pc:docMk/>
            <pc:sldMk cId="2642729713" sldId="374"/>
            <ac:spMk id="5" creationId="{F30F70A5-B485-279A-6CCC-D9DABFA9113D}"/>
          </ac:spMkLst>
        </pc:spChg>
        <pc:spChg chg="mod">
          <ac:chgData name="Stuart C Wilde MBE" userId="effe1fc91cccb1d5" providerId="LiveId" clId="{0B7434C0-F6C9-5341-B016-8AA67EE59543}" dt="2023-12-07T16:39:48.546" v="1818" actId="1076"/>
          <ac:spMkLst>
            <pc:docMk/>
            <pc:sldMk cId="2642729713" sldId="374"/>
            <ac:spMk id="6" creationId="{945B4608-41DD-27E4-0B76-BBBAC52810E5}"/>
          </ac:spMkLst>
        </pc:spChg>
        <pc:spChg chg="del">
          <ac:chgData name="Stuart C Wilde MBE" userId="effe1fc91cccb1d5" providerId="LiveId" clId="{0B7434C0-F6C9-5341-B016-8AA67EE59543}" dt="2023-12-05T19:58:28.922" v="468" actId="478"/>
          <ac:spMkLst>
            <pc:docMk/>
            <pc:sldMk cId="2642729713" sldId="374"/>
            <ac:spMk id="14" creationId="{8F43C2BE-FC11-4556-86F2-8EE2FBBF10D2}"/>
          </ac:spMkLst>
        </pc:spChg>
        <pc:spChg chg="mod">
          <ac:chgData name="Stuart C Wilde MBE" userId="effe1fc91cccb1d5" providerId="LiveId" clId="{0B7434C0-F6C9-5341-B016-8AA67EE59543}" dt="2023-12-07T16:39:48.546" v="1818" actId="1076"/>
          <ac:spMkLst>
            <pc:docMk/>
            <pc:sldMk cId="2642729713" sldId="374"/>
            <ac:spMk id="16" creationId="{395723AF-B544-148D-7E4D-187D0FAE0B6E}"/>
          </ac:spMkLst>
        </pc:spChg>
        <pc:spChg chg="mod">
          <ac:chgData name="Stuart C Wilde MBE" userId="effe1fc91cccb1d5" providerId="LiveId" clId="{0B7434C0-F6C9-5341-B016-8AA67EE59543}" dt="2023-12-07T16:39:48.546" v="1818" actId="1076"/>
          <ac:spMkLst>
            <pc:docMk/>
            <pc:sldMk cId="2642729713" sldId="374"/>
            <ac:spMk id="24" creationId="{92CDCC6A-AFB8-0A7F-B668-E6585BAC4EB5}"/>
          </ac:spMkLst>
        </pc:spChg>
        <pc:spChg chg="del">
          <ac:chgData name="Stuart C Wilde MBE" userId="effe1fc91cccb1d5" providerId="LiveId" clId="{0B7434C0-F6C9-5341-B016-8AA67EE59543}" dt="2023-12-05T19:58:28.922" v="468" actId="478"/>
          <ac:spMkLst>
            <pc:docMk/>
            <pc:sldMk cId="2642729713" sldId="374"/>
            <ac:spMk id="25" creationId="{F54BD576-CC82-43DA-A008-C28EF60A448A}"/>
          </ac:spMkLst>
        </pc:spChg>
        <pc:spChg chg="mod">
          <ac:chgData name="Stuart C Wilde MBE" userId="effe1fc91cccb1d5" providerId="LiveId" clId="{0B7434C0-F6C9-5341-B016-8AA67EE59543}" dt="2023-12-07T16:39:48.546" v="1818" actId="1076"/>
          <ac:spMkLst>
            <pc:docMk/>
            <pc:sldMk cId="2642729713" sldId="374"/>
            <ac:spMk id="26" creationId="{92CDCC6A-AFB8-0A7F-B668-E6585BAC4EB5}"/>
          </ac:spMkLst>
        </pc:spChg>
        <pc:spChg chg="del">
          <ac:chgData name="Stuart C Wilde MBE" userId="effe1fc91cccb1d5" providerId="LiveId" clId="{0B7434C0-F6C9-5341-B016-8AA67EE59543}" dt="2023-12-05T20:20:46.872" v="1126" actId="478"/>
          <ac:spMkLst>
            <pc:docMk/>
            <pc:sldMk cId="2642729713" sldId="374"/>
            <ac:spMk id="29" creationId="{C5A8C257-B6E4-D850-0685-E36894744DCB}"/>
          </ac:spMkLst>
        </pc:spChg>
        <pc:spChg chg="mod">
          <ac:chgData name="Stuart C Wilde MBE" userId="effe1fc91cccb1d5" providerId="LiveId" clId="{0B7434C0-F6C9-5341-B016-8AA67EE59543}" dt="2023-12-07T16:39:48.546" v="1818" actId="1076"/>
          <ac:spMkLst>
            <pc:docMk/>
            <pc:sldMk cId="2642729713" sldId="374"/>
            <ac:spMk id="36" creationId="{D350326A-ACFD-44EB-64AC-9C91BA571016}"/>
          </ac:spMkLst>
        </pc:spChg>
        <pc:picChg chg="mod">
          <ac:chgData name="Stuart C Wilde MBE" userId="effe1fc91cccb1d5" providerId="LiveId" clId="{0B7434C0-F6C9-5341-B016-8AA67EE59543}" dt="2023-12-07T16:39:48.546" v="1818" actId="1076"/>
          <ac:picMkLst>
            <pc:docMk/>
            <pc:sldMk cId="2642729713" sldId="374"/>
            <ac:picMk id="15" creationId="{0E7412FE-76BC-8F34-ACCD-1B6C5CF3A6AD}"/>
          </ac:picMkLst>
        </pc:picChg>
        <pc:picChg chg="mod">
          <ac:chgData name="Stuart C Wilde MBE" userId="effe1fc91cccb1d5" providerId="LiveId" clId="{0B7434C0-F6C9-5341-B016-8AA67EE59543}" dt="2023-12-07T16:39:48.546" v="1818" actId="1076"/>
          <ac:picMkLst>
            <pc:docMk/>
            <pc:sldMk cId="2642729713" sldId="374"/>
            <ac:picMk id="19" creationId="{9A4D3102-3722-31F9-A042-D07A4A4DFE86}"/>
          </ac:picMkLst>
        </pc:picChg>
        <pc:picChg chg="mod">
          <ac:chgData name="Stuart C Wilde MBE" userId="effe1fc91cccb1d5" providerId="LiveId" clId="{0B7434C0-F6C9-5341-B016-8AA67EE59543}" dt="2023-12-07T16:39:48.546" v="1818" actId="1076"/>
          <ac:picMkLst>
            <pc:docMk/>
            <pc:sldMk cId="2642729713" sldId="374"/>
            <ac:picMk id="27" creationId="{5BF89BD6-4B2C-66D9-3531-ED24A38EE4C7}"/>
          </ac:picMkLst>
        </pc:picChg>
        <pc:cxnChg chg="mod">
          <ac:chgData name="Stuart C Wilde MBE" userId="effe1fc91cccb1d5" providerId="LiveId" clId="{0B7434C0-F6C9-5341-B016-8AA67EE59543}" dt="2023-12-07T16:39:48.546" v="1818" actId="1076"/>
          <ac:cxnSpMkLst>
            <pc:docMk/>
            <pc:sldMk cId="2642729713" sldId="374"/>
            <ac:cxnSpMk id="7" creationId="{6740D305-56D4-0A08-FE4C-1958192029D0}"/>
          </ac:cxnSpMkLst>
        </pc:cxnChg>
        <pc:cxnChg chg="del">
          <ac:chgData name="Stuart C Wilde MBE" userId="effe1fc91cccb1d5" providerId="LiveId" clId="{0B7434C0-F6C9-5341-B016-8AA67EE59543}" dt="2023-12-05T19:58:28.922" v="468" actId="478"/>
          <ac:cxnSpMkLst>
            <pc:docMk/>
            <pc:sldMk cId="2642729713" sldId="374"/>
            <ac:cxnSpMk id="8" creationId="{50060E80-F1C3-4E50-B873-7CFDEEA90049}"/>
          </ac:cxnSpMkLst>
        </pc:cxnChg>
        <pc:cxnChg chg="del">
          <ac:chgData name="Stuart C Wilde MBE" userId="effe1fc91cccb1d5" providerId="LiveId" clId="{0B7434C0-F6C9-5341-B016-8AA67EE59543}" dt="2023-12-05T19:58:28.922" v="468" actId="478"/>
          <ac:cxnSpMkLst>
            <pc:docMk/>
            <pc:sldMk cId="2642729713" sldId="374"/>
            <ac:cxnSpMk id="9" creationId="{01C52B09-2839-4160-A3C1-6BB201E5D53A}"/>
          </ac:cxnSpMkLst>
        </pc:cxnChg>
        <pc:cxnChg chg="del">
          <ac:chgData name="Stuart C Wilde MBE" userId="effe1fc91cccb1d5" providerId="LiveId" clId="{0B7434C0-F6C9-5341-B016-8AA67EE59543}" dt="2023-12-05T19:58:28.922" v="468" actId="478"/>
          <ac:cxnSpMkLst>
            <pc:docMk/>
            <pc:sldMk cId="2642729713" sldId="374"/>
            <ac:cxnSpMk id="10" creationId="{FC6C2AB6-E695-4520-9F38-6B6A0DE36B04}"/>
          </ac:cxnSpMkLst>
        </pc:cxnChg>
        <pc:cxnChg chg="del">
          <ac:chgData name="Stuart C Wilde MBE" userId="effe1fc91cccb1d5" providerId="LiveId" clId="{0B7434C0-F6C9-5341-B016-8AA67EE59543}" dt="2023-12-05T19:58:28.922" v="468" actId="478"/>
          <ac:cxnSpMkLst>
            <pc:docMk/>
            <pc:sldMk cId="2642729713" sldId="374"/>
            <ac:cxnSpMk id="11" creationId="{8F28B946-C7F6-4BF4-9E0C-3FACB97B07C7}"/>
          </ac:cxnSpMkLst>
        </pc:cxnChg>
        <pc:cxnChg chg="mod">
          <ac:chgData name="Stuart C Wilde MBE" userId="effe1fc91cccb1d5" providerId="LiveId" clId="{0B7434C0-F6C9-5341-B016-8AA67EE59543}" dt="2023-12-07T16:39:48.546" v="1818" actId="1076"/>
          <ac:cxnSpMkLst>
            <pc:docMk/>
            <pc:sldMk cId="2642729713" sldId="374"/>
            <ac:cxnSpMk id="17" creationId="{24E66A12-F3F5-DD8C-2E02-C47E80BA91CA}"/>
          </ac:cxnSpMkLst>
        </pc:cxnChg>
        <pc:cxnChg chg="mod">
          <ac:chgData name="Stuart C Wilde MBE" userId="effe1fc91cccb1d5" providerId="LiveId" clId="{0B7434C0-F6C9-5341-B016-8AA67EE59543}" dt="2023-12-07T16:39:48.546" v="1818" actId="1076"/>
          <ac:cxnSpMkLst>
            <pc:docMk/>
            <pc:sldMk cId="2642729713" sldId="374"/>
            <ac:cxnSpMk id="22" creationId="{E1CBCB0D-38F7-8934-B7DF-27C12151898A}"/>
          </ac:cxnSpMkLst>
        </pc:cxnChg>
        <pc:cxnChg chg="mod">
          <ac:chgData name="Stuart C Wilde MBE" userId="effe1fc91cccb1d5" providerId="LiveId" clId="{0B7434C0-F6C9-5341-B016-8AA67EE59543}" dt="2023-12-07T16:39:48.546" v="1818" actId="1076"/>
          <ac:cxnSpMkLst>
            <pc:docMk/>
            <pc:sldMk cId="2642729713" sldId="374"/>
            <ac:cxnSpMk id="33" creationId="{F47AB8A5-4733-04E2-92FE-6E0124FB0DEC}"/>
          </ac:cxnSpMkLst>
        </pc:cxnChg>
        <pc:cxnChg chg="mod">
          <ac:chgData name="Stuart C Wilde MBE" userId="effe1fc91cccb1d5" providerId="LiveId" clId="{0B7434C0-F6C9-5341-B016-8AA67EE59543}" dt="2023-12-07T16:39:48.546" v="1818" actId="1076"/>
          <ac:cxnSpMkLst>
            <pc:docMk/>
            <pc:sldMk cId="2642729713" sldId="374"/>
            <ac:cxnSpMk id="37" creationId="{BC678FE9-FAC6-09E7-6D5B-5521E169E9C9}"/>
          </ac:cxnSpMkLst>
        </pc:cxnChg>
      </pc:sldChg>
      <pc:sldChg chg="addSp delSp modSp mod">
        <pc:chgData name="Stuart C Wilde MBE" userId="effe1fc91cccb1d5" providerId="LiveId" clId="{0B7434C0-F6C9-5341-B016-8AA67EE59543}" dt="2023-12-07T16:40:04.595" v="1819" actId="1076"/>
        <pc:sldMkLst>
          <pc:docMk/>
          <pc:sldMk cId="3791068597" sldId="375"/>
        </pc:sldMkLst>
        <pc:spChg chg="mod">
          <ac:chgData name="Stuart C Wilde MBE" userId="effe1fc91cccb1d5" providerId="LiveId" clId="{0B7434C0-F6C9-5341-B016-8AA67EE59543}" dt="2023-12-07T16:40:04.595" v="1819" actId="1076"/>
          <ac:spMkLst>
            <pc:docMk/>
            <pc:sldMk cId="3791068597" sldId="375"/>
            <ac:spMk id="2" creationId="{5A93B09E-7111-B24C-76E8-E33E4C71FF27}"/>
          </ac:spMkLst>
        </pc:spChg>
        <pc:spChg chg="mod">
          <ac:chgData name="Stuart C Wilde MBE" userId="effe1fc91cccb1d5" providerId="LiveId" clId="{0B7434C0-F6C9-5341-B016-8AA67EE59543}" dt="2023-12-07T16:40:04.595" v="1819" actId="1076"/>
          <ac:spMkLst>
            <pc:docMk/>
            <pc:sldMk cId="3791068597" sldId="375"/>
            <ac:spMk id="3" creationId="{F33F70EC-3CF5-F744-FA00-A2CCE49C7382}"/>
          </ac:spMkLst>
        </pc:spChg>
        <pc:spChg chg="del">
          <ac:chgData name="Stuart C Wilde MBE" userId="effe1fc91cccb1d5" providerId="LiveId" clId="{0B7434C0-F6C9-5341-B016-8AA67EE59543}" dt="2023-12-05T19:58:33.985" v="469" actId="478"/>
          <ac:spMkLst>
            <pc:docMk/>
            <pc:sldMk cId="3791068597" sldId="375"/>
            <ac:spMk id="4" creationId="{60735DC8-A105-4BD0-A57F-2FFC38AECE84}"/>
          </ac:spMkLst>
        </pc:spChg>
        <pc:spChg chg="add mod">
          <ac:chgData name="Stuart C Wilde MBE" userId="effe1fc91cccb1d5" providerId="LiveId" clId="{0B7434C0-F6C9-5341-B016-8AA67EE59543}" dt="2023-12-05T20:21:40.240" v="1133" actId="20577"/>
          <ac:spMkLst>
            <pc:docMk/>
            <pc:sldMk cId="3791068597" sldId="375"/>
            <ac:spMk id="7" creationId="{989C9679-EBF1-5CAC-825D-EC963B35BB83}"/>
          </ac:spMkLst>
        </pc:spChg>
        <pc:spChg chg="mod">
          <ac:chgData name="Stuart C Wilde MBE" userId="effe1fc91cccb1d5" providerId="LiveId" clId="{0B7434C0-F6C9-5341-B016-8AA67EE59543}" dt="2023-12-07T16:40:04.595" v="1819" actId="1076"/>
          <ac:spMkLst>
            <pc:docMk/>
            <pc:sldMk cId="3791068597" sldId="375"/>
            <ac:spMk id="13" creationId="{B773A3A9-133B-B7E4-912A-002CFD960D3A}"/>
          </ac:spMkLst>
        </pc:spChg>
        <pc:spChg chg="del">
          <ac:chgData name="Stuart C Wilde MBE" userId="effe1fc91cccb1d5" providerId="LiveId" clId="{0B7434C0-F6C9-5341-B016-8AA67EE59543}" dt="2023-12-05T19:58:33.985" v="469" actId="478"/>
          <ac:spMkLst>
            <pc:docMk/>
            <pc:sldMk cId="3791068597" sldId="375"/>
            <ac:spMk id="14" creationId="{8F43C2BE-FC11-4556-86F2-8EE2FBBF10D2}"/>
          </ac:spMkLst>
        </pc:spChg>
        <pc:spChg chg="mod">
          <ac:chgData name="Stuart C Wilde MBE" userId="effe1fc91cccb1d5" providerId="LiveId" clId="{0B7434C0-F6C9-5341-B016-8AA67EE59543}" dt="2023-12-07T16:40:04.595" v="1819" actId="1076"/>
          <ac:spMkLst>
            <pc:docMk/>
            <pc:sldMk cId="3791068597" sldId="375"/>
            <ac:spMk id="15" creationId="{B1829252-3D33-364C-DE7B-BB53233C8F14}"/>
          </ac:spMkLst>
        </pc:spChg>
        <pc:spChg chg="mod">
          <ac:chgData name="Stuart C Wilde MBE" userId="effe1fc91cccb1d5" providerId="LiveId" clId="{0B7434C0-F6C9-5341-B016-8AA67EE59543}" dt="2023-12-07T16:40:04.595" v="1819" actId="1076"/>
          <ac:spMkLst>
            <pc:docMk/>
            <pc:sldMk cId="3791068597" sldId="375"/>
            <ac:spMk id="17"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8"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9"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21" creationId="{172ACC77-9E80-C056-5103-E5C4FE3B4832}"/>
          </ac:spMkLst>
        </pc:spChg>
        <pc:spChg chg="mod">
          <ac:chgData name="Stuart C Wilde MBE" userId="effe1fc91cccb1d5" providerId="LiveId" clId="{0B7434C0-F6C9-5341-B016-8AA67EE59543}" dt="2023-12-07T16:40:04.595" v="1819" actId="1076"/>
          <ac:spMkLst>
            <pc:docMk/>
            <pc:sldMk cId="3791068597" sldId="375"/>
            <ac:spMk id="22" creationId="{24248694-A22C-680E-D9F5-337848D88447}"/>
          </ac:spMkLst>
        </pc:spChg>
        <pc:spChg chg="mod">
          <ac:chgData name="Stuart C Wilde MBE" userId="effe1fc91cccb1d5" providerId="LiveId" clId="{0B7434C0-F6C9-5341-B016-8AA67EE59543}" dt="2023-12-07T16:40:04.595" v="1819" actId="1076"/>
          <ac:spMkLst>
            <pc:docMk/>
            <pc:sldMk cId="3791068597" sldId="375"/>
            <ac:spMk id="23" creationId="{E86CE374-F8D9-1D63-DBD3-6C4B3141C361}"/>
          </ac:spMkLst>
        </pc:spChg>
        <pc:spChg chg="del">
          <ac:chgData name="Stuart C Wilde MBE" userId="effe1fc91cccb1d5" providerId="LiveId" clId="{0B7434C0-F6C9-5341-B016-8AA67EE59543}" dt="2023-12-05T19:58:33.985" v="469" actId="478"/>
          <ac:spMkLst>
            <pc:docMk/>
            <pc:sldMk cId="3791068597" sldId="375"/>
            <ac:spMk id="25" creationId="{F54BD576-CC82-43DA-A008-C28EF60A448A}"/>
          </ac:spMkLst>
        </pc:spChg>
        <pc:spChg chg="del">
          <ac:chgData name="Stuart C Wilde MBE" userId="effe1fc91cccb1d5" providerId="LiveId" clId="{0B7434C0-F6C9-5341-B016-8AA67EE59543}" dt="2023-12-05T20:21:34.938" v="1130" actId="478"/>
          <ac:spMkLst>
            <pc:docMk/>
            <pc:sldMk cId="3791068597" sldId="375"/>
            <ac:spMk id="29" creationId="{C5A8C257-B6E4-D850-0685-E36894744DCB}"/>
          </ac:spMkLst>
        </pc:spChg>
        <pc:spChg chg="mod">
          <ac:chgData name="Stuart C Wilde MBE" userId="effe1fc91cccb1d5" providerId="LiveId" clId="{0B7434C0-F6C9-5341-B016-8AA67EE59543}" dt="2023-12-07T16:40:04.595" v="1819" actId="1076"/>
          <ac:spMkLst>
            <pc:docMk/>
            <pc:sldMk cId="3791068597" sldId="375"/>
            <ac:spMk id="30" creationId="{02943B4E-10B1-9A6A-6C30-1613D380FB2C}"/>
          </ac:spMkLst>
        </pc:spChg>
        <pc:spChg chg="mod">
          <ac:chgData name="Stuart C Wilde MBE" userId="effe1fc91cccb1d5" providerId="LiveId" clId="{0B7434C0-F6C9-5341-B016-8AA67EE59543}" dt="2023-12-07T16:40:04.595" v="1819" actId="1076"/>
          <ac:spMkLst>
            <pc:docMk/>
            <pc:sldMk cId="3791068597" sldId="375"/>
            <ac:spMk id="39" creationId="{6144C97A-1A13-61DC-CEC4-CD18FF7F7607}"/>
          </ac:spMkLst>
        </pc:spChg>
        <pc:spChg chg="mod">
          <ac:chgData name="Stuart C Wilde MBE" userId="effe1fc91cccb1d5" providerId="LiveId" clId="{0B7434C0-F6C9-5341-B016-8AA67EE59543}" dt="2023-12-07T16:40:04.595" v="1819" actId="1076"/>
          <ac:spMkLst>
            <pc:docMk/>
            <pc:sldMk cId="3791068597" sldId="375"/>
            <ac:spMk id="45" creationId="{5D869CC5-43F1-3F47-1185-378F45032E72}"/>
          </ac:spMkLst>
        </pc:spChg>
        <pc:spChg chg="mod">
          <ac:chgData name="Stuart C Wilde MBE" userId="effe1fc91cccb1d5" providerId="LiveId" clId="{0B7434C0-F6C9-5341-B016-8AA67EE59543}" dt="2023-12-07T16:40:04.595" v="1819" actId="1076"/>
          <ac:spMkLst>
            <pc:docMk/>
            <pc:sldMk cId="3791068597" sldId="375"/>
            <ac:spMk id="46" creationId="{806136B2-7339-8D63-DB4E-76F0808BFF0F}"/>
          </ac:spMkLst>
        </pc:spChg>
        <pc:spChg chg="mod">
          <ac:chgData name="Stuart C Wilde MBE" userId="effe1fc91cccb1d5" providerId="LiveId" clId="{0B7434C0-F6C9-5341-B016-8AA67EE59543}" dt="2023-12-07T16:40:04.595" v="1819" actId="1076"/>
          <ac:spMkLst>
            <pc:docMk/>
            <pc:sldMk cId="3791068597" sldId="375"/>
            <ac:spMk id="58" creationId="{C14F99BF-AD13-F5A7-1A23-1BEE00C1A682}"/>
          </ac:spMkLst>
        </pc:spChg>
        <pc:spChg chg="mod">
          <ac:chgData name="Stuart C Wilde MBE" userId="effe1fc91cccb1d5" providerId="LiveId" clId="{0B7434C0-F6C9-5341-B016-8AA67EE59543}" dt="2023-12-07T16:40:04.595" v="1819" actId="1076"/>
          <ac:spMkLst>
            <pc:docMk/>
            <pc:sldMk cId="3791068597" sldId="375"/>
            <ac:spMk id="59" creationId="{2F8F999E-EF4D-FEA2-87D7-30204193A90B}"/>
          </ac:spMkLst>
        </pc:spChg>
        <pc:spChg chg="mod">
          <ac:chgData name="Stuart C Wilde MBE" userId="effe1fc91cccb1d5" providerId="LiveId" clId="{0B7434C0-F6C9-5341-B016-8AA67EE59543}" dt="2023-12-07T16:40:04.595" v="1819" actId="1076"/>
          <ac:spMkLst>
            <pc:docMk/>
            <pc:sldMk cId="3791068597" sldId="375"/>
            <ac:spMk id="61" creationId="{3DA28632-352C-B195-8B8F-6C426BFED4EB}"/>
          </ac:spMkLst>
        </pc:spChg>
        <pc:spChg chg="mod">
          <ac:chgData name="Stuart C Wilde MBE" userId="effe1fc91cccb1d5" providerId="LiveId" clId="{0B7434C0-F6C9-5341-B016-8AA67EE59543}" dt="2023-12-07T16:40:04.595" v="1819" actId="1076"/>
          <ac:spMkLst>
            <pc:docMk/>
            <pc:sldMk cId="3791068597" sldId="375"/>
            <ac:spMk id="62" creationId="{F16A2DD9-E13B-55EF-0021-76658351D81C}"/>
          </ac:spMkLst>
        </pc:spChg>
        <pc:spChg chg="mod">
          <ac:chgData name="Stuart C Wilde MBE" userId="effe1fc91cccb1d5" providerId="LiveId" clId="{0B7434C0-F6C9-5341-B016-8AA67EE59543}" dt="2023-12-07T16:40:04.595" v="1819" actId="1076"/>
          <ac:spMkLst>
            <pc:docMk/>
            <pc:sldMk cId="3791068597" sldId="375"/>
            <ac:spMk id="66" creationId="{CF77086D-43B3-91E5-6CC8-E30EE5E6ED21}"/>
          </ac:spMkLst>
        </pc:spChg>
        <pc:spChg chg="mod">
          <ac:chgData name="Stuart C Wilde MBE" userId="effe1fc91cccb1d5" providerId="LiveId" clId="{0B7434C0-F6C9-5341-B016-8AA67EE59543}" dt="2023-12-07T16:40:04.595" v="1819" actId="1076"/>
          <ac:spMkLst>
            <pc:docMk/>
            <pc:sldMk cId="3791068597" sldId="375"/>
            <ac:spMk id="68" creationId="{45DDA4CD-D502-FAD2-DDA8-234D21CD9992}"/>
          </ac:spMkLst>
        </pc:spChg>
        <pc:spChg chg="mod">
          <ac:chgData name="Stuart C Wilde MBE" userId="effe1fc91cccb1d5" providerId="LiveId" clId="{0B7434C0-F6C9-5341-B016-8AA67EE59543}" dt="2023-12-07T16:40:04.595" v="1819" actId="1076"/>
          <ac:spMkLst>
            <pc:docMk/>
            <pc:sldMk cId="3791068597" sldId="375"/>
            <ac:spMk id="75" creationId="{856FDA80-0DD7-6E56-646A-BBD5991D7840}"/>
          </ac:spMkLst>
        </pc:spChg>
        <pc:picChg chg="mod">
          <ac:chgData name="Stuart C Wilde MBE" userId="effe1fc91cccb1d5" providerId="LiveId" clId="{0B7434C0-F6C9-5341-B016-8AA67EE59543}" dt="2023-12-07T16:40:04.595" v="1819" actId="1076"/>
          <ac:picMkLst>
            <pc:docMk/>
            <pc:sldMk cId="3791068597" sldId="375"/>
            <ac:picMk id="6" creationId="{C3007169-00E8-A529-A18F-E4B557618222}"/>
          </ac:picMkLst>
        </pc:picChg>
        <pc:picChg chg="mod">
          <ac:chgData name="Stuart C Wilde MBE" userId="effe1fc91cccb1d5" providerId="LiveId" clId="{0B7434C0-F6C9-5341-B016-8AA67EE59543}" dt="2023-12-07T16:40:04.595" v="1819" actId="1076"/>
          <ac:picMkLst>
            <pc:docMk/>
            <pc:sldMk cId="3791068597" sldId="375"/>
            <ac:picMk id="12" creationId="{F649CAAB-DF1C-86FF-C8EE-2F9A952EC7E5}"/>
          </ac:picMkLst>
        </pc:picChg>
        <pc:picChg chg="mod">
          <ac:chgData name="Stuart C Wilde MBE" userId="effe1fc91cccb1d5" providerId="LiveId" clId="{0B7434C0-F6C9-5341-B016-8AA67EE59543}" dt="2023-12-07T16:40:04.595" v="1819" actId="1076"/>
          <ac:picMkLst>
            <pc:docMk/>
            <pc:sldMk cId="3791068597" sldId="375"/>
            <ac:picMk id="36" creationId="{FA0876B9-5ACE-0863-9C02-7361B26BFF9A}"/>
          </ac:picMkLst>
        </pc:picChg>
        <pc:picChg chg="mod">
          <ac:chgData name="Stuart C Wilde MBE" userId="effe1fc91cccb1d5" providerId="LiveId" clId="{0B7434C0-F6C9-5341-B016-8AA67EE59543}" dt="2023-12-07T16:40:04.595" v="1819" actId="1076"/>
          <ac:picMkLst>
            <pc:docMk/>
            <pc:sldMk cId="3791068597" sldId="375"/>
            <ac:picMk id="57" creationId="{00FEF779-4131-76FA-74B4-DA1B9FD91E00}"/>
          </ac:picMkLst>
        </pc:picChg>
        <pc:cxnChg chg="mod">
          <ac:chgData name="Stuart C Wilde MBE" userId="effe1fc91cccb1d5" providerId="LiveId" clId="{0B7434C0-F6C9-5341-B016-8AA67EE59543}" dt="2023-12-07T16:40:04.595" v="1819" actId="1076"/>
          <ac:cxnSpMkLst>
            <pc:docMk/>
            <pc:sldMk cId="3791068597" sldId="375"/>
            <ac:cxnSpMk id="5" creationId="{057A2C25-7116-C9B9-23BA-F1A0EA443AD3}"/>
          </ac:cxnSpMkLst>
        </pc:cxnChg>
        <pc:cxnChg chg="del">
          <ac:chgData name="Stuart C Wilde MBE" userId="effe1fc91cccb1d5" providerId="LiveId" clId="{0B7434C0-F6C9-5341-B016-8AA67EE59543}" dt="2023-12-05T19:58:33.985" v="469" actId="478"/>
          <ac:cxnSpMkLst>
            <pc:docMk/>
            <pc:sldMk cId="3791068597" sldId="375"/>
            <ac:cxnSpMk id="8" creationId="{50060E80-F1C3-4E50-B873-7CFDEEA90049}"/>
          </ac:cxnSpMkLst>
        </pc:cxnChg>
        <pc:cxnChg chg="del">
          <ac:chgData name="Stuart C Wilde MBE" userId="effe1fc91cccb1d5" providerId="LiveId" clId="{0B7434C0-F6C9-5341-B016-8AA67EE59543}" dt="2023-12-05T19:58:33.985" v="469" actId="478"/>
          <ac:cxnSpMkLst>
            <pc:docMk/>
            <pc:sldMk cId="3791068597" sldId="375"/>
            <ac:cxnSpMk id="9" creationId="{01C52B09-2839-4160-A3C1-6BB201E5D53A}"/>
          </ac:cxnSpMkLst>
        </pc:cxnChg>
        <pc:cxnChg chg="del">
          <ac:chgData name="Stuart C Wilde MBE" userId="effe1fc91cccb1d5" providerId="LiveId" clId="{0B7434C0-F6C9-5341-B016-8AA67EE59543}" dt="2023-12-05T19:58:33.985" v="469" actId="478"/>
          <ac:cxnSpMkLst>
            <pc:docMk/>
            <pc:sldMk cId="3791068597" sldId="375"/>
            <ac:cxnSpMk id="10" creationId="{FC6C2AB6-E695-4520-9F38-6B6A0DE36B04}"/>
          </ac:cxnSpMkLst>
        </pc:cxnChg>
        <pc:cxnChg chg="del">
          <ac:chgData name="Stuart C Wilde MBE" userId="effe1fc91cccb1d5" providerId="LiveId" clId="{0B7434C0-F6C9-5341-B016-8AA67EE59543}" dt="2023-12-05T19:58:33.985" v="469" actId="478"/>
          <ac:cxnSpMkLst>
            <pc:docMk/>
            <pc:sldMk cId="3791068597" sldId="375"/>
            <ac:cxnSpMk id="11" creationId="{8F28B946-C7F6-4BF4-9E0C-3FACB97B07C7}"/>
          </ac:cxnSpMkLst>
        </pc:cxnChg>
        <pc:cxnChg chg="mod">
          <ac:chgData name="Stuart C Wilde MBE" userId="effe1fc91cccb1d5" providerId="LiveId" clId="{0B7434C0-F6C9-5341-B016-8AA67EE59543}" dt="2023-12-07T16:40:04.595" v="1819" actId="1076"/>
          <ac:cxnSpMkLst>
            <pc:docMk/>
            <pc:sldMk cId="3791068597" sldId="375"/>
            <ac:cxnSpMk id="24" creationId="{C393A126-80D7-5645-3BC8-CDDD43816457}"/>
          </ac:cxnSpMkLst>
        </pc:cxnChg>
        <pc:cxnChg chg="mod">
          <ac:chgData name="Stuart C Wilde MBE" userId="effe1fc91cccb1d5" providerId="LiveId" clId="{0B7434C0-F6C9-5341-B016-8AA67EE59543}" dt="2023-12-07T16:40:04.595" v="1819" actId="1076"/>
          <ac:cxnSpMkLst>
            <pc:docMk/>
            <pc:sldMk cId="3791068597" sldId="375"/>
            <ac:cxnSpMk id="26" creationId="{415236CA-11BE-7ED9-50E3-C14FEB7146A3}"/>
          </ac:cxnSpMkLst>
        </pc:cxnChg>
        <pc:cxnChg chg="mod">
          <ac:chgData name="Stuart C Wilde MBE" userId="effe1fc91cccb1d5" providerId="LiveId" clId="{0B7434C0-F6C9-5341-B016-8AA67EE59543}" dt="2023-12-07T16:40:04.595" v="1819" actId="1076"/>
          <ac:cxnSpMkLst>
            <pc:docMk/>
            <pc:sldMk cId="3791068597" sldId="375"/>
            <ac:cxnSpMk id="27" creationId="{0328067B-70D8-93BB-FE42-BBC636E2BCC0}"/>
          </ac:cxnSpMkLst>
        </pc:cxnChg>
        <pc:cxnChg chg="mod">
          <ac:chgData name="Stuart C Wilde MBE" userId="effe1fc91cccb1d5" providerId="LiveId" clId="{0B7434C0-F6C9-5341-B016-8AA67EE59543}" dt="2023-12-07T16:40:04.595" v="1819" actId="1076"/>
          <ac:cxnSpMkLst>
            <pc:docMk/>
            <pc:sldMk cId="3791068597" sldId="375"/>
            <ac:cxnSpMk id="41" creationId="{A82DE0C9-0D14-8BB7-6E50-62785F2CAF55}"/>
          </ac:cxnSpMkLst>
        </pc:cxnChg>
        <pc:cxnChg chg="mod">
          <ac:chgData name="Stuart C Wilde MBE" userId="effe1fc91cccb1d5" providerId="LiveId" clId="{0B7434C0-F6C9-5341-B016-8AA67EE59543}" dt="2023-12-07T16:40:04.595" v="1819" actId="1076"/>
          <ac:cxnSpMkLst>
            <pc:docMk/>
            <pc:sldMk cId="3791068597" sldId="375"/>
            <ac:cxnSpMk id="42" creationId="{3E42474D-8060-5A47-55D6-8D735B0FBECD}"/>
          </ac:cxnSpMkLst>
        </pc:cxnChg>
        <pc:cxnChg chg="mod">
          <ac:chgData name="Stuart C Wilde MBE" userId="effe1fc91cccb1d5" providerId="LiveId" clId="{0B7434C0-F6C9-5341-B016-8AA67EE59543}" dt="2023-12-07T16:40:04.595" v="1819" actId="1076"/>
          <ac:cxnSpMkLst>
            <pc:docMk/>
            <pc:sldMk cId="3791068597" sldId="375"/>
            <ac:cxnSpMk id="48" creationId="{9897AFA2-6BBC-7220-F4E2-DEBF91600438}"/>
          </ac:cxnSpMkLst>
        </pc:cxnChg>
        <pc:cxnChg chg="mod">
          <ac:chgData name="Stuart C Wilde MBE" userId="effe1fc91cccb1d5" providerId="LiveId" clId="{0B7434C0-F6C9-5341-B016-8AA67EE59543}" dt="2023-12-07T16:40:04.595" v="1819" actId="1076"/>
          <ac:cxnSpMkLst>
            <pc:docMk/>
            <pc:sldMk cId="3791068597" sldId="375"/>
            <ac:cxnSpMk id="49" creationId="{87849E23-BA3B-DE89-A067-D4A7DE69352C}"/>
          </ac:cxnSpMkLst>
        </pc:cxnChg>
        <pc:cxnChg chg="mod">
          <ac:chgData name="Stuart C Wilde MBE" userId="effe1fc91cccb1d5" providerId="LiveId" clId="{0B7434C0-F6C9-5341-B016-8AA67EE59543}" dt="2023-12-07T16:40:04.595" v="1819" actId="1076"/>
          <ac:cxnSpMkLst>
            <pc:docMk/>
            <pc:sldMk cId="3791068597" sldId="375"/>
            <ac:cxnSpMk id="50" creationId="{2A000163-4484-5CE8-288F-32FBE8635264}"/>
          </ac:cxnSpMkLst>
        </pc:cxnChg>
        <pc:cxnChg chg="mod">
          <ac:chgData name="Stuart C Wilde MBE" userId="effe1fc91cccb1d5" providerId="LiveId" clId="{0B7434C0-F6C9-5341-B016-8AA67EE59543}" dt="2023-12-07T16:40:04.595" v="1819" actId="1076"/>
          <ac:cxnSpMkLst>
            <pc:docMk/>
            <pc:sldMk cId="3791068597" sldId="375"/>
            <ac:cxnSpMk id="53" creationId="{772BC02D-C2FB-0B09-D44F-937A0C2CB39B}"/>
          </ac:cxnSpMkLst>
        </pc:cxnChg>
        <pc:cxnChg chg="mod">
          <ac:chgData name="Stuart C Wilde MBE" userId="effe1fc91cccb1d5" providerId="LiveId" clId="{0B7434C0-F6C9-5341-B016-8AA67EE59543}" dt="2023-12-07T16:40:04.595" v="1819" actId="1076"/>
          <ac:cxnSpMkLst>
            <pc:docMk/>
            <pc:sldMk cId="3791068597" sldId="375"/>
            <ac:cxnSpMk id="56" creationId="{2B339052-1E24-335D-A214-FDA260A2A827}"/>
          </ac:cxnSpMkLst>
        </pc:cxnChg>
        <pc:cxnChg chg="mod">
          <ac:chgData name="Stuart C Wilde MBE" userId="effe1fc91cccb1d5" providerId="LiveId" clId="{0B7434C0-F6C9-5341-B016-8AA67EE59543}" dt="2023-12-07T16:40:04.595" v="1819" actId="1076"/>
          <ac:cxnSpMkLst>
            <pc:docMk/>
            <pc:sldMk cId="3791068597" sldId="375"/>
            <ac:cxnSpMk id="63" creationId="{B6A81C12-D96D-73B7-75D1-8377AF059B24}"/>
          </ac:cxnSpMkLst>
        </pc:cxnChg>
        <pc:cxnChg chg="mod">
          <ac:chgData name="Stuart C Wilde MBE" userId="effe1fc91cccb1d5" providerId="LiveId" clId="{0B7434C0-F6C9-5341-B016-8AA67EE59543}" dt="2023-12-07T16:40:04.595" v="1819" actId="1076"/>
          <ac:cxnSpMkLst>
            <pc:docMk/>
            <pc:sldMk cId="3791068597" sldId="375"/>
            <ac:cxnSpMk id="67" creationId="{64C75240-5F31-3DD2-4C6D-71C1F10B8DD3}"/>
          </ac:cxnSpMkLst>
        </pc:cxnChg>
      </pc:sldChg>
      <pc:sldChg chg="addSp delSp modSp mod">
        <pc:chgData name="Stuart C Wilde MBE" userId="effe1fc91cccb1d5" providerId="LiveId" clId="{0B7434C0-F6C9-5341-B016-8AA67EE59543}" dt="2023-12-07T16:40:16.009" v="1820" actId="1076"/>
        <pc:sldMkLst>
          <pc:docMk/>
          <pc:sldMk cId="1616356028" sldId="376"/>
        </pc:sldMkLst>
        <pc:spChg chg="add mod">
          <ac:chgData name="Stuart C Wilde MBE" userId="effe1fc91cccb1d5" providerId="LiveId" clId="{0B7434C0-F6C9-5341-B016-8AA67EE59543}" dt="2023-12-05T20:21:51.390" v="1137" actId="20577"/>
          <ac:spMkLst>
            <pc:docMk/>
            <pc:sldMk cId="1616356028" sldId="376"/>
            <ac:spMk id="2" creationId="{B56F3456-8C7E-EB9B-80D8-D92C6312896F}"/>
          </ac:spMkLst>
        </pc:spChg>
        <pc:spChg chg="del">
          <ac:chgData name="Stuart C Wilde MBE" userId="effe1fc91cccb1d5" providerId="LiveId" clId="{0B7434C0-F6C9-5341-B016-8AA67EE59543}" dt="2023-12-05T19:58:39.159" v="470" actId="478"/>
          <ac:spMkLst>
            <pc:docMk/>
            <pc:sldMk cId="1616356028" sldId="376"/>
            <ac:spMk id="4" creationId="{60735DC8-A105-4BD0-A57F-2FFC38AECE84}"/>
          </ac:spMkLst>
        </pc:spChg>
        <pc:spChg chg="del">
          <ac:chgData name="Stuart C Wilde MBE" userId="effe1fc91cccb1d5" providerId="LiveId" clId="{0B7434C0-F6C9-5341-B016-8AA67EE59543}" dt="2023-12-05T19:58:39.159" v="470" actId="478"/>
          <ac:spMkLst>
            <pc:docMk/>
            <pc:sldMk cId="1616356028" sldId="376"/>
            <ac:spMk id="14" creationId="{8F43C2BE-FC11-4556-86F2-8EE2FBBF10D2}"/>
          </ac:spMkLst>
        </pc:spChg>
        <pc:spChg chg="mod">
          <ac:chgData name="Stuart C Wilde MBE" userId="effe1fc91cccb1d5" providerId="LiveId" clId="{0B7434C0-F6C9-5341-B016-8AA67EE59543}" dt="2023-12-07T16:40:16.009" v="1820" actId="1076"/>
          <ac:spMkLst>
            <pc:docMk/>
            <pc:sldMk cId="1616356028" sldId="376"/>
            <ac:spMk id="21" creationId="{E2440B21-776F-4403-7783-2D6FC5529CB8}"/>
          </ac:spMkLst>
        </pc:spChg>
        <pc:spChg chg="mod">
          <ac:chgData name="Stuart C Wilde MBE" userId="effe1fc91cccb1d5" providerId="LiveId" clId="{0B7434C0-F6C9-5341-B016-8AA67EE59543}" dt="2023-12-07T16:40:16.009" v="1820" actId="1076"/>
          <ac:spMkLst>
            <pc:docMk/>
            <pc:sldMk cId="1616356028" sldId="376"/>
            <ac:spMk id="23" creationId="{8C7B37ED-DA24-4951-EBBE-C72548E7C878}"/>
          </ac:spMkLst>
        </pc:spChg>
        <pc:spChg chg="del">
          <ac:chgData name="Stuart C Wilde MBE" userId="effe1fc91cccb1d5" providerId="LiveId" clId="{0B7434C0-F6C9-5341-B016-8AA67EE59543}" dt="2023-12-05T19:58:39.159" v="470" actId="478"/>
          <ac:spMkLst>
            <pc:docMk/>
            <pc:sldMk cId="1616356028" sldId="376"/>
            <ac:spMk id="25" creationId="{F54BD576-CC82-43DA-A008-C28EF60A448A}"/>
          </ac:spMkLst>
        </pc:spChg>
        <pc:spChg chg="del">
          <ac:chgData name="Stuart C Wilde MBE" userId="effe1fc91cccb1d5" providerId="LiveId" clId="{0B7434C0-F6C9-5341-B016-8AA67EE59543}" dt="2023-12-05T20:21:45.778" v="1134" actId="478"/>
          <ac:spMkLst>
            <pc:docMk/>
            <pc:sldMk cId="1616356028" sldId="376"/>
            <ac:spMk id="29" creationId="{C5A8C257-B6E4-D850-0685-E36894744DCB}"/>
          </ac:spMkLst>
        </pc:spChg>
        <pc:spChg chg="mod">
          <ac:chgData name="Stuart C Wilde MBE" userId="effe1fc91cccb1d5" providerId="LiveId" clId="{0B7434C0-F6C9-5341-B016-8AA67EE59543}" dt="2023-12-07T16:40:16.009" v="1820" actId="1076"/>
          <ac:spMkLst>
            <pc:docMk/>
            <pc:sldMk cId="1616356028" sldId="376"/>
            <ac:spMk id="35" creationId="{D4E60ECF-ED3A-8F26-FDF2-97495D89D7C5}"/>
          </ac:spMkLst>
        </pc:spChg>
        <pc:spChg chg="mod">
          <ac:chgData name="Stuart C Wilde MBE" userId="effe1fc91cccb1d5" providerId="LiveId" clId="{0B7434C0-F6C9-5341-B016-8AA67EE59543}" dt="2023-12-07T16:40:16.009" v="1820" actId="1076"/>
          <ac:spMkLst>
            <pc:docMk/>
            <pc:sldMk cId="1616356028" sldId="376"/>
            <ac:spMk id="72" creationId="{877555A3-AF51-6C4F-7C59-931F3A3BE833}"/>
          </ac:spMkLst>
        </pc:spChg>
        <pc:spChg chg="mod">
          <ac:chgData name="Stuart C Wilde MBE" userId="effe1fc91cccb1d5" providerId="LiveId" clId="{0B7434C0-F6C9-5341-B016-8AA67EE59543}" dt="2023-12-07T16:40:16.009" v="1820" actId="1076"/>
          <ac:spMkLst>
            <pc:docMk/>
            <pc:sldMk cId="1616356028" sldId="376"/>
            <ac:spMk id="73" creationId="{68601C61-44F3-102E-A6F7-86DF164B3287}"/>
          </ac:spMkLst>
        </pc:spChg>
        <pc:spChg chg="mod">
          <ac:chgData name="Stuart C Wilde MBE" userId="effe1fc91cccb1d5" providerId="LiveId" clId="{0B7434C0-F6C9-5341-B016-8AA67EE59543}" dt="2023-12-07T16:40:16.009" v="1820" actId="1076"/>
          <ac:spMkLst>
            <pc:docMk/>
            <pc:sldMk cId="1616356028" sldId="376"/>
            <ac:spMk id="77" creationId="{90A80714-BB48-F1F5-D722-7EE8E86E59A3}"/>
          </ac:spMkLst>
        </pc:spChg>
        <pc:spChg chg="mod">
          <ac:chgData name="Stuart C Wilde MBE" userId="effe1fc91cccb1d5" providerId="LiveId" clId="{0B7434C0-F6C9-5341-B016-8AA67EE59543}" dt="2023-12-07T16:40:16.009" v="1820" actId="1076"/>
          <ac:spMkLst>
            <pc:docMk/>
            <pc:sldMk cId="1616356028" sldId="376"/>
            <ac:spMk id="78" creationId="{17095F75-FDB2-2A81-1067-A4BBCA872E0F}"/>
          </ac:spMkLst>
        </pc:spChg>
        <pc:spChg chg="mod">
          <ac:chgData name="Stuart C Wilde MBE" userId="effe1fc91cccb1d5" providerId="LiveId" clId="{0B7434C0-F6C9-5341-B016-8AA67EE59543}" dt="2023-12-07T16:40:16.009" v="1820" actId="1076"/>
          <ac:spMkLst>
            <pc:docMk/>
            <pc:sldMk cId="1616356028" sldId="376"/>
            <ac:spMk id="79" creationId="{9B91D9F0-9FED-3234-2C2A-BD65AF9A292D}"/>
          </ac:spMkLst>
        </pc:spChg>
        <pc:spChg chg="mod">
          <ac:chgData name="Stuart C Wilde MBE" userId="effe1fc91cccb1d5" providerId="LiveId" clId="{0B7434C0-F6C9-5341-B016-8AA67EE59543}" dt="2023-12-07T16:40:16.009" v="1820" actId="1076"/>
          <ac:spMkLst>
            <pc:docMk/>
            <pc:sldMk cId="1616356028" sldId="376"/>
            <ac:spMk id="80" creationId="{895044CD-BFB8-9F29-26BF-71B408CAAAAB}"/>
          </ac:spMkLst>
        </pc:spChg>
        <pc:spChg chg="mod">
          <ac:chgData name="Stuart C Wilde MBE" userId="effe1fc91cccb1d5" providerId="LiveId" clId="{0B7434C0-F6C9-5341-B016-8AA67EE59543}" dt="2023-12-07T16:40:16.009" v="1820" actId="1076"/>
          <ac:spMkLst>
            <pc:docMk/>
            <pc:sldMk cId="1616356028" sldId="376"/>
            <ac:spMk id="81" creationId="{AD738CEA-100A-42A9-CA36-6C3271CFD2D6}"/>
          </ac:spMkLst>
        </pc:spChg>
        <pc:spChg chg="mod">
          <ac:chgData name="Stuart C Wilde MBE" userId="effe1fc91cccb1d5" providerId="LiveId" clId="{0B7434C0-F6C9-5341-B016-8AA67EE59543}" dt="2023-12-07T16:40:16.009" v="1820" actId="1076"/>
          <ac:spMkLst>
            <pc:docMk/>
            <pc:sldMk cId="1616356028" sldId="376"/>
            <ac:spMk id="82" creationId="{C2196C63-B20D-D664-B58B-6A22F8A8D3E7}"/>
          </ac:spMkLst>
        </pc:spChg>
        <pc:spChg chg="mod">
          <ac:chgData name="Stuart C Wilde MBE" userId="effe1fc91cccb1d5" providerId="LiveId" clId="{0B7434C0-F6C9-5341-B016-8AA67EE59543}" dt="2023-12-07T16:40:16.009" v="1820" actId="1076"/>
          <ac:spMkLst>
            <pc:docMk/>
            <pc:sldMk cId="1616356028" sldId="376"/>
            <ac:spMk id="87" creationId="{A687E4D5-1D0F-FC83-C4C8-5E44CFCD2BE1}"/>
          </ac:spMkLst>
        </pc:spChg>
        <pc:picChg chg="mod">
          <ac:chgData name="Stuart C Wilde MBE" userId="effe1fc91cccb1d5" providerId="LiveId" clId="{0B7434C0-F6C9-5341-B016-8AA67EE59543}" dt="2023-12-07T16:40:16.009" v="1820" actId="1076"/>
          <ac:picMkLst>
            <pc:docMk/>
            <pc:sldMk cId="1616356028" sldId="376"/>
            <ac:picMk id="5" creationId="{1AB79D03-7932-DB69-1070-3DDF48C1FCA5}"/>
          </ac:picMkLst>
        </pc:picChg>
        <pc:picChg chg="mod">
          <ac:chgData name="Stuart C Wilde MBE" userId="effe1fc91cccb1d5" providerId="LiveId" clId="{0B7434C0-F6C9-5341-B016-8AA67EE59543}" dt="2023-12-07T16:40:16.009" v="1820" actId="1076"/>
          <ac:picMkLst>
            <pc:docMk/>
            <pc:sldMk cId="1616356028" sldId="376"/>
            <ac:picMk id="6" creationId="{7F9F6630-6D05-656C-BC0E-3EE110D61543}"/>
          </ac:picMkLst>
        </pc:picChg>
        <pc:picChg chg="mod">
          <ac:chgData name="Stuart C Wilde MBE" userId="effe1fc91cccb1d5" providerId="LiveId" clId="{0B7434C0-F6C9-5341-B016-8AA67EE59543}" dt="2023-12-07T16:40:16.009" v="1820" actId="1076"/>
          <ac:picMkLst>
            <pc:docMk/>
            <pc:sldMk cId="1616356028" sldId="376"/>
            <ac:picMk id="7" creationId="{D7FB575F-3EF3-4771-D26A-D12809AD4EFF}"/>
          </ac:picMkLst>
        </pc:picChg>
        <pc:picChg chg="mod">
          <ac:chgData name="Stuart C Wilde MBE" userId="effe1fc91cccb1d5" providerId="LiveId" clId="{0B7434C0-F6C9-5341-B016-8AA67EE59543}" dt="2023-12-07T16:40:16.009" v="1820" actId="1076"/>
          <ac:picMkLst>
            <pc:docMk/>
            <pc:sldMk cId="1616356028" sldId="376"/>
            <ac:picMk id="12" creationId="{40E876D1-C782-9916-ADA1-F40C64CDA58C}"/>
          </ac:picMkLst>
        </pc:picChg>
        <pc:picChg chg="mod">
          <ac:chgData name="Stuart C Wilde MBE" userId="effe1fc91cccb1d5" providerId="LiveId" clId="{0B7434C0-F6C9-5341-B016-8AA67EE59543}" dt="2023-12-07T16:40:16.009" v="1820" actId="1076"/>
          <ac:picMkLst>
            <pc:docMk/>
            <pc:sldMk cId="1616356028" sldId="376"/>
            <ac:picMk id="70" creationId="{22F7EE63-1BD1-8D25-71C1-6B35D72AB696}"/>
          </ac:picMkLst>
        </pc:picChg>
        <pc:cxnChg chg="del">
          <ac:chgData name="Stuart C Wilde MBE" userId="effe1fc91cccb1d5" providerId="LiveId" clId="{0B7434C0-F6C9-5341-B016-8AA67EE59543}" dt="2023-12-05T19:58:39.159" v="470" actId="478"/>
          <ac:cxnSpMkLst>
            <pc:docMk/>
            <pc:sldMk cId="1616356028" sldId="376"/>
            <ac:cxnSpMk id="8" creationId="{50060E80-F1C3-4E50-B873-7CFDEEA90049}"/>
          </ac:cxnSpMkLst>
        </pc:cxnChg>
        <pc:cxnChg chg="del">
          <ac:chgData name="Stuart C Wilde MBE" userId="effe1fc91cccb1d5" providerId="LiveId" clId="{0B7434C0-F6C9-5341-B016-8AA67EE59543}" dt="2023-12-05T19:58:39.159" v="470" actId="478"/>
          <ac:cxnSpMkLst>
            <pc:docMk/>
            <pc:sldMk cId="1616356028" sldId="376"/>
            <ac:cxnSpMk id="9" creationId="{01C52B09-2839-4160-A3C1-6BB201E5D53A}"/>
          </ac:cxnSpMkLst>
        </pc:cxnChg>
        <pc:cxnChg chg="del">
          <ac:chgData name="Stuart C Wilde MBE" userId="effe1fc91cccb1d5" providerId="LiveId" clId="{0B7434C0-F6C9-5341-B016-8AA67EE59543}" dt="2023-12-05T19:58:39.159" v="470" actId="478"/>
          <ac:cxnSpMkLst>
            <pc:docMk/>
            <pc:sldMk cId="1616356028" sldId="376"/>
            <ac:cxnSpMk id="10" creationId="{FC6C2AB6-E695-4520-9F38-6B6A0DE36B04}"/>
          </ac:cxnSpMkLst>
        </pc:cxnChg>
        <pc:cxnChg chg="del">
          <ac:chgData name="Stuart C Wilde MBE" userId="effe1fc91cccb1d5" providerId="LiveId" clId="{0B7434C0-F6C9-5341-B016-8AA67EE59543}" dt="2023-12-05T19:58:39.159" v="470" actId="478"/>
          <ac:cxnSpMkLst>
            <pc:docMk/>
            <pc:sldMk cId="1616356028" sldId="376"/>
            <ac:cxnSpMk id="11" creationId="{8F28B946-C7F6-4BF4-9E0C-3FACB97B07C7}"/>
          </ac:cxnSpMkLst>
        </pc:cxnChg>
        <pc:cxnChg chg="mod">
          <ac:chgData name="Stuart C Wilde MBE" userId="effe1fc91cccb1d5" providerId="LiveId" clId="{0B7434C0-F6C9-5341-B016-8AA67EE59543}" dt="2023-12-07T16:40:16.009" v="1820" actId="1076"/>
          <ac:cxnSpMkLst>
            <pc:docMk/>
            <pc:sldMk cId="1616356028" sldId="376"/>
            <ac:cxnSpMk id="24" creationId="{1414D701-0C3A-4827-98B7-6358222CA845}"/>
          </ac:cxnSpMkLst>
        </pc:cxnChg>
        <pc:cxnChg chg="mod">
          <ac:chgData name="Stuart C Wilde MBE" userId="effe1fc91cccb1d5" providerId="LiveId" clId="{0B7434C0-F6C9-5341-B016-8AA67EE59543}" dt="2023-12-07T16:40:16.009" v="1820" actId="1076"/>
          <ac:cxnSpMkLst>
            <pc:docMk/>
            <pc:sldMk cId="1616356028" sldId="376"/>
            <ac:cxnSpMk id="40" creationId="{ACF28678-7046-9E52-504F-1169733BAA57}"/>
          </ac:cxnSpMkLst>
        </pc:cxnChg>
        <pc:cxnChg chg="mod">
          <ac:chgData name="Stuart C Wilde MBE" userId="effe1fc91cccb1d5" providerId="LiveId" clId="{0B7434C0-F6C9-5341-B016-8AA67EE59543}" dt="2023-12-07T16:40:16.009" v="1820" actId="1076"/>
          <ac:cxnSpMkLst>
            <pc:docMk/>
            <pc:sldMk cId="1616356028" sldId="376"/>
            <ac:cxnSpMk id="55" creationId="{ED8AF2CC-7E39-3A04-C4F5-A28CD016549C}"/>
          </ac:cxnSpMkLst>
        </pc:cxnChg>
        <pc:cxnChg chg="mod">
          <ac:chgData name="Stuart C Wilde MBE" userId="effe1fc91cccb1d5" providerId="LiveId" clId="{0B7434C0-F6C9-5341-B016-8AA67EE59543}" dt="2023-12-07T16:40:16.009" v="1820" actId="1076"/>
          <ac:cxnSpMkLst>
            <pc:docMk/>
            <pc:sldMk cId="1616356028" sldId="376"/>
            <ac:cxnSpMk id="74" creationId="{98AAF103-5E5C-216B-CE41-C1803D3A4828}"/>
          </ac:cxnSpMkLst>
        </pc:cxnChg>
        <pc:cxnChg chg="mod">
          <ac:chgData name="Stuart C Wilde MBE" userId="effe1fc91cccb1d5" providerId="LiveId" clId="{0B7434C0-F6C9-5341-B016-8AA67EE59543}" dt="2023-12-07T16:40:16.009" v="1820" actId="1076"/>
          <ac:cxnSpMkLst>
            <pc:docMk/>
            <pc:sldMk cId="1616356028" sldId="376"/>
            <ac:cxnSpMk id="76" creationId="{66969764-317A-A5C8-026C-3C1743E2C913}"/>
          </ac:cxnSpMkLst>
        </pc:cxnChg>
        <pc:cxnChg chg="mod">
          <ac:chgData name="Stuart C Wilde MBE" userId="effe1fc91cccb1d5" providerId="LiveId" clId="{0B7434C0-F6C9-5341-B016-8AA67EE59543}" dt="2023-12-07T16:40:16.009" v="1820" actId="1076"/>
          <ac:cxnSpMkLst>
            <pc:docMk/>
            <pc:sldMk cId="1616356028" sldId="376"/>
            <ac:cxnSpMk id="83" creationId="{BB7A4EBF-A23D-66A4-3580-136C8334EA6E}"/>
          </ac:cxnSpMkLst>
        </pc:cxnChg>
        <pc:cxnChg chg="mod">
          <ac:chgData name="Stuart C Wilde MBE" userId="effe1fc91cccb1d5" providerId="LiveId" clId="{0B7434C0-F6C9-5341-B016-8AA67EE59543}" dt="2023-12-07T16:40:16.009" v="1820" actId="1076"/>
          <ac:cxnSpMkLst>
            <pc:docMk/>
            <pc:sldMk cId="1616356028" sldId="376"/>
            <ac:cxnSpMk id="84" creationId="{6CA430B8-B20C-AD7B-9235-1DC184CBAFAC}"/>
          </ac:cxnSpMkLst>
        </pc:cxnChg>
        <pc:cxnChg chg="mod">
          <ac:chgData name="Stuart C Wilde MBE" userId="effe1fc91cccb1d5" providerId="LiveId" clId="{0B7434C0-F6C9-5341-B016-8AA67EE59543}" dt="2023-12-07T16:40:16.009" v="1820" actId="1076"/>
          <ac:cxnSpMkLst>
            <pc:docMk/>
            <pc:sldMk cId="1616356028" sldId="376"/>
            <ac:cxnSpMk id="85" creationId="{9FCB6355-8ADE-61D7-8FE0-3708E16530F9}"/>
          </ac:cxnSpMkLst>
        </pc:cxnChg>
        <pc:cxnChg chg="mod">
          <ac:chgData name="Stuart C Wilde MBE" userId="effe1fc91cccb1d5" providerId="LiveId" clId="{0B7434C0-F6C9-5341-B016-8AA67EE59543}" dt="2023-12-07T16:40:16.009" v="1820" actId="1076"/>
          <ac:cxnSpMkLst>
            <pc:docMk/>
            <pc:sldMk cId="1616356028" sldId="376"/>
            <ac:cxnSpMk id="86" creationId="{0DE1B354-4888-A59E-7D45-5FF729D3F678}"/>
          </ac:cxnSpMkLst>
        </pc:cxnChg>
        <pc:cxnChg chg="mod">
          <ac:chgData name="Stuart C Wilde MBE" userId="effe1fc91cccb1d5" providerId="LiveId" clId="{0B7434C0-F6C9-5341-B016-8AA67EE59543}" dt="2023-12-07T16:40:16.009" v="1820" actId="1076"/>
          <ac:cxnSpMkLst>
            <pc:docMk/>
            <pc:sldMk cId="1616356028" sldId="376"/>
            <ac:cxnSpMk id="88" creationId="{80798E84-DFF6-846F-7364-FD80368426D8}"/>
          </ac:cxnSpMkLst>
        </pc:cxnChg>
        <pc:cxnChg chg="mod">
          <ac:chgData name="Stuart C Wilde MBE" userId="effe1fc91cccb1d5" providerId="LiveId" clId="{0B7434C0-F6C9-5341-B016-8AA67EE59543}" dt="2023-12-07T16:40:16.009" v="1820" actId="1076"/>
          <ac:cxnSpMkLst>
            <pc:docMk/>
            <pc:sldMk cId="1616356028" sldId="376"/>
            <ac:cxnSpMk id="89" creationId="{4EBC6EDC-376A-D9E2-0ADC-14806341FF2C}"/>
          </ac:cxnSpMkLst>
        </pc:cxnChg>
      </pc:sldChg>
      <pc:sldChg chg="addSp delSp modSp mod">
        <pc:chgData name="Stuart C Wilde MBE" userId="effe1fc91cccb1d5" providerId="LiveId" clId="{0B7434C0-F6C9-5341-B016-8AA67EE59543}" dt="2023-12-07T16:40:25.240" v="1821" actId="1076"/>
        <pc:sldMkLst>
          <pc:docMk/>
          <pc:sldMk cId="1120530520" sldId="377"/>
        </pc:sldMkLst>
        <pc:spChg chg="mod">
          <ac:chgData name="Stuart C Wilde MBE" userId="effe1fc91cccb1d5" providerId="LiveId" clId="{0B7434C0-F6C9-5341-B016-8AA67EE59543}" dt="2023-12-07T16:40:25.240" v="1821" actId="1076"/>
          <ac:spMkLst>
            <pc:docMk/>
            <pc:sldMk cId="1120530520" sldId="377"/>
            <ac:spMk id="2" creationId="{C58EDE75-F3B9-5FD3-AC29-97381C9A2279}"/>
          </ac:spMkLst>
        </pc:spChg>
        <pc:spChg chg="add mod">
          <ac:chgData name="Stuart C Wilde MBE" userId="effe1fc91cccb1d5" providerId="LiveId" clId="{0B7434C0-F6C9-5341-B016-8AA67EE59543}" dt="2023-12-05T20:22:01.314" v="1141" actId="20577"/>
          <ac:spMkLst>
            <pc:docMk/>
            <pc:sldMk cId="1120530520" sldId="377"/>
            <ac:spMk id="3" creationId="{87F7798C-394B-38E8-DA77-A5B7BF93F626}"/>
          </ac:spMkLst>
        </pc:spChg>
        <pc:spChg chg="del">
          <ac:chgData name="Stuart C Wilde MBE" userId="effe1fc91cccb1d5" providerId="LiveId" clId="{0B7434C0-F6C9-5341-B016-8AA67EE59543}" dt="2023-12-05T19:58:43.648" v="471" actId="478"/>
          <ac:spMkLst>
            <pc:docMk/>
            <pc:sldMk cId="1120530520" sldId="377"/>
            <ac:spMk id="4" creationId="{60735DC8-A105-4BD0-A57F-2FFC38AECE84}"/>
          </ac:spMkLst>
        </pc:spChg>
        <pc:spChg chg="mod">
          <ac:chgData name="Stuart C Wilde MBE" userId="effe1fc91cccb1d5" providerId="LiveId" clId="{0B7434C0-F6C9-5341-B016-8AA67EE59543}" dt="2023-12-07T16:40:25.240" v="1821" actId="1076"/>
          <ac:spMkLst>
            <pc:docMk/>
            <pc:sldMk cId="1120530520" sldId="377"/>
            <ac:spMk id="5" creationId="{DDDD6205-AE4D-A74E-FA52-09FF9DF59BDB}"/>
          </ac:spMkLst>
        </pc:spChg>
        <pc:spChg chg="del">
          <ac:chgData name="Stuart C Wilde MBE" userId="effe1fc91cccb1d5" providerId="LiveId" clId="{0B7434C0-F6C9-5341-B016-8AA67EE59543}" dt="2023-12-05T19:58:43.648" v="471" actId="478"/>
          <ac:spMkLst>
            <pc:docMk/>
            <pc:sldMk cId="1120530520" sldId="377"/>
            <ac:spMk id="14" creationId="{8F43C2BE-FC11-4556-86F2-8EE2FBBF10D2}"/>
          </ac:spMkLst>
        </pc:spChg>
        <pc:spChg chg="mod">
          <ac:chgData name="Stuart C Wilde MBE" userId="effe1fc91cccb1d5" providerId="LiveId" clId="{0B7434C0-F6C9-5341-B016-8AA67EE59543}" dt="2023-12-07T16:40:25.240" v="1821" actId="1076"/>
          <ac:spMkLst>
            <pc:docMk/>
            <pc:sldMk cId="1120530520" sldId="377"/>
            <ac:spMk id="15" creationId="{D6485B91-1E1B-7CB3-5B45-9F3D4D0BE785}"/>
          </ac:spMkLst>
        </pc:spChg>
        <pc:spChg chg="mod">
          <ac:chgData name="Stuart C Wilde MBE" userId="effe1fc91cccb1d5" providerId="LiveId" clId="{0B7434C0-F6C9-5341-B016-8AA67EE59543}" dt="2023-12-07T16:40:25.240" v="1821" actId="1076"/>
          <ac:spMkLst>
            <pc:docMk/>
            <pc:sldMk cId="1120530520" sldId="377"/>
            <ac:spMk id="19" creationId="{D639D14E-5BDB-D72B-3E38-85EEC82B7BCB}"/>
          </ac:spMkLst>
        </pc:spChg>
        <pc:spChg chg="mod">
          <ac:chgData name="Stuart C Wilde MBE" userId="effe1fc91cccb1d5" providerId="LiveId" clId="{0B7434C0-F6C9-5341-B016-8AA67EE59543}" dt="2023-12-07T16:40:25.240" v="1821" actId="1076"/>
          <ac:spMkLst>
            <pc:docMk/>
            <pc:sldMk cId="1120530520" sldId="377"/>
            <ac:spMk id="24" creationId="{F6F13A57-D1BE-0425-7249-6C783511F78F}"/>
          </ac:spMkLst>
        </pc:spChg>
        <pc:spChg chg="del">
          <ac:chgData name="Stuart C Wilde MBE" userId="effe1fc91cccb1d5" providerId="LiveId" clId="{0B7434C0-F6C9-5341-B016-8AA67EE59543}" dt="2023-12-05T19:58:43.648" v="471" actId="478"/>
          <ac:spMkLst>
            <pc:docMk/>
            <pc:sldMk cId="1120530520" sldId="377"/>
            <ac:spMk id="25" creationId="{F54BD576-CC82-43DA-A008-C28EF60A448A}"/>
          </ac:spMkLst>
        </pc:spChg>
        <pc:spChg chg="mod">
          <ac:chgData name="Stuart C Wilde MBE" userId="effe1fc91cccb1d5" providerId="LiveId" clId="{0B7434C0-F6C9-5341-B016-8AA67EE59543}" dt="2023-12-07T16:40:25.240" v="1821" actId="1076"/>
          <ac:spMkLst>
            <pc:docMk/>
            <pc:sldMk cId="1120530520" sldId="377"/>
            <ac:spMk id="26" creationId="{5C17C401-3BC1-7F0C-AEFA-BE706A8A6FD0}"/>
          </ac:spMkLst>
        </pc:spChg>
        <pc:spChg chg="del">
          <ac:chgData name="Stuart C Wilde MBE" userId="effe1fc91cccb1d5" providerId="LiveId" clId="{0B7434C0-F6C9-5341-B016-8AA67EE59543}" dt="2023-12-05T20:21:56.458" v="1138" actId="478"/>
          <ac:spMkLst>
            <pc:docMk/>
            <pc:sldMk cId="1120530520" sldId="377"/>
            <ac:spMk id="29" creationId="{C5A8C257-B6E4-D850-0685-E36894744DCB}"/>
          </ac:spMkLst>
        </pc:spChg>
        <pc:spChg chg="mod">
          <ac:chgData name="Stuart C Wilde MBE" userId="effe1fc91cccb1d5" providerId="LiveId" clId="{0B7434C0-F6C9-5341-B016-8AA67EE59543}" dt="2023-12-07T16:40:25.240" v="1821" actId="1076"/>
          <ac:spMkLst>
            <pc:docMk/>
            <pc:sldMk cId="1120530520" sldId="377"/>
            <ac:spMk id="31" creationId="{C2EC6B3F-A2CE-DCA1-AE65-D9A5534ECCA0}"/>
          </ac:spMkLst>
        </pc:spChg>
        <pc:spChg chg="mod">
          <ac:chgData name="Stuart C Wilde MBE" userId="effe1fc91cccb1d5" providerId="LiveId" clId="{0B7434C0-F6C9-5341-B016-8AA67EE59543}" dt="2023-12-07T16:40:25.240" v="1821" actId="1076"/>
          <ac:spMkLst>
            <pc:docMk/>
            <pc:sldMk cId="1120530520" sldId="377"/>
            <ac:spMk id="32" creationId="{26D650E0-721A-7977-DDCC-F3D602B5865B}"/>
          </ac:spMkLst>
        </pc:spChg>
        <pc:spChg chg="mod">
          <ac:chgData name="Stuart C Wilde MBE" userId="effe1fc91cccb1d5" providerId="LiveId" clId="{0B7434C0-F6C9-5341-B016-8AA67EE59543}" dt="2023-12-07T16:40:25.240" v="1821" actId="1076"/>
          <ac:spMkLst>
            <pc:docMk/>
            <pc:sldMk cId="1120530520" sldId="377"/>
            <ac:spMk id="34" creationId="{D5A24772-EC8B-1A87-D16E-A127A2154017}"/>
          </ac:spMkLst>
        </pc:spChg>
        <pc:picChg chg="mod">
          <ac:chgData name="Stuart C Wilde MBE" userId="effe1fc91cccb1d5" providerId="LiveId" clId="{0B7434C0-F6C9-5341-B016-8AA67EE59543}" dt="2023-12-07T16:40:25.240" v="1821" actId="1076"/>
          <ac:picMkLst>
            <pc:docMk/>
            <pc:sldMk cId="1120530520" sldId="377"/>
            <ac:picMk id="6" creationId="{6E7DCB19-96B5-F933-1E76-48541667EFE4}"/>
          </ac:picMkLst>
        </pc:picChg>
        <pc:picChg chg="mod">
          <ac:chgData name="Stuart C Wilde MBE" userId="effe1fc91cccb1d5" providerId="LiveId" clId="{0B7434C0-F6C9-5341-B016-8AA67EE59543}" dt="2023-12-07T16:40:25.240" v="1821" actId="1076"/>
          <ac:picMkLst>
            <pc:docMk/>
            <pc:sldMk cId="1120530520" sldId="377"/>
            <ac:picMk id="12" creationId="{AB05EAF0-DBF9-059C-EEE9-48F979E890CF}"/>
          </ac:picMkLst>
        </pc:picChg>
        <pc:cxnChg chg="del">
          <ac:chgData name="Stuart C Wilde MBE" userId="effe1fc91cccb1d5" providerId="LiveId" clId="{0B7434C0-F6C9-5341-B016-8AA67EE59543}" dt="2023-12-05T19:58:43.648" v="471" actId="478"/>
          <ac:cxnSpMkLst>
            <pc:docMk/>
            <pc:sldMk cId="1120530520" sldId="377"/>
            <ac:cxnSpMk id="8" creationId="{50060E80-F1C3-4E50-B873-7CFDEEA90049}"/>
          </ac:cxnSpMkLst>
        </pc:cxnChg>
        <pc:cxnChg chg="del">
          <ac:chgData name="Stuart C Wilde MBE" userId="effe1fc91cccb1d5" providerId="LiveId" clId="{0B7434C0-F6C9-5341-B016-8AA67EE59543}" dt="2023-12-05T19:58:43.648" v="471" actId="478"/>
          <ac:cxnSpMkLst>
            <pc:docMk/>
            <pc:sldMk cId="1120530520" sldId="377"/>
            <ac:cxnSpMk id="9" creationId="{01C52B09-2839-4160-A3C1-6BB201E5D53A}"/>
          </ac:cxnSpMkLst>
        </pc:cxnChg>
        <pc:cxnChg chg="del">
          <ac:chgData name="Stuart C Wilde MBE" userId="effe1fc91cccb1d5" providerId="LiveId" clId="{0B7434C0-F6C9-5341-B016-8AA67EE59543}" dt="2023-12-05T19:58:43.648" v="471" actId="478"/>
          <ac:cxnSpMkLst>
            <pc:docMk/>
            <pc:sldMk cId="1120530520" sldId="377"/>
            <ac:cxnSpMk id="10" creationId="{FC6C2AB6-E695-4520-9F38-6B6A0DE36B04}"/>
          </ac:cxnSpMkLst>
        </pc:cxnChg>
        <pc:cxnChg chg="del">
          <ac:chgData name="Stuart C Wilde MBE" userId="effe1fc91cccb1d5" providerId="LiveId" clId="{0B7434C0-F6C9-5341-B016-8AA67EE59543}" dt="2023-12-05T19:58:43.648" v="471" actId="478"/>
          <ac:cxnSpMkLst>
            <pc:docMk/>
            <pc:sldMk cId="1120530520" sldId="377"/>
            <ac:cxnSpMk id="11" creationId="{8F28B946-C7F6-4BF4-9E0C-3FACB97B07C7}"/>
          </ac:cxnSpMkLst>
        </pc:cxnChg>
        <pc:cxnChg chg="mod">
          <ac:chgData name="Stuart C Wilde MBE" userId="effe1fc91cccb1d5" providerId="LiveId" clId="{0B7434C0-F6C9-5341-B016-8AA67EE59543}" dt="2023-12-07T16:40:25.240" v="1821" actId="1076"/>
          <ac:cxnSpMkLst>
            <pc:docMk/>
            <pc:sldMk cId="1120530520" sldId="377"/>
            <ac:cxnSpMk id="18" creationId="{B87A427D-7A91-5CE1-B1B0-C77E25E2A667}"/>
          </ac:cxnSpMkLst>
        </pc:cxnChg>
        <pc:cxnChg chg="mod">
          <ac:chgData name="Stuart C Wilde MBE" userId="effe1fc91cccb1d5" providerId="LiveId" clId="{0B7434C0-F6C9-5341-B016-8AA67EE59543}" dt="2023-12-07T16:40:25.240" v="1821" actId="1076"/>
          <ac:cxnSpMkLst>
            <pc:docMk/>
            <pc:sldMk cId="1120530520" sldId="377"/>
            <ac:cxnSpMk id="27" creationId="{117FB8E8-0C54-5313-46FE-868FD93F3900}"/>
          </ac:cxnSpMkLst>
        </pc:cxnChg>
        <pc:cxnChg chg="mod">
          <ac:chgData name="Stuart C Wilde MBE" userId="effe1fc91cccb1d5" providerId="LiveId" clId="{0B7434C0-F6C9-5341-B016-8AA67EE59543}" dt="2023-12-07T16:40:25.240" v="1821" actId="1076"/>
          <ac:cxnSpMkLst>
            <pc:docMk/>
            <pc:sldMk cId="1120530520" sldId="377"/>
            <ac:cxnSpMk id="35" creationId="{E508BAB2-9831-B90D-BE31-9BA4E5D5FA43}"/>
          </ac:cxnSpMkLst>
        </pc:cxnChg>
      </pc:sldChg>
      <pc:sldChg chg="addSp delSp modSp mod">
        <pc:chgData name="Stuart C Wilde MBE" userId="effe1fc91cccb1d5" providerId="LiveId" clId="{0B7434C0-F6C9-5341-B016-8AA67EE59543}" dt="2023-12-07T16:40:35.393" v="1822" actId="1076"/>
        <pc:sldMkLst>
          <pc:docMk/>
          <pc:sldMk cId="947407128" sldId="378"/>
        </pc:sldMkLst>
        <pc:spChg chg="mod">
          <ac:chgData name="Stuart C Wilde MBE" userId="effe1fc91cccb1d5" providerId="LiveId" clId="{0B7434C0-F6C9-5341-B016-8AA67EE59543}" dt="2023-12-07T16:40:35.393" v="1822" actId="1076"/>
          <ac:spMkLst>
            <pc:docMk/>
            <pc:sldMk cId="947407128" sldId="378"/>
            <ac:spMk id="2" creationId="{B8009144-C510-B141-6A41-524AB94BE83A}"/>
          </ac:spMkLst>
        </pc:spChg>
        <pc:spChg chg="add mod">
          <ac:chgData name="Stuart C Wilde MBE" userId="effe1fc91cccb1d5" providerId="LiveId" clId="{0B7434C0-F6C9-5341-B016-8AA67EE59543}" dt="2023-12-05T20:22:09.165" v="1146" actId="20577"/>
          <ac:spMkLst>
            <pc:docMk/>
            <pc:sldMk cId="947407128" sldId="378"/>
            <ac:spMk id="3" creationId="{5F48B77E-164D-13C9-88BE-E27716AD8D02}"/>
          </ac:spMkLst>
        </pc:spChg>
        <pc:spChg chg="del">
          <ac:chgData name="Stuart C Wilde MBE" userId="effe1fc91cccb1d5" providerId="LiveId" clId="{0B7434C0-F6C9-5341-B016-8AA67EE59543}" dt="2023-12-05T19:58:48.474" v="472" actId="478"/>
          <ac:spMkLst>
            <pc:docMk/>
            <pc:sldMk cId="947407128" sldId="378"/>
            <ac:spMk id="4" creationId="{60735DC8-A105-4BD0-A57F-2FFC38AECE84}"/>
          </ac:spMkLst>
        </pc:spChg>
        <pc:spChg chg="mod">
          <ac:chgData name="Stuart C Wilde MBE" userId="effe1fc91cccb1d5" providerId="LiveId" clId="{0B7434C0-F6C9-5341-B016-8AA67EE59543}" dt="2023-12-07T16:40:35.393" v="1822" actId="1076"/>
          <ac:spMkLst>
            <pc:docMk/>
            <pc:sldMk cId="947407128" sldId="378"/>
            <ac:spMk id="5" creationId="{2EBEEBD8-5DA4-EB24-02DB-95F3FFD3EBDF}"/>
          </ac:spMkLst>
        </pc:spChg>
        <pc:spChg chg="del">
          <ac:chgData name="Stuart C Wilde MBE" userId="effe1fc91cccb1d5" providerId="LiveId" clId="{0B7434C0-F6C9-5341-B016-8AA67EE59543}" dt="2023-12-05T19:58:48.474" v="472" actId="478"/>
          <ac:spMkLst>
            <pc:docMk/>
            <pc:sldMk cId="947407128" sldId="378"/>
            <ac:spMk id="14" creationId="{8F43C2BE-FC11-4556-86F2-8EE2FBBF10D2}"/>
          </ac:spMkLst>
        </pc:spChg>
        <pc:spChg chg="mod">
          <ac:chgData name="Stuart C Wilde MBE" userId="effe1fc91cccb1d5" providerId="LiveId" clId="{0B7434C0-F6C9-5341-B016-8AA67EE59543}" dt="2023-12-07T16:40:35.393" v="1822" actId="1076"/>
          <ac:spMkLst>
            <pc:docMk/>
            <pc:sldMk cId="947407128" sldId="378"/>
            <ac:spMk id="16" creationId="{E6734E52-6C5E-3C9B-9241-5EDA63320EF7}"/>
          </ac:spMkLst>
        </pc:spChg>
        <pc:spChg chg="del">
          <ac:chgData name="Stuart C Wilde MBE" userId="effe1fc91cccb1d5" providerId="LiveId" clId="{0B7434C0-F6C9-5341-B016-8AA67EE59543}" dt="2023-12-05T19:58:48.474" v="472" actId="478"/>
          <ac:spMkLst>
            <pc:docMk/>
            <pc:sldMk cId="947407128" sldId="378"/>
            <ac:spMk id="25" creationId="{F54BD576-CC82-43DA-A008-C28EF60A448A}"/>
          </ac:spMkLst>
        </pc:spChg>
        <pc:spChg chg="del">
          <ac:chgData name="Stuart C Wilde MBE" userId="effe1fc91cccb1d5" providerId="LiveId" clId="{0B7434C0-F6C9-5341-B016-8AA67EE59543}" dt="2023-12-05T20:22:12.813" v="1147" actId="478"/>
          <ac:spMkLst>
            <pc:docMk/>
            <pc:sldMk cId="947407128" sldId="378"/>
            <ac:spMk id="29" creationId="{C5A8C257-B6E4-D850-0685-E36894744DCB}"/>
          </ac:spMkLst>
        </pc:spChg>
        <pc:spChg chg="mod">
          <ac:chgData name="Stuart C Wilde MBE" userId="effe1fc91cccb1d5" providerId="LiveId" clId="{0B7434C0-F6C9-5341-B016-8AA67EE59543}" dt="2023-12-07T16:40:35.393" v="1822" actId="1076"/>
          <ac:spMkLst>
            <pc:docMk/>
            <pc:sldMk cId="947407128" sldId="378"/>
            <ac:spMk id="35" creationId="{6602C970-853E-5AE5-A73A-07CEF4A5CDE9}"/>
          </ac:spMkLst>
        </pc:spChg>
        <pc:spChg chg="mod">
          <ac:chgData name="Stuart C Wilde MBE" userId="effe1fc91cccb1d5" providerId="LiveId" clId="{0B7434C0-F6C9-5341-B016-8AA67EE59543}" dt="2023-12-07T16:40:35.393" v="1822" actId="1076"/>
          <ac:spMkLst>
            <pc:docMk/>
            <pc:sldMk cId="947407128" sldId="378"/>
            <ac:spMk id="36" creationId="{A723FE4C-2517-9FFB-B190-D828B29E0EA1}"/>
          </ac:spMkLst>
        </pc:spChg>
        <pc:spChg chg="mod">
          <ac:chgData name="Stuart C Wilde MBE" userId="effe1fc91cccb1d5" providerId="LiveId" clId="{0B7434C0-F6C9-5341-B016-8AA67EE59543}" dt="2023-12-07T16:40:35.393" v="1822" actId="1076"/>
          <ac:spMkLst>
            <pc:docMk/>
            <pc:sldMk cId="947407128" sldId="378"/>
            <ac:spMk id="44" creationId="{328F8215-DD11-66A1-E7B9-F7EA168AF713}"/>
          </ac:spMkLst>
        </pc:spChg>
        <pc:spChg chg="mod">
          <ac:chgData name="Stuart C Wilde MBE" userId="effe1fc91cccb1d5" providerId="LiveId" clId="{0B7434C0-F6C9-5341-B016-8AA67EE59543}" dt="2023-12-07T16:40:35.393" v="1822" actId="1076"/>
          <ac:spMkLst>
            <pc:docMk/>
            <pc:sldMk cId="947407128" sldId="378"/>
            <ac:spMk id="49" creationId="{C146DBDF-8993-1A80-3B66-52EE6D0E09F4}"/>
          </ac:spMkLst>
        </pc:spChg>
        <pc:spChg chg="mod">
          <ac:chgData name="Stuart C Wilde MBE" userId="effe1fc91cccb1d5" providerId="LiveId" clId="{0B7434C0-F6C9-5341-B016-8AA67EE59543}" dt="2023-12-07T16:40:35.393" v="1822" actId="1076"/>
          <ac:spMkLst>
            <pc:docMk/>
            <pc:sldMk cId="947407128" sldId="378"/>
            <ac:spMk id="50" creationId="{63E2D3DE-EF80-221D-FCC0-985763670C59}"/>
          </ac:spMkLst>
        </pc:spChg>
        <pc:spChg chg="mod">
          <ac:chgData name="Stuart C Wilde MBE" userId="effe1fc91cccb1d5" providerId="LiveId" clId="{0B7434C0-F6C9-5341-B016-8AA67EE59543}" dt="2023-12-07T16:40:35.393" v="1822" actId="1076"/>
          <ac:spMkLst>
            <pc:docMk/>
            <pc:sldMk cId="947407128" sldId="378"/>
            <ac:spMk id="65" creationId="{3C9ED9F8-EC5F-5BCD-E5D9-D3B06718C111}"/>
          </ac:spMkLst>
        </pc:spChg>
        <pc:picChg chg="mod">
          <ac:chgData name="Stuart C Wilde MBE" userId="effe1fc91cccb1d5" providerId="LiveId" clId="{0B7434C0-F6C9-5341-B016-8AA67EE59543}" dt="2023-12-07T16:40:35.393" v="1822" actId="1076"/>
          <ac:picMkLst>
            <pc:docMk/>
            <pc:sldMk cId="947407128" sldId="378"/>
            <ac:picMk id="7" creationId="{3882CD70-4E4D-E049-64FB-EABA0E1317E9}"/>
          </ac:picMkLst>
        </pc:picChg>
        <pc:picChg chg="mod">
          <ac:chgData name="Stuart C Wilde MBE" userId="effe1fc91cccb1d5" providerId="LiveId" clId="{0B7434C0-F6C9-5341-B016-8AA67EE59543}" dt="2023-12-07T16:40:35.393" v="1822" actId="1076"/>
          <ac:picMkLst>
            <pc:docMk/>
            <pc:sldMk cId="947407128" sldId="378"/>
            <ac:picMk id="13" creationId="{44F5FEC1-6C3E-3C0E-9155-CE3ECF521A4F}"/>
          </ac:picMkLst>
        </pc:picChg>
        <pc:picChg chg="mod">
          <ac:chgData name="Stuart C Wilde MBE" userId="effe1fc91cccb1d5" providerId="LiveId" clId="{0B7434C0-F6C9-5341-B016-8AA67EE59543}" dt="2023-12-07T16:40:35.393" v="1822" actId="1076"/>
          <ac:picMkLst>
            <pc:docMk/>
            <pc:sldMk cId="947407128" sldId="378"/>
            <ac:picMk id="19" creationId="{5BFB21F9-E600-91E4-47C1-6C4DE5068885}"/>
          </ac:picMkLst>
        </pc:picChg>
        <pc:cxnChg chg="mod">
          <ac:chgData name="Stuart C Wilde MBE" userId="effe1fc91cccb1d5" providerId="LiveId" clId="{0B7434C0-F6C9-5341-B016-8AA67EE59543}" dt="2023-12-07T16:40:35.393" v="1822" actId="1076"/>
          <ac:cxnSpMkLst>
            <pc:docMk/>
            <pc:sldMk cId="947407128" sldId="378"/>
            <ac:cxnSpMk id="6" creationId="{0BB7AD36-0C11-D13D-821A-9C03A2D743CD}"/>
          </ac:cxnSpMkLst>
        </pc:cxnChg>
        <pc:cxnChg chg="del">
          <ac:chgData name="Stuart C Wilde MBE" userId="effe1fc91cccb1d5" providerId="LiveId" clId="{0B7434C0-F6C9-5341-B016-8AA67EE59543}" dt="2023-12-05T19:58:48.474" v="472" actId="478"/>
          <ac:cxnSpMkLst>
            <pc:docMk/>
            <pc:sldMk cId="947407128" sldId="378"/>
            <ac:cxnSpMk id="8" creationId="{50060E80-F1C3-4E50-B873-7CFDEEA90049}"/>
          </ac:cxnSpMkLst>
        </pc:cxnChg>
        <pc:cxnChg chg="del">
          <ac:chgData name="Stuart C Wilde MBE" userId="effe1fc91cccb1d5" providerId="LiveId" clId="{0B7434C0-F6C9-5341-B016-8AA67EE59543}" dt="2023-12-05T19:58:48.474" v="472" actId="478"/>
          <ac:cxnSpMkLst>
            <pc:docMk/>
            <pc:sldMk cId="947407128" sldId="378"/>
            <ac:cxnSpMk id="9" creationId="{01C52B09-2839-4160-A3C1-6BB201E5D53A}"/>
          </ac:cxnSpMkLst>
        </pc:cxnChg>
        <pc:cxnChg chg="del">
          <ac:chgData name="Stuart C Wilde MBE" userId="effe1fc91cccb1d5" providerId="LiveId" clId="{0B7434C0-F6C9-5341-B016-8AA67EE59543}" dt="2023-12-05T19:58:48.474" v="472" actId="478"/>
          <ac:cxnSpMkLst>
            <pc:docMk/>
            <pc:sldMk cId="947407128" sldId="378"/>
            <ac:cxnSpMk id="10" creationId="{FC6C2AB6-E695-4520-9F38-6B6A0DE36B04}"/>
          </ac:cxnSpMkLst>
        </pc:cxnChg>
        <pc:cxnChg chg="del">
          <ac:chgData name="Stuart C Wilde MBE" userId="effe1fc91cccb1d5" providerId="LiveId" clId="{0B7434C0-F6C9-5341-B016-8AA67EE59543}" dt="2023-12-05T19:58:48.474" v="472" actId="478"/>
          <ac:cxnSpMkLst>
            <pc:docMk/>
            <pc:sldMk cId="947407128" sldId="378"/>
            <ac:cxnSpMk id="11" creationId="{8F28B946-C7F6-4BF4-9E0C-3FACB97B07C7}"/>
          </ac:cxnSpMkLst>
        </pc:cxnChg>
        <pc:cxnChg chg="mod">
          <ac:chgData name="Stuart C Wilde MBE" userId="effe1fc91cccb1d5" providerId="LiveId" clId="{0B7434C0-F6C9-5341-B016-8AA67EE59543}" dt="2023-12-07T16:40:35.393" v="1822" actId="1076"/>
          <ac:cxnSpMkLst>
            <pc:docMk/>
            <pc:sldMk cId="947407128" sldId="378"/>
            <ac:cxnSpMk id="17" creationId="{FAD899C3-3736-A822-2C7A-E2373DBE3E4C}"/>
          </ac:cxnSpMkLst>
        </pc:cxnChg>
        <pc:cxnChg chg="mod">
          <ac:chgData name="Stuart C Wilde MBE" userId="effe1fc91cccb1d5" providerId="LiveId" clId="{0B7434C0-F6C9-5341-B016-8AA67EE59543}" dt="2023-12-07T16:40:35.393" v="1822" actId="1076"/>
          <ac:cxnSpMkLst>
            <pc:docMk/>
            <pc:sldMk cId="947407128" sldId="378"/>
            <ac:cxnSpMk id="23" creationId="{DB54F811-7344-878F-B5C8-703E478ED839}"/>
          </ac:cxnSpMkLst>
        </pc:cxnChg>
        <pc:cxnChg chg="mod">
          <ac:chgData name="Stuart C Wilde MBE" userId="effe1fc91cccb1d5" providerId="LiveId" clId="{0B7434C0-F6C9-5341-B016-8AA67EE59543}" dt="2023-12-07T16:40:35.393" v="1822" actId="1076"/>
          <ac:cxnSpMkLst>
            <pc:docMk/>
            <pc:sldMk cId="947407128" sldId="378"/>
            <ac:cxnSpMk id="37" creationId="{C00C10AE-2F8E-B793-91D4-246DD9057C55}"/>
          </ac:cxnSpMkLst>
        </pc:cxnChg>
        <pc:cxnChg chg="mod">
          <ac:chgData name="Stuart C Wilde MBE" userId="effe1fc91cccb1d5" providerId="LiveId" clId="{0B7434C0-F6C9-5341-B016-8AA67EE59543}" dt="2023-12-07T16:40:35.393" v="1822" actId="1076"/>
          <ac:cxnSpMkLst>
            <pc:docMk/>
            <pc:sldMk cId="947407128" sldId="378"/>
            <ac:cxnSpMk id="45" creationId="{8A5793D2-EE8B-98B0-50B4-7B4D62A72CC0}"/>
          </ac:cxnSpMkLst>
        </pc:cxnChg>
        <pc:cxnChg chg="mod">
          <ac:chgData name="Stuart C Wilde MBE" userId="effe1fc91cccb1d5" providerId="LiveId" clId="{0B7434C0-F6C9-5341-B016-8AA67EE59543}" dt="2023-12-07T16:40:35.393" v="1822" actId="1076"/>
          <ac:cxnSpMkLst>
            <pc:docMk/>
            <pc:sldMk cId="947407128" sldId="378"/>
            <ac:cxnSpMk id="53" creationId="{3A77BCC8-04DC-E160-3C89-B46DA9E23545}"/>
          </ac:cxnSpMkLst>
        </pc:cxnChg>
        <pc:cxnChg chg="mod">
          <ac:chgData name="Stuart C Wilde MBE" userId="effe1fc91cccb1d5" providerId="LiveId" clId="{0B7434C0-F6C9-5341-B016-8AA67EE59543}" dt="2023-12-07T16:40:35.393" v="1822" actId="1076"/>
          <ac:cxnSpMkLst>
            <pc:docMk/>
            <pc:sldMk cId="947407128" sldId="378"/>
            <ac:cxnSpMk id="54" creationId="{DB039A65-5C49-15FE-EE55-057A4468B8DD}"/>
          </ac:cxnSpMkLst>
        </pc:cxnChg>
      </pc:sldChg>
      <pc:sldChg chg="addSp delSp modSp mod">
        <pc:chgData name="Stuart C Wilde MBE" userId="effe1fc91cccb1d5" providerId="LiveId" clId="{0B7434C0-F6C9-5341-B016-8AA67EE59543}" dt="2023-12-07T16:40:49.142" v="1823" actId="1076"/>
        <pc:sldMkLst>
          <pc:docMk/>
          <pc:sldMk cId="3649043335" sldId="379"/>
        </pc:sldMkLst>
        <pc:spChg chg="mod">
          <ac:chgData name="Stuart C Wilde MBE" userId="effe1fc91cccb1d5" providerId="LiveId" clId="{0B7434C0-F6C9-5341-B016-8AA67EE59543}" dt="2023-12-07T16:40:49.142" v="1823" actId="1076"/>
          <ac:spMkLst>
            <pc:docMk/>
            <pc:sldMk cId="3649043335" sldId="379"/>
            <ac:spMk id="2" creationId="{BDBC2153-78AD-9988-ECF6-B48E4E6F6233}"/>
          </ac:spMkLst>
        </pc:spChg>
        <pc:spChg chg="del">
          <ac:chgData name="Stuart C Wilde MBE" userId="effe1fc91cccb1d5" providerId="LiveId" clId="{0B7434C0-F6C9-5341-B016-8AA67EE59543}" dt="2023-12-05T19:58:52.633" v="473" actId="478"/>
          <ac:spMkLst>
            <pc:docMk/>
            <pc:sldMk cId="3649043335" sldId="379"/>
            <ac:spMk id="4" creationId="{60735DC8-A105-4BD0-A57F-2FFC38AECE84}"/>
          </ac:spMkLst>
        </pc:spChg>
        <pc:spChg chg="mod">
          <ac:chgData name="Stuart C Wilde MBE" userId="effe1fc91cccb1d5" providerId="LiveId" clId="{0B7434C0-F6C9-5341-B016-8AA67EE59543}" dt="2023-12-07T16:40:49.142" v="1823" actId="1076"/>
          <ac:spMkLst>
            <pc:docMk/>
            <pc:sldMk cId="3649043335" sldId="379"/>
            <ac:spMk id="5" creationId="{DB0754F9-9EF8-A4CA-1BD4-7F0CF981ED70}"/>
          </ac:spMkLst>
        </pc:spChg>
        <pc:spChg chg="mod">
          <ac:chgData name="Stuart C Wilde MBE" userId="effe1fc91cccb1d5" providerId="LiveId" clId="{0B7434C0-F6C9-5341-B016-8AA67EE59543}" dt="2023-12-07T16:40:49.142" v="1823" actId="1076"/>
          <ac:spMkLst>
            <pc:docMk/>
            <pc:sldMk cId="3649043335" sldId="379"/>
            <ac:spMk id="6" creationId="{1B6CF98A-CD03-234B-D470-C575DB8B156D}"/>
          </ac:spMkLst>
        </pc:spChg>
        <pc:spChg chg="mod">
          <ac:chgData name="Stuart C Wilde MBE" userId="effe1fc91cccb1d5" providerId="LiveId" clId="{0B7434C0-F6C9-5341-B016-8AA67EE59543}" dt="2023-12-07T16:40:49.142" v="1823" actId="1076"/>
          <ac:spMkLst>
            <pc:docMk/>
            <pc:sldMk cId="3649043335" sldId="379"/>
            <ac:spMk id="7" creationId="{861283C2-4894-457F-7FF6-47EA5DA6A114}"/>
          </ac:spMkLst>
        </pc:spChg>
        <pc:spChg chg="mod">
          <ac:chgData name="Stuart C Wilde MBE" userId="effe1fc91cccb1d5" providerId="LiveId" clId="{0B7434C0-F6C9-5341-B016-8AA67EE59543}" dt="2023-12-07T16:40:49.142" v="1823" actId="1076"/>
          <ac:spMkLst>
            <pc:docMk/>
            <pc:sldMk cId="3649043335" sldId="379"/>
            <ac:spMk id="12" creationId="{4704B9B3-98D9-D422-6910-32FE943B9121}"/>
          </ac:spMkLst>
        </pc:spChg>
        <pc:spChg chg="add mod">
          <ac:chgData name="Stuart C Wilde MBE" userId="effe1fc91cccb1d5" providerId="LiveId" clId="{0B7434C0-F6C9-5341-B016-8AA67EE59543}" dt="2023-12-05T20:22:19.820" v="1152" actId="20577"/>
          <ac:spMkLst>
            <pc:docMk/>
            <pc:sldMk cId="3649043335" sldId="379"/>
            <ac:spMk id="13" creationId="{CC4DE96E-5313-0E4A-9BC8-B6DB10C6F4A1}"/>
          </ac:spMkLst>
        </pc:spChg>
        <pc:spChg chg="del">
          <ac:chgData name="Stuart C Wilde MBE" userId="effe1fc91cccb1d5" providerId="LiveId" clId="{0B7434C0-F6C9-5341-B016-8AA67EE59543}" dt="2023-12-05T19:58:52.633" v="473" actId="478"/>
          <ac:spMkLst>
            <pc:docMk/>
            <pc:sldMk cId="3649043335" sldId="379"/>
            <ac:spMk id="14" creationId="{8F43C2BE-FC11-4556-86F2-8EE2FBBF10D2}"/>
          </ac:spMkLst>
        </pc:spChg>
        <pc:spChg chg="mod">
          <ac:chgData name="Stuart C Wilde MBE" userId="effe1fc91cccb1d5" providerId="LiveId" clId="{0B7434C0-F6C9-5341-B016-8AA67EE59543}" dt="2023-12-07T16:40:49.142" v="1823" actId="1076"/>
          <ac:spMkLst>
            <pc:docMk/>
            <pc:sldMk cId="3649043335" sldId="379"/>
            <ac:spMk id="17" creationId="{3D5A0CDD-461B-D543-F7B9-6E93C3852939}"/>
          </ac:spMkLst>
        </pc:spChg>
        <pc:spChg chg="mod">
          <ac:chgData name="Stuart C Wilde MBE" userId="effe1fc91cccb1d5" providerId="LiveId" clId="{0B7434C0-F6C9-5341-B016-8AA67EE59543}" dt="2023-12-07T16:40:49.142" v="1823" actId="1076"/>
          <ac:spMkLst>
            <pc:docMk/>
            <pc:sldMk cId="3649043335" sldId="379"/>
            <ac:spMk id="19" creationId="{C0E7DC62-F311-22C3-4919-F48719CDEB84}"/>
          </ac:spMkLst>
        </pc:spChg>
        <pc:spChg chg="mod">
          <ac:chgData name="Stuart C Wilde MBE" userId="effe1fc91cccb1d5" providerId="LiveId" clId="{0B7434C0-F6C9-5341-B016-8AA67EE59543}" dt="2023-12-07T16:40:49.142" v="1823" actId="1076"/>
          <ac:spMkLst>
            <pc:docMk/>
            <pc:sldMk cId="3649043335" sldId="379"/>
            <ac:spMk id="20" creationId="{67CD049E-CD08-0FFD-D7B9-7C8D1D9592F4}"/>
          </ac:spMkLst>
        </pc:spChg>
        <pc:spChg chg="mod">
          <ac:chgData name="Stuart C Wilde MBE" userId="effe1fc91cccb1d5" providerId="LiveId" clId="{0B7434C0-F6C9-5341-B016-8AA67EE59543}" dt="2023-12-07T16:40:49.142" v="1823" actId="1076"/>
          <ac:spMkLst>
            <pc:docMk/>
            <pc:sldMk cId="3649043335" sldId="379"/>
            <ac:spMk id="22" creationId="{B139D584-9E4A-6319-98E0-32524F067D80}"/>
          </ac:spMkLst>
        </pc:spChg>
        <pc:spChg chg="del">
          <ac:chgData name="Stuart C Wilde MBE" userId="effe1fc91cccb1d5" providerId="LiveId" clId="{0B7434C0-F6C9-5341-B016-8AA67EE59543}" dt="2023-12-05T19:58:52.633" v="473" actId="478"/>
          <ac:spMkLst>
            <pc:docMk/>
            <pc:sldMk cId="3649043335" sldId="379"/>
            <ac:spMk id="25" creationId="{F54BD576-CC82-43DA-A008-C28EF60A448A}"/>
          </ac:spMkLst>
        </pc:spChg>
        <pc:spChg chg="mod">
          <ac:chgData name="Stuart C Wilde MBE" userId="effe1fc91cccb1d5" providerId="LiveId" clId="{0B7434C0-F6C9-5341-B016-8AA67EE59543}" dt="2023-12-07T16:40:49.142" v="1823" actId="1076"/>
          <ac:spMkLst>
            <pc:docMk/>
            <pc:sldMk cId="3649043335" sldId="379"/>
            <ac:spMk id="28" creationId="{FD705154-B2CF-6F50-5078-1B4F1F2A8E60}"/>
          </ac:spMkLst>
        </pc:spChg>
        <pc:spChg chg="del">
          <ac:chgData name="Stuart C Wilde MBE" userId="effe1fc91cccb1d5" providerId="LiveId" clId="{0B7434C0-F6C9-5341-B016-8AA67EE59543}" dt="2023-12-05T20:22:23.350" v="1153" actId="478"/>
          <ac:spMkLst>
            <pc:docMk/>
            <pc:sldMk cId="3649043335" sldId="379"/>
            <ac:spMk id="29" creationId="{C5A8C257-B6E4-D850-0685-E36894744DCB}"/>
          </ac:spMkLst>
        </pc:spChg>
        <pc:spChg chg="mod">
          <ac:chgData name="Stuart C Wilde MBE" userId="effe1fc91cccb1d5" providerId="LiveId" clId="{0B7434C0-F6C9-5341-B016-8AA67EE59543}" dt="2023-12-07T16:40:49.142" v="1823" actId="1076"/>
          <ac:spMkLst>
            <pc:docMk/>
            <pc:sldMk cId="3649043335" sldId="379"/>
            <ac:spMk id="31" creationId="{E069754E-1FE7-75F5-478C-87730FFD434C}"/>
          </ac:spMkLst>
        </pc:spChg>
        <pc:picChg chg="mod">
          <ac:chgData name="Stuart C Wilde MBE" userId="effe1fc91cccb1d5" providerId="LiveId" clId="{0B7434C0-F6C9-5341-B016-8AA67EE59543}" dt="2023-12-07T16:40:49.142" v="1823" actId="1076"/>
          <ac:picMkLst>
            <pc:docMk/>
            <pc:sldMk cId="3649043335" sldId="379"/>
            <ac:picMk id="3" creationId="{0FDA67B4-64B3-0FD4-0516-35ECC12A9FCB}"/>
          </ac:picMkLst>
        </pc:picChg>
        <pc:picChg chg="mod">
          <ac:chgData name="Stuart C Wilde MBE" userId="effe1fc91cccb1d5" providerId="LiveId" clId="{0B7434C0-F6C9-5341-B016-8AA67EE59543}" dt="2023-12-07T16:40:49.142" v="1823" actId="1076"/>
          <ac:picMkLst>
            <pc:docMk/>
            <pc:sldMk cId="3649043335" sldId="379"/>
            <ac:picMk id="18" creationId="{353DB110-C748-4013-6601-61AA62B150DA}"/>
          </ac:picMkLst>
        </pc:picChg>
        <pc:picChg chg="mod">
          <ac:chgData name="Stuart C Wilde MBE" userId="effe1fc91cccb1d5" providerId="LiveId" clId="{0B7434C0-F6C9-5341-B016-8AA67EE59543}" dt="2023-12-07T16:40:49.142" v="1823" actId="1076"/>
          <ac:picMkLst>
            <pc:docMk/>
            <pc:sldMk cId="3649043335" sldId="379"/>
            <ac:picMk id="30" creationId="{A70E32A2-8478-973B-598D-B84B3212E13C}"/>
          </ac:picMkLst>
        </pc:picChg>
        <pc:cxnChg chg="del">
          <ac:chgData name="Stuart C Wilde MBE" userId="effe1fc91cccb1d5" providerId="LiveId" clId="{0B7434C0-F6C9-5341-B016-8AA67EE59543}" dt="2023-12-05T19:58:52.633" v="473" actId="478"/>
          <ac:cxnSpMkLst>
            <pc:docMk/>
            <pc:sldMk cId="3649043335" sldId="379"/>
            <ac:cxnSpMk id="8" creationId="{50060E80-F1C3-4E50-B873-7CFDEEA90049}"/>
          </ac:cxnSpMkLst>
        </pc:cxnChg>
        <pc:cxnChg chg="del">
          <ac:chgData name="Stuart C Wilde MBE" userId="effe1fc91cccb1d5" providerId="LiveId" clId="{0B7434C0-F6C9-5341-B016-8AA67EE59543}" dt="2023-12-05T19:58:52.633" v="473" actId="478"/>
          <ac:cxnSpMkLst>
            <pc:docMk/>
            <pc:sldMk cId="3649043335" sldId="379"/>
            <ac:cxnSpMk id="9" creationId="{01C52B09-2839-4160-A3C1-6BB201E5D53A}"/>
          </ac:cxnSpMkLst>
        </pc:cxnChg>
        <pc:cxnChg chg="del">
          <ac:chgData name="Stuart C Wilde MBE" userId="effe1fc91cccb1d5" providerId="LiveId" clId="{0B7434C0-F6C9-5341-B016-8AA67EE59543}" dt="2023-12-05T19:58:52.633" v="473" actId="478"/>
          <ac:cxnSpMkLst>
            <pc:docMk/>
            <pc:sldMk cId="3649043335" sldId="379"/>
            <ac:cxnSpMk id="10" creationId="{FC6C2AB6-E695-4520-9F38-6B6A0DE36B04}"/>
          </ac:cxnSpMkLst>
        </pc:cxnChg>
        <pc:cxnChg chg="del">
          <ac:chgData name="Stuart C Wilde MBE" userId="effe1fc91cccb1d5" providerId="LiveId" clId="{0B7434C0-F6C9-5341-B016-8AA67EE59543}" dt="2023-12-05T19:58:52.633" v="473" actId="478"/>
          <ac:cxnSpMkLst>
            <pc:docMk/>
            <pc:sldMk cId="3649043335" sldId="379"/>
            <ac:cxnSpMk id="11" creationId="{8F28B946-C7F6-4BF4-9E0C-3FACB97B07C7}"/>
          </ac:cxnSpMkLst>
        </pc:cxnChg>
        <pc:cxnChg chg="mod">
          <ac:chgData name="Stuart C Wilde MBE" userId="effe1fc91cccb1d5" providerId="LiveId" clId="{0B7434C0-F6C9-5341-B016-8AA67EE59543}" dt="2023-12-07T16:40:49.142" v="1823" actId="1076"/>
          <ac:cxnSpMkLst>
            <pc:docMk/>
            <pc:sldMk cId="3649043335" sldId="379"/>
            <ac:cxnSpMk id="15" creationId="{D9299D57-FB23-909E-E68B-BD72972F33E9}"/>
          </ac:cxnSpMkLst>
        </pc:cxnChg>
        <pc:cxnChg chg="mod">
          <ac:chgData name="Stuart C Wilde MBE" userId="effe1fc91cccb1d5" providerId="LiveId" clId="{0B7434C0-F6C9-5341-B016-8AA67EE59543}" dt="2023-12-07T16:40:49.142" v="1823" actId="1076"/>
          <ac:cxnSpMkLst>
            <pc:docMk/>
            <pc:sldMk cId="3649043335" sldId="379"/>
            <ac:cxnSpMk id="16" creationId="{44BAA5BA-2F0B-C6B8-3AB6-43E5BC2D2243}"/>
          </ac:cxnSpMkLst>
        </pc:cxnChg>
        <pc:cxnChg chg="mod">
          <ac:chgData name="Stuart C Wilde MBE" userId="effe1fc91cccb1d5" providerId="LiveId" clId="{0B7434C0-F6C9-5341-B016-8AA67EE59543}" dt="2023-12-07T16:40:49.142" v="1823" actId="1076"/>
          <ac:cxnSpMkLst>
            <pc:docMk/>
            <pc:sldMk cId="3649043335" sldId="379"/>
            <ac:cxnSpMk id="21" creationId="{149C6423-8A9D-E6B8-CBF4-0CA93857644A}"/>
          </ac:cxnSpMkLst>
        </pc:cxnChg>
        <pc:cxnChg chg="mod">
          <ac:chgData name="Stuart C Wilde MBE" userId="effe1fc91cccb1d5" providerId="LiveId" clId="{0B7434C0-F6C9-5341-B016-8AA67EE59543}" dt="2023-12-07T16:40:49.142" v="1823" actId="1076"/>
          <ac:cxnSpMkLst>
            <pc:docMk/>
            <pc:sldMk cId="3649043335" sldId="379"/>
            <ac:cxnSpMk id="23" creationId="{51448591-BC47-7F06-1761-7FB7795F77D5}"/>
          </ac:cxnSpMkLst>
        </pc:cxnChg>
        <pc:cxnChg chg="mod">
          <ac:chgData name="Stuart C Wilde MBE" userId="effe1fc91cccb1d5" providerId="LiveId" clId="{0B7434C0-F6C9-5341-B016-8AA67EE59543}" dt="2023-12-07T16:40:49.142" v="1823" actId="1076"/>
          <ac:cxnSpMkLst>
            <pc:docMk/>
            <pc:sldMk cId="3649043335" sldId="379"/>
            <ac:cxnSpMk id="24" creationId="{510E6C87-B692-C266-2D41-3BC1911F5A8A}"/>
          </ac:cxnSpMkLst>
        </pc:cxnChg>
        <pc:cxnChg chg="mod">
          <ac:chgData name="Stuart C Wilde MBE" userId="effe1fc91cccb1d5" providerId="LiveId" clId="{0B7434C0-F6C9-5341-B016-8AA67EE59543}" dt="2023-12-07T16:40:49.142" v="1823" actId="1076"/>
          <ac:cxnSpMkLst>
            <pc:docMk/>
            <pc:sldMk cId="3649043335" sldId="379"/>
            <ac:cxnSpMk id="27" creationId="{513A502E-2DFD-C63B-9A83-9FE79F2291EA}"/>
          </ac:cxnSpMkLst>
        </pc:cxnChg>
      </pc:sldChg>
      <pc:sldChg chg="addSp delSp modSp mod">
        <pc:chgData name="Stuart C Wilde MBE" userId="effe1fc91cccb1d5" providerId="LiveId" clId="{0B7434C0-F6C9-5341-B016-8AA67EE59543}" dt="2023-12-05T20:22:33.301" v="1159" actId="20577"/>
        <pc:sldMkLst>
          <pc:docMk/>
          <pc:sldMk cId="513143195" sldId="380"/>
        </pc:sldMkLst>
        <pc:spChg chg="del">
          <ac:chgData name="Stuart C Wilde MBE" userId="effe1fc91cccb1d5" providerId="LiveId" clId="{0B7434C0-F6C9-5341-B016-8AA67EE59543}" dt="2023-12-05T19:58:57.935" v="474" actId="478"/>
          <ac:spMkLst>
            <pc:docMk/>
            <pc:sldMk cId="513143195" sldId="380"/>
            <ac:spMk id="4" creationId="{60735DC8-A105-4BD0-A57F-2FFC38AECE84}"/>
          </ac:spMkLst>
        </pc:spChg>
        <pc:spChg chg="add mod">
          <ac:chgData name="Stuart C Wilde MBE" userId="effe1fc91cccb1d5" providerId="LiveId" clId="{0B7434C0-F6C9-5341-B016-8AA67EE59543}" dt="2023-12-05T20:22:33.301" v="1159" actId="20577"/>
          <ac:spMkLst>
            <pc:docMk/>
            <pc:sldMk cId="513143195" sldId="380"/>
            <ac:spMk id="6" creationId="{FCF4C4B7-F856-BEC5-0255-1A3640A74B72}"/>
          </ac:spMkLst>
        </pc:spChg>
        <pc:spChg chg="del">
          <ac:chgData name="Stuart C Wilde MBE" userId="effe1fc91cccb1d5" providerId="LiveId" clId="{0B7434C0-F6C9-5341-B016-8AA67EE59543}" dt="2023-12-05T19:58:57.935" v="474" actId="478"/>
          <ac:spMkLst>
            <pc:docMk/>
            <pc:sldMk cId="513143195" sldId="380"/>
            <ac:spMk id="14" creationId="{8F43C2BE-FC11-4556-86F2-8EE2FBBF10D2}"/>
          </ac:spMkLst>
        </pc:spChg>
        <pc:spChg chg="del">
          <ac:chgData name="Stuart C Wilde MBE" userId="effe1fc91cccb1d5" providerId="LiveId" clId="{0B7434C0-F6C9-5341-B016-8AA67EE59543}" dt="2023-12-05T19:58:57.935" v="474" actId="478"/>
          <ac:spMkLst>
            <pc:docMk/>
            <pc:sldMk cId="513143195" sldId="380"/>
            <ac:spMk id="25" creationId="{F54BD576-CC82-43DA-A008-C28EF60A448A}"/>
          </ac:spMkLst>
        </pc:spChg>
        <pc:spChg chg="del">
          <ac:chgData name="Stuart C Wilde MBE" userId="effe1fc91cccb1d5" providerId="LiveId" clId="{0B7434C0-F6C9-5341-B016-8AA67EE59543}" dt="2023-12-05T20:22:28.401" v="1154" actId="478"/>
          <ac:spMkLst>
            <pc:docMk/>
            <pc:sldMk cId="513143195" sldId="380"/>
            <ac:spMk id="29" creationId="{C5A8C257-B6E4-D850-0685-E36894744DCB}"/>
          </ac:spMkLst>
        </pc:spChg>
        <pc:cxnChg chg="del">
          <ac:chgData name="Stuart C Wilde MBE" userId="effe1fc91cccb1d5" providerId="LiveId" clId="{0B7434C0-F6C9-5341-B016-8AA67EE59543}" dt="2023-12-05T19:58:57.935" v="474" actId="478"/>
          <ac:cxnSpMkLst>
            <pc:docMk/>
            <pc:sldMk cId="513143195" sldId="380"/>
            <ac:cxnSpMk id="8" creationId="{50060E80-F1C3-4E50-B873-7CFDEEA90049}"/>
          </ac:cxnSpMkLst>
        </pc:cxnChg>
        <pc:cxnChg chg="del">
          <ac:chgData name="Stuart C Wilde MBE" userId="effe1fc91cccb1d5" providerId="LiveId" clId="{0B7434C0-F6C9-5341-B016-8AA67EE59543}" dt="2023-12-05T19:58:57.935" v="474" actId="478"/>
          <ac:cxnSpMkLst>
            <pc:docMk/>
            <pc:sldMk cId="513143195" sldId="380"/>
            <ac:cxnSpMk id="9" creationId="{01C52B09-2839-4160-A3C1-6BB201E5D53A}"/>
          </ac:cxnSpMkLst>
        </pc:cxnChg>
        <pc:cxnChg chg="del">
          <ac:chgData name="Stuart C Wilde MBE" userId="effe1fc91cccb1d5" providerId="LiveId" clId="{0B7434C0-F6C9-5341-B016-8AA67EE59543}" dt="2023-12-05T19:58:57.935" v="474" actId="478"/>
          <ac:cxnSpMkLst>
            <pc:docMk/>
            <pc:sldMk cId="513143195" sldId="380"/>
            <ac:cxnSpMk id="10" creationId="{FC6C2AB6-E695-4520-9F38-6B6A0DE36B04}"/>
          </ac:cxnSpMkLst>
        </pc:cxnChg>
        <pc:cxnChg chg="del">
          <ac:chgData name="Stuart C Wilde MBE" userId="effe1fc91cccb1d5" providerId="LiveId" clId="{0B7434C0-F6C9-5341-B016-8AA67EE59543}" dt="2023-12-05T19:58:57.935" v="474" actId="478"/>
          <ac:cxnSpMkLst>
            <pc:docMk/>
            <pc:sldMk cId="513143195" sldId="380"/>
            <ac:cxnSpMk id="11" creationId="{8F28B946-C7F6-4BF4-9E0C-3FACB97B07C7}"/>
          </ac:cxnSpMkLst>
        </pc:cxnChg>
      </pc:sldChg>
      <pc:sldChg chg="addSp delSp modSp mod">
        <pc:chgData name="Stuart C Wilde MBE" userId="effe1fc91cccb1d5" providerId="LiveId" clId="{0B7434C0-F6C9-5341-B016-8AA67EE59543}" dt="2023-12-07T16:41:05.060" v="1824" actId="1076"/>
        <pc:sldMkLst>
          <pc:docMk/>
          <pc:sldMk cId="120992318" sldId="381"/>
        </pc:sldMkLst>
        <pc:spChg chg="add mod">
          <ac:chgData name="Stuart C Wilde MBE" userId="effe1fc91cccb1d5" providerId="LiveId" clId="{0B7434C0-F6C9-5341-B016-8AA67EE59543}" dt="2023-12-05T20:22:44.313" v="1164" actId="20577"/>
          <ac:spMkLst>
            <pc:docMk/>
            <pc:sldMk cId="120992318" sldId="381"/>
            <ac:spMk id="2" creationId="{FB4C9961-A773-DF7C-21E6-9B012B247BF3}"/>
          </ac:spMkLst>
        </pc:spChg>
        <pc:spChg chg="del">
          <ac:chgData name="Stuart C Wilde MBE" userId="effe1fc91cccb1d5" providerId="LiveId" clId="{0B7434C0-F6C9-5341-B016-8AA67EE59543}" dt="2023-12-05T19:59:03.981" v="475" actId="478"/>
          <ac:spMkLst>
            <pc:docMk/>
            <pc:sldMk cId="120992318" sldId="381"/>
            <ac:spMk id="4" creationId="{60735DC8-A105-4BD0-A57F-2FFC38AECE84}"/>
          </ac:spMkLst>
        </pc:spChg>
        <pc:spChg chg="del">
          <ac:chgData name="Stuart C Wilde MBE" userId="effe1fc91cccb1d5" providerId="LiveId" clId="{0B7434C0-F6C9-5341-B016-8AA67EE59543}" dt="2023-12-05T19:59:03.981" v="475" actId="478"/>
          <ac:spMkLst>
            <pc:docMk/>
            <pc:sldMk cId="120992318" sldId="381"/>
            <ac:spMk id="14" creationId="{8F43C2BE-FC11-4556-86F2-8EE2FBBF10D2}"/>
          </ac:spMkLst>
        </pc:spChg>
        <pc:spChg chg="del">
          <ac:chgData name="Stuart C Wilde MBE" userId="effe1fc91cccb1d5" providerId="LiveId" clId="{0B7434C0-F6C9-5341-B016-8AA67EE59543}" dt="2023-12-05T19:59:03.981" v="475" actId="478"/>
          <ac:spMkLst>
            <pc:docMk/>
            <pc:sldMk cId="120992318" sldId="381"/>
            <ac:spMk id="25" creationId="{F54BD576-CC82-43DA-A008-C28EF60A448A}"/>
          </ac:spMkLst>
        </pc:spChg>
        <pc:spChg chg="del">
          <ac:chgData name="Stuart C Wilde MBE" userId="effe1fc91cccb1d5" providerId="LiveId" clId="{0B7434C0-F6C9-5341-B016-8AA67EE59543}" dt="2023-12-05T20:22:47.682" v="1165" actId="478"/>
          <ac:spMkLst>
            <pc:docMk/>
            <pc:sldMk cId="120992318" sldId="381"/>
            <ac:spMk id="29" creationId="{C5A8C257-B6E4-D850-0685-E36894744DCB}"/>
          </ac:spMkLst>
        </pc:spChg>
        <pc:spChg chg="mod">
          <ac:chgData name="Stuart C Wilde MBE" userId="effe1fc91cccb1d5" providerId="LiveId" clId="{0B7434C0-F6C9-5341-B016-8AA67EE59543}" dt="2023-12-07T16:41:05.060" v="1824" actId="1076"/>
          <ac:spMkLst>
            <pc:docMk/>
            <pc:sldMk cId="120992318" sldId="381"/>
            <ac:spMk id="34" creationId="{F39B82A2-98F7-3F4A-193F-61F94E2C7B55}"/>
          </ac:spMkLst>
        </pc:spChg>
        <pc:spChg chg="mod">
          <ac:chgData name="Stuart C Wilde MBE" userId="effe1fc91cccb1d5" providerId="LiveId" clId="{0B7434C0-F6C9-5341-B016-8AA67EE59543}" dt="2023-12-07T16:41:05.060" v="1824" actId="1076"/>
          <ac:spMkLst>
            <pc:docMk/>
            <pc:sldMk cId="120992318" sldId="381"/>
            <ac:spMk id="36" creationId="{E789CD33-EC32-3C96-8C41-48DD966930E3}"/>
          </ac:spMkLst>
        </pc:spChg>
        <pc:spChg chg="mod">
          <ac:chgData name="Stuart C Wilde MBE" userId="effe1fc91cccb1d5" providerId="LiveId" clId="{0B7434C0-F6C9-5341-B016-8AA67EE59543}" dt="2023-12-07T16:41:05.060" v="1824" actId="1076"/>
          <ac:spMkLst>
            <pc:docMk/>
            <pc:sldMk cId="120992318" sldId="381"/>
            <ac:spMk id="37" creationId="{0C51A8FA-B340-95D9-E9ED-528C5D9E65A4}"/>
          </ac:spMkLst>
        </pc:spChg>
        <pc:spChg chg="mod">
          <ac:chgData name="Stuart C Wilde MBE" userId="effe1fc91cccb1d5" providerId="LiveId" clId="{0B7434C0-F6C9-5341-B016-8AA67EE59543}" dt="2023-12-07T16:41:05.060" v="1824" actId="1076"/>
          <ac:spMkLst>
            <pc:docMk/>
            <pc:sldMk cId="120992318" sldId="381"/>
            <ac:spMk id="38" creationId="{9B31B61D-BE9E-EE52-18F9-5643F9CFE5B8}"/>
          </ac:spMkLst>
        </pc:spChg>
        <pc:spChg chg="mod">
          <ac:chgData name="Stuart C Wilde MBE" userId="effe1fc91cccb1d5" providerId="LiveId" clId="{0B7434C0-F6C9-5341-B016-8AA67EE59543}" dt="2023-12-07T16:41:05.060" v="1824" actId="1076"/>
          <ac:spMkLst>
            <pc:docMk/>
            <pc:sldMk cId="120992318" sldId="381"/>
            <ac:spMk id="40" creationId="{4DC46FBE-3E3B-1B75-4C42-05DF481DCD7A}"/>
          </ac:spMkLst>
        </pc:spChg>
        <pc:spChg chg="mod">
          <ac:chgData name="Stuart C Wilde MBE" userId="effe1fc91cccb1d5" providerId="LiveId" clId="{0B7434C0-F6C9-5341-B016-8AA67EE59543}" dt="2023-12-07T16:41:05.060" v="1824" actId="1076"/>
          <ac:spMkLst>
            <pc:docMk/>
            <pc:sldMk cId="120992318" sldId="381"/>
            <ac:spMk id="42" creationId="{FC082836-8652-A762-54D9-DEF849D4A8B4}"/>
          </ac:spMkLst>
        </pc:spChg>
        <pc:spChg chg="mod">
          <ac:chgData name="Stuart C Wilde MBE" userId="effe1fc91cccb1d5" providerId="LiveId" clId="{0B7434C0-F6C9-5341-B016-8AA67EE59543}" dt="2023-12-07T16:41:05.060" v="1824" actId="1076"/>
          <ac:spMkLst>
            <pc:docMk/>
            <pc:sldMk cId="120992318" sldId="381"/>
            <ac:spMk id="43" creationId="{051CF95C-B4DD-F873-E984-89936E9F670A}"/>
          </ac:spMkLst>
        </pc:spChg>
        <pc:spChg chg="mod">
          <ac:chgData name="Stuart C Wilde MBE" userId="effe1fc91cccb1d5" providerId="LiveId" clId="{0B7434C0-F6C9-5341-B016-8AA67EE59543}" dt="2023-12-07T16:41:05.060" v="1824" actId="1076"/>
          <ac:spMkLst>
            <pc:docMk/>
            <pc:sldMk cId="120992318" sldId="381"/>
            <ac:spMk id="46" creationId="{49F596C9-9C7C-38A3-13E0-43979BF9ED10}"/>
          </ac:spMkLst>
        </pc:spChg>
        <pc:spChg chg="mod">
          <ac:chgData name="Stuart C Wilde MBE" userId="effe1fc91cccb1d5" providerId="LiveId" clId="{0B7434C0-F6C9-5341-B016-8AA67EE59543}" dt="2023-12-07T16:41:05.060" v="1824" actId="1076"/>
          <ac:spMkLst>
            <pc:docMk/>
            <pc:sldMk cId="120992318" sldId="381"/>
            <ac:spMk id="48" creationId="{0959EA2D-D3CD-E98E-51E5-78E357B4C44E}"/>
          </ac:spMkLst>
        </pc:spChg>
        <pc:picChg chg="mod">
          <ac:chgData name="Stuart C Wilde MBE" userId="effe1fc91cccb1d5" providerId="LiveId" clId="{0B7434C0-F6C9-5341-B016-8AA67EE59543}" dt="2023-12-07T16:41:05.060" v="1824" actId="1076"/>
          <ac:picMkLst>
            <pc:docMk/>
            <pc:sldMk cId="120992318" sldId="381"/>
            <ac:picMk id="3" creationId="{AA2D7FD8-CF7C-DE5A-AC38-030163798154}"/>
          </ac:picMkLst>
        </pc:picChg>
        <pc:picChg chg="mod">
          <ac:chgData name="Stuart C Wilde MBE" userId="effe1fc91cccb1d5" providerId="LiveId" clId="{0B7434C0-F6C9-5341-B016-8AA67EE59543}" dt="2023-12-07T16:41:05.060" v="1824" actId="1076"/>
          <ac:picMkLst>
            <pc:docMk/>
            <pc:sldMk cId="120992318" sldId="381"/>
            <ac:picMk id="44" creationId="{27B2B104-3F44-DA8E-66EA-78B84B6BBF4E}"/>
          </ac:picMkLst>
        </pc:picChg>
        <pc:cxnChg chg="del">
          <ac:chgData name="Stuart C Wilde MBE" userId="effe1fc91cccb1d5" providerId="LiveId" clId="{0B7434C0-F6C9-5341-B016-8AA67EE59543}" dt="2023-12-05T19:59:03.981" v="475" actId="478"/>
          <ac:cxnSpMkLst>
            <pc:docMk/>
            <pc:sldMk cId="120992318" sldId="381"/>
            <ac:cxnSpMk id="8" creationId="{50060E80-F1C3-4E50-B873-7CFDEEA90049}"/>
          </ac:cxnSpMkLst>
        </pc:cxnChg>
        <pc:cxnChg chg="del">
          <ac:chgData name="Stuart C Wilde MBE" userId="effe1fc91cccb1d5" providerId="LiveId" clId="{0B7434C0-F6C9-5341-B016-8AA67EE59543}" dt="2023-12-05T19:59:03.981" v="475" actId="478"/>
          <ac:cxnSpMkLst>
            <pc:docMk/>
            <pc:sldMk cId="120992318" sldId="381"/>
            <ac:cxnSpMk id="9" creationId="{01C52B09-2839-4160-A3C1-6BB201E5D53A}"/>
          </ac:cxnSpMkLst>
        </pc:cxnChg>
        <pc:cxnChg chg="del">
          <ac:chgData name="Stuart C Wilde MBE" userId="effe1fc91cccb1d5" providerId="LiveId" clId="{0B7434C0-F6C9-5341-B016-8AA67EE59543}" dt="2023-12-05T19:59:03.981" v="475" actId="478"/>
          <ac:cxnSpMkLst>
            <pc:docMk/>
            <pc:sldMk cId="120992318" sldId="381"/>
            <ac:cxnSpMk id="10" creationId="{FC6C2AB6-E695-4520-9F38-6B6A0DE36B04}"/>
          </ac:cxnSpMkLst>
        </pc:cxnChg>
        <pc:cxnChg chg="del">
          <ac:chgData name="Stuart C Wilde MBE" userId="effe1fc91cccb1d5" providerId="LiveId" clId="{0B7434C0-F6C9-5341-B016-8AA67EE59543}" dt="2023-12-05T19:59:03.981" v="475" actId="478"/>
          <ac:cxnSpMkLst>
            <pc:docMk/>
            <pc:sldMk cId="120992318" sldId="381"/>
            <ac:cxnSpMk id="11" creationId="{8F28B946-C7F6-4BF4-9E0C-3FACB97B07C7}"/>
          </ac:cxnSpMkLst>
        </pc:cxnChg>
        <pc:cxnChg chg="mod">
          <ac:chgData name="Stuart C Wilde MBE" userId="effe1fc91cccb1d5" providerId="LiveId" clId="{0B7434C0-F6C9-5341-B016-8AA67EE59543}" dt="2023-12-07T16:41:05.060" v="1824" actId="1076"/>
          <ac:cxnSpMkLst>
            <pc:docMk/>
            <pc:sldMk cId="120992318" sldId="381"/>
            <ac:cxnSpMk id="35" creationId="{998A6682-ADDF-9ED2-474A-8956911065BE}"/>
          </ac:cxnSpMkLst>
        </pc:cxnChg>
        <pc:cxnChg chg="mod">
          <ac:chgData name="Stuart C Wilde MBE" userId="effe1fc91cccb1d5" providerId="LiveId" clId="{0B7434C0-F6C9-5341-B016-8AA67EE59543}" dt="2023-12-07T16:41:05.060" v="1824" actId="1076"/>
          <ac:cxnSpMkLst>
            <pc:docMk/>
            <pc:sldMk cId="120992318" sldId="381"/>
            <ac:cxnSpMk id="39" creationId="{344EDEB0-089E-A38C-068D-DF699921CAFF}"/>
          </ac:cxnSpMkLst>
        </pc:cxnChg>
        <pc:cxnChg chg="mod">
          <ac:chgData name="Stuart C Wilde MBE" userId="effe1fc91cccb1d5" providerId="LiveId" clId="{0B7434C0-F6C9-5341-B016-8AA67EE59543}" dt="2023-12-07T16:41:05.060" v="1824" actId="1076"/>
          <ac:cxnSpMkLst>
            <pc:docMk/>
            <pc:sldMk cId="120992318" sldId="381"/>
            <ac:cxnSpMk id="41" creationId="{03F1D256-5E5F-5596-40AB-AE4A1F1BD8D1}"/>
          </ac:cxnSpMkLst>
        </pc:cxnChg>
        <pc:cxnChg chg="mod">
          <ac:chgData name="Stuart C Wilde MBE" userId="effe1fc91cccb1d5" providerId="LiveId" clId="{0B7434C0-F6C9-5341-B016-8AA67EE59543}" dt="2023-12-07T16:41:05.060" v="1824" actId="1076"/>
          <ac:cxnSpMkLst>
            <pc:docMk/>
            <pc:sldMk cId="120992318" sldId="381"/>
            <ac:cxnSpMk id="45" creationId="{1F1D83C9-E297-4681-A418-561B59E66EC2}"/>
          </ac:cxnSpMkLst>
        </pc:cxnChg>
        <pc:cxnChg chg="mod">
          <ac:chgData name="Stuart C Wilde MBE" userId="effe1fc91cccb1d5" providerId="LiveId" clId="{0B7434C0-F6C9-5341-B016-8AA67EE59543}" dt="2023-12-07T16:41:05.060" v="1824" actId="1076"/>
          <ac:cxnSpMkLst>
            <pc:docMk/>
            <pc:sldMk cId="120992318" sldId="381"/>
            <ac:cxnSpMk id="47" creationId="{4DAA1230-E04A-CDBA-5366-B9C87A34AA57}"/>
          </ac:cxnSpMkLst>
        </pc:cxnChg>
      </pc:sldChg>
      <pc:sldChg chg="addSp delSp modSp mod">
        <pc:chgData name="Stuart C Wilde MBE" userId="effe1fc91cccb1d5" providerId="LiveId" clId="{0B7434C0-F6C9-5341-B016-8AA67EE59543}" dt="2023-12-07T16:41:16.642" v="1825" actId="1076"/>
        <pc:sldMkLst>
          <pc:docMk/>
          <pc:sldMk cId="2585281830" sldId="382"/>
        </pc:sldMkLst>
        <pc:spChg chg="mod">
          <ac:chgData name="Stuart C Wilde MBE" userId="effe1fc91cccb1d5" providerId="LiveId" clId="{0B7434C0-F6C9-5341-B016-8AA67EE59543}" dt="2023-12-07T16:41:16.642" v="1825" actId="1076"/>
          <ac:spMkLst>
            <pc:docMk/>
            <pc:sldMk cId="2585281830" sldId="382"/>
            <ac:spMk id="2" creationId="{B1829252-3D33-364C-DE7B-BB53233C8F14}"/>
          </ac:spMkLst>
        </pc:spChg>
        <pc:spChg chg="mod">
          <ac:chgData name="Stuart C Wilde MBE" userId="effe1fc91cccb1d5" providerId="LiveId" clId="{0B7434C0-F6C9-5341-B016-8AA67EE59543}" dt="2023-12-07T16:41:16.642" v="1825" actId="1076"/>
          <ac:spMkLst>
            <pc:docMk/>
            <pc:sldMk cId="2585281830" sldId="382"/>
            <ac:spMk id="3" creationId="{5C602819-3C34-4BE8-D9B6-0CED2E47CF70}"/>
          </ac:spMkLst>
        </pc:spChg>
        <pc:spChg chg="del">
          <ac:chgData name="Stuart C Wilde MBE" userId="effe1fc91cccb1d5" providerId="LiveId" clId="{0B7434C0-F6C9-5341-B016-8AA67EE59543}" dt="2023-12-05T19:59:11.596" v="476" actId="478"/>
          <ac:spMkLst>
            <pc:docMk/>
            <pc:sldMk cId="2585281830" sldId="382"/>
            <ac:spMk id="4" creationId="{60735DC8-A105-4BD0-A57F-2FFC38AECE84}"/>
          </ac:spMkLst>
        </pc:spChg>
        <pc:spChg chg="add mod">
          <ac:chgData name="Stuart C Wilde MBE" userId="effe1fc91cccb1d5" providerId="LiveId" clId="{0B7434C0-F6C9-5341-B016-8AA67EE59543}" dt="2023-12-05T20:22:58.866" v="1171" actId="20577"/>
          <ac:spMkLst>
            <pc:docMk/>
            <pc:sldMk cId="2585281830" sldId="382"/>
            <ac:spMk id="5" creationId="{C98380C3-5D86-A404-EF9D-E086F4745BAC}"/>
          </ac:spMkLst>
        </pc:spChg>
        <pc:spChg chg="mod">
          <ac:chgData name="Stuart C Wilde MBE" userId="effe1fc91cccb1d5" providerId="LiveId" clId="{0B7434C0-F6C9-5341-B016-8AA67EE59543}" dt="2023-12-07T16:41:16.642" v="1825" actId="1076"/>
          <ac:spMkLst>
            <pc:docMk/>
            <pc:sldMk cId="2585281830" sldId="382"/>
            <ac:spMk id="6" creationId="{945B4608-41DD-27E4-0B76-BBBAC52810E5}"/>
          </ac:spMkLst>
        </pc:spChg>
        <pc:spChg chg="del">
          <ac:chgData name="Stuart C Wilde MBE" userId="effe1fc91cccb1d5" providerId="LiveId" clId="{0B7434C0-F6C9-5341-B016-8AA67EE59543}" dt="2023-12-05T19:59:11.596" v="476" actId="478"/>
          <ac:spMkLst>
            <pc:docMk/>
            <pc:sldMk cId="2585281830" sldId="382"/>
            <ac:spMk id="14" creationId="{8F43C2BE-FC11-4556-86F2-8EE2FBBF10D2}"/>
          </ac:spMkLst>
        </pc:spChg>
        <pc:spChg chg="mod">
          <ac:chgData name="Stuart C Wilde MBE" userId="effe1fc91cccb1d5" providerId="LiveId" clId="{0B7434C0-F6C9-5341-B016-8AA67EE59543}" dt="2023-12-07T16:41:16.642" v="1825" actId="1076"/>
          <ac:spMkLst>
            <pc:docMk/>
            <pc:sldMk cId="2585281830" sldId="382"/>
            <ac:spMk id="16" creationId="{395723AF-B544-148D-7E4D-187D0FAE0B6E}"/>
          </ac:spMkLst>
        </pc:spChg>
        <pc:spChg chg="mod">
          <ac:chgData name="Stuart C Wilde MBE" userId="effe1fc91cccb1d5" providerId="LiveId" clId="{0B7434C0-F6C9-5341-B016-8AA67EE59543}" dt="2023-12-07T16:41:16.642" v="1825" actId="1076"/>
          <ac:spMkLst>
            <pc:docMk/>
            <pc:sldMk cId="2585281830" sldId="382"/>
            <ac:spMk id="24" creationId="{92CDCC6A-AFB8-0A7F-B668-E6585BAC4EB5}"/>
          </ac:spMkLst>
        </pc:spChg>
        <pc:spChg chg="del">
          <ac:chgData name="Stuart C Wilde MBE" userId="effe1fc91cccb1d5" providerId="LiveId" clId="{0B7434C0-F6C9-5341-B016-8AA67EE59543}" dt="2023-12-05T19:59:11.596" v="476" actId="478"/>
          <ac:spMkLst>
            <pc:docMk/>
            <pc:sldMk cId="2585281830" sldId="382"/>
            <ac:spMk id="25" creationId="{F54BD576-CC82-43DA-A008-C28EF60A448A}"/>
          </ac:spMkLst>
        </pc:spChg>
        <pc:spChg chg="mod">
          <ac:chgData name="Stuart C Wilde MBE" userId="effe1fc91cccb1d5" providerId="LiveId" clId="{0B7434C0-F6C9-5341-B016-8AA67EE59543}" dt="2023-12-07T16:41:16.642" v="1825" actId="1076"/>
          <ac:spMkLst>
            <pc:docMk/>
            <pc:sldMk cId="2585281830" sldId="382"/>
            <ac:spMk id="26" creationId="{92CDCC6A-AFB8-0A7F-B668-E6585BAC4EB5}"/>
          </ac:spMkLst>
        </pc:spChg>
        <pc:spChg chg="del">
          <ac:chgData name="Stuart C Wilde MBE" userId="effe1fc91cccb1d5" providerId="LiveId" clId="{0B7434C0-F6C9-5341-B016-8AA67EE59543}" dt="2023-12-05T20:22:52.406" v="1166" actId="478"/>
          <ac:spMkLst>
            <pc:docMk/>
            <pc:sldMk cId="2585281830" sldId="382"/>
            <ac:spMk id="29" creationId="{C5A8C257-B6E4-D850-0685-E36894744DCB}"/>
          </ac:spMkLst>
        </pc:spChg>
        <pc:spChg chg="mod">
          <ac:chgData name="Stuart C Wilde MBE" userId="effe1fc91cccb1d5" providerId="LiveId" clId="{0B7434C0-F6C9-5341-B016-8AA67EE59543}" dt="2023-12-07T16:41:16.642" v="1825" actId="1076"/>
          <ac:spMkLst>
            <pc:docMk/>
            <pc:sldMk cId="2585281830" sldId="382"/>
            <ac:spMk id="36" creationId="{D350326A-ACFD-44EB-64AC-9C91BA571016}"/>
          </ac:spMkLst>
        </pc:spChg>
        <pc:picChg chg="mod">
          <ac:chgData name="Stuart C Wilde MBE" userId="effe1fc91cccb1d5" providerId="LiveId" clId="{0B7434C0-F6C9-5341-B016-8AA67EE59543}" dt="2023-12-07T16:41:16.642" v="1825" actId="1076"/>
          <ac:picMkLst>
            <pc:docMk/>
            <pc:sldMk cId="2585281830" sldId="382"/>
            <ac:picMk id="13" creationId="{533D8A30-6F73-21BB-5D5B-90194D3EFA32}"/>
          </ac:picMkLst>
        </pc:picChg>
        <pc:picChg chg="mod">
          <ac:chgData name="Stuart C Wilde MBE" userId="effe1fc91cccb1d5" providerId="LiveId" clId="{0B7434C0-F6C9-5341-B016-8AA67EE59543}" dt="2023-12-07T16:41:16.642" v="1825" actId="1076"/>
          <ac:picMkLst>
            <pc:docMk/>
            <pc:sldMk cId="2585281830" sldId="382"/>
            <ac:picMk id="20" creationId="{8E6A0B18-55E6-C1A4-5097-85CE8419BAD6}"/>
          </ac:picMkLst>
        </pc:picChg>
        <pc:picChg chg="mod">
          <ac:chgData name="Stuart C Wilde MBE" userId="effe1fc91cccb1d5" providerId="LiveId" clId="{0B7434C0-F6C9-5341-B016-8AA67EE59543}" dt="2023-12-07T16:41:16.642" v="1825" actId="1076"/>
          <ac:picMkLst>
            <pc:docMk/>
            <pc:sldMk cId="2585281830" sldId="382"/>
            <ac:picMk id="27" creationId="{5BF89BD6-4B2C-66D9-3531-ED24A38EE4C7}"/>
          </ac:picMkLst>
        </pc:picChg>
        <pc:cxnChg chg="mod">
          <ac:chgData name="Stuart C Wilde MBE" userId="effe1fc91cccb1d5" providerId="LiveId" clId="{0B7434C0-F6C9-5341-B016-8AA67EE59543}" dt="2023-12-07T16:41:16.642" v="1825" actId="1076"/>
          <ac:cxnSpMkLst>
            <pc:docMk/>
            <pc:sldMk cId="2585281830" sldId="382"/>
            <ac:cxnSpMk id="7" creationId="{6740D305-56D4-0A08-FE4C-1958192029D0}"/>
          </ac:cxnSpMkLst>
        </pc:cxnChg>
        <pc:cxnChg chg="del">
          <ac:chgData name="Stuart C Wilde MBE" userId="effe1fc91cccb1d5" providerId="LiveId" clId="{0B7434C0-F6C9-5341-B016-8AA67EE59543}" dt="2023-12-05T19:59:11.596" v="476" actId="478"/>
          <ac:cxnSpMkLst>
            <pc:docMk/>
            <pc:sldMk cId="2585281830" sldId="382"/>
            <ac:cxnSpMk id="8" creationId="{50060E80-F1C3-4E50-B873-7CFDEEA90049}"/>
          </ac:cxnSpMkLst>
        </pc:cxnChg>
        <pc:cxnChg chg="del">
          <ac:chgData name="Stuart C Wilde MBE" userId="effe1fc91cccb1d5" providerId="LiveId" clId="{0B7434C0-F6C9-5341-B016-8AA67EE59543}" dt="2023-12-05T19:59:11.596" v="476" actId="478"/>
          <ac:cxnSpMkLst>
            <pc:docMk/>
            <pc:sldMk cId="2585281830" sldId="382"/>
            <ac:cxnSpMk id="9" creationId="{01C52B09-2839-4160-A3C1-6BB201E5D53A}"/>
          </ac:cxnSpMkLst>
        </pc:cxnChg>
        <pc:cxnChg chg="del">
          <ac:chgData name="Stuart C Wilde MBE" userId="effe1fc91cccb1d5" providerId="LiveId" clId="{0B7434C0-F6C9-5341-B016-8AA67EE59543}" dt="2023-12-05T19:59:11.596" v="476" actId="478"/>
          <ac:cxnSpMkLst>
            <pc:docMk/>
            <pc:sldMk cId="2585281830" sldId="382"/>
            <ac:cxnSpMk id="10" creationId="{FC6C2AB6-E695-4520-9F38-6B6A0DE36B04}"/>
          </ac:cxnSpMkLst>
        </pc:cxnChg>
        <pc:cxnChg chg="del">
          <ac:chgData name="Stuart C Wilde MBE" userId="effe1fc91cccb1d5" providerId="LiveId" clId="{0B7434C0-F6C9-5341-B016-8AA67EE59543}" dt="2023-12-05T19:59:11.596" v="476" actId="478"/>
          <ac:cxnSpMkLst>
            <pc:docMk/>
            <pc:sldMk cId="2585281830" sldId="382"/>
            <ac:cxnSpMk id="11" creationId="{8F28B946-C7F6-4BF4-9E0C-3FACB97B07C7}"/>
          </ac:cxnSpMkLst>
        </pc:cxnChg>
        <pc:cxnChg chg="mod">
          <ac:chgData name="Stuart C Wilde MBE" userId="effe1fc91cccb1d5" providerId="LiveId" clId="{0B7434C0-F6C9-5341-B016-8AA67EE59543}" dt="2023-12-07T16:41:16.642" v="1825" actId="1076"/>
          <ac:cxnSpMkLst>
            <pc:docMk/>
            <pc:sldMk cId="2585281830" sldId="382"/>
            <ac:cxnSpMk id="17" creationId="{24E66A12-F3F5-DD8C-2E02-C47E80BA91CA}"/>
          </ac:cxnSpMkLst>
        </pc:cxnChg>
        <pc:cxnChg chg="mod">
          <ac:chgData name="Stuart C Wilde MBE" userId="effe1fc91cccb1d5" providerId="LiveId" clId="{0B7434C0-F6C9-5341-B016-8AA67EE59543}" dt="2023-12-07T16:41:16.642" v="1825" actId="1076"/>
          <ac:cxnSpMkLst>
            <pc:docMk/>
            <pc:sldMk cId="2585281830" sldId="382"/>
            <ac:cxnSpMk id="22" creationId="{E1CBCB0D-38F7-8934-B7DF-27C12151898A}"/>
          </ac:cxnSpMkLst>
        </pc:cxnChg>
        <pc:cxnChg chg="mod">
          <ac:chgData name="Stuart C Wilde MBE" userId="effe1fc91cccb1d5" providerId="LiveId" clId="{0B7434C0-F6C9-5341-B016-8AA67EE59543}" dt="2023-12-07T16:41:16.642" v="1825" actId="1076"/>
          <ac:cxnSpMkLst>
            <pc:docMk/>
            <pc:sldMk cId="2585281830" sldId="382"/>
            <ac:cxnSpMk id="33" creationId="{F47AB8A5-4733-04E2-92FE-6E0124FB0DEC}"/>
          </ac:cxnSpMkLst>
        </pc:cxnChg>
        <pc:cxnChg chg="mod">
          <ac:chgData name="Stuart C Wilde MBE" userId="effe1fc91cccb1d5" providerId="LiveId" clId="{0B7434C0-F6C9-5341-B016-8AA67EE59543}" dt="2023-12-07T16:41:16.642" v="1825" actId="1076"/>
          <ac:cxnSpMkLst>
            <pc:docMk/>
            <pc:sldMk cId="2585281830" sldId="382"/>
            <ac:cxnSpMk id="37" creationId="{BC678FE9-FAC6-09E7-6D5B-5521E169E9C9}"/>
          </ac:cxnSpMkLst>
        </pc:cxnChg>
      </pc:sldChg>
      <pc:sldChg chg="addSp delSp modSp mod">
        <pc:chgData name="Stuart C Wilde MBE" userId="effe1fc91cccb1d5" providerId="LiveId" clId="{0B7434C0-F6C9-5341-B016-8AA67EE59543}" dt="2023-12-07T16:41:29.181" v="1826" actId="1076"/>
        <pc:sldMkLst>
          <pc:docMk/>
          <pc:sldMk cId="1794018066" sldId="383"/>
        </pc:sldMkLst>
        <pc:spChg chg="mod">
          <ac:chgData name="Stuart C Wilde MBE" userId="effe1fc91cccb1d5" providerId="LiveId" clId="{0B7434C0-F6C9-5341-B016-8AA67EE59543}" dt="2023-12-07T16:41:29.181" v="1826" actId="1076"/>
          <ac:spMkLst>
            <pc:docMk/>
            <pc:sldMk cId="1794018066" sldId="383"/>
            <ac:spMk id="3" creationId="{0401035E-729A-8CFB-7E8E-276D0EF27C4C}"/>
          </ac:spMkLst>
        </pc:spChg>
        <pc:spChg chg="del">
          <ac:chgData name="Stuart C Wilde MBE" userId="effe1fc91cccb1d5" providerId="LiveId" clId="{0B7434C0-F6C9-5341-B016-8AA67EE59543}" dt="2023-12-05T19:59:17.072" v="477" actId="478"/>
          <ac:spMkLst>
            <pc:docMk/>
            <pc:sldMk cId="1794018066" sldId="383"/>
            <ac:spMk id="4" creationId="{60735DC8-A105-4BD0-A57F-2FFC38AECE84}"/>
          </ac:spMkLst>
        </pc:spChg>
        <pc:spChg chg="mod">
          <ac:chgData name="Stuart C Wilde MBE" userId="effe1fc91cccb1d5" providerId="LiveId" clId="{0B7434C0-F6C9-5341-B016-8AA67EE59543}" dt="2023-12-07T16:41:29.181" v="1826" actId="1076"/>
          <ac:spMkLst>
            <pc:docMk/>
            <pc:sldMk cId="1794018066" sldId="383"/>
            <ac:spMk id="5" creationId="{5ECD1170-C890-9687-D5C4-5624DA6A76D7}"/>
          </ac:spMkLst>
        </pc:spChg>
        <pc:spChg chg="mod">
          <ac:chgData name="Stuart C Wilde MBE" userId="effe1fc91cccb1d5" providerId="LiveId" clId="{0B7434C0-F6C9-5341-B016-8AA67EE59543}" dt="2023-12-07T16:41:29.181" v="1826" actId="1076"/>
          <ac:spMkLst>
            <pc:docMk/>
            <pc:sldMk cId="1794018066" sldId="383"/>
            <ac:spMk id="7" creationId="{EA474F1C-B846-2081-5274-10C91EDC71A4}"/>
          </ac:spMkLst>
        </pc:spChg>
        <pc:spChg chg="mod">
          <ac:chgData name="Stuart C Wilde MBE" userId="effe1fc91cccb1d5" providerId="LiveId" clId="{0B7434C0-F6C9-5341-B016-8AA67EE59543}" dt="2023-12-07T16:41:29.181" v="1826" actId="1076"/>
          <ac:spMkLst>
            <pc:docMk/>
            <pc:sldMk cId="1794018066" sldId="383"/>
            <ac:spMk id="13" creationId="{B773A3A9-133B-B7E4-912A-002CFD960D3A}"/>
          </ac:spMkLst>
        </pc:spChg>
        <pc:spChg chg="del">
          <ac:chgData name="Stuart C Wilde MBE" userId="effe1fc91cccb1d5" providerId="LiveId" clId="{0B7434C0-F6C9-5341-B016-8AA67EE59543}" dt="2023-12-05T19:59:17.072" v="477" actId="478"/>
          <ac:spMkLst>
            <pc:docMk/>
            <pc:sldMk cId="1794018066" sldId="383"/>
            <ac:spMk id="14" creationId="{8F43C2BE-FC11-4556-86F2-8EE2FBBF10D2}"/>
          </ac:spMkLst>
        </pc:spChg>
        <pc:spChg chg="mod">
          <ac:chgData name="Stuart C Wilde MBE" userId="effe1fc91cccb1d5" providerId="LiveId" clId="{0B7434C0-F6C9-5341-B016-8AA67EE59543}" dt="2023-12-07T16:41:29.181" v="1826" actId="1076"/>
          <ac:spMkLst>
            <pc:docMk/>
            <pc:sldMk cId="1794018066" sldId="383"/>
            <ac:spMk id="15" creationId="{B1829252-3D33-364C-DE7B-BB53233C8F14}"/>
          </ac:spMkLst>
        </pc:spChg>
        <pc:spChg chg="mod">
          <ac:chgData name="Stuart C Wilde MBE" userId="effe1fc91cccb1d5" providerId="LiveId" clId="{0B7434C0-F6C9-5341-B016-8AA67EE59543}" dt="2023-12-07T16:41:29.181" v="1826" actId="1076"/>
          <ac:spMkLst>
            <pc:docMk/>
            <pc:sldMk cId="1794018066" sldId="383"/>
            <ac:spMk id="16" creationId="{45E95D07-A32A-1393-AEEF-2E1FEFE292CD}"/>
          </ac:spMkLst>
        </pc:spChg>
        <pc:spChg chg="mod">
          <ac:chgData name="Stuart C Wilde MBE" userId="effe1fc91cccb1d5" providerId="LiveId" clId="{0B7434C0-F6C9-5341-B016-8AA67EE59543}" dt="2023-12-07T16:41:29.181" v="1826" actId="1076"/>
          <ac:spMkLst>
            <pc:docMk/>
            <pc:sldMk cId="1794018066" sldId="383"/>
            <ac:spMk id="17"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8"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9"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22" creationId="{24248694-A22C-680E-D9F5-337848D88447}"/>
          </ac:spMkLst>
        </pc:spChg>
        <pc:spChg chg="add mod">
          <ac:chgData name="Stuart C Wilde MBE" userId="effe1fc91cccb1d5" providerId="LiveId" clId="{0B7434C0-F6C9-5341-B016-8AA67EE59543}" dt="2023-12-05T20:23:09.154" v="1177" actId="20577"/>
          <ac:spMkLst>
            <pc:docMk/>
            <pc:sldMk cId="1794018066" sldId="383"/>
            <ac:spMk id="23" creationId="{8D735AAB-3BD8-8E70-7189-A69D6360401B}"/>
          </ac:spMkLst>
        </pc:spChg>
        <pc:spChg chg="del">
          <ac:chgData name="Stuart C Wilde MBE" userId="effe1fc91cccb1d5" providerId="LiveId" clId="{0B7434C0-F6C9-5341-B016-8AA67EE59543}" dt="2023-12-05T19:59:17.072" v="477" actId="478"/>
          <ac:spMkLst>
            <pc:docMk/>
            <pc:sldMk cId="1794018066" sldId="383"/>
            <ac:spMk id="25" creationId="{F54BD576-CC82-43DA-A008-C28EF60A448A}"/>
          </ac:spMkLst>
        </pc:spChg>
        <pc:spChg chg="del">
          <ac:chgData name="Stuart C Wilde MBE" userId="effe1fc91cccb1d5" providerId="LiveId" clId="{0B7434C0-F6C9-5341-B016-8AA67EE59543}" dt="2023-12-05T20:23:03.847" v="1172" actId="478"/>
          <ac:spMkLst>
            <pc:docMk/>
            <pc:sldMk cId="1794018066" sldId="383"/>
            <ac:spMk id="29" creationId="{C5A8C257-B6E4-D850-0685-E36894744DCB}"/>
          </ac:spMkLst>
        </pc:spChg>
        <pc:spChg chg="mod">
          <ac:chgData name="Stuart C Wilde MBE" userId="effe1fc91cccb1d5" providerId="LiveId" clId="{0B7434C0-F6C9-5341-B016-8AA67EE59543}" dt="2023-12-07T16:41:29.181" v="1826" actId="1076"/>
          <ac:spMkLst>
            <pc:docMk/>
            <pc:sldMk cId="1794018066" sldId="383"/>
            <ac:spMk id="38" creationId="{87719B2B-1730-6521-58EA-D56985DF2043}"/>
          </ac:spMkLst>
        </pc:spChg>
        <pc:spChg chg="mod">
          <ac:chgData name="Stuart C Wilde MBE" userId="effe1fc91cccb1d5" providerId="LiveId" clId="{0B7434C0-F6C9-5341-B016-8AA67EE59543}" dt="2023-12-07T16:41:29.181" v="1826" actId="1076"/>
          <ac:spMkLst>
            <pc:docMk/>
            <pc:sldMk cId="1794018066" sldId="383"/>
            <ac:spMk id="40" creationId="{D4401640-E54B-8E44-6A23-F26D47D14C13}"/>
          </ac:spMkLst>
        </pc:spChg>
        <pc:spChg chg="mod">
          <ac:chgData name="Stuart C Wilde MBE" userId="effe1fc91cccb1d5" providerId="LiveId" clId="{0B7434C0-F6C9-5341-B016-8AA67EE59543}" dt="2023-12-07T16:41:29.181" v="1826" actId="1076"/>
          <ac:spMkLst>
            <pc:docMk/>
            <pc:sldMk cId="1794018066" sldId="383"/>
            <ac:spMk id="43" creationId="{051E9875-516A-7A2E-49FA-E9DA88865D1D}"/>
          </ac:spMkLst>
        </pc:spChg>
        <pc:spChg chg="mod">
          <ac:chgData name="Stuart C Wilde MBE" userId="effe1fc91cccb1d5" providerId="LiveId" clId="{0B7434C0-F6C9-5341-B016-8AA67EE59543}" dt="2023-12-07T16:41:29.181" v="1826" actId="1076"/>
          <ac:spMkLst>
            <pc:docMk/>
            <pc:sldMk cId="1794018066" sldId="383"/>
            <ac:spMk id="45" creationId="{5D869CC5-43F1-3F47-1185-378F45032E72}"/>
          </ac:spMkLst>
        </pc:spChg>
        <pc:spChg chg="mod">
          <ac:chgData name="Stuart C Wilde MBE" userId="effe1fc91cccb1d5" providerId="LiveId" clId="{0B7434C0-F6C9-5341-B016-8AA67EE59543}" dt="2023-12-07T16:41:29.181" v="1826" actId="1076"/>
          <ac:spMkLst>
            <pc:docMk/>
            <pc:sldMk cId="1794018066" sldId="383"/>
            <ac:spMk id="51" creationId="{1AE0473F-1D83-8132-0ED9-5E1138D8972E}"/>
          </ac:spMkLst>
        </pc:spChg>
        <pc:spChg chg="mod">
          <ac:chgData name="Stuart C Wilde MBE" userId="effe1fc91cccb1d5" providerId="LiveId" clId="{0B7434C0-F6C9-5341-B016-8AA67EE59543}" dt="2023-12-07T16:41:29.181" v="1826" actId="1076"/>
          <ac:spMkLst>
            <pc:docMk/>
            <pc:sldMk cId="1794018066" sldId="383"/>
            <ac:spMk id="64" creationId="{6976D020-64A0-E388-8CBF-497C469FC009}"/>
          </ac:spMkLst>
        </pc:spChg>
        <pc:spChg chg="mod">
          <ac:chgData name="Stuart C Wilde MBE" userId="effe1fc91cccb1d5" providerId="LiveId" clId="{0B7434C0-F6C9-5341-B016-8AA67EE59543}" dt="2023-12-07T16:41:29.181" v="1826" actId="1076"/>
          <ac:spMkLst>
            <pc:docMk/>
            <pc:sldMk cId="1794018066" sldId="383"/>
            <ac:spMk id="65" creationId="{189750CF-D350-201B-0AD2-53CAA26014A5}"/>
          </ac:spMkLst>
        </pc:spChg>
        <pc:spChg chg="mod">
          <ac:chgData name="Stuart C Wilde MBE" userId="effe1fc91cccb1d5" providerId="LiveId" clId="{0B7434C0-F6C9-5341-B016-8AA67EE59543}" dt="2023-12-07T16:41:29.181" v="1826" actId="1076"/>
          <ac:spMkLst>
            <pc:docMk/>
            <pc:sldMk cId="1794018066" sldId="383"/>
            <ac:spMk id="69" creationId="{11104081-25D0-848A-A6F3-6E7C2E1D1514}"/>
          </ac:spMkLst>
        </pc:spChg>
        <pc:spChg chg="mod">
          <ac:chgData name="Stuart C Wilde MBE" userId="effe1fc91cccb1d5" providerId="LiveId" clId="{0B7434C0-F6C9-5341-B016-8AA67EE59543}" dt="2023-12-07T16:41:29.181" v="1826" actId="1076"/>
          <ac:spMkLst>
            <pc:docMk/>
            <pc:sldMk cId="1794018066" sldId="383"/>
            <ac:spMk id="75" creationId="{856FDA80-0DD7-6E56-646A-BBD5991D7840}"/>
          </ac:spMkLst>
        </pc:spChg>
        <pc:spChg chg="mod">
          <ac:chgData name="Stuart C Wilde MBE" userId="effe1fc91cccb1d5" providerId="LiveId" clId="{0B7434C0-F6C9-5341-B016-8AA67EE59543}" dt="2023-12-07T16:41:29.181" v="1826" actId="1076"/>
          <ac:spMkLst>
            <pc:docMk/>
            <pc:sldMk cId="1794018066" sldId="383"/>
            <ac:spMk id="90" creationId="{6630D0F5-A1BF-6017-4CAF-3E71A2A70877}"/>
          </ac:spMkLst>
        </pc:spChg>
        <pc:spChg chg="mod">
          <ac:chgData name="Stuart C Wilde MBE" userId="effe1fc91cccb1d5" providerId="LiveId" clId="{0B7434C0-F6C9-5341-B016-8AA67EE59543}" dt="2023-12-07T16:41:29.181" v="1826" actId="1076"/>
          <ac:spMkLst>
            <pc:docMk/>
            <pc:sldMk cId="1794018066" sldId="383"/>
            <ac:spMk id="91" creationId="{26E64545-2531-40F9-C772-F89B0FB6A41A}"/>
          </ac:spMkLst>
        </pc:spChg>
        <pc:picChg chg="mod">
          <ac:chgData name="Stuart C Wilde MBE" userId="effe1fc91cccb1d5" providerId="LiveId" clId="{0B7434C0-F6C9-5341-B016-8AA67EE59543}" dt="2023-12-07T16:41:29.181" v="1826" actId="1076"/>
          <ac:picMkLst>
            <pc:docMk/>
            <pc:sldMk cId="1794018066" sldId="383"/>
            <ac:picMk id="20" creationId="{8B192BBF-7CFD-374A-A6A9-6038BEE7536A}"/>
          </ac:picMkLst>
        </pc:picChg>
        <pc:picChg chg="mod">
          <ac:chgData name="Stuart C Wilde MBE" userId="effe1fc91cccb1d5" providerId="LiveId" clId="{0B7434C0-F6C9-5341-B016-8AA67EE59543}" dt="2023-12-07T16:41:29.181" v="1826" actId="1076"/>
          <ac:picMkLst>
            <pc:docMk/>
            <pc:sldMk cId="1794018066" sldId="383"/>
            <ac:picMk id="24" creationId="{7C1F4D44-F62A-5D76-D498-FC85AFC67BDC}"/>
          </ac:picMkLst>
        </pc:picChg>
        <pc:cxnChg chg="mod">
          <ac:chgData name="Stuart C Wilde MBE" userId="effe1fc91cccb1d5" providerId="LiveId" clId="{0B7434C0-F6C9-5341-B016-8AA67EE59543}" dt="2023-12-07T16:41:29.181" v="1826" actId="1076"/>
          <ac:cxnSpMkLst>
            <pc:docMk/>
            <pc:sldMk cId="1794018066" sldId="383"/>
            <ac:cxnSpMk id="2" creationId="{30259250-AEEC-653B-FE9D-C39DA5B012AE}"/>
          </ac:cxnSpMkLst>
        </pc:cxnChg>
        <pc:cxnChg chg="mod">
          <ac:chgData name="Stuart C Wilde MBE" userId="effe1fc91cccb1d5" providerId="LiveId" clId="{0B7434C0-F6C9-5341-B016-8AA67EE59543}" dt="2023-12-07T16:41:29.181" v="1826" actId="1076"/>
          <ac:cxnSpMkLst>
            <pc:docMk/>
            <pc:sldMk cId="1794018066" sldId="383"/>
            <ac:cxnSpMk id="6" creationId="{638E85BB-5130-5CB9-4A77-B55F38B6FAF6}"/>
          </ac:cxnSpMkLst>
        </pc:cxnChg>
        <pc:cxnChg chg="del">
          <ac:chgData name="Stuart C Wilde MBE" userId="effe1fc91cccb1d5" providerId="LiveId" clId="{0B7434C0-F6C9-5341-B016-8AA67EE59543}" dt="2023-12-05T19:59:17.072" v="477" actId="478"/>
          <ac:cxnSpMkLst>
            <pc:docMk/>
            <pc:sldMk cId="1794018066" sldId="383"/>
            <ac:cxnSpMk id="8" creationId="{50060E80-F1C3-4E50-B873-7CFDEEA90049}"/>
          </ac:cxnSpMkLst>
        </pc:cxnChg>
        <pc:cxnChg chg="del">
          <ac:chgData name="Stuart C Wilde MBE" userId="effe1fc91cccb1d5" providerId="LiveId" clId="{0B7434C0-F6C9-5341-B016-8AA67EE59543}" dt="2023-12-05T19:59:17.072" v="477" actId="478"/>
          <ac:cxnSpMkLst>
            <pc:docMk/>
            <pc:sldMk cId="1794018066" sldId="383"/>
            <ac:cxnSpMk id="9" creationId="{01C52B09-2839-4160-A3C1-6BB201E5D53A}"/>
          </ac:cxnSpMkLst>
        </pc:cxnChg>
        <pc:cxnChg chg="del">
          <ac:chgData name="Stuart C Wilde MBE" userId="effe1fc91cccb1d5" providerId="LiveId" clId="{0B7434C0-F6C9-5341-B016-8AA67EE59543}" dt="2023-12-05T19:59:17.072" v="477" actId="478"/>
          <ac:cxnSpMkLst>
            <pc:docMk/>
            <pc:sldMk cId="1794018066" sldId="383"/>
            <ac:cxnSpMk id="10" creationId="{FC6C2AB6-E695-4520-9F38-6B6A0DE36B04}"/>
          </ac:cxnSpMkLst>
        </pc:cxnChg>
        <pc:cxnChg chg="del">
          <ac:chgData name="Stuart C Wilde MBE" userId="effe1fc91cccb1d5" providerId="LiveId" clId="{0B7434C0-F6C9-5341-B016-8AA67EE59543}" dt="2023-12-05T19:59:17.072" v="477" actId="478"/>
          <ac:cxnSpMkLst>
            <pc:docMk/>
            <pc:sldMk cId="1794018066" sldId="383"/>
            <ac:cxnSpMk id="11" creationId="{8F28B946-C7F6-4BF4-9E0C-3FACB97B07C7}"/>
          </ac:cxnSpMkLst>
        </pc:cxnChg>
        <pc:cxnChg chg="mod">
          <ac:chgData name="Stuart C Wilde MBE" userId="effe1fc91cccb1d5" providerId="LiveId" clId="{0B7434C0-F6C9-5341-B016-8AA67EE59543}" dt="2023-12-07T16:41:29.181" v="1826" actId="1076"/>
          <ac:cxnSpMkLst>
            <pc:docMk/>
            <pc:sldMk cId="1794018066" sldId="383"/>
            <ac:cxnSpMk id="12" creationId="{56B3ABD5-1399-28A4-F629-C5D31CDD3EF9}"/>
          </ac:cxnSpMkLst>
        </pc:cxnChg>
        <pc:cxnChg chg="mod">
          <ac:chgData name="Stuart C Wilde MBE" userId="effe1fc91cccb1d5" providerId="LiveId" clId="{0B7434C0-F6C9-5341-B016-8AA67EE59543}" dt="2023-12-07T16:41:29.181" v="1826" actId="1076"/>
          <ac:cxnSpMkLst>
            <pc:docMk/>
            <pc:sldMk cId="1794018066" sldId="383"/>
            <ac:cxnSpMk id="21" creationId="{E32A380C-0411-7473-3033-87D1ED95CDF2}"/>
          </ac:cxnSpMkLst>
        </pc:cxnChg>
        <pc:cxnChg chg="mod">
          <ac:chgData name="Stuart C Wilde MBE" userId="effe1fc91cccb1d5" providerId="LiveId" clId="{0B7434C0-F6C9-5341-B016-8AA67EE59543}" dt="2023-12-07T16:41:29.181" v="1826" actId="1076"/>
          <ac:cxnSpMkLst>
            <pc:docMk/>
            <pc:sldMk cId="1794018066" sldId="383"/>
            <ac:cxnSpMk id="47" creationId="{7D4704CB-8E1F-7100-37E6-88C1C22183BF}"/>
          </ac:cxnSpMkLst>
        </pc:cxnChg>
        <pc:cxnChg chg="mod">
          <ac:chgData name="Stuart C Wilde MBE" userId="effe1fc91cccb1d5" providerId="LiveId" clId="{0B7434C0-F6C9-5341-B016-8AA67EE59543}" dt="2023-12-07T16:41:29.181" v="1826" actId="1076"/>
          <ac:cxnSpMkLst>
            <pc:docMk/>
            <pc:sldMk cId="1794018066" sldId="383"/>
            <ac:cxnSpMk id="49" creationId="{87849E23-BA3B-DE89-A067-D4A7DE69352C}"/>
          </ac:cxnSpMkLst>
        </pc:cxnChg>
        <pc:cxnChg chg="mod">
          <ac:chgData name="Stuart C Wilde MBE" userId="effe1fc91cccb1d5" providerId="LiveId" clId="{0B7434C0-F6C9-5341-B016-8AA67EE59543}" dt="2023-12-07T16:41:29.181" v="1826" actId="1076"/>
          <ac:cxnSpMkLst>
            <pc:docMk/>
            <pc:sldMk cId="1794018066" sldId="383"/>
            <ac:cxnSpMk id="50" creationId="{2A000163-4484-5CE8-288F-32FBE8635264}"/>
          </ac:cxnSpMkLst>
        </pc:cxnChg>
        <pc:cxnChg chg="mod">
          <ac:chgData name="Stuart C Wilde MBE" userId="effe1fc91cccb1d5" providerId="LiveId" clId="{0B7434C0-F6C9-5341-B016-8AA67EE59543}" dt="2023-12-07T16:41:29.181" v="1826" actId="1076"/>
          <ac:cxnSpMkLst>
            <pc:docMk/>
            <pc:sldMk cId="1794018066" sldId="383"/>
            <ac:cxnSpMk id="53" creationId="{772BC02D-C2FB-0B09-D44F-937A0C2CB39B}"/>
          </ac:cxnSpMkLst>
        </pc:cxnChg>
        <pc:cxnChg chg="mod">
          <ac:chgData name="Stuart C Wilde MBE" userId="effe1fc91cccb1d5" providerId="LiveId" clId="{0B7434C0-F6C9-5341-B016-8AA67EE59543}" dt="2023-12-07T16:41:29.181" v="1826" actId="1076"/>
          <ac:cxnSpMkLst>
            <pc:docMk/>
            <pc:sldMk cId="1794018066" sldId="383"/>
            <ac:cxnSpMk id="56" creationId="{2B339052-1E24-335D-A214-FDA260A2A827}"/>
          </ac:cxnSpMkLst>
        </pc:cxnChg>
        <pc:cxnChg chg="mod">
          <ac:chgData name="Stuart C Wilde MBE" userId="effe1fc91cccb1d5" providerId="LiveId" clId="{0B7434C0-F6C9-5341-B016-8AA67EE59543}" dt="2023-12-07T16:41:29.181" v="1826" actId="1076"/>
          <ac:cxnSpMkLst>
            <pc:docMk/>
            <pc:sldMk cId="1794018066" sldId="383"/>
            <ac:cxnSpMk id="72" creationId="{568CA9D5-9151-3582-F281-2EB5C2C8B50E}"/>
          </ac:cxnSpMkLst>
        </pc:cxnChg>
        <pc:cxnChg chg="mod">
          <ac:chgData name="Stuart C Wilde MBE" userId="effe1fc91cccb1d5" providerId="LiveId" clId="{0B7434C0-F6C9-5341-B016-8AA67EE59543}" dt="2023-12-07T16:41:29.181" v="1826" actId="1076"/>
          <ac:cxnSpMkLst>
            <pc:docMk/>
            <pc:sldMk cId="1794018066" sldId="383"/>
            <ac:cxnSpMk id="93" creationId="{755DB889-6E55-A8A8-3B36-D288F6B14AB0}"/>
          </ac:cxnSpMkLst>
        </pc:cxnChg>
      </pc:sldChg>
      <pc:sldChg chg="addSp delSp modSp mod">
        <pc:chgData name="Stuart C Wilde MBE" userId="effe1fc91cccb1d5" providerId="LiveId" clId="{0B7434C0-F6C9-5341-B016-8AA67EE59543}" dt="2023-12-07T16:41:52.394" v="1827" actId="1076"/>
        <pc:sldMkLst>
          <pc:docMk/>
          <pc:sldMk cId="3604343314" sldId="384"/>
        </pc:sldMkLst>
        <pc:spChg chg="mod">
          <ac:chgData name="Stuart C Wilde MBE" userId="effe1fc91cccb1d5" providerId="LiveId" clId="{0B7434C0-F6C9-5341-B016-8AA67EE59543}" dt="2023-12-07T16:41:52.394" v="1827" actId="1076"/>
          <ac:spMkLst>
            <pc:docMk/>
            <pc:sldMk cId="3604343314" sldId="384"/>
            <ac:spMk id="2" creationId="{ED86E1B3-5299-2DDA-0108-6C03CD36B2A0}"/>
          </ac:spMkLst>
        </pc:spChg>
        <pc:spChg chg="add mod">
          <ac:chgData name="Stuart C Wilde MBE" userId="effe1fc91cccb1d5" providerId="LiveId" clId="{0B7434C0-F6C9-5341-B016-8AA67EE59543}" dt="2023-12-05T20:23:19.294" v="1182" actId="20577"/>
          <ac:spMkLst>
            <pc:docMk/>
            <pc:sldMk cId="3604343314" sldId="384"/>
            <ac:spMk id="3" creationId="{DCEF5A4D-93AF-28C9-4B2F-79A1E1B31122}"/>
          </ac:spMkLst>
        </pc:spChg>
        <pc:spChg chg="del">
          <ac:chgData name="Stuart C Wilde MBE" userId="effe1fc91cccb1d5" providerId="LiveId" clId="{0B7434C0-F6C9-5341-B016-8AA67EE59543}" dt="2023-12-05T19:59:22.562" v="478" actId="478"/>
          <ac:spMkLst>
            <pc:docMk/>
            <pc:sldMk cId="3604343314" sldId="384"/>
            <ac:spMk id="4" creationId="{60735DC8-A105-4BD0-A57F-2FFC38AECE84}"/>
          </ac:spMkLst>
        </pc:spChg>
        <pc:spChg chg="del">
          <ac:chgData name="Stuart C Wilde MBE" userId="effe1fc91cccb1d5" providerId="LiveId" clId="{0B7434C0-F6C9-5341-B016-8AA67EE59543}" dt="2023-12-05T19:59:22.562" v="478" actId="478"/>
          <ac:spMkLst>
            <pc:docMk/>
            <pc:sldMk cId="3604343314" sldId="384"/>
            <ac:spMk id="14" creationId="{8F43C2BE-FC11-4556-86F2-8EE2FBBF10D2}"/>
          </ac:spMkLst>
        </pc:spChg>
        <pc:spChg chg="mod">
          <ac:chgData name="Stuart C Wilde MBE" userId="effe1fc91cccb1d5" providerId="LiveId" clId="{0B7434C0-F6C9-5341-B016-8AA67EE59543}" dt="2023-12-07T16:41:52.394" v="1827" actId="1076"/>
          <ac:spMkLst>
            <pc:docMk/>
            <pc:sldMk cId="3604343314" sldId="384"/>
            <ac:spMk id="21" creationId="{6796E07F-58A3-7E82-16E2-C5D9FAEDF865}"/>
          </ac:spMkLst>
        </pc:spChg>
        <pc:spChg chg="mod">
          <ac:chgData name="Stuart C Wilde MBE" userId="effe1fc91cccb1d5" providerId="LiveId" clId="{0B7434C0-F6C9-5341-B016-8AA67EE59543}" dt="2023-12-07T16:41:52.394" v="1827" actId="1076"/>
          <ac:spMkLst>
            <pc:docMk/>
            <pc:sldMk cId="3604343314" sldId="384"/>
            <ac:spMk id="24" creationId="{430C8730-1BA1-45E2-4A2E-17AD7F100680}"/>
          </ac:spMkLst>
        </pc:spChg>
        <pc:spChg chg="del">
          <ac:chgData name="Stuart C Wilde MBE" userId="effe1fc91cccb1d5" providerId="LiveId" clId="{0B7434C0-F6C9-5341-B016-8AA67EE59543}" dt="2023-12-05T19:59:22.562" v="478" actId="478"/>
          <ac:spMkLst>
            <pc:docMk/>
            <pc:sldMk cId="3604343314" sldId="384"/>
            <ac:spMk id="25" creationId="{F54BD576-CC82-43DA-A008-C28EF60A448A}"/>
          </ac:spMkLst>
        </pc:spChg>
        <pc:spChg chg="mod">
          <ac:chgData name="Stuart C Wilde MBE" userId="effe1fc91cccb1d5" providerId="LiveId" clId="{0B7434C0-F6C9-5341-B016-8AA67EE59543}" dt="2023-12-07T16:41:52.394" v="1827" actId="1076"/>
          <ac:spMkLst>
            <pc:docMk/>
            <pc:sldMk cId="3604343314" sldId="384"/>
            <ac:spMk id="26" creationId="{E6412317-FF4D-7B98-BFB0-2DEC41EBABE9}"/>
          </ac:spMkLst>
        </pc:spChg>
        <pc:spChg chg="del">
          <ac:chgData name="Stuart C Wilde MBE" userId="effe1fc91cccb1d5" providerId="LiveId" clId="{0B7434C0-F6C9-5341-B016-8AA67EE59543}" dt="2023-12-05T20:23:23.058" v="1183" actId="478"/>
          <ac:spMkLst>
            <pc:docMk/>
            <pc:sldMk cId="3604343314" sldId="384"/>
            <ac:spMk id="29" creationId="{C5A8C257-B6E4-D850-0685-E36894744DCB}"/>
          </ac:spMkLst>
        </pc:spChg>
        <pc:spChg chg="mod">
          <ac:chgData name="Stuart C Wilde MBE" userId="effe1fc91cccb1d5" providerId="LiveId" clId="{0B7434C0-F6C9-5341-B016-8AA67EE59543}" dt="2023-12-07T16:41:52.394" v="1827" actId="1076"/>
          <ac:spMkLst>
            <pc:docMk/>
            <pc:sldMk cId="3604343314" sldId="384"/>
            <ac:spMk id="30" creationId="{8E882EE3-9A4E-BC6C-DC0A-2418C0C6F23C}"/>
          </ac:spMkLst>
        </pc:spChg>
        <pc:spChg chg="mod">
          <ac:chgData name="Stuart C Wilde MBE" userId="effe1fc91cccb1d5" providerId="LiveId" clId="{0B7434C0-F6C9-5341-B016-8AA67EE59543}" dt="2023-12-07T16:41:52.394" v="1827" actId="1076"/>
          <ac:spMkLst>
            <pc:docMk/>
            <pc:sldMk cId="3604343314" sldId="384"/>
            <ac:spMk id="31" creationId="{0BFAE169-3C91-1F99-B459-80A5EFDFBF37}"/>
          </ac:spMkLst>
        </pc:spChg>
        <pc:spChg chg="mod">
          <ac:chgData name="Stuart C Wilde MBE" userId="effe1fc91cccb1d5" providerId="LiveId" clId="{0B7434C0-F6C9-5341-B016-8AA67EE59543}" dt="2023-12-07T16:41:52.394" v="1827" actId="1076"/>
          <ac:spMkLst>
            <pc:docMk/>
            <pc:sldMk cId="3604343314" sldId="384"/>
            <ac:spMk id="32" creationId="{FBB0537F-7580-CCE6-3CCD-96FC9118B7A2}"/>
          </ac:spMkLst>
        </pc:spChg>
        <pc:spChg chg="mod">
          <ac:chgData name="Stuart C Wilde MBE" userId="effe1fc91cccb1d5" providerId="LiveId" clId="{0B7434C0-F6C9-5341-B016-8AA67EE59543}" dt="2023-12-07T16:41:52.394" v="1827" actId="1076"/>
          <ac:spMkLst>
            <pc:docMk/>
            <pc:sldMk cId="3604343314" sldId="384"/>
            <ac:spMk id="34" creationId="{EA92525F-3B63-F04D-E342-111542073914}"/>
          </ac:spMkLst>
        </pc:spChg>
        <pc:spChg chg="mod">
          <ac:chgData name="Stuart C Wilde MBE" userId="effe1fc91cccb1d5" providerId="LiveId" clId="{0B7434C0-F6C9-5341-B016-8AA67EE59543}" dt="2023-12-07T16:41:52.394" v="1827" actId="1076"/>
          <ac:spMkLst>
            <pc:docMk/>
            <pc:sldMk cId="3604343314" sldId="384"/>
            <ac:spMk id="35" creationId="{6602C970-853E-5AE5-A73A-07CEF4A5CDE9}"/>
          </ac:spMkLst>
        </pc:spChg>
        <pc:spChg chg="mod">
          <ac:chgData name="Stuart C Wilde MBE" userId="effe1fc91cccb1d5" providerId="LiveId" clId="{0B7434C0-F6C9-5341-B016-8AA67EE59543}" dt="2023-12-07T16:41:52.394" v="1827" actId="1076"/>
          <ac:spMkLst>
            <pc:docMk/>
            <pc:sldMk cId="3604343314" sldId="384"/>
            <ac:spMk id="36" creationId="{A723FE4C-2517-9FFB-B190-D828B29E0EA1}"/>
          </ac:spMkLst>
        </pc:spChg>
        <pc:spChg chg="mod">
          <ac:chgData name="Stuart C Wilde MBE" userId="effe1fc91cccb1d5" providerId="LiveId" clId="{0B7434C0-F6C9-5341-B016-8AA67EE59543}" dt="2023-12-07T16:41:52.394" v="1827" actId="1076"/>
          <ac:spMkLst>
            <pc:docMk/>
            <pc:sldMk cId="3604343314" sldId="384"/>
            <ac:spMk id="40" creationId="{D97FA519-DD0E-5BEA-F8D7-4C3A5B320619}"/>
          </ac:spMkLst>
        </pc:spChg>
        <pc:spChg chg="mod">
          <ac:chgData name="Stuart C Wilde MBE" userId="effe1fc91cccb1d5" providerId="LiveId" clId="{0B7434C0-F6C9-5341-B016-8AA67EE59543}" dt="2023-12-07T16:41:52.394" v="1827" actId="1076"/>
          <ac:spMkLst>
            <pc:docMk/>
            <pc:sldMk cId="3604343314" sldId="384"/>
            <ac:spMk id="42" creationId="{E6106545-9C0A-1135-1293-CDFF43943E11}"/>
          </ac:spMkLst>
        </pc:spChg>
        <pc:spChg chg="mod">
          <ac:chgData name="Stuart C Wilde MBE" userId="effe1fc91cccb1d5" providerId="LiveId" clId="{0B7434C0-F6C9-5341-B016-8AA67EE59543}" dt="2023-12-07T16:41:52.394" v="1827" actId="1076"/>
          <ac:spMkLst>
            <pc:docMk/>
            <pc:sldMk cId="3604343314" sldId="384"/>
            <ac:spMk id="44" creationId="{328F8215-DD11-66A1-E7B9-F7EA168AF713}"/>
          </ac:spMkLst>
        </pc:spChg>
        <pc:spChg chg="mod">
          <ac:chgData name="Stuart C Wilde MBE" userId="effe1fc91cccb1d5" providerId="LiveId" clId="{0B7434C0-F6C9-5341-B016-8AA67EE59543}" dt="2023-12-07T16:41:52.394" v="1827" actId="1076"/>
          <ac:spMkLst>
            <pc:docMk/>
            <pc:sldMk cId="3604343314" sldId="384"/>
            <ac:spMk id="49" creationId="{C146DBDF-8993-1A80-3B66-52EE6D0E09F4}"/>
          </ac:spMkLst>
        </pc:spChg>
        <pc:spChg chg="mod">
          <ac:chgData name="Stuart C Wilde MBE" userId="effe1fc91cccb1d5" providerId="LiveId" clId="{0B7434C0-F6C9-5341-B016-8AA67EE59543}" dt="2023-12-07T16:41:52.394" v="1827" actId="1076"/>
          <ac:spMkLst>
            <pc:docMk/>
            <pc:sldMk cId="3604343314" sldId="384"/>
            <ac:spMk id="50" creationId="{63E2D3DE-EF80-221D-FCC0-985763670C59}"/>
          </ac:spMkLst>
        </pc:spChg>
        <pc:picChg chg="mod">
          <ac:chgData name="Stuart C Wilde MBE" userId="effe1fc91cccb1d5" providerId="LiveId" clId="{0B7434C0-F6C9-5341-B016-8AA67EE59543}" dt="2023-12-07T16:41:52.394" v="1827" actId="1076"/>
          <ac:picMkLst>
            <pc:docMk/>
            <pc:sldMk cId="3604343314" sldId="384"/>
            <ac:picMk id="5" creationId="{72DD0EF9-D571-0A3D-FDF2-51D0785CDF0F}"/>
          </ac:picMkLst>
        </pc:picChg>
        <pc:picChg chg="mod">
          <ac:chgData name="Stuart C Wilde MBE" userId="effe1fc91cccb1d5" providerId="LiveId" clId="{0B7434C0-F6C9-5341-B016-8AA67EE59543}" dt="2023-12-07T16:41:52.394" v="1827" actId="1076"/>
          <ac:picMkLst>
            <pc:docMk/>
            <pc:sldMk cId="3604343314" sldId="384"/>
            <ac:picMk id="7" creationId="{3882CD70-4E4D-E049-64FB-EABA0E1317E9}"/>
          </ac:picMkLst>
        </pc:picChg>
        <pc:picChg chg="mod">
          <ac:chgData name="Stuart C Wilde MBE" userId="effe1fc91cccb1d5" providerId="LiveId" clId="{0B7434C0-F6C9-5341-B016-8AA67EE59543}" dt="2023-12-07T16:41:52.394" v="1827" actId="1076"/>
          <ac:picMkLst>
            <pc:docMk/>
            <pc:sldMk cId="3604343314" sldId="384"/>
            <ac:picMk id="12" creationId="{C391463F-F75B-1855-A939-C9AA6E1F291B}"/>
          </ac:picMkLst>
        </pc:picChg>
        <pc:cxnChg chg="del">
          <ac:chgData name="Stuart C Wilde MBE" userId="effe1fc91cccb1d5" providerId="LiveId" clId="{0B7434C0-F6C9-5341-B016-8AA67EE59543}" dt="2023-12-05T19:59:22.562" v="478" actId="478"/>
          <ac:cxnSpMkLst>
            <pc:docMk/>
            <pc:sldMk cId="3604343314" sldId="384"/>
            <ac:cxnSpMk id="8" creationId="{50060E80-F1C3-4E50-B873-7CFDEEA90049}"/>
          </ac:cxnSpMkLst>
        </pc:cxnChg>
        <pc:cxnChg chg="del">
          <ac:chgData name="Stuart C Wilde MBE" userId="effe1fc91cccb1d5" providerId="LiveId" clId="{0B7434C0-F6C9-5341-B016-8AA67EE59543}" dt="2023-12-05T19:59:22.562" v="478" actId="478"/>
          <ac:cxnSpMkLst>
            <pc:docMk/>
            <pc:sldMk cId="3604343314" sldId="384"/>
            <ac:cxnSpMk id="9" creationId="{01C52B09-2839-4160-A3C1-6BB201E5D53A}"/>
          </ac:cxnSpMkLst>
        </pc:cxnChg>
        <pc:cxnChg chg="del">
          <ac:chgData name="Stuart C Wilde MBE" userId="effe1fc91cccb1d5" providerId="LiveId" clId="{0B7434C0-F6C9-5341-B016-8AA67EE59543}" dt="2023-12-05T19:59:22.562" v="478" actId="478"/>
          <ac:cxnSpMkLst>
            <pc:docMk/>
            <pc:sldMk cId="3604343314" sldId="384"/>
            <ac:cxnSpMk id="10" creationId="{FC6C2AB6-E695-4520-9F38-6B6A0DE36B04}"/>
          </ac:cxnSpMkLst>
        </pc:cxnChg>
        <pc:cxnChg chg="del">
          <ac:chgData name="Stuart C Wilde MBE" userId="effe1fc91cccb1d5" providerId="LiveId" clId="{0B7434C0-F6C9-5341-B016-8AA67EE59543}" dt="2023-12-05T19:59:22.562" v="478" actId="478"/>
          <ac:cxnSpMkLst>
            <pc:docMk/>
            <pc:sldMk cId="3604343314" sldId="384"/>
            <ac:cxnSpMk id="11" creationId="{8F28B946-C7F6-4BF4-9E0C-3FACB97B07C7}"/>
          </ac:cxnSpMkLst>
        </pc:cxnChg>
        <pc:cxnChg chg="mod">
          <ac:chgData name="Stuart C Wilde MBE" userId="effe1fc91cccb1d5" providerId="LiveId" clId="{0B7434C0-F6C9-5341-B016-8AA67EE59543}" dt="2023-12-07T16:41:52.394" v="1827" actId="1076"/>
          <ac:cxnSpMkLst>
            <pc:docMk/>
            <pc:sldMk cId="3604343314" sldId="384"/>
            <ac:cxnSpMk id="19" creationId="{CCA9E3E9-AD86-E782-FB2B-866E64FB3348}"/>
          </ac:cxnSpMkLst>
        </pc:cxnChg>
        <pc:cxnChg chg="mod">
          <ac:chgData name="Stuart C Wilde MBE" userId="effe1fc91cccb1d5" providerId="LiveId" clId="{0B7434C0-F6C9-5341-B016-8AA67EE59543}" dt="2023-12-07T16:41:52.394" v="1827" actId="1076"/>
          <ac:cxnSpMkLst>
            <pc:docMk/>
            <pc:sldMk cId="3604343314" sldId="384"/>
            <ac:cxnSpMk id="20" creationId="{5F6F5A29-6B5C-B3E2-F815-D3F39B06FAFF}"/>
          </ac:cxnSpMkLst>
        </pc:cxnChg>
        <pc:cxnChg chg="mod">
          <ac:chgData name="Stuart C Wilde MBE" userId="effe1fc91cccb1d5" providerId="LiveId" clId="{0B7434C0-F6C9-5341-B016-8AA67EE59543}" dt="2023-12-07T16:41:52.394" v="1827" actId="1076"/>
          <ac:cxnSpMkLst>
            <pc:docMk/>
            <pc:sldMk cId="3604343314" sldId="384"/>
            <ac:cxnSpMk id="23" creationId="{DB54F811-7344-878F-B5C8-703E478ED839}"/>
          </ac:cxnSpMkLst>
        </pc:cxnChg>
        <pc:cxnChg chg="mod">
          <ac:chgData name="Stuart C Wilde MBE" userId="effe1fc91cccb1d5" providerId="LiveId" clId="{0B7434C0-F6C9-5341-B016-8AA67EE59543}" dt="2023-12-07T16:41:52.394" v="1827" actId="1076"/>
          <ac:cxnSpMkLst>
            <pc:docMk/>
            <pc:sldMk cId="3604343314" sldId="384"/>
            <ac:cxnSpMk id="33" creationId="{B5B9710B-ECEF-A303-404E-4AE2F2D2FBB8}"/>
          </ac:cxnSpMkLst>
        </pc:cxnChg>
        <pc:cxnChg chg="mod">
          <ac:chgData name="Stuart C Wilde MBE" userId="effe1fc91cccb1d5" providerId="LiveId" clId="{0B7434C0-F6C9-5341-B016-8AA67EE59543}" dt="2023-12-07T16:41:52.394" v="1827" actId="1076"/>
          <ac:cxnSpMkLst>
            <pc:docMk/>
            <pc:sldMk cId="3604343314" sldId="384"/>
            <ac:cxnSpMk id="37" creationId="{C00C10AE-2F8E-B793-91D4-246DD9057C55}"/>
          </ac:cxnSpMkLst>
        </pc:cxnChg>
        <pc:cxnChg chg="mod">
          <ac:chgData name="Stuart C Wilde MBE" userId="effe1fc91cccb1d5" providerId="LiveId" clId="{0B7434C0-F6C9-5341-B016-8AA67EE59543}" dt="2023-12-07T16:41:52.394" v="1827" actId="1076"/>
          <ac:cxnSpMkLst>
            <pc:docMk/>
            <pc:sldMk cId="3604343314" sldId="384"/>
            <ac:cxnSpMk id="39" creationId="{0974F1FC-9051-3E05-7DD7-341700C0EBC8}"/>
          </ac:cxnSpMkLst>
        </pc:cxnChg>
        <pc:cxnChg chg="mod">
          <ac:chgData name="Stuart C Wilde MBE" userId="effe1fc91cccb1d5" providerId="LiveId" clId="{0B7434C0-F6C9-5341-B016-8AA67EE59543}" dt="2023-12-07T16:41:52.394" v="1827" actId="1076"/>
          <ac:cxnSpMkLst>
            <pc:docMk/>
            <pc:sldMk cId="3604343314" sldId="384"/>
            <ac:cxnSpMk id="43" creationId="{037591A5-75D9-D35B-6721-9944A465ED01}"/>
          </ac:cxnSpMkLst>
        </pc:cxnChg>
        <pc:cxnChg chg="mod">
          <ac:chgData name="Stuart C Wilde MBE" userId="effe1fc91cccb1d5" providerId="LiveId" clId="{0B7434C0-F6C9-5341-B016-8AA67EE59543}" dt="2023-12-07T16:41:52.394" v="1827" actId="1076"/>
          <ac:cxnSpMkLst>
            <pc:docMk/>
            <pc:sldMk cId="3604343314" sldId="384"/>
            <ac:cxnSpMk id="45" creationId="{A569AAEC-98D3-5BF2-121F-9C0FFC46B0D0}"/>
          </ac:cxnSpMkLst>
        </pc:cxnChg>
        <pc:cxnChg chg="mod">
          <ac:chgData name="Stuart C Wilde MBE" userId="effe1fc91cccb1d5" providerId="LiveId" clId="{0B7434C0-F6C9-5341-B016-8AA67EE59543}" dt="2023-12-07T16:41:52.394" v="1827" actId="1076"/>
          <ac:cxnSpMkLst>
            <pc:docMk/>
            <pc:sldMk cId="3604343314" sldId="384"/>
            <ac:cxnSpMk id="53" creationId="{3A77BCC8-04DC-E160-3C89-B46DA9E23545}"/>
          </ac:cxnSpMkLst>
        </pc:cxnChg>
        <pc:cxnChg chg="mod">
          <ac:chgData name="Stuart C Wilde MBE" userId="effe1fc91cccb1d5" providerId="LiveId" clId="{0B7434C0-F6C9-5341-B016-8AA67EE59543}" dt="2023-12-07T16:41:52.394" v="1827" actId="1076"/>
          <ac:cxnSpMkLst>
            <pc:docMk/>
            <pc:sldMk cId="3604343314" sldId="384"/>
            <ac:cxnSpMk id="54" creationId="{DB039A65-5C49-15FE-EE55-057A4468B8DD}"/>
          </ac:cxnSpMkLst>
        </pc:cxnChg>
      </pc:sldChg>
      <pc:sldChg chg="addSp delSp modSp mod">
        <pc:chgData name="Stuart C Wilde MBE" userId="effe1fc91cccb1d5" providerId="LiveId" clId="{0B7434C0-F6C9-5341-B016-8AA67EE59543}" dt="2023-12-07T16:42:02.769" v="1828" actId="1076"/>
        <pc:sldMkLst>
          <pc:docMk/>
          <pc:sldMk cId="1650756802" sldId="385"/>
        </pc:sldMkLst>
        <pc:spChg chg="add mod">
          <ac:chgData name="Stuart C Wilde MBE" userId="effe1fc91cccb1d5" providerId="LiveId" clId="{0B7434C0-F6C9-5341-B016-8AA67EE59543}" dt="2023-12-05T20:23:30.493" v="1188" actId="20577"/>
          <ac:spMkLst>
            <pc:docMk/>
            <pc:sldMk cId="1650756802" sldId="385"/>
            <ac:spMk id="2" creationId="{8DCCD8EF-A1DC-2982-9141-68F27A7B847D}"/>
          </ac:spMkLst>
        </pc:spChg>
        <pc:spChg chg="del">
          <ac:chgData name="Stuart C Wilde MBE" userId="effe1fc91cccb1d5" providerId="LiveId" clId="{0B7434C0-F6C9-5341-B016-8AA67EE59543}" dt="2023-12-05T19:59:28.020" v="479" actId="478"/>
          <ac:spMkLst>
            <pc:docMk/>
            <pc:sldMk cId="1650756802" sldId="385"/>
            <ac:spMk id="4" creationId="{60735DC8-A105-4BD0-A57F-2FFC38AECE84}"/>
          </ac:spMkLst>
        </pc:spChg>
        <pc:spChg chg="mod">
          <ac:chgData name="Stuart C Wilde MBE" userId="effe1fc91cccb1d5" providerId="LiveId" clId="{0B7434C0-F6C9-5341-B016-8AA67EE59543}" dt="2023-12-07T16:42:02.769" v="1828" actId="1076"/>
          <ac:spMkLst>
            <pc:docMk/>
            <pc:sldMk cId="1650756802" sldId="385"/>
            <ac:spMk id="5" creationId="{40C750C2-6C34-6D0A-E29E-67151AAED46A}"/>
          </ac:spMkLst>
        </pc:spChg>
        <pc:spChg chg="mod">
          <ac:chgData name="Stuart C Wilde MBE" userId="effe1fc91cccb1d5" providerId="LiveId" clId="{0B7434C0-F6C9-5341-B016-8AA67EE59543}" dt="2023-12-07T16:42:02.769" v="1828" actId="1076"/>
          <ac:spMkLst>
            <pc:docMk/>
            <pc:sldMk cId="1650756802" sldId="385"/>
            <ac:spMk id="6" creationId="{D2F5D688-3463-A6A1-F17B-12BD59CEE4F9}"/>
          </ac:spMkLst>
        </pc:spChg>
        <pc:spChg chg="del">
          <ac:chgData name="Stuart C Wilde MBE" userId="effe1fc91cccb1d5" providerId="LiveId" clId="{0B7434C0-F6C9-5341-B016-8AA67EE59543}" dt="2023-12-05T19:59:28.020" v="479" actId="478"/>
          <ac:spMkLst>
            <pc:docMk/>
            <pc:sldMk cId="1650756802" sldId="385"/>
            <ac:spMk id="14" creationId="{8F43C2BE-FC11-4556-86F2-8EE2FBBF10D2}"/>
          </ac:spMkLst>
        </pc:spChg>
        <pc:spChg chg="mod">
          <ac:chgData name="Stuart C Wilde MBE" userId="effe1fc91cccb1d5" providerId="LiveId" clId="{0B7434C0-F6C9-5341-B016-8AA67EE59543}" dt="2023-12-07T16:42:02.769" v="1828" actId="1076"/>
          <ac:spMkLst>
            <pc:docMk/>
            <pc:sldMk cId="1650756802" sldId="385"/>
            <ac:spMk id="17" creationId="{E8A9D655-C691-76C1-D5DF-65A27A06942C}"/>
          </ac:spMkLst>
        </pc:spChg>
        <pc:spChg chg="mod">
          <ac:chgData name="Stuart C Wilde MBE" userId="effe1fc91cccb1d5" providerId="LiveId" clId="{0B7434C0-F6C9-5341-B016-8AA67EE59543}" dt="2023-12-07T16:42:02.769" v="1828" actId="1076"/>
          <ac:spMkLst>
            <pc:docMk/>
            <pc:sldMk cId="1650756802" sldId="385"/>
            <ac:spMk id="19" creationId="{0ECBBFC6-C84E-B722-79B2-59AEA83F1A26}"/>
          </ac:spMkLst>
        </pc:spChg>
        <pc:spChg chg="del">
          <ac:chgData name="Stuart C Wilde MBE" userId="effe1fc91cccb1d5" providerId="LiveId" clId="{0B7434C0-F6C9-5341-B016-8AA67EE59543}" dt="2023-12-05T19:59:28.020" v="479" actId="478"/>
          <ac:spMkLst>
            <pc:docMk/>
            <pc:sldMk cId="1650756802" sldId="385"/>
            <ac:spMk id="25" creationId="{F54BD576-CC82-43DA-A008-C28EF60A448A}"/>
          </ac:spMkLst>
        </pc:spChg>
        <pc:spChg chg="del">
          <ac:chgData name="Stuart C Wilde MBE" userId="effe1fc91cccb1d5" providerId="LiveId" clId="{0B7434C0-F6C9-5341-B016-8AA67EE59543}" dt="2023-12-05T20:23:34.088" v="1189" actId="478"/>
          <ac:spMkLst>
            <pc:docMk/>
            <pc:sldMk cId="1650756802" sldId="385"/>
            <ac:spMk id="29" creationId="{C5A8C257-B6E4-D850-0685-E36894744DCB}"/>
          </ac:spMkLst>
        </pc:spChg>
        <pc:spChg chg="mod">
          <ac:chgData name="Stuart C Wilde MBE" userId="effe1fc91cccb1d5" providerId="LiveId" clId="{0B7434C0-F6C9-5341-B016-8AA67EE59543}" dt="2023-12-07T16:42:02.769" v="1828" actId="1076"/>
          <ac:spMkLst>
            <pc:docMk/>
            <pc:sldMk cId="1650756802" sldId="385"/>
            <ac:spMk id="41" creationId="{A2D36557-B401-A0FD-AF0A-79AA78A1E0CF}"/>
          </ac:spMkLst>
        </pc:spChg>
        <pc:spChg chg="mod">
          <ac:chgData name="Stuart C Wilde MBE" userId="effe1fc91cccb1d5" providerId="LiveId" clId="{0B7434C0-F6C9-5341-B016-8AA67EE59543}" dt="2023-12-07T16:42:02.769" v="1828" actId="1076"/>
          <ac:spMkLst>
            <pc:docMk/>
            <pc:sldMk cId="1650756802" sldId="385"/>
            <ac:spMk id="45" creationId="{F225C90E-36BF-4601-0BA1-2894F589D3A8}"/>
          </ac:spMkLst>
        </pc:spChg>
        <pc:spChg chg="mod">
          <ac:chgData name="Stuart C Wilde MBE" userId="effe1fc91cccb1d5" providerId="LiveId" clId="{0B7434C0-F6C9-5341-B016-8AA67EE59543}" dt="2023-12-07T16:42:02.769" v="1828" actId="1076"/>
          <ac:spMkLst>
            <pc:docMk/>
            <pc:sldMk cId="1650756802" sldId="385"/>
            <ac:spMk id="51" creationId="{E0F52605-1D37-3325-4055-2E4A14881D0C}"/>
          </ac:spMkLst>
        </pc:spChg>
        <pc:spChg chg="mod">
          <ac:chgData name="Stuart C Wilde MBE" userId="effe1fc91cccb1d5" providerId="LiveId" clId="{0B7434C0-F6C9-5341-B016-8AA67EE59543}" dt="2023-12-07T16:42:02.769" v="1828" actId="1076"/>
          <ac:spMkLst>
            <pc:docMk/>
            <pc:sldMk cId="1650756802" sldId="385"/>
            <ac:spMk id="56" creationId="{CCE9BE7F-32BD-868C-41E8-B06106389749}"/>
          </ac:spMkLst>
        </pc:spChg>
        <pc:spChg chg="mod">
          <ac:chgData name="Stuart C Wilde MBE" userId="effe1fc91cccb1d5" providerId="LiveId" clId="{0B7434C0-F6C9-5341-B016-8AA67EE59543}" dt="2023-12-07T16:42:02.769" v="1828" actId="1076"/>
          <ac:spMkLst>
            <pc:docMk/>
            <pc:sldMk cId="1650756802" sldId="385"/>
            <ac:spMk id="57" creationId="{46C1ACA5-ECFB-137E-A0E4-AE3AD1627309}"/>
          </ac:spMkLst>
        </pc:spChg>
        <pc:spChg chg="mod">
          <ac:chgData name="Stuart C Wilde MBE" userId="effe1fc91cccb1d5" providerId="LiveId" clId="{0B7434C0-F6C9-5341-B016-8AA67EE59543}" dt="2023-12-07T16:42:02.769" v="1828" actId="1076"/>
          <ac:spMkLst>
            <pc:docMk/>
            <pc:sldMk cId="1650756802" sldId="385"/>
            <ac:spMk id="58" creationId="{8EEC0281-0DF1-F3CD-C936-5CA65EA6A1DD}"/>
          </ac:spMkLst>
        </pc:spChg>
        <pc:spChg chg="mod">
          <ac:chgData name="Stuart C Wilde MBE" userId="effe1fc91cccb1d5" providerId="LiveId" clId="{0B7434C0-F6C9-5341-B016-8AA67EE59543}" dt="2023-12-07T16:42:02.769" v="1828" actId="1076"/>
          <ac:spMkLst>
            <pc:docMk/>
            <pc:sldMk cId="1650756802" sldId="385"/>
            <ac:spMk id="67" creationId="{182422DD-E01E-37C0-20DF-6E6122EA580D}"/>
          </ac:spMkLst>
        </pc:spChg>
        <pc:spChg chg="mod">
          <ac:chgData name="Stuart C Wilde MBE" userId="effe1fc91cccb1d5" providerId="LiveId" clId="{0B7434C0-F6C9-5341-B016-8AA67EE59543}" dt="2023-12-07T16:42:02.769" v="1828" actId="1076"/>
          <ac:spMkLst>
            <pc:docMk/>
            <pc:sldMk cId="1650756802" sldId="385"/>
            <ac:spMk id="68" creationId="{C84CF2E5-629F-E478-A31B-ECCB27979946}"/>
          </ac:spMkLst>
        </pc:spChg>
        <pc:spChg chg="mod">
          <ac:chgData name="Stuart C Wilde MBE" userId="effe1fc91cccb1d5" providerId="LiveId" clId="{0B7434C0-F6C9-5341-B016-8AA67EE59543}" dt="2023-12-07T16:42:02.769" v="1828" actId="1076"/>
          <ac:spMkLst>
            <pc:docMk/>
            <pc:sldMk cId="1650756802" sldId="385"/>
            <ac:spMk id="69" creationId="{419EE2FF-9EBC-6B49-FD4F-59B83891AF95}"/>
          </ac:spMkLst>
        </pc:spChg>
        <pc:picChg chg="mod">
          <ac:chgData name="Stuart C Wilde MBE" userId="effe1fc91cccb1d5" providerId="LiveId" clId="{0B7434C0-F6C9-5341-B016-8AA67EE59543}" dt="2023-12-07T16:42:02.769" v="1828" actId="1076"/>
          <ac:picMkLst>
            <pc:docMk/>
            <pc:sldMk cId="1650756802" sldId="385"/>
            <ac:picMk id="13" creationId="{13A35E38-2D23-E1CF-0557-5159D19856CB}"/>
          </ac:picMkLst>
        </pc:picChg>
        <pc:cxnChg chg="del">
          <ac:chgData name="Stuart C Wilde MBE" userId="effe1fc91cccb1d5" providerId="LiveId" clId="{0B7434C0-F6C9-5341-B016-8AA67EE59543}" dt="2023-12-05T19:59:28.020" v="479" actId="478"/>
          <ac:cxnSpMkLst>
            <pc:docMk/>
            <pc:sldMk cId="1650756802" sldId="385"/>
            <ac:cxnSpMk id="8" creationId="{50060E80-F1C3-4E50-B873-7CFDEEA90049}"/>
          </ac:cxnSpMkLst>
        </pc:cxnChg>
        <pc:cxnChg chg="del">
          <ac:chgData name="Stuart C Wilde MBE" userId="effe1fc91cccb1d5" providerId="LiveId" clId="{0B7434C0-F6C9-5341-B016-8AA67EE59543}" dt="2023-12-05T19:59:28.020" v="479" actId="478"/>
          <ac:cxnSpMkLst>
            <pc:docMk/>
            <pc:sldMk cId="1650756802" sldId="385"/>
            <ac:cxnSpMk id="9" creationId="{01C52B09-2839-4160-A3C1-6BB201E5D53A}"/>
          </ac:cxnSpMkLst>
        </pc:cxnChg>
        <pc:cxnChg chg="del">
          <ac:chgData name="Stuart C Wilde MBE" userId="effe1fc91cccb1d5" providerId="LiveId" clId="{0B7434C0-F6C9-5341-B016-8AA67EE59543}" dt="2023-12-05T19:59:28.020" v="479" actId="478"/>
          <ac:cxnSpMkLst>
            <pc:docMk/>
            <pc:sldMk cId="1650756802" sldId="385"/>
            <ac:cxnSpMk id="10" creationId="{FC6C2AB6-E695-4520-9F38-6B6A0DE36B04}"/>
          </ac:cxnSpMkLst>
        </pc:cxnChg>
        <pc:cxnChg chg="del">
          <ac:chgData name="Stuart C Wilde MBE" userId="effe1fc91cccb1d5" providerId="LiveId" clId="{0B7434C0-F6C9-5341-B016-8AA67EE59543}" dt="2023-12-05T19:59:28.020" v="479" actId="478"/>
          <ac:cxnSpMkLst>
            <pc:docMk/>
            <pc:sldMk cId="1650756802" sldId="385"/>
            <ac:cxnSpMk id="11" creationId="{8F28B946-C7F6-4BF4-9E0C-3FACB97B07C7}"/>
          </ac:cxnSpMkLst>
        </pc:cxnChg>
        <pc:cxnChg chg="mod">
          <ac:chgData name="Stuart C Wilde MBE" userId="effe1fc91cccb1d5" providerId="LiveId" clId="{0B7434C0-F6C9-5341-B016-8AA67EE59543}" dt="2023-12-07T16:42:02.769" v="1828" actId="1076"/>
          <ac:cxnSpMkLst>
            <pc:docMk/>
            <pc:sldMk cId="1650756802" sldId="385"/>
            <ac:cxnSpMk id="12" creationId="{CB2F5647-4B9D-1C51-EAA7-CD0E9243332F}"/>
          </ac:cxnSpMkLst>
        </pc:cxnChg>
        <pc:cxnChg chg="mod">
          <ac:chgData name="Stuart C Wilde MBE" userId="effe1fc91cccb1d5" providerId="LiveId" clId="{0B7434C0-F6C9-5341-B016-8AA67EE59543}" dt="2023-12-07T16:42:02.769" v="1828" actId="1076"/>
          <ac:cxnSpMkLst>
            <pc:docMk/>
            <pc:sldMk cId="1650756802" sldId="385"/>
            <ac:cxnSpMk id="15" creationId="{D3353F93-EACF-A14B-FF6B-3B07DBA0CF8C}"/>
          </ac:cxnSpMkLst>
        </pc:cxnChg>
        <pc:cxnChg chg="mod">
          <ac:chgData name="Stuart C Wilde MBE" userId="effe1fc91cccb1d5" providerId="LiveId" clId="{0B7434C0-F6C9-5341-B016-8AA67EE59543}" dt="2023-12-07T16:42:02.769" v="1828" actId="1076"/>
          <ac:cxnSpMkLst>
            <pc:docMk/>
            <pc:sldMk cId="1650756802" sldId="385"/>
            <ac:cxnSpMk id="20" creationId="{DF181F8E-576F-D4E4-4B3B-E351BC3AA9FE}"/>
          </ac:cxnSpMkLst>
        </pc:cxnChg>
        <pc:cxnChg chg="mod">
          <ac:chgData name="Stuart C Wilde MBE" userId="effe1fc91cccb1d5" providerId="LiveId" clId="{0B7434C0-F6C9-5341-B016-8AA67EE59543}" dt="2023-12-07T16:42:02.769" v="1828" actId="1076"/>
          <ac:cxnSpMkLst>
            <pc:docMk/>
            <pc:sldMk cId="1650756802" sldId="385"/>
            <ac:cxnSpMk id="34" creationId="{8074A202-2DBB-7083-F9C3-590004B4E7C0}"/>
          </ac:cxnSpMkLst>
        </pc:cxnChg>
        <pc:cxnChg chg="mod">
          <ac:chgData name="Stuart C Wilde MBE" userId="effe1fc91cccb1d5" providerId="LiveId" clId="{0B7434C0-F6C9-5341-B016-8AA67EE59543}" dt="2023-12-07T16:42:02.769" v="1828" actId="1076"/>
          <ac:cxnSpMkLst>
            <pc:docMk/>
            <pc:sldMk cId="1650756802" sldId="385"/>
            <ac:cxnSpMk id="46" creationId="{D90792B3-29D7-9721-0F83-7258A50BDD80}"/>
          </ac:cxnSpMkLst>
        </pc:cxnChg>
        <pc:cxnChg chg="mod">
          <ac:chgData name="Stuart C Wilde MBE" userId="effe1fc91cccb1d5" providerId="LiveId" clId="{0B7434C0-F6C9-5341-B016-8AA67EE59543}" dt="2023-12-07T16:42:02.769" v="1828" actId="1076"/>
          <ac:cxnSpMkLst>
            <pc:docMk/>
            <pc:sldMk cId="1650756802" sldId="385"/>
            <ac:cxnSpMk id="55" creationId="{12F36622-E610-45D3-8DF2-708EB8955E54}"/>
          </ac:cxnSpMkLst>
        </pc:cxnChg>
      </pc:sldChg>
      <pc:sldChg chg="addSp delSp modSp mod">
        <pc:chgData name="Stuart C Wilde MBE" userId="effe1fc91cccb1d5" providerId="LiveId" clId="{0B7434C0-F6C9-5341-B016-8AA67EE59543}" dt="2023-12-07T16:42:13.457" v="1829" actId="1076"/>
        <pc:sldMkLst>
          <pc:docMk/>
          <pc:sldMk cId="2228229035" sldId="386"/>
        </pc:sldMkLst>
        <pc:spChg chg="add mod">
          <ac:chgData name="Stuart C Wilde MBE" userId="effe1fc91cccb1d5" providerId="LiveId" clId="{0B7434C0-F6C9-5341-B016-8AA67EE59543}" dt="2023-12-05T20:23:41.552" v="1194" actId="20577"/>
          <ac:spMkLst>
            <pc:docMk/>
            <pc:sldMk cId="2228229035" sldId="386"/>
            <ac:spMk id="2" creationId="{1B71E2A6-CA89-22BA-3628-2B7F7DFDAA60}"/>
          </ac:spMkLst>
        </pc:spChg>
        <pc:spChg chg="del">
          <ac:chgData name="Stuart C Wilde MBE" userId="effe1fc91cccb1d5" providerId="LiveId" clId="{0B7434C0-F6C9-5341-B016-8AA67EE59543}" dt="2023-12-05T19:59:33.272" v="480" actId="478"/>
          <ac:spMkLst>
            <pc:docMk/>
            <pc:sldMk cId="2228229035" sldId="386"/>
            <ac:spMk id="4" creationId="{60735DC8-A105-4BD0-A57F-2FFC38AECE84}"/>
          </ac:spMkLst>
        </pc:spChg>
        <pc:spChg chg="del">
          <ac:chgData name="Stuart C Wilde MBE" userId="effe1fc91cccb1d5" providerId="LiveId" clId="{0B7434C0-F6C9-5341-B016-8AA67EE59543}" dt="2023-12-05T19:59:33.272" v="480" actId="478"/>
          <ac:spMkLst>
            <pc:docMk/>
            <pc:sldMk cId="2228229035" sldId="386"/>
            <ac:spMk id="14" creationId="{8F43C2BE-FC11-4556-86F2-8EE2FBBF10D2}"/>
          </ac:spMkLst>
        </pc:spChg>
        <pc:spChg chg="mod">
          <ac:chgData name="Stuart C Wilde MBE" userId="effe1fc91cccb1d5" providerId="LiveId" clId="{0B7434C0-F6C9-5341-B016-8AA67EE59543}" dt="2023-12-07T16:42:13.457" v="1829" actId="1076"/>
          <ac:spMkLst>
            <pc:docMk/>
            <pc:sldMk cId="2228229035" sldId="386"/>
            <ac:spMk id="21" creationId="{E36FAD76-F9D2-8D05-2117-E83844F36BD4}"/>
          </ac:spMkLst>
        </pc:spChg>
        <pc:spChg chg="mod">
          <ac:chgData name="Stuart C Wilde MBE" userId="effe1fc91cccb1d5" providerId="LiveId" clId="{0B7434C0-F6C9-5341-B016-8AA67EE59543}" dt="2023-12-07T16:42:13.457" v="1829" actId="1076"/>
          <ac:spMkLst>
            <pc:docMk/>
            <pc:sldMk cId="2228229035" sldId="386"/>
            <ac:spMk id="23" creationId="{EA9782F0-DF88-B713-1452-3C91C0220341}"/>
          </ac:spMkLst>
        </pc:spChg>
        <pc:spChg chg="del">
          <ac:chgData name="Stuart C Wilde MBE" userId="effe1fc91cccb1d5" providerId="LiveId" clId="{0B7434C0-F6C9-5341-B016-8AA67EE59543}" dt="2023-12-05T19:59:33.272" v="480" actId="478"/>
          <ac:spMkLst>
            <pc:docMk/>
            <pc:sldMk cId="2228229035" sldId="386"/>
            <ac:spMk id="25" creationId="{F54BD576-CC82-43DA-A008-C28EF60A448A}"/>
          </ac:spMkLst>
        </pc:spChg>
        <pc:spChg chg="mod">
          <ac:chgData name="Stuart C Wilde MBE" userId="effe1fc91cccb1d5" providerId="LiveId" clId="{0B7434C0-F6C9-5341-B016-8AA67EE59543}" dt="2023-12-07T16:42:13.457" v="1829" actId="1076"/>
          <ac:spMkLst>
            <pc:docMk/>
            <pc:sldMk cId="2228229035" sldId="386"/>
            <ac:spMk id="26" creationId="{CE70C69A-9AFC-784D-17BB-0DC6B6DB9AF5}"/>
          </ac:spMkLst>
        </pc:spChg>
        <pc:spChg chg="mod">
          <ac:chgData name="Stuart C Wilde MBE" userId="effe1fc91cccb1d5" providerId="LiveId" clId="{0B7434C0-F6C9-5341-B016-8AA67EE59543}" dt="2023-12-07T16:42:13.457" v="1829" actId="1076"/>
          <ac:spMkLst>
            <pc:docMk/>
            <pc:sldMk cId="2228229035" sldId="386"/>
            <ac:spMk id="27" creationId="{00D6E22C-6132-1FEE-4418-48FC6CFB781C}"/>
          </ac:spMkLst>
        </pc:spChg>
        <pc:spChg chg="del">
          <ac:chgData name="Stuart C Wilde MBE" userId="effe1fc91cccb1d5" providerId="LiveId" clId="{0B7434C0-F6C9-5341-B016-8AA67EE59543}" dt="2023-12-05T20:23:45.488" v="1195" actId="478"/>
          <ac:spMkLst>
            <pc:docMk/>
            <pc:sldMk cId="2228229035" sldId="386"/>
            <ac:spMk id="29" creationId="{C5A8C257-B6E4-D850-0685-E36894744DCB}"/>
          </ac:spMkLst>
        </pc:spChg>
        <pc:spChg chg="mod">
          <ac:chgData name="Stuart C Wilde MBE" userId="effe1fc91cccb1d5" providerId="LiveId" clId="{0B7434C0-F6C9-5341-B016-8AA67EE59543}" dt="2023-12-07T16:42:13.457" v="1829" actId="1076"/>
          <ac:spMkLst>
            <pc:docMk/>
            <pc:sldMk cId="2228229035" sldId="386"/>
            <ac:spMk id="31" creationId="{F19CAE10-B863-6AD1-AF64-8071169A7F5D}"/>
          </ac:spMkLst>
        </pc:spChg>
        <pc:spChg chg="mod">
          <ac:chgData name="Stuart C Wilde MBE" userId="effe1fc91cccb1d5" providerId="LiveId" clId="{0B7434C0-F6C9-5341-B016-8AA67EE59543}" dt="2023-12-07T16:42:13.457" v="1829" actId="1076"/>
          <ac:spMkLst>
            <pc:docMk/>
            <pc:sldMk cId="2228229035" sldId="386"/>
            <ac:spMk id="32" creationId="{D8809D51-13B7-6C6C-4878-38E01CC17280}"/>
          </ac:spMkLst>
        </pc:spChg>
        <pc:spChg chg="mod">
          <ac:chgData name="Stuart C Wilde MBE" userId="effe1fc91cccb1d5" providerId="LiveId" clId="{0B7434C0-F6C9-5341-B016-8AA67EE59543}" dt="2023-12-07T16:42:13.457" v="1829" actId="1076"/>
          <ac:spMkLst>
            <pc:docMk/>
            <pc:sldMk cId="2228229035" sldId="386"/>
            <ac:spMk id="33" creationId="{14AC4A16-F8C1-B59A-0271-CC93AB53D790}"/>
          </ac:spMkLst>
        </pc:spChg>
        <pc:spChg chg="mod">
          <ac:chgData name="Stuart C Wilde MBE" userId="effe1fc91cccb1d5" providerId="LiveId" clId="{0B7434C0-F6C9-5341-B016-8AA67EE59543}" dt="2023-12-07T16:42:13.457" v="1829" actId="1076"/>
          <ac:spMkLst>
            <pc:docMk/>
            <pc:sldMk cId="2228229035" sldId="386"/>
            <ac:spMk id="36" creationId="{DFD15DC3-8758-3070-95C2-9611428CABCE}"/>
          </ac:spMkLst>
        </pc:spChg>
        <pc:spChg chg="mod">
          <ac:chgData name="Stuart C Wilde MBE" userId="effe1fc91cccb1d5" providerId="LiveId" clId="{0B7434C0-F6C9-5341-B016-8AA67EE59543}" dt="2023-12-07T16:42:13.457" v="1829" actId="1076"/>
          <ac:spMkLst>
            <pc:docMk/>
            <pc:sldMk cId="2228229035" sldId="386"/>
            <ac:spMk id="37" creationId="{1C704CCF-B3F0-D1B4-3FC9-07BA88FC7469}"/>
          </ac:spMkLst>
        </pc:spChg>
        <pc:spChg chg="mod">
          <ac:chgData name="Stuart C Wilde MBE" userId="effe1fc91cccb1d5" providerId="LiveId" clId="{0B7434C0-F6C9-5341-B016-8AA67EE59543}" dt="2023-12-07T16:42:13.457" v="1829" actId="1076"/>
          <ac:spMkLst>
            <pc:docMk/>
            <pc:sldMk cId="2228229035" sldId="386"/>
            <ac:spMk id="38" creationId="{54BBBDC1-6B52-C436-ACB4-A7B5D8A81689}"/>
          </ac:spMkLst>
        </pc:spChg>
        <pc:spChg chg="mod">
          <ac:chgData name="Stuart C Wilde MBE" userId="effe1fc91cccb1d5" providerId="LiveId" clId="{0B7434C0-F6C9-5341-B016-8AA67EE59543}" dt="2023-12-07T16:42:13.457" v="1829" actId="1076"/>
          <ac:spMkLst>
            <pc:docMk/>
            <pc:sldMk cId="2228229035" sldId="386"/>
            <ac:spMk id="39" creationId="{B4CA7C82-0808-AFC7-670A-AE08AC525335}"/>
          </ac:spMkLst>
        </pc:spChg>
        <pc:spChg chg="mod">
          <ac:chgData name="Stuart C Wilde MBE" userId="effe1fc91cccb1d5" providerId="LiveId" clId="{0B7434C0-F6C9-5341-B016-8AA67EE59543}" dt="2023-12-07T16:42:13.457" v="1829" actId="1076"/>
          <ac:spMkLst>
            <pc:docMk/>
            <pc:sldMk cId="2228229035" sldId="386"/>
            <ac:spMk id="40" creationId="{0681EC30-64A2-CCA5-9EB8-A61C9ACB8717}"/>
          </ac:spMkLst>
        </pc:spChg>
        <pc:spChg chg="mod">
          <ac:chgData name="Stuart C Wilde MBE" userId="effe1fc91cccb1d5" providerId="LiveId" clId="{0B7434C0-F6C9-5341-B016-8AA67EE59543}" dt="2023-12-07T16:42:13.457" v="1829" actId="1076"/>
          <ac:spMkLst>
            <pc:docMk/>
            <pc:sldMk cId="2228229035" sldId="386"/>
            <ac:spMk id="42" creationId="{9D0BCF66-CDBA-F9CA-9C73-AE0F14A96D16}"/>
          </ac:spMkLst>
        </pc:spChg>
        <pc:picChg chg="mod">
          <ac:chgData name="Stuart C Wilde MBE" userId="effe1fc91cccb1d5" providerId="LiveId" clId="{0B7434C0-F6C9-5341-B016-8AA67EE59543}" dt="2023-12-07T16:42:13.457" v="1829" actId="1076"/>
          <ac:picMkLst>
            <pc:docMk/>
            <pc:sldMk cId="2228229035" sldId="386"/>
            <ac:picMk id="20" creationId="{7D4260C8-C615-AA94-0703-26BEAE8B480D}"/>
          </ac:picMkLst>
        </pc:picChg>
        <pc:cxnChg chg="del">
          <ac:chgData name="Stuart C Wilde MBE" userId="effe1fc91cccb1d5" providerId="LiveId" clId="{0B7434C0-F6C9-5341-B016-8AA67EE59543}" dt="2023-12-05T19:59:33.272" v="480" actId="478"/>
          <ac:cxnSpMkLst>
            <pc:docMk/>
            <pc:sldMk cId="2228229035" sldId="386"/>
            <ac:cxnSpMk id="8" creationId="{50060E80-F1C3-4E50-B873-7CFDEEA90049}"/>
          </ac:cxnSpMkLst>
        </pc:cxnChg>
        <pc:cxnChg chg="del">
          <ac:chgData name="Stuart C Wilde MBE" userId="effe1fc91cccb1d5" providerId="LiveId" clId="{0B7434C0-F6C9-5341-B016-8AA67EE59543}" dt="2023-12-05T19:59:33.272" v="480" actId="478"/>
          <ac:cxnSpMkLst>
            <pc:docMk/>
            <pc:sldMk cId="2228229035" sldId="386"/>
            <ac:cxnSpMk id="9" creationId="{01C52B09-2839-4160-A3C1-6BB201E5D53A}"/>
          </ac:cxnSpMkLst>
        </pc:cxnChg>
        <pc:cxnChg chg="del">
          <ac:chgData name="Stuart C Wilde MBE" userId="effe1fc91cccb1d5" providerId="LiveId" clId="{0B7434C0-F6C9-5341-B016-8AA67EE59543}" dt="2023-12-05T19:59:33.272" v="480" actId="478"/>
          <ac:cxnSpMkLst>
            <pc:docMk/>
            <pc:sldMk cId="2228229035" sldId="386"/>
            <ac:cxnSpMk id="10" creationId="{FC6C2AB6-E695-4520-9F38-6B6A0DE36B04}"/>
          </ac:cxnSpMkLst>
        </pc:cxnChg>
        <pc:cxnChg chg="del">
          <ac:chgData name="Stuart C Wilde MBE" userId="effe1fc91cccb1d5" providerId="LiveId" clId="{0B7434C0-F6C9-5341-B016-8AA67EE59543}" dt="2023-12-05T19:59:33.272" v="480" actId="478"/>
          <ac:cxnSpMkLst>
            <pc:docMk/>
            <pc:sldMk cId="2228229035" sldId="386"/>
            <ac:cxnSpMk id="11" creationId="{8F28B946-C7F6-4BF4-9E0C-3FACB97B07C7}"/>
          </ac:cxnSpMkLst>
        </pc:cxnChg>
        <pc:cxnChg chg="mod">
          <ac:chgData name="Stuart C Wilde MBE" userId="effe1fc91cccb1d5" providerId="LiveId" clId="{0B7434C0-F6C9-5341-B016-8AA67EE59543}" dt="2023-12-07T16:42:13.457" v="1829" actId="1076"/>
          <ac:cxnSpMkLst>
            <pc:docMk/>
            <pc:sldMk cId="2228229035" sldId="386"/>
            <ac:cxnSpMk id="24" creationId="{619C6BA0-C3B0-5EB1-25DF-5D932336F96B}"/>
          </ac:cxnSpMkLst>
        </pc:cxnChg>
        <pc:cxnChg chg="mod">
          <ac:chgData name="Stuart C Wilde MBE" userId="effe1fc91cccb1d5" providerId="LiveId" clId="{0B7434C0-F6C9-5341-B016-8AA67EE59543}" dt="2023-12-07T16:42:13.457" v="1829" actId="1076"/>
          <ac:cxnSpMkLst>
            <pc:docMk/>
            <pc:sldMk cId="2228229035" sldId="386"/>
            <ac:cxnSpMk id="28" creationId="{2F28E489-6814-2944-E755-C7D2A8D4E22C}"/>
          </ac:cxnSpMkLst>
        </pc:cxnChg>
        <pc:cxnChg chg="mod">
          <ac:chgData name="Stuart C Wilde MBE" userId="effe1fc91cccb1d5" providerId="LiveId" clId="{0B7434C0-F6C9-5341-B016-8AA67EE59543}" dt="2023-12-07T16:42:13.457" v="1829" actId="1076"/>
          <ac:cxnSpMkLst>
            <pc:docMk/>
            <pc:sldMk cId="2228229035" sldId="386"/>
            <ac:cxnSpMk id="30" creationId="{E4553E1C-6139-7017-3C60-BA3C8F7798FA}"/>
          </ac:cxnSpMkLst>
        </pc:cxnChg>
        <pc:cxnChg chg="mod">
          <ac:chgData name="Stuart C Wilde MBE" userId="effe1fc91cccb1d5" providerId="LiveId" clId="{0B7434C0-F6C9-5341-B016-8AA67EE59543}" dt="2023-12-07T16:42:13.457" v="1829" actId="1076"/>
          <ac:cxnSpMkLst>
            <pc:docMk/>
            <pc:sldMk cId="2228229035" sldId="386"/>
            <ac:cxnSpMk id="35" creationId="{85C19D93-7A20-EEAE-84C2-B4D4FEEC3E1A}"/>
          </ac:cxnSpMkLst>
        </pc:cxnChg>
        <pc:cxnChg chg="mod">
          <ac:chgData name="Stuart C Wilde MBE" userId="effe1fc91cccb1d5" providerId="LiveId" clId="{0B7434C0-F6C9-5341-B016-8AA67EE59543}" dt="2023-12-07T16:42:13.457" v="1829" actId="1076"/>
          <ac:cxnSpMkLst>
            <pc:docMk/>
            <pc:sldMk cId="2228229035" sldId="386"/>
            <ac:cxnSpMk id="43" creationId="{914560F5-7498-F182-D813-3C73CB743D9E}"/>
          </ac:cxnSpMkLst>
        </pc:cxnChg>
        <pc:cxnChg chg="mod">
          <ac:chgData name="Stuart C Wilde MBE" userId="effe1fc91cccb1d5" providerId="LiveId" clId="{0B7434C0-F6C9-5341-B016-8AA67EE59543}" dt="2023-12-07T16:42:13.457" v="1829" actId="1076"/>
          <ac:cxnSpMkLst>
            <pc:docMk/>
            <pc:sldMk cId="2228229035" sldId="386"/>
            <ac:cxnSpMk id="44" creationId="{3A8515E4-DC26-72E0-81B5-71D6353D6576}"/>
          </ac:cxnSpMkLst>
        </pc:cxnChg>
      </pc:sldChg>
      <pc:sldChg chg="addSp delSp modSp mod">
        <pc:chgData name="Stuart C Wilde MBE" userId="effe1fc91cccb1d5" providerId="LiveId" clId="{0B7434C0-F6C9-5341-B016-8AA67EE59543}" dt="2023-12-07T16:42:23.390" v="1830" actId="1076"/>
        <pc:sldMkLst>
          <pc:docMk/>
          <pc:sldMk cId="907565346" sldId="387"/>
        </pc:sldMkLst>
        <pc:spChg chg="add mod">
          <ac:chgData name="Stuart C Wilde MBE" userId="effe1fc91cccb1d5" providerId="LiveId" clId="{0B7434C0-F6C9-5341-B016-8AA67EE59543}" dt="2023-12-05T20:23:56.138" v="1201" actId="20577"/>
          <ac:spMkLst>
            <pc:docMk/>
            <pc:sldMk cId="907565346" sldId="387"/>
            <ac:spMk id="3" creationId="{74A57E54-76C8-73B3-1F24-EE57A2D51C13}"/>
          </ac:spMkLst>
        </pc:spChg>
        <pc:spChg chg="del">
          <ac:chgData name="Stuart C Wilde MBE" userId="effe1fc91cccb1d5" providerId="LiveId" clId="{0B7434C0-F6C9-5341-B016-8AA67EE59543}" dt="2023-12-05T19:59:38.588" v="481" actId="478"/>
          <ac:spMkLst>
            <pc:docMk/>
            <pc:sldMk cId="907565346" sldId="387"/>
            <ac:spMk id="4" creationId="{60735DC8-A105-4BD0-A57F-2FFC38AECE84}"/>
          </ac:spMkLst>
        </pc:spChg>
        <pc:spChg chg="mod">
          <ac:chgData name="Stuart C Wilde MBE" userId="effe1fc91cccb1d5" providerId="LiveId" clId="{0B7434C0-F6C9-5341-B016-8AA67EE59543}" dt="2023-12-07T16:42:23.390" v="1830" actId="1076"/>
          <ac:spMkLst>
            <pc:docMk/>
            <pc:sldMk cId="907565346" sldId="387"/>
            <ac:spMk id="5" creationId="{C217F29F-4288-DD35-C46C-5D8C9B57D003}"/>
          </ac:spMkLst>
        </pc:spChg>
        <pc:spChg chg="mod">
          <ac:chgData name="Stuart C Wilde MBE" userId="effe1fc91cccb1d5" providerId="LiveId" clId="{0B7434C0-F6C9-5341-B016-8AA67EE59543}" dt="2023-12-07T16:42:23.390" v="1830" actId="1076"/>
          <ac:spMkLst>
            <pc:docMk/>
            <pc:sldMk cId="907565346" sldId="387"/>
            <ac:spMk id="6" creationId="{BFFFE975-1266-D318-97B2-6C8931604A30}"/>
          </ac:spMkLst>
        </pc:spChg>
        <pc:spChg chg="mod">
          <ac:chgData name="Stuart C Wilde MBE" userId="effe1fc91cccb1d5" providerId="LiveId" clId="{0B7434C0-F6C9-5341-B016-8AA67EE59543}" dt="2023-12-07T16:42:23.390" v="1830" actId="1076"/>
          <ac:spMkLst>
            <pc:docMk/>
            <pc:sldMk cId="907565346" sldId="387"/>
            <ac:spMk id="12" creationId="{B1986CCA-48DE-9213-4E61-D2B9654C70B6}"/>
          </ac:spMkLst>
        </pc:spChg>
        <pc:spChg chg="mod">
          <ac:chgData name="Stuart C Wilde MBE" userId="effe1fc91cccb1d5" providerId="LiveId" clId="{0B7434C0-F6C9-5341-B016-8AA67EE59543}" dt="2023-12-07T16:42:23.390" v="1830" actId="1076"/>
          <ac:spMkLst>
            <pc:docMk/>
            <pc:sldMk cId="907565346" sldId="387"/>
            <ac:spMk id="13" creationId="{C6B66BCD-AF33-9F09-FECB-051DF4B7BF3E}"/>
          </ac:spMkLst>
        </pc:spChg>
        <pc:spChg chg="del">
          <ac:chgData name="Stuart C Wilde MBE" userId="effe1fc91cccb1d5" providerId="LiveId" clId="{0B7434C0-F6C9-5341-B016-8AA67EE59543}" dt="2023-12-05T19:59:38.588" v="481" actId="478"/>
          <ac:spMkLst>
            <pc:docMk/>
            <pc:sldMk cId="907565346" sldId="387"/>
            <ac:spMk id="14" creationId="{8F43C2BE-FC11-4556-86F2-8EE2FBBF10D2}"/>
          </ac:spMkLst>
        </pc:spChg>
        <pc:spChg chg="del">
          <ac:chgData name="Stuart C Wilde MBE" userId="effe1fc91cccb1d5" providerId="LiveId" clId="{0B7434C0-F6C9-5341-B016-8AA67EE59543}" dt="2023-12-05T19:59:38.588" v="481" actId="478"/>
          <ac:spMkLst>
            <pc:docMk/>
            <pc:sldMk cId="907565346" sldId="387"/>
            <ac:spMk id="25" creationId="{F54BD576-CC82-43DA-A008-C28EF60A448A}"/>
          </ac:spMkLst>
        </pc:spChg>
        <pc:spChg chg="del">
          <ac:chgData name="Stuart C Wilde MBE" userId="effe1fc91cccb1d5" providerId="LiveId" clId="{0B7434C0-F6C9-5341-B016-8AA67EE59543}" dt="2023-12-05T20:23:51.567" v="1196" actId="478"/>
          <ac:spMkLst>
            <pc:docMk/>
            <pc:sldMk cId="907565346" sldId="387"/>
            <ac:spMk id="29" creationId="{C5A8C257-B6E4-D850-0685-E36894744DCB}"/>
          </ac:spMkLst>
        </pc:spChg>
        <pc:spChg chg="mod">
          <ac:chgData name="Stuart C Wilde MBE" userId="effe1fc91cccb1d5" providerId="LiveId" clId="{0B7434C0-F6C9-5341-B016-8AA67EE59543}" dt="2023-12-07T16:42:23.390" v="1830" actId="1076"/>
          <ac:spMkLst>
            <pc:docMk/>
            <pc:sldMk cId="907565346" sldId="387"/>
            <ac:spMk id="40" creationId="{E2AE5FED-A5D9-6860-8265-73305330B88C}"/>
          </ac:spMkLst>
        </pc:spChg>
        <pc:spChg chg="mod">
          <ac:chgData name="Stuart C Wilde MBE" userId="effe1fc91cccb1d5" providerId="LiveId" clId="{0B7434C0-F6C9-5341-B016-8AA67EE59543}" dt="2023-12-07T16:42:23.390" v="1830" actId="1076"/>
          <ac:spMkLst>
            <pc:docMk/>
            <pc:sldMk cId="907565346" sldId="387"/>
            <ac:spMk id="41" creationId="{BEDA3476-04C4-D026-92DC-EDD08A76E757}"/>
          </ac:spMkLst>
        </pc:spChg>
        <pc:spChg chg="mod">
          <ac:chgData name="Stuart C Wilde MBE" userId="effe1fc91cccb1d5" providerId="LiveId" clId="{0B7434C0-F6C9-5341-B016-8AA67EE59543}" dt="2023-12-07T16:42:23.390" v="1830" actId="1076"/>
          <ac:spMkLst>
            <pc:docMk/>
            <pc:sldMk cId="907565346" sldId="387"/>
            <ac:spMk id="43" creationId="{A39002EA-319D-8049-419D-C33D38AE2428}"/>
          </ac:spMkLst>
        </pc:spChg>
        <pc:spChg chg="mod">
          <ac:chgData name="Stuart C Wilde MBE" userId="effe1fc91cccb1d5" providerId="LiveId" clId="{0B7434C0-F6C9-5341-B016-8AA67EE59543}" dt="2023-12-07T16:42:23.390" v="1830" actId="1076"/>
          <ac:spMkLst>
            <pc:docMk/>
            <pc:sldMk cId="907565346" sldId="387"/>
            <ac:spMk id="44" creationId="{D67B0294-B4D9-EA68-7E7C-55BCE39A9A7A}"/>
          </ac:spMkLst>
        </pc:spChg>
        <pc:spChg chg="mod">
          <ac:chgData name="Stuart C Wilde MBE" userId="effe1fc91cccb1d5" providerId="LiveId" clId="{0B7434C0-F6C9-5341-B016-8AA67EE59543}" dt="2023-12-07T16:42:23.390" v="1830" actId="1076"/>
          <ac:spMkLst>
            <pc:docMk/>
            <pc:sldMk cId="907565346" sldId="387"/>
            <ac:spMk id="48" creationId="{C61CD2B0-299F-27A1-0A46-28D495665324}"/>
          </ac:spMkLst>
        </pc:spChg>
        <pc:spChg chg="mod">
          <ac:chgData name="Stuart C Wilde MBE" userId="effe1fc91cccb1d5" providerId="LiveId" clId="{0B7434C0-F6C9-5341-B016-8AA67EE59543}" dt="2023-12-07T16:42:23.390" v="1830" actId="1076"/>
          <ac:spMkLst>
            <pc:docMk/>
            <pc:sldMk cId="907565346" sldId="387"/>
            <ac:spMk id="52" creationId="{E8ADFE03-EBE8-FAA2-0C46-AEBF6F06150F}"/>
          </ac:spMkLst>
        </pc:spChg>
        <pc:spChg chg="mod">
          <ac:chgData name="Stuart C Wilde MBE" userId="effe1fc91cccb1d5" providerId="LiveId" clId="{0B7434C0-F6C9-5341-B016-8AA67EE59543}" dt="2023-12-07T16:42:23.390" v="1830" actId="1076"/>
          <ac:spMkLst>
            <pc:docMk/>
            <pc:sldMk cId="907565346" sldId="387"/>
            <ac:spMk id="53" creationId="{63834E2D-10A7-76FA-8B0D-60100D9D2E34}"/>
          </ac:spMkLst>
        </pc:spChg>
        <pc:spChg chg="mod">
          <ac:chgData name="Stuart C Wilde MBE" userId="effe1fc91cccb1d5" providerId="LiveId" clId="{0B7434C0-F6C9-5341-B016-8AA67EE59543}" dt="2023-12-07T16:42:23.390" v="1830" actId="1076"/>
          <ac:spMkLst>
            <pc:docMk/>
            <pc:sldMk cId="907565346" sldId="387"/>
            <ac:spMk id="54" creationId="{5A0E801D-08C6-5410-C1EA-003554C78EA6}"/>
          </ac:spMkLst>
        </pc:spChg>
        <pc:picChg chg="mod">
          <ac:chgData name="Stuart C Wilde MBE" userId="effe1fc91cccb1d5" providerId="LiveId" clId="{0B7434C0-F6C9-5341-B016-8AA67EE59543}" dt="2023-12-07T16:42:23.390" v="1830" actId="1076"/>
          <ac:picMkLst>
            <pc:docMk/>
            <pc:sldMk cId="907565346" sldId="387"/>
            <ac:picMk id="2" creationId="{794B1F14-5DDD-05C7-1FE2-7DAC4F7CAC11}"/>
          </ac:picMkLst>
        </pc:picChg>
        <pc:picChg chg="mod">
          <ac:chgData name="Stuart C Wilde MBE" userId="effe1fc91cccb1d5" providerId="LiveId" clId="{0B7434C0-F6C9-5341-B016-8AA67EE59543}" dt="2023-12-07T16:42:23.390" v="1830" actId="1076"/>
          <ac:picMkLst>
            <pc:docMk/>
            <pc:sldMk cId="907565346" sldId="387"/>
            <ac:picMk id="16" creationId="{1E7DC158-7EA1-F406-BD87-8C40B0ECC82B}"/>
          </ac:picMkLst>
        </pc:picChg>
        <pc:cxnChg chg="del">
          <ac:chgData name="Stuart C Wilde MBE" userId="effe1fc91cccb1d5" providerId="LiveId" clId="{0B7434C0-F6C9-5341-B016-8AA67EE59543}" dt="2023-12-05T19:59:38.588" v="481" actId="478"/>
          <ac:cxnSpMkLst>
            <pc:docMk/>
            <pc:sldMk cId="907565346" sldId="387"/>
            <ac:cxnSpMk id="8" creationId="{50060E80-F1C3-4E50-B873-7CFDEEA90049}"/>
          </ac:cxnSpMkLst>
        </pc:cxnChg>
        <pc:cxnChg chg="del">
          <ac:chgData name="Stuart C Wilde MBE" userId="effe1fc91cccb1d5" providerId="LiveId" clId="{0B7434C0-F6C9-5341-B016-8AA67EE59543}" dt="2023-12-05T19:59:38.588" v="481" actId="478"/>
          <ac:cxnSpMkLst>
            <pc:docMk/>
            <pc:sldMk cId="907565346" sldId="387"/>
            <ac:cxnSpMk id="9" creationId="{01C52B09-2839-4160-A3C1-6BB201E5D53A}"/>
          </ac:cxnSpMkLst>
        </pc:cxnChg>
        <pc:cxnChg chg="del">
          <ac:chgData name="Stuart C Wilde MBE" userId="effe1fc91cccb1d5" providerId="LiveId" clId="{0B7434C0-F6C9-5341-B016-8AA67EE59543}" dt="2023-12-05T19:59:38.588" v="481" actId="478"/>
          <ac:cxnSpMkLst>
            <pc:docMk/>
            <pc:sldMk cId="907565346" sldId="387"/>
            <ac:cxnSpMk id="10" creationId="{FC6C2AB6-E695-4520-9F38-6B6A0DE36B04}"/>
          </ac:cxnSpMkLst>
        </pc:cxnChg>
        <pc:cxnChg chg="del">
          <ac:chgData name="Stuart C Wilde MBE" userId="effe1fc91cccb1d5" providerId="LiveId" clId="{0B7434C0-F6C9-5341-B016-8AA67EE59543}" dt="2023-12-05T19:59:38.588" v="481" actId="478"/>
          <ac:cxnSpMkLst>
            <pc:docMk/>
            <pc:sldMk cId="907565346" sldId="387"/>
            <ac:cxnSpMk id="11" creationId="{8F28B946-C7F6-4BF4-9E0C-3FACB97B07C7}"/>
          </ac:cxnSpMkLst>
        </pc:cxnChg>
        <pc:cxnChg chg="mod">
          <ac:chgData name="Stuart C Wilde MBE" userId="effe1fc91cccb1d5" providerId="LiveId" clId="{0B7434C0-F6C9-5341-B016-8AA67EE59543}" dt="2023-12-07T16:42:23.390" v="1830" actId="1076"/>
          <ac:cxnSpMkLst>
            <pc:docMk/>
            <pc:sldMk cId="907565346" sldId="387"/>
            <ac:cxnSpMk id="21" creationId="{E80290BB-D6A7-BE1E-CE5C-A5D13A590405}"/>
          </ac:cxnSpMkLst>
        </pc:cxnChg>
        <pc:cxnChg chg="mod">
          <ac:chgData name="Stuart C Wilde MBE" userId="effe1fc91cccb1d5" providerId="LiveId" clId="{0B7434C0-F6C9-5341-B016-8AA67EE59543}" dt="2023-12-07T16:42:23.390" v="1830" actId="1076"/>
          <ac:cxnSpMkLst>
            <pc:docMk/>
            <pc:sldMk cId="907565346" sldId="387"/>
            <ac:cxnSpMk id="45" creationId="{6E9C802B-D42B-8BE7-0470-C1D74F513860}"/>
          </ac:cxnSpMkLst>
        </pc:cxnChg>
        <pc:cxnChg chg="mod">
          <ac:chgData name="Stuart C Wilde MBE" userId="effe1fc91cccb1d5" providerId="LiveId" clId="{0B7434C0-F6C9-5341-B016-8AA67EE59543}" dt="2023-12-07T16:42:23.390" v="1830" actId="1076"/>
          <ac:cxnSpMkLst>
            <pc:docMk/>
            <pc:sldMk cId="907565346" sldId="387"/>
            <ac:cxnSpMk id="49" creationId="{24748D91-2840-D507-0D8A-87FBE30237D8}"/>
          </ac:cxnSpMkLst>
        </pc:cxnChg>
        <pc:cxnChg chg="mod">
          <ac:chgData name="Stuart C Wilde MBE" userId="effe1fc91cccb1d5" providerId="LiveId" clId="{0B7434C0-F6C9-5341-B016-8AA67EE59543}" dt="2023-12-07T16:42:23.390" v="1830" actId="1076"/>
          <ac:cxnSpMkLst>
            <pc:docMk/>
            <pc:sldMk cId="907565346" sldId="387"/>
            <ac:cxnSpMk id="56" creationId="{EB0A5581-A258-31A6-29C8-C0D907D97635}"/>
          </ac:cxnSpMkLst>
        </pc:cxnChg>
      </pc:sldChg>
      <pc:sldChg chg="addSp delSp modSp mod">
        <pc:chgData name="Stuart C Wilde MBE" userId="effe1fc91cccb1d5" providerId="LiveId" clId="{0B7434C0-F6C9-5341-B016-8AA67EE59543}" dt="2023-12-07T16:42:41.843" v="1831" actId="1076"/>
        <pc:sldMkLst>
          <pc:docMk/>
          <pc:sldMk cId="3424524000" sldId="388"/>
        </pc:sldMkLst>
        <pc:spChg chg="del">
          <ac:chgData name="Stuart C Wilde MBE" userId="effe1fc91cccb1d5" providerId="LiveId" clId="{0B7434C0-F6C9-5341-B016-8AA67EE59543}" dt="2023-12-05T19:59:45.651" v="482" actId="478"/>
          <ac:spMkLst>
            <pc:docMk/>
            <pc:sldMk cId="3424524000" sldId="388"/>
            <ac:spMk id="4" creationId="{60735DC8-A105-4BD0-A57F-2FFC38AECE84}"/>
          </ac:spMkLst>
        </pc:spChg>
        <pc:spChg chg="mod">
          <ac:chgData name="Stuart C Wilde MBE" userId="effe1fc91cccb1d5" providerId="LiveId" clId="{0B7434C0-F6C9-5341-B016-8AA67EE59543}" dt="2023-12-07T16:42:41.843" v="1831" actId="1076"/>
          <ac:spMkLst>
            <pc:docMk/>
            <pc:sldMk cId="3424524000" sldId="388"/>
            <ac:spMk id="5" creationId="{B14C02CD-897B-6730-B290-80A7A09749D3}"/>
          </ac:spMkLst>
        </pc:spChg>
        <pc:spChg chg="mod">
          <ac:chgData name="Stuart C Wilde MBE" userId="effe1fc91cccb1d5" providerId="LiveId" clId="{0B7434C0-F6C9-5341-B016-8AA67EE59543}" dt="2023-12-07T16:42:41.843" v="1831" actId="1076"/>
          <ac:spMkLst>
            <pc:docMk/>
            <pc:sldMk cId="3424524000" sldId="388"/>
            <ac:spMk id="6" creationId="{B5233852-B715-917C-CC3A-2D99F7BF5125}"/>
          </ac:spMkLst>
        </pc:spChg>
        <pc:spChg chg="mod">
          <ac:chgData name="Stuart C Wilde MBE" userId="effe1fc91cccb1d5" providerId="LiveId" clId="{0B7434C0-F6C9-5341-B016-8AA67EE59543}" dt="2023-12-07T16:42:41.843" v="1831" actId="1076"/>
          <ac:spMkLst>
            <pc:docMk/>
            <pc:sldMk cId="3424524000" sldId="388"/>
            <ac:spMk id="12" creationId="{84F41F20-0F89-728D-7F59-5B566DE941F1}"/>
          </ac:spMkLst>
        </pc:spChg>
        <pc:spChg chg="add mod">
          <ac:chgData name="Stuart C Wilde MBE" userId="effe1fc91cccb1d5" providerId="LiveId" clId="{0B7434C0-F6C9-5341-B016-8AA67EE59543}" dt="2023-12-05T20:24:05.071" v="1207" actId="20577"/>
          <ac:spMkLst>
            <pc:docMk/>
            <pc:sldMk cId="3424524000" sldId="388"/>
            <ac:spMk id="13" creationId="{1ED8325B-37AB-525A-8D35-7B01A048F1E9}"/>
          </ac:spMkLst>
        </pc:spChg>
        <pc:spChg chg="del">
          <ac:chgData name="Stuart C Wilde MBE" userId="effe1fc91cccb1d5" providerId="LiveId" clId="{0B7434C0-F6C9-5341-B016-8AA67EE59543}" dt="2023-12-05T19:59:45.651" v="482" actId="478"/>
          <ac:spMkLst>
            <pc:docMk/>
            <pc:sldMk cId="3424524000" sldId="388"/>
            <ac:spMk id="14" creationId="{8F43C2BE-FC11-4556-86F2-8EE2FBBF10D2}"/>
          </ac:spMkLst>
        </pc:spChg>
        <pc:spChg chg="mod">
          <ac:chgData name="Stuart C Wilde MBE" userId="effe1fc91cccb1d5" providerId="LiveId" clId="{0B7434C0-F6C9-5341-B016-8AA67EE59543}" dt="2023-12-07T16:42:41.843" v="1831" actId="1076"/>
          <ac:spMkLst>
            <pc:docMk/>
            <pc:sldMk cId="3424524000" sldId="388"/>
            <ac:spMk id="23" creationId="{69E14D99-A306-B43E-6C4C-0C71B75C9AB6}"/>
          </ac:spMkLst>
        </pc:spChg>
        <pc:spChg chg="mod">
          <ac:chgData name="Stuart C Wilde MBE" userId="effe1fc91cccb1d5" providerId="LiveId" clId="{0B7434C0-F6C9-5341-B016-8AA67EE59543}" dt="2023-12-07T16:42:41.843" v="1831" actId="1076"/>
          <ac:spMkLst>
            <pc:docMk/>
            <pc:sldMk cId="3424524000" sldId="388"/>
            <ac:spMk id="24" creationId="{D906E27B-F783-1929-FA8A-3511A629A8D3}"/>
          </ac:spMkLst>
        </pc:spChg>
        <pc:spChg chg="del">
          <ac:chgData name="Stuart C Wilde MBE" userId="effe1fc91cccb1d5" providerId="LiveId" clId="{0B7434C0-F6C9-5341-B016-8AA67EE59543}" dt="2023-12-05T19:59:45.651" v="482" actId="478"/>
          <ac:spMkLst>
            <pc:docMk/>
            <pc:sldMk cId="3424524000" sldId="388"/>
            <ac:spMk id="25" creationId="{F54BD576-CC82-43DA-A008-C28EF60A448A}"/>
          </ac:spMkLst>
        </pc:spChg>
        <pc:spChg chg="mod">
          <ac:chgData name="Stuart C Wilde MBE" userId="effe1fc91cccb1d5" providerId="LiveId" clId="{0B7434C0-F6C9-5341-B016-8AA67EE59543}" dt="2023-12-07T16:42:41.843" v="1831" actId="1076"/>
          <ac:spMkLst>
            <pc:docMk/>
            <pc:sldMk cId="3424524000" sldId="388"/>
            <ac:spMk id="26" creationId="{8E33478C-F8EC-BA5D-78F7-BB58B721902B}"/>
          </ac:spMkLst>
        </pc:spChg>
        <pc:spChg chg="mod">
          <ac:chgData name="Stuart C Wilde MBE" userId="effe1fc91cccb1d5" providerId="LiveId" clId="{0B7434C0-F6C9-5341-B016-8AA67EE59543}" dt="2023-12-07T16:42:41.843" v="1831" actId="1076"/>
          <ac:spMkLst>
            <pc:docMk/>
            <pc:sldMk cId="3424524000" sldId="388"/>
            <ac:spMk id="28" creationId="{5059F2B4-B8DE-CB9B-4EF1-A6411416F566}"/>
          </ac:spMkLst>
        </pc:spChg>
        <pc:spChg chg="del">
          <ac:chgData name="Stuart C Wilde MBE" userId="effe1fc91cccb1d5" providerId="LiveId" clId="{0B7434C0-F6C9-5341-B016-8AA67EE59543}" dt="2023-12-05T20:24:08.705" v="1208" actId="478"/>
          <ac:spMkLst>
            <pc:docMk/>
            <pc:sldMk cId="3424524000" sldId="388"/>
            <ac:spMk id="29" creationId="{C5A8C257-B6E4-D850-0685-E36894744DCB}"/>
          </ac:spMkLst>
        </pc:spChg>
        <pc:spChg chg="mod">
          <ac:chgData name="Stuart C Wilde MBE" userId="effe1fc91cccb1d5" providerId="LiveId" clId="{0B7434C0-F6C9-5341-B016-8AA67EE59543}" dt="2023-12-07T16:42:41.843" v="1831" actId="1076"/>
          <ac:spMkLst>
            <pc:docMk/>
            <pc:sldMk cId="3424524000" sldId="388"/>
            <ac:spMk id="30" creationId="{FF0AFF40-5789-2645-E83C-9302A4C38037}"/>
          </ac:spMkLst>
        </pc:spChg>
        <pc:spChg chg="mod">
          <ac:chgData name="Stuart C Wilde MBE" userId="effe1fc91cccb1d5" providerId="LiveId" clId="{0B7434C0-F6C9-5341-B016-8AA67EE59543}" dt="2023-12-07T16:42:41.843" v="1831" actId="1076"/>
          <ac:spMkLst>
            <pc:docMk/>
            <pc:sldMk cId="3424524000" sldId="388"/>
            <ac:spMk id="31" creationId="{ED07A490-A0A3-5B52-9335-A419389E44D9}"/>
          </ac:spMkLst>
        </pc:spChg>
        <pc:spChg chg="mod">
          <ac:chgData name="Stuart C Wilde MBE" userId="effe1fc91cccb1d5" providerId="LiveId" clId="{0B7434C0-F6C9-5341-B016-8AA67EE59543}" dt="2023-12-07T16:42:41.843" v="1831" actId="1076"/>
          <ac:spMkLst>
            <pc:docMk/>
            <pc:sldMk cId="3424524000" sldId="388"/>
            <ac:spMk id="32" creationId="{2F379BEC-B528-7E7B-5237-33366BF7386F}"/>
          </ac:spMkLst>
        </pc:spChg>
        <pc:spChg chg="mod">
          <ac:chgData name="Stuart C Wilde MBE" userId="effe1fc91cccb1d5" providerId="LiveId" clId="{0B7434C0-F6C9-5341-B016-8AA67EE59543}" dt="2023-12-07T16:42:41.843" v="1831" actId="1076"/>
          <ac:spMkLst>
            <pc:docMk/>
            <pc:sldMk cId="3424524000" sldId="388"/>
            <ac:spMk id="33" creationId="{740B44DA-ACAD-6395-8F57-8B65EE0AE91B}"/>
          </ac:spMkLst>
        </pc:spChg>
        <pc:spChg chg="mod">
          <ac:chgData name="Stuart C Wilde MBE" userId="effe1fc91cccb1d5" providerId="LiveId" clId="{0B7434C0-F6C9-5341-B016-8AA67EE59543}" dt="2023-12-07T16:42:41.843" v="1831" actId="1076"/>
          <ac:spMkLst>
            <pc:docMk/>
            <pc:sldMk cId="3424524000" sldId="388"/>
            <ac:spMk id="35" creationId="{01D1621E-677D-63FE-68A2-0AD6E7F2CA9C}"/>
          </ac:spMkLst>
        </pc:spChg>
        <pc:picChg chg="mod">
          <ac:chgData name="Stuart C Wilde MBE" userId="effe1fc91cccb1d5" providerId="LiveId" clId="{0B7434C0-F6C9-5341-B016-8AA67EE59543}" dt="2023-12-07T16:42:41.843" v="1831" actId="1076"/>
          <ac:picMkLst>
            <pc:docMk/>
            <pc:sldMk cId="3424524000" sldId="388"/>
            <ac:picMk id="2" creationId="{794B1F14-5DDD-05C7-1FE2-7DAC4F7CAC11}"/>
          </ac:picMkLst>
        </pc:picChg>
        <pc:picChg chg="mod">
          <ac:chgData name="Stuart C Wilde MBE" userId="effe1fc91cccb1d5" providerId="LiveId" clId="{0B7434C0-F6C9-5341-B016-8AA67EE59543}" dt="2023-12-07T16:42:41.843" v="1831" actId="1076"/>
          <ac:picMkLst>
            <pc:docMk/>
            <pc:sldMk cId="3424524000" sldId="388"/>
            <ac:picMk id="3" creationId="{C73645FA-43AB-E426-E20B-CCD8B846BF1E}"/>
          </ac:picMkLst>
        </pc:picChg>
        <pc:picChg chg="mod">
          <ac:chgData name="Stuart C Wilde MBE" userId="effe1fc91cccb1d5" providerId="LiveId" clId="{0B7434C0-F6C9-5341-B016-8AA67EE59543}" dt="2023-12-07T16:42:41.843" v="1831" actId="1076"/>
          <ac:picMkLst>
            <pc:docMk/>
            <pc:sldMk cId="3424524000" sldId="388"/>
            <ac:picMk id="7" creationId="{90961E61-6014-D134-D464-4D1123534405}"/>
          </ac:picMkLst>
        </pc:picChg>
        <pc:picChg chg="mod">
          <ac:chgData name="Stuart C Wilde MBE" userId="effe1fc91cccb1d5" providerId="LiveId" clId="{0B7434C0-F6C9-5341-B016-8AA67EE59543}" dt="2023-12-07T16:42:41.843" v="1831" actId="1076"/>
          <ac:picMkLst>
            <pc:docMk/>
            <pc:sldMk cId="3424524000" sldId="388"/>
            <ac:picMk id="16" creationId="{1E7DC158-7EA1-F406-BD87-8C40B0ECC82B}"/>
          </ac:picMkLst>
        </pc:picChg>
        <pc:picChg chg="mod">
          <ac:chgData name="Stuart C Wilde MBE" userId="effe1fc91cccb1d5" providerId="LiveId" clId="{0B7434C0-F6C9-5341-B016-8AA67EE59543}" dt="2023-12-07T16:42:41.843" v="1831" actId="1076"/>
          <ac:picMkLst>
            <pc:docMk/>
            <pc:sldMk cId="3424524000" sldId="388"/>
            <ac:picMk id="18" creationId="{94E9DC4F-2508-4E93-341D-87CE416FB110}"/>
          </ac:picMkLst>
        </pc:picChg>
        <pc:picChg chg="mod">
          <ac:chgData name="Stuart C Wilde MBE" userId="effe1fc91cccb1d5" providerId="LiveId" clId="{0B7434C0-F6C9-5341-B016-8AA67EE59543}" dt="2023-12-07T16:42:41.843" v="1831" actId="1076"/>
          <ac:picMkLst>
            <pc:docMk/>
            <pc:sldMk cId="3424524000" sldId="388"/>
            <ac:picMk id="20" creationId="{5066C6ED-F615-12A0-E768-4F19F51D0E04}"/>
          </ac:picMkLst>
        </pc:picChg>
        <pc:picChg chg="mod">
          <ac:chgData name="Stuart C Wilde MBE" userId="effe1fc91cccb1d5" providerId="LiveId" clId="{0B7434C0-F6C9-5341-B016-8AA67EE59543}" dt="2023-12-07T16:42:41.843" v="1831" actId="1076"/>
          <ac:picMkLst>
            <pc:docMk/>
            <pc:sldMk cId="3424524000" sldId="388"/>
            <ac:picMk id="37" creationId="{84BAC2BF-7126-5FDE-C901-BAFFE658C7E2}"/>
          </ac:picMkLst>
        </pc:picChg>
        <pc:picChg chg="mod">
          <ac:chgData name="Stuart C Wilde MBE" userId="effe1fc91cccb1d5" providerId="LiveId" clId="{0B7434C0-F6C9-5341-B016-8AA67EE59543}" dt="2023-12-07T16:42:41.843" v="1831" actId="1076"/>
          <ac:picMkLst>
            <pc:docMk/>
            <pc:sldMk cId="3424524000" sldId="388"/>
            <ac:picMk id="42" creationId="{0984184D-3D31-096F-1C36-47223A5EEA1C}"/>
          </ac:picMkLst>
        </pc:picChg>
        <pc:cxnChg chg="del">
          <ac:chgData name="Stuart C Wilde MBE" userId="effe1fc91cccb1d5" providerId="LiveId" clId="{0B7434C0-F6C9-5341-B016-8AA67EE59543}" dt="2023-12-05T19:59:45.651" v="482" actId="478"/>
          <ac:cxnSpMkLst>
            <pc:docMk/>
            <pc:sldMk cId="3424524000" sldId="388"/>
            <ac:cxnSpMk id="8" creationId="{50060E80-F1C3-4E50-B873-7CFDEEA90049}"/>
          </ac:cxnSpMkLst>
        </pc:cxnChg>
        <pc:cxnChg chg="del">
          <ac:chgData name="Stuart C Wilde MBE" userId="effe1fc91cccb1d5" providerId="LiveId" clId="{0B7434C0-F6C9-5341-B016-8AA67EE59543}" dt="2023-12-05T19:59:45.651" v="482" actId="478"/>
          <ac:cxnSpMkLst>
            <pc:docMk/>
            <pc:sldMk cId="3424524000" sldId="388"/>
            <ac:cxnSpMk id="9" creationId="{01C52B09-2839-4160-A3C1-6BB201E5D53A}"/>
          </ac:cxnSpMkLst>
        </pc:cxnChg>
        <pc:cxnChg chg="del">
          <ac:chgData name="Stuart C Wilde MBE" userId="effe1fc91cccb1d5" providerId="LiveId" clId="{0B7434C0-F6C9-5341-B016-8AA67EE59543}" dt="2023-12-05T19:59:45.651" v="482" actId="478"/>
          <ac:cxnSpMkLst>
            <pc:docMk/>
            <pc:sldMk cId="3424524000" sldId="388"/>
            <ac:cxnSpMk id="10" creationId="{FC6C2AB6-E695-4520-9F38-6B6A0DE36B04}"/>
          </ac:cxnSpMkLst>
        </pc:cxnChg>
        <pc:cxnChg chg="del">
          <ac:chgData name="Stuart C Wilde MBE" userId="effe1fc91cccb1d5" providerId="LiveId" clId="{0B7434C0-F6C9-5341-B016-8AA67EE59543}" dt="2023-12-05T19:59:45.651" v="482" actId="478"/>
          <ac:cxnSpMkLst>
            <pc:docMk/>
            <pc:sldMk cId="3424524000" sldId="388"/>
            <ac:cxnSpMk id="11" creationId="{8F28B946-C7F6-4BF4-9E0C-3FACB97B07C7}"/>
          </ac:cxnSpMkLst>
        </pc:cxnChg>
        <pc:cxnChg chg="mod">
          <ac:chgData name="Stuart C Wilde MBE" userId="effe1fc91cccb1d5" providerId="LiveId" clId="{0B7434C0-F6C9-5341-B016-8AA67EE59543}" dt="2023-12-07T16:42:41.843" v="1831" actId="1076"/>
          <ac:cxnSpMkLst>
            <pc:docMk/>
            <pc:sldMk cId="3424524000" sldId="388"/>
            <ac:cxnSpMk id="15" creationId="{F66834E2-7924-18B5-E20F-E82024F19540}"/>
          </ac:cxnSpMkLst>
        </pc:cxnChg>
        <pc:cxnChg chg="mod">
          <ac:chgData name="Stuart C Wilde MBE" userId="effe1fc91cccb1d5" providerId="LiveId" clId="{0B7434C0-F6C9-5341-B016-8AA67EE59543}" dt="2023-12-07T16:42:41.843" v="1831" actId="1076"/>
          <ac:cxnSpMkLst>
            <pc:docMk/>
            <pc:sldMk cId="3424524000" sldId="388"/>
            <ac:cxnSpMk id="27" creationId="{18550F02-8A8B-7C73-2B49-1FCB8218A570}"/>
          </ac:cxnSpMkLst>
        </pc:cxnChg>
        <pc:cxnChg chg="mod">
          <ac:chgData name="Stuart C Wilde MBE" userId="effe1fc91cccb1d5" providerId="LiveId" clId="{0B7434C0-F6C9-5341-B016-8AA67EE59543}" dt="2023-12-07T16:42:41.843" v="1831" actId="1076"/>
          <ac:cxnSpMkLst>
            <pc:docMk/>
            <pc:sldMk cId="3424524000" sldId="388"/>
            <ac:cxnSpMk id="38" creationId="{5BFBE2EA-3EB6-5186-7C7C-618A04EDAD79}"/>
          </ac:cxnSpMkLst>
        </pc:cxnChg>
      </pc:sldChg>
      <pc:sldChg chg="addSp delSp modSp mod">
        <pc:chgData name="Stuart C Wilde MBE" userId="effe1fc91cccb1d5" providerId="LiveId" clId="{0B7434C0-F6C9-5341-B016-8AA67EE59543}" dt="2023-12-07T16:42:53.135" v="1832" actId="1076"/>
        <pc:sldMkLst>
          <pc:docMk/>
          <pc:sldMk cId="1670981793" sldId="389"/>
        </pc:sldMkLst>
        <pc:spChg chg="mod">
          <ac:chgData name="Stuart C Wilde MBE" userId="effe1fc91cccb1d5" providerId="LiveId" clId="{0B7434C0-F6C9-5341-B016-8AA67EE59543}" dt="2023-12-07T16:42:53.135" v="1832" actId="1076"/>
          <ac:spMkLst>
            <pc:docMk/>
            <pc:sldMk cId="1670981793" sldId="389"/>
            <ac:spMk id="2" creationId="{D2CA27B4-5A1C-27C1-593F-CB2B6B857822}"/>
          </ac:spMkLst>
        </pc:spChg>
        <pc:spChg chg="mod">
          <ac:chgData name="Stuart C Wilde MBE" userId="effe1fc91cccb1d5" providerId="LiveId" clId="{0B7434C0-F6C9-5341-B016-8AA67EE59543}" dt="2023-12-07T16:42:53.135" v="1832" actId="1076"/>
          <ac:spMkLst>
            <pc:docMk/>
            <pc:sldMk cId="1670981793" sldId="389"/>
            <ac:spMk id="3" creationId="{5DA1AEBF-09C5-C4E2-8003-A2F2DED67D70}"/>
          </ac:spMkLst>
        </pc:spChg>
        <pc:spChg chg="del">
          <ac:chgData name="Stuart C Wilde MBE" userId="effe1fc91cccb1d5" providerId="LiveId" clId="{0B7434C0-F6C9-5341-B016-8AA67EE59543}" dt="2023-12-05T19:59:54.951" v="483" actId="478"/>
          <ac:spMkLst>
            <pc:docMk/>
            <pc:sldMk cId="1670981793" sldId="389"/>
            <ac:spMk id="4" creationId="{60735DC8-A105-4BD0-A57F-2FFC38AECE84}"/>
          </ac:spMkLst>
        </pc:spChg>
        <pc:spChg chg="add mod">
          <ac:chgData name="Stuart C Wilde MBE" userId="effe1fc91cccb1d5" providerId="LiveId" clId="{0B7434C0-F6C9-5341-B016-8AA67EE59543}" dt="2023-12-05T20:24:19.893" v="1215" actId="20577"/>
          <ac:spMkLst>
            <pc:docMk/>
            <pc:sldMk cId="1670981793" sldId="389"/>
            <ac:spMk id="5" creationId="{4EDA874D-BC2B-7C18-C4B6-6F170F43F9E0}"/>
          </ac:spMkLst>
        </pc:spChg>
        <pc:spChg chg="mod">
          <ac:chgData name="Stuart C Wilde MBE" userId="effe1fc91cccb1d5" providerId="LiveId" clId="{0B7434C0-F6C9-5341-B016-8AA67EE59543}" dt="2023-12-07T16:42:53.135" v="1832" actId="1076"/>
          <ac:spMkLst>
            <pc:docMk/>
            <pc:sldMk cId="1670981793" sldId="389"/>
            <ac:spMk id="7" creationId="{A649C158-062C-834C-3F71-9054504636A5}"/>
          </ac:spMkLst>
        </pc:spChg>
        <pc:spChg chg="mod">
          <ac:chgData name="Stuart C Wilde MBE" userId="effe1fc91cccb1d5" providerId="LiveId" clId="{0B7434C0-F6C9-5341-B016-8AA67EE59543}" dt="2023-12-07T16:42:53.135" v="1832" actId="1076"/>
          <ac:spMkLst>
            <pc:docMk/>
            <pc:sldMk cId="1670981793" sldId="389"/>
            <ac:spMk id="12" creationId="{C4ACEC63-24BD-25CD-95A8-E3EE2BEC1371}"/>
          </ac:spMkLst>
        </pc:spChg>
        <pc:spChg chg="mod">
          <ac:chgData name="Stuart C Wilde MBE" userId="effe1fc91cccb1d5" providerId="LiveId" clId="{0B7434C0-F6C9-5341-B016-8AA67EE59543}" dt="2023-12-07T16:42:53.135" v="1832" actId="1076"/>
          <ac:spMkLst>
            <pc:docMk/>
            <pc:sldMk cId="1670981793" sldId="389"/>
            <ac:spMk id="13" creationId="{6DDFEFE8-237F-C86B-3A59-F261A4C15183}"/>
          </ac:spMkLst>
        </pc:spChg>
        <pc:spChg chg="del">
          <ac:chgData name="Stuart C Wilde MBE" userId="effe1fc91cccb1d5" providerId="LiveId" clId="{0B7434C0-F6C9-5341-B016-8AA67EE59543}" dt="2023-12-05T19:59:54.951" v="483" actId="478"/>
          <ac:spMkLst>
            <pc:docMk/>
            <pc:sldMk cId="1670981793" sldId="389"/>
            <ac:spMk id="14" creationId="{8F43C2BE-FC11-4556-86F2-8EE2FBBF10D2}"/>
          </ac:spMkLst>
        </pc:spChg>
        <pc:spChg chg="mod">
          <ac:chgData name="Stuart C Wilde MBE" userId="effe1fc91cccb1d5" providerId="LiveId" clId="{0B7434C0-F6C9-5341-B016-8AA67EE59543}" dt="2023-12-07T16:42:53.135" v="1832" actId="1076"/>
          <ac:spMkLst>
            <pc:docMk/>
            <pc:sldMk cId="1670981793" sldId="389"/>
            <ac:spMk id="18" creationId="{083EB522-0A12-CACD-998F-2A7F48C8D474}"/>
          </ac:spMkLst>
        </pc:spChg>
        <pc:spChg chg="del">
          <ac:chgData name="Stuart C Wilde MBE" userId="effe1fc91cccb1d5" providerId="LiveId" clId="{0B7434C0-F6C9-5341-B016-8AA67EE59543}" dt="2023-12-05T19:59:54.951" v="483" actId="478"/>
          <ac:spMkLst>
            <pc:docMk/>
            <pc:sldMk cId="1670981793" sldId="389"/>
            <ac:spMk id="25" creationId="{F54BD576-CC82-43DA-A008-C28EF60A448A}"/>
          </ac:spMkLst>
        </pc:spChg>
        <pc:spChg chg="mod">
          <ac:chgData name="Stuart C Wilde MBE" userId="effe1fc91cccb1d5" providerId="LiveId" clId="{0B7434C0-F6C9-5341-B016-8AA67EE59543}" dt="2023-12-07T16:42:53.135" v="1832" actId="1076"/>
          <ac:spMkLst>
            <pc:docMk/>
            <pc:sldMk cId="1670981793" sldId="389"/>
            <ac:spMk id="26" creationId="{9627EA0A-15FA-4A7E-227C-2904087DB9A5}"/>
          </ac:spMkLst>
        </pc:spChg>
        <pc:spChg chg="del">
          <ac:chgData name="Stuart C Wilde MBE" userId="effe1fc91cccb1d5" providerId="LiveId" clId="{0B7434C0-F6C9-5341-B016-8AA67EE59543}" dt="2023-12-05T20:24:15.187" v="1209" actId="478"/>
          <ac:spMkLst>
            <pc:docMk/>
            <pc:sldMk cId="1670981793" sldId="389"/>
            <ac:spMk id="29" creationId="{C5A8C257-B6E4-D850-0685-E36894744DCB}"/>
          </ac:spMkLst>
        </pc:spChg>
        <pc:spChg chg="mod">
          <ac:chgData name="Stuart C Wilde MBE" userId="effe1fc91cccb1d5" providerId="LiveId" clId="{0B7434C0-F6C9-5341-B016-8AA67EE59543}" dt="2023-12-07T16:42:53.135" v="1832" actId="1076"/>
          <ac:spMkLst>
            <pc:docMk/>
            <pc:sldMk cId="1670981793" sldId="389"/>
            <ac:spMk id="30" creationId="{5B4AA294-14CA-6EE4-5FA3-4D4D64159001}"/>
          </ac:spMkLst>
        </pc:spChg>
        <pc:spChg chg="mod">
          <ac:chgData name="Stuart C Wilde MBE" userId="effe1fc91cccb1d5" providerId="LiveId" clId="{0B7434C0-F6C9-5341-B016-8AA67EE59543}" dt="2023-12-07T16:42:53.135" v="1832" actId="1076"/>
          <ac:spMkLst>
            <pc:docMk/>
            <pc:sldMk cId="1670981793" sldId="389"/>
            <ac:spMk id="31" creationId="{E96DFB16-87B3-80AE-CBA0-01F0F6BC2ECD}"/>
          </ac:spMkLst>
        </pc:spChg>
        <pc:picChg chg="mod">
          <ac:chgData name="Stuart C Wilde MBE" userId="effe1fc91cccb1d5" providerId="LiveId" clId="{0B7434C0-F6C9-5341-B016-8AA67EE59543}" dt="2023-12-07T16:42:53.135" v="1832" actId="1076"/>
          <ac:picMkLst>
            <pc:docMk/>
            <pc:sldMk cId="1670981793" sldId="389"/>
            <ac:picMk id="16" creationId="{771A5204-F49E-3037-A570-7A428585048D}"/>
          </ac:picMkLst>
        </pc:picChg>
        <pc:cxnChg chg="del">
          <ac:chgData name="Stuart C Wilde MBE" userId="effe1fc91cccb1d5" providerId="LiveId" clId="{0B7434C0-F6C9-5341-B016-8AA67EE59543}" dt="2023-12-05T19:59:54.951" v="483" actId="478"/>
          <ac:cxnSpMkLst>
            <pc:docMk/>
            <pc:sldMk cId="1670981793" sldId="389"/>
            <ac:cxnSpMk id="8" creationId="{50060E80-F1C3-4E50-B873-7CFDEEA90049}"/>
          </ac:cxnSpMkLst>
        </pc:cxnChg>
        <pc:cxnChg chg="del">
          <ac:chgData name="Stuart C Wilde MBE" userId="effe1fc91cccb1d5" providerId="LiveId" clId="{0B7434C0-F6C9-5341-B016-8AA67EE59543}" dt="2023-12-05T19:59:54.951" v="483" actId="478"/>
          <ac:cxnSpMkLst>
            <pc:docMk/>
            <pc:sldMk cId="1670981793" sldId="389"/>
            <ac:cxnSpMk id="9" creationId="{01C52B09-2839-4160-A3C1-6BB201E5D53A}"/>
          </ac:cxnSpMkLst>
        </pc:cxnChg>
        <pc:cxnChg chg="del">
          <ac:chgData name="Stuart C Wilde MBE" userId="effe1fc91cccb1d5" providerId="LiveId" clId="{0B7434C0-F6C9-5341-B016-8AA67EE59543}" dt="2023-12-05T19:59:54.951" v="483" actId="478"/>
          <ac:cxnSpMkLst>
            <pc:docMk/>
            <pc:sldMk cId="1670981793" sldId="389"/>
            <ac:cxnSpMk id="10" creationId="{FC6C2AB6-E695-4520-9F38-6B6A0DE36B04}"/>
          </ac:cxnSpMkLst>
        </pc:cxnChg>
        <pc:cxnChg chg="del">
          <ac:chgData name="Stuart C Wilde MBE" userId="effe1fc91cccb1d5" providerId="LiveId" clId="{0B7434C0-F6C9-5341-B016-8AA67EE59543}" dt="2023-12-05T19:59:54.951" v="483" actId="478"/>
          <ac:cxnSpMkLst>
            <pc:docMk/>
            <pc:sldMk cId="1670981793" sldId="389"/>
            <ac:cxnSpMk id="11" creationId="{8F28B946-C7F6-4BF4-9E0C-3FACB97B07C7}"/>
          </ac:cxnSpMkLst>
        </pc:cxnChg>
        <pc:cxnChg chg="mod">
          <ac:chgData name="Stuart C Wilde MBE" userId="effe1fc91cccb1d5" providerId="LiveId" clId="{0B7434C0-F6C9-5341-B016-8AA67EE59543}" dt="2023-12-07T16:42:53.135" v="1832" actId="1076"/>
          <ac:cxnSpMkLst>
            <pc:docMk/>
            <pc:sldMk cId="1670981793" sldId="389"/>
            <ac:cxnSpMk id="15" creationId="{1CEE9E26-0450-43E2-7D35-77DAA8382930}"/>
          </ac:cxnSpMkLst>
        </pc:cxnChg>
        <pc:cxnChg chg="mod">
          <ac:chgData name="Stuart C Wilde MBE" userId="effe1fc91cccb1d5" providerId="LiveId" clId="{0B7434C0-F6C9-5341-B016-8AA67EE59543}" dt="2023-12-07T16:42:53.135" v="1832" actId="1076"/>
          <ac:cxnSpMkLst>
            <pc:docMk/>
            <pc:sldMk cId="1670981793" sldId="389"/>
            <ac:cxnSpMk id="19" creationId="{4B5D830B-CBD7-BDE1-DB80-8F2F11C291C6}"/>
          </ac:cxnSpMkLst>
        </pc:cxnChg>
        <pc:cxnChg chg="mod">
          <ac:chgData name="Stuart C Wilde MBE" userId="effe1fc91cccb1d5" providerId="LiveId" clId="{0B7434C0-F6C9-5341-B016-8AA67EE59543}" dt="2023-12-07T16:42:53.135" v="1832" actId="1076"/>
          <ac:cxnSpMkLst>
            <pc:docMk/>
            <pc:sldMk cId="1670981793" sldId="389"/>
            <ac:cxnSpMk id="22" creationId="{E6B7B211-9F6E-66F5-10C9-3DA34D8D5394}"/>
          </ac:cxnSpMkLst>
        </pc:cxnChg>
      </pc:sldChg>
      <pc:sldChg chg="addSp delSp modSp mod">
        <pc:chgData name="Stuart C Wilde MBE" userId="effe1fc91cccb1d5" providerId="LiveId" clId="{0B7434C0-F6C9-5341-B016-8AA67EE59543}" dt="2023-12-07T16:43:03.037" v="1833" actId="1076"/>
        <pc:sldMkLst>
          <pc:docMk/>
          <pc:sldMk cId="997945314" sldId="390"/>
        </pc:sldMkLst>
        <pc:spChg chg="add mod">
          <ac:chgData name="Stuart C Wilde MBE" userId="effe1fc91cccb1d5" providerId="LiveId" clId="{0B7434C0-F6C9-5341-B016-8AA67EE59543}" dt="2023-12-05T20:24:34.282" v="1230" actId="20577"/>
          <ac:spMkLst>
            <pc:docMk/>
            <pc:sldMk cId="997945314" sldId="390"/>
            <ac:spMk id="2" creationId="{DFB3D053-D90F-210C-DA6E-B137B5401095}"/>
          </ac:spMkLst>
        </pc:spChg>
        <pc:spChg chg="del">
          <ac:chgData name="Stuart C Wilde MBE" userId="effe1fc91cccb1d5" providerId="LiveId" clId="{0B7434C0-F6C9-5341-B016-8AA67EE59543}" dt="2023-12-05T20:00:00.169" v="484" actId="478"/>
          <ac:spMkLst>
            <pc:docMk/>
            <pc:sldMk cId="997945314" sldId="390"/>
            <ac:spMk id="4" creationId="{60735DC8-A105-4BD0-A57F-2FFC38AECE84}"/>
          </ac:spMkLst>
        </pc:spChg>
        <pc:spChg chg="mod">
          <ac:chgData name="Stuart C Wilde MBE" userId="effe1fc91cccb1d5" providerId="LiveId" clId="{0B7434C0-F6C9-5341-B016-8AA67EE59543}" dt="2023-12-07T16:43:03.037" v="1833" actId="1076"/>
          <ac:spMkLst>
            <pc:docMk/>
            <pc:sldMk cId="997945314" sldId="390"/>
            <ac:spMk id="13" creationId="{77378084-C3B9-095F-E405-14897A814CA2}"/>
          </ac:spMkLst>
        </pc:spChg>
        <pc:spChg chg="del">
          <ac:chgData name="Stuart C Wilde MBE" userId="effe1fc91cccb1d5" providerId="LiveId" clId="{0B7434C0-F6C9-5341-B016-8AA67EE59543}" dt="2023-12-05T20:00:00.169" v="484" actId="478"/>
          <ac:spMkLst>
            <pc:docMk/>
            <pc:sldMk cId="997945314" sldId="390"/>
            <ac:spMk id="14" creationId="{8F43C2BE-FC11-4556-86F2-8EE2FBBF10D2}"/>
          </ac:spMkLst>
        </pc:spChg>
        <pc:spChg chg="del">
          <ac:chgData name="Stuart C Wilde MBE" userId="effe1fc91cccb1d5" providerId="LiveId" clId="{0B7434C0-F6C9-5341-B016-8AA67EE59543}" dt="2023-12-05T20:00:00.169" v="484" actId="478"/>
          <ac:spMkLst>
            <pc:docMk/>
            <pc:sldMk cId="997945314" sldId="390"/>
            <ac:spMk id="25" creationId="{F54BD576-CC82-43DA-A008-C28EF60A448A}"/>
          </ac:spMkLst>
        </pc:spChg>
        <pc:spChg chg="del">
          <ac:chgData name="Stuart C Wilde MBE" userId="effe1fc91cccb1d5" providerId="LiveId" clId="{0B7434C0-F6C9-5341-B016-8AA67EE59543}" dt="2023-12-05T20:24:25.452" v="1216" actId="478"/>
          <ac:spMkLst>
            <pc:docMk/>
            <pc:sldMk cId="997945314" sldId="390"/>
            <ac:spMk id="29" creationId="{C5A8C257-B6E4-D850-0685-E36894744DCB}"/>
          </ac:spMkLst>
        </pc:spChg>
        <pc:picChg chg="mod">
          <ac:chgData name="Stuart C Wilde MBE" userId="effe1fc91cccb1d5" providerId="LiveId" clId="{0B7434C0-F6C9-5341-B016-8AA67EE59543}" dt="2023-12-07T16:43:03.037" v="1833" actId="1076"/>
          <ac:picMkLst>
            <pc:docMk/>
            <pc:sldMk cId="997945314" sldId="390"/>
            <ac:picMk id="12" creationId="{D4AE7994-6DAA-EA4C-A095-9E4B10B5F078}"/>
          </ac:picMkLst>
        </pc:picChg>
        <pc:cxnChg chg="del">
          <ac:chgData name="Stuart C Wilde MBE" userId="effe1fc91cccb1d5" providerId="LiveId" clId="{0B7434C0-F6C9-5341-B016-8AA67EE59543}" dt="2023-12-05T20:00:00.169" v="484" actId="478"/>
          <ac:cxnSpMkLst>
            <pc:docMk/>
            <pc:sldMk cId="997945314" sldId="390"/>
            <ac:cxnSpMk id="8" creationId="{50060E80-F1C3-4E50-B873-7CFDEEA90049}"/>
          </ac:cxnSpMkLst>
        </pc:cxnChg>
        <pc:cxnChg chg="del">
          <ac:chgData name="Stuart C Wilde MBE" userId="effe1fc91cccb1d5" providerId="LiveId" clId="{0B7434C0-F6C9-5341-B016-8AA67EE59543}" dt="2023-12-05T20:00:00.169" v="484" actId="478"/>
          <ac:cxnSpMkLst>
            <pc:docMk/>
            <pc:sldMk cId="997945314" sldId="390"/>
            <ac:cxnSpMk id="9" creationId="{01C52B09-2839-4160-A3C1-6BB201E5D53A}"/>
          </ac:cxnSpMkLst>
        </pc:cxnChg>
        <pc:cxnChg chg="del">
          <ac:chgData name="Stuart C Wilde MBE" userId="effe1fc91cccb1d5" providerId="LiveId" clId="{0B7434C0-F6C9-5341-B016-8AA67EE59543}" dt="2023-12-05T20:00:00.169" v="484" actId="478"/>
          <ac:cxnSpMkLst>
            <pc:docMk/>
            <pc:sldMk cId="997945314" sldId="390"/>
            <ac:cxnSpMk id="10" creationId="{FC6C2AB6-E695-4520-9F38-6B6A0DE36B04}"/>
          </ac:cxnSpMkLst>
        </pc:cxnChg>
        <pc:cxnChg chg="del">
          <ac:chgData name="Stuart C Wilde MBE" userId="effe1fc91cccb1d5" providerId="LiveId" clId="{0B7434C0-F6C9-5341-B016-8AA67EE59543}" dt="2023-12-05T20:00:00.169" v="484" actId="478"/>
          <ac:cxnSpMkLst>
            <pc:docMk/>
            <pc:sldMk cId="997945314" sldId="390"/>
            <ac:cxnSpMk id="11" creationId="{8F28B946-C7F6-4BF4-9E0C-3FACB97B07C7}"/>
          </ac:cxnSpMkLst>
        </pc:cxnChg>
      </pc:sldChg>
      <pc:sldChg chg="addSp delSp modSp mod">
        <pc:chgData name="Stuart C Wilde MBE" userId="effe1fc91cccb1d5" providerId="LiveId" clId="{0B7434C0-F6C9-5341-B016-8AA67EE59543}" dt="2023-12-07T16:43:12.659" v="1834" actId="1076"/>
        <pc:sldMkLst>
          <pc:docMk/>
          <pc:sldMk cId="1305525641" sldId="391"/>
        </pc:sldMkLst>
        <pc:spChg chg="add mod">
          <ac:chgData name="Stuart C Wilde MBE" userId="effe1fc91cccb1d5" providerId="LiveId" clId="{0B7434C0-F6C9-5341-B016-8AA67EE59543}" dt="2023-12-05T20:24:46.110" v="1236" actId="20577"/>
          <ac:spMkLst>
            <pc:docMk/>
            <pc:sldMk cId="1305525641" sldId="391"/>
            <ac:spMk id="2" creationId="{3DC3B576-7548-C5C9-2EF1-3EB3EA215EB9}"/>
          </ac:spMkLst>
        </pc:spChg>
        <pc:spChg chg="del">
          <ac:chgData name="Stuart C Wilde MBE" userId="effe1fc91cccb1d5" providerId="LiveId" clId="{0B7434C0-F6C9-5341-B016-8AA67EE59543}" dt="2023-12-05T20:00:05.468" v="485" actId="478"/>
          <ac:spMkLst>
            <pc:docMk/>
            <pc:sldMk cId="1305525641" sldId="391"/>
            <ac:spMk id="4" creationId="{60735DC8-A105-4BD0-A57F-2FFC38AECE84}"/>
          </ac:spMkLst>
        </pc:spChg>
        <pc:spChg chg="del">
          <ac:chgData name="Stuart C Wilde MBE" userId="effe1fc91cccb1d5" providerId="LiveId" clId="{0B7434C0-F6C9-5341-B016-8AA67EE59543}" dt="2023-12-05T20:00:05.468" v="485" actId="478"/>
          <ac:spMkLst>
            <pc:docMk/>
            <pc:sldMk cId="1305525641" sldId="391"/>
            <ac:spMk id="14" creationId="{8F43C2BE-FC11-4556-86F2-8EE2FBBF10D2}"/>
          </ac:spMkLst>
        </pc:spChg>
        <pc:spChg chg="del">
          <ac:chgData name="Stuart C Wilde MBE" userId="effe1fc91cccb1d5" providerId="LiveId" clId="{0B7434C0-F6C9-5341-B016-8AA67EE59543}" dt="2023-12-05T20:00:05.468" v="485" actId="478"/>
          <ac:spMkLst>
            <pc:docMk/>
            <pc:sldMk cId="1305525641" sldId="391"/>
            <ac:spMk id="25" creationId="{F54BD576-CC82-43DA-A008-C28EF60A448A}"/>
          </ac:spMkLst>
        </pc:spChg>
        <pc:spChg chg="del">
          <ac:chgData name="Stuart C Wilde MBE" userId="effe1fc91cccb1d5" providerId="LiveId" clId="{0B7434C0-F6C9-5341-B016-8AA67EE59543}" dt="2023-12-05T20:24:49.815" v="1237" actId="478"/>
          <ac:spMkLst>
            <pc:docMk/>
            <pc:sldMk cId="1305525641" sldId="391"/>
            <ac:spMk id="29" creationId="{C5A8C257-B6E4-D850-0685-E36894744DCB}"/>
          </ac:spMkLst>
        </pc:spChg>
        <pc:spChg chg="mod">
          <ac:chgData name="Stuart C Wilde MBE" userId="effe1fc91cccb1d5" providerId="LiveId" clId="{0B7434C0-F6C9-5341-B016-8AA67EE59543}" dt="2023-12-07T16:43:12.659" v="1834" actId="1076"/>
          <ac:spMkLst>
            <pc:docMk/>
            <pc:sldMk cId="1305525641" sldId="391"/>
            <ac:spMk id="34" creationId="{F39B82A2-98F7-3F4A-193F-61F94E2C7B55}"/>
          </ac:spMkLst>
        </pc:spChg>
        <pc:spChg chg="mod">
          <ac:chgData name="Stuart C Wilde MBE" userId="effe1fc91cccb1d5" providerId="LiveId" clId="{0B7434C0-F6C9-5341-B016-8AA67EE59543}" dt="2023-12-07T16:43:12.659" v="1834" actId="1076"/>
          <ac:spMkLst>
            <pc:docMk/>
            <pc:sldMk cId="1305525641" sldId="391"/>
            <ac:spMk id="36" creationId="{E789CD33-EC32-3C96-8C41-48DD966930E3}"/>
          </ac:spMkLst>
        </pc:spChg>
        <pc:spChg chg="mod">
          <ac:chgData name="Stuart C Wilde MBE" userId="effe1fc91cccb1d5" providerId="LiveId" clId="{0B7434C0-F6C9-5341-B016-8AA67EE59543}" dt="2023-12-07T16:43:12.659" v="1834" actId="1076"/>
          <ac:spMkLst>
            <pc:docMk/>
            <pc:sldMk cId="1305525641" sldId="391"/>
            <ac:spMk id="37" creationId="{0C51A8FA-B340-95D9-E9ED-528C5D9E65A4}"/>
          </ac:spMkLst>
        </pc:spChg>
        <pc:spChg chg="mod">
          <ac:chgData name="Stuart C Wilde MBE" userId="effe1fc91cccb1d5" providerId="LiveId" clId="{0B7434C0-F6C9-5341-B016-8AA67EE59543}" dt="2023-12-07T16:43:12.659" v="1834" actId="1076"/>
          <ac:spMkLst>
            <pc:docMk/>
            <pc:sldMk cId="1305525641" sldId="391"/>
            <ac:spMk id="38" creationId="{9B31B61D-BE9E-EE52-18F9-5643F9CFE5B8}"/>
          </ac:spMkLst>
        </pc:spChg>
        <pc:spChg chg="mod">
          <ac:chgData name="Stuart C Wilde MBE" userId="effe1fc91cccb1d5" providerId="LiveId" clId="{0B7434C0-F6C9-5341-B016-8AA67EE59543}" dt="2023-12-07T16:43:12.659" v="1834" actId="1076"/>
          <ac:spMkLst>
            <pc:docMk/>
            <pc:sldMk cId="1305525641" sldId="391"/>
            <ac:spMk id="40" creationId="{4DC46FBE-3E3B-1B75-4C42-05DF481DCD7A}"/>
          </ac:spMkLst>
        </pc:spChg>
        <pc:spChg chg="mod">
          <ac:chgData name="Stuart C Wilde MBE" userId="effe1fc91cccb1d5" providerId="LiveId" clId="{0B7434C0-F6C9-5341-B016-8AA67EE59543}" dt="2023-12-07T16:43:12.659" v="1834" actId="1076"/>
          <ac:spMkLst>
            <pc:docMk/>
            <pc:sldMk cId="1305525641" sldId="391"/>
            <ac:spMk id="42" creationId="{FC082836-8652-A762-54D9-DEF849D4A8B4}"/>
          </ac:spMkLst>
        </pc:spChg>
        <pc:spChg chg="mod">
          <ac:chgData name="Stuart C Wilde MBE" userId="effe1fc91cccb1d5" providerId="LiveId" clId="{0B7434C0-F6C9-5341-B016-8AA67EE59543}" dt="2023-12-07T16:43:12.659" v="1834" actId="1076"/>
          <ac:spMkLst>
            <pc:docMk/>
            <pc:sldMk cId="1305525641" sldId="391"/>
            <ac:spMk id="46" creationId="{49F596C9-9C7C-38A3-13E0-43979BF9ED10}"/>
          </ac:spMkLst>
        </pc:spChg>
        <pc:spChg chg="mod">
          <ac:chgData name="Stuart C Wilde MBE" userId="effe1fc91cccb1d5" providerId="LiveId" clId="{0B7434C0-F6C9-5341-B016-8AA67EE59543}" dt="2023-12-07T16:43:12.659" v="1834" actId="1076"/>
          <ac:spMkLst>
            <pc:docMk/>
            <pc:sldMk cId="1305525641" sldId="391"/>
            <ac:spMk id="48" creationId="{0959EA2D-D3CD-E98E-51E5-78E357B4C44E}"/>
          </ac:spMkLst>
        </pc:spChg>
        <pc:picChg chg="mod">
          <ac:chgData name="Stuart C Wilde MBE" userId="effe1fc91cccb1d5" providerId="LiveId" clId="{0B7434C0-F6C9-5341-B016-8AA67EE59543}" dt="2023-12-07T16:43:12.659" v="1834" actId="1076"/>
          <ac:picMkLst>
            <pc:docMk/>
            <pc:sldMk cId="1305525641" sldId="391"/>
            <ac:picMk id="7" creationId="{2763E5C2-B061-FB6C-E8B9-1B5879AE9BFC}"/>
          </ac:picMkLst>
        </pc:picChg>
        <pc:picChg chg="mod">
          <ac:chgData name="Stuart C Wilde MBE" userId="effe1fc91cccb1d5" providerId="LiveId" clId="{0B7434C0-F6C9-5341-B016-8AA67EE59543}" dt="2023-12-07T16:43:12.659" v="1834" actId="1076"/>
          <ac:picMkLst>
            <pc:docMk/>
            <pc:sldMk cId="1305525641" sldId="391"/>
            <ac:picMk id="44" creationId="{27B2B104-3F44-DA8E-66EA-78B84B6BBF4E}"/>
          </ac:picMkLst>
        </pc:picChg>
        <pc:cxnChg chg="del">
          <ac:chgData name="Stuart C Wilde MBE" userId="effe1fc91cccb1d5" providerId="LiveId" clId="{0B7434C0-F6C9-5341-B016-8AA67EE59543}" dt="2023-12-05T20:00:05.468" v="485" actId="478"/>
          <ac:cxnSpMkLst>
            <pc:docMk/>
            <pc:sldMk cId="1305525641" sldId="391"/>
            <ac:cxnSpMk id="8" creationId="{50060E80-F1C3-4E50-B873-7CFDEEA90049}"/>
          </ac:cxnSpMkLst>
        </pc:cxnChg>
        <pc:cxnChg chg="del">
          <ac:chgData name="Stuart C Wilde MBE" userId="effe1fc91cccb1d5" providerId="LiveId" clId="{0B7434C0-F6C9-5341-B016-8AA67EE59543}" dt="2023-12-05T20:00:05.468" v="485" actId="478"/>
          <ac:cxnSpMkLst>
            <pc:docMk/>
            <pc:sldMk cId="1305525641" sldId="391"/>
            <ac:cxnSpMk id="9" creationId="{01C52B09-2839-4160-A3C1-6BB201E5D53A}"/>
          </ac:cxnSpMkLst>
        </pc:cxnChg>
        <pc:cxnChg chg="del">
          <ac:chgData name="Stuart C Wilde MBE" userId="effe1fc91cccb1d5" providerId="LiveId" clId="{0B7434C0-F6C9-5341-B016-8AA67EE59543}" dt="2023-12-05T20:00:05.468" v="485" actId="478"/>
          <ac:cxnSpMkLst>
            <pc:docMk/>
            <pc:sldMk cId="1305525641" sldId="391"/>
            <ac:cxnSpMk id="10" creationId="{FC6C2AB6-E695-4520-9F38-6B6A0DE36B04}"/>
          </ac:cxnSpMkLst>
        </pc:cxnChg>
        <pc:cxnChg chg="del">
          <ac:chgData name="Stuart C Wilde MBE" userId="effe1fc91cccb1d5" providerId="LiveId" clId="{0B7434C0-F6C9-5341-B016-8AA67EE59543}" dt="2023-12-05T20:00:05.468" v="485" actId="478"/>
          <ac:cxnSpMkLst>
            <pc:docMk/>
            <pc:sldMk cId="1305525641" sldId="391"/>
            <ac:cxnSpMk id="11" creationId="{8F28B946-C7F6-4BF4-9E0C-3FACB97B07C7}"/>
          </ac:cxnSpMkLst>
        </pc:cxnChg>
        <pc:cxnChg chg="mod">
          <ac:chgData name="Stuart C Wilde MBE" userId="effe1fc91cccb1d5" providerId="LiveId" clId="{0B7434C0-F6C9-5341-B016-8AA67EE59543}" dt="2023-12-07T16:43:12.659" v="1834" actId="1076"/>
          <ac:cxnSpMkLst>
            <pc:docMk/>
            <pc:sldMk cId="1305525641" sldId="391"/>
            <ac:cxnSpMk id="35" creationId="{998A6682-ADDF-9ED2-474A-8956911065BE}"/>
          </ac:cxnSpMkLst>
        </pc:cxnChg>
        <pc:cxnChg chg="mod">
          <ac:chgData name="Stuart C Wilde MBE" userId="effe1fc91cccb1d5" providerId="LiveId" clId="{0B7434C0-F6C9-5341-B016-8AA67EE59543}" dt="2023-12-07T16:43:12.659" v="1834" actId="1076"/>
          <ac:cxnSpMkLst>
            <pc:docMk/>
            <pc:sldMk cId="1305525641" sldId="391"/>
            <ac:cxnSpMk id="39" creationId="{344EDEB0-089E-A38C-068D-DF699921CAFF}"/>
          </ac:cxnSpMkLst>
        </pc:cxnChg>
        <pc:cxnChg chg="mod">
          <ac:chgData name="Stuart C Wilde MBE" userId="effe1fc91cccb1d5" providerId="LiveId" clId="{0B7434C0-F6C9-5341-B016-8AA67EE59543}" dt="2023-12-07T16:43:12.659" v="1834" actId="1076"/>
          <ac:cxnSpMkLst>
            <pc:docMk/>
            <pc:sldMk cId="1305525641" sldId="391"/>
            <ac:cxnSpMk id="41" creationId="{03F1D256-5E5F-5596-40AB-AE4A1F1BD8D1}"/>
          </ac:cxnSpMkLst>
        </pc:cxnChg>
        <pc:cxnChg chg="mod">
          <ac:chgData name="Stuart C Wilde MBE" userId="effe1fc91cccb1d5" providerId="LiveId" clId="{0B7434C0-F6C9-5341-B016-8AA67EE59543}" dt="2023-12-07T16:43:12.659" v="1834" actId="1076"/>
          <ac:cxnSpMkLst>
            <pc:docMk/>
            <pc:sldMk cId="1305525641" sldId="391"/>
            <ac:cxnSpMk id="45" creationId="{1F1D83C9-E297-4681-A418-561B59E66EC2}"/>
          </ac:cxnSpMkLst>
        </pc:cxnChg>
        <pc:cxnChg chg="mod">
          <ac:chgData name="Stuart C Wilde MBE" userId="effe1fc91cccb1d5" providerId="LiveId" clId="{0B7434C0-F6C9-5341-B016-8AA67EE59543}" dt="2023-12-07T16:43:12.659" v="1834" actId="1076"/>
          <ac:cxnSpMkLst>
            <pc:docMk/>
            <pc:sldMk cId="1305525641" sldId="391"/>
            <ac:cxnSpMk id="47" creationId="{4DAA1230-E04A-CDBA-5366-B9C87A34AA57}"/>
          </ac:cxnSpMkLst>
        </pc:cxnChg>
      </pc:sldChg>
      <pc:sldChg chg="addSp delSp modSp mod">
        <pc:chgData name="Stuart C Wilde MBE" userId="effe1fc91cccb1d5" providerId="LiveId" clId="{0B7434C0-F6C9-5341-B016-8AA67EE59543}" dt="2023-12-07T16:43:26.711" v="1835" actId="1076"/>
        <pc:sldMkLst>
          <pc:docMk/>
          <pc:sldMk cId="3298533295" sldId="392"/>
        </pc:sldMkLst>
        <pc:spChg chg="mod">
          <ac:chgData name="Stuart C Wilde MBE" userId="effe1fc91cccb1d5" providerId="LiveId" clId="{0B7434C0-F6C9-5341-B016-8AA67EE59543}" dt="2023-12-07T16:43:26.711" v="1835" actId="1076"/>
          <ac:spMkLst>
            <pc:docMk/>
            <pc:sldMk cId="3298533295" sldId="392"/>
            <ac:spMk id="2" creationId="{B1829252-3D33-364C-DE7B-BB53233C8F14}"/>
          </ac:spMkLst>
        </pc:spChg>
        <pc:spChg chg="mod">
          <ac:chgData name="Stuart C Wilde MBE" userId="effe1fc91cccb1d5" providerId="LiveId" clId="{0B7434C0-F6C9-5341-B016-8AA67EE59543}" dt="2023-12-07T16:43:26.711" v="1835" actId="1076"/>
          <ac:spMkLst>
            <pc:docMk/>
            <pc:sldMk cId="3298533295" sldId="392"/>
            <ac:spMk id="3" creationId="{5C602819-3C34-4BE8-D9B6-0CED2E47CF70}"/>
          </ac:spMkLst>
        </pc:spChg>
        <pc:spChg chg="del">
          <ac:chgData name="Stuart C Wilde MBE" userId="effe1fc91cccb1d5" providerId="LiveId" clId="{0B7434C0-F6C9-5341-B016-8AA67EE59543}" dt="2023-12-05T20:00:11.453" v="486" actId="478"/>
          <ac:spMkLst>
            <pc:docMk/>
            <pc:sldMk cId="3298533295" sldId="392"/>
            <ac:spMk id="4" creationId="{60735DC8-A105-4BD0-A57F-2FFC38AECE84}"/>
          </ac:spMkLst>
        </pc:spChg>
        <pc:spChg chg="add mod">
          <ac:chgData name="Stuart C Wilde MBE" userId="effe1fc91cccb1d5" providerId="LiveId" clId="{0B7434C0-F6C9-5341-B016-8AA67EE59543}" dt="2023-12-05T20:24:58.935" v="1243" actId="20577"/>
          <ac:spMkLst>
            <pc:docMk/>
            <pc:sldMk cId="3298533295" sldId="392"/>
            <ac:spMk id="5" creationId="{FB7D11E4-11F2-F98B-123E-CDFD9F4BA805}"/>
          </ac:spMkLst>
        </pc:spChg>
        <pc:spChg chg="mod">
          <ac:chgData name="Stuart C Wilde MBE" userId="effe1fc91cccb1d5" providerId="LiveId" clId="{0B7434C0-F6C9-5341-B016-8AA67EE59543}" dt="2023-12-07T16:43:26.711" v="1835" actId="1076"/>
          <ac:spMkLst>
            <pc:docMk/>
            <pc:sldMk cId="3298533295" sldId="392"/>
            <ac:spMk id="6" creationId="{945B4608-41DD-27E4-0B76-BBBAC52810E5}"/>
          </ac:spMkLst>
        </pc:spChg>
        <pc:spChg chg="del">
          <ac:chgData name="Stuart C Wilde MBE" userId="effe1fc91cccb1d5" providerId="LiveId" clId="{0B7434C0-F6C9-5341-B016-8AA67EE59543}" dt="2023-12-05T20:00:11.453" v="486" actId="478"/>
          <ac:spMkLst>
            <pc:docMk/>
            <pc:sldMk cId="3298533295" sldId="392"/>
            <ac:spMk id="14" creationId="{8F43C2BE-FC11-4556-86F2-8EE2FBBF10D2}"/>
          </ac:spMkLst>
        </pc:spChg>
        <pc:spChg chg="mod">
          <ac:chgData name="Stuart C Wilde MBE" userId="effe1fc91cccb1d5" providerId="LiveId" clId="{0B7434C0-F6C9-5341-B016-8AA67EE59543}" dt="2023-12-07T16:43:26.711" v="1835" actId="1076"/>
          <ac:spMkLst>
            <pc:docMk/>
            <pc:sldMk cId="3298533295" sldId="392"/>
            <ac:spMk id="16" creationId="{395723AF-B544-148D-7E4D-187D0FAE0B6E}"/>
          </ac:spMkLst>
        </pc:spChg>
        <pc:spChg chg="mod">
          <ac:chgData name="Stuart C Wilde MBE" userId="effe1fc91cccb1d5" providerId="LiveId" clId="{0B7434C0-F6C9-5341-B016-8AA67EE59543}" dt="2023-12-07T16:43:26.711" v="1835" actId="1076"/>
          <ac:spMkLst>
            <pc:docMk/>
            <pc:sldMk cId="3298533295" sldId="392"/>
            <ac:spMk id="24" creationId="{92CDCC6A-AFB8-0A7F-B668-E6585BAC4EB5}"/>
          </ac:spMkLst>
        </pc:spChg>
        <pc:spChg chg="del">
          <ac:chgData name="Stuart C Wilde MBE" userId="effe1fc91cccb1d5" providerId="LiveId" clId="{0B7434C0-F6C9-5341-B016-8AA67EE59543}" dt="2023-12-05T20:00:11.453" v="486" actId="478"/>
          <ac:spMkLst>
            <pc:docMk/>
            <pc:sldMk cId="3298533295" sldId="392"/>
            <ac:spMk id="25" creationId="{F54BD576-CC82-43DA-A008-C28EF60A448A}"/>
          </ac:spMkLst>
        </pc:spChg>
        <pc:spChg chg="mod">
          <ac:chgData name="Stuart C Wilde MBE" userId="effe1fc91cccb1d5" providerId="LiveId" clId="{0B7434C0-F6C9-5341-B016-8AA67EE59543}" dt="2023-12-07T16:43:26.711" v="1835" actId="1076"/>
          <ac:spMkLst>
            <pc:docMk/>
            <pc:sldMk cId="3298533295" sldId="392"/>
            <ac:spMk id="26" creationId="{92CDCC6A-AFB8-0A7F-B668-E6585BAC4EB5}"/>
          </ac:spMkLst>
        </pc:spChg>
        <pc:spChg chg="mod">
          <ac:chgData name="Stuart C Wilde MBE" userId="effe1fc91cccb1d5" providerId="LiveId" clId="{0B7434C0-F6C9-5341-B016-8AA67EE59543}" dt="2023-12-07T16:43:26.711" v="1835" actId="1076"/>
          <ac:spMkLst>
            <pc:docMk/>
            <pc:sldMk cId="3298533295" sldId="392"/>
            <ac:spMk id="28" creationId="{6EAF7817-7F6D-E28B-CC70-B0A4A638D464}"/>
          </ac:spMkLst>
        </pc:spChg>
        <pc:spChg chg="del">
          <ac:chgData name="Stuart C Wilde MBE" userId="effe1fc91cccb1d5" providerId="LiveId" clId="{0B7434C0-F6C9-5341-B016-8AA67EE59543}" dt="2023-12-05T20:25:02.511" v="1244" actId="478"/>
          <ac:spMkLst>
            <pc:docMk/>
            <pc:sldMk cId="3298533295" sldId="392"/>
            <ac:spMk id="29" creationId="{C5A8C257-B6E4-D850-0685-E36894744DCB}"/>
          </ac:spMkLst>
        </pc:spChg>
        <pc:spChg chg="mod">
          <ac:chgData name="Stuart C Wilde MBE" userId="effe1fc91cccb1d5" providerId="LiveId" clId="{0B7434C0-F6C9-5341-B016-8AA67EE59543}" dt="2023-12-07T16:43:26.711" v="1835" actId="1076"/>
          <ac:spMkLst>
            <pc:docMk/>
            <pc:sldMk cId="3298533295" sldId="392"/>
            <ac:spMk id="30" creationId="{BDD2CD49-32ED-1DA8-1FA1-7F0BFF816746}"/>
          </ac:spMkLst>
        </pc:spChg>
        <pc:spChg chg="mod">
          <ac:chgData name="Stuart C Wilde MBE" userId="effe1fc91cccb1d5" providerId="LiveId" clId="{0B7434C0-F6C9-5341-B016-8AA67EE59543}" dt="2023-12-07T16:43:26.711" v="1835" actId="1076"/>
          <ac:spMkLst>
            <pc:docMk/>
            <pc:sldMk cId="3298533295" sldId="392"/>
            <ac:spMk id="32" creationId="{6D985FE2-E8ED-C05D-1479-0A384DC561C2}"/>
          </ac:spMkLst>
        </pc:spChg>
        <pc:spChg chg="mod">
          <ac:chgData name="Stuart C Wilde MBE" userId="effe1fc91cccb1d5" providerId="LiveId" clId="{0B7434C0-F6C9-5341-B016-8AA67EE59543}" dt="2023-12-07T16:43:26.711" v="1835" actId="1076"/>
          <ac:spMkLst>
            <pc:docMk/>
            <pc:sldMk cId="3298533295" sldId="392"/>
            <ac:spMk id="34" creationId="{4B3F1F7C-D2EE-B4F8-A697-73405EA9D217}"/>
          </ac:spMkLst>
        </pc:spChg>
        <pc:spChg chg="mod">
          <ac:chgData name="Stuart C Wilde MBE" userId="effe1fc91cccb1d5" providerId="LiveId" clId="{0B7434C0-F6C9-5341-B016-8AA67EE59543}" dt="2023-12-07T16:43:26.711" v="1835" actId="1076"/>
          <ac:spMkLst>
            <pc:docMk/>
            <pc:sldMk cId="3298533295" sldId="392"/>
            <ac:spMk id="36" creationId="{D350326A-ACFD-44EB-64AC-9C91BA571016}"/>
          </ac:spMkLst>
        </pc:spChg>
        <pc:spChg chg="mod">
          <ac:chgData name="Stuart C Wilde MBE" userId="effe1fc91cccb1d5" providerId="LiveId" clId="{0B7434C0-F6C9-5341-B016-8AA67EE59543}" dt="2023-12-07T16:43:26.711" v="1835" actId="1076"/>
          <ac:spMkLst>
            <pc:docMk/>
            <pc:sldMk cId="3298533295" sldId="392"/>
            <ac:spMk id="38" creationId="{D16EA17D-F350-04A1-B789-C4F99F0AA043}"/>
          </ac:spMkLst>
        </pc:spChg>
        <pc:spChg chg="mod">
          <ac:chgData name="Stuart C Wilde MBE" userId="effe1fc91cccb1d5" providerId="LiveId" clId="{0B7434C0-F6C9-5341-B016-8AA67EE59543}" dt="2023-12-07T16:43:26.711" v="1835" actId="1076"/>
          <ac:spMkLst>
            <pc:docMk/>
            <pc:sldMk cId="3298533295" sldId="392"/>
            <ac:spMk id="51" creationId="{6FCFE9C3-5DC1-EA2E-E8A8-58A711273B3F}"/>
          </ac:spMkLst>
        </pc:spChg>
        <pc:spChg chg="mod">
          <ac:chgData name="Stuart C Wilde MBE" userId="effe1fc91cccb1d5" providerId="LiveId" clId="{0B7434C0-F6C9-5341-B016-8AA67EE59543}" dt="2023-12-07T16:43:26.711" v="1835" actId="1076"/>
          <ac:spMkLst>
            <pc:docMk/>
            <pc:sldMk cId="3298533295" sldId="392"/>
            <ac:spMk id="52" creationId="{F37EAA08-CC28-8FC6-A306-A9702D5F65C3}"/>
          </ac:spMkLst>
        </pc:spChg>
        <pc:spChg chg="mod">
          <ac:chgData name="Stuart C Wilde MBE" userId="effe1fc91cccb1d5" providerId="LiveId" clId="{0B7434C0-F6C9-5341-B016-8AA67EE59543}" dt="2023-12-07T16:43:26.711" v="1835" actId="1076"/>
          <ac:spMkLst>
            <pc:docMk/>
            <pc:sldMk cId="3298533295" sldId="392"/>
            <ac:spMk id="53" creationId="{6A39D8EA-BD42-43DE-FA13-59F4CA1F60A5}"/>
          </ac:spMkLst>
        </pc:spChg>
        <pc:spChg chg="mod">
          <ac:chgData name="Stuart C Wilde MBE" userId="effe1fc91cccb1d5" providerId="LiveId" clId="{0B7434C0-F6C9-5341-B016-8AA67EE59543}" dt="2023-12-07T16:43:26.711" v="1835" actId="1076"/>
          <ac:spMkLst>
            <pc:docMk/>
            <pc:sldMk cId="3298533295" sldId="392"/>
            <ac:spMk id="54" creationId="{6C181ACD-4BCF-FFF9-02F0-B366193E482C}"/>
          </ac:spMkLst>
        </pc:spChg>
        <pc:spChg chg="mod">
          <ac:chgData name="Stuart C Wilde MBE" userId="effe1fc91cccb1d5" providerId="LiveId" clId="{0B7434C0-F6C9-5341-B016-8AA67EE59543}" dt="2023-12-07T16:43:26.711" v="1835" actId="1076"/>
          <ac:spMkLst>
            <pc:docMk/>
            <pc:sldMk cId="3298533295" sldId="392"/>
            <ac:spMk id="55" creationId="{8A47D990-6DF5-FEEB-7D09-602DF8EEF491}"/>
          </ac:spMkLst>
        </pc:spChg>
        <pc:spChg chg="mod">
          <ac:chgData name="Stuart C Wilde MBE" userId="effe1fc91cccb1d5" providerId="LiveId" clId="{0B7434C0-F6C9-5341-B016-8AA67EE59543}" dt="2023-12-07T16:43:26.711" v="1835" actId="1076"/>
          <ac:spMkLst>
            <pc:docMk/>
            <pc:sldMk cId="3298533295" sldId="392"/>
            <ac:spMk id="56" creationId="{E824F850-D1EB-62F8-3D5B-8BC1843D1F74}"/>
          </ac:spMkLst>
        </pc:spChg>
        <pc:spChg chg="mod">
          <ac:chgData name="Stuart C Wilde MBE" userId="effe1fc91cccb1d5" providerId="LiveId" clId="{0B7434C0-F6C9-5341-B016-8AA67EE59543}" dt="2023-12-07T16:43:26.711" v="1835" actId="1076"/>
          <ac:spMkLst>
            <pc:docMk/>
            <pc:sldMk cId="3298533295" sldId="392"/>
            <ac:spMk id="57" creationId="{060FB6B1-444E-4036-C8B4-4D00B76E9A8D}"/>
          </ac:spMkLst>
        </pc:spChg>
        <pc:spChg chg="mod">
          <ac:chgData name="Stuart C Wilde MBE" userId="effe1fc91cccb1d5" providerId="LiveId" clId="{0B7434C0-F6C9-5341-B016-8AA67EE59543}" dt="2023-12-07T16:43:26.711" v="1835" actId="1076"/>
          <ac:spMkLst>
            <pc:docMk/>
            <pc:sldMk cId="3298533295" sldId="392"/>
            <ac:spMk id="58" creationId="{F956F8A8-6C34-FA38-392E-50A90B4781A2}"/>
          </ac:spMkLst>
        </pc:spChg>
        <pc:spChg chg="mod">
          <ac:chgData name="Stuart C Wilde MBE" userId="effe1fc91cccb1d5" providerId="LiveId" clId="{0B7434C0-F6C9-5341-B016-8AA67EE59543}" dt="2023-12-07T16:43:26.711" v="1835" actId="1076"/>
          <ac:spMkLst>
            <pc:docMk/>
            <pc:sldMk cId="3298533295" sldId="392"/>
            <ac:spMk id="59" creationId="{DAD28689-E302-07CF-C60F-C44F9D23BAED}"/>
          </ac:spMkLst>
        </pc:spChg>
        <pc:picChg chg="mod">
          <ac:chgData name="Stuart C Wilde MBE" userId="effe1fc91cccb1d5" providerId="LiveId" clId="{0B7434C0-F6C9-5341-B016-8AA67EE59543}" dt="2023-12-07T16:43:26.711" v="1835" actId="1076"/>
          <ac:picMkLst>
            <pc:docMk/>
            <pc:sldMk cId="3298533295" sldId="392"/>
            <ac:picMk id="18" creationId="{06F528A8-E87F-DAD9-C51A-32219DD292A8}"/>
          </ac:picMkLst>
        </pc:picChg>
        <pc:picChg chg="mod">
          <ac:chgData name="Stuart C Wilde MBE" userId="effe1fc91cccb1d5" providerId="LiveId" clId="{0B7434C0-F6C9-5341-B016-8AA67EE59543}" dt="2023-12-07T16:43:26.711" v="1835" actId="1076"/>
          <ac:picMkLst>
            <pc:docMk/>
            <pc:sldMk cId="3298533295" sldId="392"/>
            <ac:picMk id="20" creationId="{4B77E7EF-0AAD-7ACB-0BE9-B5EA058897ED}"/>
          </ac:picMkLst>
        </pc:picChg>
        <pc:picChg chg="mod">
          <ac:chgData name="Stuart C Wilde MBE" userId="effe1fc91cccb1d5" providerId="LiveId" clId="{0B7434C0-F6C9-5341-B016-8AA67EE59543}" dt="2023-12-07T16:43:26.711" v="1835" actId="1076"/>
          <ac:picMkLst>
            <pc:docMk/>
            <pc:sldMk cId="3298533295" sldId="392"/>
            <ac:picMk id="27" creationId="{5BF89BD6-4B2C-66D9-3531-ED24A38EE4C7}"/>
          </ac:picMkLst>
        </pc:picChg>
        <pc:cxnChg chg="mod">
          <ac:chgData name="Stuart C Wilde MBE" userId="effe1fc91cccb1d5" providerId="LiveId" clId="{0B7434C0-F6C9-5341-B016-8AA67EE59543}" dt="2023-12-07T16:43:26.711" v="1835" actId="1076"/>
          <ac:cxnSpMkLst>
            <pc:docMk/>
            <pc:sldMk cId="3298533295" sldId="392"/>
            <ac:cxnSpMk id="7" creationId="{6740D305-56D4-0A08-FE4C-1958192029D0}"/>
          </ac:cxnSpMkLst>
        </pc:cxnChg>
        <pc:cxnChg chg="del">
          <ac:chgData name="Stuart C Wilde MBE" userId="effe1fc91cccb1d5" providerId="LiveId" clId="{0B7434C0-F6C9-5341-B016-8AA67EE59543}" dt="2023-12-05T20:00:11.453" v="486" actId="478"/>
          <ac:cxnSpMkLst>
            <pc:docMk/>
            <pc:sldMk cId="3298533295" sldId="392"/>
            <ac:cxnSpMk id="8" creationId="{50060E80-F1C3-4E50-B873-7CFDEEA90049}"/>
          </ac:cxnSpMkLst>
        </pc:cxnChg>
        <pc:cxnChg chg="del">
          <ac:chgData name="Stuart C Wilde MBE" userId="effe1fc91cccb1d5" providerId="LiveId" clId="{0B7434C0-F6C9-5341-B016-8AA67EE59543}" dt="2023-12-05T20:00:11.453" v="486" actId="478"/>
          <ac:cxnSpMkLst>
            <pc:docMk/>
            <pc:sldMk cId="3298533295" sldId="392"/>
            <ac:cxnSpMk id="9" creationId="{01C52B09-2839-4160-A3C1-6BB201E5D53A}"/>
          </ac:cxnSpMkLst>
        </pc:cxnChg>
        <pc:cxnChg chg="del">
          <ac:chgData name="Stuart C Wilde MBE" userId="effe1fc91cccb1d5" providerId="LiveId" clId="{0B7434C0-F6C9-5341-B016-8AA67EE59543}" dt="2023-12-05T20:00:11.453" v="486" actId="478"/>
          <ac:cxnSpMkLst>
            <pc:docMk/>
            <pc:sldMk cId="3298533295" sldId="392"/>
            <ac:cxnSpMk id="10" creationId="{FC6C2AB6-E695-4520-9F38-6B6A0DE36B04}"/>
          </ac:cxnSpMkLst>
        </pc:cxnChg>
        <pc:cxnChg chg="del">
          <ac:chgData name="Stuart C Wilde MBE" userId="effe1fc91cccb1d5" providerId="LiveId" clId="{0B7434C0-F6C9-5341-B016-8AA67EE59543}" dt="2023-12-05T20:00:11.453" v="486" actId="478"/>
          <ac:cxnSpMkLst>
            <pc:docMk/>
            <pc:sldMk cId="3298533295" sldId="392"/>
            <ac:cxnSpMk id="11" creationId="{8F28B946-C7F6-4BF4-9E0C-3FACB97B07C7}"/>
          </ac:cxnSpMkLst>
        </pc:cxnChg>
        <pc:cxnChg chg="mod">
          <ac:chgData name="Stuart C Wilde MBE" userId="effe1fc91cccb1d5" providerId="LiveId" clId="{0B7434C0-F6C9-5341-B016-8AA67EE59543}" dt="2023-12-07T16:43:26.711" v="1835" actId="1076"/>
          <ac:cxnSpMkLst>
            <pc:docMk/>
            <pc:sldMk cId="3298533295" sldId="392"/>
            <ac:cxnSpMk id="17" creationId="{24E66A12-F3F5-DD8C-2E02-C47E80BA91CA}"/>
          </ac:cxnSpMkLst>
        </pc:cxnChg>
        <pc:cxnChg chg="mod">
          <ac:chgData name="Stuart C Wilde MBE" userId="effe1fc91cccb1d5" providerId="LiveId" clId="{0B7434C0-F6C9-5341-B016-8AA67EE59543}" dt="2023-12-07T16:43:26.711" v="1835" actId="1076"/>
          <ac:cxnSpMkLst>
            <pc:docMk/>
            <pc:sldMk cId="3298533295" sldId="392"/>
            <ac:cxnSpMk id="22" creationId="{E1CBCB0D-38F7-8934-B7DF-27C12151898A}"/>
          </ac:cxnSpMkLst>
        </pc:cxnChg>
        <pc:cxnChg chg="mod">
          <ac:chgData name="Stuart C Wilde MBE" userId="effe1fc91cccb1d5" providerId="LiveId" clId="{0B7434C0-F6C9-5341-B016-8AA67EE59543}" dt="2023-12-07T16:43:26.711" v="1835" actId="1076"/>
          <ac:cxnSpMkLst>
            <pc:docMk/>
            <pc:sldMk cId="3298533295" sldId="392"/>
            <ac:cxnSpMk id="33" creationId="{F47AB8A5-4733-04E2-92FE-6E0124FB0DEC}"/>
          </ac:cxnSpMkLst>
        </pc:cxnChg>
        <pc:cxnChg chg="mod">
          <ac:chgData name="Stuart C Wilde MBE" userId="effe1fc91cccb1d5" providerId="LiveId" clId="{0B7434C0-F6C9-5341-B016-8AA67EE59543}" dt="2023-12-07T16:43:26.711" v="1835" actId="1076"/>
          <ac:cxnSpMkLst>
            <pc:docMk/>
            <pc:sldMk cId="3298533295" sldId="392"/>
            <ac:cxnSpMk id="37" creationId="{BC678FE9-FAC6-09E7-6D5B-5521E169E9C9}"/>
          </ac:cxnSpMkLst>
        </pc:cxnChg>
      </pc:sldChg>
      <pc:sldChg chg="addSp delSp modSp mod">
        <pc:chgData name="Stuart C Wilde MBE" userId="effe1fc91cccb1d5" providerId="LiveId" clId="{0B7434C0-F6C9-5341-B016-8AA67EE59543}" dt="2023-12-07T16:43:37.687" v="1836" actId="1076"/>
        <pc:sldMkLst>
          <pc:docMk/>
          <pc:sldMk cId="3632034598" sldId="393"/>
        </pc:sldMkLst>
        <pc:spChg chg="add mod">
          <ac:chgData name="Stuart C Wilde MBE" userId="effe1fc91cccb1d5" providerId="LiveId" clId="{0B7434C0-F6C9-5341-B016-8AA67EE59543}" dt="2023-12-05T20:25:13.031" v="1251" actId="20577"/>
          <ac:spMkLst>
            <pc:docMk/>
            <pc:sldMk cId="3632034598" sldId="393"/>
            <ac:spMk id="2" creationId="{43D94617-4F42-2605-A9D8-9FF64A22D307}"/>
          </ac:spMkLst>
        </pc:spChg>
        <pc:spChg chg="del">
          <ac:chgData name="Stuart C Wilde MBE" userId="effe1fc91cccb1d5" providerId="LiveId" clId="{0B7434C0-F6C9-5341-B016-8AA67EE59543}" dt="2023-12-05T20:00:16.012" v="487" actId="478"/>
          <ac:spMkLst>
            <pc:docMk/>
            <pc:sldMk cId="3632034598" sldId="393"/>
            <ac:spMk id="4" creationId="{60735DC8-A105-4BD0-A57F-2FFC38AECE84}"/>
          </ac:spMkLst>
        </pc:spChg>
        <pc:spChg chg="mod">
          <ac:chgData name="Stuart C Wilde MBE" userId="effe1fc91cccb1d5" providerId="LiveId" clId="{0B7434C0-F6C9-5341-B016-8AA67EE59543}" dt="2023-12-07T16:43:37.687" v="1836" actId="1076"/>
          <ac:spMkLst>
            <pc:docMk/>
            <pc:sldMk cId="3632034598" sldId="393"/>
            <ac:spMk id="5" creationId="{5ECD1170-C890-9687-D5C4-5624DA6A76D7}"/>
          </ac:spMkLst>
        </pc:spChg>
        <pc:spChg chg="mod">
          <ac:chgData name="Stuart C Wilde MBE" userId="effe1fc91cccb1d5" providerId="LiveId" clId="{0B7434C0-F6C9-5341-B016-8AA67EE59543}" dt="2023-12-07T16:43:37.687" v="1836" actId="1076"/>
          <ac:spMkLst>
            <pc:docMk/>
            <pc:sldMk cId="3632034598" sldId="393"/>
            <ac:spMk id="7" creationId="{EA474F1C-B846-2081-5274-10C91EDC71A4}"/>
          </ac:spMkLst>
        </pc:spChg>
        <pc:spChg chg="mod">
          <ac:chgData name="Stuart C Wilde MBE" userId="effe1fc91cccb1d5" providerId="LiveId" clId="{0B7434C0-F6C9-5341-B016-8AA67EE59543}" dt="2023-12-07T16:43:37.687" v="1836" actId="1076"/>
          <ac:spMkLst>
            <pc:docMk/>
            <pc:sldMk cId="3632034598" sldId="393"/>
            <ac:spMk id="13"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14" creationId="{8F43C2BE-FC11-4556-86F2-8EE2FBBF10D2}"/>
          </ac:spMkLst>
        </pc:spChg>
        <pc:spChg chg="mod">
          <ac:chgData name="Stuart C Wilde MBE" userId="effe1fc91cccb1d5" providerId="LiveId" clId="{0B7434C0-F6C9-5341-B016-8AA67EE59543}" dt="2023-12-07T16:43:37.687" v="1836" actId="1076"/>
          <ac:spMkLst>
            <pc:docMk/>
            <pc:sldMk cId="3632034598" sldId="393"/>
            <ac:spMk id="16" creationId="{45E95D07-A32A-1393-AEEF-2E1FEFE292CD}"/>
          </ac:spMkLst>
        </pc:spChg>
        <pc:spChg chg="mod">
          <ac:chgData name="Stuart C Wilde MBE" userId="effe1fc91cccb1d5" providerId="LiveId" clId="{0B7434C0-F6C9-5341-B016-8AA67EE59543}" dt="2023-12-07T16:43:37.687" v="1836" actId="1076"/>
          <ac:spMkLst>
            <pc:docMk/>
            <pc:sldMk cId="3632034598" sldId="393"/>
            <ac:spMk id="17"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8"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9"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25" creationId="{F54BD576-CC82-43DA-A008-C28EF60A448A}"/>
          </ac:spMkLst>
        </pc:spChg>
        <pc:spChg chg="del">
          <ac:chgData name="Stuart C Wilde MBE" userId="effe1fc91cccb1d5" providerId="LiveId" clId="{0B7434C0-F6C9-5341-B016-8AA67EE59543}" dt="2023-12-05T20:25:07.852" v="1245" actId="478"/>
          <ac:spMkLst>
            <pc:docMk/>
            <pc:sldMk cId="3632034598" sldId="393"/>
            <ac:spMk id="29" creationId="{C5A8C257-B6E4-D850-0685-E36894744DCB}"/>
          </ac:spMkLst>
        </pc:spChg>
        <pc:spChg chg="mod">
          <ac:chgData name="Stuart C Wilde MBE" userId="effe1fc91cccb1d5" providerId="LiveId" clId="{0B7434C0-F6C9-5341-B016-8AA67EE59543}" dt="2023-12-07T16:43:37.687" v="1836" actId="1076"/>
          <ac:spMkLst>
            <pc:docMk/>
            <pc:sldMk cId="3632034598" sldId="393"/>
            <ac:spMk id="45" creationId="{5D869CC5-43F1-3F47-1185-378F45032E72}"/>
          </ac:spMkLst>
        </pc:spChg>
        <pc:spChg chg="mod">
          <ac:chgData name="Stuart C Wilde MBE" userId="effe1fc91cccb1d5" providerId="LiveId" clId="{0B7434C0-F6C9-5341-B016-8AA67EE59543}" dt="2023-12-07T16:43:37.687" v="1836" actId="1076"/>
          <ac:spMkLst>
            <pc:docMk/>
            <pc:sldMk cId="3632034598" sldId="393"/>
            <ac:spMk id="75" creationId="{856FDA80-0DD7-6E56-646A-BBD5991D7840}"/>
          </ac:spMkLst>
        </pc:spChg>
        <pc:picChg chg="mod">
          <ac:chgData name="Stuart C Wilde MBE" userId="effe1fc91cccb1d5" providerId="LiveId" clId="{0B7434C0-F6C9-5341-B016-8AA67EE59543}" dt="2023-12-07T16:43:37.687" v="1836" actId="1076"/>
          <ac:picMkLst>
            <pc:docMk/>
            <pc:sldMk cId="3632034598" sldId="393"/>
            <ac:picMk id="30" creationId="{2E6875ED-957E-270B-8087-CB90279F80BB}"/>
          </ac:picMkLst>
        </pc:picChg>
        <pc:picChg chg="mod">
          <ac:chgData name="Stuart C Wilde MBE" userId="effe1fc91cccb1d5" providerId="LiveId" clId="{0B7434C0-F6C9-5341-B016-8AA67EE59543}" dt="2023-12-07T16:43:37.687" v="1836" actId="1076"/>
          <ac:picMkLst>
            <pc:docMk/>
            <pc:sldMk cId="3632034598" sldId="393"/>
            <ac:picMk id="55" creationId="{B3B94189-8456-77B8-27B7-9E41A672AC39}"/>
          </ac:picMkLst>
        </pc:picChg>
        <pc:cxnChg chg="mod">
          <ac:chgData name="Stuart C Wilde MBE" userId="effe1fc91cccb1d5" providerId="LiveId" clId="{0B7434C0-F6C9-5341-B016-8AA67EE59543}" dt="2023-12-07T16:43:37.687" v="1836" actId="1076"/>
          <ac:cxnSpMkLst>
            <pc:docMk/>
            <pc:sldMk cId="3632034598" sldId="393"/>
            <ac:cxnSpMk id="6" creationId="{638E85BB-5130-5CB9-4A77-B55F38B6FAF6}"/>
          </ac:cxnSpMkLst>
        </pc:cxnChg>
        <pc:cxnChg chg="del">
          <ac:chgData name="Stuart C Wilde MBE" userId="effe1fc91cccb1d5" providerId="LiveId" clId="{0B7434C0-F6C9-5341-B016-8AA67EE59543}" dt="2023-12-05T20:00:16.012" v="487" actId="478"/>
          <ac:cxnSpMkLst>
            <pc:docMk/>
            <pc:sldMk cId="3632034598" sldId="393"/>
            <ac:cxnSpMk id="8" creationId="{50060E80-F1C3-4E50-B873-7CFDEEA90049}"/>
          </ac:cxnSpMkLst>
        </pc:cxnChg>
        <pc:cxnChg chg="del">
          <ac:chgData name="Stuart C Wilde MBE" userId="effe1fc91cccb1d5" providerId="LiveId" clId="{0B7434C0-F6C9-5341-B016-8AA67EE59543}" dt="2023-12-05T20:00:16.012" v="487" actId="478"/>
          <ac:cxnSpMkLst>
            <pc:docMk/>
            <pc:sldMk cId="3632034598" sldId="393"/>
            <ac:cxnSpMk id="9" creationId="{01C52B09-2839-4160-A3C1-6BB201E5D53A}"/>
          </ac:cxnSpMkLst>
        </pc:cxnChg>
        <pc:cxnChg chg="del">
          <ac:chgData name="Stuart C Wilde MBE" userId="effe1fc91cccb1d5" providerId="LiveId" clId="{0B7434C0-F6C9-5341-B016-8AA67EE59543}" dt="2023-12-05T20:00:16.012" v="487" actId="478"/>
          <ac:cxnSpMkLst>
            <pc:docMk/>
            <pc:sldMk cId="3632034598" sldId="393"/>
            <ac:cxnSpMk id="10" creationId="{FC6C2AB6-E695-4520-9F38-6B6A0DE36B04}"/>
          </ac:cxnSpMkLst>
        </pc:cxnChg>
        <pc:cxnChg chg="del">
          <ac:chgData name="Stuart C Wilde MBE" userId="effe1fc91cccb1d5" providerId="LiveId" clId="{0B7434C0-F6C9-5341-B016-8AA67EE59543}" dt="2023-12-05T20:00:16.012" v="487" actId="478"/>
          <ac:cxnSpMkLst>
            <pc:docMk/>
            <pc:sldMk cId="3632034598" sldId="393"/>
            <ac:cxnSpMk id="11" creationId="{8F28B946-C7F6-4BF4-9E0C-3FACB97B07C7}"/>
          </ac:cxnSpMkLst>
        </pc:cxnChg>
        <pc:cxnChg chg="mod">
          <ac:chgData name="Stuart C Wilde MBE" userId="effe1fc91cccb1d5" providerId="LiveId" clId="{0B7434C0-F6C9-5341-B016-8AA67EE59543}" dt="2023-12-07T16:43:37.687" v="1836" actId="1076"/>
          <ac:cxnSpMkLst>
            <pc:docMk/>
            <pc:sldMk cId="3632034598" sldId="393"/>
            <ac:cxnSpMk id="12" creationId="{56B3ABD5-1399-28A4-F629-C5D31CDD3EF9}"/>
          </ac:cxnSpMkLst>
        </pc:cxnChg>
        <pc:cxnChg chg="mod">
          <ac:chgData name="Stuart C Wilde MBE" userId="effe1fc91cccb1d5" providerId="LiveId" clId="{0B7434C0-F6C9-5341-B016-8AA67EE59543}" dt="2023-12-07T16:43:37.687" v="1836" actId="1076"/>
          <ac:cxnSpMkLst>
            <pc:docMk/>
            <pc:sldMk cId="3632034598" sldId="393"/>
            <ac:cxnSpMk id="21" creationId="{E32A380C-0411-7473-3033-87D1ED95CDF2}"/>
          </ac:cxnSpMkLst>
        </pc:cxnChg>
        <pc:cxnChg chg="mod">
          <ac:chgData name="Stuart C Wilde MBE" userId="effe1fc91cccb1d5" providerId="LiveId" clId="{0B7434C0-F6C9-5341-B016-8AA67EE59543}" dt="2023-12-07T16:43:37.687" v="1836" actId="1076"/>
          <ac:cxnSpMkLst>
            <pc:docMk/>
            <pc:sldMk cId="3632034598" sldId="393"/>
            <ac:cxnSpMk id="49" creationId="{87849E23-BA3B-DE89-A067-D4A7DE69352C}"/>
          </ac:cxnSpMkLst>
        </pc:cxnChg>
        <pc:cxnChg chg="mod">
          <ac:chgData name="Stuart C Wilde MBE" userId="effe1fc91cccb1d5" providerId="LiveId" clId="{0B7434C0-F6C9-5341-B016-8AA67EE59543}" dt="2023-12-07T16:43:37.687" v="1836" actId="1076"/>
          <ac:cxnSpMkLst>
            <pc:docMk/>
            <pc:sldMk cId="3632034598" sldId="393"/>
            <ac:cxnSpMk id="50" creationId="{2A000163-4484-5CE8-288F-32FBE8635264}"/>
          </ac:cxnSpMkLst>
        </pc:cxnChg>
        <pc:cxnChg chg="mod">
          <ac:chgData name="Stuart C Wilde MBE" userId="effe1fc91cccb1d5" providerId="LiveId" clId="{0B7434C0-F6C9-5341-B016-8AA67EE59543}" dt="2023-12-07T16:43:37.687" v="1836" actId="1076"/>
          <ac:cxnSpMkLst>
            <pc:docMk/>
            <pc:sldMk cId="3632034598" sldId="393"/>
            <ac:cxnSpMk id="56" creationId="{2B339052-1E24-335D-A214-FDA260A2A827}"/>
          </ac:cxnSpMkLst>
        </pc:cxnChg>
      </pc:sldChg>
      <pc:sldChg chg="addSp delSp modSp mod">
        <pc:chgData name="Stuart C Wilde MBE" userId="effe1fc91cccb1d5" providerId="LiveId" clId="{0B7434C0-F6C9-5341-B016-8AA67EE59543}" dt="2023-12-07T16:43:50.040" v="1837" actId="1076"/>
        <pc:sldMkLst>
          <pc:docMk/>
          <pc:sldMk cId="3486815691" sldId="394"/>
        </pc:sldMkLst>
        <pc:spChg chg="add mod">
          <ac:chgData name="Stuart C Wilde MBE" userId="effe1fc91cccb1d5" providerId="LiveId" clId="{0B7434C0-F6C9-5341-B016-8AA67EE59543}" dt="2023-12-05T20:25:22.209" v="1257" actId="20577"/>
          <ac:spMkLst>
            <pc:docMk/>
            <pc:sldMk cId="3486815691" sldId="394"/>
            <ac:spMk id="2" creationId="{2A01AA02-7F7F-1764-B23A-08ACD30AF6B4}"/>
          </ac:spMkLst>
        </pc:spChg>
        <pc:spChg chg="del">
          <ac:chgData name="Stuart C Wilde MBE" userId="effe1fc91cccb1d5" providerId="LiveId" clId="{0B7434C0-F6C9-5341-B016-8AA67EE59543}" dt="2023-12-05T20:00:22.185" v="488" actId="478"/>
          <ac:spMkLst>
            <pc:docMk/>
            <pc:sldMk cId="3486815691" sldId="394"/>
            <ac:spMk id="4" creationId="{60735DC8-A105-4BD0-A57F-2FFC38AECE84}"/>
          </ac:spMkLst>
        </pc:spChg>
        <pc:spChg chg="mod">
          <ac:chgData name="Stuart C Wilde MBE" userId="effe1fc91cccb1d5" providerId="LiveId" clId="{0B7434C0-F6C9-5341-B016-8AA67EE59543}" dt="2023-12-07T16:43:50.040" v="1837" actId="1076"/>
          <ac:spMkLst>
            <pc:docMk/>
            <pc:sldMk cId="3486815691" sldId="394"/>
            <ac:spMk id="13" creationId="{B773A3A9-133B-B7E4-912A-002CFD960D3A}"/>
          </ac:spMkLst>
        </pc:spChg>
        <pc:spChg chg="del">
          <ac:chgData name="Stuart C Wilde MBE" userId="effe1fc91cccb1d5" providerId="LiveId" clId="{0B7434C0-F6C9-5341-B016-8AA67EE59543}" dt="2023-12-05T20:00:22.185" v="488" actId="478"/>
          <ac:spMkLst>
            <pc:docMk/>
            <pc:sldMk cId="3486815691" sldId="394"/>
            <ac:spMk id="14" creationId="{8F43C2BE-FC11-4556-86F2-8EE2FBBF10D2}"/>
          </ac:spMkLst>
        </pc:spChg>
        <pc:spChg chg="mod">
          <ac:chgData name="Stuart C Wilde MBE" userId="effe1fc91cccb1d5" providerId="LiveId" clId="{0B7434C0-F6C9-5341-B016-8AA67EE59543}" dt="2023-12-07T16:43:50.040" v="1837" actId="1076"/>
          <ac:spMkLst>
            <pc:docMk/>
            <pc:sldMk cId="3486815691" sldId="394"/>
            <ac:spMk id="15" creationId="{B1829252-3D33-364C-DE7B-BB53233C8F14}"/>
          </ac:spMkLst>
        </pc:spChg>
        <pc:spChg chg="mod">
          <ac:chgData name="Stuart C Wilde MBE" userId="effe1fc91cccb1d5" providerId="LiveId" clId="{0B7434C0-F6C9-5341-B016-8AA67EE59543}" dt="2023-12-07T16:43:50.040" v="1837" actId="1076"/>
          <ac:spMkLst>
            <pc:docMk/>
            <pc:sldMk cId="3486815691" sldId="394"/>
            <ac:spMk id="24" creationId="{6309C613-92E5-F2EF-C51B-B60B79F81430}"/>
          </ac:spMkLst>
        </pc:spChg>
        <pc:spChg chg="del">
          <ac:chgData name="Stuart C Wilde MBE" userId="effe1fc91cccb1d5" providerId="LiveId" clId="{0B7434C0-F6C9-5341-B016-8AA67EE59543}" dt="2023-12-05T20:00:22.185" v="488" actId="478"/>
          <ac:spMkLst>
            <pc:docMk/>
            <pc:sldMk cId="3486815691" sldId="394"/>
            <ac:spMk id="25" creationId="{F54BD576-CC82-43DA-A008-C28EF60A448A}"/>
          </ac:spMkLst>
        </pc:spChg>
        <pc:spChg chg="mod">
          <ac:chgData name="Stuart C Wilde MBE" userId="effe1fc91cccb1d5" providerId="LiveId" clId="{0B7434C0-F6C9-5341-B016-8AA67EE59543}" dt="2023-12-07T16:43:50.040" v="1837" actId="1076"/>
          <ac:spMkLst>
            <pc:docMk/>
            <pc:sldMk cId="3486815691" sldId="394"/>
            <ac:spMk id="26" creationId="{CC3C1C82-7390-9F39-C8DD-1656CF92954F}"/>
          </ac:spMkLst>
        </pc:spChg>
        <pc:spChg chg="del">
          <ac:chgData name="Stuart C Wilde MBE" userId="effe1fc91cccb1d5" providerId="LiveId" clId="{0B7434C0-F6C9-5341-B016-8AA67EE59543}" dt="2023-12-05T20:25:25.225" v="1258" actId="478"/>
          <ac:spMkLst>
            <pc:docMk/>
            <pc:sldMk cId="3486815691" sldId="394"/>
            <ac:spMk id="29" creationId="{C5A8C257-B6E4-D850-0685-E36894744DCB}"/>
          </ac:spMkLst>
        </pc:spChg>
        <pc:spChg chg="mod">
          <ac:chgData name="Stuart C Wilde MBE" userId="effe1fc91cccb1d5" providerId="LiveId" clId="{0B7434C0-F6C9-5341-B016-8AA67EE59543}" dt="2023-12-07T16:43:50.040" v="1837" actId="1076"/>
          <ac:spMkLst>
            <pc:docMk/>
            <pc:sldMk cId="3486815691" sldId="394"/>
            <ac:spMk id="33" creationId="{C65596E5-4079-6978-3645-503DB3697B3A}"/>
          </ac:spMkLst>
        </pc:spChg>
        <pc:spChg chg="mod">
          <ac:chgData name="Stuart C Wilde MBE" userId="effe1fc91cccb1d5" providerId="LiveId" clId="{0B7434C0-F6C9-5341-B016-8AA67EE59543}" dt="2023-12-07T16:43:50.040" v="1837" actId="1076"/>
          <ac:spMkLst>
            <pc:docMk/>
            <pc:sldMk cId="3486815691" sldId="394"/>
            <ac:spMk id="34" creationId="{B8DFB288-6C16-1336-096F-2F25CBBC9C74}"/>
          </ac:spMkLst>
        </pc:spChg>
        <pc:spChg chg="mod">
          <ac:chgData name="Stuart C Wilde MBE" userId="effe1fc91cccb1d5" providerId="LiveId" clId="{0B7434C0-F6C9-5341-B016-8AA67EE59543}" dt="2023-12-07T16:43:50.040" v="1837" actId="1076"/>
          <ac:spMkLst>
            <pc:docMk/>
            <pc:sldMk cId="3486815691" sldId="394"/>
            <ac:spMk id="41" creationId="{331F4AA5-D6FB-8FCD-2083-9583B08A97C9}"/>
          </ac:spMkLst>
        </pc:spChg>
        <pc:spChg chg="mod">
          <ac:chgData name="Stuart C Wilde MBE" userId="effe1fc91cccb1d5" providerId="LiveId" clId="{0B7434C0-F6C9-5341-B016-8AA67EE59543}" dt="2023-12-07T16:43:50.040" v="1837" actId="1076"/>
          <ac:spMkLst>
            <pc:docMk/>
            <pc:sldMk cId="3486815691" sldId="394"/>
            <ac:spMk id="42" creationId="{F4460B11-E4F7-6C5C-34B7-79D7D6C1E54A}"/>
          </ac:spMkLst>
        </pc:spChg>
        <pc:spChg chg="mod">
          <ac:chgData name="Stuart C Wilde MBE" userId="effe1fc91cccb1d5" providerId="LiveId" clId="{0B7434C0-F6C9-5341-B016-8AA67EE59543}" dt="2023-12-07T16:43:50.040" v="1837" actId="1076"/>
          <ac:spMkLst>
            <pc:docMk/>
            <pc:sldMk cId="3486815691" sldId="394"/>
            <ac:spMk id="52" creationId="{0B401F19-F098-F1AE-49D5-CF342126B2F2}"/>
          </ac:spMkLst>
        </pc:spChg>
        <pc:spChg chg="mod">
          <ac:chgData name="Stuart C Wilde MBE" userId="effe1fc91cccb1d5" providerId="LiveId" clId="{0B7434C0-F6C9-5341-B016-8AA67EE59543}" dt="2023-12-07T16:43:50.040" v="1837" actId="1076"/>
          <ac:spMkLst>
            <pc:docMk/>
            <pc:sldMk cId="3486815691" sldId="394"/>
            <ac:spMk id="53" creationId="{AC975E98-58BF-20D6-B235-8D354B9961DE}"/>
          </ac:spMkLst>
        </pc:spChg>
        <pc:spChg chg="mod">
          <ac:chgData name="Stuart C Wilde MBE" userId="effe1fc91cccb1d5" providerId="LiveId" clId="{0B7434C0-F6C9-5341-B016-8AA67EE59543}" dt="2023-12-07T16:43:50.040" v="1837" actId="1076"/>
          <ac:spMkLst>
            <pc:docMk/>
            <pc:sldMk cId="3486815691" sldId="394"/>
            <ac:spMk id="54" creationId="{98567D14-0028-C0E0-39D0-64E706347B05}"/>
          </ac:spMkLst>
        </pc:spChg>
        <pc:spChg chg="mod">
          <ac:chgData name="Stuart C Wilde MBE" userId="effe1fc91cccb1d5" providerId="LiveId" clId="{0B7434C0-F6C9-5341-B016-8AA67EE59543}" dt="2023-12-07T16:43:50.040" v="1837" actId="1076"/>
          <ac:spMkLst>
            <pc:docMk/>
            <pc:sldMk cId="3486815691" sldId="394"/>
            <ac:spMk id="62" creationId="{0C771306-FC59-394D-30AE-57D66E1B5CBB}"/>
          </ac:spMkLst>
        </pc:spChg>
        <pc:spChg chg="mod">
          <ac:chgData name="Stuart C Wilde MBE" userId="effe1fc91cccb1d5" providerId="LiveId" clId="{0B7434C0-F6C9-5341-B016-8AA67EE59543}" dt="2023-12-07T16:43:50.040" v="1837" actId="1076"/>
          <ac:spMkLst>
            <pc:docMk/>
            <pc:sldMk cId="3486815691" sldId="394"/>
            <ac:spMk id="63" creationId="{2C461BAA-73CB-C0A5-C38B-1668D20C8511}"/>
          </ac:spMkLst>
        </pc:spChg>
        <pc:picChg chg="mod">
          <ac:chgData name="Stuart C Wilde MBE" userId="effe1fc91cccb1d5" providerId="LiveId" clId="{0B7434C0-F6C9-5341-B016-8AA67EE59543}" dt="2023-12-07T16:43:50.040" v="1837" actId="1076"/>
          <ac:picMkLst>
            <pc:docMk/>
            <pc:sldMk cId="3486815691" sldId="394"/>
            <ac:picMk id="3" creationId="{FD979917-B92F-2C71-00EC-D4234924B9A3}"/>
          </ac:picMkLst>
        </pc:picChg>
        <pc:picChg chg="mod">
          <ac:chgData name="Stuart C Wilde MBE" userId="effe1fc91cccb1d5" providerId="LiveId" clId="{0B7434C0-F6C9-5341-B016-8AA67EE59543}" dt="2023-12-07T16:43:50.040" v="1837" actId="1076"/>
          <ac:picMkLst>
            <pc:docMk/>
            <pc:sldMk cId="3486815691" sldId="394"/>
            <ac:picMk id="6" creationId="{FB6797FC-B4D9-EC94-0A42-4E2437B24B91}"/>
          </ac:picMkLst>
        </pc:picChg>
        <pc:picChg chg="mod">
          <ac:chgData name="Stuart C Wilde MBE" userId="effe1fc91cccb1d5" providerId="LiveId" clId="{0B7434C0-F6C9-5341-B016-8AA67EE59543}" dt="2023-12-07T16:43:50.040" v="1837" actId="1076"/>
          <ac:picMkLst>
            <pc:docMk/>
            <pc:sldMk cId="3486815691" sldId="394"/>
            <ac:picMk id="65" creationId="{7DAD35EF-A433-A9DF-4577-C25A51C27A8E}"/>
          </ac:picMkLst>
        </pc:picChg>
        <pc:cxnChg chg="del">
          <ac:chgData name="Stuart C Wilde MBE" userId="effe1fc91cccb1d5" providerId="LiveId" clId="{0B7434C0-F6C9-5341-B016-8AA67EE59543}" dt="2023-12-05T20:00:22.185" v="488" actId="478"/>
          <ac:cxnSpMkLst>
            <pc:docMk/>
            <pc:sldMk cId="3486815691" sldId="394"/>
            <ac:cxnSpMk id="8" creationId="{50060E80-F1C3-4E50-B873-7CFDEEA90049}"/>
          </ac:cxnSpMkLst>
        </pc:cxnChg>
        <pc:cxnChg chg="del">
          <ac:chgData name="Stuart C Wilde MBE" userId="effe1fc91cccb1d5" providerId="LiveId" clId="{0B7434C0-F6C9-5341-B016-8AA67EE59543}" dt="2023-12-05T20:00:22.185" v="488" actId="478"/>
          <ac:cxnSpMkLst>
            <pc:docMk/>
            <pc:sldMk cId="3486815691" sldId="394"/>
            <ac:cxnSpMk id="9" creationId="{01C52B09-2839-4160-A3C1-6BB201E5D53A}"/>
          </ac:cxnSpMkLst>
        </pc:cxnChg>
        <pc:cxnChg chg="del">
          <ac:chgData name="Stuart C Wilde MBE" userId="effe1fc91cccb1d5" providerId="LiveId" clId="{0B7434C0-F6C9-5341-B016-8AA67EE59543}" dt="2023-12-05T20:00:22.185" v="488" actId="478"/>
          <ac:cxnSpMkLst>
            <pc:docMk/>
            <pc:sldMk cId="3486815691" sldId="394"/>
            <ac:cxnSpMk id="10" creationId="{FC6C2AB6-E695-4520-9F38-6B6A0DE36B04}"/>
          </ac:cxnSpMkLst>
        </pc:cxnChg>
        <pc:cxnChg chg="del">
          <ac:chgData name="Stuart C Wilde MBE" userId="effe1fc91cccb1d5" providerId="LiveId" clId="{0B7434C0-F6C9-5341-B016-8AA67EE59543}" dt="2023-12-05T20:00:22.185" v="488" actId="478"/>
          <ac:cxnSpMkLst>
            <pc:docMk/>
            <pc:sldMk cId="3486815691" sldId="394"/>
            <ac:cxnSpMk id="11" creationId="{8F28B946-C7F6-4BF4-9E0C-3FACB97B07C7}"/>
          </ac:cxnSpMkLst>
        </pc:cxnChg>
        <pc:cxnChg chg="mod">
          <ac:chgData name="Stuart C Wilde MBE" userId="effe1fc91cccb1d5" providerId="LiveId" clId="{0B7434C0-F6C9-5341-B016-8AA67EE59543}" dt="2023-12-07T16:43:50.040" v="1837" actId="1076"/>
          <ac:cxnSpMkLst>
            <pc:docMk/>
            <pc:sldMk cId="3486815691" sldId="394"/>
            <ac:cxnSpMk id="20" creationId="{0D480BBC-9203-13FB-F305-E910ADAD3F55}"/>
          </ac:cxnSpMkLst>
        </pc:cxnChg>
        <pc:cxnChg chg="mod">
          <ac:chgData name="Stuart C Wilde MBE" userId="effe1fc91cccb1d5" providerId="LiveId" clId="{0B7434C0-F6C9-5341-B016-8AA67EE59543}" dt="2023-12-07T16:43:50.040" v="1837" actId="1076"/>
          <ac:cxnSpMkLst>
            <pc:docMk/>
            <pc:sldMk cId="3486815691" sldId="394"/>
            <ac:cxnSpMk id="27" creationId="{6E8F9798-504A-ACC0-FDE3-0F78A7972D10}"/>
          </ac:cxnSpMkLst>
        </pc:cxnChg>
        <pc:cxnChg chg="mod">
          <ac:chgData name="Stuart C Wilde MBE" userId="effe1fc91cccb1d5" providerId="LiveId" clId="{0B7434C0-F6C9-5341-B016-8AA67EE59543}" dt="2023-12-07T16:43:50.040" v="1837" actId="1076"/>
          <ac:cxnSpMkLst>
            <pc:docMk/>
            <pc:sldMk cId="3486815691" sldId="394"/>
            <ac:cxnSpMk id="35" creationId="{C5C06A45-DADA-1876-35C6-3C72A08DD70A}"/>
          </ac:cxnSpMkLst>
        </pc:cxnChg>
        <pc:cxnChg chg="mod">
          <ac:chgData name="Stuart C Wilde MBE" userId="effe1fc91cccb1d5" providerId="LiveId" clId="{0B7434C0-F6C9-5341-B016-8AA67EE59543}" dt="2023-12-07T16:43:50.040" v="1837" actId="1076"/>
          <ac:cxnSpMkLst>
            <pc:docMk/>
            <pc:sldMk cId="3486815691" sldId="394"/>
            <ac:cxnSpMk id="43" creationId="{BA5E0C3B-2FBB-D6BC-0C77-C77F932D18F3}"/>
          </ac:cxnSpMkLst>
        </pc:cxnChg>
        <pc:cxnChg chg="mod">
          <ac:chgData name="Stuart C Wilde MBE" userId="effe1fc91cccb1d5" providerId="LiveId" clId="{0B7434C0-F6C9-5341-B016-8AA67EE59543}" dt="2023-12-07T16:43:50.040" v="1837" actId="1076"/>
          <ac:cxnSpMkLst>
            <pc:docMk/>
            <pc:sldMk cId="3486815691" sldId="394"/>
            <ac:cxnSpMk id="57" creationId="{21C9FEB8-D9A9-46AD-9A17-B46BD371E9FF}"/>
          </ac:cxnSpMkLst>
        </pc:cxnChg>
        <pc:cxnChg chg="mod">
          <ac:chgData name="Stuart C Wilde MBE" userId="effe1fc91cccb1d5" providerId="LiveId" clId="{0B7434C0-F6C9-5341-B016-8AA67EE59543}" dt="2023-12-07T16:43:50.040" v="1837" actId="1076"/>
          <ac:cxnSpMkLst>
            <pc:docMk/>
            <pc:sldMk cId="3486815691" sldId="394"/>
            <ac:cxnSpMk id="66" creationId="{9073293C-E2E6-B977-68DC-6371D2774BE2}"/>
          </ac:cxnSpMkLst>
        </pc:cxnChg>
      </pc:sldChg>
      <pc:sldChg chg="addSp delSp modSp mod">
        <pc:chgData name="Stuart C Wilde MBE" userId="effe1fc91cccb1d5" providerId="LiveId" clId="{0B7434C0-F6C9-5341-B016-8AA67EE59543}" dt="2023-12-07T16:43:59.285" v="1838" actId="1076"/>
        <pc:sldMkLst>
          <pc:docMk/>
          <pc:sldMk cId="1116673399" sldId="395"/>
        </pc:sldMkLst>
        <pc:spChg chg="add mod">
          <ac:chgData name="Stuart C Wilde MBE" userId="effe1fc91cccb1d5" providerId="LiveId" clId="{0B7434C0-F6C9-5341-B016-8AA67EE59543}" dt="2023-12-05T20:25:34.651" v="1264" actId="20577"/>
          <ac:spMkLst>
            <pc:docMk/>
            <pc:sldMk cId="1116673399" sldId="395"/>
            <ac:spMk id="2" creationId="{49C6D8A6-8FBB-8493-E62D-C80A59DD0548}"/>
          </ac:spMkLst>
        </pc:spChg>
        <pc:spChg chg="del">
          <ac:chgData name="Stuart C Wilde MBE" userId="effe1fc91cccb1d5" providerId="LiveId" clId="{0B7434C0-F6C9-5341-B016-8AA67EE59543}" dt="2023-12-05T20:00:27.687" v="489" actId="478"/>
          <ac:spMkLst>
            <pc:docMk/>
            <pc:sldMk cId="1116673399" sldId="395"/>
            <ac:spMk id="4" creationId="{60735DC8-A105-4BD0-A57F-2FFC38AECE84}"/>
          </ac:spMkLst>
        </pc:spChg>
        <pc:spChg chg="mod">
          <ac:chgData name="Stuart C Wilde MBE" userId="effe1fc91cccb1d5" providerId="LiveId" clId="{0B7434C0-F6C9-5341-B016-8AA67EE59543}" dt="2023-12-07T16:43:59.285" v="1838" actId="1076"/>
          <ac:spMkLst>
            <pc:docMk/>
            <pc:sldMk cId="1116673399" sldId="395"/>
            <ac:spMk id="13" creationId="{B773A3A9-133B-B7E4-912A-002CFD960D3A}"/>
          </ac:spMkLst>
        </pc:spChg>
        <pc:spChg chg="del">
          <ac:chgData name="Stuart C Wilde MBE" userId="effe1fc91cccb1d5" providerId="LiveId" clId="{0B7434C0-F6C9-5341-B016-8AA67EE59543}" dt="2023-12-05T20:00:27.687" v="489" actId="478"/>
          <ac:spMkLst>
            <pc:docMk/>
            <pc:sldMk cId="1116673399" sldId="395"/>
            <ac:spMk id="14" creationId="{8F43C2BE-FC11-4556-86F2-8EE2FBBF10D2}"/>
          </ac:spMkLst>
        </pc:spChg>
        <pc:spChg chg="mod">
          <ac:chgData name="Stuart C Wilde MBE" userId="effe1fc91cccb1d5" providerId="LiveId" clId="{0B7434C0-F6C9-5341-B016-8AA67EE59543}" dt="2023-12-07T16:43:59.285" v="1838" actId="1076"/>
          <ac:spMkLst>
            <pc:docMk/>
            <pc:sldMk cId="1116673399" sldId="395"/>
            <ac:spMk id="15" creationId="{B1829252-3D33-364C-DE7B-BB53233C8F14}"/>
          </ac:spMkLst>
        </pc:spChg>
        <pc:spChg chg="mod">
          <ac:chgData name="Stuart C Wilde MBE" userId="effe1fc91cccb1d5" providerId="LiveId" clId="{0B7434C0-F6C9-5341-B016-8AA67EE59543}" dt="2023-12-07T16:43:59.285" v="1838" actId="1076"/>
          <ac:spMkLst>
            <pc:docMk/>
            <pc:sldMk cId="1116673399" sldId="395"/>
            <ac:spMk id="18" creationId="{6E1D2791-73E1-26BC-8997-96077EBFBB7B}"/>
          </ac:spMkLst>
        </pc:spChg>
        <pc:spChg chg="mod">
          <ac:chgData name="Stuart C Wilde MBE" userId="effe1fc91cccb1d5" providerId="LiveId" clId="{0B7434C0-F6C9-5341-B016-8AA67EE59543}" dt="2023-12-07T16:43:59.285" v="1838" actId="1076"/>
          <ac:spMkLst>
            <pc:docMk/>
            <pc:sldMk cId="1116673399" sldId="395"/>
            <ac:spMk id="19" creationId="{71A43FF2-6A7A-FC0C-05C1-AFC0B4ABF4F3}"/>
          </ac:spMkLst>
        </pc:spChg>
        <pc:spChg chg="mod">
          <ac:chgData name="Stuart C Wilde MBE" userId="effe1fc91cccb1d5" providerId="LiveId" clId="{0B7434C0-F6C9-5341-B016-8AA67EE59543}" dt="2023-12-07T16:43:59.285" v="1838" actId="1076"/>
          <ac:spMkLst>
            <pc:docMk/>
            <pc:sldMk cId="1116673399" sldId="395"/>
            <ac:spMk id="23" creationId="{9899B22A-0847-3B21-BC73-BCC3F5FC9C64}"/>
          </ac:spMkLst>
        </pc:spChg>
        <pc:spChg chg="mod">
          <ac:chgData name="Stuart C Wilde MBE" userId="effe1fc91cccb1d5" providerId="LiveId" clId="{0B7434C0-F6C9-5341-B016-8AA67EE59543}" dt="2023-12-07T16:43:59.285" v="1838" actId="1076"/>
          <ac:spMkLst>
            <pc:docMk/>
            <pc:sldMk cId="1116673399" sldId="395"/>
            <ac:spMk id="24" creationId="{6309C613-92E5-F2EF-C51B-B60B79F81430}"/>
          </ac:spMkLst>
        </pc:spChg>
        <pc:spChg chg="del">
          <ac:chgData name="Stuart C Wilde MBE" userId="effe1fc91cccb1d5" providerId="LiveId" clId="{0B7434C0-F6C9-5341-B016-8AA67EE59543}" dt="2023-12-05T20:00:27.687" v="489" actId="478"/>
          <ac:spMkLst>
            <pc:docMk/>
            <pc:sldMk cId="1116673399" sldId="395"/>
            <ac:spMk id="25" creationId="{F54BD576-CC82-43DA-A008-C28EF60A448A}"/>
          </ac:spMkLst>
        </pc:spChg>
        <pc:spChg chg="mod">
          <ac:chgData name="Stuart C Wilde MBE" userId="effe1fc91cccb1d5" providerId="LiveId" clId="{0B7434C0-F6C9-5341-B016-8AA67EE59543}" dt="2023-12-07T16:43:59.285" v="1838" actId="1076"/>
          <ac:spMkLst>
            <pc:docMk/>
            <pc:sldMk cId="1116673399" sldId="395"/>
            <ac:spMk id="26" creationId="{CC3C1C82-7390-9F39-C8DD-1656CF92954F}"/>
          </ac:spMkLst>
        </pc:spChg>
        <pc:spChg chg="mod">
          <ac:chgData name="Stuart C Wilde MBE" userId="effe1fc91cccb1d5" providerId="LiveId" clId="{0B7434C0-F6C9-5341-B016-8AA67EE59543}" dt="2023-12-07T16:43:59.285" v="1838" actId="1076"/>
          <ac:spMkLst>
            <pc:docMk/>
            <pc:sldMk cId="1116673399" sldId="395"/>
            <ac:spMk id="28" creationId="{DD661F6A-5BE4-557E-318E-469F6557BB7B}"/>
          </ac:spMkLst>
        </pc:spChg>
        <pc:spChg chg="del">
          <ac:chgData name="Stuart C Wilde MBE" userId="effe1fc91cccb1d5" providerId="LiveId" clId="{0B7434C0-F6C9-5341-B016-8AA67EE59543}" dt="2023-12-05T20:25:37.555" v="1265" actId="478"/>
          <ac:spMkLst>
            <pc:docMk/>
            <pc:sldMk cId="1116673399" sldId="395"/>
            <ac:spMk id="29" creationId="{C5A8C257-B6E4-D850-0685-E36894744DCB}"/>
          </ac:spMkLst>
        </pc:spChg>
        <pc:spChg chg="mod">
          <ac:chgData name="Stuart C Wilde MBE" userId="effe1fc91cccb1d5" providerId="LiveId" clId="{0B7434C0-F6C9-5341-B016-8AA67EE59543}" dt="2023-12-07T16:43:59.285" v="1838" actId="1076"/>
          <ac:spMkLst>
            <pc:docMk/>
            <pc:sldMk cId="1116673399" sldId="395"/>
            <ac:spMk id="31" creationId="{69553A4A-A453-5386-4E07-8505477239FE}"/>
          </ac:spMkLst>
        </pc:spChg>
        <pc:spChg chg="mod">
          <ac:chgData name="Stuart C Wilde MBE" userId="effe1fc91cccb1d5" providerId="LiveId" clId="{0B7434C0-F6C9-5341-B016-8AA67EE59543}" dt="2023-12-07T16:43:59.285" v="1838" actId="1076"/>
          <ac:spMkLst>
            <pc:docMk/>
            <pc:sldMk cId="1116673399" sldId="395"/>
            <ac:spMk id="32" creationId="{E430DEF7-4C85-B10F-0BDF-F83D4BFB612B}"/>
          </ac:spMkLst>
        </pc:spChg>
        <pc:spChg chg="mod">
          <ac:chgData name="Stuart C Wilde MBE" userId="effe1fc91cccb1d5" providerId="LiveId" clId="{0B7434C0-F6C9-5341-B016-8AA67EE59543}" dt="2023-12-07T16:43:59.285" v="1838" actId="1076"/>
          <ac:spMkLst>
            <pc:docMk/>
            <pc:sldMk cId="1116673399" sldId="395"/>
            <ac:spMk id="33" creationId="{C65596E5-4079-6978-3645-503DB3697B3A}"/>
          </ac:spMkLst>
        </pc:spChg>
        <pc:spChg chg="mod">
          <ac:chgData name="Stuart C Wilde MBE" userId="effe1fc91cccb1d5" providerId="LiveId" clId="{0B7434C0-F6C9-5341-B016-8AA67EE59543}" dt="2023-12-07T16:43:59.285" v="1838" actId="1076"/>
          <ac:spMkLst>
            <pc:docMk/>
            <pc:sldMk cId="1116673399" sldId="395"/>
            <ac:spMk id="34" creationId="{B8DFB288-6C16-1336-096F-2F25CBBC9C74}"/>
          </ac:spMkLst>
        </pc:spChg>
        <pc:spChg chg="mod">
          <ac:chgData name="Stuart C Wilde MBE" userId="effe1fc91cccb1d5" providerId="LiveId" clId="{0B7434C0-F6C9-5341-B016-8AA67EE59543}" dt="2023-12-07T16:43:59.285" v="1838" actId="1076"/>
          <ac:spMkLst>
            <pc:docMk/>
            <pc:sldMk cId="1116673399" sldId="395"/>
            <ac:spMk id="36" creationId="{913DF381-1D8E-4DF4-CAA2-E3827F29ADC3}"/>
          </ac:spMkLst>
        </pc:spChg>
        <pc:spChg chg="mod">
          <ac:chgData name="Stuart C Wilde MBE" userId="effe1fc91cccb1d5" providerId="LiveId" clId="{0B7434C0-F6C9-5341-B016-8AA67EE59543}" dt="2023-12-07T16:43:59.285" v="1838" actId="1076"/>
          <ac:spMkLst>
            <pc:docMk/>
            <pc:sldMk cId="1116673399" sldId="395"/>
            <ac:spMk id="37" creationId="{35F63E98-BAB2-FB2A-4759-9C84870237C2}"/>
          </ac:spMkLst>
        </pc:spChg>
        <pc:spChg chg="mod">
          <ac:chgData name="Stuart C Wilde MBE" userId="effe1fc91cccb1d5" providerId="LiveId" clId="{0B7434C0-F6C9-5341-B016-8AA67EE59543}" dt="2023-12-07T16:43:59.285" v="1838" actId="1076"/>
          <ac:spMkLst>
            <pc:docMk/>
            <pc:sldMk cId="1116673399" sldId="395"/>
            <ac:spMk id="46" creationId="{E328E04A-A10F-D9B0-7109-6C1232CBB3A7}"/>
          </ac:spMkLst>
        </pc:spChg>
        <pc:picChg chg="mod">
          <ac:chgData name="Stuart C Wilde MBE" userId="effe1fc91cccb1d5" providerId="LiveId" clId="{0B7434C0-F6C9-5341-B016-8AA67EE59543}" dt="2023-12-07T16:43:59.285" v="1838" actId="1076"/>
          <ac:picMkLst>
            <pc:docMk/>
            <pc:sldMk cId="1116673399" sldId="395"/>
            <ac:picMk id="5" creationId="{CA6DC921-1C03-AA41-DF34-E5B258C97120}"/>
          </ac:picMkLst>
        </pc:picChg>
        <pc:picChg chg="mod">
          <ac:chgData name="Stuart C Wilde MBE" userId="effe1fc91cccb1d5" providerId="LiveId" clId="{0B7434C0-F6C9-5341-B016-8AA67EE59543}" dt="2023-12-07T16:43:59.285" v="1838" actId="1076"/>
          <ac:picMkLst>
            <pc:docMk/>
            <pc:sldMk cId="1116673399" sldId="395"/>
            <ac:picMk id="17" creationId="{A316087F-F884-89F0-6D68-33185AEA6BC3}"/>
          </ac:picMkLst>
        </pc:picChg>
        <pc:picChg chg="mod">
          <ac:chgData name="Stuart C Wilde MBE" userId="effe1fc91cccb1d5" providerId="LiveId" clId="{0B7434C0-F6C9-5341-B016-8AA67EE59543}" dt="2023-12-07T16:43:59.285" v="1838" actId="1076"/>
          <ac:picMkLst>
            <pc:docMk/>
            <pc:sldMk cId="1116673399" sldId="395"/>
            <ac:picMk id="48" creationId="{7B119EA7-AB69-950E-37BC-CF02BD7F8150}"/>
          </ac:picMkLst>
        </pc:picChg>
        <pc:picChg chg="mod">
          <ac:chgData name="Stuart C Wilde MBE" userId="effe1fc91cccb1d5" providerId="LiveId" clId="{0B7434C0-F6C9-5341-B016-8AA67EE59543}" dt="2023-12-07T16:43:59.285" v="1838" actId="1076"/>
          <ac:picMkLst>
            <pc:docMk/>
            <pc:sldMk cId="1116673399" sldId="395"/>
            <ac:picMk id="59" creationId="{68155964-3D19-8930-DF30-49E28663ECB2}"/>
          </ac:picMkLst>
        </pc:picChg>
        <pc:cxnChg chg="del">
          <ac:chgData name="Stuart C Wilde MBE" userId="effe1fc91cccb1d5" providerId="LiveId" clId="{0B7434C0-F6C9-5341-B016-8AA67EE59543}" dt="2023-12-05T20:00:27.687" v="489" actId="478"/>
          <ac:cxnSpMkLst>
            <pc:docMk/>
            <pc:sldMk cId="1116673399" sldId="395"/>
            <ac:cxnSpMk id="8" creationId="{50060E80-F1C3-4E50-B873-7CFDEEA90049}"/>
          </ac:cxnSpMkLst>
        </pc:cxnChg>
        <pc:cxnChg chg="del">
          <ac:chgData name="Stuart C Wilde MBE" userId="effe1fc91cccb1d5" providerId="LiveId" clId="{0B7434C0-F6C9-5341-B016-8AA67EE59543}" dt="2023-12-05T20:00:27.687" v="489" actId="478"/>
          <ac:cxnSpMkLst>
            <pc:docMk/>
            <pc:sldMk cId="1116673399" sldId="395"/>
            <ac:cxnSpMk id="9" creationId="{01C52B09-2839-4160-A3C1-6BB201E5D53A}"/>
          </ac:cxnSpMkLst>
        </pc:cxnChg>
        <pc:cxnChg chg="del">
          <ac:chgData name="Stuart C Wilde MBE" userId="effe1fc91cccb1d5" providerId="LiveId" clId="{0B7434C0-F6C9-5341-B016-8AA67EE59543}" dt="2023-12-05T20:00:27.687" v="489" actId="478"/>
          <ac:cxnSpMkLst>
            <pc:docMk/>
            <pc:sldMk cId="1116673399" sldId="395"/>
            <ac:cxnSpMk id="10" creationId="{FC6C2AB6-E695-4520-9F38-6B6A0DE36B04}"/>
          </ac:cxnSpMkLst>
        </pc:cxnChg>
        <pc:cxnChg chg="del">
          <ac:chgData name="Stuart C Wilde MBE" userId="effe1fc91cccb1d5" providerId="LiveId" clId="{0B7434C0-F6C9-5341-B016-8AA67EE59543}" dt="2023-12-05T20:00:27.687" v="489" actId="478"/>
          <ac:cxnSpMkLst>
            <pc:docMk/>
            <pc:sldMk cId="1116673399" sldId="395"/>
            <ac:cxnSpMk id="11" creationId="{8F28B946-C7F6-4BF4-9E0C-3FACB97B07C7}"/>
          </ac:cxnSpMkLst>
        </pc:cxnChg>
        <pc:cxnChg chg="mod">
          <ac:chgData name="Stuart C Wilde MBE" userId="effe1fc91cccb1d5" providerId="LiveId" clId="{0B7434C0-F6C9-5341-B016-8AA67EE59543}" dt="2023-12-07T16:43:59.285" v="1838" actId="1076"/>
          <ac:cxnSpMkLst>
            <pc:docMk/>
            <pc:sldMk cId="1116673399" sldId="395"/>
            <ac:cxnSpMk id="20" creationId="{0D480BBC-9203-13FB-F305-E910ADAD3F55}"/>
          </ac:cxnSpMkLst>
        </pc:cxnChg>
        <pc:cxnChg chg="mod">
          <ac:chgData name="Stuart C Wilde MBE" userId="effe1fc91cccb1d5" providerId="LiveId" clId="{0B7434C0-F6C9-5341-B016-8AA67EE59543}" dt="2023-12-07T16:43:59.285" v="1838" actId="1076"/>
          <ac:cxnSpMkLst>
            <pc:docMk/>
            <pc:sldMk cId="1116673399" sldId="395"/>
            <ac:cxnSpMk id="21" creationId="{7E3CF850-1FC5-F2BC-0472-35F8A8538391}"/>
          </ac:cxnSpMkLst>
        </pc:cxnChg>
        <pc:cxnChg chg="mod">
          <ac:chgData name="Stuart C Wilde MBE" userId="effe1fc91cccb1d5" providerId="LiveId" clId="{0B7434C0-F6C9-5341-B016-8AA67EE59543}" dt="2023-12-07T16:43:59.285" v="1838" actId="1076"/>
          <ac:cxnSpMkLst>
            <pc:docMk/>
            <pc:sldMk cId="1116673399" sldId="395"/>
            <ac:cxnSpMk id="22" creationId="{20050B47-E700-6066-073D-0603E39F6831}"/>
          </ac:cxnSpMkLst>
        </pc:cxnChg>
        <pc:cxnChg chg="mod">
          <ac:chgData name="Stuart C Wilde MBE" userId="effe1fc91cccb1d5" providerId="LiveId" clId="{0B7434C0-F6C9-5341-B016-8AA67EE59543}" dt="2023-12-07T16:43:59.285" v="1838" actId="1076"/>
          <ac:cxnSpMkLst>
            <pc:docMk/>
            <pc:sldMk cId="1116673399" sldId="395"/>
            <ac:cxnSpMk id="27" creationId="{6E8F9798-504A-ACC0-FDE3-0F78A7972D10}"/>
          </ac:cxnSpMkLst>
        </pc:cxnChg>
        <pc:cxnChg chg="mod">
          <ac:chgData name="Stuart C Wilde MBE" userId="effe1fc91cccb1d5" providerId="LiveId" clId="{0B7434C0-F6C9-5341-B016-8AA67EE59543}" dt="2023-12-07T16:43:59.285" v="1838" actId="1076"/>
          <ac:cxnSpMkLst>
            <pc:docMk/>
            <pc:sldMk cId="1116673399" sldId="395"/>
            <ac:cxnSpMk id="30" creationId="{1401032D-67CE-5F27-413B-8A646DC3C5CE}"/>
          </ac:cxnSpMkLst>
        </pc:cxnChg>
        <pc:cxnChg chg="mod">
          <ac:chgData name="Stuart C Wilde MBE" userId="effe1fc91cccb1d5" providerId="LiveId" clId="{0B7434C0-F6C9-5341-B016-8AA67EE59543}" dt="2023-12-07T16:43:59.285" v="1838" actId="1076"/>
          <ac:cxnSpMkLst>
            <pc:docMk/>
            <pc:sldMk cId="1116673399" sldId="395"/>
            <ac:cxnSpMk id="35" creationId="{C5C06A45-DADA-1876-35C6-3C72A08DD70A}"/>
          </ac:cxnSpMkLst>
        </pc:cxnChg>
        <pc:cxnChg chg="mod">
          <ac:chgData name="Stuart C Wilde MBE" userId="effe1fc91cccb1d5" providerId="LiveId" clId="{0B7434C0-F6C9-5341-B016-8AA67EE59543}" dt="2023-12-07T16:43:59.285" v="1838" actId="1076"/>
          <ac:cxnSpMkLst>
            <pc:docMk/>
            <pc:sldMk cId="1116673399" sldId="395"/>
            <ac:cxnSpMk id="38" creationId="{EBDD8B46-812C-569F-B89F-2F982751400A}"/>
          </ac:cxnSpMkLst>
        </pc:cxnChg>
        <pc:cxnChg chg="mod">
          <ac:chgData name="Stuart C Wilde MBE" userId="effe1fc91cccb1d5" providerId="LiveId" clId="{0B7434C0-F6C9-5341-B016-8AA67EE59543}" dt="2023-12-07T16:43:59.285" v="1838" actId="1076"/>
          <ac:cxnSpMkLst>
            <pc:docMk/>
            <pc:sldMk cId="1116673399" sldId="395"/>
            <ac:cxnSpMk id="39" creationId="{D97D585B-4194-BE04-2E3A-3C91C62B660F}"/>
          </ac:cxnSpMkLst>
        </pc:cxnChg>
        <pc:cxnChg chg="mod">
          <ac:chgData name="Stuart C Wilde MBE" userId="effe1fc91cccb1d5" providerId="LiveId" clId="{0B7434C0-F6C9-5341-B016-8AA67EE59543}" dt="2023-12-07T16:43:59.285" v="1838" actId="1076"/>
          <ac:cxnSpMkLst>
            <pc:docMk/>
            <pc:sldMk cId="1116673399" sldId="395"/>
            <ac:cxnSpMk id="44" creationId="{83110C49-E9F3-B93F-600B-53971493AAC1}"/>
          </ac:cxnSpMkLst>
        </pc:cxnChg>
        <pc:cxnChg chg="mod">
          <ac:chgData name="Stuart C Wilde MBE" userId="effe1fc91cccb1d5" providerId="LiveId" clId="{0B7434C0-F6C9-5341-B016-8AA67EE59543}" dt="2023-12-07T16:43:59.285" v="1838" actId="1076"/>
          <ac:cxnSpMkLst>
            <pc:docMk/>
            <pc:sldMk cId="1116673399" sldId="395"/>
            <ac:cxnSpMk id="45" creationId="{5C51BD23-984B-3BC2-F90F-B232502F2712}"/>
          </ac:cxnSpMkLst>
        </pc:cxnChg>
        <pc:cxnChg chg="mod">
          <ac:chgData name="Stuart C Wilde MBE" userId="effe1fc91cccb1d5" providerId="LiveId" clId="{0B7434C0-F6C9-5341-B016-8AA67EE59543}" dt="2023-12-07T16:43:59.285" v="1838" actId="1076"/>
          <ac:cxnSpMkLst>
            <pc:docMk/>
            <pc:sldMk cId="1116673399" sldId="395"/>
            <ac:cxnSpMk id="47" creationId="{9F8B71D2-D3D3-4DE1-03A4-F599DF948A0B}"/>
          </ac:cxnSpMkLst>
        </pc:cxnChg>
      </pc:sldChg>
      <pc:sldChg chg="addSp delSp modSp mod">
        <pc:chgData name="Stuart C Wilde MBE" userId="effe1fc91cccb1d5" providerId="LiveId" clId="{0B7434C0-F6C9-5341-B016-8AA67EE59543}" dt="2023-12-07T16:44:08.375" v="1839" actId="1076"/>
        <pc:sldMkLst>
          <pc:docMk/>
          <pc:sldMk cId="2203953103" sldId="396"/>
        </pc:sldMkLst>
        <pc:spChg chg="add mod">
          <ac:chgData name="Stuart C Wilde MBE" userId="effe1fc91cccb1d5" providerId="LiveId" clId="{0B7434C0-F6C9-5341-B016-8AA67EE59543}" dt="2023-12-05T20:25:46.209" v="1271" actId="20577"/>
          <ac:spMkLst>
            <pc:docMk/>
            <pc:sldMk cId="2203953103" sldId="396"/>
            <ac:spMk id="2" creationId="{246A0678-2621-5035-144A-DFC834104D9D}"/>
          </ac:spMkLst>
        </pc:spChg>
        <pc:spChg chg="del">
          <ac:chgData name="Stuart C Wilde MBE" userId="effe1fc91cccb1d5" providerId="LiveId" clId="{0B7434C0-F6C9-5341-B016-8AA67EE59543}" dt="2023-12-05T20:00:32.883" v="490" actId="478"/>
          <ac:spMkLst>
            <pc:docMk/>
            <pc:sldMk cId="2203953103" sldId="396"/>
            <ac:spMk id="4" creationId="{60735DC8-A105-4BD0-A57F-2FFC38AECE84}"/>
          </ac:spMkLst>
        </pc:spChg>
        <pc:spChg chg="mod">
          <ac:chgData name="Stuart C Wilde MBE" userId="effe1fc91cccb1d5" providerId="LiveId" clId="{0B7434C0-F6C9-5341-B016-8AA67EE59543}" dt="2023-12-07T16:44:08.375" v="1839" actId="1076"/>
          <ac:spMkLst>
            <pc:docMk/>
            <pc:sldMk cId="2203953103" sldId="396"/>
            <ac:spMk id="12" creationId="{1516020E-B0A6-E6E1-E64E-7429BCFE3F4A}"/>
          </ac:spMkLst>
        </pc:spChg>
        <pc:spChg chg="del">
          <ac:chgData name="Stuart C Wilde MBE" userId="effe1fc91cccb1d5" providerId="LiveId" clId="{0B7434C0-F6C9-5341-B016-8AA67EE59543}" dt="2023-12-05T20:00:32.883" v="490" actId="478"/>
          <ac:spMkLst>
            <pc:docMk/>
            <pc:sldMk cId="2203953103" sldId="396"/>
            <ac:spMk id="14" creationId="{8F43C2BE-FC11-4556-86F2-8EE2FBBF10D2}"/>
          </ac:spMkLst>
        </pc:spChg>
        <pc:spChg chg="mod">
          <ac:chgData name="Stuart C Wilde MBE" userId="effe1fc91cccb1d5" providerId="LiveId" clId="{0B7434C0-F6C9-5341-B016-8AA67EE59543}" dt="2023-12-07T16:44:08.375" v="1839" actId="1076"/>
          <ac:spMkLst>
            <pc:docMk/>
            <pc:sldMk cId="2203953103" sldId="396"/>
            <ac:spMk id="15" creationId="{0F64C21E-16EA-59A8-7101-5460595547D8}"/>
          </ac:spMkLst>
        </pc:spChg>
        <pc:spChg chg="mod">
          <ac:chgData name="Stuart C Wilde MBE" userId="effe1fc91cccb1d5" providerId="LiveId" clId="{0B7434C0-F6C9-5341-B016-8AA67EE59543}" dt="2023-12-07T16:44:08.375" v="1839" actId="1076"/>
          <ac:spMkLst>
            <pc:docMk/>
            <pc:sldMk cId="2203953103" sldId="396"/>
            <ac:spMk id="16" creationId="{56835687-FE39-2D52-E182-0C68D4BD0F0E}"/>
          </ac:spMkLst>
        </pc:spChg>
        <pc:spChg chg="mod">
          <ac:chgData name="Stuart C Wilde MBE" userId="effe1fc91cccb1d5" providerId="LiveId" clId="{0B7434C0-F6C9-5341-B016-8AA67EE59543}" dt="2023-12-07T16:44:08.375" v="1839" actId="1076"/>
          <ac:spMkLst>
            <pc:docMk/>
            <pc:sldMk cId="2203953103" sldId="396"/>
            <ac:spMk id="21" creationId="{89D09E5F-18CC-5DA5-4CBD-623D1090996D}"/>
          </ac:spMkLst>
        </pc:spChg>
        <pc:spChg chg="del">
          <ac:chgData name="Stuart C Wilde MBE" userId="effe1fc91cccb1d5" providerId="LiveId" clId="{0B7434C0-F6C9-5341-B016-8AA67EE59543}" dt="2023-12-05T20:00:32.883" v="490" actId="478"/>
          <ac:spMkLst>
            <pc:docMk/>
            <pc:sldMk cId="2203953103" sldId="396"/>
            <ac:spMk id="25" creationId="{F54BD576-CC82-43DA-A008-C28EF60A448A}"/>
          </ac:spMkLst>
        </pc:spChg>
        <pc:spChg chg="mod">
          <ac:chgData name="Stuart C Wilde MBE" userId="effe1fc91cccb1d5" providerId="LiveId" clId="{0B7434C0-F6C9-5341-B016-8AA67EE59543}" dt="2023-12-07T16:44:08.375" v="1839" actId="1076"/>
          <ac:spMkLst>
            <pc:docMk/>
            <pc:sldMk cId="2203953103" sldId="396"/>
            <ac:spMk id="27" creationId="{0D513DC3-9612-BEE2-9C46-61A858CAC306}"/>
          </ac:spMkLst>
        </pc:spChg>
        <pc:spChg chg="mod">
          <ac:chgData name="Stuart C Wilde MBE" userId="effe1fc91cccb1d5" providerId="LiveId" clId="{0B7434C0-F6C9-5341-B016-8AA67EE59543}" dt="2023-12-07T16:44:08.375" v="1839" actId="1076"/>
          <ac:spMkLst>
            <pc:docMk/>
            <pc:sldMk cId="2203953103" sldId="396"/>
            <ac:spMk id="28" creationId="{D61C5D8B-0C1E-03C6-6F90-7A53509818BA}"/>
          </ac:spMkLst>
        </pc:spChg>
        <pc:spChg chg="del">
          <ac:chgData name="Stuart C Wilde MBE" userId="effe1fc91cccb1d5" providerId="LiveId" clId="{0B7434C0-F6C9-5341-B016-8AA67EE59543}" dt="2023-12-05T20:25:50.855" v="1272" actId="478"/>
          <ac:spMkLst>
            <pc:docMk/>
            <pc:sldMk cId="2203953103" sldId="396"/>
            <ac:spMk id="29" creationId="{C5A8C257-B6E4-D850-0685-E36894744DCB}"/>
          </ac:spMkLst>
        </pc:spChg>
        <pc:spChg chg="mod">
          <ac:chgData name="Stuart C Wilde MBE" userId="effe1fc91cccb1d5" providerId="LiveId" clId="{0B7434C0-F6C9-5341-B016-8AA67EE59543}" dt="2023-12-07T16:44:08.375" v="1839" actId="1076"/>
          <ac:spMkLst>
            <pc:docMk/>
            <pc:sldMk cId="2203953103" sldId="396"/>
            <ac:spMk id="36" creationId="{39D44BEE-AFAF-5714-F8DB-F39DF64438CE}"/>
          </ac:spMkLst>
        </pc:spChg>
        <pc:spChg chg="mod">
          <ac:chgData name="Stuart C Wilde MBE" userId="effe1fc91cccb1d5" providerId="LiveId" clId="{0B7434C0-F6C9-5341-B016-8AA67EE59543}" dt="2023-12-07T16:44:08.375" v="1839" actId="1076"/>
          <ac:spMkLst>
            <pc:docMk/>
            <pc:sldMk cId="2203953103" sldId="396"/>
            <ac:spMk id="37" creationId="{F8D0231F-60C8-227A-DB39-538E99E50EAB}"/>
          </ac:spMkLst>
        </pc:spChg>
        <pc:spChg chg="mod">
          <ac:chgData name="Stuart C Wilde MBE" userId="effe1fc91cccb1d5" providerId="LiveId" clId="{0B7434C0-F6C9-5341-B016-8AA67EE59543}" dt="2023-12-07T16:44:08.375" v="1839" actId="1076"/>
          <ac:spMkLst>
            <pc:docMk/>
            <pc:sldMk cId="2203953103" sldId="396"/>
            <ac:spMk id="38" creationId="{8B4ACCF8-26E3-538F-C922-BB3626D5067E}"/>
          </ac:spMkLst>
        </pc:spChg>
        <pc:picChg chg="mod">
          <ac:chgData name="Stuart C Wilde MBE" userId="effe1fc91cccb1d5" providerId="LiveId" clId="{0B7434C0-F6C9-5341-B016-8AA67EE59543}" dt="2023-12-07T16:44:08.375" v="1839" actId="1076"/>
          <ac:picMkLst>
            <pc:docMk/>
            <pc:sldMk cId="2203953103" sldId="396"/>
            <ac:picMk id="5" creationId="{8C1AAE65-BF4D-5D21-DB90-B951A7657BF4}"/>
          </ac:picMkLst>
        </pc:picChg>
        <pc:picChg chg="mod">
          <ac:chgData name="Stuart C Wilde MBE" userId="effe1fc91cccb1d5" providerId="LiveId" clId="{0B7434C0-F6C9-5341-B016-8AA67EE59543}" dt="2023-12-07T16:44:08.375" v="1839" actId="1076"/>
          <ac:picMkLst>
            <pc:docMk/>
            <pc:sldMk cId="2203953103" sldId="396"/>
            <ac:picMk id="6" creationId="{E9DC46DD-B54E-452A-7312-38147D0E7B97}"/>
          </ac:picMkLst>
        </pc:picChg>
        <pc:picChg chg="mod">
          <ac:chgData name="Stuart C Wilde MBE" userId="effe1fc91cccb1d5" providerId="LiveId" clId="{0B7434C0-F6C9-5341-B016-8AA67EE59543}" dt="2023-12-07T16:44:08.375" v="1839" actId="1076"/>
          <ac:picMkLst>
            <pc:docMk/>
            <pc:sldMk cId="2203953103" sldId="396"/>
            <ac:picMk id="13" creationId="{02B0CAC1-E0A2-CC5E-6507-8422D48154A5}"/>
          </ac:picMkLst>
        </pc:picChg>
        <pc:cxnChg chg="del">
          <ac:chgData name="Stuart C Wilde MBE" userId="effe1fc91cccb1d5" providerId="LiveId" clId="{0B7434C0-F6C9-5341-B016-8AA67EE59543}" dt="2023-12-05T20:00:32.883" v="490" actId="478"/>
          <ac:cxnSpMkLst>
            <pc:docMk/>
            <pc:sldMk cId="2203953103" sldId="396"/>
            <ac:cxnSpMk id="8" creationId="{50060E80-F1C3-4E50-B873-7CFDEEA90049}"/>
          </ac:cxnSpMkLst>
        </pc:cxnChg>
        <pc:cxnChg chg="del">
          <ac:chgData name="Stuart C Wilde MBE" userId="effe1fc91cccb1d5" providerId="LiveId" clId="{0B7434C0-F6C9-5341-B016-8AA67EE59543}" dt="2023-12-05T20:00:32.883" v="490" actId="478"/>
          <ac:cxnSpMkLst>
            <pc:docMk/>
            <pc:sldMk cId="2203953103" sldId="396"/>
            <ac:cxnSpMk id="9" creationId="{01C52B09-2839-4160-A3C1-6BB201E5D53A}"/>
          </ac:cxnSpMkLst>
        </pc:cxnChg>
        <pc:cxnChg chg="del">
          <ac:chgData name="Stuart C Wilde MBE" userId="effe1fc91cccb1d5" providerId="LiveId" clId="{0B7434C0-F6C9-5341-B016-8AA67EE59543}" dt="2023-12-05T20:00:32.883" v="490" actId="478"/>
          <ac:cxnSpMkLst>
            <pc:docMk/>
            <pc:sldMk cId="2203953103" sldId="396"/>
            <ac:cxnSpMk id="10" creationId="{FC6C2AB6-E695-4520-9F38-6B6A0DE36B04}"/>
          </ac:cxnSpMkLst>
        </pc:cxnChg>
        <pc:cxnChg chg="del">
          <ac:chgData name="Stuart C Wilde MBE" userId="effe1fc91cccb1d5" providerId="LiveId" clId="{0B7434C0-F6C9-5341-B016-8AA67EE59543}" dt="2023-12-05T20:00:32.883" v="490" actId="478"/>
          <ac:cxnSpMkLst>
            <pc:docMk/>
            <pc:sldMk cId="2203953103" sldId="396"/>
            <ac:cxnSpMk id="11" creationId="{8F28B946-C7F6-4BF4-9E0C-3FACB97B07C7}"/>
          </ac:cxnSpMkLst>
        </pc:cxnChg>
        <pc:cxnChg chg="mod">
          <ac:chgData name="Stuart C Wilde MBE" userId="effe1fc91cccb1d5" providerId="LiveId" clId="{0B7434C0-F6C9-5341-B016-8AA67EE59543}" dt="2023-12-07T16:44:08.375" v="1839" actId="1076"/>
          <ac:cxnSpMkLst>
            <pc:docMk/>
            <pc:sldMk cId="2203953103" sldId="396"/>
            <ac:cxnSpMk id="17" creationId="{EF9BF419-55DC-7E69-AE4F-B9103E664DF1}"/>
          </ac:cxnSpMkLst>
        </pc:cxnChg>
        <pc:cxnChg chg="mod">
          <ac:chgData name="Stuart C Wilde MBE" userId="effe1fc91cccb1d5" providerId="LiveId" clId="{0B7434C0-F6C9-5341-B016-8AA67EE59543}" dt="2023-12-07T16:44:08.375" v="1839" actId="1076"/>
          <ac:cxnSpMkLst>
            <pc:docMk/>
            <pc:sldMk cId="2203953103" sldId="396"/>
            <ac:cxnSpMk id="22" creationId="{F04268B9-0122-AA27-2099-DFBDA9BB7E28}"/>
          </ac:cxnSpMkLst>
        </pc:cxnChg>
        <pc:cxnChg chg="mod">
          <ac:chgData name="Stuart C Wilde MBE" userId="effe1fc91cccb1d5" providerId="LiveId" clId="{0B7434C0-F6C9-5341-B016-8AA67EE59543}" dt="2023-12-07T16:44:08.375" v="1839" actId="1076"/>
          <ac:cxnSpMkLst>
            <pc:docMk/>
            <pc:sldMk cId="2203953103" sldId="396"/>
            <ac:cxnSpMk id="30" creationId="{C0C800B6-B4A1-D270-EDE7-BBC388AB560B}"/>
          </ac:cxnSpMkLst>
        </pc:cxnChg>
        <pc:cxnChg chg="mod">
          <ac:chgData name="Stuart C Wilde MBE" userId="effe1fc91cccb1d5" providerId="LiveId" clId="{0B7434C0-F6C9-5341-B016-8AA67EE59543}" dt="2023-12-07T16:44:08.375" v="1839" actId="1076"/>
          <ac:cxnSpMkLst>
            <pc:docMk/>
            <pc:sldMk cId="2203953103" sldId="396"/>
            <ac:cxnSpMk id="33" creationId="{15DA8B41-4617-AF8A-92F2-CAE02C69B636}"/>
          </ac:cxnSpMkLst>
        </pc:cxnChg>
        <pc:cxnChg chg="mod">
          <ac:chgData name="Stuart C Wilde MBE" userId="effe1fc91cccb1d5" providerId="LiveId" clId="{0B7434C0-F6C9-5341-B016-8AA67EE59543}" dt="2023-12-07T16:44:08.375" v="1839" actId="1076"/>
          <ac:cxnSpMkLst>
            <pc:docMk/>
            <pc:sldMk cId="2203953103" sldId="396"/>
            <ac:cxnSpMk id="40" creationId="{3E10F5C4-4CFD-9A7E-A3ED-61724F162989}"/>
          </ac:cxnSpMkLst>
        </pc:cxnChg>
      </pc:sldChg>
      <pc:sldChg chg="addSp delSp modSp mod">
        <pc:chgData name="Stuart C Wilde MBE" userId="effe1fc91cccb1d5" providerId="LiveId" clId="{0B7434C0-F6C9-5341-B016-8AA67EE59543}" dt="2023-12-07T16:44:20.489" v="1840" actId="1076"/>
        <pc:sldMkLst>
          <pc:docMk/>
          <pc:sldMk cId="3919662093" sldId="397"/>
        </pc:sldMkLst>
        <pc:spChg chg="add mod">
          <ac:chgData name="Stuart C Wilde MBE" userId="effe1fc91cccb1d5" providerId="LiveId" clId="{0B7434C0-F6C9-5341-B016-8AA67EE59543}" dt="2023-12-05T20:25:59.131" v="1278" actId="20577"/>
          <ac:spMkLst>
            <pc:docMk/>
            <pc:sldMk cId="3919662093" sldId="397"/>
            <ac:spMk id="2" creationId="{26483051-742B-2EAF-619C-9D49F77703D0}"/>
          </ac:spMkLst>
        </pc:spChg>
        <pc:spChg chg="mod">
          <ac:chgData name="Stuart C Wilde MBE" userId="effe1fc91cccb1d5" providerId="LiveId" clId="{0B7434C0-F6C9-5341-B016-8AA67EE59543}" dt="2023-12-07T16:44:20.489" v="1840" actId="1076"/>
          <ac:spMkLst>
            <pc:docMk/>
            <pc:sldMk cId="3919662093" sldId="397"/>
            <ac:spMk id="3" creationId="{CED10BEC-3668-A69A-201B-6A026760F532}"/>
          </ac:spMkLst>
        </pc:spChg>
        <pc:spChg chg="del">
          <ac:chgData name="Stuart C Wilde MBE" userId="effe1fc91cccb1d5" providerId="LiveId" clId="{0B7434C0-F6C9-5341-B016-8AA67EE59543}" dt="2023-12-05T20:00:38.251" v="491" actId="478"/>
          <ac:spMkLst>
            <pc:docMk/>
            <pc:sldMk cId="3919662093" sldId="397"/>
            <ac:spMk id="4" creationId="{60735DC8-A105-4BD0-A57F-2FFC38AECE84}"/>
          </ac:spMkLst>
        </pc:spChg>
        <pc:spChg chg="mod">
          <ac:chgData name="Stuart C Wilde MBE" userId="effe1fc91cccb1d5" providerId="LiveId" clId="{0B7434C0-F6C9-5341-B016-8AA67EE59543}" dt="2023-12-07T16:44:20.489" v="1840" actId="1076"/>
          <ac:spMkLst>
            <pc:docMk/>
            <pc:sldMk cId="3919662093" sldId="397"/>
            <ac:spMk id="7" creationId="{E779BC25-413C-16F4-3A7D-6EEC12B551BB}"/>
          </ac:spMkLst>
        </pc:spChg>
        <pc:spChg chg="mod">
          <ac:chgData name="Stuart C Wilde MBE" userId="effe1fc91cccb1d5" providerId="LiveId" clId="{0B7434C0-F6C9-5341-B016-8AA67EE59543}" dt="2023-12-07T16:44:20.489" v="1840" actId="1076"/>
          <ac:spMkLst>
            <pc:docMk/>
            <pc:sldMk cId="3919662093" sldId="397"/>
            <ac:spMk id="13" creationId="{602AF993-D82A-796E-8272-DAE8C1DF52A5}"/>
          </ac:spMkLst>
        </pc:spChg>
        <pc:spChg chg="del">
          <ac:chgData name="Stuart C Wilde MBE" userId="effe1fc91cccb1d5" providerId="LiveId" clId="{0B7434C0-F6C9-5341-B016-8AA67EE59543}" dt="2023-12-05T20:00:38.251" v="491" actId="478"/>
          <ac:spMkLst>
            <pc:docMk/>
            <pc:sldMk cId="3919662093" sldId="397"/>
            <ac:spMk id="14" creationId="{8F43C2BE-FC11-4556-86F2-8EE2FBBF10D2}"/>
          </ac:spMkLst>
        </pc:spChg>
        <pc:spChg chg="mod">
          <ac:chgData name="Stuart C Wilde MBE" userId="effe1fc91cccb1d5" providerId="LiveId" clId="{0B7434C0-F6C9-5341-B016-8AA67EE59543}" dt="2023-12-07T16:44:20.489" v="1840" actId="1076"/>
          <ac:spMkLst>
            <pc:docMk/>
            <pc:sldMk cId="3919662093" sldId="397"/>
            <ac:spMk id="16" creationId="{34BB6C44-2350-7568-3285-E8256E0CC46A}"/>
          </ac:spMkLst>
        </pc:spChg>
        <pc:spChg chg="mod">
          <ac:chgData name="Stuart C Wilde MBE" userId="effe1fc91cccb1d5" providerId="LiveId" clId="{0B7434C0-F6C9-5341-B016-8AA67EE59543}" dt="2023-12-07T16:44:20.489" v="1840" actId="1076"/>
          <ac:spMkLst>
            <pc:docMk/>
            <pc:sldMk cId="3919662093" sldId="397"/>
            <ac:spMk id="17" creationId="{996EB51D-3770-BF56-2670-950381EFFA21}"/>
          </ac:spMkLst>
        </pc:spChg>
        <pc:spChg chg="mod">
          <ac:chgData name="Stuart C Wilde MBE" userId="effe1fc91cccb1d5" providerId="LiveId" clId="{0B7434C0-F6C9-5341-B016-8AA67EE59543}" dt="2023-12-07T16:44:20.489" v="1840" actId="1076"/>
          <ac:spMkLst>
            <pc:docMk/>
            <pc:sldMk cId="3919662093" sldId="397"/>
            <ac:spMk id="20" creationId="{602C05F2-2690-A107-0A65-035FC2518A25}"/>
          </ac:spMkLst>
        </pc:spChg>
        <pc:spChg chg="mod">
          <ac:chgData name="Stuart C Wilde MBE" userId="effe1fc91cccb1d5" providerId="LiveId" clId="{0B7434C0-F6C9-5341-B016-8AA67EE59543}" dt="2023-12-07T16:44:20.489" v="1840" actId="1076"/>
          <ac:spMkLst>
            <pc:docMk/>
            <pc:sldMk cId="3919662093" sldId="397"/>
            <ac:spMk id="24" creationId="{48B9C425-ADB0-167C-99D9-31CC5FA355B0}"/>
          </ac:spMkLst>
        </pc:spChg>
        <pc:spChg chg="del">
          <ac:chgData name="Stuart C Wilde MBE" userId="effe1fc91cccb1d5" providerId="LiveId" clId="{0B7434C0-F6C9-5341-B016-8AA67EE59543}" dt="2023-12-05T20:00:38.251" v="491" actId="478"/>
          <ac:spMkLst>
            <pc:docMk/>
            <pc:sldMk cId="3919662093" sldId="397"/>
            <ac:spMk id="25" creationId="{F54BD576-CC82-43DA-A008-C28EF60A448A}"/>
          </ac:spMkLst>
        </pc:spChg>
        <pc:spChg chg="mod">
          <ac:chgData name="Stuart C Wilde MBE" userId="effe1fc91cccb1d5" providerId="LiveId" clId="{0B7434C0-F6C9-5341-B016-8AA67EE59543}" dt="2023-12-07T16:44:20.489" v="1840" actId="1076"/>
          <ac:spMkLst>
            <pc:docMk/>
            <pc:sldMk cId="3919662093" sldId="397"/>
            <ac:spMk id="26" creationId="{1F8574AF-966D-9A7F-A1A5-725B45FD83CD}"/>
          </ac:spMkLst>
        </pc:spChg>
        <pc:spChg chg="mod">
          <ac:chgData name="Stuart C Wilde MBE" userId="effe1fc91cccb1d5" providerId="LiveId" clId="{0B7434C0-F6C9-5341-B016-8AA67EE59543}" dt="2023-12-07T16:44:20.489" v="1840" actId="1076"/>
          <ac:spMkLst>
            <pc:docMk/>
            <pc:sldMk cId="3919662093" sldId="397"/>
            <ac:spMk id="28" creationId="{EA2A9D85-987D-1799-3323-EE2F5CB42B3D}"/>
          </ac:spMkLst>
        </pc:spChg>
        <pc:spChg chg="del">
          <ac:chgData name="Stuart C Wilde MBE" userId="effe1fc91cccb1d5" providerId="LiveId" clId="{0B7434C0-F6C9-5341-B016-8AA67EE59543}" dt="2023-12-05T20:26:02.995" v="1279" actId="478"/>
          <ac:spMkLst>
            <pc:docMk/>
            <pc:sldMk cId="3919662093" sldId="397"/>
            <ac:spMk id="29" creationId="{C5A8C257-B6E4-D850-0685-E36894744DCB}"/>
          </ac:spMkLst>
        </pc:spChg>
        <pc:spChg chg="mod">
          <ac:chgData name="Stuart C Wilde MBE" userId="effe1fc91cccb1d5" providerId="LiveId" clId="{0B7434C0-F6C9-5341-B016-8AA67EE59543}" dt="2023-12-07T16:44:20.489" v="1840" actId="1076"/>
          <ac:spMkLst>
            <pc:docMk/>
            <pc:sldMk cId="3919662093" sldId="397"/>
            <ac:spMk id="30" creationId="{96DB36DA-037F-35FA-2DEB-FCF25DCF7CB7}"/>
          </ac:spMkLst>
        </pc:spChg>
        <pc:picChg chg="mod">
          <ac:chgData name="Stuart C Wilde MBE" userId="effe1fc91cccb1d5" providerId="LiveId" clId="{0B7434C0-F6C9-5341-B016-8AA67EE59543}" dt="2023-12-07T16:44:20.489" v="1840" actId="1076"/>
          <ac:picMkLst>
            <pc:docMk/>
            <pc:sldMk cId="3919662093" sldId="397"/>
            <ac:picMk id="19" creationId="{E182E1E4-75CE-05CA-32F4-73CCD111C18A}"/>
          </ac:picMkLst>
        </pc:picChg>
        <pc:picChg chg="mod">
          <ac:chgData name="Stuart C Wilde MBE" userId="effe1fc91cccb1d5" providerId="LiveId" clId="{0B7434C0-F6C9-5341-B016-8AA67EE59543}" dt="2023-12-07T16:44:20.489" v="1840" actId="1076"/>
          <ac:picMkLst>
            <pc:docMk/>
            <pc:sldMk cId="3919662093" sldId="397"/>
            <ac:picMk id="33" creationId="{5DF5BB87-5AF4-2DCE-0325-C4DA76C52A43}"/>
          </ac:picMkLst>
        </pc:picChg>
        <pc:cxnChg chg="mod">
          <ac:chgData name="Stuart C Wilde MBE" userId="effe1fc91cccb1d5" providerId="LiveId" clId="{0B7434C0-F6C9-5341-B016-8AA67EE59543}" dt="2023-12-07T16:44:20.489" v="1840" actId="1076"/>
          <ac:cxnSpMkLst>
            <pc:docMk/>
            <pc:sldMk cId="3919662093" sldId="397"/>
            <ac:cxnSpMk id="5" creationId="{F078BF22-AB43-EDF7-85B5-A818D18142CA}"/>
          </ac:cxnSpMkLst>
        </pc:cxnChg>
        <pc:cxnChg chg="del">
          <ac:chgData name="Stuart C Wilde MBE" userId="effe1fc91cccb1d5" providerId="LiveId" clId="{0B7434C0-F6C9-5341-B016-8AA67EE59543}" dt="2023-12-05T20:00:38.251" v="491" actId="478"/>
          <ac:cxnSpMkLst>
            <pc:docMk/>
            <pc:sldMk cId="3919662093" sldId="397"/>
            <ac:cxnSpMk id="8" creationId="{50060E80-F1C3-4E50-B873-7CFDEEA90049}"/>
          </ac:cxnSpMkLst>
        </pc:cxnChg>
        <pc:cxnChg chg="del">
          <ac:chgData name="Stuart C Wilde MBE" userId="effe1fc91cccb1d5" providerId="LiveId" clId="{0B7434C0-F6C9-5341-B016-8AA67EE59543}" dt="2023-12-05T20:00:38.251" v="491" actId="478"/>
          <ac:cxnSpMkLst>
            <pc:docMk/>
            <pc:sldMk cId="3919662093" sldId="397"/>
            <ac:cxnSpMk id="9" creationId="{01C52B09-2839-4160-A3C1-6BB201E5D53A}"/>
          </ac:cxnSpMkLst>
        </pc:cxnChg>
        <pc:cxnChg chg="del">
          <ac:chgData name="Stuart C Wilde MBE" userId="effe1fc91cccb1d5" providerId="LiveId" clId="{0B7434C0-F6C9-5341-B016-8AA67EE59543}" dt="2023-12-05T20:00:38.251" v="491" actId="478"/>
          <ac:cxnSpMkLst>
            <pc:docMk/>
            <pc:sldMk cId="3919662093" sldId="397"/>
            <ac:cxnSpMk id="10" creationId="{FC6C2AB6-E695-4520-9F38-6B6A0DE36B04}"/>
          </ac:cxnSpMkLst>
        </pc:cxnChg>
        <pc:cxnChg chg="del">
          <ac:chgData name="Stuart C Wilde MBE" userId="effe1fc91cccb1d5" providerId="LiveId" clId="{0B7434C0-F6C9-5341-B016-8AA67EE59543}" dt="2023-12-05T20:00:38.251" v="491" actId="478"/>
          <ac:cxnSpMkLst>
            <pc:docMk/>
            <pc:sldMk cId="3919662093" sldId="397"/>
            <ac:cxnSpMk id="11" creationId="{8F28B946-C7F6-4BF4-9E0C-3FACB97B07C7}"/>
          </ac:cxnSpMkLst>
        </pc:cxnChg>
        <pc:cxnChg chg="mod">
          <ac:chgData name="Stuart C Wilde MBE" userId="effe1fc91cccb1d5" providerId="LiveId" clId="{0B7434C0-F6C9-5341-B016-8AA67EE59543}" dt="2023-12-07T16:44:20.489" v="1840" actId="1076"/>
          <ac:cxnSpMkLst>
            <pc:docMk/>
            <pc:sldMk cId="3919662093" sldId="397"/>
            <ac:cxnSpMk id="15" creationId="{3432C0D1-A08F-95D9-3C9E-6DA7F7B9C6AC}"/>
          </ac:cxnSpMkLst>
        </pc:cxnChg>
        <pc:cxnChg chg="mod">
          <ac:chgData name="Stuart C Wilde MBE" userId="effe1fc91cccb1d5" providerId="LiveId" clId="{0B7434C0-F6C9-5341-B016-8AA67EE59543}" dt="2023-12-07T16:44:20.489" v="1840" actId="1076"/>
          <ac:cxnSpMkLst>
            <pc:docMk/>
            <pc:sldMk cId="3919662093" sldId="397"/>
            <ac:cxnSpMk id="18" creationId="{FCE6FC88-D065-CD46-2160-CA9D76EFBE64}"/>
          </ac:cxnSpMkLst>
        </pc:cxnChg>
        <pc:cxnChg chg="mod">
          <ac:chgData name="Stuart C Wilde MBE" userId="effe1fc91cccb1d5" providerId="LiveId" clId="{0B7434C0-F6C9-5341-B016-8AA67EE59543}" dt="2023-12-07T16:44:20.489" v="1840" actId="1076"/>
          <ac:cxnSpMkLst>
            <pc:docMk/>
            <pc:sldMk cId="3919662093" sldId="397"/>
            <ac:cxnSpMk id="27" creationId="{6C5E8CC1-4729-D76A-FE50-23E67BC7A4C0}"/>
          </ac:cxnSpMkLst>
        </pc:cxnChg>
      </pc:sldChg>
      <pc:sldChg chg="addSp delSp modSp mod">
        <pc:chgData name="Stuart C Wilde MBE" userId="effe1fc91cccb1d5" providerId="LiveId" clId="{0B7434C0-F6C9-5341-B016-8AA67EE59543}" dt="2023-12-07T16:44:30.010" v="1841" actId="1076"/>
        <pc:sldMkLst>
          <pc:docMk/>
          <pc:sldMk cId="3993583602" sldId="398"/>
        </pc:sldMkLst>
        <pc:spChg chg="add mod">
          <ac:chgData name="Stuart C Wilde MBE" userId="effe1fc91cccb1d5" providerId="LiveId" clId="{0B7434C0-F6C9-5341-B016-8AA67EE59543}" dt="2023-12-05T20:26:10.562" v="1285" actId="20577"/>
          <ac:spMkLst>
            <pc:docMk/>
            <pc:sldMk cId="3993583602" sldId="398"/>
            <ac:spMk id="2" creationId="{6B1592FC-201F-063D-653A-F3FB8C657BB5}"/>
          </ac:spMkLst>
        </pc:spChg>
        <pc:spChg chg="del">
          <ac:chgData name="Stuart C Wilde MBE" userId="effe1fc91cccb1d5" providerId="LiveId" clId="{0B7434C0-F6C9-5341-B016-8AA67EE59543}" dt="2023-12-05T20:00:42.964" v="492" actId="478"/>
          <ac:spMkLst>
            <pc:docMk/>
            <pc:sldMk cId="3993583602" sldId="398"/>
            <ac:spMk id="4" creationId="{60735DC8-A105-4BD0-A57F-2FFC38AECE84}"/>
          </ac:spMkLst>
        </pc:spChg>
        <pc:spChg chg="mod">
          <ac:chgData name="Stuart C Wilde MBE" userId="effe1fc91cccb1d5" providerId="LiveId" clId="{0B7434C0-F6C9-5341-B016-8AA67EE59543}" dt="2023-12-07T16:44:30.010" v="1841" actId="1076"/>
          <ac:spMkLst>
            <pc:docMk/>
            <pc:sldMk cId="3993583602" sldId="398"/>
            <ac:spMk id="7" creationId="{17E23DC9-07ED-E96E-98A4-BD85F0999B69}"/>
          </ac:spMkLst>
        </pc:spChg>
        <pc:spChg chg="mod">
          <ac:chgData name="Stuart C Wilde MBE" userId="effe1fc91cccb1d5" providerId="LiveId" clId="{0B7434C0-F6C9-5341-B016-8AA67EE59543}" dt="2023-12-07T16:44:30.010" v="1841" actId="1076"/>
          <ac:spMkLst>
            <pc:docMk/>
            <pc:sldMk cId="3993583602" sldId="398"/>
            <ac:spMk id="13" creationId="{602AF993-D82A-796E-8272-DAE8C1DF52A5}"/>
          </ac:spMkLst>
        </pc:spChg>
        <pc:spChg chg="del">
          <ac:chgData name="Stuart C Wilde MBE" userId="effe1fc91cccb1d5" providerId="LiveId" clId="{0B7434C0-F6C9-5341-B016-8AA67EE59543}" dt="2023-12-05T20:00:42.964" v="492" actId="478"/>
          <ac:spMkLst>
            <pc:docMk/>
            <pc:sldMk cId="3993583602" sldId="398"/>
            <ac:spMk id="14" creationId="{8F43C2BE-FC11-4556-86F2-8EE2FBBF10D2}"/>
          </ac:spMkLst>
        </pc:spChg>
        <pc:spChg chg="mod">
          <ac:chgData name="Stuart C Wilde MBE" userId="effe1fc91cccb1d5" providerId="LiveId" clId="{0B7434C0-F6C9-5341-B016-8AA67EE59543}" dt="2023-12-07T16:44:30.010" v="1841" actId="1076"/>
          <ac:spMkLst>
            <pc:docMk/>
            <pc:sldMk cId="3993583602" sldId="398"/>
            <ac:spMk id="16" creationId="{34BB6C44-2350-7568-3285-E8256E0CC46A}"/>
          </ac:spMkLst>
        </pc:spChg>
        <pc:spChg chg="mod">
          <ac:chgData name="Stuart C Wilde MBE" userId="effe1fc91cccb1d5" providerId="LiveId" clId="{0B7434C0-F6C9-5341-B016-8AA67EE59543}" dt="2023-12-07T16:44:30.010" v="1841" actId="1076"/>
          <ac:spMkLst>
            <pc:docMk/>
            <pc:sldMk cId="3993583602" sldId="398"/>
            <ac:spMk id="17" creationId="{996EB51D-3770-BF56-2670-950381EFFA21}"/>
          </ac:spMkLst>
        </pc:spChg>
        <pc:spChg chg="mod">
          <ac:chgData name="Stuart C Wilde MBE" userId="effe1fc91cccb1d5" providerId="LiveId" clId="{0B7434C0-F6C9-5341-B016-8AA67EE59543}" dt="2023-12-07T16:44:30.010" v="1841" actId="1076"/>
          <ac:spMkLst>
            <pc:docMk/>
            <pc:sldMk cId="3993583602" sldId="398"/>
            <ac:spMk id="20" creationId="{602C05F2-2690-A107-0A65-035FC2518A25}"/>
          </ac:spMkLst>
        </pc:spChg>
        <pc:spChg chg="del">
          <ac:chgData name="Stuart C Wilde MBE" userId="effe1fc91cccb1d5" providerId="LiveId" clId="{0B7434C0-F6C9-5341-B016-8AA67EE59543}" dt="2023-12-05T20:00:42.964" v="492" actId="478"/>
          <ac:spMkLst>
            <pc:docMk/>
            <pc:sldMk cId="3993583602" sldId="398"/>
            <ac:spMk id="25" creationId="{F54BD576-CC82-43DA-A008-C28EF60A448A}"/>
          </ac:spMkLst>
        </pc:spChg>
        <pc:spChg chg="mod">
          <ac:chgData name="Stuart C Wilde MBE" userId="effe1fc91cccb1d5" providerId="LiveId" clId="{0B7434C0-F6C9-5341-B016-8AA67EE59543}" dt="2023-12-07T16:44:30.010" v="1841" actId="1076"/>
          <ac:spMkLst>
            <pc:docMk/>
            <pc:sldMk cId="3993583602" sldId="398"/>
            <ac:spMk id="27" creationId="{170B08FF-2A56-21A1-0CB5-8DD19E902D07}"/>
          </ac:spMkLst>
        </pc:spChg>
        <pc:spChg chg="del">
          <ac:chgData name="Stuart C Wilde MBE" userId="effe1fc91cccb1d5" providerId="LiveId" clId="{0B7434C0-F6C9-5341-B016-8AA67EE59543}" dt="2023-12-05T20:26:14.940" v="1286" actId="478"/>
          <ac:spMkLst>
            <pc:docMk/>
            <pc:sldMk cId="3993583602" sldId="398"/>
            <ac:spMk id="29" creationId="{C5A8C257-B6E4-D850-0685-E36894744DCB}"/>
          </ac:spMkLst>
        </pc:spChg>
        <pc:spChg chg="mod">
          <ac:chgData name="Stuart C Wilde MBE" userId="effe1fc91cccb1d5" providerId="LiveId" clId="{0B7434C0-F6C9-5341-B016-8AA67EE59543}" dt="2023-12-07T16:44:30.010" v="1841" actId="1076"/>
          <ac:spMkLst>
            <pc:docMk/>
            <pc:sldMk cId="3993583602" sldId="398"/>
            <ac:spMk id="31" creationId="{8030EA56-CF26-05C3-6050-AE0732E03343}"/>
          </ac:spMkLst>
        </pc:spChg>
        <pc:spChg chg="mod">
          <ac:chgData name="Stuart C Wilde MBE" userId="effe1fc91cccb1d5" providerId="LiveId" clId="{0B7434C0-F6C9-5341-B016-8AA67EE59543}" dt="2023-12-07T16:44:30.010" v="1841" actId="1076"/>
          <ac:spMkLst>
            <pc:docMk/>
            <pc:sldMk cId="3993583602" sldId="398"/>
            <ac:spMk id="33" creationId="{F2DD9282-165F-DF4E-3402-149A0FBC2352}"/>
          </ac:spMkLst>
        </pc:spChg>
        <pc:spChg chg="mod">
          <ac:chgData name="Stuart C Wilde MBE" userId="effe1fc91cccb1d5" providerId="LiveId" clId="{0B7434C0-F6C9-5341-B016-8AA67EE59543}" dt="2023-12-07T16:44:30.010" v="1841" actId="1076"/>
          <ac:spMkLst>
            <pc:docMk/>
            <pc:sldMk cId="3993583602" sldId="398"/>
            <ac:spMk id="37" creationId="{1F5ABF90-5D8D-E546-9C61-FA587C307F85}"/>
          </ac:spMkLst>
        </pc:spChg>
        <pc:spChg chg="mod">
          <ac:chgData name="Stuart C Wilde MBE" userId="effe1fc91cccb1d5" providerId="LiveId" clId="{0B7434C0-F6C9-5341-B016-8AA67EE59543}" dt="2023-12-07T16:44:30.010" v="1841" actId="1076"/>
          <ac:spMkLst>
            <pc:docMk/>
            <pc:sldMk cId="3993583602" sldId="398"/>
            <ac:spMk id="39" creationId="{1E0DF953-1091-7000-5DC8-757B315C3C8A}"/>
          </ac:spMkLst>
        </pc:spChg>
        <pc:spChg chg="mod">
          <ac:chgData name="Stuart C Wilde MBE" userId="effe1fc91cccb1d5" providerId="LiveId" clId="{0B7434C0-F6C9-5341-B016-8AA67EE59543}" dt="2023-12-07T16:44:30.010" v="1841" actId="1076"/>
          <ac:spMkLst>
            <pc:docMk/>
            <pc:sldMk cId="3993583602" sldId="398"/>
            <ac:spMk id="44" creationId="{4D78967D-8D21-48F2-FB69-8E364F1BF138}"/>
          </ac:spMkLst>
        </pc:spChg>
        <pc:spChg chg="mod">
          <ac:chgData name="Stuart C Wilde MBE" userId="effe1fc91cccb1d5" providerId="LiveId" clId="{0B7434C0-F6C9-5341-B016-8AA67EE59543}" dt="2023-12-07T16:44:30.010" v="1841" actId="1076"/>
          <ac:spMkLst>
            <pc:docMk/>
            <pc:sldMk cId="3993583602" sldId="398"/>
            <ac:spMk id="46" creationId="{0E7004AA-0FD1-0D12-EF67-09C583766902}"/>
          </ac:spMkLst>
        </pc:spChg>
        <pc:spChg chg="mod">
          <ac:chgData name="Stuart C Wilde MBE" userId="effe1fc91cccb1d5" providerId="LiveId" clId="{0B7434C0-F6C9-5341-B016-8AA67EE59543}" dt="2023-12-07T16:44:30.010" v="1841" actId="1076"/>
          <ac:spMkLst>
            <pc:docMk/>
            <pc:sldMk cId="3993583602" sldId="398"/>
            <ac:spMk id="52" creationId="{7E2EF341-2C65-24C1-EADB-02A111F83020}"/>
          </ac:spMkLst>
        </pc:spChg>
        <pc:spChg chg="mod">
          <ac:chgData name="Stuart C Wilde MBE" userId="effe1fc91cccb1d5" providerId="LiveId" clId="{0B7434C0-F6C9-5341-B016-8AA67EE59543}" dt="2023-12-07T16:44:30.010" v="1841" actId="1076"/>
          <ac:spMkLst>
            <pc:docMk/>
            <pc:sldMk cId="3993583602" sldId="398"/>
            <ac:spMk id="54" creationId="{A7A209DF-56DB-34DB-A1FE-29C8E32635AD}"/>
          </ac:spMkLst>
        </pc:spChg>
        <pc:spChg chg="mod">
          <ac:chgData name="Stuart C Wilde MBE" userId="effe1fc91cccb1d5" providerId="LiveId" clId="{0B7434C0-F6C9-5341-B016-8AA67EE59543}" dt="2023-12-07T16:44:30.010" v="1841" actId="1076"/>
          <ac:spMkLst>
            <pc:docMk/>
            <pc:sldMk cId="3993583602" sldId="398"/>
            <ac:spMk id="61" creationId="{1D7DF60D-8170-7CEB-B0E1-CBF4887E3673}"/>
          </ac:spMkLst>
        </pc:spChg>
        <pc:spChg chg="mod">
          <ac:chgData name="Stuart C Wilde MBE" userId="effe1fc91cccb1d5" providerId="LiveId" clId="{0B7434C0-F6C9-5341-B016-8AA67EE59543}" dt="2023-12-07T16:44:30.010" v="1841" actId="1076"/>
          <ac:spMkLst>
            <pc:docMk/>
            <pc:sldMk cId="3993583602" sldId="398"/>
            <ac:spMk id="62" creationId="{48591B9B-3D55-D0B7-0FF6-31D9E4329BEA}"/>
          </ac:spMkLst>
        </pc:spChg>
        <pc:spChg chg="mod">
          <ac:chgData name="Stuart C Wilde MBE" userId="effe1fc91cccb1d5" providerId="LiveId" clId="{0B7434C0-F6C9-5341-B016-8AA67EE59543}" dt="2023-12-07T16:44:30.010" v="1841" actId="1076"/>
          <ac:spMkLst>
            <pc:docMk/>
            <pc:sldMk cId="3993583602" sldId="398"/>
            <ac:spMk id="66" creationId="{C0F59274-5756-3454-88E7-14BB8CFC8A50}"/>
          </ac:spMkLst>
        </pc:spChg>
        <pc:picChg chg="mod">
          <ac:chgData name="Stuart C Wilde MBE" userId="effe1fc91cccb1d5" providerId="LiveId" clId="{0B7434C0-F6C9-5341-B016-8AA67EE59543}" dt="2023-12-07T16:44:30.010" v="1841" actId="1076"/>
          <ac:picMkLst>
            <pc:docMk/>
            <pc:sldMk cId="3993583602" sldId="398"/>
            <ac:picMk id="5" creationId="{CF804FBA-9871-DDA9-0DA7-6A42D80BEB62}"/>
          </ac:picMkLst>
        </pc:picChg>
        <pc:cxnChg chg="del">
          <ac:chgData name="Stuart C Wilde MBE" userId="effe1fc91cccb1d5" providerId="LiveId" clId="{0B7434C0-F6C9-5341-B016-8AA67EE59543}" dt="2023-12-05T20:00:42.964" v="492" actId="478"/>
          <ac:cxnSpMkLst>
            <pc:docMk/>
            <pc:sldMk cId="3993583602" sldId="398"/>
            <ac:cxnSpMk id="8" creationId="{50060E80-F1C3-4E50-B873-7CFDEEA90049}"/>
          </ac:cxnSpMkLst>
        </pc:cxnChg>
        <pc:cxnChg chg="del">
          <ac:chgData name="Stuart C Wilde MBE" userId="effe1fc91cccb1d5" providerId="LiveId" clId="{0B7434C0-F6C9-5341-B016-8AA67EE59543}" dt="2023-12-05T20:00:42.964" v="492" actId="478"/>
          <ac:cxnSpMkLst>
            <pc:docMk/>
            <pc:sldMk cId="3993583602" sldId="398"/>
            <ac:cxnSpMk id="9" creationId="{01C52B09-2839-4160-A3C1-6BB201E5D53A}"/>
          </ac:cxnSpMkLst>
        </pc:cxnChg>
        <pc:cxnChg chg="del">
          <ac:chgData name="Stuart C Wilde MBE" userId="effe1fc91cccb1d5" providerId="LiveId" clId="{0B7434C0-F6C9-5341-B016-8AA67EE59543}" dt="2023-12-05T20:00:42.964" v="492" actId="478"/>
          <ac:cxnSpMkLst>
            <pc:docMk/>
            <pc:sldMk cId="3993583602" sldId="398"/>
            <ac:cxnSpMk id="10" creationId="{FC6C2AB6-E695-4520-9F38-6B6A0DE36B04}"/>
          </ac:cxnSpMkLst>
        </pc:cxnChg>
        <pc:cxnChg chg="del">
          <ac:chgData name="Stuart C Wilde MBE" userId="effe1fc91cccb1d5" providerId="LiveId" clId="{0B7434C0-F6C9-5341-B016-8AA67EE59543}" dt="2023-12-05T20:00:42.964" v="492" actId="478"/>
          <ac:cxnSpMkLst>
            <pc:docMk/>
            <pc:sldMk cId="3993583602" sldId="398"/>
            <ac:cxnSpMk id="11" creationId="{8F28B946-C7F6-4BF4-9E0C-3FACB97B07C7}"/>
          </ac:cxnSpMkLst>
        </pc:cxnChg>
        <pc:cxnChg chg="mod">
          <ac:chgData name="Stuart C Wilde MBE" userId="effe1fc91cccb1d5" providerId="LiveId" clId="{0B7434C0-F6C9-5341-B016-8AA67EE59543}" dt="2023-12-07T16:44:30.010" v="1841" actId="1076"/>
          <ac:cxnSpMkLst>
            <pc:docMk/>
            <pc:sldMk cId="3993583602" sldId="398"/>
            <ac:cxnSpMk id="19" creationId="{0A21A872-EED6-AE38-0337-6635345D707F}"/>
          </ac:cxnSpMkLst>
        </pc:cxnChg>
        <pc:cxnChg chg="mod">
          <ac:chgData name="Stuart C Wilde MBE" userId="effe1fc91cccb1d5" providerId="LiveId" clId="{0B7434C0-F6C9-5341-B016-8AA67EE59543}" dt="2023-12-07T16:44:30.010" v="1841" actId="1076"/>
          <ac:cxnSpMkLst>
            <pc:docMk/>
            <pc:sldMk cId="3993583602" sldId="398"/>
            <ac:cxnSpMk id="24" creationId="{6AC9E4A7-8F9A-8A72-F5F8-45F652277947}"/>
          </ac:cxnSpMkLst>
        </pc:cxnChg>
        <pc:cxnChg chg="mod">
          <ac:chgData name="Stuart C Wilde MBE" userId="effe1fc91cccb1d5" providerId="LiveId" clId="{0B7434C0-F6C9-5341-B016-8AA67EE59543}" dt="2023-12-07T16:44:30.010" v="1841" actId="1076"/>
          <ac:cxnSpMkLst>
            <pc:docMk/>
            <pc:sldMk cId="3993583602" sldId="398"/>
            <ac:cxnSpMk id="28" creationId="{08E3D68F-1EA9-4172-A7FE-3B78EF8C069B}"/>
          </ac:cxnSpMkLst>
        </pc:cxnChg>
        <pc:cxnChg chg="mod">
          <ac:chgData name="Stuart C Wilde MBE" userId="effe1fc91cccb1d5" providerId="LiveId" clId="{0B7434C0-F6C9-5341-B016-8AA67EE59543}" dt="2023-12-07T16:44:30.010" v="1841" actId="1076"/>
          <ac:cxnSpMkLst>
            <pc:docMk/>
            <pc:sldMk cId="3993583602" sldId="398"/>
            <ac:cxnSpMk id="32" creationId="{8DF498C0-307F-1687-9EBF-272BE22090A7}"/>
          </ac:cxnSpMkLst>
        </pc:cxnChg>
        <pc:cxnChg chg="mod">
          <ac:chgData name="Stuart C Wilde MBE" userId="effe1fc91cccb1d5" providerId="LiveId" clId="{0B7434C0-F6C9-5341-B016-8AA67EE59543}" dt="2023-12-07T16:44:30.010" v="1841" actId="1076"/>
          <ac:cxnSpMkLst>
            <pc:docMk/>
            <pc:sldMk cId="3993583602" sldId="398"/>
            <ac:cxnSpMk id="45" creationId="{E013052B-224B-E628-99C1-7C1EE84D7D6E}"/>
          </ac:cxnSpMkLst>
        </pc:cxnChg>
        <pc:cxnChg chg="mod">
          <ac:chgData name="Stuart C Wilde MBE" userId="effe1fc91cccb1d5" providerId="LiveId" clId="{0B7434C0-F6C9-5341-B016-8AA67EE59543}" dt="2023-12-07T16:44:30.010" v="1841" actId="1076"/>
          <ac:cxnSpMkLst>
            <pc:docMk/>
            <pc:sldMk cId="3993583602" sldId="398"/>
            <ac:cxnSpMk id="53" creationId="{D42EDDE1-8760-113F-07E2-7BC196A342A5}"/>
          </ac:cxnSpMkLst>
        </pc:cxnChg>
      </pc:sldChg>
      <pc:sldChg chg="addSp delSp modSp mod">
        <pc:chgData name="Stuart C Wilde MBE" userId="effe1fc91cccb1d5" providerId="LiveId" clId="{0B7434C0-F6C9-5341-B016-8AA67EE59543}" dt="2023-12-07T16:44:42.605" v="1842" actId="1076"/>
        <pc:sldMkLst>
          <pc:docMk/>
          <pc:sldMk cId="3697075112" sldId="399"/>
        </pc:sldMkLst>
        <pc:spChg chg="add mod">
          <ac:chgData name="Stuart C Wilde MBE" userId="effe1fc91cccb1d5" providerId="LiveId" clId="{0B7434C0-F6C9-5341-B016-8AA67EE59543}" dt="2023-12-05T20:26:24.390" v="1293" actId="20577"/>
          <ac:spMkLst>
            <pc:docMk/>
            <pc:sldMk cId="3697075112" sldId="399"/>
            <ac:spMk id="2" creationId="{7B3CB652-E5EC-34CD-151F-DCE2E9FFDD4F}"/>
          </ac:spMkLst>
        </pc:spChg>
        <pc:spChg chg="del">
          <ac:chgData name="Stuart C Wilde MBE" userId="effe1fc91cccb1d5" providerId="LiveId" clId="{0B7434C0-F6C9-5341-B016-8AA67EE59543}" dt="2023-12-05T20:00:47.633" v="493" actId="478"/>
          <ac:spMkLst>
            <pc:docMk/>
            <pc:sldMk cId="3697075112" sldId="399"/>
            <ac:spMk id="4" creationId="{60735DC8-A105-4BD0-A57F-2FFC38AECE84}"/>
          </ac:spMkLst>
        </pc:spChg>
        <pc:spChg chg="mod">
          <ac:chgData name="Stuart C Wilde MBE" userId="effe1fc91cccb1d5" providerId="LiveId" clId="{0B7434C0-F6C9-5341-B016-8AA67EE59543}" dt="2023-12-07T16:44:42.605" v="1842" actId="1076"/>
          <ac:spMkLst>
            <pc:docMk/>
            <pc:sldMk cId="3697075112" sldId="399"/>
            <ac:spMk id="5" creationId="{0AE8CC5A-7A3D-0912-8B97-774440C29285}"/>
          </ac:spMkLst>
        </pc:spChg>
        <pc:spChg chg="del">
          <ac:chgData name="Stuart C Wilde MBE" userId="effe1fc91cccb1d5" providerId="LiveId" clId="{0B7434C0-F6C9-5341-B016-8AA67EE59543}" dt="2023-12-05T20:00:47.633" v="493" actId="478"/>
          <ac:spMkLst>
            <pc:docMk/>
            <pc:sldMk cId="3697075112" sldId="399"/>
            <ac:spMk id="14" creationId="{8F43C2BE-FC11-4556-86F2-8EE2FBBF10D2}"/>
          </ac:spMkLst>
        </pc:spChg>
        <pc:spChg chg="del">
          <ac:chgData name="Stuart C Wilde MBE" userId="effe1fc91cccb1d5" providerId="LiveId" clId="{0B7434C0-F6C9-5341-B016-8AA67EE59543}" dt="2023-12-05T20:00:47.633" v="493" actId="478"/>
          <ac:spMkLst>
            <pc:docMk/>
            <pc:sldMk cId="3697075112" sldId="399"/>
            <ac:spMk id="25" creationId="{F54BD576-CC82-43DA-A008-C28EF60A448A}"/>
          </ac:spMkLst>
        </pc:spChg>
        <pc:spChg chg="del">
          <ac:chgData name="Stuart C Wilde MBE" userId="effe1fc91cccb1d5" providerId="LiveId" clId="{0B7434C0-F6C9-5341-B016-8AA67EE59543}" dt="2023-12-05T20:26:19.301" v="1287" actId="478"/>
          <ac:spMkLst>
            <pc:docMk/>
            <pc:sldMk cId="3697075112" sldId="399"/>
            <ac:spMk id="29" creationId="{C5A8C257-B6E4-D850-0685-E36894744DCB}"/>
          </ac:spMkLst>
        </pc:spChg>
        <pc:picChg chg="mod">
          <ac:chgData name="Stuart C Wilde MBE" userId="effe1fc91cccb1d5" providerId="LiveId" clId="{0B7434C0-F6C9-5341-B016-8AA67EE59543}" dt="2023-12-07T16:44:42.605" v="1842" actId="1076"/>
          <ac:picMkLst>
            <pc:docMk/>
            <pc:sldMk cId="3697075112" sldId="399"/>
            <ac:picMk id="3" creationId="{BCA56EAC-2327-0552-8E78-69D82FB6541D}"/>
          </ac:picMkLst>
        </pc:picChg>
        <pc:cxnChg chg="mod">
          <ac:chgData name="Stuart C Wilde MBE" userId="effe1fc91cccb1d5" providerId="LiveId" clId="{0B7434C0-F6C9-5341-B016-8AA67EE59543}" dt="2023-12-07T16:44:42.605" v="1842" actId="1076"/>
          <ac:cxnSpMkLst>
            <pc:docMk/>
            <pc:sldMk cId="3697075112" sldId="399"/>
            <ac:cxnSpMk id="7" creationId="{1B3E4273-299F-1293-2CAF-A272A93D8DDD}"/>
          </ac:cxnSpMkLst>
        </pc:cxnChg>
        <pc:cxnChg chg="del">
          <ac:chgData name="Stuart C Wilde MBE" userId="effe1fc91cccb1d5" providerId="LiveId" clId="{0B7434C0-F6C9-5341-B016-8AA67EE59543}" dt="2023-12-05T20:00:47.633" v="493" actId="478"/>
          <ac:cxnSpMkLst>
            <pc:docMk/>
            <pc:sldMk cId="3697075112" sldId="399"/>
            <ac:cxnSpMk id="8" creationId="{50060E80-F1C3-4E50-B873-7CFDEEA90049}"/>
          </ac:cxnSpMkLst>
        </pc:cxnChg>
        <pc:cxnChg chg="del">
          <ac:chgData name="Stuart C Wilde MBE" userId="effe1fc91cccb1d5" providerId="LiveId" clId="{0B7434C0-F6C9-5341-B016-8AA67EE59543}" dt="2023-12-05T20:00:47.633" v="493" actId="478"/>
          <ac:cxnSpMkLst>
            <pc:docMk/>
            <pc:sldMk cId="3697075112" sldId="399"/>
            <ac:cxnSpMk id="9" creationId="{01C52B09-2839-4160-A3C1-6BB201E5D53A}"/>
          </ac:cxnSpMkLst>
        </pc:cxnChg>
        <pc:cxnChg chg="del">
          <ac:chgData name="Stuart C Wilde MBE" userId="effe1fc91cccb1d5" providerId="LiveId" clId="{0B7434C0-F6C9-5341-B016-8AA67EE59543}" dt="2023-12-05T20:00:47.633" v="493" actId="478"/>
          <ac:cxnSpMkLst>
            <pc:docMk/>
            <pc:sldMk cId="3697075112" sldId="399"/>
            <ac:cxnSpMk id="10" creationId="{FC6C2AB6-E695-4520-9F38-6B6A0DE36B04}"/>
          </ac:cxnSpMkLst>
        </pc:cxnChg>
        <pc:cxnChg chg="del">
          <ac:chgData name="Stuart C Wilde MBE" userId="effe1fc91cccb1d5" providerId="LiveId" clId="{0B7434C0-F6C9-5341-B016-8AA67EE59543}" dt="2023-12-05T20:00:47.633" v="493" actId="478"/>
          <ac:cxnSpMkLst>
            <pc:docMk/>
            <pc:sldMk cId="3697075112" sldId="399"/>
            <ac:cxnSpMk id="11" creationId="{8F28B946-C7F6-4BF4-9E0C-3FACB97B07C7}"/>
          </ac:cxnSpMkLst>
        </pc:cxnChg>
      </pc:sldChg>
      <pc:sldChg chg="addSp delSp modSp add mod">
        <pc:chgData name="Stuart C Wilde MBE" userId="effe1fc91cccb1d5" providerId="LiveId" clId="{0B7434C0-F6C9-5341-B016-8AA67EE59543}" dt="2023-12-06T20:03:18.582" v="1548" actId="1037"/>
        <pc:sldMkLst>
          <pc:docMk/>
          <pc:sldMk cId="2532549901" sldId="400"/>
        </pc:sldMkLst>
        <pc:spChg chg="del mod">
          <ac:chgData name="Stuart C Wilde MBE" userId="effe1fc91cccb1d5" providerId="LiveId" clId="{0B7434C0-F6C9-5341-B016-8AA67EE59543}" dt="2023-12-05T20:03:51.274" v="583" actId="478"/>
          <ac:spMkLst>
            <pc:docMk/>
            <pc:sldMk cId="2532549901" sldId="400"/>
            <ac:spMk id="2" creationId="{13B32F5F-1909-AD10-508D-6B1D4C02294D}"/>
          </ac:spMkLst>
        </pc:spChg>
        <pc:spChg chg="add mod">
          <ac:chgData name="Stuart C Wilde MBE" userId="effe1fc91cccb1d5" providerId="LiveId" clId="{0B7434C0-F6C9-5341-B016-8AA67EE59543}" dt="2023-12-05T20:03:45.382" v="582" actId="20577"/>
          <ac:spMkLst>
            <pc:docMk/>
            <pc:sldMk cId="2532549901" sldId="400"/>
            <ac:spMk id="3" creationId="{01F6A994-0CA6-BBEC-ACFD-4375341714CE}"/>
          </ac:spMkLst>
        </pc:spChg>
        <pc:spChg chg="del">
          <ac:chgData name="Stuart C Wilde MBE" userId="effe1fc91cccb1d5" providerId="LiveId" clId="{0B7434C0-F6C9-5341-B016-8AA67EE59543}" dt="2023-11-29T14:03:25.460" v="61" actId="478"/>
          <ac:spMkLst>
            <pc:docMk/>
            <pc:sldMk cId="2532549901" sldId="400"/>
            <ac:spMk id="4" creationId="{60735DC8-A105-4BD0-A57F-2FFC38AECE84}"/>
          </ac:spMkLst>
        </pc:spChg>
        <pc:spChg chg="mod">
          <ac:chgData name="Stuart C Wilde MBE" userId="effe1fc91cccb1d5" providerId="LiveId" clId="{0B7434C0-F6C9-5341-B016-8AA67EE59543}" dt="2023-12-06T20:03:18.582" v="1548" actId="1037"/>
          <ac:spMkLst>
            <pc:docMk/>
            <pc:sldMk cId="2532549901" sldId="400"/>
            <ac:spMk id="7" creationId="{25F4AB48-A0D1-DDBE-8BAD-B02DEDC284C1}"/>
          </ac:spMkLst>
        </pc:spChg>
        <pc:spChg chg="del">
          <ac:chgData name="Stuart C Wilde MBE" userId="effe1fc91cccb1d5" providerId="LiveId" clId="{0B7434C0-F6C9-5341-B016-8AA67EE59543}" dt="2023-11-29T14:03:18.899" v="60" actId="478"/>
          <ac:spMkLst>
            <pc:docMk/>
            <pc:sldMk cId="2532549901" sldId="400"/>
            <ac:spMk id="14" creationId="{8F43C2BE-FC11-4556-86F2-8EE2FBBF10D2}"/>
          </ac:spMkLst>
        </pc:spChg>
        <pc:spChg chg="mod">
          <ac:chgData name="Stuart C Wilde MBE" userId="effe1fc91cccb1d5" providerId="LiveId" clId="{0B7434C0-F6C9-5341-B016-8AA67EE59543}" dt="2023-12-06T20:03:18.582" v="1548" actId="1037"/>
          <ac:spMkLst>
            <pc:docMk/>
            <pc:sldMk cId="2532549901" sldId="400"/>
            <ac:spMk id="17" creationId="{1F47861F-9A7A-FA95-833B-C47B6B92A94B}"/>
          </ac:spMkLst>
        </pc:spChg>
        <pc:spChg chg="del">
          <ac:chgData name="Stuart C Wilde MBE" userId="effe1fc91cccb1d5" providerId="LiveId" clId="{0B7434C0-F6C9-5341-B016-8AA67EE59543}" dt="2023-11-29T14:03:25.460" v="61" actId="478"/>
          <ac:spMkLst>
            <pc:docMk/>
            <pc:sldMk cId="2532549901" sldId="400"/>
            <ac:spMk id="25" creationId="{F54BD576-CC82-43DA-A008-C28EF60A448A}"/>
          </ac:spMkLst>
        </pc:spChg>
        <pc:picChg chg="del">
          <ac:chgData name="Stuart C Wilde MBE" userId="effe1fc91cccb1d5" providerId="LiveId" clId="{0B7434C0-F6C9-5341-B016-8AA67EE59543}" dt="2023-11-29T13:59:11.691" v="7" actId="478"/>
          <ac:picMkLst>
            <pc:docMk/>
            <pc:sldMk cId="2532549901" sldId="400"/>
            <ac:picMk id="5" creationId="{BD697733-39F0-5F7A-B603-01F78D28A714}"/>
          </ac:picMkLst>
        </pc:picChg>
        <pc:picChg chg="mod">
          <ac:chgData name="Stuart C Wilde MBE" userId="effe1fc91cccb1d5" providerId="LiveId" clId="{0B7434C0-F6C9-5341-B016-8AA67EE59543}" dt="2023-12-06T20:03:18.582" v="1548" actId="1037"/>
          <ac:picMkLst>
            <pc:docMk/>
            <pc:sldMk cId="2532549901" sldId="400"/>
            <ac:picMk id="6" creationId="{38FD06CB-23E3-5F19-21C5-0C03B20B2F00}"/>
          </ac:picMkLst>
        </pc:picChg>
        <pc:cxnChg chg="del">
          <ac:chgData name="Stuart C Wilde MBE" userId="effe1fc91cccb1d5" providerId="LiveId" clId="{0B7434C0-F6C9-5341-B016-8AA67EE59543}" dt="2023-11-29T14:03:25.460" v="61" actId="478"/>
          <ac:cxnSpMkLst>
            <pc:docMk/>
            <pc:sldMk cId="2532549901" sldId="400"/>
            <ac:cxnSpMk id="8" creationId="{50060E80-F1C3-4E50-B873-7CFDEEA90049}"/>
          </ac:cxnSpMkLst>
        </pc:cxnChg>
        <pc:cxnChg chg="del">
          <ac:chgData name="Stuart C Wilde MBE" userId="effe1fc91cccb1d5" providerId="LiveId" clId="{0B7434C0-F6C9-5341-B016-8AA67EE59543}" dt="2023-11-29T14:03:25.460" v="61" actId="478"/>
          <ac:cxnSpMkLst>
            <pc:docMk/>
            <pc:sldMk cId="2532549901" sldId="400"/>
            <ac:cxnSpMk id="9" creationId="{01C52B09-2839-4160-A3C1-6BB201E5D53A}"/>
          </ac:cxnSpMkLst>
        </pc:cxnChg>
        <pc:cxnChg chg="del">
          <ac:chgData name="Stuart C Wilde MBE" userId="effe1fc91cccb1d5" providerId="LiveId" clId="{0B7434C0-F6C9-5341-B016-8AA67EE59543}" dt="2023-11-29T14:03:25.460" v="61" actId="478"/>
          <ac:cxnSpMkLst>
            <pc:docMk/>
            <pc:sldMk cId="2532549901" sldId="400"/>
            <ac:cxnSpMk id="10" creationId="{FC6C2AB6-E695-4520-9F38-6B6A0DE36B04}"/>
          </ac:cxnSpMkLst>
        </pc:cxnChg>
        <pc:cxnChg chg="del">
          <ac:chgData name="Stuart C Wilde MBE" userId="effe1fc91cccb1d5" providerId="LiveId" clId="{0B7434C0-F6C9-5341-B016-8AA67EE59543}" dt="2023-11-29T14:03:25.460" v="61" actId="478"/>
          <ac:cxnSpMkLst>
            <pc:docMk/>
            <pc:sldMk cId="2532549901" sldId="400"/>
            <ac:cxnSpMk id="11" creationId="{8F28B946-C7F6-4BF4-9E0C-3FACB97B07C7}"/>
          </ac:cxnSpMkLst>
        </pc:cxnChg>
      </pc:sldChg>
    </pc:docChg>
  </pc:docChgLst>
  <pc:docChgLst>
    <pc:chgData name="Stuart C Wilde MBE" userId="effe1fc91cccb1d5" providerId="LiveId" clId="{52953467-E7BB-A146-A87D-2304E7E66E6B}"/>
    <pc:docChg chg="undo redo custSel addSld delSld modSld sldOrd">
      <pc:chgData name="Stuart C Wilde MBE" userId="effe1fc91cccb1d5" providerId="LiveId" clId="{52953467-E7BB-A146-A87D-2304E7E66E6B}" dt="2023-01-05T19:48:00.309" v="35852" actId="2085"/>
      <pc:docMkLst>
        <pc:docMk/>
      </pc:docMkLst>
      <pc:sldChg chg="addSp modSp mod">
        <pc:chgData name="Stuart C Wilde MBE" userId="effe1fc91cccb1d5" providerId="LiveId" clId="{52953467-E7BB-A146-A87D-2304E7E66E6B}" dt="2023-01-03T14:08:19.953" v="35442" actId="114"/>
        <pc:sldMkLst>
          <pc:docMk/>
          <pc:sldMk cId="3690740411" sldId="256"/>
        </pc:sldMkLst>
        <pc:spChg chg="add mod">
          <ac:chgData name="Stuart C Wilde MBE" userId="effe1fc91cccb1d5" providerId="LiveId" clId="{52953467-E7BB-A146-A87D-2304E7E66E6B}" dt="2022-10-26T10:51:15.185" v="4546" actId="20577"/>
          <ac:spMkLst>
            <pc:docMk/>
            <pc:sldMk cId="3690740411" sldId="256"/>
            <ac:spMk id="3" creationId="{919EF9B9-1C21-08E0-2967-DF2818C90857}"/>
          </ac:spMkLst>
        </pc:spChg>
        <pc:spChg chg="mod">
          <ac:chgData name="Stuart C Wilde MBE" userId="effe1fc91cccb1d5" providerId="LiveId" clId="{52953467-E7BB-A146-A87D-2304E7E66E6B}" dt="2023-01-03T14:08:19.953" v="35442" actId="114"/>
          <ac:spMkLst>
            <pc:docMk/>
            <pc:sldMk cId="3690740411" sldId="256"/>
            <ac:spMk id="16" creationId="{050115FC-1347-44A0-978B-7ACA9C318328}"/>
          </ac:spMkLst>
        </pc:spChg>
      </pc:sldChg>
      <pc:sldChg chg="addSp delSp modSp del mod">
        <pc:chgData name="Stuart C Wilde MBE" userId="effe1fc91cccb1d5" providerId="LiveId" clId="{52953467-E7BB-A146-A87D-2304E7E66E6B}" dt="2022-11-09T19:34:50.067" v="23934" actId="2696"/>
        <pc:sldMkLst>
          <pc:docMk/>
          <pc:sldMk cId="620957655" sldId="258"/>
        </pc:sldMkLst>
        <pc:spChg chg="del mod">
          <ac:chgData name="Stuart C Wilde MBE" userId="effe1fc91cccb1d5" providerId="LiveId" clId="{52953467-E7BB-A146-A87D-2304E7E66E6B}" dt="2022-10-27T19:21:37.094" v="6590" actId="478"/>
          <ac:spMkLst>
            <pc:docMk/>
            <pc:sldMk cId="620957655" sldId="258"/>
            <ac:spMk id="2" creationId="{58F877E4-E027-8768-7786-CF108D797C91}"/>
          </ac:spMkLst>
        </pc:spChg>
        <pc:spChg chg="add del mod">
          <ac:chgData name="Stuart C Wilde MBE" userId="effe1fc91cccb1d5" providerId="LiveId" clId="{52953467-E7BB-A146-A87D-2304E7E66E6B}" dt="2022-10-27T19:28:58.616" v="6726" actId="478"/>
          <ac:spMkLst>
            <pc:docMk/>
            <pc:sldMk cId="620957655" sldId="258"/>
            <ac:spMk id="3" creationId="{7493DC4F-F034-C230-6AD7-B3966E3166B0}"/>
          </ac:spMkLst>
        </pc:spChg>
        <pc:spChg chg="del">
          <ac:chgData name="Stuart C Wilde MBE" userId="effe1fc91cccb1d5" providerId="LiveId" clId="{52953467-E7BB-A146-A87D-2304E7E66E6B}" dt="2022-10-26T20:09:54.442" v="5865" actId="478"/>
          <ac:spMkLst>
            <pc:docMk/>
            <pc:sldMk cId="620957655" sldId="258"/>
            <ac:spMk id="3" creationId="{CAE838A7-2F0D-41D2-863A-EF65DC8A6982}"/>
          </ac:spMkLst>
        </pc:spChg>
        <pc:spChg chg="mod">
          <ac:chgData name="Stuart C Wilde MBE" userId="effe1fc91cccb1d5" providerId="LiveId" clId="{52953467-E7BB-A146-A87D-2304E7E66E6B}" dt="2022-11-01T19:12:44.250" v="11124" actId="20577"/>
          <ac:spMkLst>
            <pc:docMk/>
            <pc:sldMk cId="620957655" sldId="258"/>
            <ac:spMk id="5" creationId="{9E1EA045-D621-4A4E-8445-31F43810C0E9}"/>
          </ac:spMkLst>
        </pc:spChg>
        <pc:spChg chg="add mod">
          <ac:chgData name="Stuart C Wilde MBE" userId="effe1fc91cccb1d5" providerId="LiveId" clId="{52953467-E7BB-A146-A87D-2304E7E66E6B}" dt="2022-10-26T20:10:55.599" v="5886" actId="2085"/>
          <ac:spMkLst>
            <pc:docMk/>
            <pc:sldMk cId="620957655" sldId="258"/>
            <ac:spMk id="6" creationId="{31F2D842-E496-5FAD-AC5A-588503007405}"/>
          </ac:spMkLst>
        </pc:spChg>
        <pc:spChg chg="add del mod">
          <ac:chgData name="Stuart C Wilde MBE" userId="effe1fc91cccb1d5" providerId="LiveId" clId="{52953467-E7BB-A146-A87D-2304E7E66E6B}" dt="2022-10-27T19:29:34.861" v="6728" actId="478"/>
          <ac:spMkLst>
            <pc:docMk/>
            <pc:sldMk cId="620957655" sldId="258"/>
            <ac:spMk id="7" creationId="{9777C2D0-1B8A-69C1-7B74-5AA7E73232C7}"/>
          </ac:spMkLst>
        </pc:spChg>
        <pc:spChg chg="add del mod">
          <ac:chgData name="Stuart C Wilde MBE" userId="effe1fc91cccb1d5" providerId="LiveId" clId="{52953467-E7BB-A146-A87D-2304E7E66E6B}" dt="2022-10-26T20:09:57.422" v="5866" actId="478"/>
          <ac:spMkLst>
            <pc:docMk/>
            <pc:sldMk cId="620957655" sldId="258"/>
            <ac:spMk id="12" creationId="{65297170-DB3A-B680-2B86-AE4C8987CEA7}"/>
          </ac:spMkLst>
        </pc:spChg>
      </pc:sldChg>
      <pc:sldChg chg="addSp delSp modSp add mod">
        <pc:chgData name="Stuart C Wilde MBE" userId="effe1fc91cccb1d5" providerId="LiveId" clId="{52953467-E7BB-A146-A87D-2304E7E66E6B}" dt="2023-01-01T19:36:19.661" v="31655" actId="1582"/>
        <pc:sldMkLst>
          <pc:docMk/>
          <pc:sldMk cId="832641308" sldId="261"/>
        </pc:sldMkLst>
        <pc:spChg chg="add mod">
          <ac:chgData name="Stuart C Wilde MBE" userId="effe1fc91cccb1d5" providerId="LiveId" clId="{52953467-E7BB-A146-A87D-2304E7E66E6B}" dt="2022-11-30T23:40:52.937" v="29390" actId="20577"/>
          <ac:spMkLst>
            <pc:docMk/>
            <pc:sldMk cId="832641308" sldId="261"/>
            <ac:spMk id="2" creationId="{0F7DA49C-DD10-E0C4-9A03-C3A5B28BA9B0}"/>
          </ac:spMkLst>
        </pc:spChg>
        <pc:spChg chg="add mod">
          <ac:chgData name="Stuart C Wilde MBE" userId="effe1fc91cccb1d5" providerId="LiveId" clId="{52953467-E7BB-A146-A87D-2304E7E66E6B}" dt="2023-01-01T19:36:19.661" v="31655" actId="1582"/>
          <ac:spMkLst>
            <pc:docMk/>
            <pc:sldMk cId="832641308" sldId="261"/>
            <ac:spMk id="5" creationId="{4C48B27C-BB60-C069-69E2-D74DA0FCEA05}"/>
          </ac:spMkLst>
        </pc:spChg>
        <pc:spChg chg="add mod">
          <ac:chgData name="Stuart C Wilde MBE" userId="effe1fc91cccb1d5" providerId="LiveId" clId="{52953467-E7BB-A146-A87D-2304E7E66E6B}" dt="2023-01-01T19:36:19.661" v="31655" actId="1582"/>
          <ac:spMkLst>
            <pc:docMk/>
            <pc:sldMk cId="832641308" sldId="261"/>
            <ac:spMk id="6" creationId="{F61C0742-9BF7-F384-F861-42A29325F6A7}"/>
          </ac:spMkLst>
        </pc:spChg>
        <pc:spChg chg="add mod">
          <ac:chgData name="Stuart C Wilde MBE" userId="effe1fc91cccb1d5" providerId="LiveId" clId="{52953467-E7BB-A146-A87D-2304E7E66E6B}" dt="2023-01-01T19:36:19.661" v="31655" actId="1582"/>
          <ac:spMkLst>
            <pc:docMk/>
            <pc:sldMk cId="832641308" sldId="261"/>
            <ac:spMk id="7" creationId="{19A14D7A-6FD0-C59F-FACC-1E2091E0A981}"/>
          </ac:spMkLst>
        </pc:spChg>
        <pc:spChg chg="del mod">
          <ac:chgData name="Stuart C Wilde MBE" userId="effe1fc91cccb1d5" providerId="LiveId" clId="{52953467-E7BB-A146-A87D-2304E7E66E6B}" dt="2022-11-17T21:48:54.448" v="26181" actId="478"/>
          <ac:spMkLst>
            <pc:docMk/>
            <pc:sldMk cId="832641308" sldId="261"/>
            <ac:spMk id="12" creationId="{A8E3466C-BCE7-0B76-9B68-E99D942D5045}"/>
          </ac:spMkLst>
        </pc:spChg>
        <pc:spChg chg="del mod">
          <ac:chgData name="Stuart C Wilde MBE" userId="effe1fc91cccb1d5" providerId="LiveId" clId="{52953467-E7BB-A146-A87D-2304E7E66E6B}" dt="2022-11-17T21:48:54.448" v="26181" actId="478"/>
          <ac:spMkLst>
            <pc:docMk/>
            <pc:sldMk cId="832641308" sldId="261"/>
            <ac:spMk id="13" creationId="{63AFC7AD-2143-E24A-5C96-6FAFF9863AF9}"/>
          </ac:spMkLst>
        </pc:spChg>
        <pc:spChg chg="del mod">
          <ac:chgData name="Stuart C Wilde MBE" userId="effe1fc91cccb1d5" providerId="LiveId" clId="{52953467-E7BB-A146-A87D-2304E7E66E6B}" dt="2022-11-17T21:48:54.448" v="26181" actId="478"/>
          <ac:spMkLst>
            <pc:docMk/>
            <pc:sldMk cId="832641308" sldId="261"/>
            <ac:spMk id="15" creationId="{1008C5BB-722B-9CBC-80C3-1744E17A8303}"/>
          </ac:spMkLst>
        </pc:spChg>
        <pc:spChg chg="del mod">
          <ac:chgData name="Stuart C Wilde MBE" userId="effe1fc91cccb1d5" providerId="LiveId" clId="{52953467-E7BB-A146-A87D-2304E7E66E6B}" dt="2022-11-17T21:48:54.448" v="26181" actId="478"/>
          <ac:spMkLst>
            <pc:docMk/>
            <pc:sldMk cId="832641308" sldId="261"/>
            <ac:spMk id="16" creationId="{66C4AEFE-7CC2-75E2-DFD5-D43F0390744A}"/>
          </ac:spMkLst>
        </pc:spChg>
        <pc:spChg chg="del mod">
          <ac:chgData name="Stuart C Wilde MBE" userId="effe1fc91cccb1d5" providerId="LiveId" clId="{52953467-E7BB-A146-A87D-2304E7E66E6B}" dt="2022-11-17T21:48:54.448" v="26181" actId="478"/>
          <ac:spMkLst>
            <pc:docMk/>
            <pc:sldMk cId="832641308" sldId="261"/>
            <ac:spMk id="17" creationId="{62F6787E-1704-8591-F4A2-4F736130DF99}"/>
          </ac:spMkLst>
        </pc:spChg>
        <pc:spChg chg="del mod">
          <ac:chgData name="Stuart C Wilde MBE" userId="effe1fc91cccb1d5" providerId="LiveId" clId="{52953467-E7BB-A146-A87D-2304E7E66E6B}" dt="2022-11-17T21:48:54.448" v="26181" actId="478"/>
          <ac:spMkLst>
            <pc:docMk/>
            <pc:sldMk cId="832641308" sldId="261"/>
            <ac:spMk id="18" creationId="{7865408F-93BD-BA2D-2316-3B95A131A8DF}"/>
          </ac:spMkLst>
        </pc:spChg>
        <pc:spChg chg="add mod">
          <ac:chgData name="Stuart C Wilde MBE" userId="effe1fc91cccb1d5" providerId="LiveId" clId="{52953467-E7BB-A146-A87D-2304E7E66E6B}" dt="2023-01-01T19:36:19.661" v="31655" actId="1582"/>
          <ac:spMkLst>
            <pc:docMk/>
            <pc:sldMk cId="832641308" sldId="261"/>
            <ac:spMk id="19" creationId="{44EEFD8E-3433-84A8-EDD2-9380F38B536F}"/>
          </ac:spMkLst>
        </pc:spChg>
        <pc:spChg chg="add mod">
          <ac:chgData name="Stuart C Wilde MBE" userId="effe1fc91cccb1d5" providerId="LiveId" clId="{52953467-E7BB-A146-A87D-2304E7E66E6B}" dt="2023-01-01T19:36:19.661" v="31655" actId="1582"/>
          <ac:spMkLst>
            <pc:docMk/>
            <pc:sldMk cId="832641308" sldId="261"/>
            <ac:spMk id="20" creationId="{523E384D-B60D-642D-466A-F3676C95B071}"/>
          </ac:spMkLst>
        </pc:spChg>
        <pc:spChg chg="add mod">
          <ac:chgData name="Stuart C Wilde MBE" userId="effe1fc91cccb1d5" providerId="LiveId" clId="{52953467-E7BB-A146-A87D-2304E7E66E6B}" dt="2023-01-01T19:36:19.661" v="31655" actId="1582"/>
          <ac:spMkLst>
            <pc:docMk/>
            <pc:sldMk cId="832641308" sldId="261"/>
            <ac:spMk id="21" creationId="{F5FED702-6B64-6332-B3CF-6B61F97267E9}"/>
          </ac:spMkLst>
        </pc:spChg>
        <pc:graphicFrameChg chg="add del mod modGraphic">
          <ac:chgData name="Stuart C Wilde MBE" userId="effe1fc91cccb1d5" providerId="LiveId" clId="{52953467-E7BB-A146-A87D-2304E7E66E6B}" dt="2022-11-27T18:05:39.530" v="27375" actId="478"/>
          <ac:graphicFrameMkLst>
            <pc:docMk/>
            <pc:sldMk cId="832641308" sldId="261"/>
            <ac:graphicFrameMk id="3" creationId="{FB3F5145-3336-5AF8-E4AE-63B093B1FC6C}"/>
          </ac:graphicFrameMkLst>
        </pc:graphicFrameChg>
        <pc:graphicFrameChg chg="add mod modGraphic">
          <ac:chgData name="Stuart C Wilde MBE" userId="effe1fc91cccb1d5" providerId="LiveId" clId="{52953467-E7BB-A146-A87D-2304E7E66E6B}" dt="2022-11-27T18:05:47.911" v="27408" actId="1035"/>
          <ac:graphicFrameMkLst>
            <pc:docMk/>
            <pc:sldMk cId="832641308" sldId="261"/>
            <ac:graphicFrameMk id="12" creationId="{2D82962A-BA63-E834-7F54-30398B05023A}"/>
          </ac:graphicFrameMkLst>
        </pc:graphicFrameChg>
        <pc:graphicFrameChg chg="del mod">
          <ac:chgData name="Stuart C Wilde MBE" userId="effe1fc91cccb1d5" providerId="LiveId" clId="{52953467-E7BB-A146-A87D-2304E7E66E6B}" dt="2022-11-17T21:48:54.448" v="26181" actId="478"/>
          <ac:graphicFrameMkLst>
            <pc:docMk/>
            <pc:sldMk cId="832641308" sldId="261"/>
            <ac:graphicFrameMk id="22" creationId="{23450F81-6332-92DD-22E5-A1BD597A3B5E}"/>
          </ac:graphicFrameMkLst>
        </pc:graphicFrameChg>
        <pc:graphicFrameChg chg="add del mod modGraphic">
          <ac:chgData name="Stuart C Wilde MBE" userId="effe1fc91cccb1d5" providerId="LiveId" clId="{52953467-E7BB-A146-A87D-2304E7E66E6B}" dt="2022-11-27T17:57:00.741" v="27251" actId="478"/>
          <ac:graphicFrameMkLst>
            <pc:docMk/>
            <pc:sldMk cId="832641308" sldId="261"/>
            <ac:graphicFrameMk id="23" creationId="{A815B1CE-0017-B2FC-814A-67B1882F85EF}"/>
          </ac:graphicFrameMkLst>
        </pc:graphicFrameChg>
        <pc:picChg chg="add del mod">
          <ac:chgData name="Stuart C Wilde MBE" userId="effe1fc91cccb1d5" providerId="LiveId" clId="{52953467-E7BB-A146-A87D-2304E7E66E6B}" dt="2022-11-17T21:49:04.478" v="26183"/>
          <ac:picMkLst>
            <pc:docMk/>
            <pc:sldMk cId="832641308" sldId="261"/>
            <ac:picMk id="3" creationId="{07387E75-A277-B384-244D-CFC25DFD4D7F}"/>
          </ac:picMkLst>
        </pc:picChg>
      </pc:sldChg>
      <pc:sldChg chg="addSp delSp modSp add mod ord">
        <pc:chgData name="Stuart C Wilde MBE" userId="effe1fc91cccb1d5" providerId="LiveId" clId="{52953467-E7BB-A146-A87D-2304E7E66E6B}" dt="2023-01-02T16:55:13.021" v="32853" actId="20578"/>
        <pc:sldMkLst>
          <pc:docMk/>
          <pc:sldMk cId="2060847742" sldId="271"/>
        </pc:sldMkLst>
        <pc:spChg chg="add mod">
          <ac:chgData name="Stuart C Wilde MBE" userId="effe1fc91cccb1d5" providerId="LiveId" clId="{52953467-E7BB-A146-A87D-2304E7E66E6B}" dt="2022-11-30T23:40:41.201" v="29386" actId="20577"/>
          <ac:spMkLst>
            <pc:docMk/>
            <pc:sldMk cId="2060847742" sldId="271"/>
            <ac:spMk id="2" creationId="{13B32F5F-1909-AD10-508D-6B1D4C02294D}"/>
          </ac:spMkLst>
        </pc:spChg>
        <pc:spChg chg="add del mod">
          <ac:chgData name="Stuart C Wilde MBE" userId="effe1fc91cccb1d5" providerId="LiveId" clId="{52953467-E7BB-A146-A87D-2304E7E66E6B}" dt="2022-11-26T21:16:53.505" v="27078" actId="478"/>
          <ac:spMkLst>
            <pc:docMk/>
            <pc:sldMk cId="2060847742" sldId="271"/>
            <ac:spMk id="3" creationId="{3A34D58E-187C-D4B6-0685-DAD9F51A97B5}"/>
          </ac:spMkLst>
        </pc:spChg>
        <pc:spChg chg="del">
          <ac:chgData name="Stuart C Wilde MBE" userId="effe1fc91cccb1d5" providerId="LiveId" clId="{52953467-E7BB-A146-A87D-2304E7E66E6B}" dt="2022-11-11T00:54:29.477" v="24488" actId="478"/>
          <ac:spMkLst>
            <pc:docMk/>
            <pc:sldMk cId="2060847742" sldId="271"/>
            <ac:spMk id="3" creationId="{7FBB9C2C-761A-FFB4-1F48-465B7266754B}"/>
          </ac:spMkLst>
        </pc:spChg>
        <pc:spChg chg="del">
          <ac:chgData name="Stuart C Wilde MBE" userId="effe1fc91cccb1d5" providerId="LiveId" clId="{52953467-E7BB-A146-A87D-2304E7E66E6B}" dt="2022-11-11T00:54:29.477" v="24488" actId="478"/>
          <ac:spMkLst>
            <pc:docMk/>
            <pc:sldMk cId="2060847742" sldId="271"/>
            <ac:spMk id="5" creationId="{6A6E3C88-B00E-A023-EDEC-591E8220E28A}"/>
          </ac:spMkLst>
        </pc:spChg>
        <pc:spChg chg="add del mod">
          <ac:chgData name="Stuart C Wilde MBE" userId="effe1fc91cccb1d5" providerId="LiveId" clId="{52953467-E7BB-A146-A87D-2304E7E66E6B}" dt="2022-11-26T21:16:53.505" v="27078" actId="478"/>
          <ac:spMkLst>
            <pc:docMk/>
            <pc:sldMk cId="2060847742" sldId="271"/>
            <ac:spMk id="5" creationId="{A590BC20-898D-6918-5316-A29CD39EA58D}"/>
          </ac:spMkLst>
        </pc:spChg>
        <pc:spChg chg="add del mod">
          <ac:chgData name="Stuart C Wilde MBE" userId="effe1fc91cccb1d5" providerId="LiveId" clId="{52953467-E7BB-A146-A87D-2304E7E66E6B}" dt="2022-11-26T21:16:53.505" v="27078" actId="478"/>
          <ac:spMkLst>
            <pc:docMk/>
            <pc:sldMk cId="2060847742" sldId="271"/>
            <ac:spMk id="6" creationId="{5ACD7CAF-D061-7623-90DD-6E012B4E63B1}"/>
          </ac:spMkLst>
        </pc:spChg>
        <pc:spChg chg="del">
          <ac:chgData name="Stuart C Wilde MBE" userId="effe1fc91cccb1d5" providerId="LiveId" clId="{52953467-E7BB-A146-A87D-2304E7E66E6B}" dt="2022-11-11T00:54:29.477" v="24488" actId="478"/>
          <ac:spMkLst>
            <pc:docMk/>
            <pc:sldMk cId="2060847742" sldId="271"/>
            <ac:spMk id="6" creationId="{DFE46224-4FDC-3896-8990-DD54E5EC50D0}"/>
          </ac:spMkLst>
        </pc:spChg>
        <pc:spChg chg="add del mod">
          <ac:chgData name="Stuart C Wilde MBE" userId="effe1fc91cccb1d5" providerId="LiveId" clId="{52953467-E7BB-A146-A87D-2304E7E66E6B}" dt="2022-11-26T21:16:53.505" v="27078" actId="478"/>
          <ac:spMkLst>
            <pc:docMk/>
            <pc:sldMk cId="2060847742" sldId="271"/>
            <ac:spMk id="7" creationId="{7E0F52CE-B4EE-C104-A92F-3379C5B20183}"/>
          </ac:spMkLst>
        </pc:spChg>
        <pc:spChg chg="del">
          <ac:chgData name="Stuart C Wilde MBE" userId="effe1fc91cccb1d5" providerId="LiveId" clId="{52953467-E7BB-A146-A87D-2304E7E66E6B}" dt="2022-11-11T00:54:29.477" v="24488" actId="478"/>
          <ac:spMkLst>
            <pc:docMk/>
            <pc:sldMk cId="2060847742" sldId="271"/>
            <ac:spMk id="7" creationId="{AFA6FAC6-9CA3-50F4-65C9-9FC333668CC5}"/>
          </ac:spMkLst>
        </pc:spChg>
        <pc:spChg chg="del">
          <ac:chgData name="Stuart C Wilde MBE" userId="effe1fc91cccb1d5" providerId="LiveId" clId="{52953467-E7BB-A146-A87D-2304E7E66E6B}" dt="2022-11-11T00:54:29.477" v="24488" actId="478"/>
          <ac:spMkLst>
            <pc:docMk/>
            <pc:sldMk cId="2060847742" sldId="271"/>
            <ac:spMk id="12" creationId="{430CDB40-D409-0F23-09D8-D7CA1C94D920}"/>
          </ac:spMkLst>
        </pc:spChg>
        <pc:spChg chg="add del mod">
          <ac:chgData name="Stuart C Wilde MBE" userId="effe1fc91cccb1d5" providerId="LiveId" clId="{52953467-E7BB-A146-A87D-2304E7E66E6B}" dt="2022-11-26T21:16:53.505" v="27078" actId="478"/>
          <ac:spMkLst>
            <pc:docMk/>
            <pc:sldMk cId="2060847742" sldId="271"/>
            <ac:spMk id="12" creationId="{EE11C48C-6561-CD21-E6B2-EF83A7BDDF1F}"/>
          </ac:spMkLst>
        </pc:spChg>
        <pc:spChg chg="add del mod">
          <ac:chgData name="Stuart C Wilde MBE" userId="effe1fc91cccb1d5" providerId="LiveId" clId="{52953467-E7BB-A146-A87D-2304E7E66E6B}" dt="2022-11-26T21:16:53.505" v="27078" actId="478"/>
          <ac:spMkLst>
            <pc:docMk/>
            <pc:sldMk cId="2060847742" sldId="271"/>
            <ac:spMk id="13" creationId="{558FDDB6-C494-D3AC-6285-AFA6DAFC8E6E}"/>
          </ac:spMkLst>
        </pc:spChg>
        <pc:spChg chg="del">
          <ac:chgData name="Stuart C Wilde MBE" userId="effe1fc91cccb1d5" providerId="LiveId" clId="{52953467-E7BB-A146-A87D-2304E7E66E6B}" dt="2022-11-11T00:54:29.477" v="24488" actId="478"/>
          <ac:spMkLst>
            <pc:docMk/>
            <pc:sldMk cId="2060847742" sldId="271"/>
            <ac:spMk id="13" creationId="{FEBE8A54-CF8E-AB40-BAEE-54DB05894C3D}"/>
          </ac:spMkLst>
        </pc:spChg>
        <pc:spChg chg="del">
          <ac:chgData name="Stuart C Wilde MBE" userId="effe1fc91cccb1d5" providerId="LiveId" clId="{52953467-E7BB-A146-A87D-2304E7E66E6B}" dt="2022-11-11T00:54:29.477" v="24488" actId="478"/>
          <ac:spMkLst>
            <pc:docMk/>
            <pc:sldMk cId="2060847742" sldId="271"/>
            <ac:spMk id="15" creationId="{596BB8DF-8D67-42A3-E481-68DC86EF026C}"/>
          </ac:spMkLst>
        </pc:spChg>
        <pc:spChg chg="add del mod">
          <ac:chgData name="Stuart C Wilde MBE" userId="effe1fc91cccb1d5" providerId="LiveId" clId="{52953467-E7BB-A146-A87D-2304E7E66E6B}" dt="2022-11-26T21:16:53.505" v="27078" actId="478"/>
          <ac:spMkLst>
            <pc:docMk/>
            <pc:sldMk cId="2060847742" sldId="271"/>
            <ac:spMk id="15" creationId="{D58A3AE7-F425-9872-2A47-26EBED9BC041}"/>
          </ac:spMkLst>
        </pc:spChg>
        <pc:spChg chg="del">
          <ac:chgData name="Stuart C Wilde MBE" userId="effe1fc91cccb1d5" providerId="LiveId" clId="{52953467-E7BB-A146-A87D-2304E7E66E6B}" dt="2022-11-11T00:54:31.306" v="24489" actId="478"/>
          <ac:spMkLst>
            <pc:docMk/>
            <pc:sldMk cId="2060847742" sldId="271"/>
            <ac:spMk id="16" creationId="{0A6ECBED-692B-C554-64F3-FD9DEE4CAC6C}"/>
          </ac:spMkLst>
        </pc:spChg>
        <pc:spChg chg="add del mod">
          <ac:chgData name="Stuart C Wilde MBE" userId="effe1fc91cccb1d5" providerId="LiveId" clId="{52953467-E7BB-A146-A87D-2304E7E66E6B}" dt="2022-11-26T21:16:53.505" v="27078" actId="478"/>
          <ac:spMkLst>
            <pc:docMk/>
            <pc:sldMk cId="2060847742" sldId="271"/>
            <ac:spMk id="16" creationId="{BC2D79A6-B6A4-247E-7A2F-B42A1CF3344F}"/>
          </ac:spMkLst>
        </pc:spChg>
        <pc:spChg chg="add del mod">
          <ac:chgData name="Stuart C Wilde MBE" userId="effe1fc91cccb1d5" providerId="LiveId" clId="{52953467-E7BB-A146-A87D-2304E7E66E6B}" dt="2022-11-26T21:16:53.505" v="27078" actId="478"/>
          <ac:spMkLst>
            <pc:docMk/>
            <pc:sldMk cId="2060847742" sldId="271"/>
            <ac:spMk id="17" creationId="{37C31173-42C6-C5CC-EFF6-69D05D88B444}"/>
          </ac:spMkLst>
        </pc:spChg>
        <pc:spChg chg="del">
          <ac:chgData name="Stuart C Wilde MBE" userId="effe1fc91cccb1d5" providerId="LiveId" clId="{52953467-E7BB-A146-A87D-2304E7E66E6B}" dt="2022-11-11T00:54:29.477" v="24488" actId="478"/>
          <ac:spMkLst>
            <pc:docMk/>
            <pc:sldMk cId="2060847742" sldId="271"/>
            <ac:spMk id="17" creationId="{B5E394CB-7FAA-D846-6A28-7718F07D9BB9}"/>
          </ac:spMkLst>
        </pc:spChg>
        <pc:spChg chg="add del mod">
          <ac:chgData name="Stuart C Wilde MBE" userId="effe1fc91cccb1d5" providerId="LiveId" clId="{52953467-E7BB-A146-A87D-2304E7E66E6B}" dt="2022-11-26T21:16:53.505" v="27078" actId="478"/>
          <ac:spMkLst>
            <pc:docMk/>
            <pc:sldMk cId="2060847742" sldId="271"/>
            <ac:spMk id="18" creationId="{4297FB17-5282-2124-679F-612880485270}"/>
          </ac:spMkLst>
        </pc:spChg>
        <pc:spChg chg="del">
          <ac:chgData name="Stuart C Wilde MBE" userId="effe1fc91cccb1d5" providerId="LiveId" clId="{52953467-E7BB-A146-A87D-2304E7E66E6B}" dt="2022-11-11T00:54:15.302" v="24485" actId="478"/>
          <ac:spMkLst>
            <pc:docMk/>
            <pc:sldMk cId="2060847742" sldId="271"/>
            <ac:spMk id="18" creationId="{A8904A3B-8518-F55F-93B6-D8D07D033C33}"/>
          </ac:spMkLst>
        </pc:spChg>
        <pc:spChg chg="add del mod">
          <ac:chgData name="Stuart C Wilde MBE" userId="effe1fc91cccb1d5" providerId="LiveId" clId="{52953467-E7BB-A146-A87D-2304E7E66E6B}" dt="2022-11-26T21:16:53.505" v="27078" actId="478"/>
          <ac:spMkLst>
            <pc:docMk/>
            <pc:sldMk cId="2060847742" sldId="271"/>
            <ac:spMk id="20" creationId="{E1A32444-1695-A5D8-F076-717D3B473A1D}"/>
          </ac:spMkLst>
        </pc:spChg>
        <pc:spChg chg="del">
          <ac:chgData name="Stuart C Wilde MBE" userId="effe1fc91cccb1d5" providerId="LiveId" clId="{52953467-E7BB-A146-A87D-2304E7E66E6B}" dt="2022-11-11T00:54:22.930" v="24487" actId="478"/>
          <ac:spMkLst>
            <pc:docMk/>
            <pc:sldMk cId="2060847742" sldId="271"/>
            <ac:spMk id="21" creationId="{55162FF2-D9DB-6881-E93E-F8F17EBC3648}"/>
          </ac:spMkLst>
        </pc:spChg>
        <pc:spChg chg="add del mod">
          <ac:chgData name="Stuart C Wilde MBE" userId="effe1fc91cccb1d5" providerId="LiveId" clId="{52953467-E7BB-A146-A87D-2304E7E66E6B}" dt="2022-11-26T21:16:53.505" v="27078" actId="478"/>
          <ac:spMkLst>
            <pc:docMk/>
            <pc:sldMk cId="2060847742" sldId="271"/>
            <ac:spMk id="21" creationId="{720D2E4B-5FB8-08FE-B97B-FA85B8DAA5D9}"/>
          </ac:spMkLst>
        </pc:spChg>
        <pc:spChg chg="del">
          <ac:chgData name="Stuart C Wilde MBE" userId="effe1fc91cccb1d5" providerId="LiveId" clId="{52953467-E7BB-A146-A87D-2304E7E66E6B}" dt="2022-11-11T00:54:19.091" v="24486" actId="478"/>
          <ac:spMkLst>
            <pc:docMk/>
            <pc:sldMk cId="2060847742" sldId="271"/>
            <ac:spMk id="23" creationId="{A90C5843-709E-4EFF-763E-3E9053452786}"/>
          </ac:spMkLst>
        </pc:spChg>
        <pc:spChg chg="del">
          <ac:chgData name="Stuart C Wilde MBE" userId="effe1fc91cccb1d5" providerId="LiveId" clId="{52953467-E7BB-A146-A87D-2304E7E66E6B}" dt="2022-11-11T00:53:41.653" v="24477" actId="478"/>
          <ac:spMkLst>
            <pc:docMk/>
            <pc:sldMk cId="2060847742" sldId="271"/>
            <ac:spMk id="24" creationId="{B6CE6736-3911-A05C-AEE6-CE5A7DA3D075}"/>
          </ac:spMkLst>
        </pc:spChg>
        <pc:spChg chg="del">
          <ac:chgData name="Stuart C Wilde MBE" userId="effe1fc91cccb1d5" providerId="LiveId" clId="{52953467-E7BB-A146-A87D-2304E7E66E6B}" dt="2022-11-11T00:54:29.477" v="24488" actId="478"/>
          <ac:spMkLst>
            <pc:docMk/>
            <pc:sldMk cId="2060847742" sldId="271"/>
            <ac:spMk id="26" creationId="{CE4602FE-D23E-A880-AD20-3B0BFF2E02D4}"/>
          </ac:spMkLst>
        </pc:spChg>
        <pc:spChg chg="del">
          <ac:chgData name="Stuart C Wilde MBE" userId="effe1fc91cccb1d5" providerId="LiveId" clId="{52953467-E7BB-A146-A87D-2304E7E66E6B}" dt="2022-11-11T00:54:29.477" v="24488" actId="478"/>
          <ac:spMkLst>
            <pc:docMk/>
            <pc:sldMk cId="2060847742" sldId="271"/>
            <ac:spMk id="27" creationId="{B78A56DE-C509-F25E-C4FC-14C001C5CEB0}"/>
          </ac:spMkLst>
        </pc:spChg>
        <pc:spChg chg="del">
          <ac:chgData name="Stuart C Wilde MBE" userId="effe1fc91cccb1d5" providerId="LiveId" clId="{52953467-E7BB-A146-A87D-2304E7E66E6B}" dt="2022-11-11T00:54:29.477" v="24488" actId="478"/>
          <ac:spMkLst>
            <pc:docMk/>
            <pc:sldMk cId="2060847742" sldId="271"/>
            <ac:spMk id="28" creationId="{5E7BA415-584A-0F99-1E4D-4FA0587AD4D2}"/>
          </ac:spMkLst>
        </pc:spChg>
        <pc:picChg chg="add del mod">
          <ac:chgData name="Stuart C Wilde MBE" userId="effe1fc91cccb1d5" providerId="LiveId" clId="{52953467-E7BB-A146-A87D-2304E7E66E6B}" dt="2022-12-24T06:22:09.985" v="30009" actId="478"/>
          <ac:picMkLst>
            <pc:docMk/>
            <pc:sldMk cId="2060847742" sldId="271"/>
            <ac:picMk id="3" creationId="{E87BB25A-5927-1DBE-E720-CB7E917A8C05}"/>
          </ac:picMkLst>
        </pc:picChg>
        <pc:picChg chg="add mod">
          <ac:chgData name="Stuart C Wilde MBE" userId="effe1fc91cccb1d5" providerId="LiveId" clId="{52953467-E7BB-A146-A87D-2304E7E66E6B}" dt="2023-01-01T19:34:53.059" v="31644" actId="1582"/>
          <ac:picMkLst>
            <pc:docMk/>
            <pc:sldMk cId="2060847742" sldId="271"/>
            <ac:picMk id="5" creationId="{5E381476-A63D-6EF2-0C22-9EBFA7548787}"/>
          </ac:picMkLst>
        </pc:picChg>
        <pc:picChg chg="add del mod">
          <ac:chgData name="Stuart C Wilde MBE" userId="effe1fc91cccb1d5" providerId="LiveId" clId="{52953467-E7BB-A146-A87D-2304E7E66E6B}" dt="2022-12-31T11:37:49.514" v="30224" actId="478"/>
          <ac:picMkLst>
            <pc:docMk/>
            <pc:sldMk cId="2060847742" sldId="271"/>
            <ac:picMk id="6" creationId="{48795EC7-91C6-A820-8AC4-3B3CBCFED4C4}"/>
          </ac:picMkLst>
        </pc:picChg>
        <pc:picChg chg="del mod">
          <ac:chgData name="Stuart C Wilde MBE" userId="effe1fc91cccb1d5" providerId="LiveId" clId="{52953467-E7BB-A146-A87D-2304E7E66E6B}" dt="2022-11-22T00:16:35.766" v="26928" actId="478"/>
          <ac:picMkLst>
            <pc:docMk/>
            <pc:sldMk cId="2060847742" sldId="271"/>
            <ac:picMk id="19" creationId="{093E8E10-CECE-5D1F-E781-3FD8B45472C9}"/>
          </ac:picMkLst>
        </pc:picChg>
        <pc:picChg chg="add del mod">
          <ac:chgData name="Stuart C Wilde MBE" userId="effe1fc91cccb1d5" providerId="LiveId" clId="{52953467-E7BB-A146-A87D-2304E7E66E6B}" dt="2022-11-27T17:53:36.960" v="27224" actId="478"/>
          <ac:picMkLst>
            <pc:docMk/>
            <pc:sldMk cId="2060847742" sldId="271"/>
            <ac:picMk id="19" creationId="{4784BAF1-4F29-B52C-E5D3-AFD122DFC156}"/>
          </ac:picMkLst>
        </pc:picChg>
        <pc:picChg chg="add del mod">
          <ac:chgData name="Stuart C Wilde MBE" userId="effe1fc91cccb1d5" providerId="LiveId" clId="{52953467-E7BB-A146-A87D-2304E7E66E6B}" dt="2022-11-26T21:15:54.482" v="27075" actId="478"/>
          <ac:picMkLst>
            <pc:docMk/>
            <pc:sldMk cId="2060847742" sldId="271"/>
            <ac:picMk id="22" creationId="{3A408198-73D8-C898-5901-1B7D00DB2C9F}"/>
          </ac:picMkLst>
        </pc:picChg>
        <pc:cxnChg chg="del mod">
          <ac:chgData name="Stuart C Wilde MBE" userId="effe1fc91cccb1d5" providerId="LiveId" clId="{52953467-E7BB-A146-A87D-2304E7E66E6B}" dt="2022-11-11T00:54:29.477" v="24488" actId="478"/>
          <ac:cxnSpMkLst>
            <pc:docMk/>
            <pc:sldMk cId="2060847742" sldId="271"/>
            <ac:cxnSpMk id="20" creationId="{24783506-4BAB-D41D-FACA-034FE45F5810}"/>
          </ac:cxnSpMkLst>
        </pc:cxnChg>
        <pc:cxnChg chg="del mod">
          <ac:chgData name="Stuart C Wilde MBE" userId="effe1fc91cccb1d5" providerId="LiveId" clId="{52953467-E7BB-A146-A87D-2304E7E66E6B}" dt="2022-11-11T00:54:29.477" v="24488" actId="478"/>
          <ac:cxnSpMkLst>
            <pc:docMk/>
            <pc:sldMk cId="2060847742" sldId="271"/>
            <ac:cxnSpMk id="30" creationId="{2244C755-9197-E829-B0CC-E1D246AEEBA0}"/>
          </ac:cxnSpMkLst>
        </pc:cxnChg>
        <pc:cxnChg chg="del mod">
          <ac:chgData name="Stuart C Wilde MBE" userId="effe1fc91cccb1d5" providerId="LiveId" clId="{52953467-E7BB-A146-A87D-2304E7E66E6B}" dt="2022-11-11T00:54:29.477" v="24488" actId="478"/>
          <ac:cxnSpMkLst>
            <pc:docMk/>
            <pc:sldMk cId="2060847742" sldId="271"/>
            <ac:cxnSpMk id="31" creationId="{207608F8-B291-739A-896F-F742FCF1A149}"/>
          </ac:cxnSpMkLst>
        </pc:cxnChg>
        <pc:cxnChg chg="del mod">
          <ac:chgData name="Stuart C Wilde MBE" userId="effe1fc91cccb1d5" providerId="LiveId" clId="{52953467-E7BB-A146-A87D-2304E7E66E6B}" dt="2022-11-11T00:54:29.477" v="24488" actId="478"/>
          <ac:cxnSpMkLst>
            <pc:docMk/>
            <pc:sldMk cId="2060847742" sldId="271"/>
            <ac:cxnSpMk id="34" creationId="{4904F901-B433-CB46-E56F-30F1CFB97C1F}"/>
          </ac:cxnSpMkLst>
        </pc:cxnChg>
      </pc:sldChg>
      <pc:sldChg chg="del">
        <pc:chgData name="Stuart C Wilde MBE" userId="effe1fc91cccb1d5" providerId="LiveId" clId="{52953467-E7BB-A146-A87D-2304E7E66E6B}" dt="2022-11-12T08:59:01.537" v="24708" actId="2696"/>
        <pc:sldMkLst>
          <pc:docMk/>
          <pc:sldMk cId="4112460443" sldId="272"/>
        </pc:sldMkLst>
      </pc:sldChg>
      <pc:sldChg chg="addSp delSp modSp mod">
        <pc:chgData name="Stuart C Wilde MBE" userId="effe1fc91cccb1d5" providerId="LiveId" clId="{52953467-E7BB-A146-A87D-2304E7E66E6B}" dt="2022-12-06T23:52:16.321" v="29421" actId="478"/>
        <pc:sldMkLst>
          <pc:docMk/>
          <pc:sldMk cId="2060456373" sldId="274"/>
        </pc:sldMkLst>
        <pc:spChg chg="add del mod">
          <ac:chgData name="Stuart C Wilde MBE" userId="effe1fc91cccb1d5" providerId="LiveId" clId="{52953467-E7BB-A146-A87D-2304E7E66E6B}" dt="2022-11-22T20:15:43.253" v="27063" actId="478"/>
          <ac:spMkLst>
            <pc:docMk/>
            <pc:sldMk cId="2060456373" sldId="274"/>
            <ac:spMk id="2" creationId="{69C85A73-BBF2-9E87-589A-7BDD7D9A8806}"/>
          </ac:spMkLst>
        </pc:spChg>
        <pc:spChg chg="del">
          <ac:chgData name="Stuart C Wilde MBE" userId="effe1fc91cccb1d5" providerId="LiveId" clId="{52953467-E7BB-A146-A87D-2304E7E66E6B}" dt="2022-10-27T19:41:04.067" v="6880" actId="478"/>
          <ac:spMkLst>
            <pc:docMk/>
            <pc:sldMk cId="2060456373" sldId="274"/>
            <ac:spMk id="3" creationId="{CAE838A7-2F0D-41D2-863A-EF65DC8A6982}"/>
          </ac:spMkLst>
        </pc:spChg>
        <pc:spChg chg="del mod">
          <ac:chgData name="Stuart C Wilde MBE" userId="effe1fc91cccb1d5" providerId="LiveId" clId="{52953467-E7BB-A146-A87D-2304E7E66E6B}" dt="2022-10-27T19:42:50.240" v="6909" actId="478"/>
          <ac:spMkLst>
            <pc:docMk/>
            <pc:sldMk cId="2060456373" sldId="274"/>
            <ac:spMk id="5" creationId="{9E1EA045-D621-4A4E-8445-31F43810C0E9}"/>
          </ac:spMkLst>
        </pc:spChg>
        <pc:spChg chg="add del mod">
          <ac:chgData name="Stuart C Wilde MBE" userId="effe1fc91cccb1d5" providerId="LiveId" clId="{52953467-E7BB-A146-A87D-2304E7E66E6B}" dt="2022-11-03T21:10:54.383" v="16834" actId="21"/>
          <ac:spMkLst>
            <pc:docMk/>
            <pc:sldMk cId="2060456373" sldId="274"/>
            <ac:spMk id="5" creationId="{BC864F3C-1DC8-CD63-46A8-0FDF181E86AA}"/>
          </ac:spMkLst>
        </pc:spChg>
        <pc:spChg chg="add del mod">
          <ac:chgData name="Stuart C Wilde MBE" userId="effe1fc91cccb1d5" providerId="LiveId" clId="{52953467-E7BB-A146-A87D-2304E7E66E6B}" dt="2022-10-27T19:41:06.555" v="6881" actId="478"/>
          <ac:spMkLst>
            <pc:docMk/>
            <pc:sldMk cId="2060456373" sldId="274"/>
            <ac:spMk id="6" creationId="{34CA8388-EEA7-BED4-AAF1-1634E761CF9E}"/>
          </ac:spMkLst>
        </pc:spChg>
        <pc:spChg chg="add mod">
          <ac:chgData name="Stuart C Wilde MBE" userId="effe1fc91cccb1d5" providerId="LiveId" clId="{52953467-E7BB-A146-A87D-2304E7E66E6B}" dt="2022-10-27T19:42:36.347" v="6908" actId="20577"/>
          <ac:spMkLst>
            <pc:docMk/>
            <pc:sldMk cId="2060456373" sldId="274"/>
            <ac:spMk id="7" creationId="{B7D22470-FEE3-21D0-E879-741EB18633F2}"/>
          </ac:spMkLst>
        </pc:spChg>
        <pc:spChg chg="add del mod">
          <ac:chgData name="Stuart C Wilde MBE" userId="effe1fc91cccb1d5" providerId="LiveId" clId="{52953467-E7BB-A146-A87D-2304E7E66E6B}" dt="2022-10-27T19:42:51.896" v="6910" actId="478"/>
          <ac:spMkLst>
            <pc:docMk/>
            <pc:sldMk cId="2060456373" sldId="274"/>
            <ac:spMk id="13" creationId="{37A1904F-167C-6B7C-1675-7AA88ADEBAEE}"/>
          </ac:spMkLst>
        </pc:spChg>
        <pc:spChg chg="add mod">
          <ac:chgData name="Stuart C Wilde MBE" userId="effe1fc91cccb1d5" providerId="LiveId" clId="{52953467-E7BB-A146-A87D-2304E7E66E6B}" dt="2022-11-22T20:15:23.548" v="27062" actId="20577"/>
          <ac:spMkLst>
            <pc:docMk/>
            <pc:sldMk cId="2060456373" sldId="274"/>
            <ac:spMk id="15" creationId="{4C5927C1-DA78-8366-4F4B-3E43E9A91023}"/>
          </ac:spMkLst>
        </pc:spChg>
        <pc:graphicFrameChg chg="add del mod">
          <ac:chgData name="Stuart C Wilde MBE" userId="effe1fc91cccb1d5" providerId="LiveId" clId="{52953467-E7BB-A146-A87D-2304E7E66E6B}" dt="2022-12-06T23:44:32.906" v="29408"/>
          <ac:graphicFrameMkLst>
            <pc:docMk/>
            <pc:sldMk cId="2060456373" sldId="274"/>
            <ac:graphicFrameMk id="3" creationId="{5196D62B-DEFD-BDDA-2501-5F9F52B1E7AE}"/>
          </ac:graphicFrameMkLst>
        </pc:graphicFrameChg>
        <pc:graphicFrameChg chg="add del mod">
          <ac:chgData name="Stuart C Wilde MBE" userId="effe1fc91cccb1d5" providerId="LiveId" clId="{52953467-E7BB-A146-A87D-2304E7E66E6B}" dt="2022-12-06T23:51:12.191" v="29412"/>
          <ac:graphicFrameMkLst>
            <pc:docMk/>
            <pc:sldMk cId="2060456373" sldId="274"/>
            <ac:graphicFrameMk id="6" creationId="{53957146-74DD-17D5-821D-7D77387651FE}"/>
          </ac:graphicFrameMkLst>
        </pc:graphicFrameChg>
        <pc:graphicFrameChg chg="add del mod modGraphic">
          <ac:chgData name="Stuart C Wilde MBE" userId="effe1fc91cccb1d5" providerId="LiveId" clId="{52953467-E7BB-A146-A87D-2304E7E66E6B}" dt="2022-12-06T23:51:17.670" v="29415" actId="478"/>
          <ac:graphicFrameMkLst>
            <pc:docMk/>
            <pc:sldMk cId="2060456373" sldId="274"/>
            <ac:graphicFrameMk id="12" creationId="{8FE42CE5-8ADE-46F0-1BCD-DC61EE029AA2}"/>
          </ac:graphicFrameMkLst>
        </pc:graphicFrameChg>
        <pc:graphicFrameChg chg="add del mod">
          <ac:chgData name="Stuart C Wilde MBE" userId="effe1fc91cccb1d5" providerId="LiveId" clId="{52953467-E7BB-A146-A87D-2304E7E66E6B}" dt="2022-12-06T23:51:44.979" v="29417"/>
          <ac:graphicFrameMkLst>
            <pc:docMk/>
            <pc:sldMk cId="2060456373" sldId="274"/>
            <ac:graphicFrameMk id="13" creationId="{9E61C3FF-22DD-EA59-C9A8-4132B00E6181}"/>
          </ac:graphicFrameMkLst>
        </pc:graphicFrameChg>
        <pc:graphicFrameChg chg="add del mod">
          <ac:chgData name="Stuart C Wilde MBE" userId="effe1fc91cccb1d5" providerId="LiveId" clId="{52953467-E7BB-A146-A87D-2304E7E66E6B}" dt="2022-12-06T23:52:14.676" v="29420" actId="478"/>
          <ac:graphicFrameMkLst>
            <pc:docMk/>
            <pc:sldMk cId="2060456373" sldId="274"/>
            <ac:graphicFrameMk id="17" creationId="{246236FC-F7D0-02A3-120D-9C208DDEE85E}"/>
          </ac:graphicFrameMkLst>
        </pc:graphicFrameChg>
        <pc:picChg chg="add del">
          <ac:chgData name="Stuart C Wilde MBE" userId="effe1fc91cccb1d5" providerId="LiveId" clId="{52953467-E7BB-A146-A87D-2304E7E66E6B}" dt="2022-12-06T23:39:58.442" v="29406" actId="478"/>
          <ac:picMkLst>
            <pc:docMk/>
            <pc:sldMk cId="2060456373" sldId="274"/>
            <ac:picMk id="2" creationId="{A387329F-D7C4-FD5C-8DB0-4B8438F180B4}"/>
          </ac:picMkLst>
        </pc:picChg>
        <pc:picChg chg="add del">
          <ac:chgData name="Stuart C Wilde MBE" userId="effe1fc91cccb1d5" providerId="LiveId" clId="{52953467-E7BB-A146-A87D-2304E7E66E6B}" dt="2022-12-06T23:44:43.020" v="29410"/>
          <ac:picMkLst>
            <pc:docMk/>
            <pc:sldMk cId="2060456373" sldId="274"/>
            <ac:picMk id="5" creationId="{284883A4-E6D7-E214-F457-8B4DF3820670}"/>
          </ac:picMkLst>
        </pc:picChg>
        <pc:picChg chg="add del mod">
          <ac:chgData name="Stuart C Wilde MBE" userId="effe1fc91cccb1d5" providerId="LiveId" clId="{52953467-E7BB-A146-A87D-2304E7E66E6B}" dt="2022-12-06T23:51:44.979" v="29417"/>
          <ac:picMkLst>
            <pc:docMk/>
            <pc:sldMk cId="2060456373" sldId="274"/>
            <ac:picMk id="16" creationId="{00000000-0008-0000-0000-000003000000}"/>
          </ac:picMkLst>
        </pc:picChg>
        <pc:picChg chg="add del mod">
          <ac:chgData name="Stuart C Wilde MBE" userId="effe1fc91cccb1d5" providerId="LiveId" clId="{52953467-E7BB-A146-A87D-2304E7E66E6B}" dt="2022-12-06T23:52:16.321" v="29421" actId="478"/>
          <ac:picMkLst>
            <pc:docMk/>
            <pc:sldMk cId="2060456373" sldId="274"/>
            <ac:picMk id="18" creationId="{00000000-0008-0000-0000-000003000000}"/>
          </ac:picMkLst>
        </pc:picChg>
      </pc:sldChg>
      <pc:sldChg chg="addSp delSp modSp add mod">
        <pc:chgData name="Stuart C Wilde MBE" userId="effe1fc91cccb1d5" providerId="LiveId" clId="{52953467-E7BB-A146-A87D-2304E7E66E6B}" dt="2023-01-04T21:50:20.010" v="35461" actId="20577"/>
        <pc:sldMkLst>
          <pc:docMk/>
          <pc:sldMk cId="1923896702" sldId="275"/>
        </pc:sldMkLst>
        <pc:spChg chg="add mod">
          <ac:chgData name="Stuart C Wilde MBE" userId="effe1fc91cccb1d5" providerId="LiveId" clId="{52953467-E7BB-A146-A87D-2304E7E66E6B}" dt="2022-11-10T14:44:25.017" v="24258" actId="1037"/>
          <ac:spMkLst>
            <pc:docMk/>
            <pc:sldMk cId="1923896702" sldId="275"/>
            <ac:spMk id="2" creationId="{FAB459E6-167B-6B66-071B-9EE69C209B85}"/>
          </ac:spMkLst>
        </pc:spChg>
        <pc:spChg chg="add mod">
          <ac:chgData name="Stuart C Wilde MBE" userId="effe1fc91cccb1d5" providerId="LiveId" clId="{52953467-E7BB-A146-A87D-2304E7E66E6B}" dt="2022-11-10T14:44:25.017" v="24258" actId="1037"/>
          <ac:spMkLst>
            <pc:docMk/>
            <pc:sldMk cId="1923896702" sldId="275"/>
            <ac:spMk id="3" creationId="{4ACF69E4-3422-1B83-8F6E-C97A31C6E981}"/>
          </ac:spMkLst>
        </pc:spChg>
        <pc:spChg chg="add mod">
          <ac:chgData name="Stuart C Wilde MBE" userId="effe1fc91cccb1d5" providerId="LiveId" clId="{52953467-E7BB-A146-A87D-2304E7E66E6B}" dt="2022-11-10T20:12:40.336" v="24340" actId="14100"/>
          <ac:spMkLst>
            <pc:docMk/>
            <pc:sldMk cId="1923896702" sldId="275"/>
            <ac:spMk id="5" creationId="{32D68624-1E4C-94CE-3B7E-8F59237833EA}"/>
          </ac:spMkLst>
        </pc:spChg>
        <pc:spChg chg="del mod">
          <ac:chgData name="Stuart C Wilde MBE" userId="effe1fc91cccb1d5" providerId="LiveId" clId="{52953467-E7BB-A146-A87D-2304E7E66E6B}" dt="2022-11-09T19:31:07.388" v="23890" actId="478"/>
          <ac:spMkLst>
            <pc:docMk/>
            <pc:sldMk cId="1923896702" sldId="275"/>
            <ac:spMk id="5" creationId="{9E1EA045-D621-4A4E-8445-31F43810C0E9}"/>
          </ac:spMkLst>
        </pc:spChg>
        <pc:spChg chg="del mod">
          <ac:chgData name="Stuart C Wilde MBE" userId="effe1fc91cccb1d5" providerId="LiveId" clId="{52953467-E7BB-A146-A87D-2304E7E66E6B}" dt="2022-11-09T19:31:05.382" v="23889" actId="478"/>
          <ac:spMkLst>
            <pc:docMk/>
            <pc:sldMk cId="1923896702" sldId="275"/>
            <ac:spMk id="6" creationId="{31F2D842-E496-5FAD-AC5A-588503007405}"/>
          </ac:spMkLst>
        </pc:spChg>
        <pc:spChg chg="add mod">
          <ac:chgData name="Stuart C Wilde MBE" userId="effe1fc91cccb1d5" providerId="LiveId" clId="{52953467-E7BB-A146-A87D-2304E7E66E6B}" dt="2022-11-10T14:44:25.017" v="24258" actId="1037"/>
          <ac:spMkLst>
            <pc:docMk/>
            <pc:sldMk cId="1923896702" sldId="275"/>
            <ac:spMk id="7" creationId="{28C18038-3CE3-D588-CE98-5FA1B79886F1}"/>
          </ac:spMkLst>
        </pc:spChg>
        <pc:spChg chg="add mod">
          <ac:chgData name="Stuart C Wilde MBE" userId="effe1fc91cccb1d5" providerId="LiveId" clId="{52953467-E7BB-A146-A87D-2304E7E66E6B}" dt="2022-11-10T14:44:25.017" v="24258" actId="1037"/>
          <ac:spMkLst>
            <pc:docMk/>
            <pc:sldMk cId="1923896702" sldId="275"/>
            <ac:spMk id="12" creationId="{BF1E6822-CAD9-DE91-083B-A70E3DC462F0}"/>
          </ac:spMkLst>
        </pc:spChg>
        <pc:spChg chg="add mod">
          <ac:chgData name="Stuart C Wilde MBE" userId="effe1fc91cccb1d5" providerId="LiveId" clId="{52953467-E7BB-A146-A87D-2304E7E66E6B}" dt="2022-11-10T14:44:25.017" v="24258" actId="1037"/>
          <ac:spMkLst>
            <pc:docMk/>
            <pc:sldMk cId="1923896702" sldId="275"/>
            <ac:spMk id="13" creationId="{8C3B8241-06C4-9331-41A6-977D1DEAE3EA}"/>
          </ac:spMkLst>
        </pc:spChg>
        <pc:spChg chg="add mod">
          <ac:chgData name="Stuart C Wilde MBE" userId="effe1fc91cccb1d5" providerId="LiveId" clId="{52953467-E7BB-A146-A87D-2304E7E66E6B}" dt="2022-11-10T14:44:25.017" v="24258" actId="1037"/>
          <ac:spMkLst>
            <pc:docMk/>
            <pc:sldMk cId="1923896702" sldId="275"/>
            <ac:spMk id="15" creationId="{9948A0A7-B670-9888-2DE0-BC464108C505}"/>
          </ac:spMkLst>
        </pc:spChg>
        <pc:spChg chg="add mod">
          <ac:chgData name="Stuart C Wilde MBE" userId="effe1fc91cccb1d5" providerId="LiveId" clId="{52953467-E7BB-A146-A87D-2304E7E66E6B}" dt="2022-11-10T14:44:25.017" v="24258" actId="1037"/>
          <ac:spMkLst>
            <pc:docMk/>
            <pc:sldMk cId="1923896702" sldId="275"/>
            <ac:spMk id="16" creationId="{71E6EA0F-0A9C-7217-ED8F-E92872379633}"/>
          </ac:spMkLst>
        </pc:spChg>
        <pc:spChg chg="add mod">
          <ac:chgData name="Stuart C Wilde MBE" userId="effe1fc91cccb1d5" providerId="LiveId" clId="{52953467-E7BB-A146-A87D-2304E7E66E6B}" dt="2022-11-10T20:10:48.421" v="24297" actId="20577"/>
          <ac:spMkLst>
            <pc:docMk/>
            <pc:sldMk cId="1923896702" sldId="275"/>
            <ac:spMk id="17" creationId="{437E7A14-AD7B-9569-A0DE-B69033BF3EEA}"/>
          </ac:spMkLst>
        </pc:spChg>
        <pc:spChg chg="add mod">
          <ac:chgData name="Stuart C Wilde MBE" userId="effe1fc91cccb1d5" providerId="LiveId" clId="{52953467-E7BB-A146-A87D-2304E7E66E6B}" dt="2022-11-10T20:11:03.693" v="24309" actId="20577"/>
          <ac:spMkLst>
            <pc:docMk/>
            <pc:sldMk cId="1923896702" sldId="275"/>
            <ac:spMk id="18" creationId="{BABBD544-0D48-C29E-BEDA-9C1A74869D46}"/>
          </ac:spMkLst>
        </pc:spChg>
        <pc:spChg chg="add mod">
          <ac:chgData name="Stuart C Wilde MBE" userId="effe1fc91cccb1d5" providerId="LiveId" clId="{52953467-E7BB-A146-A87D-2304E7E66E6B}" dt="2022-11-10T20:11:13.412" v="24319" actId="20577"/>
          <ac:spMkLst>
            <pc:docMk/>
            <pc:sldMk cId="1923896702" sldId="275"/>
            <ac:spMk id="19" creationId="{E6B94A31-5770-FFA6-48C1-D7682FDEA289}"/>
          </ac:spMkLst>
        </pc:spChg>
        <pc:spChg chg="add mod">
          <ac:chgData name="Stuart C Wilde MBE" userId="effe1fc91cccb1d5" providerId="LiveId" clId="{52953467-E7BB-A146-A87D-2304E7E66E6B}" dt="2022-11-10T20:11:23.425" v="24329" actId="20577"/>
          <ac:spMkLst>
            <pc:docMk/>
            <pc:sldMk cId="1923896702" sldId="275"/>
            <ac:spMk id="20" creationId="{7A57EC5B-F41D-838D-8B04-F6266EF0AD92}"/>
          </ac:spMkLst>
        </pc:spChg>
        <pc:spChg chg="add mod">
          <ac:chgData name="Stuart C Wilde MBE" userId="effe1fc91cccb1d5" providerId="LiveId" clId="{52953467-E7BB-A146-A87D-2304E7E66E6B}" dt="2023-01-04T21:50:20.010" v="35461" actId="20577"/>
          <ac:spMkLst>
            <pc:docMk/>
            <pc:sldMk cId="1923896702" sldId="275"/>
            <ac:spMk id="21" creationId="{70387C76-9514-A5B7-FE46-E3AC18DB9123}"/>
          </ac:spMkLst>
        </pc:spChg>
        <pc:spChg chg="add mod">
          <ac:chgData name="Stuart C Wilde MBE" userId="effe1fc91cccb1d5" providerId="LiveId" clId="{52953467-E7BB-A146-A87D-2304E7E66E6B}" dt="2022-11-10T14:44:25.017" v="24258" actId="1037"/>
          <ac:spMkLst>
            <pc:docMk/>
            <pc:sldMk cId="1923896702" sldId="275"/>
            <ac:spMk id="22" creationId="{F700090F-42BB-963E-9648-CCFF9F507F32}"/>
          </ac:spMkLst>
        </pc:spChg>
        <pc:spChg chg="add mod">
          <ac:chgData name="Stuart C Wilde MBE" userId="effe1fc91cccb1d5" providerId="LiveId" clId="{52953467-E7BB-A146-A87D-2304E7E66E6B}" dt="2022-11-10T14:44:25.017" v="24258" actId="1037"/>
          <ac:spMkLst>
            <pc:docMk/>
            <pc:sldMk cId="1923896702" sldId="275"/>
            <ac:spMk id="23" creationId="{E6190436-B6B1-C532-2969-C530A2706A41}"/>
          </ac:spMkLst>
        </pc:spChg>
        <pc:spChg chg="add del mod">
          <ac:chgData name="Stuart C Wilde MBE" userId="effe1fc91cccb1d5" providerId="LiveId" clId="{52953467-E7BB-A146-A87D-2304E7E66E6B}" dt="2022-10-31T20:41:35.998" v="9110" actId="478"/>
          <ac:spMkLst>
            <pc:docMk/>
            <pc:sldMk cId="1923896702" sldId="275"/>
            <ac:spMk id="24" creationId="{1E46638A-1946-16B3-C404-A567EECA7755}"/>
          </ac:spMkLst>
        </pc:spChg>
        <pc:spChg chg="add mod">
          <ac:chgData name="Stuart C Wilde MBE" userId="effe1fc91cccb1d5" providerId="LiveId" clId="{52953467-E7BB-A146-A87D-2304E7E66E6B}" dt="2022-11-10T14:44:25.017" v="24258" actId="1037"/>
          <ac:spMkLst>
            <pc:docMk/>
            <pc:sldMk cId="1923896702" sldId="275"/>
            <ac:spMk id="24" creationId="{BE1918E3-C288-63A5-14E9-9FD5D902F177}"/>
          </ac:spMkLst>
        </pc:spChg>
        <pc:spChg chg="add del mod">
          <ac:chgData name="Stuart C Wilde MBE" userId="effe1fc91cccb1d5" providerId="LiveId" clId="{52953467-E7BB-A146-A87D-2304E7E66E6B}" dt="2022-10-31T20:42:24.382" v="9116" actId="478"/>
          <ac:spMkLst>
            <pc:docMk/>
            <pc:sldMk cId="1923896702" sldId="275"/>
            <ac:spMk id="26" creationId="{0A26BEC1-D347-9534-A9C0-C5BB12D065D7}"/>
          </ac:spMkLst>
        </pc:spChg>
        <pc:spChg chg="add mod">
          <ac:chgData name="Stuart C Wilde MBE" userId="effe1fc91cccb1d5" providerId="LiveId" clId="{52953467-E7BB-A146-A87D-2304E7E66E6B}" dt="2022-11-10T20:11:45.386" v="24339" actId="20577"/>
          <ac:spMkLst>
            <pc:docMk/>
            <pc:sldMk cId="1923896702" sldId="275"/>
            <ac:spMk id="27" creationId="{25DB5E99-4D4C-A860-9D1D-CF7E450F421B}"/>
          </ac:spMkLst>
        </pc:spChg>
        <pc:spChg chg="add del mod">
          <ac:chgData name="Stuart C Wilde MBE" userId="effe1fc91cccb1d5" providerId="LiveId" clId="{52953467-E7BB-A146-A87D-2304E7E66E6B}" dt="2022-11-09T19:31:10.150" v="23891" actId="478"/>
          <ac:spMkLst>
            <pc:docMk/>
            <pc:sldMk cId="1923896702" sldId="275"/>
            <ac:spMk id="28" creationId="{937A34A3-8593-ADF1-7C7C-91AF76FE0FB3}"/>
          </ac:spMkLst>
        </pc:spChg>
        <pc:spChg chg="add mod">
          <ac:chgData name="Stuart C Wilde MBE" userId="effe1fc91cccb1d5" providerId="LiveId" clId="{52953467-E7BB-A146-A87D-2304E7E66E6B}" dt="2022-11-10T14:39:01.847" v="24163" actId="20577"/>
          <ac:spMkLst>
            <pc:docMk/>
            <pc:sldMk cId="1923896702" sldId="275"/>
            <ac:spMk id="32" creationId="{EA36E209-7A1D-3B86-10DE-9D5C030D419C}"/>
          </ac:spMkLst>
        </pc:spChg>
        <pc:spChg chg="add mod">
          <ac:chgData name="Stuart C Wilde MBE" userId="effe1fc91cccb1d5" providerId="LiveId" clId="{52953467-E7BB-A146-A87D-2304E7E66E6B}" dt="2022-11-10T14:44:25.017" v="24258" actId="1037"/>
          <ac:spMkLst>
            <pc:docMk/>
            <pc:sldMk cId="1923896702" sldId="275"/>
            <ac:spMk id="34" creationId="{7FAAEC8E-C700-035C-484D-D33B6C105B02}"/>
          </ac:spMkLst>
        </pc:spChg>
        <pc:spChg chg="add mod">
          <ac:chgData name="Stuart C Wilde MBE" userId="effe1fc91cccb1d5" providerId="LiveId" clId="{52953467-E7BB-A146-A87D-2304E7E66E6B}" dt="2022-11-10T14:44:25.017" v="24258" actId="1037"/>
          <ac:spMkLst>
            <pc:docMk/>
            <pc:sldMk cId="1923896702" sldId="275"/>
            <ac:spMk id="47" creationId="{742637C3-2C3A-5584-059F-49150CB7EAFC}"/>
          </ac:spMkLst>
        </pc:spChg>
        <pc:spChg chg="add mod">
          <ac:chgData name="Stuart C Wilde MBE" userId="effe1fc91cccb1d5" providerId="LiveId" clId="{52953467-E7BB-A146-A87D-2304E7E66E6B}" dt="2022-11-10T14:44:25.017" v="24258" actId="1037"/>
          <ac:spMkLst>
            <pc:docMk/>
            <pc:sldMk cId="1923896702" sldId="275"/>
            <ac:spMk id="55" creationId="{B41554F2-AFFC-23A6-D3AF-CF41A5AC15AA}"/>
          </ac:spMkLst>
        </pc:spChg>
        <pc:cxnChg chg="del mod">
          <ac:chgData name="Stuart C Wilde MBE" userId="effe1fc91cccb1d5" providerId="LiveId" clId="{52953467-E7BB-A146-A87D-2304E7E66E6B}" dt="2022-11-09T19:32:11.552" v="23932" actId="478"/>
          <ac:cxnSpMkLst>
            <pc:docMk/>
            <pc:sldMk cId="1923896702" sldId="275"/>
            <ac:cxnSpMk id="10" creationId="{FC6C2AB6-E695-4520-9F38-6B6A0DE36B04}"/>
          </ac:cxnSpMkLst>
        </pc:cxnChg>
        <pc:cxnChg chg="add del mod">
          <ac:chgData name="Stuart C Wilde MBE" userId="effe1fc91cccb1d5" providerId="LiveId" clId="{52953467-E7BB-A146-A87D-2304E7E66E6B}" dt="2022-11-01T19:14:15.908" v="11125" actId="478"/>
          <ac:cxnSpMkLst>
            <pc:docMk/>
            <pc:sldMk cId="1923896702" sldId="275"/>
            <ac:cxnSpMk id="26" creationId="{23709698-7046-4CF0-F9A2-94A576791547}"/>
          </ac:cxnSpMkLst>
        </pc:cxnChg>
        <pc:cxnChg chg="add mod">
          <ac:chgData name="Stuart C Wilde MBE" userId="effe1fc91cccb1d5" providerId="LiveId" clId="{52953467-E7BB-A146-A87D-2304E7E66E6B}" dt="2023-01-01T19:41:23.141" v="31676" actId="208"/>
          <ac:cxnSpMkLst>
            <pc:docMk/>
            <pc:sldMk cId="1923896702" sldId="275"/>
            <ac:cxnSpMk id="29" creationId="{0A266774-C373-254E-5A4E-0EB3CDB372AC}"/>
          </ac:cxnSpMkLst>
        </pc:cxnChg>
        <pc:cxnChg chg="add mod">
          <ac:chgData name="Stuart C Wilde MBE" userId="effe1fc91cccb1d5" providerId="LiveId" clId="{52953467-E7BB-A146-A87D-2304E7E66E6B}" dt="2023-01-01T19:41:23.141" v="31676" actId="208"/>
          <ac:cxnSpMkLst>
            <pc:docMk/>
            <pc:sldMk cId="1923896702" sldId="275"/>
            <ac:cxnSpMk id="30" creationId="{62FB7A41-638B-0E03-19CD-EAE858BD8B6B}"/>
          </ac:cxnSpMkLst>
        </pc:cxnChg>
        <pc:cxnChg chg="add mod">
          <ac:chgData name="Stuart C Wilde MBE" userId="effe1fc91cccb1d5" providerId="LiveId" clId="{52953467-E7BB-A146-A87D-2304E7E66E6B}" dt="2023-01-01T19:41:23.141" v="31676" actId="208"/>
          <ac:cxnSpMkLst>
            <pc:docMk/>
            <pc:sldMk cId="1923896702" sldId="275"/>
            <ac:cxnSpMk id="31" creationId="{5DE4D13A-3F20-282F-B558-4021668E868E}"/>
          </ac:cxnSpMkLst>
        </pc:cxnChg>
        <pc:cxnChg chg="add del mod">
          <ac:chgData name="Stuart C Wilde MBE" userId="effe1fc91cccb1d5" providerId="LiveId" clId="{52953467-E7BB-A146-A87D-2304E7E66E6B}" dt="2022-11-01T19:14:15.908" v="11125" actId="478"/>
          <ac:cxnSpMkLst>
            <pc:docMk/>
            <pc:sldMk cId="1923896702" sldId="275"/>
            <ac:cxnSpMk id="32" creationId="{4C9A028C-A663-859F-EC0F-5EDAC7841A91}"/>
          </ac:cxnSpMkLst>
        </pc:cxnChg>
        <pc:cxnChg chg="add mod">
          <ac:chgData name="Stuart C Wilde MBE" userId="effe1fc91cccb1d5" providerId="LiveId" clId="{52953467-E7BB-A146-A87D-2304E7E66E6B}" dt="2023-01-01T19:41:30.108" v="31677" actId="208"/>
          <ac:cxnSpMkLst>
            <pc:docMk/>
            <pc:sldMk cId="1923896702" sldId="275"/>
            <ac:cxnSpMk id="33" creationId="{ECAD12D4-4E67-8308-9BD5-03B26DEF7D22}"/>
          </ac:cxnSpMkLst>
        </pc:cxnChg>
        <pc:cxnChg chg="add mod">
          <ac:chgData name="Stuart C Wilde MBE" userId="effe1fc91cccb1d5" providerId="LiveId" clId="{52953467-E7BB-A146-A87D-2304E7E66E6B}" dt="2022-11-09T19:32:14.601" v="23933"/>
          <ac:cxnSpMkLst>
            <pc:docMk/>
            <pc:sldMk cId="1923896702" sldId="275"/>
            <ac:cxnSpMk id="35" creationId="{F0B96260-56A7-8940-8234-930A497D9C5D}"/>
          </ac:cxnSpMkLst>
        </pc:cxnChg>
        <pc:cxnChg chg="add mod">
          <ac:chgData name="Stuart C Wilde MBE" userId="effe1fc91cccb1d5" providerId="LiveId" clId="{52953467-E7BB-A146-A87D-2304E7E66E6B}" dt="2023-01-01T19:41:30.108" v="31677" actId="208"/>
          <ac:cxnSpMkLst>
            <pc:docMk/>
            <pc:sldMk cId="1923896702" sldId="275"/>
            <ac:cxnSpMk id="37" creationId="{367E9F44-DA02-324F-4C2D-6D97B72D916F}"/>
          </ac:cxnSpMkLst>
        </pc:cxnChg>
        <pc:cxnChg chg="add mod">
          <ac:chgData name="Stuart C Wilde MBE" userId="effe1fc91cccb1d5" providerId="LiveId" clId="{52953467-E7BB-A146-A87D-2304E7E66E6B}" dt="2023-01-01T19:41:23.141" v="31676" actId="208"/>
          <ac:cxnSpMkLst>
            <pc:docMk/>
            <pc:sldMk cId="1923896702" sldId="275"/>
            <ac:cxnSpMk id="39" creationId="{F19C8FA0-6FBA-E59C-72F6-BB007F10FEC8}"/>
          </ac:cxnSpMkLst>
        </pc:cxnChg>
        <pc:cxnChg chg="add mod">
          <ac:chgData name="Stuart C Wilde MBE" userId="effe1fc91cccb1d5" providerId="LiveId" clId="{52953467-E7BB-A146-A87D-2304E7E66E6B}" dt="2023-01-01T19:41:30.108" v="31677" actId="208"/>
          <ac:cxnSpMkLst>
            <pc:docMk/>
            <pc:sldMk cId="1923896702" sldId="275"/>
            <ac:cxnSpMk id="40" creationId="{577C16CA-9D17-61D3-D457-655412994ABC}"/>
          </ac:cxnSpMkLst>
        </pc:cxnChg>
        <pc:cxnChg chg="add mod">
          <ac:chgData name="Stuart C Wilde MBE" userId="effe1fc91cccb1d5" providerId="LiveId" clId="{52953467-E7BB-A146-A87D-2304E7E66E6B}" dt="2023-01-01T19:41:30.108" v="31677" actId="208"/>
          <ac:cxnSpMkLst>
            <pc:docMk/>
            <pc:sldMk cId="1923896702" sldId="275"/>
            <ac:cxnSpMk id="43" creationId="{CD580C7F-E321-4572-72B0-1766E1CF8D4B}"/>
          </ac:cxnSpMkLst>
        </pc:cxnChg>
        <pc:cxnChg chg="add mod">
          <ac:chgData name="Stuart C Wilde MBE" userId="effe1fc91cccb1d5" providerId="LiveId" clId="{52953467-E7BB-A146-A87D-2304E7E66E6B}" dt="2023-01-01T19:41:23.141" v="31676" actId="208"/>
          <ac:cxnSpMkLst>
            <pc:docMk/>
            <pc:sldMk cId="1923896702" sldId="275"/>
            <ac:cxnSpMk id="45" creationId="{E64788FD-8AD8-23B5-E7A9-1C90E6396DA0}"/>
          </ac:cxnSpMkLst>
        </pc:cxnChg>
        <pc:cxnChg chg="add mod">
          <ac:chgData name="Stuart C Wilde MBE" userId="effe1fc91cccb1d5" providerId="LiveId" clId="{52953467-E7BB-A146-A87D-2304E7E66E6B}" dt="2023-01-01T19:41:30.108" v="31677" actId="208"/>
          <ac:cxnSpMkLst>
            <pc:docMk/>
            <pc:sldMk cId="1923896702" sldId="275"/>
            <ac:cxnSpMk id="46" creationId="{46203256-AA6B-BFB0-5890-0A082B97D019}"/>
          </ac:cxnSpMkLst>
        </pc:cxnChg>
        <pc:cxnChg chg="add mod">
          <ac:chgData name="Stuart C Wilde MBE" userId="effe1fc91cccb1d5" providerId="LiveId" clId="{52953467-E7BB-A146-A87D-2304E7E66E6B}" dt="2023-01-01T19:41:23.141" v="31676" actId="208"/>
          <ac:cxnSpMkLst>
            <pc:docMk/>
            <pc:sldMk cId="1923896702" sldId="275"/>
            <ac:cxnSpMk id="50" creationId="{25CFA41A-AB52-07EA-AEAC-6FA922E37702}"/>
          </ac:cxnSpMkLst>
        </pc:cxnChg>
        <pc:cxnChg chg="add mod">
          <ac:chgData name="Stuart C Wilde MBE" userId="effe1fc91cccb1d5" providerId="LiveId" clId="{52953467-E7BB-A146-A87D-2304E7E66E6B}" dt="2023-01-01T19:41:23.141" v="31676" actId="208"/>
          <ac:cxnSpMkLst>
            <pc:docMk/>
            <pc:sldMk cId="1923896702" sldId="275"/>
            <ac:cxnSpMk id="51" creationId="{3EEE57EA-E255-7F04-0BF1-4006EF8DEAAE}"/>
          </ac:cxnSpMkLst>
        </pc:cxnChg>
        <pc:cxnChg chg="add mod">
          <ac:chgData name="Stuart C Wilde MBE" userId="effe1fc91cccb1d5" providerId="LiveId" clId="{52953467-E7BB-A146-A87D-2304E7E66E6B}" dt="2023-01-01T19:41:23.141" v="31676" actId="208"/>
          <ac:cxnSpMkLst>
            <pc:docMk/>
            <pc:sldMk cId="1923896702" sldId="275"/>
            <ac:cxnSpMk id="52" creationId="{982A869F-8DDF-ED27-C86B-A612D99A8E01}"/>
          </ac:cxnSpMkLst>
        </pc:cxnChg>
      </pc:sldChg>
      <pc:sldChg chg="addSp delSp modSp add mod">
        <pc:chgData name="Stuart C Wilde MBE" userId="effe1fc91cccb1d5" providerId="LiveId" clId="{52953467-E7BB-A146-A87D-2304E7E66E6B}" dt="2023-01-02T21:46:45.617" v="33705" actId="1036"/>
        <pc:sldMkLst>
          <pc:docMk/>
          <pc:sldMk cId="4013975366" sldId="276"/>
        </pc:sldMkLst>
        <pc:spChg chg="add del mod">
          <ac:chgData name="Stuart C Wilde MBE" userId="effe1fc91cccb1d5" providerId="LiveId" clId="{52953467-E7BB-A146-A87D-2304E7E66E6B}" dt="2022-11-10T20:36:08.784" v="24389" actId="478"/>
          <ac:spMkLst>
            <pc:docMk/>
            <pc:sldMk cId="4013975366" sldId="276"/>
            <ac:spMk id="2" creationId="{AFDD307D-C9E5-A094-D87A-7136E763BFF7}"/>
          </ac:spMkLst>
        </pc:spChg>
        <pc:spChg chg="add del mod">
          <ac:chgData name="Stuart C Wilde MBE" userId="effe1fc91cccb1d5" providerId="LiveId" clId="{52953467-E7BB-A146-A87D-2304E7E66E6B}" dt="2022-11-01T19:47:08.874" v="11719" actId="478"/>
          <ac:spMkLst>
            <pc:docMk/>
            <pc:sldMk cId="4013975366" sldId="276"/>
            <ac:spMk id="2" creationId="{FAF70FE4-2850-BCFF-5EE5-951A7862566B}"/>
          </ac:spMkLst>
        </pc:spChg>
        <pc:spChg chg="add del mod">
          <ac:chgData name="Stuart C Wilde MBE" userId="effe1fc91cccb1d5" providerId="LiveId" clId="{52953467-E7BB-A146-A87D-2304E7E66E6B}" dt="2022-11-01T19:47:08.874" v="11719" actId="478"/>
          <ac:spMkLst>
            <pc:docMk/>
            <pc:sldMk cId="4013975366" sldId="276"/>
            <ac:spMk id="3" creationId="{CD7E7939-8A55-4407-7072-6ABB141DAB6D}"/>
          </ac:spMkLst>
        </pc:spChg>
        <pc:spChg chg="del mod">
          <ac:chgData name="Stuart C Wilde MBE" userId="effe1fc91cccb1d5" providerId="LiveId" clId="{52953467-E7BB-A146-A87D-2304E7E66E6B}" dt="2022-11-09T19:38:27.149" v="23935" actId="478"/>
          <ac:spMkLst>
            <pc:docMk/>
            <pc:sldMk cId="4013975366" sldId="276"/>
            <ac:spMk id="5" creationId="{9E1EA045-D621-4A4E-8445-31F43810C0E9}"/>
          </ac:spMkLst>
        </pc:spChg>
        <pc:spChg chg="mod">
          <ac:chgData name="Stuart C Wilde MBE" userId="effe1fc91cccb1d5" providerId="LiveId" clId="{52953467-E7BB-A146-A87D-2304E7E66E6B}" dt="2022-11-13T17:57:50.454" v="25654" actId="1076"/>
          <ac:spMkLst>
            <pc:docMk/>
            <pc:sldMk cId="4013975366" sldId="276"/>
            <ac:spMk id="6" creationId="{31F2D842-E496-5FAD-AC5A-588503007405}"/>
          </ac:spMkLst>
        </pc:spChg>
        <pc:spChg chg="add mod">
          <ac:chgData name="Stuart C Wilde MBE" userId="effe1fc91cccb1d5" providerId="LiveId" clId="{52953467-E7BB-A146-A87D-2304E7E66E6B}" dt="2023-01-02T21:46:45.617" v="33705" actId="1036"/>
          <ac:spMkLst>
            <pc:docMk/>
            <pc:sldMk cId="4013975366" sldId="276"/>
            <ac:spMk id="7" creationId="{0A757C18-12BE-56A9-FFAA-5AF6C7116DD4}"/>
          </ac:spMkLst>
        </pc:spChg>
        <pc:spChg chg="add mod">
          <ac:chgData name="Stuart C Wilde MBE" userId="effe1fc91cccb1d5" providerId="LiveId" clId="{52953467-E7BB-A146-A87D-2304E7E66E6B}" dt="2023-01-02T21:46:45.617" v="33705" actId="1036"/>
          <ac:spMkLst>
            <pc:docMk/>
            <pc:sldMk cId="4013975366" sldId="276"/>
            <ac:spMk id="12" creationId="{D8B46059-9CAA-4CBB-06D4-67ED037FBDE4}"/>
          </ac:spMkLst>
        </pc:spChg>
        <pc:spChg chg="add del mod">
          <ac:chgData name="Stuart C Wilde MBE" userId="effe1fc91cccb1d5" providerId="LiveId" clId="{52953467-E7BB-A146-A87D-2304E7E66E6B}" dt="2022-11-09T19:38:29.073" v="23936" actId="478"/>
          <ac:spMkLst>
            <pc:docMk/>
            <pc:sldMk cId="4013975366" sldId="276"/>
            <ac:spMk id="15" creationId="{68061D53-EAA3-8069-EB03-1C7CB435F806}"/>
          </ac:spMkLst>
        </pc:spChg>
        <pc:spChg chg="add del mod">
          <ac:chgData name="Stuart C Wilde MBE" userId="effe1fc91cccb1d5" providerId="LiveId" clId="{52953467-E7BB-A146-A87D-2304E7E66E6B}" dt="2022-11-01T19:47:08.874" v="11719" actId="478"/>
          <ac:spMkLst>
            <pc:docMk/>
            <pc:sldMk cId="4013975366" sldId="276"/>
            <ac:spMk id="15" creationId="{6AAB3059-9404-A247-CE4A-B376A00F6949}"/>
          </ac:spMkLst>
        </pc:spChg>
        <pc:spChg chg="add del mod">
          <ac:chgData name="Stuart C Wilde MBE" userId="effe1fc91cccb1d5" providerId="LiveId" clId="{52953467-E7BB-A146-A87D-2304E7E66E6B}" dt="2022-11-01T19:47:08.874" v="11719" actId="478"/>
          <ac:spMkLst>
            <pc:docMk/>
            <pc:sldMk cId="4013975366" sldId="276"/>
            <ac:spMk id="16" creationId="{A101CDEC-17BE-276C-95E1-2D8842419AB4}"/>
          </ac:spMkLst>
        </pc:spChg>
        <pc:spChg chg="add mod">
          <ac:chgData name="Stuart C Wilde MBE" userId="effe1fc91cccb1d5" providerId="LiveId" clId="{52953467-E7BB-A146-A87D-2304E7E66E6B}" dt="2023-01-02T21:46:45.617" v="33705" actId="1036"/>
          <ac:spMkLst>
            <pc:docMk/>
            <pc:sldMk cId="4013975366" sldId="276"/>
            <ac:spMk id="17" creationId="{FE8C24A3-F141-15B9-0BC4-31ED2A903CE8}"/>
          </ac:spMkLst>
        </pc:spChg>
        <pc:spChg chg="add del mod">
          <ac:chgData name="Stuart C Wilde MBE" userId="effe1fc91cccb1d5" providerId="LiveId" clId="{52953467-E7BB-A146-A87D-2304E7E66E6B}" dt="2022-11-01T20:09:17.470" v="12784" actId="478"/>
          <ac:spMkLst>
            <pc:docMk/>
            <pc:sldMk cId="4013975366" sldId="276"/>
            <ac:spMk id="18" creationId="{89AB5949-6635-C4F9-E702-97706D0B33F5}"/>
          </ac:spMkLst>
        </pc:spChg>
        <pc:spChg chg="add mod">
          <ac:chgData name="Stuart C Wilde MBE" userId="effe1fc91cccb1d5" providerId="LiveId" clId="{52953467-E7BB-A146-A87D-2304E7E66E6B}" dt="2023-01-02T21:46:45.617" v="33705" actId="1036"/>
          <ac:spMkLst>
            <pc:docMk/>
            <pc:sldMk cId="4013975366" sldId="276"/>
            <ac:spMk id="19" creationId="{9241177F-24B1-20FA-077B-26606FBAAB72}"/>
          </ac:spMkLst>
        </pc:spChg>
        <pc:spChg chg="add mod">
          <ac:chgData name="Stuart C Wilde MBE" userId="effe1fc91cccb1d5" providerId="LiveId" clId="{52953467-E7BB-A146-A87D-2304E7E66E6B}" dt="2023-01-02T21:46:45.617" v="33705" actId="1036"/>
          <ac:spMkLst>
            <pc:docMk/>
            <pc:sldMk cId="4013975366" sldId="276"/>
            <ac:spMk id="20" creationId="{D6085842-4267-76EF-660E-1FF2B1F25AAD}"/>
          </ac:spMkLst>
        </pc:spChg>
        <pc:spChg chg="add mod">
          <ac:chgData name="Stuart C Wilde MBE" userId="effe1fc91cccb1d5" providerId="LiveId" clId="{52953467-E7BB-A146-A87D-2304E7E66E6B}" dt="2023-01-02T21:46:45.617" v="33705" actId="1036"/>
          <ac:spMkLst>
            <pc:docMk/>
            <pc:sldMk cId="4013975366" sldId="276"/>
            <ac:spMk id="21" creationId="{ECF05851-2BFB-2F6F-460D-A1BFF054FC13}"/>
          </ac:spMkLst>
        </pc:spChg>
        <pc:spChg chg="add mod">
          <ac:chgData name="Stuart C Wilde MBE" userId="effe1fc91cccb1d5" providerId="LiveId" clId="{52953467-E7BB-A146-A87D-2304E7E66E6B}" dt="2023-01-02T21:46:45.617" v="33705" actId="1036"/>
          <ac:spMkLst>
            <pc:docMk/>
            <pc:sldMk cId="4013975366" sldId="276"/>
            <ac:spMk id="24" creationId="{99FED954-84E8-82B0-DB3E-E685F436C76B}"/>
          </ac:spMkLst>
        </pc:spChg>
        <pc:spChg chg="add del mod">
          <ac:chgData name="Stuart C Wilde MBE" userId="effe1fc91cccb1d5" providerId="LiveId" clId="{52953467-E7BB-A146-A87D-2304E7E66E6B}" dt="2022-11-01T20:09:14.539" v="12783" actId="478"/>
          <ac:spMkLst>
            <pc:docMk/>
            <pc:sldMk cId="4013975366" sldId="276"/>
            <ac:spMk id="27" creationId="{71C70AE0-E3FC-C06F-6320-A43E7A58992E}"/>
          </ac:spMkLst>
        </pc:spChg>
        <pc:spChg chg="add mod">
          <ac:chgData name="Stuart C Wilde MBE" userId="effe1fc91cccb1d5" providerId="LiveId" clId="{52953467-E7BB-A146-A87D-2304E7E66E6B}" dt="2023-01-02T21:46:45.617" v="33705" actId="1036"/>
          <ac:spMkLst>
            <pc:docMk/>
            <pc:sldMk cId="4013975366" sldId="276"/>
            <ac:spMk id="28" creationId="{C0BDB1FA-9E9C-4439-646B-4E13D9EE523C}"/>
          </ac:spMkLst>
        </pc:spChg>
        <pc:spChg chg="add del">
          <ac:chgData name="Stuart C Wilde MBE" userId="effe1fc91cccb1d5" providerId="LiveId" clId="{52953467-E7BB-A146-A87D-2304E7E66E6B}" dt="2022-11-01T20:08:41.520" v="12777" actId="22"/>
          <ac:spMkLst>
            <pc:docMk/>
            <pc:sldMk cId="4013975366" sldId="276"/>
            <ac:spMk id="30" creationId="{425D88E3-CB66-7D72-2D56-08BD296219C7}"/>
          </ac:spMkLst>
        </pc:spChg>
        <pc:spChg chg="add del mod">
          <ac:chgData name="Stuart C Wilde MBE" userId="effe1fc91cccb1d5" providerId="LiveId" clId="{52953467-E7BB-A146-A87D-2304E7E66E6B}" dt="2022-11-01T20:20:17.296" v="13054" actId="478"/>
          <ac:spMkLst>
            <pc:docMk/>
            <pc:sldMk cId="4013975366" sldId="276"/>
            <ac:spMk id="32" creationId="{5A287554-A3AB-44F1-CECC-CBC2CCC88CE1}"/>
          </ac:spMkLst>
        </pc:spChg>
        <pc:spChg chg="add del">
          <ac:chgData name="Stuart C Wilde MBE" userId="effe1fc91cccb1d5" providerId="LiveId" clId="{52953467-E7BB-A146-A87D-2304E7E66E6B}" dt="2022-11-01T20:19:09.318" v="12935" actId="22"/>
          <ac:spMkLst>
            <pc:docMk/>
            <pc:sldMk cId="4013975366" sldId="276"/>
            <ac:spMk id="34" creationId="{9F4B5E44-2BB6-AAFF-F3AD-F8C984F32867}"/>
          </ac:spMkLst>
        </pc:spChg>
        <pc:spChg chg="add mod">
          <ac:chgData name="Stuart C Wilde MBE" userId="effe1fc91cccb1d5" providerId="LiveId" clId="{52953467-E7BB-A146-A87D-2304E7E66E6B}" dt="2023-01-02T21:46:45.617" v="33705" actId="1036"/>
          <ac:spMkLst>
            <pc:docMk/>
            <pc:sldMk cId="4013975366" sldId="276"/>
            <ac:spMk id="35" creationId="{9410DC56-ABCF-F1B5-38EF-035BB3D9779E}"/>
          </ac:spMkLst>
        </pc:spChg>
        <pc:spChg chg="add del mod">
          <ac:chgData name="Stuart C Wilde MBE" userId="effe1fc91cccb1d5" providerId="LiveId" clId="{52953467-E7BB-A146-A87D-2304E7E66E6B}" dt="2022-11-13T17:57:38.554" v="25635" actId="478"/>
          <ac:spMkLst>
            <pc:docMk/>
            <pc:sldMk cId="4013975366" sldId="276"/>
            <ac:spMk id="36" creationId="{86D9DAF8-181A-B365-11CA-F7091003A07B}"/>
          </ac:spMkLst>
        </pc:spChg>
        <pc:spChg chg="add del mod">
          <ac:chgData name="Stuart C Wilde MBE" userId="effe1fc91cccb1d5" providerId="LiveId" clId="{52953467-E7BB-A146-A87D-2304E7E66E6B}" dt="2022-11-01T20:32:05.104" v="13344" actId="478"/>
          <ac:spMkLst>
            <pc:docMk/>
            <pc:sldMk cId="4013975366" sldId="276"/>
            <ac:spMk id="37" creationId="{E92100D1-3AC1-282D-83FE-4965A78EE3BD}"/>
          </ac:spMkLst>
        </pc:spChg>
        <pc:spChg chg="add del mod">
          <ac:chgData name="Stuart C Wilde MBE" userId="effe1fc91cccb1d5" providerId="LiveId" clId="{52953467-E7BB-A146-A87D-2304E7E66E6B}" dt="2022-11-01T20:43:55.050" v="13928" actId="21"/>
          <ac:spMkLst>
            <pc:docMk/>
            <pc:sldMk cId="4013975366" sldId="276"/>
            <ac:spMk id="38" creationId="{62E9D2E3-D778-8E9C-0374-66B1DA2379C3}"/>
          </ac:spMkLst>
        </pc:spChg>
        <pc:spChg chg="add del mod">
          <ac:chgData name="Stuart C Wilde MBE" userId="effe1fc91cccb1d5" providerId="LiveId" clId="{52953467-E7BB-A146-A87D-2304E7E66E6B}" dt="2022-11-01T20:47:35.433" v="14048" actId="478"/>
          <ac:spMkLst>
            <pc:docMk/>
            <pc:sldMk cId="4013975366" sldId="276"/>
            <ac:spMk id="39" creationId="{0EA5DB54-D67C-095C-FB1E-04E547C69D79}"/>
          </ac:spMkLst>
        </pc:spChg>
        <pc:cxnChg chg="add mod">
          <ac:chgData name="Stuart C Wilde MBE" userId="effe1fc91cccb1d5" providerId="LiveId" clId="{52953467-E7BB-A146-A87D-2304E7E66E6B}" dt="2023-01-02T21:46:45.617" v="33705" actId="1036"/>
          <ac:cxnSpMkLst>
            <pc:docMk/>
            <pc:sldMk cId="4013975366" sldId="276"/>
            <ac:cxnSpMk id="3" creationId="{DD7B7534-AE57-2FC8-4FFD-2DE33CF2853C}"/>
          </ac:cxnSpMkLst>
        </pc:cxnChg>
        <pc:cxnChg chg="add del mod">
          <ac:chgData name="Stuart C Wilde MBE" userId="effe1fc91cccb1d5" providerId="LiveId" clId="{52953467-E7BB-A146-A87D-2304E7E66E6B}" dt="2022-11-10T20:36:06.110" v="24388" actId="478"/>
          <ac:cxnSpMkLst>
            <pc:docMk/>
            <pc:sldMk cId="4013975366" sldId="276"/>
            <ac:cxnSpMk id="13" creationId="{2B7142AD-F058-DB41-0594-8DCB29E9CA9F}"/>
          </ac:cxnSpMkLst>
        </pc:cxnChg>
        <pc:cxnChg chg="add del mod">
          <ac:chgData name="Stuart C Wilde MBE" userId="effe1fc91cccb1d5" providerId="LiveId" clId="{52953467-E7BB-A146-A87D-2304E7E66E6B}" dt="2022-11-01T19:47:12.562" v="11720" actId="478"/>
          <ac:cxnSpMkLst>
            <pc:docMk/>
            <pc:sldMk cId="4013975366" sldId="276"/>
            <ac:cxnSpMk id="13" creationId="{94C4309D-DB07-A73F-A900-45D4A9E31DC9}"/>
          </ac:cxnSpMkLst>
        </pc:cxnChg>
        <pc:cxnChg chg="add mod">
          <ac:chgData name="Stuart C Wilde MBE" userId="effe1fc91cccb1d5" providerId="LiveId" clId="{52953467-E7BB-A146-A87D-2304E7E66E6B}" dt="2023-01-02T21:46:45.617" v="33705" actId="1036"/>
          <ac:cxnSpMkLst>
            <pc:docMk/>
            <pc:sldMk cId="4013975366" sldId="276"/>
            <ac:cxnSpMk id="16" creationId="{87002D37-BD32-38C0-08FD-781F96C7E2FC}"/>
          </ac:cxnSpMkLst>
        </pc:cxnChg>
        <pc:cxnChg chg="add del mod">
          <ac:chgData name="Stuart C Wilde MBE" userId="effe1fc91cccb1d5" providerId="LiveId" clId="{52953467-E7BB-A146-A87D-2304E7E66E6B}" dt="2022-11-01T20:08:05.019" v="12767" actId="478"/>
          <ac:cxnSpMkLst>
            <pc:docMk/>
            <pc:sldMk cId="4013975366" sldId="276"/>
            <ac:cxnSpMk id="23" creationId="{C2C7F90C-04B0-D570-DEA3-DD235AE27D3D}"/>
          </ac:cxnSpMkLst>
        </pc:cxnChg>
        <pc:cxnChg chg="add del mod">
          <ac:chgData name="Stuart C Wilde MBE" userId="effe1fc91cccb1d5" providerId="LiveId" clId="{52953467-E7BB-A146-A87D-2304E7E66E6B}" dt="2022-11-01T19:56:50.965" v="12223" actId="478"/>
          <ac:cxnSpMkLst>
            <pc:docMk/>
            <pc:sldMk cId="4013975366" sldId="276"/>
            <ac:cxnSpMk id="26" creationId="{CD051E2C-0A47-5B5C-D56C-F61B5960C533}"/>
          </ac:cxnSpMkLst>
        </pc:cxnChg>
        <pc:cxnChg chg="add del mod">
          <ac:chgData name="Stuart C Wilde MBE" userId="effe1fc91cccb1d5" providerId="LiveId" clId="{52953467-E7BB-A146-A87D-2304E7E66E6B}" dt="2022-11-13T17:46:08.539" v="25105" actId="478"/>
          <ac:cxnSpMkLst>
            <pc:docMk/>
            <pc:sldMk cId="4013975366" sldId="276"/>
            <ac:cxnSpMk id="29" creationId="{03E23370-774B-98B6-F3D1-5C4952EBBC74}"/>
          </ac:cxnSpMkLst>
        </pc:cxnChg>
        <pc:cxnChg chg="add del mod">
          <ac:chgData name="Stuart C Wilde MBE" userId="effe1fc91cccb1d5" providerId="LiveId" clId="{52953467-E7BB-A146-A87D-2304E7E66E6B}" dt="2022-11-01T20:24:52.656" v="13302" actId="478"/>
          <ac:cxnSpMkLst>
            <pc:docMk/>
            <pc:sldMk cId="4013975366" sldId="276"/>
            <ac:cxnSpMk id="36" creationId="{F074F996-2E45-9902-F77E-B4E99B88661E}"/>
          </ac:cxnSpMkLst>
        </pc:cxnChg>
        <pc:cxnChg chg="add mod">
          <ac:chgData name="Stuart C Wilde MBE" userId="effe1fc91cccb1d5" providerId="LiveId" clId="{52953467-E7BB-A146-A87D-2304E7E66E6B}" dt="2023-01-02T21:46:45.617" v="33705" actId="1036"/>
          <ac:cxnSpMkLst>
            <pc:docMk/>
            <pc:sldMk cId="4013975366" sldId="276"/>
            <ac:cxnSpMk id="40" creationId="{66492F33-992B-908D-BDF9-A0962EB655ED}"/>
          </ac:cxnSpMkLst>
        </pc:cxnChg>
        <pc:cxnChg chg="add mod">
          <ac:chgData name="Stuart C Wilde MBE" userId="effe1fc91cccb1d5" providerId="LiveId" clId="{52953467-E7BB-A146-A87D-2304E7E66E6B}" dt="2023-01-02T21:46:45.617" v="33705" actId="1036"/>
          <ac:cxnSpMkLst>
            <pc:docMk/>
            <pc:sldMk cId="4013975366" sldId="276"/>
            <ac:cxnSpMk id="41" creationId="{55FBB00E-FACB-4813-DE11-9D1BE13CE352}"/>
          </ac:cxnSpMkLst>
        </pc:cxnChg>
        <pc:cxnChg chg="add mod">
          <ac:chgData name="Stuart C Wilde MBE" userId="effe1fc91cccb1d5" providerId="LiveId" clId="{52953467-E7BB-A146-A87D-2304E7E66E6B}" dt="2023-01-02T21:46:45.617" v="33705" actId="1036"/>
          <ac:cxnSpMkLst>
            <pc:docMk/>
            <pc:sldMk cId="4013975366" sldId="276"/>
            <ac:cxnSpMk id="42" creationId="{DEB12F1C-5AEB-2B5A-1BA4-AF540E3AEAEF}"/>
          </ac:cxnSpMkLst>
        </pc:cxnChg>
        <pc:cxnChg chg="add mod">
          <ac:chgData name="Stuart C Wilde MBE" userId="effe1fc91cccb1d5" providerId="LiveId" clId="{52953467-E7BB-A146-A87D-2304E7E66E6B}" dt="2023-01-02T21:46:45.617" v="33705" actId="1036"/>
          <ac:cxnSpMkLst>
            <pc:docMk/>
            <pc:sldMk cId="4013975366" sldId="276"/>
            <ac:cxnSpMk id="43" creationId="{BFC1BB0B-3037-A0BA-1C64-B1CB38BE52C3}"/>
          </ac:cxnSpMkLst>
        </pc:cxnChg>
        <pc:cxnChg chg="add mod">
          <ac:chgData name="Stuart C Wilde MBE" userId="effe1fc91cccb1d5" providerId="LiveId" clId="{52953467-E7BB-A146-A87D-2304E7E66E6B}" dt="2023-01-02T21:46:45.617" v="33705" actId="1036"/>
          <ac:cxnSpMkLst>
            <pc:docMk/>
            <pc:sldMk cId="4013975366" sldId="276"/>
            <ac:cxnSpMk id="51" creationId="{5DBE4984-B6C4-672A-09DF-039292016E1D}"/>
          </ac:cxnSpMkLst>
        </pc:cxnChg>
        <pc:cxnChg chg="add mod">
          <ac:chgData name="Stuart C Wilde MBE" userId="effe1fc91cccb1d5" providerId="LiveId" clId="{52953467-E7BB-A146-A87D-2304E7E66E6B}" dt="2023-01-02T21:46:45.617" v="33705" actId="1036"/>
          <ac:cxnSpMkLst>
            <pc:docMk/>
            <pc:sldMk cId="4013975366" sldId="276"/>
            <ac:cxnSpMk id="52" creationId="{6C7D4489-1292-F7BC-7A5B-00A70E663124}"/>
          </ac:cxnSpMkLst>
        </pc:cxnChg>
      </pc:sldChg>
      <pc:sldChg chg="addSp delSp modSp add del mod">
        <pc:chgData name="Stuart C Wilde MBE" userId="effe1fc91cccb1d5" providerId="LiveId" clId="{52953467-E7BB-A146-A87D-2304E7E66E6B}" dt="2022-11-06T20:03:09.360" v="20930" actId="2696"/>
        <pc:sldMkLst>
          <pc:docMk/>
          <pc:sldMk cId="2889502015" sldId="277"/>
        </pc:sldMkLst>
        <pc:spChg chg="add del mod">
          <ac:chgData name="Stuart C Wilde MBE" userId="effe1fc91cccb1d5" providerId="LiveId" clId="{52953467-E7BB-A146-A87D-2304E7E66E6B}" dt="2022-11-06T20:02:42.595" v="20922" actId="478"/>
          <ac:spMkLst>
            <pc:docMk/>
            <pc:sldMk cId="2889502015" sldId="277"/>
            <ac:spMk id="2" creationId="{99E292ED-8914-D6CE-FB2C-04AECBFD5356}"/>
          </ac:spMkLst>
        </pc:spChg>
        <pc:spChg chg="del">
          <ac:chgData name="Stuart C Wilde MBE" userId="effe1fc91cccb1d5" providerId="LiveId" clId="{52953467-E7BB-A146-A87D-2304E7E66E6B}" dt="2022-10-31T23:36:59.187" v="10990" actId="478"/>
          <ac:spMkLst>
            <pc:docMk/>
            <pc:sldMk cId="2889502015" sldId="277"/>
            <ac:spMk id="2" creationId="{FAF70FE4-2850-BCFF-5EE5-951A7862566B}"/>
          </ac:spMkLst>
        </pc:spChg>
        <pc:spChg chg="add del mod">
          <ac:chgData name="Stuart C Wilde MBE" userId="effe1fc91cccb1d5" providerId="LiveId" clId="{52953467-E7BB-A146-A87D-2304E7E66E6B}" dt="2022-11-06T20:02:57.358" v="20926"/>
          <ac:spMkLst>
            <pc:docMk/>
            <pc:sldMk cId="2889502015" sldId="277"/>
            <ac:spMk id="3" creationId="{79D59727-B830-764E-B132-6C10BAC8A9D6}"/>
          </ac:spMkLst>
        </pc:spChg>
        <pc:spChg chg="del">
          <ac:chgData name="Stuart C Wilde MBE" userId="effe1fc91cccb1d5" providerId="LiveId" clId="{52953467-E7BB-A146-A87D-2304E7E66E6B}" dt="2022-10-31T23:36:59.187" v="10990" actId="478"/>
          <ac:spMkLst>
            <pc:docMk/>
            <pc:sldMk cId="2889502015" sldId="277"/>
            <ac:spMk id="3" creationId="{CD7E7939-8A55-4407-7072-6ABB141DAB6D}"/>
          </ac:spMkLst>
        </pc:spChg>
        <pc:spChg chg="del">
          <ac:chgData name="Stuart C Wilde MBE" userId="effe1fc91cccb1d5" providerId="LiveId" clId="{52953467-E7BB-A146-A87D-2304E7E66E6B}" dt="2022-10-31T23:37:04.394" v="10991" actId="478"/>
          <ac:spMkLst>
            <pc:docMk/>
            <pc:sldMk cId="2889502015" sldId="277"/>
            <ac:spMk id="5" creationId="{9E1EA045-D621-4A4E-8445-31F43810C0E9}"/>
          </ac:spMkLst>
        </pc:spChg>
        <pc:spChg chg="add del mod">
          <ac:chgData name="Stuart C Wilde MBE" userId="effe1fc91cccb1d5" providerId="LiveId" clId="{52953467-E7BB-A146-A87D-2304E7E66E6B}" dt="2022-11-03T11:12:36.753" v="14127" actId="478"/>
          <ac:spMkLst>
            <pc:docMk/>
            <pc:sldMk cId="2889502015" sldId="277"/>
            <ac:spMk id="5" creationId="{B092E79F-34CB-D4F0-C7A4-851CC309B38B}"/>
          </ac:spMkLst>
        </pc:spChg>
        <pc:spChg chg="mod">
          <ac:chgData name="Stuart C Wilde MBE" userId="effe1fc91cccb1d5" providerId="LiveId" clId="{52953467-E7BB-A146-A87D-2304E7E66E6B}" dt="2022-11-01T20:52:51.470" v="14121" actId="20577"/>
          <ac:spMkLst>
            <pc:docMk/>
            <pc:sldMk cId="2889502015" sldId="277"/>
            <ac:spMk id="6" creationId="{31F2D842-E496-5FAD-AC5A-588503007405}"/>
          </ac:spMkLst>
        </pc:spChg>
        <pc:spChg chg="del">
          <ac:chgData name="Stuart C Wilde MBE" userId="effe1fc91cccb1d5" providerId="LiveId" clId="{52953467-E7BB-A146-A87D-2304E7E66E6B}" dt="2022-10-31T23:36:59.187" v="10990" actId="478"/>
          <ac:spMkLst>
            <pc:docMk/>
            <pc:sldMk cId="2889502015" sldId="277"/>
            <ac:spMk id="7" creationId="{0A757C18-12BE-56A9-FFAA-5AF6C7116DD4}"/>
          </ac:spMkLst>
        </pc:spChg>
        <pc:spChg chg="del">
          <ac:chgData name="Stuart C Wilde MBE" userId="effe1fc91cccb1d5" providerId="LiveId" clId="{52953467-E7BB-A146-A87D-2304E7E66E6B}" dt="2022-10-31T23:36:59.187" v="10990" actId="478"/>
          <ac:spMkLst>
            <pc:docMk/>
            <pc:sldMk cId="2889502015" sldId="277"/>
            <ac:spMk id="12" creationId="{D8B46059-9CAA-4CBB-06D4-67ED037FBDE4}"/>
          </ac:spMkLst>
        </pc:spChg>
        <pc:spChg chg="del">
          <ac:chgData name="Stuart C Wilde MBE" userId="effe1fc91cccb1d5" providerId="LiveId" clId="{52953467-E7BB-A146-A87D-2304E7E66E6B}" dt="2022-10-31T23:36:59.187" v="10990" actId="478"/>
          <ac:spMkLst>
            <pc:docMk/>
            <pc:sldMk cId="2889502015" sldId="277"/>
            <ac:spMk id="15" creationId="{6AAB3059-9404-A247-CE4A-B376A00F6949}"/>
          </ac:spMkLst>
        </pc:spChg>
        <pc:spChg chg="del">
          <ac:chgData name="Stuart C Wilde MBE" userId="effe1fc91cccb1d5" providerId="LiveId" clId="{52953467-E7BB-A146-A87D-2304E7E66E6B}" dt="2022-10-31T23:36:59.187" v="10990" actId="478"/>
          <ac:spMkLst>
            <pc:docMk/>
            <pc:sldMk cId="2889502015" sldId="277"/>
            <ac:spMk id="16" creationId="{A101CDEC-17BE-276C-95E1-2D8842419AB4}"/>
          </ac:spMkLst>
        </pc:spChg>
        <pc:spChg chg="del">
          <ac:chgData name="Stuart C Wilde MBE" userId="effe1fc91cccb1d5" providerId="LiveId" clId="{52953467-E7BB-A146-A87D-2304E7E66E6B}" dt="2022-10-31T23:37:08.779" v="10993" actId="478"/>
          <ac:spMkLst>
            <pc:docMk/>
            <pc:sldMk cId="2889502015" sldId="277"/>
            <ac:spMk id="18" creationId="{89AB5949-6635-C4F9-E702-97706D0B33F5}"/>
          </ac:spMkLst>
        </pc:spChg>
        <pc:spChg chg="add del mod">
          <ac:chgData name="Stuart C Wilde MBE" userId="effe1fc91cccb1d5" providerId="LiveId" clId="{52953467-E7BB-A146-A87D-2304E7E66E6B}" dt="2022-10-31T23:37:06.478" v="10992" actId="478"/>
          <ac:spMkLst>
            <pc:docMk/>
            <pc:sldMk cId="2889502015" sldId="277"/>
            <ac:spMk id="19" creationId="{8681C974-C1AE-DC1F-5CF1-C8DAD9E4DFA6}"/>
          </ac:spMkLst>
        </pc:spChg>
        <pc:spChg chg="add del mod">
          <ac:chgData name="Stuart C Wilde MBE" userId="effe1fc91cccb1d5" providerId="LiveId" clId="{52953467-E7BB-A146-A87D-2304E7E66E6B}" dt="2022-11-06T20:02:38.678" v="20921" actId="478"/>
          <ac:spMkLst>
            <pc:docMk/>
            <pc:sldMk cId="2889502015" sldId="277"/>
            <ac:spMk id="21" creationId="{8A37191D-ED9D-2680-5D9A-A809BFA2242B}"/>
          </ac:spMkLst>
        </pc:spChg>
        <pc:spChg chg="add del mod">
          <ac:chgData name="Stuart C Wilde MBE" userId="effe1fc91cccb1d5" providerId="LiveId" clId="{52953467-E7BB-A146-A87D-2304E7E66E6B}" dt="2022-11-06T20:00:33.171" v="20872" actId="478"/>
          <ac:spMkLst>
            <pc:docMk/>
            <pc:sldMk cId="2889502015" sldId="277"/>
            <ac:spMk id="22" creationId="{955E3D46-0055-FBEC-E3DB-2DDAE7F77147}"/>
          </ac:spMkLst>
        </pc:spChg>
        <pc:cxnChg chg="del mod">
          <ac:chgData name="Stuart C Wilde MBE" userId="effe1fc91cccb1d5" providerId="LiveId" clId="{52953467-E7BB-A146-A87D-2304E7E66E6B}" dt="2022-10-31T23:36:59.187" v="10990" actId="478"/>
          <ac:cxnSpMkLst>
            <pc:docMk/>
            <pc:sldMk cId="2889502015" sldId="277"/>
            <ac:cxnSpMk id="13" creationId="{94C4309D-DB07-A73F-A900-45D4A9E31DC9}"/>
          </ac:cxnSpMkLst>
        </pc:cxnChg>
      </pc:sldChg>
      <pc:sldChg chg="addSp delSp modSp add del mod">
        <pc:chgData name="Stuart C Wilde MBE" userId="effe1fc91cccb1d5" providerId="LiveId" clId="{52953467-E7BB-A146-A87D-2304E7E66E6B}" dt="2022-11-09T19:42:56.980" v="23996" actId="2696"/>
        <pc:sldMkLst>
          <pc:docMk/>
          <pc:sldMk cId="468432852" sldId="278"/>
        </pc:sldMkLst>
        <pc:spChg chg="add mod">
          <ac:chgData name="Stuart C Wilde MBE" userId="effe1fc91cccb1d5" providerId="LiveId" clId="{52953467-E7BB-A146-A87D-2304E7E66E6B}" dt="2022-11-06T20:10:36.665" v="21033" actId="20577"/>
          <ac:spMkLst>
            <pc:docMk/>
            <pc:sldMk cId="468432852" sldId="278"/>
            <ac:spMk id="2" creationId="{1B91D106-A27D-F52F-3898-A8F078B83ABC}"/>
          </ac:spMkLst>
        </pc:spChg>
        <pc:spChg chg="del">
          <ac:chgData name="Stuart C Wilde MBE" userId="effe1fc91cccb1d5" providerId="LiveId" clId="{52953467-E7BB-A146-A87D-2304E7E66E6B}" dt="2022-11-03T12:05:27.497" v="14242" actId="478"/>
          <ac:spMkLst>
            <pc:docMk/>
            <pc:sldMk cId="468432852" sldId="278"/>
            <ac:spMk id="3" creationId="{79D59727-B830-764E-B132-6C10BAC8A9D6}"/>
          </ac:spMkLst>
        </pc:spChg>
        <pc:spChg chg="del">
          <ac:chgData name="Stuart C Wilde MBE" userId="effe1fc91cccb1d5" providerId="LiveId" clId="{52953467-E7BB-A146-A87D-2304E7E66E6B}" dt="2022-11-03T12:05:21.268" v="14240" actId="478"/>
          <ac:spMkLst>
            <pc:docMk/>
            <pc:sldMk cId="468432852" sldId="278"/>
            <ac:spMk id="21" creationId="{8A37191D-ED9D-2680-5D9A-A809BFA2242B}"/>
          </ac:spMkLst>
        </pc:spChg>
        <pc:spChg chg="del">
          <ac:chgData name="Stuart C Wilde MBE" userId="effe1fc91cccb1d5" providerId="LiveId" clId="{52953467-E7BB-A146-A87D-2304E7E66E6B}" dt="2022-11-03T12:05:24.078" v="14241" actId="478"/>
          <ac:spMkLst>
            <pc:docMk/>
            <pc:sldMk cId="468432852" sldId="278"/>
            <ac:spMk id="22" creationId="{955E3D46-0055-FBEC-E3DB-2DDAE7F77147}"/>
          </ac:spMkLst>
        </pc:spChg>
      </pc:sldChg>
      <pc:sldChg chg="modSp add del mod">
        <pc:chgData name="Stuart C Wilde MBE" userId="effe1fc91cccb1d5" providerId="LiveId" clId="{52953467-E7BB-A146-A87D-2304E7E66E6B}" dt="2022-12-01T00:02:29.832" v="29404" actId="2696"/>
        <pc:sldMkLst>
          <pc:docMk/>
          <pc:sldMk cId="4234383999" sldId="278"/>
        </pc:sldMkLst>
        <pc:spChg chg="mod">
          <ac:chgData name="Stuart C Wilde MBE" userId="effe1fc91cccb1d5" providerId="LiveId" clId="{52953467-E7BB-A146-A87D-2304E7E66E6B}" dt="2022-11-30T22:34:51.429" v="28035" actId="20577"/>
          <ac:spMkLst>
            <pc:docMk/>
            <pc:sldMk cId="4234383999" sldId="278"/>
            <ac:spMk id="20" creationId="{201138C4-D36B-4F11-81F5-4114010CF396}"/>
          </ac:spMkLst>
        </pc:spChg>
      </pc:sldChg>
      <pc:sldChg chg="addSp delSp modSp add del mod">
        <pc:chgData name="Stuart C Wilde MBE" userId="effe1fc91cccb1d5" providerId="LiveId" clId="{52953467-E7BB-A146-A87D-2304E7E66E6B}" dt="2022-11-09T19:50:21.892" v="24004" actId="2696"/>
        <pc:sldMkLst>
          <pc:docMk/>
          <pc:sldMk cId="3001424104" sldId="279"/>
        </pc:sldMkLst>
        <pc:spChg chg="mod">
          <ac:chgData name="Stuart C Wilde MBE" userId="effe1fc91cccb1d5" providerId="LiveId" clId="{52953467-E7BB-A146-A87D-2304E7E66E6B}" dt="2022-11-03T21:18:06.918" v="17019" actId="207"/>
          <ac:spMkLst>
            <pc:docMk/>
            <pc:sldMk cId="3001424104" sldId="279"/>
            <ac:spMk id="2" creationId="{1B91D106-A27D-F52F-3898-A8F078B83ABC}"/>
          </ac:spMkLst>
        </pc:spChg>
        <pc:spChg chg="add del mod">
          <ac:chgData name="Stuart C Wilde MBE" userId="effe1fc91cccb1d5" providerId="LiveId" clId="{52953467-E7BB-A146-A87D-2304E7E66E6B}" dt="2022-11-03T20:26:39.267" v="15538" actId="478"/>
          <ac:spMkLst>
            <pc:docMk/>
            <pc:sldMk cId="3001424104" sldId="279"/>
            <ac:spMk id="3" creationId="{604ABF3B-4871-14CB-4746-DBC85C514D83}"/>
          </ac:spMkLst>
        </pc:spChg>
        <pc:spChg chg="add del mod">
          <ac:chgData name="Stuart C Wilde MBE" userId="effe1fc91cccb1d5" providerId="LiveId" clId="{52953467-E7BB-A146-A87D-2304E7E66E6B}" dt="2022-11-03T20:26:59.562" v="15546" actId="478"/>
          <ac:spMkLst>
            <pc:docMk/>
            <pc:sldMk cId="3001424104" sldId="279"/>
            <ac:spMk id="5" creationId="{635C5C92-B31D-60A1-A883-E7040CDBA538}"/>
          </ac:spMkLst>
        </pc:spChg>
        <pc:spChg chg="mod">
          <ac:chgData name="Stuart C Wilde MBE" userId="effe1fc91cccb1d5" providerId="LiveId" clId="{52953467-E7BB-A146-A87D-2304E7E66E6B}" dt="2022-11-03T21:19:58.443" v="17020" actId="20577"/>
          <ac:spMkLst>
            <pc:docMk/>
            <pc:sldMk cId="3001424104" sldId="279"/>
            <ac:spMk id="6" creationId="{31F2D842-E496-5FAD-AC5A-588503007405}"/>
          </ac:spMkLst>
        </pc:spChg>
        <pc:spChg chg="add del mod">
          <ac:chgData name="Stuart C Wilde MBE" userId="effe1fc91cccb1d5" providerId="LiveId" clId="{52953467-E7BB-A146-A87D-2304E7E66E6B}" dt="2022-11-03T20:27:56.618" v="15553" actId="478"/>
          <ac:spMkLst>
            <pc:docMk/>
            <pc:sldMk cId="3001424104" sldId="279"/>
            <ac:spMk id="7" creationId="{2F85A4B1-B062-F18B-2840-2D8A4CB302C2}"/>
          </ac:spMkLst>
        </pc:spChg>
        <pc:spChg chg="add del mod">
          <ac:chgData name="Stuart C Wilde MBE" userId="effe1fc91cccb1d5" providerId="LiveId" clId="{52953467-E7BB-A146-A87D-2304E7E66E6B}" dt="2022-11-03T20:28:17.006" v="15560" actId="478"/>
          <ac:spMkLst>
            <pc:docMk/>
            <pc:sldMk cId="3001424104" sldId="279"/>
            <ac:spMk id="12" creationId="{D6D6DA26-FD9B-6FA5-64D3-E71F4FB0AA9B}"/>
          </ac:spMkLst>
        </pc:spChg>
        <pc:spChg chg="add del mod">
          <ac:chgData name="Stuart C Wilde MBE" userId="effe1fc91cccb1d5" providerId="LiveId" clId="{52953467-E7BB-A146-A87D-2304E7E66E6B}" dt="2022-11-03T20:28:36.692" v="15569" actId="478"/>
          <ac:spMkLst>
            <pc:docMk/>
            <pc:sldMk cId="3001424104" sldId="279"/>
            <ac:spMk id="13" creationId="{91C2FA13-1DCD-C558-4B8E-9689C026EF53}"/>
          </ac:spMkLst>
        </pc:spChg>
        <pc:spChg chg="add del mod">
          <ac:chgData name="Stuart C Wilde MBE" userId="effe1fc91cccb1d5" providerId="LiveId" clId="{52953467-E7BB-A146-A87D-2304E7E66E6B}" dt="2022-11-03T20:28:54.514" v="15576" actId="478"/>
          <ac:spMkLst>
            <pc:docMk/>
            <pc:sldMk cId="3001424104" sldId="279"/>
            <ac:spMk id="15" creationId="{93E5B051-70F2-7251-39D6-EE4038040A5D}"/>
          </ac:spMkLst>
        </pc:spChg>
        <pc:cxnChg chg="add del mod">
          <ac:chgData name="Stuart C Wilde MBE" userId="effe1fc91cccb1d5" providerId="LiveId" clId="{52953467-E7BB-A146-A87D-2304E7E66E6B}" dt="2022-11-03T20:14:59.318" v="14865" actId="478"/>
          <ac:cxnSpMkLst>
            <pc:docMk/>
            <pc:sldMk cId="3001424104" sldId="279"/>
            <ac:cxnSpMk id="16" creationId="{85AC8863-A089-FEA7-60AE-4CCABB307C29}"/>
          </ac:cxnSpMkLst>
        </pc:cxnChg>
        <pc:cxnChg chg="add del mod">
          <ac:chgData name="Stuart C Wilde MBE" userId="effe1fc91cccb1d5" providerId="LiveId" clId="{52953467-E7BB-A146-A87D-2304E7E66E6B}" dt="2022-11-03T20:15:11.430" v="14868" actId="478"/>
          <ac:cxnSpMkLst>
            <pc:docMk/>
            <pc:sldMk cId="3001424104" sldId="279"/>
            <ac:cxnSpMk id="17" creationId="{30A0BA4B-1AFC-E15B-DB04-C8B1D8B32BC7}"/>
          </ac:cxnSpMkLst>
        </pc:cxnChg>
        <pc:cxnChg chg="add del mod">
          <ac:chgData name="Stuart C Wilde MBE" userId="effe1fc91cccb1d5" providerId="LiveId" clId="{52953467-E7BB-A146-A87D-2304E7E66E6B}" dt="2022-11-03T20:15:13.249" v="14869" actId="478"/>
          <ac:cxnSpMkLst>
            <pc:docMk/>
            <pc:sldMk cId="3001424104" sldId="279"/>
            <ac:cxnSpMk id="18" creationId="{F338BE71-21E6-1443-4BF3-E3B40F0BA44D}"/>
          </ac:cxnSpMkLst>
        </pc:cxnChg>
        <pc:cxnChg chg="add del mod">
          <ac:chgData name="Stuart C Wilde MBE" userId="effe1fc91cccb1d5" providerId="LiveId" clId="{52953467-E7BB-A146-A87D-2304E7E66E6B}" dt="2022-11-03T20:15:14.736" v="14870" actId="478"/>
          <ac:cxnSpMkLst>
            <pc:docMk/>
            <pc:sldMk cId="3001424104" sldId="279"/>
            <ac:cxnSpMk id="19" creationId="{91E0EF4F-41A7-6E6D-150D-AA9BCC448584}"/>
          </ac:cxnSpMkLst>
        </pc:cxnChg>
        <pc:cxnChg chg="add del mod">
          <ac:chgData name="Stuart C Wilde MBE" userId="effe1fc91cccb1d5" providerId="LiveId" clId="{52953467-E7BB-A146-A87D-2304E7E66E6B}" dt="2022-11-03T20:15:16.404" v="14871" actId="478"/>
          <ac:cxnSpMkLst>
            <pc:docMk/>
            <pc:sldMk cId="3001424104" sldId="279"/>
            <ac:cxnSpMk id="20" creationId="{4CD635F0-E67F-B89B-209E-8EBB24762545}"/>
          </ac:cxnSpMkLst>
        </pc:cxnChg>
      </pc:sldChg>
      <pc:sldChg chg="addSp delSp modSp add del mod">
        <pc:chgData name="Stuart C Wilde MBE" userId="effe1fc91cccb1d5" providerId="LiveId" clId="{52953467-E7BB-A146-A87D-2304E7E66E6B}" dt="2022-11-09T19:55:30.318" v="24026" actId="2696"/>
        <pc:sldMkLst>
          <pc:docMk/>
          <pc:sldMk cId="3865559725" sldId="280"/>
        </pc:sldMkLst>
        <pc:spChg chg="del">
          <ac:chgData name="Stuart C Wilde MBE" userId="effe1fc91cccb1d5" providerId="LiveId" clId="{52953467-E7BB-A146-A87D-2304E7E66E6B}" dt="2022-11-05T10:52:20.211" v="17133" actId="478"/>
          <ac:spMkLst>
            <pc:docMk/>
            <pc:sldMk cId="3865559725" sldId="280"/>
            <ac:spMk id="2" creationId="{99E292ED-8914-D6CE-FB2C-04AECBFD5356}"/>
          </ac:spMkLst>
        </pc:spChg>
        <pc:spChg chg="del">
          <ac:chgData name="Stuart C Wilde MBE" userId="effe1fc91cccb1d5" providerId="LiveId" clId="{52953467-E7BB-A146-A87D-2304E7E66E6B}" dt="2022-11-05T10:52:25.588" v="17135" actId="478"/>
          <ac:spMkLst>
            <pc:docMk/>
            <pc:sldMk cId="3865559725" sldId="280"/>
            <ac:spMk id="3" creationId="{79D59727-B830-764E-B132-6C10BAC8A9D6}"/>
          </ac:spMkLst>
        </pc:spChg>
        <pc:spChg chg="add mod">
          <ac:chgData name="Stuart C Wilde MBE" userId="effe1fc91cccb1d5" providerId="LiveId" clId="{52953467-E7BB-A146-A87D-2304E7E66E6B}" dt="2022-11-07T20:12:44.844" v="23731" actId="20577"/>
          <ac:spMkLst>
            <pc:docMk/>
            <pc:sldMk cId="3865559725" sldId="280"/>
            <ac:spMk id="5" creationId="{6919EC3D-B97E-9966-C823-37F9675075BA}"/>
          </ac:spMkLst>
        </pc:spChg>
        <pc:spChg chg="del">
          <ac:chgData name="Stuart C Wilde MBE" userId="effe1fc91cccb1d5" providerId="LiveId" clId="{52953467-E7BB-A146-A87D-2304E7E66E6B}" dt="2022-11-05T10:52:17.337" v="17132" actId="478"/>
          <ac:spMkLst>
            <pc:docMk/>
            <pc:sldMk cId="3865559725" sldId="280"/>
            <ac:spMk id="21" creationId="{8A37191D-ED9D-2680-5D9A-A809BFA2242B}"/>
          </ac:spMkLst>
        </pc:spChg>
        <pc:spChg chg="del">
          <ac:chgData name="Stuart C Wilde MBE" userId="effe1fc91cccb1d5" providerId="LiveId" clId="{52953467-E7BB-A146-A87D-2304E7E66E6B}" dt="2022-11-05T10:52:22.979" v="17134" actId="478"/>
          <ac:spMkLst>
            <pc:docMk/>
            <pc:sldMk cId="3865559725" sldId="280"/>
            <ac:spMk id="22" creationId="{955E3D46-0055-FBEC-E3DB-2DDAE7F77147}"/>
          </ac:spMkLst>
        </pc:spChg>
      </pc:sldChg>
      <pc:sldChg chg="addSp delSp modSp add mod">
        <pc:chgData name="Stuart C Wilde MBE" userId="effe1fc91cccb1d5" providerId="LiveId" clId="{52953467-E7BB-A146-A87D-2304E7E66E6B}" dt="2023-01-01T19:35:20.892" v="31648" actId="1582"/>
        <pc:sldMkLst>
          <pc:docMk/>
          <pc:sldMk cId="2850092434" sldId="281"/>
        </pc:sldMkLst>
        <pc:spChg chg="add mod">
          <ac:chgData name="Stuart C Wilde MBE" userId="effe1fc91cccb1d5" providerId="LiveId" clId="{52953467-E7BB-A146-A87D-2304E7E66E6B}" dt="2022-11-09T19:54:18.534" v="24025" actId="1037"/>
          <ac:spMkLst>
            <pc:docMk/>
            <pc:sldMk cId="2850092434" sldId="281"/>
            <ac:spMk id="2" creationId="{6AC1B4ED-9645-AC5C-9E8B-38DCACD8C592}"/>
          </ac:spMkLst>
        </pc:spChg>
        <pc:spChg chg="add mod">
          <ac:chgData name="Stuart C Wilde MBE" userId="effe1fc91cccb1d5" providerId="LiveId" clId="{52953467-E7BB-A146-A87D-2304E7E66E6B}" dt="2022-11-09T19:54:18.534" v="24025" actId="1037"/>
          <ac:spMkLst>
            <pc:docMk/>
            <pc:sldMk cId="2850092434" sldId="281"/>
            <ac:spMk id="3" creationId="{9DDC82B4-F344-5810-FD44-176D0746E3DC}"/>
          </ac:spMkLst>
        </pc:spChg>
        <pc:spChg chg="del mod">
          <ac:chgData name="Stuart C Wilde MBE" userId="effe1fc91cccb1d5" providerId="LiveId" clId="{52953467-E7BB-A146-A87D-2304E7E66E6B}" dt="2022-11-09T19:54:02.025" v="24005" actId="478"/>
          <ac:spMkLst>
            <pc:docMk/>
            <pc:sldMk cId="2850092434" sldId="281"/>
            <ac:spMk id="5" creationId="{6919EC3D-B97E-9966-C823-37F9675075BA}"/>
          </ac:spMkLst>
        </pc:spChg>
        <pc:spChg chg="add mod">
          <ac:chgData name="Stuart C Wilde MBE" userId="effe1fc91cccb1d5" providerId="LiveId" clId="{52953467-E7BB-A146-A87D-2304E7E66E6B}" dt="2023-01-01T19:35:20.892" v="31648" actId="1582"/>
          <ac:spMkLst>
            <pc:docMk/>
            <pc:sldMk cId="2850092434" sldId="281"/>
            <ac:spMk id="5" creationId="{E38EAF41-21AA-EB86-B3D4-C04D597AA335}"/>
          </ac:spMkLst>
        </pc:spChg>
        <pc:spChg chg="mod">
          <ac:chgData name="Stuart C Wilde MBE" userId="effe1fc91cccb1d5" providerId="LiveId" clId="{52953467-E7BB-A146-A87D-2304E7E66E6B}" dt="2022-11-10T14:39:14.114" v="24173" actId="20577"/>
          <ac:spMkLst>
            <pc:docMk/>
            <pc:sldMk cId="2850092434" sldId="281"/>
            <ac:spMk id="6" creationId="{31F2D842-E496-5FAD-AC5A-588503007405}"/>
          </ac:spMkLst>
        </pc:spChg>
        <pc:spChg chg="add mod">
          <ac:chgData name="Stuart C Wilde MBE" userId="effe1fc91cccb1d5" providerId="LiveId" clId="{52953467-E7BB-A146-A87D-2304E7E66E6B}" dt="2022-11-17T20:59:45.907" v="26165" actId="20577"/>
          <ac:spMkLst>
            <pc:docMk/>
            <pc:sldMk cId="2850092434" sldId="281"/>
            <ac:spMk id="7" creationId="{E6E7F2B1-1892-111D-3FCC-802B7311876E}"/>
          </ac:spMkLst>
        </pc:spChg>
        <pc:spChg chg="add mod">
          <ac:chgData name="Stuart C Wilde MBE" userId="effe1fc91cccb1d5" providerId="LiveId" clId="{52953467-E7BB-A146-A87D-2304E7E66E6B}" dt="2022-11-09T19:54:18.534" v="24025" actId="1037"/>
          <ac:spMkLst>
            <pc:docMk/>
            <pc:sldMk cId="2850092434" sldId="281"/>
            <ac:spMk id="12" creationId="{7493564E-B55B-0E4B-57FF-96CED16851C5}"/>
          </ac:spMkLst>
        </pc:spChg>
        <pc:spChg chg="add mod">
          <ac:chgData name="Stuart C Wilde MBE" userId="effe1fc91cccb1d5" providerId="LiveId" clId="{52953467-E7BB-A146-A87D-2304E7E66E6B}" dt="2022-11-09T19:54:18.534" v="24025" actId="1037"/>
          <ac:spMkLst>
            <pc:docMk/>
            <pc:sldMk cId="2850092434" sldId="281"/>
            <ac:spMk id="13" creationId="{AB94B39E-9F64-6619-8EB4-293097B03AFB}"/>
          </ac:spMkLst>
        </pc:spChg>
        <pc:spChg chg="add mod">
          <ac:chgData name="Stuart C Wilde MBE" userId="effe1fc91cccb1d5" providerId="LiveId" clId="{52953467-E7BB-A146-A87D-2304E7E66E6B}" dt="2022-11-09T19:54:18.534" v="24025" actId="1037"/>
          <ac:spMkLst>
            <pc:docMk/>
            <pc:sldMk cId="2850092434" sldId="281"/>
            <ac:spMk id="15" creationId="{DB148535-4E34-E472-DA00-4091909DDAFD}"/>
          </ac:spMkLst>
        </pc:spChg>
        <pc:spChg chg="add mod">
          <ac:chgData name="Stuart C Wilde MBE" userId="effe1fc91cccb1d5" providerId="LiveId" clId="{52953467-E7BB-A146-A87D-2304E7E66E6B}" dt="2022-11-09T19:54:18.534" v="24025" actId="1037"/>
          <ac:spMkLst>
            <pc:docMk/>
            <pc:sldMk cId="2850092434" sldId="281"/>
            <ac:spMk id="16" creationId="{860FABD2-13B6-208F-5D4B-1508F92D7C2E}"/>
          </ac:spMkLst>
        </pc:spChg>
        <pc:spChg chg="add mod">
          <ac:chgData name="Stuart C Wilde MBE" userId="effe1fc91cccb1d5" providerId="LiveId" clId="{52953467-E7BB-A146-A87D-2304E7E66E6B}" dt="2022-11-09T19:54:18.534" v="24025" actId="1037"/>
          <ac:spMkLst>
            <pc:docMk/>
            <pc:sldMk cId="2850092434" sldId="281"/>
            <ac:spMk id="17" creationId="{F733098C-8AD0-6555-ADB3-21BFEA014E0D}"/>
          </ac:spMkLst>
        </pc:spChg>
        <pc:spChg chg="add mod">
          <ac:chgData name="Stuart C Wilde MBE" userId="effe1fc91cccb1d5" providerId="LiveId" clId="{52953467-E7BB-A146-A87D-2304E7E66E6B}" dt="2022-11-09T19:54:18.534" v="24025" actId="1037"/>
          <ac:spMkLst>
            <pc:docMk/>
            <pc:sldMk cId="2850092434" sldId="281"/>
            <ac:spMk id="18" creationId="{F5001EE8-5620-1EBE-D4E7-C1CFDDC46911}"/>
          </ac:spMkLst>
        </pc:spChg>
        <pc:spChg chg="add del mod">
          <ac:chgData name="Stuart C Wilde MBE" userId="effe1fc91cccb1d5" providerId="LiveId" clId="{52953467-E7BB-A146-A87D-2304E7E66E6B}" dt="2022-11-09T19:54:04.251" v="24006" actId="478"/>
          <ac:spMkLst>
            <pc:docMk/>
            <pc:sldMk cId="2850092434" sldId="281"/>
            <ac:spMk id="20" creationId="{522C9771-DADC-2597-3F6C-B60D89A2DA2E}"/>
          </ac:spMkLst>
        </pc:spChg>
        <pc:spChg chg="add mod">
          <ac:chgData name="Stuart C Wilde MBE" userId="effe1fc91cccb1d5" providerId="LiveId" clId="{52953467-E7BB-A146-A87D-2304E7E66E6B}" dt="2022-11-09T19:54:18.534" v="24025" actId="1037"/>
          <ac:spMkLst>
            <pc:docMk/>
            <pc:sldMk cId="2850092434" sldId="281"/>
            <ac:spMk id="21" creationId="{41A059EB-80B8-B075-1FE1-6A6CFD9F5724}"/>
          </ac:spMkLst>
        </pc:spChg>
        <pc:spChg chg="add mod">
          <ac:chgData name="Stuart C Wilde MBE" userId="effe1fc91cccb1d5" providerId="LiveId" clId="{52953467-E7BB-A146-A87D-2304E7E66E6B}" dt="2022-11-09T19:54:18.534" v="24025" actId="1037"/>
          <ac:spMkLst>
            <pc:docMk/>
            <pc:sldMk cId="2850092434" sldId="281"/>
            <ac:spMk id="22" creationId="{EC13A852-6AB0-0E70-BB4B-2E6B53193879}"/>
          </ac:spMkLst>
        </pc:spChg>
        <pc:spChg chg="add mod">
          <ac:chgData name="Stuart C Wilde MBE" userId="effe1fc91cccb1d5" providerId="LiveId" clId="{52953467-E7BB-A146-A87D-2304E7E66E6B}" dt="2022-11-09T19:54:18.534" v="24025" actId="1037"/>
          <ac:spMkLst>
            <pc:docMk/>
            <pc:sldMk cId="2850092434" sldId="281"/>
            <ac:spMk id="35" creationId="{E0E9F341-FDAB-D001-DB45-5637F27E1E6F}"/>
          </ac:spMkLst>
        </pc:spChg>
        <pc:spChg chg="add del mod">
          <ac:chgData name="Stuart C Wilde MBE" userId="effe1fc91cccb1d5" providerId="LiveId" clId="{52953467-E7BB-A146-A87D-2304E7E66E6B}" dt="2022-11-07T11:49:53.136" v="23142" actId="478"/>
          <ac:spMkLst>
            <pc:docMk/>
            <pc:sldMk cId="2850092434" sldId="281"/>
            <ac:spMk id="40" creationId="{8E9BA150-C465-D77D-EEB4-69DF71267C5E}"/>
          </ac:spMkLst>
        </pc:spChg>
        <pc:spChg chg="add mod">
          <ac:chgData name="Stuart C Wilde MBE" userId="effe1fc91cccb1d5" providerId="LiveId" clId="{52953467-E7BB-A146-A87D-2304E7E66E6B}" dt="2022-11-09T19:54:18.534" v="24025" actId="1037"/>
          <ac:spMkLst>
            <pc:docMk/>
            <pc:sldMk cId="2850092434" sldId="281"/>
            <ac:spMk id="59" creationId="{ECA82C76-ADCC-C1A1-D4CD-6501C95F5155}"/>
          </ac:spMkLst>
        </pc:spChg>
        <pc:spChg chg="add mod">
          <ac:chgData name="Stuart C Wilde MBE" userId="effe1fc91cccb1d5" providerId="LiveId" clId="{52953467-E7BB-A146-A87D-2304E7E66E6B}" dt="2022-11-11T00:10:18.985" v="24444" actId="20577"/>
          <ac:spMkLst>
            <pc:docMk/>
            <pc:sldMk cId="2850092434" sldId="281"/>
            <ac:spMk id="60" creationId="{11B534F5-0811-8663-8640-80D9B4AEC334}"/>
          </ac:spMkLst>
        </pc:spChg>
        <pc:spChg chg="add mod">
          <ac:chgData name="Stuart C Wilde MBE" userId="effe1fc91cccb1d5" providerId="LiveId" clId="{52953467-E7BB-A146-A87D-2304E7E66E6B}" dt="2022-11-11T00:10:43.251" v="24473" actId="1038"/>
          <ac:spMkLst>
            <pc:docMk/>
            <pc:sldMk cId="2850092434" sldId="281"/>
            <ac:spMk id="61" creationId="{1C1E2051-7AEA-89CD-3317-AF7406D7F7FC}"/>
          </ac:spMkLst>
        </pc:spChg>
        <pc:spChg chg="add mod">
          <ac:chgData name="Stuart C Wilde MBE" userId="effe1fc91cccb1d5" providerId="LiveId" clId="{52953467-E7BB-A146-A87D-2304E7E66E6B}" dt="2022-11-11T00:10:50.966" v="24474" actId="1037"/>
          <ac:spMkLst>
            <pc:docMk/>
            <pc:sldMk cId="2850092434" sldId="281"/>
            <ac:spMk id="62" creationId="{2456A4EA-C84E-CAEB-8110-6019A98A3656}"/>
          </ac:spMkLst>
        </pc:spChg>
        <pc:cxnChg chg="add del mod">
          <ac:chgData name="Stuart C Wilde MBE" userId="effe1fc91cccb1d5" providerId="LiveId" clId="{52953467-E7BB-A146-A87D-2304E7E66E6B}" dt="2022-11-07T11:12:53.883" v="22537" actId="478"/>
          <ac:cxnSpMkLst>
            <pc:docMk/>
            <pc:sldMk cId="2850092434" sldId="281"/>
            <ac:cxnSpMk id="18" creationId="{C9A0767D-C151-48B2-2756-8C8D1CF63E17}"/>
          </ac:cxnSpMkLst>
        </pc:cxnChg>
        <pc:cxnChg chg="add del mod">
          <ac:chgData name="Stuart C Wilde MBE" userId="effe1fc91cccb1d5" providerId="LiveId" clId="{52953467-E7BB-A146-A87D-2304E7E66E6B}" dt="2022-11-07T11:12:54.354" v="22538" actId="478"/>
          <ac:cxnSpMkLst>
            <pc:docMk/>
            <pc:sldMk cId="2850092434" sldId="281"/>
            <ac:cxnSpMk id="19" creationId="{E239923F-F816-4184-ECC3-F817436F3CF9}"/>
          </ac:cxnSpMkLst>
        </pc:cxnChg>
        <pc:cxnChg chg="add del mod">
          <ac:chgData name="Stuart C Wilde MBE" userId="effe1fc91cccb1d5" providerId="LiveId" clId="{52953467-E7BB-A146-A87D-2304E7E66E6B}" dt="2022-11-07T11:12:55.633" v="22539" actId="478"/>
          <ac:cxnSpMkLst>
            <pc:docMk/>
            <pc:sldMk cId="2850092434" sldId="281"/>
            <ac:cxnSpMk id="20" creationId="{4DA85799-38CD-2291-8CC2-BA1508528BEA}"/>
          </ac:cxnSpMkLst>
        </pc:cxnChg>
        <pc:cxnChg chg="add mod">
          <ac:chgData name="Stuart C Wilde MBE" userId="effe1fc91cccb1d5" providerId="LiveId" clId="{52953467-E7BB-A146-A87D-2304E7E66E6B}" dt="2022-11-09T19:54:18.534" v="24025" actId="1037"/>
          <ac:cxnSpMkLst>
            <pc:docMk/>
            <pc:sldMk cId="2850092434" sldId="281"/>
            <ac:cxnSpMk id="24" creationId="{7552B6DF-D546-5506-7B1F-15811626A6A0}"/>
          </ac:cxnSpMkLst>
        </pc:cxnChg>
        <pc:cxnChg chg="add mod">
          <ac:chgData name="Stuart C Wilde MBE" userId="effe1fc91cccb1d5" providerId="LiveId" clId="{52953467-E7BB-A146-A87D-2304E7E66E6B}" dt="2022-11-09T19:54:18.534" v="24025" actId="1037"/>
          <ac:cxnSpMkLst>
            <pc:docMk/>
            <pc:sldMk cId="2850092434" sldId="281"/>
            <ac:cxnSpMk id="26" creationId="{19FCF30E-0FE0-5AD9-EEC1-C855E694E200}"/>
          </ac:cxnSpMkLst>
        </pc:cxnChg>
        <pc:cxnChg chg="add mod">
          <ac:chgData name="Stuart C Wilde MBE" userId="effe1fc91cccb1d5" providerId="LiveId" clId="{52953467-E7BB-A146-A87D-2304E7E66E6B}" dt="2022-11-09T19:54:18.534" v="24025" actId="1037"/>
          <ac:cxnSpMkLst>
            <pc:docMk/>
            <pc:sldMk cId="2850092434" sldId="281"/>
            <ac:cxnSpMk id="29" creationId="{3FAA48F5-0ADB-5004-EB95-7DAC4C88475B}"/>
          </ac:cxnSpMkLst>
        </pc:cxnChg>
        <pc:cxnChg chg="add mod">
          <ac:chgData name="Stuart C Wilde MBE" userId="effe1fc91cccb1d5" providerId="LiveId" clId="{52953467-E7BB-A146-A87D-2304E7E66E6B}" dt="2022-11-09T19:54:18.534" v="24025" actId="1037"/>
          <ac:cxnSpMkLst>
            <pc:docMk/>
            <pc:sldMk cId="2850092434" sldId="281"/>
            <ac:cxnSpMk id="30" creationId="{CC2DA8F4-590D-232B-ECCC-DA1FD26544B2}"/>
          </ac:cxnSpMkLst>
        </pc:cxnChg>
        <pc:cxnChg chg="add mod">
          <ac:chgData name="Stuart C Wilde MBE" userId="effe1fc91cccb1d5" providerId="LiveId" clId="{52953467-E7BB-A146-A87D-2304E7E66E6B}" dt="2022-11-09T19:54:18.534" v="24025" actId="1037"/>
          <ac:cxnSpMkLst>
            <pc:docMk/>
            <pc:sldMk cId="2850092434" sldId="281"/>
            <ac:cxnSpMk id="32" creationId="{22AC59DD-F217-0EDE-6737-45828C05C85B}"/>
          </ac:cxnSpMkLst>
        </pc:cxnChg>
        <pc:cxnChg chg="add mod">
          <ac:chgData name="Stuart C Wilde MBE" userId="effe1fc91cccb1d5" providerId="LiveId" clId="{52953467-E7BB-A146-A87D-2304E7E66E6B}" dt="2022-11-09T19:54:18.534" v="24025" actId="1037"/>
          <ac:cxnSpMkLst>
            <pc:docMk/>
            <pc:sldMk cId="2850092434" sldId="281"/>
            <ac:cxnSpMk id="34" creationId="{AB09AD0E-3871-AEDB-050A-05561E7B3A18}"/>
          </ac:cxnSpMkLst>
        </pc:cxnChg>
        <pc:cxnChg chg="add mod">
          <ac:chgData name="Stuart C Wilde MBE" userId="effe1fc91cccb1d5" providerId="LiveId" clId="{52953467-E7BB-A146-A87D-2304E7E66E6B}" dt="2022-11-09T19:54:18.534" v="24025" actId="1037"/>
          <ac:cxnSpMkLst>
            <pc:docMk/>
            <pc:sldMk cId="2850092434" sldId="281"/>
            <ac:cxnSpMk id="36" creationId="{A6D2A13F-90EE-2492-E14C-E06842CFBE0C}"/>
          </ac:cxnSpMkLst>
        </pc:cxnChg>
        <pc:cxnChg chg="add mod">
          <ac:chgData name="Stuart C Wilde MBE" userId="effe1fc91cccb1d5" providerId="LiveId" clId="{52953467-E7BB-A146-A87D-2304E7E66E6B}" dt="2022-11-09T19:54:18.534" v="24025" actId="1037"/>
          <ac:cxnSpMkLst>
            <pc:docMk/>
            <pc:sldMk cId="2850092434" sldId="281"/>
            <ac:cxnSpMk id="39" creationId="{0C9D42C5-B781-01FB-7C76-AAD8D310F506}"/>
          </ac:cxnSpMkLst>
        </pc:cxnChg>
        <pc:cxnChg chg="add mod">
          <ac:chgData name="Stuart C Wilde MBE" userId="effe1fc91cccb1d5" providerId="LiveId" clId="{52953467-E7BB-A146-A87D-2304E7E66E6B}" dt="2022-11-09T19:54:18.534" v="24025" actId="1037"/>
          <ac:cxnSpMkLst>
            <pc:docMk/>
            <pc:sldMk cId="2850092434" sldId="281"/>
            <ac:cxnSpMk id="42" creationId="{FF8CDDB8-41FA-E685-390C-9A787F452A42}"/>
          </ac:cxnSpMkLst>
        </pc:cxnChg>
        <pc:cxnChg chg="add mod">
          <ac:chgData name="Stuart C Wilde MBE" userId="effe1fc91cccb1d5" providerId="LiveId" clId="{52953467-E7BB-A146-A87D-2304E7E66E6B}" dt="2022-11-09T19:54:18.534" v="24025" actId="1037"/>
          <ac:cxnSpMkLst>
            <pc:docMk/>
            <pc:sldMk cId="2850092434" sldId="281"/>
            <ac:cxnSpMk id="45" creationId="{A7E5BA9A-228E-ED6E-395C-91C3BF6E046C}"/>
          </ac:cxnSpMkLst>
        </pc:cxnChg>
        <pc:cxnChg chg="add mod">
          <ac:chgData name="Stuart C Wilde MBE" userId="effe1fc91cccb1d5" providerId="LiveId" clId="{52953467-E7BB-A146-A87D-2304E7E66E6B}" dt="2022-11-09T19:54:18.534" v="24025" actId="1037"/>
          <ac:cxnSpMkLst>
            <pc:docMk/>
            <pc:sldMk cId="2850092434" sldId="281"/>
            <ac:cxnSpMk id="48" creationId="{90A4E233-4322-CA30-52D6-3D5E1220FD54}"/>
          </ac:cxnSpMkLst>
        </pc:cxnChg>
        <pc:cxnChg chg="add mod">
          <ac:chgData name="Stuart C Wilde MBE" userId="effe1fc91cccb1d5" providerId="LiveId" clId="{52953467-E7BB-A146-A87D-2304E7E66E6B}" dt="2022-11-09T19:54:18.534" v="24025" actId="1037"/>
          <ac:cxnSpMkLst>
            <pc:docMk/>
            <pc:sldMk cId="2850092434" sldId="281"/>
            <ac:cxnSpMk id="51" creationId="{A1E50EB1-4B34-AACF-FF79-9D08BB3CF9A5}"/>
          </ac:cxnSpMkLst>
        </pc:cxnChg>
        <pc:cxnChg chg="add mod">
          <ac:chgData name="Stuart C Wilde MBE" userId="effe1fc91cccb1d5" providerId="LiveId" clId="{52953467-E7BB-A146-A87D-2304E7E66E6B}" dt="2022-11-09T19:54:18.534" v="24025" actId="1037"/>
          <ac:cxnSpMkLst>
            <pc:docMk/>
            <pc:sldMk cId="2850092434" sldId="281"/>
            <ac:cxnSpMk id="52" creationId="{A38FF7FC-EEBB-2D90-0440-752FCECDD2EC}"/>
          </ac:cxnSpMkLst>
        </pc:cxnChg>
        <pc:cxnChg chg="add mod">
          <ac:chgData name="Stuart C Wilde MBE" userId="effe1fc91cccb1d5" providerId="LiveId" clId="{52953467-E7BB-A146-A87D-2304E7E66E6B}" dt="2022-11-09T19:54:18.534" v="24025" actId="1037"/>
          <ac:cxnSpMkLst>
            <pc:docMk/>
            <pc:sldMk cId="2850092434" sldId="281"/>
            <ac:cxnSpMk id="53" creationId="{E5F0D54E-300B-530B-EAB9-1E692006CABE}"/>
          </ac:cxnSpMkLst>
        </pc:cxnChg>
      </pc:sldChg>
      <pc:sldChg chg="addSp delSp modSp add mod ord">
        <pc:chgData name="Stuart C Wilde MBE" userId="effe1fc91cccb1d5" providerId="LiveId" clId="{52953467-E7BB-A146-A87D-2304E7E66E6B}" dt="2023-01-02T16:55:51.621" v="32854" actId="20578"/>
        <pc:sldMkLst>
          <pc:docMk/>
          <pc:sldMk cId="3872337077" sldId="282"/>
        </pc:sldMkLst>
        <pc:spChg chg="add mod">
          <ac:chgData name="Stuart C Wilde MBE" userId="effe1fc91cccb1d5" providerId="LiveId" clId="{52953467-E7BB-A146-A87D-2304E7E66E6B}" dt="2022-11-30T23:40:47.950" v="29388" actId="20577"/>
          <ac:spMkLst>
            <pc:docMk/>
            <pc:sldMk cId="3872337077" sldId="282"/>
            <ac:spMk id="2" creationId="{AD5F2398-BC58-C157-2528-0CC5C30843B7}"/>
          </ac:spMkLst>
        </pc:spChg>
        <pc:spChg chg="mod">
          <ac:chgData name="Stuart C Wilde MBE" userId="effe1fc91cccb1d5" providerId="LiveId" clId="{52953467-E7BB-A146-A87D-2304E7E66E6B}" dt="2022-11-11T01:03:14.803" v="24707" actId="1076"/>
          <ac:spMkLst>
            <pc:docMk/>
            <pc:sldMk cId="3872337077" sldId="282"/>
            <ac:spMk id="3" creationId="{7FBB9C2C-761A-FFB4-1F48-465B7266754B}"/>
          </ac:spMkLst>
        </pc:spChg>
        <pc:spChg chg="mod">
          <ac:chgData name="Stuart C Wilde MBE" userId="effe1fc91cccb1d5" providerId="LiveId" clId="{52953467-E7BB-A146-A87D-2304E7E66E6B}" dt="2022-11-11T01:03:14.803" v="24707" actId="1076"/>
          <ac:spMkLst>
            <pc:docMk/>
            <pc:sldMk cId="3872337077" sldId="282"/>
            <ac:spMk id="5" creationId="{6A6E3C88-B00E-A023-EDEC-591E8220E28A}"/>
          </ac:spMkLst>
        </pc:spChg>
        <pc:spChg chg="mod">
          <ac:chgData name="Stuart C Wilde MBE" userId="effe1fc91cccb1d5" providerId="LiveId" clId="{52953467-E7BB-A146-A87D-2304E7E66E6B}" dt="2022-11-11T01:03:14.803" v="24707" actId="1076"/>
          <ac:spMkLst>
            <pc:docMk/>
            <pc:sldMk cId="3872337077" sldId="282"/>
            <ac:spMk id="6" creationId="{DFE46224-4FDC-3896-8990-DD54E5EC50D0}"/>
          </ac:spMkLst>
        </pc:spChg>
        <pc:spChg chg="mod">
          <ac:chgData name="Stuart C Wilde MBE" userId="effe1fc91cccb1d5" providerId="LiveId" clId="{52953467-E7BB-A146-A87D-2304E7E66E6B}" dt="2022-11-11T01:03:14.803" v="24707" actId="1076"/>
          <ac:spMkLst>
            <pc:docMk/>
            <pc:sldMk cId="3872337077" sldId="282"/>
            <ac:spMk id="7" creationId="{AFA6FAC6-9CA3-50F4-65C9-9FC333668CC5}"/>
          </ac:spMkLst>
        </pc:spChg>
        <pc:spChg chg="mod">
          <ac:chgData name="Stuart C Wilde MBE" userId="effe1fc91cccb1d5" providerId="LiveId" clId="{52953467-E7BB-A146-A87D-2304E7E66E6B}" dt="2022-11-11T01:03:14.803" v="24707" actId="1076"/>
          <ac:spMkLst>
            <pc:docMk/>
            <pc:sldMk cId="3872337077" sldId="282"/>
            <ac:spMk id="12" creationId="{430CDB40-D409-0F23-09D8-D7CA1C94D920}"/>
          </ac:spMkLst>
        </pc:spChg>
        <pc:spChg chg="mod">
          <ac:chgData name="Stuart C Wilde MBE" userId="effe1fc91cccb1d5" providerId="LiveId" clId="{52953467-E7BB-A146-A87D-2304E7E66E6B}" dt="2022-11-11T01:03:14.803" v="24707" actId="1076"/>
          <ac:spMkLst>
            <pc:docMk/>
            <pc:sldMk cId="3872337077" sldId="282"/>
            <ac:spMk id="13" creationId="{FEBE8A54-CF8E-AB40-BAEE-54DB05894C3D}"/>
          </ac:spMkLst>
        </pc:spChg>
        <pc:spChg chg="mod">
          <ac:chgData name="Stuart C Wilde MBE" userId="effe1fc91cccb1d5" providerId="LiveId" clId="{52953467-E7BB-A146-A87D-2304E7E66E6B}" dt="2022-11-11T01:03:14.803" v="24707" actId="1076"/>
          <ac:spMkLst>
            <pc:docMk/>
            <pc:sldMk cId="3872337077" sldId="282"/>
            <ac:spMk id="15" creationId="{596BB8DF-8D67-42A3-E481-68DC86EF026C}"/>
          </ac:spMkLst>
        </pc:spChg>
        <pc:spChg chg="mod">
          <ac:chgData name="Stuart C Wilde MBE" userId="effe1fc91cccb1d5" providerId="LiveId" clId="{52953467-E7BB-A146-A87D-2304E7E66E6B}" dt="2022-11-11T01:03:14.803" v="24707" actId="1076"/>
          <ac:spMkLst>
            <pc:docMk/>
            <pc:sldMk cId="3872337077" sldId="282"/>
            <ac:spMk id="16" creationId="{0A6ECBED-692B-C554-64F3-FD9DEE4CAC6C}"/>
          </ac:spMkLst>
        </pc:spChg>
        <pc:spChg chg="del mod">
          <ac:chgData name="Stuart C Wilde MBE" userId="effe1fc91cccb1d5" providerId="LiveId" clId="{52953467-E7BB-A146-A87D-2304E7E66E6B}" dt="2022-11-11T00:56:01.829" v="24498" actId="478"/>
          <ac:spMkLst>
            <pc:docMk/>
            <pc:sldMk cId="3872337077" sldId="282"/>
            <ac:spMk id="17" creationId="{B5E394CB-7FAA-D846-6A28-7718F07D9BB9}"/>
          </ac:spMkLst>
        </pc:spChg>
        <pc:spChg chg="del">
          <ac:chgData name="Stuart C Wilde MBE" userId="effe1fc91cccb1d5" providerId="LiveId" clId="{52953467-E7BB-A146-A87D-2304E7E66E6B}" dt="2022-11-11T00:54:46.499" v="24491" actId="478"/>
          <ac:spMkLst>
            <pc:docMk/>
            <pc:sldMk cId="3872337077" sldId="282"/>
            <ac:spMk id="18" creationId="{A8904A3B-8518-F55F-93B6-D8D07D033C33}"/>
          </ac:spMkLst>
        </pc:spChg>
        <pc:spChg chg="del">
          <ac:chgData name="Stuart C Wilde MBE" userId="effe1fc91cccb1d5" providerId="LiveId" clId="{52953467-E7BB-A146-A87D-2304E7E66E6B}" dt="2022-11-11T00:54:52.865" v="24493" actId="478"/>
          <ac:spMkLst>
            <pc:docMk/>
            <pc:sldMk cId="3872337077" sldId="282"/>
            <ac:spMk id="21" creationId="{55162FF2-D9DB-6881-E93E-F8F17EBC3648}"/>
          </ac:spMkLst>
        </pc:spChg>
        <pc:spChg chg="del">
          <ac:chgData name="Stuart C Wilde MBE" userId="effe1fc91cccb1d5" providerId="LiveId" clId="{52953467-E7BB-A146-A87D-2304E7E66E6B}" dt="2022-11-11T00:54:50.004" v="24492" actId="478"/>
          <ac:spMkLst>
            <pc:docMk/>
            <pc:sldMk cId="3872337077" sldId="282"/>
            <ac:spMk id="23" creationId="{A90C5843-709E-4EFF-763E-3E9053452786}"/>
          </ac:spMkLst>
        </pc:spChg>
        <pc:spChg chg="del">
          <ac:chgData name="Stuart C Wilde MBE" userId="effe1fc91cccb1d5" providerId="LiveId" clId="{52953467-E7BB-A146-A87D-2304E7E66E6B}" dt="2022-11-11T00:53:47.424" v="24478" actId="478"/>
          <ac:spMkLst>
            <pc:docMk/>
            <pc:sldMk cId="3872337077" sldId="282"/>
            <ac:spMk id="24" creationId="{B6CE6736-3911-A05C-AEE6-CE5A7DA3D075}"/>
          </ac:spMkLst>
        </pc:spChg>
        <pc:spChg chg="mod">
          <ac:chgData name="Stuart C Wilde MBE" userId="effe1fc91cccb1d5" providerId="LiveId" clId="{52953467-E7BB-A146-A87D-2304E7E66E6B}" dt="2022-11-11T01:03:14.803" v="24707" actId="1076"/>
          <ac:spMkLst>
            <pc:docMk/>
            <pc:sldMk cId="3872337077" sldId="282"/>
            <ac:spMk id="26" creationId="{CE4602FE-D23E-A880-AD20-3B0BFF2E02D4}"/>
          </ac:spMkLst>
        </pc:spChg>
        <pc:spChg chg="mod">
          <ac:chgData name="Stuart C Wilde MBE" userId="effe1fc91cccb1d5" providerId="LiveId" clId="{52953467-E7BB-A146-A87D-2304E7E66E6B}" dt="2022-11-11T01:03:14.803" v="24707" actId="1076"/>
          <ac:spMkLst>
            <pc:docMk/>
            <pc:sldMk cId="3872337077" sldId="282"/>
            <ac:spMk id="27" creationId="{B78A56DE-C509-F25E-C4FC-14C001C5CEB0}"/>
          </ac:spMkLst>
        </pc:spChg>
        <pc:spChg chg="mod">
          <ac:chgData name="Stuart C Wilde MBE" userId="effe1fc91cccb1d5" providerId="LiveId" clId="{52953467-E7BB-A146-A87D-2304E7E66E6B}" dt="2022-11-11T01:03:14.803" v="24707" actId="1076"/>
          <ac:spMkLst>
            <pc:docMk/>
            <pc:sldMk cId="3872337077" sldId="282"/>
            <ac:spMk id="28" creationId="{5E7BA415-584A-0F99-1E4D-4FA0587AD4D2}"/>
          </ac:spMkLst>
        </pc:spChg>
        <pc:spChg chg="add mod">
          <ac:chgData name="Stuart C Wilde MBE" userId="effe1fc91cccb1d5" providerId="LiveId" clId="{52953467-E7BB-A146-A87D-2304E7E66E6B}" dt="2023-01-01T19:36:00.728" v="31653" actId="1035"/>
          <ac:spMkLst>
            <pc:docMk/>
            <pc:sldMk cId="3872337077" sldId="282"/>
            <ac:spMk id="36" creationId="{B0D5B488-6AAF-E985-B144-753EA7ACA53F}"/>
          </ac:spMkLst>
        </pc:spChg>
        <pc:spChg chg="add mod">
          <ac:chgData name="Stuart C Wilde MBE" userId="effe1fc91cccb1d5" providerId="LiveId" clId="{52953467-E7BB-A146-A87D-2304E7E66E6B}" dt="2023-01-01T19:35:49.025" v="31650" actId="1582"/>
          <ac:spMkLst>
            <pc:docMk/>
            <pc:sldMk cId="3872337077" sldId="282"/>
            <ac:spMk id="37" creationId="{9CA004F7-C32F-9B2C-B553-631427170244}"/>
          </ac:spMkLst>
        </pc:spChg>
        <pc:picChg chg="add del mod">
          <ac:chgData name="Stuart C Wilde MBE" userId="effe1fc91cccb1d5" providerId="LiveId" clId="{52953467-E7BB-A146-A87D-2304E7E66E6B}" dt="2022-12-31T11:41:01.371" v="30230" actId="478"/>
          <ac:picMkLst>
            <pc:docMk/>
            <pc:sldMk cId="3872337077" sldId="282"/>
            <ac:picMk id="17" creationId="{6A607FBF-AC76-6EB6-0DAB-3F016A0E514C}"/>
          </ac:picMkLst>
        </pc:picChg>
        <pc:picChg chg="add del mod">
          <ac:chgData name="Stuart C Wilde MBE" userId="effe1fc91cccb1d5" providerId="LiveId" clId="{52953467-E7BB-A146-A87D-2304E7E66E6B}" dt="2022-11-25T00:19:59.544" v="27066" actId="478"/>
          <ac:picMkLst>
            <pc:docMk/>
            <pc:sldMk cId="3872337077" sldId="282"/>
            <ac:picMk id="17" creationId="{9473839D-A80B-1958-8A4E-B9368575A21C}"/>
          </ac:picMkLst>
        </pc:picChg>
        <pc:picChg chg="add del mod">
          <ac:chgData name="Stuart C Wilde MBE" userId="effe1fc91cccb1d5" providerId="LiveId" clId="{52953467-E7BB-A146-A87D-2304E7E66E6B}" dt="2022-11-27T17:53:51.106" v="27226" actId="478"/>
          <ac:picMkLst>
            <pc:docMk/>
            <pc:sldMk cId="3872337077" sldId="282"/>
            <ac:picMk id="17" creationId="{FA3A2AB0-15E0-9DC8-E290-9751C29DD8F1}"/>
          </ac:picMkLst>
        </pc:picChg>
        <pc:picChg chg="add del mod">
          <ac:chgData name="Stuart C Wilde MBE" userId="effe1fc91cccb1d5" providerId="LiveId" clId="{52953467-E7BB-A146-A87D-2304E7E66E6B}" dt="2022-12-24T06:24:33.613" v="30017" actId="478"/>
          <ac:picMkLst>
            <pc:docMk/>
            <pc:sldMk cId="3872337077" sldId="282"/>
            <ac:picMk id="18" creationId="{0AE4337F-3416-C355-3692-1961DA59E10A}"/>
          </ac:picMkLst>
        </pc:picChg>
        <pc:picChg chg="add del mod">
          <ac:chgData name="Stuart C Wilde MBE" userId="effe1fc91cccb1d5" providerId="LiveId" clId="{52953467-E7BB-A146-A87D-2304E7E66E6B}" dt="2022-11-26T21:17:15.403" v="27080" actId="478"/>
          <ac:picMkLst>
            <pc:docMk/>
            <pc:sldMk cId="3872337077" sldId="282"/>
            <ac:picMk id="18" creationId="{0BE7D0EE-09A3-741E-5DFA-E1E1960F66BC}"/>
          </ac:picMkLst>
        </pc:picChg>
        <pc:picChg chg="add mod">
          <ac:chgData name="Stuart C Wilde MBE" userId="effe1fc91cccb1d5" providerId="LiveId" clId="{52953467-E7BB-A146-A87D-2304E7E66E6B}" dt="2023-01-01T19:35:05.323" v="31646" actId="1582"/>
          <ac:picMkLst>
            <pc:docMk/>
            <pc:sldMk cId="3872337077" sldId="282"/>
            <ac:picMk id="18" creationId="{D372A985-C8C0-D8BA-51F5-B8C856EA44A2}"/>
          </ac:picMkLst>
        </pc:picChg>
        <pc:picChg chg="del mod">
          <ac:chgData name="Stuart C Wilde MBE" userId="effe1fc91cccb1d5" providerId="LiveId" clId="{52953467-E7BB-A146-A87D-2304E7E66E6B}" dt="2022-11-17T21:03:57.966" v="26169" actId="478"/>
          <ac:picMkLst>
            <pc:docMk/>
            <pc:sldMk cId="3872337077" sldId="282"/>
            <ac:picMk id="19" creationId="{093E8E10-CECE-5D1F-E781-3FD8B45472C9}"/>
          </ac:picMkLst>
        </pc:picChg>
        <pc:cxnChg chg="del mod">
          <ac:chgData name="Stuart C Wilde MBE" userId="effe1fc91cccb1d5" providerId="LiveId" clId="{52953467-E7BB-A146-A87D-2304E7E66E6B}" dt="2022-11-11T00:56:10.003" v="24500" actId="478"/>
          <ac:cxnSpMkLst>
            <pc:docMk/>
            <pc:sldMk cId="3872337077" sldId="282"/>
            <ac:cxnSpMk id="20" creationId="{24783506-4BAB-D41D-FACA-034FE45F5810}"/>
          </ac:cxnSpMkLst>
        </pc:cxnChg>
        <pc:cxnChg chg="add mod">
          <ac:chgData name="Stuart C Wilde MBE" userId="effe1fc91cccb1d5" providerId="LiveId" clId="{52953467-E7BB-A146-A87D-2304E7E66E6B}" dt="2023-01-01T19:40:16.357" v="31672" actId="208"/>
          <ac:cxnSpMkLst>
            <pc:docMk/>
            <pc:sldMk cId="3872337077" sldId="282"/>
            <ac:cxnSpMk id="29" creationId="{2CB9614B-91A9-B9DC-F50A-706BC625E0D0}"/>
          </ac:cxnSpMkLst>
        </pc:cxnChg>
        <pc:cxnChg chg="mod">
          <ac:chgData name="Stuart C Wilde MBE" userId="effe1fc91cccb1d5" providerId="LiveId" clId="{52953467-E7BB-A146-A87D-2304E7E66E6B}" dt="2023-01-01T19:40:16.357" v="31672" actId="208"/>
          <ac:cxnSpMkLst>
            <pc:docMk/>
            <pc:sldMk cId="3872337077" sldId="282"/>
            <ac:cxnSpMk id="30" creationId="{2244C755-9197-E829-B0CC-E1D246AEEBA0}"/>
          </ac:cxnSpMkLst>
        </pc:cxnChg>
        <pc:cxnChg chg="mod">
          <ac:chgData name="Stuart C Wilde MBE" userId="effe1fc91cccb1d5" providerId="LiveId" clId="{52953467-E7BB-A146-A87D-2304E7E66E6B}" dt="2023-01-01T19:40:16.357" v="31672" actId="208"/>
          <ac:cxnSpMkLst>
            <pc:docMk/>
            <pc:sldMk cId="3872337077" sldId="282"/>
            <ac:cxnSpMk id="31" creationId="{207608F8-B291-739A-896F-F742FCF1A149}"/>
          </ac:cxnSpMkLst>
        </pc:cxnChg>
        <pc:cxnChg chg="mod">
          <ac:chgData name="Stuart C Wilde MBE" userId="effe1fc91cccb1d5" providerId="LiveId" clId="{52953467-E7BB-A146-A87D-2304E7E66E6B}" dt="2023-01-01T19:40:16.357" v="31672" actId="208"/>
          <ac:cxnSpMkLst>
            <pc:docMk/>
            <pc:sldMk cId="3872337077" sldId="282"/>
            <ac:cxnSpMk id="34" creationId="{4904F901-B433-CB46-E56F-30F1CFB97C1F}"/>
          </ac:cxnSpMkLst>
        </pc:cxnChg>
      </pc:sldChg>
      <pc:sldChg chg="addSp delSp modSp new mod ord">
        <pc:chgData name="Stuart C Wilde MBE" userId="effe1fc91cccb1d5" providerId="LiveId" clId="{52953467-E7BB-A146-A87D-2304E7E66E6B}" dt="2023-01-02T17:04:25.236" v="32858" actId="20578"/>
        <pc:sldMkLst>
          <pc:docMk/>
          <pc:sldMk cId="172241875" sldId="283"/>
        </pc:sldMkLst>
        <pc:spChg chg="del">
          <ac:chgData name="Stuart C Wilde MBE" userId="effe1fc91cccb1d5" providerId="LiveId" clId="{52953467-E7BB-A146-A87D-2304E7E66E6B}" dt="2022-11-16T11:05:03.259" v="25923" actId="478"/>
          <ac:spMkLst>
            <pc:docMk/>
            <pc:sldMk cId="172241875" sldId="283"/>
            <ac:spMk id="2" creationId="{82EA9B33-337B-98CC-BE58-97D5460FC7D8}"/>
          </ac:spMkLst>
        </pc:spChg>
        <pc:spChg chg="add mod">
          <ac:chgData name="Stuart C Wilde MBE" userId="effe1fc91cccb1d5" providerId="LiveId" clId="{52953467-E7BB-A146-A87D-2304E7E66E6B}" dt="2022-11-16T11:41:30.679" v="26160" actId="1035"/>
          <ac:spMkLst>
            <pc:docMk/>
            <pc:sldMk cId="172241875" sldId="283"/>
            <ac:spMk id="3" creationId="{B04F5106-20EF-B501-085C-2DCC07A105FA}"/>
          </ac:spMkLst>
        </pc:spChg>
        <pc:spChg chg="del">
          <ac:chgData name="Stuart C Wilde MBE" userId="effe1fc91cccb1d5" providerId="LiveId" clId="{52953467-E7BB-A146-A87D-2304E7E66E6B}" dt="2022-11-16T11:05:04.726" v="25924" actId="478"/>
          <ac:spMkLst>
            <pc:docMk/>
            <pc:sldMk cId="172241875" sldId="283"/>
            <ac:spMk id="3" creationId="{C50E3309-8E3F-9001-5BC1-813618295EE7}"/>
          </ac:spMkLst>
        </pc:spChg>
        <pc:spChg chg="add mod">
          <ac:chgData name="Stuart C Wilde MBE" userId="effe1fc91cccb1d5" providerId="LiveId" clId="{52953467-E7BB-A146-A87D-2304E7E66E6B}" dt="2022-11-16T11:30:09.967" v="26027" actId="1076"/>
          <ac:spMkLst>
            <pc:docMk/>
            <pc:sldMk cId="172241875" sldId="283"/>
            <ac:spMk id="4" creationId="{8F43C2BE-FC11-4556-86F2-8EE2FBBF10D2}"/>
          </ac:spMkLst>
        </pc:spChg>
        <pc:spChg chg="add mod">
          <ac:chgData name="Stuart C Wilde MBE" userId="effe1fc91cccb1d5" providerId="LiveId" clId="{52953467-E7BB-A146-A87D-2304E7E66E6B}" dt="2022-11-16T11:30:09.967" v="26027" actId="1076"/>
          <ac:spMkLst>
            <pc:docMk/>
            <pc:sldMk cId="172241875" sldId="283"/>
            <ac:spMk id="5" creationId="{60735DC8-A105-4BD0-A57F-2FFC38AECE84}"/>
          </ac:spMkLst>
        </pc:spChg>
        <pc:spChg chg="add mod">
          <ac:chgData name="Stuart C Wilde MBE" userId="effe1fc91cccb1d5" providerId="LiveId" clId="{52953467-E7BB-A146-A87D-2304E7E66E6B}" dt="2022-11-16T11:30:09.967" v="26027" actId="1076"/>
          <ac:spMkLst>
            <pc:docMk/>
            <pc:sldMk cId="172241875" sldId="283"/>
            <ac:spMk id="6" creationId="{F54BD576-CC82-43DA-A008-C28EF60A448A}"/>
          </ac:spMkLst>
        </pc:spChg>
        <pc:spChg chg="add mod">
          <ac:chgData name="Stuart C Wilde MBE" userId="effe1fc91cccb1d5" providerId="LiveId" clId="{52953467-E7BB-A146-A87D-2304E7E66E6B}" dt="2022-11-16T11:40:59.093" v="26158" actId="1076"/>
          <ac:spMkLst>
            <pc:docMk/>
            <pc:sldMk cId="172241875" sldId="283"/>
            <ac:spMk id="12" creationId="{D325DFD5-ACB1-21BA-5A59-EC8B9EEA9E72}"/>
          </ac:spMkLst>
        </pc:spChg>
        <pc:spChg chg="add del mod">
          <ac:chgData name="Stuart C Wilde MBE" userId="effe1fc91cccb1d5" providerId="LiveId" clId="{52953467-E7BB-A146-A87D-2304E7E66E6B}" dt="2022-11-16T11:38:51.255" v="26079" actId="478"/>
          <ac:spMkLst>
            <pc:docMk/>
            <pc:sldMk cId="172241875" sldId="283"/>
            <ac:spMk id="15" creationId="{CEAFE9BB-665A-7F88-0642-FE65F4CF52ED}"/>
          </ac:spMkLst>
        </pc:spChg>
        <pc:spChg chg="add mod">
          <ac:chgData name="Stuart C Wilde MBE" userId="effe1fc91cccb1d5" providerId="LiveId" clId="{52953467-E7BB-A146-A87D-2304E7E66E6B}" dt="2022-11-16T11:41:30.679" v="26160" actId="1035"/>
          <ac:spMkLst>
            <pc:docMk/>
            <pc:sldMk cId="172241875" sldId="283"/>
            <ac:spMk id="16" creationId="{3A962614-FE23-9C53-2CAB-AF5C428A0911}"/>
          </ac:spMkLst>
        </pc:spChg>
        <pc:picChg chg="add del mod">
          <ac:chgData name="Stuart C Wilde MBE" userId="effe1fc91cccb1d5" providerId="LiveId" clId="{52953467-E7BB-A146-A87D-2304E7E66E6B}" dt="2022-11-16T11:25:38.126" v="26005" actId="478"/>
          <ac:picMkLst>
            <pc:docMk/>
            <pc:sldMk cId="172241875" sldId="283"/>
            <ac:picMk id="2" creationId="{E9F75469-A90C-C521-0606-E16A4C59D351}"/>
          </ac:picMkLst>
        </pc:picChg>
        <pc:picChg chg="add mod">
          <ac:chgData name="Stuart C Wilde MBE" userId="effe1fc91cccb1d5" providerId="LiveId" clId="{52953467-E7BB-A146-A87D-2304E7E66E6B}" dt="2022-11-16T11:30:13.849" v="26028" actId="1076"/>
          <ac:picMkLst>
            <pc:docMk/>
            <pc:sldMk cId="172241875" sldId="283"/>
            <ac:picMk id="11" creationId="{74307F84-A33F-92FA-0F08-C3792D2DC35F}"/>
          </ac:picMkLst>
        </pc:picChg>
        <pc:picChg chg="add mod">
          <ac:chgData name="Stuart C Wilde MBE" userId="effe1fc91cccb1d5" providerId="LiveId" clId="{52953467-E7BB-A146-A87D-2304E7E66E6B}" dt="2022-11-16T11:42:00.276" v="26162" actId="1076"/>
          <ac:picMkLst>
            <pc:docMk/>
            <pc:sldMk cId="172241875" sldId="283"/>
            <ac:picMk id="17" creationId="{B3CAAB64-E51E-A997-3176-1524B0ED89DC}"/>
          </ac:picMkLst>
        </pc:picChg>
        <pc:cxnChg chg="add mod">
          <ac:chgData name="Stuart C Wilde MBE" userId="effe1fc91cccb1d5" providerId="LiveId" clId="{52953467-E7BB-A146-A87D-2304E7E66E6B}" dt="2022-11-16T11:30:09.967" v="26027" actId="1076"/>
          <ac:cxnSpMkLst>
            <pc:docMk/>
            <pc:sldMk cId="172241875" sldId="283"/>
            <ac:cxnSpMk id="7" creationId="{50060E80-F1C3-4E50-B873-7CFDEEA90049}"/>
          </ac:cxnSpMkLst>
        </pc:cxnChg>
        <pc:cxnChg chg="add mod">
          <ac:chgData name="Stuart C Wilde MBE" userId="effe1fc91cccb1d5" providerId="LiveId" clId="{52953467-E7BB-A146-A87D-2304E7E66E6B}" dt="2022-11-16T11:30:09.967" v="26027" actId="1076"/>
          <ac:cxnSpMkLst>
            <pc:docMk/>
            <pc:sldMk cId="172241875" sldId="283"/>
            <ac:cxnSpMk id="8" creationId="{01C52B09-2839-4160-A3C1-6BB201E5D53A}"/>
          </ac:cxnSpMkLst>
        </pc:cxnChg>
        <pc:cxnChg chg="add mod">
          <ac:chgData name="Stuart C Wilde MBE" userId="effe1fc91cccb1d5" providerId="LiveId" clId="{52953467-E7BB-A146-A87D-2304E7E66E6B}" dt="2022-11-16T11:30:09.967" v="26027" actId="1076"/>
          <ac:cxnSpMkLst>
            <pc:docMk/>
            <pc:sldMk cId="172241875" sldId="283"/>
            <ac:cxnSpMk id="9" creationId="{FC6C2AB6-E695-4520-9F38-6B6A0DE36B04}"/>
          </ac:cxnSpMkLst>
        </pc:cxnChg>
        <pc:cxnChg chg="add mod">
          <ac:chgData name="Stuart C Wilde MBE" userId="effe1fc91cccb1d5" providerId="LiveId" clId="{52953467-E7BB-A146-A87D-2304E7E66E6B}" dt="2022-11-16T11:30:09.967" v="26027" actId="1076"/>
          <ac:cxnSpMkLst>
            <pc:docMk/>
            <pc:sldMk cId="172241875" sldId="283"/>
            <ac:cxnSpMk id="10" creationId="{8F28B946-C7F6-4BF4-9E0C-3FACB97B07C7}"/>
          </ac:cxnSpMkLst>
        </pc:cxnChg>
        <pc:cxnChg chg="add del mod">
          <ac:chgData name="Stuart C Wilde MBE" userId="effe1fc91cccb1d5" providerId="LiveId" clId="{52953467-E7BB-A146-A87D-2304E7E66E6B}" dt="2022-11-16T11:37:30.731" v="26071" actId="478"/>
          <ac:cxnSpMkLst>
            <pc:docMk/>
            <pc:sldMk cId="172241875" sldId="283"/>
            <ac:cxnSpMk id="14" creationId="{455774F3-BD73-DD81-0354-DFE4438F1F8F}"/>
          </ac:cxnSpMkLst>
        </pc:cxnChg>
      </pc:sldChg>
      <pc:sldChg chg="addSp delSp modSp add del mod">
        <pc:chgData name="Stuart C Wilde MBE" userId="effe1fc91cccb1d5" providerId="LiveId" clId="{52953467-E7BB-A146-A87D-2304E7E66E6B}" dt="2022-11-27T18:01:31.906" v="27359" actId="2696"/>
        <pc:sldMkLst>
          <pc:docMk/>
          <pc:sldMk cId="4122359222" sldId="284"/>
        </pc:sldMkLst>
        <pc:spChg chg="add mod">
          <ac:chgData name="Stuart C Wilde MBE" userId="effe1fc91cccb1d5" providerId="LiveId" clId="{52953467-E7BB-A146-A87D-2304E7E66E6B}" dt="2022-11-17T21:53:46.537" v="26190" actId="20577"/>
          <ac:spMkLst>
            <pc:docMk/>
            <pc:sldMk cId="4122359222" sldId="284"/>
            <ac:spMk id="2" creationId="{2DE434C2-5064-ECE1-0957-EA4F04F2613C}"/>
          </ac:spMkLst>
        </pc:spChg>
        <pc:spChg chg="del mod">
          <ac:chgData name="Stuart C Wilde MBE" userId="effe1fc91cccb1d5" providerId="LiveId" clId="{52953467-E7BB-A146-A87D-2304E7E66E6B}" dt="2022-11-27T17:59:25.741" v="27356" actId="478"/>
          <ac:spMkLst>
            <pc:docMk/>
            <pc:sldMk cId="4122359222" sldId="284"/>
            <ac:spMk id="12" creationId="{A8E3466C-BCE7-0B76-9B68-E99D942D5045}"/>
          </ac:spMkLst>
        </pc:spChg>
        <pc:spChg chg="del mod">
          <ac:chgData name="Stuart C Wilde MBE" userId="effe1fc91cccb1d5" providerId="LiveId" clId="{52953467-E7BB-A146-A87D-2304E7E66E6B}" dt="2022-11-27T17:59:25.741" v="27356" actId="478"/>
          <ac:spMkLst>
            <pc:docMk/>
            <pc:sldMk cId="4122359222" sldId="284"/>
            <ac:spMk id="13" creationId="{63AFC7AD-2143-E24A-5C96-6FAFF9863AF9}"/>
          </ac:spMkLst>
        </pc:spChg>
        <pc:spChg chg="del mod">
          <ac:chgData name="Stuart C Wilde MBE" userId="effe1fc91cccb1d5" providerId="LiveId" clId="{52953467-E7BB-A146-A87D-2304E7E66E6B}" dt="2022-11-27T17:59:25.741" v="27356" actId="478"/>
          <ac:spMkLst>
            <pc:docMk/>
            <pc:sldMk cId="4122359222" sldId="284"/>
            <ac:spMk id="15" creationId="{1008C5BB-722B-9CBC-80C3-1744E17A8303}"/>
          </ac:spMkLst>
        </pc:spChg>
        <pc:spChg chg="del mod">
          <ac:chgData name="Stuart C Wilde MBE" userId="effe1fc91cccb1d5" providerId="LiveId" clId="{52953467-E7BB-A146-A87D-2304E7E66E6B}" dt="2022-11-27T17:59:25.741" v="27356" actId="478"/>
          <ac:spMkLst>
            <pc:docMk/>
            <pc:sldMk cId="4122359222" sldId="284"/>
            <ac:spMk id="16" creationId="{66C4AEFE-7CC2-75E2-DFD5-D43F0390744A}"/>
          </ac:spMkLst>
        </pc:spChg>
        <pc:spChg chg="del mod">
          <ac:chgData name="Stuart C Wilde MBE" userId="effe1fc91cccb1d5" providerId="LiveId" clId="{52953467-E7BB-A146-A87D-2304E7E66E6B}" dt="2022-11-27T17:59:25.741" v="27356" actId="478"/>
          <ac:spMkLst>
            <pc:docMk/>
            <pc:sldMk cId="4122359222" sldId="284"/>
            <ac:spMk id="17" creationId="{62F6787E-1704-8591-F4A2-4F736130DF99}"/>
          </ac:spMkLst>
        </pc:spChg>
        <pc:spChg chg="del mod">
          <ac:chgData name="Stuart C Wilde MBE" userId="effe1fc91cccb1d5" providerId="LiveId" clId="{52953467-E7BB-A146-A87D-2304E7E66E6B}" dt="2022-11-27T17:59:25.741" v="27356" actId="478"/>
          <ac:spMkLst>
            <pc:docMk/>
            <pc:sldMk cId="4122359222" sldId="284"/>
            <ac:spMk id="18" creationId="{7865408F-93BD-BA2D-2316-3B95A131A8DF}"/>
          </ac:spMkLst>
        </pc:spChg>
        <pc:graphicFrameChg chg="del mod modGraphic">
          <ac:chgData name="Stuart C Wilde MBE" userId="effe1fc91cccb1d5" providerId="LiveId" clId="{52953467-E7BB-A146-A87D-2304E7E66E6B}" dt="2022-11-27T17:59:25.741" v="27356" actId="478"/>
          <ac:graphicFrameMkLst>
            <pc:docMk/>
            <pc:sldMk cId="4122359222" sldId="284"/>
            <ac:graphicFrameMk id="7" creationId="{D8C48A14-911F-134D-0370-6BE68275AC56}"/>
          </ac:graphicFrameMkLst>
        </pc:graphicFrameChg>
      </pc:sldChg>
      <pc:sldChg chg="addSp delSp modSp add del mod">
        <pc:chgData name="Stuart C Wilde MBE" userId="effe1fc91cccb1d5" providerId="LiveId" clId="{52953467-E7BB-A146-A87D-2304E7E66E6B}" dt="2022-11-27T18:14:47.984" v="27497" actId="2696"/>
        <pc:sldMkLst>
          <pc:docMk/>
          <pc:sldMk cId="3325216560" sldId="285"/>
        </pc:sldMkLst>
        <pc:spChg chg="mod">
          <ac:chgData name="Stuart C Wilde MBE" userId="effe1fc91cccb1d5" providerId="LiveId" clId="{52953467-E7BB-A146-A87D-2304E7E66E6B}" dt="2022-11-19T18:26:26.526" v="26193" actId="20577"/>
          <ac:spMkLst>
            <pc:docMk/>
            <pc:sldMk cId="3325216560" sldId="285"/>
            <ac:spMk id="2" creationId="{2DE434C2-5064-ECE1-0957-EA4F04F2613C}"/>
          </ac:spMkLst>
        </pc:spChg>
        <pc:graphicFrameChg chg="add mod modGraphic">
          <ac:chgData name="Stuart C Wilde MBE" userId="effe1fc91cccb1d5" providerId="LiveId" clId="{52953467-E7BB-A146-A87D-2304E7E66E6B}" dt="2022-11-21T23:53:12.950" v="26923" actId="122"/>
          <ac:graphicFrameMkLst>
            <pc:docMk/>
            <pc:sldMk cId="3325216560" sldId="285"/>
            <ac:graphicFrameMk id="3" creationId="{5B883628-69DC-FF02-F709-233AE2F15C7F}"/>
          </ac:graphicFrameMkLst>
        </pc:graphicFrameChg>
        <pc:graphicFrameChg chg="add del mod">
          <ac:chgData name="Stuart C Wilde MBE" userId="effe1fc91cccb1d5" providerId="LiveId" clId="{52953467-E7BB-A146-A87D-2304E7E66E6B}" dt="2022-11-19T20:03:55.041" v="26285" actId="478"/>
          <ac:graphicFrameMkLst>
            <pc:docMk/>
            <pc:sldMk cId="3325216560" sldId="285"/>
            <ac:graphicFrameMk id="5" creationId="{668729AF-3318-4D92-688F-E444A7EEF7CE}"/>
          </ac:graphicFrameMkLst>
        </pc:graphicFrameChg>
        <pc:graphicFrameChg chg="del modGraphic">
          <ac:chgData name="Stuart C Wilde MBE" userId="effe1fc91cccb1d5" providerId="LiveId" clId="{52953467-E7BB-A146-A87D-2304E7E66E6B}" dt="2022-11-19T18:32:45.110" v="26230" actId="478"/>
          <ac:graphicFrameMkLst>
            <pc:docMk/>
            <pc:sldMk cId="3325216560" sldId="285"/>
            <ac:graphicFrameMk id="7" creationId="{D8C48A14-911F-134D-0370-6BE68275AC56}"/>
          </ac:graphicFrameMkLst>
        </pc:graphicFrameChg>
      </pc:sldChg>
      <pc:sldChg chg="delSp modSp add del mod">
        <pc:chgData name="Stuart C Wilde MBE" userId="effe1fc91cccb1d5" providerId="LiveId" clId="{52953467-E7BB-A146-A87D-2304E7E66E6B}" dt="2022-11-27T18:16:37.195" v="27534" actId="2696"/>
        <pc:sldMkLst>
          <pc:docMk/>
          <pc:sldMk cId="1839723396" sldId="286"/>
        </pc:sldMkLst>
        <pc:spChg chg="mod">
          <ac:chgData name="Stuart C Wilde MBE" userId="effe1fc91cccb1d5" providerId="LiveId" clId="{52953467-E7BB-A146-A87D-2304E7E66E6B}" dt="2022-11-19T20:06:25.721" v="26351" actId="20577"/>
          <ac:spMkLst>
            <pc:docMk/>
            <pc:sldMk cId="1839723396" sldId="286"/>
            <ac:spMk id="2" creationId="{2DE434C2-5064-ECE1-0957-EA4F04F2613C}"/>
          </ac:spMkLst>
        </pc:spChg>
        <pc:graphicFrameChg chg="del">
          <ac:chgData name="Stuart C Wilde MBE" userId="effe1fc91cccb1d5" providerId="LiveId" clId="{52953467-E7BB-A146-A87D-2304E7E66E6B}" dt="2022-11-19T20:06:08.873" v="26310" actId="478"/>
          <ac:graphicFrameMkLst>
            <pc:docMk/>
            <pc:sldMk cId="1839723396" sldId="286"/>
            <ac:graphicFrameMk id="3" creationId="{5B883628-69DC-FF02-F709-233AE2F15C7F}"/>
          </ac:graphicFrameMkLst>
        </pc:graphicFrameChg>
        <pc:graphicFrameChg chg="mod modGraphic">
          <ac:chgData name="Stuart C Wilde MBE" userId="effe1fc91cccb1d5" providerId="LiveId" clId="{52953467-E7BB-A146-A87D-2304E7E66E6B}" dt="2022-11-21T06:27:15.096" v="26518" actId="207"/>
          <ac:graphicFrameMkLst>
            <pc:docMk/>
            <pc:sldMk cId="1839723396" sldId="286"/>
            <ac:graphicFrameMk id="5" creationId="{668729AF-3318-4D92-688F-E444A7EEF7CE}"/>
          </ac:graphicFrameMkLst>
        </pc:graphicFrameChg>
      </pc:sldChg>
      <pc:sldChg chg="addSp delSp modSp add del mod">
        <pc:chgData name="Stuart C Wilde MBE" userId="effe1fc91cccb1d5" providerId="LiveId" clId="{52953467-E7BB-A146-A87D-2304E7E66E6B}" dt="2022-11-27T18:19:52.755" v="27574" actId="2696"/>
        <pc:sldMkLst>
          <pc:docMk/>
          <pc:sldMk cId="305557092" sldId="287"/>
        </pc:sldMkLst>
        <pc:spChg chg="mod">
          <ac:chgData name="Stuart C Wilde MBE" userId="effe1fc91cccb1d5" providerId="LiveId" clId="{52953467-E7BB-A146-A87D-2304E7E66E6B}" dt="2022-11-21T06:22:57.631" v="26456" actId="20577"/>
          <ac:spMkLst>
            <pc:docMk/>
            <pc:sldMk cId="305557092" sldId="287"/>
            <ac:spMk id="2" creationId="{2DE434C2-5064-ECE1-0957-EA4F04F2613C}"/>
          </ac:spMkLst>
        </pc:spChg>
        <pc:graphicFrameChg chg="add mod modGraphic">
          <ac:chgData name="Stuart C Wilde MBE" userId="effe1fc91cccb1d5" providerId="LiveId" clId="{52953467-E7BB-A146-A87D-2304E7E66E6B}" dt="2022-11-21T23:53:21.603" v="26924" actId="122"/>
          <ac:graphicFrameMkLst>
            <pc:docMk/>
            <pc:sldMk cId="305557092" sldId="287"/>
            <ac:graphicFrameMk id="3" creationId="{4DB0D5F2-7C97-249F-DCFA-E48FF55ABA3A}"/>
          </ac:graphicFrameMkLst>
        </pc:graphicFrameChg>
        <pc:graphicFrameChg chg="add del mod">
          <ac:chgData name="Stuart C Wilde MBE" userId="effe1fc91cccb1d5" providerId="LiveId" clId="{52953467-E7BB-A146-A87D-2304E7E66E6B}" dt="2022-11-21T06:23:39.550" v="26458"/>
          <ac:graphicFrameMkLst>
            <pc:docMk/>
            <pc:sldMk cId="305557092" sldId="287"/>
            <ac:graphicFrameMk id="3" creationId="{BEAA805B-0E46-BBDE-89A7-A72EA8B4AC90}"/>
          </ac:graphicFrameMkLst>
        </pc:graphicFrameChg>
        <pc:graphicFrameChg chg="del">
          <ac:chgData name="Stuart C Wilde MBE" userId="effe1fc91cccb1d5" providerId="LiveId" clId="{52953467-E7BB-A146-A87D-2304E7E66E6B}" dt="2022-11-21T06:26:14.331" v="26473" actId="478"/>
          <ac:graphicFrameMkLst>
            <pc:docMk/>
            <pc:sldMk cId="305557092" sldId="287"/>
            <ac:graphicFrameMk id="5" creationId="{668729AF-3318-4D92-688F-E444A7EEF7CE}"/>
          </ac:graphicFrameMkLst>
        </pc:graphicFrameChg>
        <pc:graphicFrameChg chg="add del mod modGraphic">
          <ac:chgData name="Stuart C Wilde MBE" userId="effe1fc91cccb1d5" providerId="LiveId" clId="{52953467-E7BB-A146-A87D-2304E7E66E6B}" dt="2022-11-21T12:20:39.761" v="26533" actId="478"/>
          <ac:graphicFrameMkLst>
            <pc:docMk/>
            <pc:sldMk cId="305557092" sldId="287"/>
            <ac:graphicFrameMk id="6" creationId="{23EEEDFD-DF04-C8C4-9439-A1C670DE5713}"/>
          </ac:graphicFrameMkLst>
        </pc:graphicFrameChg>
      </pc:sldChg>
      <pc:sldChg chg="addSp delSp modSp add del mod">
        <pc:chgData name="Stuart C Wilde MBE" userId="effe1fc91cccb1d5" providerId="LiveId" clId="{52953467-E7BB-A146-A87D-2304E7E66E6B}" dt="2022-11-27T18:24:24.911" v="27600" actId="2696"/>
        <pc:sldMkLst>
          <pc:docMk/>
          <pc:sldMk cId="2970489476" sldId="288"/>
        </pc:sldMkLst>
        <pc:spChg chg="mod">
          <ac:chgData name="Stuart C Wilde MBE" userId="effe1fc91cccb1d5" providerId="LiveId" clId="{52953467-E7BB-A146-A87D-2304E7E66E6B}" dt="2022-11-21T12:31:51.750" v="26583" actId="20577"/>
          <ac:spMkLst>
            <pc:docMk/>
            <pc:sldMk cId="2970489476" sldId="288"/>
            <ac:spMk id="2" creationId="{2DE434C2-5064-ECE1-0957-EA4F04F2613C}"/>
          </ac:spMkLst>
        </pc:spChg>
        <pc:graphicFrameChg chg="del">
          <ac:chgData name="Stuart C Wilde MBE" userId="effe1fc91cccb1d5" providerId="LiveId" clId="{52953467-E7BB-A146-A87D-2304E7E66E6B}" dt="2022-11-21T12:33:49.798" v="26598" actId="478"/>
          <ac:graphicFrameMkLst>
            <pc:docMk/>
            <pc:sldMk cId="2970489476" sldId="288"/>
            <ac:graphicFrameMk id="3" creationId="{4DB0D5F2-7C97-249F-DCFA-E48FF55ABA3A}"/>
          </ac:graphicFrameMkLst>
        </pc:graphicFrameChg>
        <pc:graphicFrameChg chg="add mod modGraphic">
          <ac:chgData name="Stuart C Wilde MBE" userId="effe1fc91cccb1d5" providerId="LiveId" clId="{52953467-E7BB-A146-A87D-2304E7E66E6B}" dt="2022-11-21T23:53:27.867" v="26925" actId="122"/>
          <ac:graphicFrameMkLst>
            <pc:docMk/>
            <pc:sldMk cId="2970489476" sldId="288"/>
            <ac:graphicFrameMk id="3" creationId="{D9A4EB8C-9DBE-6D6E-866D-D5C56BBE1892}"/>
          </ac:graphicFrameMkLst>
        </pc:graphicFrameChg>
        <pc:graphicFrameChg chg="add del mod">
          <ac:chgData name="Stuart C Wilde MBE" userId="effe1fc91cccb1d5" providerId="LiveId" clId="{52953467-E7BB-A146-A87D-2304E7E66E6B}" dt="2022-11-21T12:32:31.285" v="26585" actId="478"/>
          <ac:graphicFrameMkLst>
            <pc:docMk/>
            <pc:sldMk cId="2970489476" sldId="288"/>
            <ac:graphicFrameMk id="5" creationId="{6F418EFD-5572-8F76-2480-7767678AF1B1}"/>
          </ac:graphicFrameMkLst>
        </pc:graphicFrameChg>
        <pc:graphicFrameChg chg="add del mod modGraphic">
          <ac:chgData name="Stuart C Wilde MBE" userId="effe1fc91cccb1d5" providerId="LiveId" clId="{52953467-E7BB-A146-A87D-2304E7E66E6B}" dt="2022-11-21T23:51:42.861" v="26878" actId="478"/>
          <ac:graphicFrameMkLst>
            <pc:docMk/>
            <pc:sldMk cId="2970489476" sldId="288"/>
            <ac:graphicFrameMk id="6" creationId="{AE9C1B24-F800-DE8A-83B6-168E5F77F4F3}"/>
          </ac:graphicFrameMkLst>
        </pc:graphicFrameChg>
      </pc:sldChg>
      <pc:sldChg chg="add del">
        <pc:chgData name="Stuart C Wilde MBE" userId="effe1fc91cccb1d5" providerId="LiveId" clId="{52953467-E7BB-A146-A87D-2304E7E66E6B}" dt="2022-11-26T21:19:06.172" v="27104" actId="2696"/>
        <pc:sldMkLst>
          <pc:docMk/>
          <pc:sldMk cId="2093633299" sldId="289"/>
        </pc:sldMkLst>
      </pc:sldChg>
      <pc:sldChg chg="addSp delSp modSp add del mod">
        <pc:chgData name="Stuart C Wilde MBE" userId="effe1fc91cccb1d5" providerId="LiveId" clId="{52953467-E7BB-A146-A87D-2304E7E66E6B}" dt="2022-11-27T18:26:20.384" v="27631" actId="2696"/>
        <pc:sldMkLst>
          <pc:docMk/>
          <pc:sldMk cId="3891275345" sldId="290"/>
        </pc:sldMkLst>
        <pc:spChg chg="mod">
          <ac:chgData name="Stuart C Wilde MBE" userId="effe1fc91cccb1d5" providerId="LiveId" clId="{52953467-E7BB-A146-A87D-2304E7E66E6B}" dt="2022-11-26T21:18:54.816" v="27103" actId="20577"/>
          <ac:spMkLst>
            <pc:docMk/>
            <pc:sldMk cId="3891275345" sldId="290"/>
            <ac:spMk id="2" creationId="{2DE434C2-5064-ECE1-0957-EA4F04F2613C}"/>
          </ac:spMkLst>
        </pc:spChg>
        <pc:spChg chg="mod">
          <ac:chgData name="Stuart C Wilde MBE" userId="effe1fc91cccb1d5" providerId="LiveId" clId="{52953467-E7BB-A146-A87D-2304E7E66E6B}" dt="2022-11-26T21:22:26.827" v="27223" actId="1037"/>
          <ac:spMkLst>
            <pc:docMk/>
            <pc:sldMk cId="3891275345" sldId="290"/>
            <ac:spMk id="12" creationId="{A8E3466C-BCE7-0B76-9B68-E99D942D5045}"/>
          </ac:spMkLst>
        </pc:spChg>
        <pc:spChg chg="mod">
          <ac:chgData name="Stuart C Wilde MBE" userId="effe1fc91cccb1d5" providerId="LiveId" clId="{52953467-E7BB-A146-A87D-2304E7E66E6B}" dt="2022-11-26T21:22:18.858" v="27211" actId="1037"/>
          <ac:spMkLst>
            <pc:docMk/>
            <pc:sldMk cId="3891275345" sldId="290"/>
            <ac:spMk id="13" creationId="{63AFC7AD-2143-E24A-5C96-6FAFF9863AF9}"/>
          </ac:spMkLst>
        </pc:spChg>
        <pc:spChg chg="mod">
          <ac:chgData name="Stuart C Wilde MBE" userId="effe1fc91cccb1d5" providerId="LiveId" clId="{52953467-E7BB-A146-A87D-2304E7E66E6B}" dt="2022-11-26T21:22:05.564" v="27190" actId="1038"/>
          <ac:spMkLst>
            <pc:docMk/>
            <pc:sldMk cId="3891275345" sldId="290"/>
            <ac:spMk id="15" creationId="{1008C5BB-722B-9CBC-80C3-1744E17A8303}"/>
          </ac:spMkLst>
        </pc:spChg>
        <pc:graphicFrameChg chg="del">
          <ac:chgData name="Stuart C Wilde MBE" userId="effe1fc91cccb1d5" providerId="LiveId" clId="{52953467-E7BB-A146-A87D-2304E7E66E6B}" dt="2022-11-26T21:21:42.904" v="27107" actId="478"/>
          <ac:graphicFrameMkLst>
            <pc:docMk/>
            <pc:sldMk cId="3891275345" sldId="290"/>
            <ac:graphicFrameMk id="3" creationId="{D9A4EB8C-9DBE-6D6E-866D-D5C56BBE1892}"/>
          </ac:graphicFrameMkLst>
        </pc:graphicFrameChg>
        <pc:graphicFrameChg chg="add mod modGraphic">
          <ac:chgData name="Stuart C Wilde MBE" userId="effe1fc91cccb1d5" providerId="LiveId" clId="{52953467-E7BB-A146-A87D-2304E7E66E6B}" dt="2022-11-26T21:21:48.961" v="27136" actId="1035"/>
          <ac:graphicFrameMkLst>
            <pc:docMk/>
            <pc:sldMk cId="3891275345" sldId="290"/>
            <ac:graphicFrameMk id="5" creationId="{7D59DC00-F418-F509-BC9A-167B4F80EE8C}"/>
          </ac:graphicFrameMkLst>
        </pc:graphicFrameChg>
      </pc:sldChg>
      <pc:sldChg chg="modSp add del mod">
        <pc:chgData name="Stuart C Wilde MBE" userId="effe1fc91cccb1d5" providerId="LiveId" clId="{52953467-E7BB-A146-A87D-2304E7E66E6B}" dt="2022-11-27T18:06:30.967" v="27462" actId="2696"/>
        <pc:sldMkLst>
          <pc:docMk/>
          <pc:sldMk cId="1615069827" sldId="291"/>
        </pc:sldMkLst>
        <pc:spChg chg="mod">
          <ac:chgData name="Stuart C Wilde MBE" userId="effe1fc91cccb1d5" providerId="LiveId" clId="{52953467-E7BB-A146-A87D-2304E7E66E6B}" dt="2022-11-27T18:01:35.427" v="27361" actId="20577"/>
          <ac:spMkLst>
            <pc:docMk/>
            <pc:sldMk cId="1615069827" sldId="291"/>
            <ac:spMk id="2" creationId="{0F7DA49C-DD10-E0C4-9A03-C3A5B28BA9B0}"/>
          </ac:spMkLst>
        </pc:spChg>
      </pc:sldChg>
      <pc:sldChg chg="addSp delSp modSp add mod">
        <pc:chgData name="Stuart C Wilde MBE" userId="effe1fc91cccb1d5" providerId="LiveId" clId="{52953467-E7BB-A146-A87D-2304E7E66E6B}" dt="2023-01-01T19:36:43.994" v="31657" actId="1582"/>
        <pc:sldMkLst>
          <pc:docMk/>
          <pc:sldMk cId="2521993555" sldId="291"/>
        </pc:sldMkLst>
        <pc:spChg chg="mod">
          <ac:chgData name="Stuart C Wilde MBE" userId="effe1fc91cccb1d5" providerId="LiveId" clId="{52953467-E7BB-A146-A87D-2304E7E66E6B}" dt="2022-11-30T23:40:57.228" v="29392" actId="20577"/>
          <ac:spMkLst>
            <pc:docMk/>
            <pc:sldMk cId="2521993555" sldId="291"/>
            <ac:spMk id="2" creationId="{0F7DA49C-DD10-E0C4-9A03-C3A5B28BA9B0}"/>
          </ac:spMkLst>
        </pc:spChg>
        <pc:spChg chg="mod">
          <ac:chgData name="Stuart C Wilde MBE" userId="effe1fc91cccb1d5" providerId="LiveId" clId="{52953467-E7BB-A146-A87D-2304E7E66E6B}" dt="2023-01-01T19:36:43.994" v="31657" actId="1582"/>
          <ac:spMkLst>
            <pc:docMk/>
            <pc:sldMk cId="2521993555" sldId="291"/>
            <ac:spMk id="5" creationId="{4C48B27C-BB60-C069-69E2-D74DA0FCEA05}"/>
          </ac:spMkLst>
        </pc:spChg>
        <pc:spChg chg="mod">
          <ac:chgData name="Stuart C Wilde MBE" userId="effe1fc91cccb1d5" providerId="LiveId" clId="{52953467-E7BB-A146-A87D-2304E7E66E6B}" dt="2023-01-01T19:36:43.994" v="31657" actId="1582"/>
          <ac:spMkLst>
            <pc:docMk/>
            <pc:sldMk cId="2521993555" sldId="291"/>
            <ac:spMk id="6" creationId="{F61C0742-9BF7-F384-F861-42A29325F6A7}"/>
          </ac:spMkLst>
        </pc:spChg>
        <pc:spChg chg="mod">
          <ac:chgData name="Stuart C Wilde MBE" userId="effe1fc91cccb1d5" providerId="LiveId" clId="{52953467-E7BB-A146-A87D-2304E7E66E6B}" dt="2023-01-01T19:36:43.994" v="31657" actId="1582"/>
          <ac:spMkLst>
            <pc:docMk/>
            <pc:sldMk cId="2521993555" sldId="291"/>
            <ac:spMk id="7" creationId="{19A14D7A-6FD0-C59F-FACC-1E2091E0A981}"/>
          </ac:spMkLst>
        </pc:spChg>
        <pc:spChg chg="mod">
          <ac:chgData name="Stuart C Wilde MBE" userId="effe1fc91cccb1d5" providerId="LiveId" clId="{52953467-E7BB-A146-A87D-2304E7E66E6B}" dt="2023-01-01T19:36:43.994" v="31657" actId="1582"/>
          <ac:spMkLst>
            <pc:docMk/>
            <pc:sldMk cId="2521993555" sldId="291"/>
            <ac:spMk id="19" creationId="{44EEFD8E-3433-84A8-EDD2-9380F38B536F}"/>
          </ac:spMkLst>
        </pc:spChg>
        <pc:spChg chg="mod">
          <ac:chgData name="Stuart C Wilde MBE" userId="effe1fc91cccb1d5" providerId="LiveId" clId="{52953467-E7BB-A146-A87D-2304E7E66E6B}" dt="2023-01-01T19:36:43.994" v="31657" actId="1582"/>
          <ac:spMkLst>
            <pc:docMk/>
            <pc:sldMk cId="2521993555" sldId="291"/>
            <ac:spMk id="20" creationId="{523E384D-B60D-642D-466A-F3676C95B071}"/>
          </ac:spMkLst>
        </pc:spChg>
        <pc:spChg chg="mod">
          <ac:chgData name="Stuart C Wilde MBE" userId="effe1fc91cccb1d5" providerId="LiveId" clId="{52953467-E7BB-A146-A87D-2304E7E66E6B}" dt="2023-01-01T19:36:43.994" v="31657" actId="1582"/>
          <ac:spMkLst>
            <pc:docMk/>
            <pc:sldMk cId="2521993555" sldId="291"/>
            <ac:spMk id="21" creationId="{F5FED702-6B64-6332-B3CF-6B61F97267E9}"/>
          </ac:spMkLst>
        </pc:spChg>
        <pc:graphicFrameChg chg="add del mod modGraphic">
          <ac:chgData name="Stuart C Wilde MBE" userId="effe1fc91cccb1d5" providerId="LiveId" clId="{52953467-E7BB-A146-A87D-2304E7E66E6B}" dt="2022-11-27T18:13:28.136" v="27495" actId="478"/>
          <ac:graphicFrameMkLst>
            <pc:docMk/>
            <pc:sldMk cId="2521993555" sldId="291"/>
            <ac:graphicFrameMk id="3" creationId="{7217AE3E-ECCA-7D8E-9A37-36A37AD40254}"/>
          </ac:graphicFrameMkLst>
        </pc:graphicFrameChg>
        <pc:graphicFrameChg chg="del">
          <ac:chgData name="Stuart C Wilde MBE" userId="effe1fc91cccb1d5" providerId="LiveId" clId="{52953467-E7BB-A146-A87D-2304E7E66E6B}" dt="2022-11-27T18:08:41.838" v="27468" actId="478"/>
          <ac:graphicFrameMkLst>
            <pc:docMk/>
            <pc:sldMk cId="2521993555" sldId="291"/>
            <ac:graphicFrameMk id="12" creationId="{2D82962A-BA63-E834-7F54-30398B05023A}"/>
          </ac:graphicFrameMkLst>
        </pc:graphicFrameChg>
        <pc:graphicFrameChg chg="add mod modGraphic">
          <ac:chgData name="Stuart C Wilde MBE" userId="effe1fc91cccb1d5" providerId="LiveId" clId="{52953467-E7BB-A146-A87D-2304E7E66E6B}" dt="2022-11-27T18:13:21.256" v="27494" actId="1035"/>
          <ac:graphicFrameMkLst>
            <pc:docMk/>
            <pc:sldMk cId="2521993555" sldId="291"/>
            <ac:graphicFrameMk id="13" creationId="{D57CDBC7-6AF0-DA75-0677-DCAD5A5BEDF7}"/>
          </ac:graphicFrameMkLst>
        </pc:graphicFrameChg>
      </pc:sldChg>
      <pc:sldChg chg="addSp delSp modSp add mod">
        <pc:chgData name="Stuart C Wilde MBE" userId="effe1fc91cccb1d5" providerId="LiveId" clId="{52953467-E7BB-A146-A87D-2304E7E66E6B}" dt="2023-01-01T19:36:57.693" v="31659" actId="1582"/>
        <pc:sldMkLst>
          <pc:docMk/>
          <pc:sldMk cId="3108548141" sldId="292"/>
        </pc:sldMkLst>
        <pc:spChg chg="mod">
          <ac:chgData name="Stuart C Wilde MBE" userId="effe1fc91cccb1d5" providerId="LiveId" clId="{52953467-E7BB-A146-A87D-2304E7E66E6B}" dt="2022-11-30T23:41:02.682" v="29394" actId="20577"/>
          <ac:spMkLst>
            <pc:docMk/>
            <pc:sldMk cId="3108548141" sldId="292"/>
            <ac:spMk id="2" creationId="{0F7DA49C-DD10-E0C4-9A03-C3A5B28BA9B0}"/>
          </ac:spMkLst>
        </pc:spChg>
        <pc:spChg chg="mod">
          <ac:chgData name="Stuart C Wilde MBE" userId="effe1fc91cccb1d5" providerId="LiveId" clId="{52953467-E7BB-A146-A87D-2304E7E66E6B}" dt="2023-01-01T19:36:57.693" v="31659" actId="1582"/>
          <ac:spMkLst>
            <pc:docMk/>
            <pc:sldMk cId="3108548141" sldId="292"/>
            <ac:spMk id="5" creationId="{4C48B27C-BB60-C069-69E2-D74DA0FCEA05}"/>
          </ac:spMkLst>
        </pc:spChg>
        <pc:spChg chg="mod">
          <ac:chgData name="Stuart C Wilde MBE" userId="effe1fc91cccb1d5" providerId="LiveId" clId="{52953467-E7BB-A146-A87D-2304E7E66E6B}" dt="2023-01-01T19:36:57.693" v="31659" actId="1582"/>
          <ac:spMkLst>
            <pc:docMk/>
            <pc:sldMk cId="3108548141" sldId="292"/>
            <ac:spMk id="6" creationId="{F61C0742-9BF7-F384-F861-42A29325F6A7}"/>
          </ac:spMkLst>
        </pc:spChg>
        <pc:spChg chg="mod">
          <ac:chgData name="Stuart C Wilde MBE" userId="effe1fc91cccb1d5" providerId="LiveId" clId="{52953467-E7BB-A146-A87D-2304E7E66E6B}" dt="2023-01-01T19:36:57.693" v="31659" actId="1582"/>
          <ac:spMkLst>
            <pc:docMk/>
            <pc:sldMk cId="3108548141" sldId="292"/>
            <ac:spMk id="7" creationId="{19A14D7A-6FD0-C59F-FACC-1E2091E0A981}"/>
          </ac:spMkLst>
        </pc:spChg>
        <pc:spChg chg="mod">
          <ac:chgData name="Stuart C Wilde MBE" userId="effe1fc91cccb1d5" providerId="LiveId" clId="{52953467-E7BB-A146-A87D-2304E7E66E6B}" dt="2023-01-01T19:36:57.693" v="31659" actId="1582"/>
          <ac:spMkLst>
            <pc:docMk/>
            <pc:sldMk cId="3108548141" sldId="292"/>
            <ac:spMk id="19" creationId="{44EEFD8E-3433-84A8-EDD2-9380F38B536F}"/>
          </ac:spMkLst>
        </pc:spChg>
        <pc:spChg chg="mod">
          <ac:chgData name="Stuart C Wilde MBE" userId="effe1fc91cccb1d5" providerId="LiveId" clId="{52953467-E7BB-A146-A87D-2304E7E66E6B}" dt="2023-01-01T19:36:57.693" v="31659" actId="1582"/>
          <ac:spMkLst>
            <pc:docMk/>
            <pc:sldMk cId="3108548141" sldId="292"/>
            <ac:spMk id="20" creationId="{523E384D-B60D-642D-466A-F3676C95B071}"/>
          </ac:spMkLst>
        </pc:spChg>
        <pc:spChg chg="mod">
          <ac:chgData name="Stuart C Wilde MBE" userId="effe1fc91cccb1d5" providerId="LiveId" clId="{52953467-E7BB-A146-A87D-2304E7E66E6B}" dt="2023-01-01T19:36:57.693" v="31659" actId="1582"/>
          <ac:spMkLst>
            <pc:docMk/>
            <pc:sldMk cId="3108548141" sldId="292"/>
            <ac:spMk id="21" creationId="{F5FED702-6B64-6332-B3CF-6B61F97267E9}"/>
          </ac:spMkLst>
        </pc:spChg>
        <pc:graphicFrameChg chg="add mod modGraphic">
          <ac:chgData name="Stuart C Wilde MBE" userId="effe1fc91cccb1d5" providerId="LiveId" clId="{52953467-E7BB-A146-A87D-2304E7E66E6B}" dt="2022-11-27T18:15:53.521" v="27530" actId="1035"/>
          <ac:graphicFrameMkLst>
            <pc:docMk/>
            <pc:sldMk cId="3108548141" sldId="292"/>
            <ac:graphicFrameMk id="3" creationId="{10087B22-4599-924C-B880-C16333C9387B}"/>
          </ac:graphicFrameMkLst>
        </pc:graphicFrameChg>
        <pc:graphicFrameChg chg="del">
          <ac:chgData name="Stuart C Wilde MBE" userId="effe1fc91cccb1d5" providerId="LiveId" clId="{52953467-E7BB-A146-A87D-2304E7E66E6B}" dt="2022-11-27T18:15:46.512" v="27502" actId="478"/>
          <ac:graphicFrameMkLst>
            <pc:docMk/>
            <pc:sldMk cId="3108548141" sldId="292"/>
            <ac:graphicFrameMk id="13" creationId="{D57CDBC7-6AF0-DA75-0677-DCAD5A5BEDF7}"/>
          </ac:graphicFrameMkLst>
        </pc:graphicFrameChg>
      </pc:sldChg>
      <pc:sldChg chg="addSp delSp modSp add mod">
        <pc:chgData name="Stuart C Wilde MBE" userId="effe1fc91cccb1d5" providerId="LiveId" clId="{52953467-E7BB-A146-A87D-2304E7E66E6B}" dt="2023-01-01T19:37:09.708" v="31661" actId="1582"/>
        <pc:sldMkLst>
          <pc:docMk/>
          <pc:sldMk cId="3973677040" sldId="293"/>
        </pc:sldMkLst>
        <pc:spChg chg="mod">
          <ac:chgData name="Stuart C Wilde MBE" userId="effe1fc91cccb1d5" providerId="LiveId" clId="{52953467-E7BB-A146-A87D-2304E7E66E6B}" dt="2022-11-30T23:41:08.157" v="29397" actId="20577"/>
          <ac:spMkLst>
            <pc:docMk/>
            <pc:sldMk cId="3973677040" sldId="293"/>
            <ac:spMk id="2" creationId="{0F7DA49C-DD10-E0C4-9A03-C3A5B28BA9B0}"/>
          </ac:spMkLst>
        </pc:spChg>
        <pc:spChg chg="mod">
          <ac:chgData name="Stuart C Wilde MBE" userId="effe1fc91cccb1d5" providerId="LiveId" clId="{52953467-E7BB-A146-A87D-2304E7E66E6B}" dt="2023-01-01T19:37:09.708" v="31661" actId="1582"/>
          <ac:spMkLst>
            <pc:docMk/>
            <pc:sldMk cId="3973677040" sldId="293"/>
            <ac:spMk id="5" creationId="{4C48B27C-BB60-C069-69E2-D74DA0FCEA05}"/>
          </ac:spMkLst>
        </pc:spChg>
        <pc:spChg chg="mod">
          <ac:chgData name="Stuart C Wilde MBE" userId="effe1fc91cccb1d5" providerId="LiveId" clId="{52953467-E7BB-A146-A87D-2304E7E66E6B}" dt="2023-01-01T19:37:09.708" v="31661" actId="1582"/>
          <ac:spMkLst>
            <pc:docMk/>
            <pc:sldMk cId="3973677040" sldId="293"/>
            <ac:spMk id="6" creationId="{F61C0742-9BF7-F384-F861-42A29325F6A7}"/>
          </ac:spMkLst>
        </pc:spChg>
        <pc:spChg chg="mod">
          <ac:chgData name="Stuart C Wilde MBE" userId="effe1fc91cccb1d5" providerId="LiveId" clId="{52953467-E7BB-A146-A87D-2304E7E66E6B}" dt="2023-01-01T19:37:09.708" v="31661" actId="1582"/>
          <ac:spMkLst>
            <pc:docMk/>
            <pc:sldMk cId="3973677040" sldId="293"/>
            <ac:spMk id="7" creationId="{19A14D7A-6FD0-C59F-FACC-1E2091E0A981}"/>
          </ac:spMkLst>
        </pc:spChg>
        <pc:spChg chg="mod">
          <ac:chgData name="Stuart C Wilde MBE" userId="effe1fc91cccb1d5" providerId="LiveId" clId="{52953467-E7BB-A146-A87D-2304E7E66E6B}" dt="2023-01-01T19:37:09.708" v="31661" actId="1582"/>
          <ac:spMkLst>
            <pc:docMk/>
            <pc:sldMk cId="3973677040" sldId="293"/>
            <ac:spMk id="19" creationId="{44EEFD8E-3433-84A8-EDD2-9380F38B536F}"/>
          </ac:spMkLst>
        </pc:spChg>
        <pc:spChg chg="mod">
          <ac:chgData name="Stuart C Wilde MBE" userId="effe1fc91cccb1d5" providerId="LiveId" clId="{52953467-E7BB-A146-A87D-2304E7E66E6B}" dt="2023-01-01T19:37:09.708" v="31661" actId="1582"/>
          <ac:spMkLst>
            <pc:docMk/>
            <pc:sldMk cId="3973677040" sldId="293"/>
            <ac:spMk id="20" creationId="{523E384D-B60D-642D-466A-F3676C95B071}"/>
          </ac:spMkLst>
        </pc:spChg>
        <pc:spChg chg="mod">
          <ac:chgData name="Stuart C Wilde MBE" userId="effe1fc91cccb1d5" providerId="LiveId" clId="{52953467-E7BB-A146-A87D-2304E7E66E6B}" dt="2023-01-01T19:37:09.708" v="31661" actId="1582"/>
          <ac:spMkLst>
            <pc:docMk/>
            <pc:sldMk cId="3973677040" sldId="293"/>
            <ac:spMk id="21" creationId="{F5FED702-6B64-6332-B3CF-6B61F97267E9}"/>
          </ac:spMkLst>
        </pc:spChg>
        <pc:graphicFrameChg chg="del">
          <ac:chgData name="Stuart C Wilde MBE" userId="effe1fc91cccb1d5" providerId="LiveId" clId="{52953467-E7BB-A146-A87D-2304E7E66E6B}" dt="2022-11-27T18:18:23.182" v="27537" actId="478"/>
          <ac:graphicFrameMkLst>
            <pc:docMk/>
            <pc:sldMk cId="3973677040" sldId="293"/>
            <ac:graphicFrameMk id="3" creationId="{10087B22-4599-924C-B880-C16333C9387B}"/>
          </ac:graphicFrameMkLst>
        </pc:graphicFrameChg>
        <pc:graphicFrameChg chg="add mod modGraphic">
          <ac:chgData name="Stuart C Wilde MBE" userId="effe1fc91cccb1d5" providerId="LiveId" clId="{52953467-E7BB-A146-A87D-2304E7E66E6B}" dt="2022-11-27T18:18:31.449" v="27569" actId="1035"/>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52953467-E7BB-A146-A87D-2304E7E66E6B}" dt="2023-01-01T19:37:29.592" v="31663" actId="1582"/>
        <pc:sldMkLst>
          <pc:docMk/>
          <pc:sldMk cId="3441441052" sldId="294"/>
        </pc:sldMkLst>
        <pc:spChg chg="mod">
          <ac:chgData name="Stuart C Wilde MBE" userId="effe1fc91cccb1d5" providerId="LiveId" clId="{52953467-E7BB-A146-A87D-2304E7E66E6B}" dt="2022-11-30T23:41:12.875" v="29399" actId="20577"/>
          <ac:spMkLst>
            <pc:docMk/>
            <pc:sldMk cId="3441441052" sldId="294"/>
            <ac:spMk id="2" creationId="{0F7DA49C-DD10-E0C4-9A03-C3A5B28BA9B0}"/>
          </ac:spMkLst>
        </pc:spChg>
        <pc:spChg chg="mod">
          <ac:chgData name="Stuart C Wilde MBE" userId="effe1fc91cccb1d5" providerId="LiveId" clId="{52953467-E7BB-A146-A87D-2304E7E66E6B}" dt="2023-01-01T19:37:29.592" v="31663" actId="1582"/>
          <ac:spMkLst>
            <pc:docMk/>
            <pc:sldMk cId="3441441052" sldId="294"/>
            <ac:spMk id="5" creationId="{4C48B27C-BB60-C069-69E2-D74DA0FCEA05}"/>
          </ac:spMkLst>
        </pc:spChg>
        <pc:spChg chg="mod">
          <ac:chgData name="Stuart C Wilde MBE" userId="effe1fc91cccb1d5" providerId="LiveId" clId="{52953467-E7BB-A146-A87D-2304E7E66E6B}" dt="2023-01-01T19:37:29.592" v="31663" actId="1582"/>
          <ac:spMkLst>
            <pc:docMk/>
            <pc:sldMk cId="3441441052" sldId="294"/>
            <ac:spMk id="6" creationId="{F61C0742-9BF7-F384-F861-42A29325F6A7}"/>
          </ac:spMkLst>
        </pc:spChg>
        <pc:spChg chg="mod">
          <ac:chgData name="Stuart C Wilde MBE" userId="effe1fc91cccb1d5" providerId="LiveId" clId="{52953467-E7BB-A146-A87D-2304E7E66E6B}" dt="2023-01-01T19:37:29.592" v="31663" actId="1582"/>
          <ac:spMkLst>
            <pc:docMk/>
            <pc:sldMk cId="3441441052" sldId="294"/>
            <ac:spMk id="7" creationId="{19A14D7A-6FD0-C59F-FACC-1E2091E0A981}"/>
          </ac:spMkLst>
        </pc:spChg>
        <pc:spChg chg="mod">
          <ac:chgData name="Stuart C Wilde MBE" userId="effe1fc91cccb1d5" providerId="LiveId" clId="{52953467-E7BB-A146-A87D-2304E7E66E6B}" dt="2023-01-01T19:37:29.592" v="31663" actId="1582"/>
          <ac:spMkLst>
            <pc:docMk/>
            <pc:sldMk cId="3441441052" sldId="294"/>
            <ac:spMk id="19" creationId="{44EEFD8E-3433-84A8-EDD2-9380F38B536F}"/>
          </ac:spMkLst>
        </pc:spChg>
        <pc:spChg chg="mod">
          <ac:chgData name="Stuart C Wilde MBE" userId="effe1fc91cccb1d5" providerId="LiveId" clId="{52953467-E7BB-A146-A87D-2304E7E66E6B}" dt="2023-01-01T19:37:29.592" v="31663" actId="1582"/>
          <ac:spMkLst>
            <pc:docMk/>
            <pc:sldMk cId="3441441052" sldId="294"/>
            <ac:spMk id="20" creationId="{523E384D-B60D-642D-466A-F3676C95B071}"/>
          </ac:spMkLst>
        </pc:spChg>
        <pc:spChg chg="mod">
          <ac:chgData name="Stuart C Wilde MBE" userId="effe1fc91cccb1d5" providerId="LiveId" clId="{52953467-E7BB-A146-A87D-2304E7E66E6B}" dt="2023-01-01T19:37:29.592" v="31663" actId="1582"/>
          <ac:spMkLst>
            <pc:docMk/>
            <pc:sldMk cId="3441441052" sldId="294"/>
            <ac:spMk id="21" creationId="{F5FED702-6B64-6332-B3CF-6B61F97267E9}"/>
          </ac:spMkLst>
        </pc:spChg>
        <pc:graphicFrameChg chg="add del mod">
          <ac:chgData name="Stuart C Wilde MBE" userId="effe1fc91cccb1d5" providerId="LiveId" clId="{52953467-E7BB-A146-A87D-2304E7E66E6B}" dt="2022-11-27T18:22:35.712" v="27576" actId="478"/>
          <ac:graphicFrameMkLst>
            <pc:docMk/>
            <pc:sldMk cId="3441441052" sldId="294"/>
            <ac:graphicFrameMk id="3" creationId="{AB277723-06E9-9315-5AA2-4FD6ED3B6E97}"/>
          </ac:graphicFrameMkLst>
        </pc:graphicFrameChg>
        <pc:graphicFrameChg chg="del">
          <ac:chgData name="Stuart C Wilde MBE" userId="effe1fc91cccb1d5" providerId="LiveId" clId="{52953467-E7BB-A146-A87D-2304E7E66E6B}" dt="2022-11-27T18:22:52.565" v="27579" actId="478"/>
          <ac:graphicFrameMkLst>
            <pc:docMk/>
            <pc:sldMk cId="3441441052" sldId="294"/>
            <ac:graphicFrameMk id="12" creationId="{9D34D002-1760-BDE7-7D34-D3FED3DFE613}"/>
          </ac:graphicFrameMkLst>
        </pc:graphicFrameChg>
        <pc:graphicFrameChg chg="add mod modGraphic">
          <ac:chgData name="Stuart C Wilde MBE" userId="effe1fc91cccb1d5" providerId="LiveId" clId="{52953467-E7BB-A146-A87D-2304E7E66E6B}" dt="2022-11-27T18:22:58.600" v="27599" actId="1035"/>
          <ac:graphicFrameMkLst>
            <pc:docMk/>
            <pc:sldMk cId="3441441052" sldId="294"/>
            <ac:graphicFrameMk id="13" creationId="{A36DE9D8-CFB1-0AED-FCA3-7E1E7C79267C}"/>
          </ac:graphicFrameMkLst>
        </pc:graphicFrameChg>
      </pc:sldChg>
      <pc:sldChg chg="addSp delSp modSp add mod">
        <pc:chgData name="Stuart C Wilde MBE" userId="effe1fc91cccb1d5" providerId="LiveId" clId="{52953467-E7BB-A146-A87D-2304E7E66E6B}" dt="2023-01-01T19:37:45.505" v="31665" actId="1582"/>
        <pc:sldMkLst>
          <pc:docMk/>
          <pc:sldMk cId="1598427982" sldId="295"/>
        </pc:sldMkLst>
        <pc:spChg chg="mod">
          <ac:chgData name="Stuart C Wilde MBE" userId="effe1fc91cccb1d5" providerId="LiveId" clId="{52953467-E7BB-A146-A87D-2304E7E66E6B}" dt="2022-11-30T23:41:17.249" v="29401" actId="20577"/>
          <ac:spMkLst>
            <pc:docMk/>
            <pc:sldMk cId="1598427982" sldId="295"/>
            <ac:spMk id="2" creationId="{0F7DA49C-DD10-E0C4-9A03-C3A5B28BA9B0}"/>
          </ac:spMkLst>
        </pc:spChg>
        <pc:spChg chg="mod">
          <ac:chgData name="Stuart C Wilde MBE" userId="effe1fc91cccb1d5" providerId="LiveId" clId="{52953467-E7BB-A146-A87D-2304E7E66E6B}" dt="2023-01-01T19:37:45.505" v="31665" actId="1582"/>
          <ac:spMkLst>
            <pc:docMk/>
            <pc:sldMk cId="1598427982" sldId="295"/>
            <ac:spMk id="5" creationId="{4C48B27C-BB60-C069-69E2-D74DA0FCEA05}"/>
          </ac:spMkLst>
        </pc:spChg>
        <pc:spChg chg="mod">
          <ac:chgData name="Stuart C Wilde MBE" userId="effe1fc91cccb1d5" providerId="LiveId" clId="{52953467-E7BB-A146-A87D-2304E7E66E6B}" dt="2023-01-01T19:37:45.505" v="31665" actId="1582"/>
          <ac:spMkLst>
            <pc:docMk/>
            <pc:sldMk cId="1598427982" sldId="295"/>
            <ac:spMk id="6" creationId="{F61C0742-9BF7-F384-F861-42A29325F6A7}"/>
          </ac:spMkLst>
        </pc:spChg>
        <pc:spChg chg="mod">
          <ac:chgData name="Stuart C Wilde MBE" userId="effe1fc91cccb1d5" providerId="LiveId" clId="{52953467-E7BB-A146-A87D-2304E7E66E6B}" dt="2023-01-01T19:37:45.505" v="31665" actId="1582"/>
          <ac:spMkLst>
            <pc:docMk/>
            <pc:sldMk cId="1598427982" sldId="295"/>
            <ac:spMk id="7" creationId="{19A14D7A-6FD0-C59F-FACC-1E2091E0A981}"/>
          </ac:spMkLst>
        </pc:spChg>
        <pc:spChg chg="mod">
          <ac:chgData name="Stuart C Wilde MBE" userId="effe1fc91cccb1d5" providerId="LiveId" clId="{52953467-E7BB-A146-A87D-2304E7E66E6B}" dt="2023-01-01T19:37:45.505" v="31665" actId="1582"/>
          <ac:spMkLst>
            <pc:docMk/>
            <pc:sldMk cId="1598427982" sldId="295"/>
            <ac:spMk id="19" creationId="{44EEFD8E-3433-84A8-EDD2-9380F38B536F}"/>
          </ac:spMkLst>
        </pc:spChg>
        <pc:spChg chg="mod">
          <ac:chgData name="Stuart C Wilde MBE" userId="effe1fc91cccb1d5" providerId="LiveId" clId="{52953467-E7BB-A146-A87D-2304E7E66E6B}" dt="2023-01-01T19:37:45.505" v="31665" actId="1582"/>
          <ac:spMkLst>
            <pc:docMk/>
            <pc:sldMk cId="1598427982" sldId="295"/>
            <ac:spMk id="20" creationId="{523E384D-B60D-642D-466A-F3676C95B071}"/>
          </ac:spMkLst>
        </pc:spChg>
        <pc:spChg chg="mod">
          <ac:chgData name="Stuart C Wilde MBE" userId="effe1fc91cccb1d5" providerId="LiveId" clId="{52953467-E7BB-A146-A87D-2304E7E66E6B}" dt="2023-01-01T19:37:45.505" v="31665" actId="1582"/>
          <ac:spMkLst>
            <pc:docMk/>
            <pc:sldMk cId="1598427982" sldId="295"/>
            <ac:spMk id="21" creationId="{F5FED702-6B64-6332-B3CF-6B61F97267E9}"/>
          </ac:spMkLst>
        </pc:spChg>
        <pc:graphicFrameChg chg="add mod modGraphic">
          <ac:chgData name="Stuart C Wilde MBE" userId="effe1fc91cccb1d5" providerId="LiveId" clId="{52953467-E7BB-A146-A87D-2304E7E66E6B}" dt="2022-11-27T18:25:19.745" v="27630" actId="1035"/>
          <ac:graphicFrameMkLst>
            <pc:docMk/>
            <pc:sldMk cId="1598427982" sldId="295"/>
            <ac:graphicFrameMk id="3" creationId="{EF49BE79-618B-7E8A-7E50-DF6CFAD747FB}"/>
          </ac:graphicFrameMkLst>
        </pc:graphicFrameChg>
        <pc:graphicFrameChg chg="del">
          <ac:chgData name="Stuart C Wilde MBE" userId="effe1fc91cccb1d5" providerId="LiveId" clId="{52953467-E7BB-A146-A87D-2304E7E66E6B}" dt="2022-11-27T18:25:11.862" v="27606" actId="478"/>
          <ac:graphicFrameMkLst>
            <pc:docMk/>
            <pc:sldMk cId="1598427982" sldId="295"/>
            <ac:graphicFrameMk id="13" creationId="{A36DE9D8-CFB1-0AED-FCA3-7E1E7C79267C}"/>
          </ac:graphicFrameMkLst>
        </pc:graphicFrameChg>
      </pc:sldChg>
      <pc:sldChg chg="addSp delSp modSp add mod">
        <pc:chgData name="Stuart C Wilde MBE" userId="effe1fc91cccb1d5" providerId="LiveId" clId="{52953467-E7BB-A146-A87D-2304E7E66E6B}" dt="2023-01-01T19:37:57.658" v="31667" actId="1582"/>
        <pc:sldMkLst>
          <pc:docMk/>
          <pc:sldMk cId="2336736217" sldId="296"/>
        </pc:sldMkLst>
        <pc:spChg chg="mod">
          <ac:chgData name="Stuart C Wilde MBE" userId="effe1fc91cccb1d5" providerId="LiveId" clId="{52953467-E7BB-A146-A87D-2304E7E66E6B}" dt="2022-11-30T23:41:22.557" v="29403" actId="20577"/>
          <ac:spMkLst>
            <pc:docMk/>
            <pc:sldMk cId="2336736217" sldId="296"/>
            <ac:spMk id="2" creationId="{0F7DA49C-DD10-E0C4-9A03-C3A5B28BA9B0}"/>
          </ac:spMkLst>
        </pc:spChg>
        <pc:spChg chg="mod">
          <ac:chgData name="Stuart C Wilde MBE" userId="effe1fc91cccb1d5" providerId="LiveId" clId="{52953467-E7BB-A146-A87D-2304E7E66E6B}" dt="2023-01-01T19:37:57.658" v="31667" actId="1582"/>
          <ac:spMkLst>
            <pc:docMk/>
            <pc:sldMk cId="2336736217" sldId="296"/>
            <ac:spMk id="5" creationId="{4C48B27C-BB60-C069-69E2-D74DA0FCEA05}"/>
          </ac:spMkLst>
        </pc:spChg>
        <pc:spChg chg="mod">
          <ac:chgData name="Stuart C Wilde MBE" userId="effe1fc91cccb1d5" providerId="LiveId" clId="{52953467-E7BB-A146-A87D-2304E7E66E6B}" dt="2023-01-01T19:37:57.658" v="31667" actId="1582"/>
          <ac:spMkLst>
            <pc:docMk/>
            <pc:sldMk cId="2336736217" sldId="296"/>
            <ac:spMk id="6" creationId="{F61C0742-9BF7-F384-F861-42A29325F6A7}"/>
          </ac:spMkLst>
        </pc:spChg>
        <pc:spChg chg="mod">
          <ac:chgData name="Stuart C Wilde MBE" userId="effe1fc91cccb1d5" providerId="LiveId" clId="{52953467-E7BB-A146-A87D-2304E7E66E6B}" dt="2023-01-01T19:37:57.658" v="31667" actId="1582"/>
          <ac:spMkLst>
            <pc:docMk/>
            <pc:sldMk cId="2336736217" sldId="296"/>
            <ac:spMk id="7" creationId="{19A14D7A-6FD0-C59F-FACC-1E2091E0A981}"/>
          </ac:spMkLst>
        </pc:spChg>
        <pc:spChg chg="mod">
          <ac:chgData name="Stuart C Wilde MBE" userId="effe1fc91cccb1d5" providerId="LiveId" clId="{52953467-E7BB-A146-A87D-2304E7E66E6B}" dt="2023-01-01T19:37:57.658" v="31667" actId="1582"/>
          <ac:spMkLst>
            <pc:docMk/>
            <pc:sldMk cId="2336736217" sldId="296"/>
            <ac:spMk id="19" creationId="{44EEFD8E-3433-84A8-EDD2-9380F38B536F}"/>
          </ac:spMkLst>
        </pc:spChg>
        <pc:spChg chg="mod">
          <ac:chgData name="Stuart C Wilde MBE" userId="effe1fc91cccb1d5" providerId="LiveId" clId="{52953467-E7BB-A146-A87D-2304E7E66E6B}" dt="2023-01-01T19:37:57.658" v="31667" actId="1582"/>
          <ac:spMkLst>
            <pc:docMk/>
            <pc:sldMk cId="2336736217" sldId="296"/>
            <ac:spMk id="20" creationId="{523E384D-B60D-642D-466A-F3676C95B071}"/>
          </ac:spMkLst>
        </pc:spChg>
        <pc:spChg chg="mod">
          <ac:chgData name="Stuart C Wilde MBE" userId="effe1fc91cccb1d5" providerId="LiveId" clId="{52953467-E7BB-A146-A87D-2304E7E66E6B}" dt="2023-01-01T19:37:57.658" v="31667" actId="1582"/>
          <ac:spMkLst>
            <pc:docMk/>
            <pc:sldMk cId="2336736217" sldId="296"/>
            <ac:spMk id="21" creationId="{F5FED702-6B64-6332-B3CF-6B61F97267E9}"/>
          </ac:spMkLst>
        </pc:spChg>
        <pc:graphicFrameChg chg="del">
          <ac:chgData name="Stuart C Wilde MBE" userId="effe1fc91cccb1d5" providerId="LiveId" clId="{52953467-E7BB-A146-A87D-2304E7E66E6B}" dt="2022-11-27T18:27:27.479" v="27637" actId="478"/>
          <ac:graphicFrameMkLst>
            <pc:docMk/>
            <pc:sldMk cId="2336736217" sldId="296"/>
            <ac:graphicFrameMk id="3" creationId="{EF49BE79-618B-7E8A-7E50-DF6CFAD747FB}"/>
          </ac:graphicFrameMkLst>
        </pc:graphicFrameChg>
        <pc:graphicFrameChg chg="add mod modGraphic">
          <ac:chgData name="Stuart C Wilde MBE" userId="effe1fc91cccb1d5" providerId="LiveId" clId="{52953467-E7BB-A146-A87D-2304E7E66E6B}" dt="2022-11-27T18:27:33.892" v="27663" actId="1035"/>
          <ac:graphicFrameMkLst>
            <pc:docMk/>
            <pc:sldMk cId="2336736217" sldId="296"/>
            <ac:graphicFrameMk id="12" creationId="{B3B16E02-597B-6ECC-09CD-0D94076F953E}"/>
          </ac:graphicFrameMkLst>
        </pc:graphicFrameChg>
      </pc:sldChg>
      <pc:sldChg chg="addSp delSp modSp add mod ord">
        <pc:chgData name="Stuart C Wilde MBE" userId="effe1fc91cccb1d5" providerId="LiveId" clId="{52953467-E7BB-A146-A87D-2304E7E66E6B}" dt="2023-01-02T17:01:18.872" v="32856" actId="20577"/>
        <pc:sldMkLst>
          <pc:docMk/>
          <pc:sldMk cId="915832190" sldId="297"/>
        </pc:sldMkLst>
        <pc:spChg chg="mod">
          <ac:chgData name="Stuart C Wilde MBE" userId="effe1fc91cccb1d5" providerId="LiveId" clId="{52953467-E7BB-A146-A87D-2304E7E66E6B}" dt="2022-11-30T23:39:22.163" v="29380" actId="1076"/>
          <ac:spMkLst>
            <pc:docMk/>
            <pc:sldMk cId="915832190" sldId="297"/>
            <ac:spMk id="2" creationId="{944108C4-791C-7ABC-846B-850E3EF65086}"/>
          </ac:spMkLst>
        </pc:spChg>
        <pc:spChg chg="del">
          <ac:chgData name="Stuart C Wilde MBE" userId="effe1fc91cccb1d5" providerId="LiveId" clId="{52953467-E7BB-A146-A87D-2304E7E66E6B}" dt="2022-11-30T22:35:48.406" v="28038" actId="478"/>
          <ac:spMkLst>
            <pc:docMk/>
            <pc:sldMk cId="915832190" sldId="297"/>
            <ac:spMk id="3" creationId="{CAE838A7-2F0D-41D2-863A-EF65DC8A6982}"/>
          </ac:spMkLst>
        </pc:spChg>
        <pc:spChg chg="mod">
          <ac:chgData name="Stuart C Wilde MBE" userId="effe1fc91cccb1d5" providerId="LiveId" clId="{52953467-E7BB-A146-A87D-2304E7E66E6B}" dt="2022-11-30T23:39:22.163" v="29380" actId="1076"/>
          <ac:spMkLst>
            <pc:docMk/>
            <pc:sldMk cId="915832190" sldId="297"/>
            <ac:spMk id="6" creationId="{E7203D45-5FA9-9CB9-A286-224C45F1C247}"/>
          </ac:spMkLst>
        </pc:spChg>
        <pc:spChg chg="mod">
          <ac:chgData name="Stuart C Wilde MBE" userId="effe1fc91cccb1d5" providerId="LiveId" clId="{52953467-E7BB-A146-A87D-2304E7E66E6B}" dt="2022-11-30T23:39:22.163" v="29380" actId="1076"/>
          <ac:spMkLst>
            <pc:docMk/>
            <pc:sldMk cId="915832190" sldId="297"/>
            <ac:spMk id="7" creationId="{6556937C-0823-42B5-2BBE-8DBE36431DDA}"/>
          </ac:spMkLst>
        </pc:spChg>
        <pc:spChg chg="mod">
          <ac:chgData name="Stuart C Wilde MBE" userId="effe1fc91cccb1d5" providerId="LiveId" clId="{52953467-E7BB-A146-A87D-2304E7E66E6B}" dt="2022-11-30T23:39:22.163" v="29380" actId="1076"/>
          <ac:spMkLst>
            <pc:docMk/>
            <pc:sldMk cId="915832190" sldId="297"/>
            <ac:spMk id="12" creationId="{4C0DB8A2-72F0-B9B9-F747-46880E0D0B42}"/>
          </ac:spMkLst>
        </pc:spChg>
        <pc:spChg chg="mod">
          <ac:chgData name="Stuart C Wilde MBE" userId="effe1fc91cccb1d5" providerId="LiveId" clId="{52953467-E7BB-A146-A87D-2304E7E66E6B}" dt="2022-11-30T23:39:22.163" v="29380" actId="1076"/>
          <ac:spMkLst>
            <pc:docMk/>
            <pc:sldMk cId="915832190" sldId="297"/>
            <ac:spMk id="13" creationId="{14057341-519D-23C8-4A61-A767472FA94E}"/>
          </ac:spMkLst>
        </pc:spChg>
        <pc:spChg chg="mod">
          <ac:chgData name="Stuart C Wilde MBE" userId="effe1fc91cccb1d5" providerId="LiveId" clId="{52953467-E7BB-A146-A87D-2304E7E66E6B}" dt="2022-11-30T23:39:22.163" v="29380" actId="1076"/>
          <ac:spMkLst>
            <pc:docMk/>
            <pc:sldMk cId="915832190" sldId="297"/>
            <ac:spMk id="15" creationId="{B97E2108-28B3-9FD1-0721-DA337A195D1C}"/>
          </ac:spMkLst>
        </pc:spChg>
        <pc:spChg chg="mod">
          <ac:chgData name="Stuart C Wilde MBE" userId="effe1fc91cccb1d5" providerId="LiveId" clId="{52953467-E7BB-A146-A87D-2304E7E66E6B}" dt="2022-11-30T23:39:22.163" v="29380" actId="1076"/>
          <ac:spMkLst>
            <pc:docMk/>
            <pc:sldMk cId="915832190" sldId="297"/>
            <ac:spMk id="16" creationId="{E651A32C-61D1-5C2F-AC5A-95F9C95C7DE3}"/>
          </ac:spMkLst>
        </pc:spChg>
        <pc:spChg chg="mod">
          <ac:chgData name="Stuart C Wilde MBE" userId="effe1fc91cccb1d5" providerId="LiveId" clId="{52953467-E7BB-A146-A87D-2304E7E66E6B}" dt="2022-11-30T23:39:22.163" v="29380" actId="1076"/>
          <ac:spMkLst>
            <pc:docMk/>
            <pc:sldMk cId="915832190" sldId="297"/>
            <ac:spMk id="17" creationId="{248122A6-CE30-5E4D-345E-2575E309A899}"/>
          </ac:spMkLst>
        </pc:spChg>
        <pc:spChg chg="del">
          <ac:chgData name="Stuart C Wilde MBE" userId="effe1fc91cccb1d5" providerId="LiveId" clId="{52953467-E7BB-A146-A87D-2304E7E66E6B}" dt="2022-11-30T22:35:58.695" v="28041" actId="478"/>
          <ac:spMkLst>
            <pc:docMk/>
            <pc:sldMk cId="915832190" sldId="297"/>
            <ac:spMk id="18" creationId="{A8904A3B-8518-F55F-93B6-D8D07D033C33}"/>
          </ac:spMkLst>
        </pc:spChg>
        <pc:spChg chg="add del mod">
          <ac:chgData name="Stuart C Wilde MBE" userId="effe1fc91cccb1d5" providerId="LiveId" clId="{52953467-E7BB-A146-A87D-2304E7E66E6B}" dt="2022-11-30T22:35:52.438" v="28040" actId="478"/>
          <ac:spMkLst>
            <pc:docMk/>
            <pc:sldMk cId="915832190" sldId="297"/>
            <ac:spMk id="19" creationId="{1EA3017D-CAAC-127E-B021-1BA8702BEE7E}"/>
          </ac:spMkLst>
        </pc:spChg>
        <pc:spChg chg="del">
          <ac:chgData name="Stuart C Wilde MBE" userId="effe1fc91cccb1d5" providerId="LiveId" clId="{52953467-E7BB-A146-A87D-2304E7E66E6B}" dt="2022-11-30T22:35:45.724" v="28037" actId="478"/>
          <ac:spMkLst>
            <pc:docMk/>
            <pc:sldMk cId="915832190" sldId="297"/>
            <ac:spMk id="20" creationId="{201138C4-D36B-4F11-81F5-4114010CF396}"/>
          </ac:spMkLst>
        </pc:spChg>
        <pc:spChg chg="add del mod">
          <ac:chgData name="Stuart C Wilde MBE" userId="effe1fc91cccb1d5" providerId="LiveId" clId="{52953467-E7BB-A146-A87D-2304E7E66E6B}" dt="2022-11-30T22:35:49.953" v="28039" actId="478"/>
          <ac:spMkLst>
            <pc:docMk/>
            <pc:sldMk cId="915832190" sldId="297"/>
            <ac:spMk id="22" creationId="{673BCC5F-2046-680A-7177-BE108C9FBE6B}"/>
          </ac:spMkLst>
        </pc:spChg>
        <pc:spChg chg="add del mod">
          <ac:chgData name="Stuart C Wilde MBE" userId="effe1fc91cccb1d5" providerId="LiveId" clId="{52953467-E7BB-A146-A87D-2304E7E66E6B}" dt="2022-11-30T22:49:00.424" v="28221" actId="478"/>
          <ac:spMkLst>
            <pc:docMk/>
            <pc:sldMk cId="915832190" sldId="297"/>
            <ac:spMk id="24" creationId="{79F037FD-73A3-2D1E-CDAA-4330F0E0E35B}"/>
          </ac:spMkLst>
        </pc:spChg>
        <pc:spChg chg="add del mod">
          <ac:chgData name="Stuart C Wilde MBE" userId="effe1fc91cccb1d5" providerId="LiveId" clId="{52953467-E7BB-A146-A87D-2304E7E66E6B}" dt="2022-11-30T23:01:44.316" v="28303" actId="478"/>
          <ac:spMkLst>
            <pc:docMk/>
            <pc:sldMk cId="915832190" sldId="297"/>
            <ac:spMk id="30" creationId="{EC4A6981-B5D7-9978-9C7D-9B250D61DA55}"/>
          </ac:spMkLst>
        </pc:spChg>
        <pc:spChg chg="add del mod">
          <ac:chgData name="Stuart C Wilde MBE" userId="effe1fc91cccb1d5" providerId="LiveId" clId="{52953467-E7BB-A146-A87D-2304E7E66E6B}" dt="2022-11-30T23:07:44.429" v="28460" actId="478"/>
          <ac:spMkLst>
            <pc:docMk/>
            <pc:sldMk cId="915832190" sldId="297"/>
            <ac:spMk id="32" creationId="{CF0BC0B4-DD98-DEA7-B71D-78159BC43BE9}"/>
          </ac:spMkLst>
        </pc:spChg>
        <pc:spChg chg="add del mod">
          <ac:chgData name="Stuart C Wilde MBE" userId="effe1fc91cccb1d5" providerId="LiveId" clId="{52953467-E7BB-A146-A87D-2304E7E66E6B}" dt="2022-11-30T23:01:48.100" v="28304" actId="478"/>
          <ac:spMkLst>
            <pc:docMk/>
            <pc:sldMk cId="915832190" sldId="297"/>
            <ac:spMk id="35" creationId="{36239CB2-9BD4-FFB3-7A1A-472DBFA9A38D}"/>
          </ac:spMkLst>
        </pc:spChg>
        <pc:spChg chg="del">
          <ac:chgData name="Stuart C Wilde MBE" userId="effe1fc91cccb1d5" providerId="LiveId" clId="{52953467-E7BB-A146-A87D-2304E7E66E6B}" dt="2022-11-30T22:36:00.224" v="28042" actId="478"/>
          <ac:spMkLst>
            <pc:docMk/>
            <pc:sldMk cId="915832190" sldId="297"/>
            <ac:spMk id="38" creationId="{62806559-90F5-5039-9C91-2B343A23FAAC}"/>
          </ac:spMkLst>
        </pc:spChg>
        <pc:spChg chg="add del mod">
          <ac:chgData name="Stuart C Wilde MBE" userId="effe1fc91cccb1d5" providerId="LiveId" clId="{52953467-E7BB-A146-A87D-2304E7E66E6B}" dt="2022-11-30T23:39:15.123" v="29379" actId="478"/>
          <ac:spMkLst>
            <pc:docMk/>
            <pc:sldMk cId="915832190" sldId="297"/>
            <ac:spMk id="39" creationId="{4A736798-B6E1-D390-546C-028A5B023B4A}"/>
          </ac:spMkLst>
        </pc:spChg>
        <pc:spChg chg="add del mod">
          <ac:chgData name="Stuart C Wilde MBE" userId="effe1fc91cccb1d5" providerId="LiveId" clId="{52953467-E7BB-A146-A87D-2304E7E66E6B}" dt="2022-11-30T23:36:40.473" v="29266" actId="478"/>
          <ac:spMkLst>
            <pc:docMk/>
            <pc:sldMk cId="915832190" sldId="297"/>
            <ac:spMk id="42" creationId="{094429CC-09E7-9A51-B126-A2885DB8105B}"/>
          </ac:spMkLst>
        </pc:spChg>
        <pc:spChg chg="add del mod">
          <ac:chgData name="Stuart C Wilde MBE" userId="effe1fc91cccb1d5" providerId="LiveId" clId="{52953467-E7BB-A146-A87D-2304E7E66E6B}" dt="2022-11-30T23:39:11.791" v="29378" actId="478"/>
          <ac:spMkLst>
            <pc:docMk/>
            <pc:sldMk cId="915832190" sldId="297"/>
            <ac:spMk id="43" creationId="{77E1BA3A-7B12-179F-55A0-2211F90BA3C7}"/>
          </ac:spMkLst>
        </pc:spChg>
        <pc:spChg chg="add del mod">
          <ac:chgData name="Stuart C Wilde MBE" userId="effe1fc91cccb1d5" providerId="LiveId" clId="{52953467-E7BB-A146-A87D-2304E7E66E6B}" dt="2022-11-30T23:36:38.097" v="29265" actId="478"/>
          <ac:spMkLst>
            <pc:docMk/>
            <pc:sldMk cId="915832190" sldId="297"/>
            <ac:spMk id="44" creationId="{6374AB38-0730-4DA4-E7A9-DC8F10276036}"/>
          </ac:spMkLst>
        </pc:spChg>
        <pc:spChg chg="add mod">
          <ac:chgData name="Stuart C Wilde MBE" userId="effe1fc91cccb1d5" providerId="LiveId" clId="{52953467-E7BB-A146-A87D-2304E7E66E6B}" dt="2023-01-02T17:01:18.872" v="32856" actId="20577"/>
          <ac:spMkLst>
            <pc:docMk/>
            <pc:sldMk cId="915832190" sldId="297"/>
            <ac:spMk id="45" creationId="{FBB4BAC0-F083-5E88-E4A7-A64FD6C30060}"/>
          </ac:spMkLst>
        </pc:spChg>
        <pc:cxnChg chg="mod">
          <ac:chgData name="Stuart C Wilde MBE" userId="effe1fc91cccb1d5" providerId="LiveId" clId="{52953467-E7BB-A146-A87D-2304E7E66E6B}" dt="2023-01-01T19:40:28.607" v="31673" actId="208"/>
          <ac:cxnSpMkLst>
            <pc:docMk/>
            <pc:sldMk cId="915832190" sldId="297"/>
            <ac:cxnSpMk id="27" creationId="{EE0623CE-DB50-86B1-3D70-B4061C53F90B}"/>
          </ac:cxnSpMkLst>
        </pc:cxnChg>
        <pc:cxnChg chg="mod">
          <ac:chgData name="Stuart C Wilde MBE" userId="effe1fc91cccb1d5" providerId="LiveId" clId="{52953467-E7BB-A146-A87D-2304E7E66E6B}" dt="2023-01-01T19:40:28.607" v="31673" actId="208"/>
          <ac:cxnSpMkLst>
            <pc:docMk/>
            <pc:sldMk cId="915832190" sldId="297"/>
            <ac:cxnSpMk id="28" creationId="{15DF648F-EF37-6FD5-4494-24660713F730}"/>
          </ac:cxnSpMkLst>
        </pc:cxnChg>
        <pc:cxnChg chg="mod">
          <ac:chgData name="Stuart C Wilde MBE" userId="effe1fc91cccb1d5" providerId="LiveId" clId="{52953467-E7BB-A146-A87D-2304E7E66E6B}" dt="2023-01-01T19:40:28.607" v="31673" actId="208"/>
          <ac:cxnSpMkLst>
            <pc:docMk/>
            <pc:sldMk cId="915832190" sldId="297"/>
            <ac:cxnSpMk id="29" creationId="{863CD5CC-31AA-5055-EFF3-E20E66080A85}"/>
          </ac:cxnSpMkLst>
        </pc:cxnChg>
        <pc:cxnChg chg="del mod">
          <ac:chgData name="Stuart C Wilde MBE" userId="effe1fc91cccb1d5" providerId="LiveId" clId="{52953467-E7BB-A146-A87D-2304E7E66E6B}" dt="2022-11-30T22:36:01.304" v="28043" actId="478"/>
          <ac:cxnSpMkLst>
            <pc:docMk/>
            <pc:sldMk cId="915832190" sldId="297"/>
            <ac:cxnSpMk id="34" creationId="{A20E3876-8342-0972-D521-BE068D795298}"/>
          </ac:cxnSpMkLst>
        </pc:cxnChg>
        <pc:cxnChg chg="add del mod">
          <ac:chgData name="Stuart C Wilde MBE" userId="effe1fc91cccb1d5" providerId="LiveId" clId="{52953467-E7BB-A146-A87D-2304E7E66E6B}" dt="2022-11-30T23:39:15.123" v="29379" actId="478"/>
          <ac:cxnSpMkLst>
            <pc:docMk/>
            <pc:sldMk cId="915832190" sldId="297"/>
            <ac:cxnSpMk id="37" creationId="{4149013D-CE94-7A35-1EA2-D7795F9D9A2D}"/>
          </ac:cxnSpMkLst>
        </pc:cxnChg>
        <pc:cxnChg chg="add del mod">
          <ac:chgData name="Stuart C Wilde MBE" userId="effe1fc91cccb1d5" providerId="LiveId" clId="{52953467-E7BB-A146-A87D-2304E7E66E6B}" dt="2022-11-30T23:39:15.123" v="29379" actId="478"/>
          <ac:cxnSpMkLst>
            <pc:docMk/>
            <pc:sldMk cId="915832190" sldId="297"/>
            <ac:cxnSpMk id="40" creationId="{4E8542BE-487D-9864-5F97-2E1FB2AF6864}"/>
          </ac:cxnSpMkLst>
        </pc:cxnChg>
        <pc:cxnChg chg="add del mod">
          <ac:chgData name="Stuart C Wilde MBE" userId="effe1fc91cccb1d5" providerId="LiveId" clId="{52953467-E7BB-A146-A87D-2304E7E66E6B}" dt="2022-11-30T23:14:28.504" v="28822"/>
          <ac:cxnSpMkLst>
            <pc:docMk/>
            <pc:sldMk cId="915832190" sldId="297"/>
            <ac:cxnSpMk id="41" creationId="{B2D19B8E-E802-25FC-11D3-91661CD35E67}"/>
          </ac:cxnSpMkLst>
        </pc:cxnChg>
      </pc:sldChg>
      <pc:sldChg chg="addSp delSp modSp add mod ord">
        <pc:chgData name="Stuart C Wilde MBE" userId="effe1fc91cccb1d5" providerId="LiveId" clId="{52953467-E7BB-A146-A87D-2304E7E66E6B}" dt="2023-01-03T14:02:34.620" v="35426" actId="20577"/>
        <pc:sldMkLst>
          <pc:docMk/>
          <pc:sldMk cId="2413103312" sldId="298"/>
        </pc:sldMkLst>
        <pc:spChg chg="add del mod">
          <ac:chgData name="Stuart C Wilde MBE" userId="effe1fc91cccb1d5" providerId="LiveId" clId="{52953467-E7BB-A146-A87D-2304E7E66E6B}" dt="2023-01-01T19:38:49.701" v="31669" actId="478"/>
          <ac:spMkLst>
            <pc:docMk/>
            <pc:sldMk cId="2413103312" sldId="298"/>
            <ac:spMk id="2" creationId="{ABBBCF5F-8DB1-55EE-61F2-E2D009604855}"/>
          </ac:spMkLst>
        </pc:spChg>
        <pc:spChg chg="add del mod">
          <ac:chgData name="Stuart C Wilde MBE" userId="effe1fc91cccb1d5" providerId="LiveId" clId="{52953467-E7BB-A146-A87D-2304E7E66E6B}" dt="2022-12-06T23:52:26.237" v="29424" actId="478"/>
          <ac:spMkLst>
            <pc:docMk/>
            <pc:sldMk cId="2413103312" sldId="298"/>
            <ac:spMk id="3" creationId="{AA1C9316-B413-5716-D4E5-EC00772F6DC7}"/>
          </ac:spMkLst>
        </pc:spChg>
        <pc:spChg chg="del">
          <ac:chgData name="Stuart C Wilde MBE" userId="effe1fc91cccb1d5" providerId="LiveId" clId="{52953467-E7BB-A146-A87D-2304E7E66E6B}" dt="2022-12-06T23:52:24.441" v="29423" actId="478"/>
          <ac:spMkLst>
            <pc:docMk/>
            <pc:sldMk cId="2413103312" sldId="298"/>
            <ac:spMk id="7" creationId="{B7D22470-FEE3-21D0-E879-741EB18633F2}"/>
          </ac:spMkLst>
        </pc:spChg>
        <pc:spChg chg="add del">
          <ac:chgData name="Stuart C Wilde MBE" userId="effe1fc91cccb1d5" providerId="LiveId" clId="{52953467-E7BB-A146-A87D-2304E7E66E6B}" dt="2022-12-07T00:01:48.771" v="29452" actId="11529"/>
          <ac:spMkLst>
            <pc:docMk/>
            <pc:sldMk cId="2413103312" sldId="298"/>
            <ac:spMk id="13" creationId="{17FCC12C-7482-F3F2-953E-0AEAD3FB3E08}"/>
          </ac:spMkLst>
        </pc:spChg>
        <pc:spChg chg="del">
          <ac:chgData name="Stuart C Wilde MBE" userId="effe1fc91cccb1d5" providerId="LiveId" clId="{52953467-E7BB-A146-A87D-2304E7E66E6B}" dt="2022-12-06T23:52:21.954" v="29422" actId="478"/>
          <ac:spMkLst>
            <pc:docMk/>
            <pc:sldMk cId="2413103312" sldId="298"/>
            <ac:spMk id="15" creationId="{4C5927C1-DA78-8366-4F4B-3E43E9A91023}"/>
          </ac:spMkLst>
        </pc:spChg>
        <pc:spChg chg="add mod">
          <ac:chgData name="Stuart C Wilde MBE" userId="effe1fc91cccb1d5" providerId="LiveId" clId="{52953467-E7BB-A146-A87D-2304E7E66E6B}" dt="2023-01-01T19:39:31.498" v="31671" actId="208"/>
          <ac:spMkLst>
            <pc:docMk/>
            <pc:sldMk cId="2413103312" sldId="298"/>
            <ac:spMk id="16" creationId="{D53F0FFB-0F5D-924D-1C90-A91C6198335F}"/>
          </ac:spMkLst>
        </pc:spChg>
        <pc:spChg chg="add mod">
          <ac:chgData name="Stuart C Wilde MBE" userId="effe1fc91cccb1d5" providerId="LiveId" clId="{52953467-E7BB-A146-A87D-2304E7E66E6B}" dt="2022-12-07T00:03:47.402" v="29557" actId="20577"/>
          <ac:spMkLst>
            <pc:docMk/>
            <pc:sldMk cId="2413103312" sldId="298"/>
            <ac:spMk id="19" creationId="{A15FD7AA-BD8B-2EF6-4E42-98FB76C87285}"/>
          </ac:spMkLst>
        </pc:spChg>
        <pc:spChg chg="add del mod">
          <ac:chgData name="Stuart C Wilde MBE" userId="effe1fc91cccb1d5" providerId="LiveId" clId="{52953467-E7BB-A146-A87D-2304E7E66E6B}" dt="2022-12-07T00:08:42.646" v="29559"/>
          <ac:spMkLst>
            <pc:docMk/>
            <pc:sldMk cId="2413103312" sldId="298"/>
            <ac:spMk id="26" creationId="{0BEE1529-2C5A-5023-4E98-03D4307F3B71}"/>
          </ac:spMkLst>
        </pc:spChg>
        <pc:spChg chg="add del mod">
          <ac:chgData name="Stuart C Wilde MBE" userId="effe1fc91cccb1d5" providerId="LiveId" clId="{52953467-E7BB-A146-A87D-2304E7E66E6B}" dt="2022-12-07T00:08:42.646" v="29559"/>
          <ac:spMkLst>
            <pc:docMk/>
            <pc:sldMk cId="2413103312" sldId="298"/>
            <ac:spMk id="27" creationId="{671FA360-ECD2-CE87-6E81-29A0DE1136AC}"/>
          </ac:spMkLst>
        </pc:spChg>
        <pc:spChg chg="add mod">
          <ac:chgData name="Stuart C Wilde MBE" userId="effe1fc91cccb1d5" providerId="LiveId" clId="{52953467-E7BB-A146-A87D-2304E7E66E6B}" dt="2023-01-03T14:02:34.620" v="35426" actId="20577"/>
          <ac:spMkLst>
            <pc:docMk/>
            <pc:sldMk cId="2413103312" sldId="298"/>
            <ac:spMk id="29" creationId="{C5A8C257-B6E4-D850-0685-E36894744DCB}"/>
          </ac:spMkLst>
        </pc:spChg>
        <pc:graphicFrameChg chg="add mod">
          <ac:chgData name="Stuart C Wilde MBE" userId="effe1fc91cccb1d5" providerId="LiveId" clId="{52953467-E7BB-A146-A87D-2304E7E66E6B}" dt="2022-12-07T00:01:00.202" v="29447" actId="1076"/>
          <ac:graphicFrameMkLst>
            <pc:docMk/>
            <pc:sldMk cId="2413103312" sldId="298"/>
            <ac:graphicFrameMk id="5" creationId="{099FC427-A782-4EAF-7EC0-5E82737B3939}"/>
          </ac:graphicFrameMkLst>
        </pc:graphicFrameChg>
        <pc:graphicFrameChg chg="add mod modGraphic">
          <ac:chgData name="Stuart C Wilde MBE" userId="effe1fc91cccb1d5" providerId="LiveId" clId="{52953467-E7BB-A146-A87D-2304E7E66E6B}" dt="2022-12-07T00:01:18.156" v="29450" actId="1076"/>
          <ac:graphicFrameMkLst>
            <pc:docMk/>
            <pc:sldMk cId="2413103312" sldId="298"/>
            <ac:graphicFrameMk id="12" creationId="{EE1C348D-0657-FA1E-1824-44C3F7960A25}"/>
          </ac:graphicFrameMkLst>
        </pc:graphicFrameChg>
        <pc:graphicFrameChg chg="del mod modGraphic">
          <ac:chgData name="Stuart C Wilde MBE" userId="effe1fc91cccb1d5" providerId="LiveId" clId="{52953467-E7BB-A146-A87D-2304E7E66E6B}" dt="2022-12-06T23:56:41.942" v="29434" actId="478"/>
          <ac:graphicFrameMkLst>
            <pc:docMk/>
            <pc:sldMk cId="2413103312" sldId="298"/>
            <ac:graphicFrameMk id="17" creationId="{246236FC-F7D0-02A3-120D-9C208DDEE85E}"/>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2" creationId="{850A4541-70B5-CAD7-5329-DD791FA71B86}"/>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4" creationId="{D2729424-92E5-F35C-EF18-69ADEB5F6B7B}"/>
          </ac:graphicFrameMkLst>
        </pc:graphicFrameChg>
        <pc:picChg chg="add mod">
          <ac:chgData name="Stuart C Wilde MBE" userId="effe1fc91cccb1d5" providerId="LiveId" clId="{52953467-E7BB-A146-A87D-2304E7E66E6B}" dt="2022-12-07T00:01:00.202" v="29447" actId="1076"/>
          <ac:picMkLst>
            <pc:docMk/>
            <pc:sldMk cId="2413103312" sldId="298"/>
            <ac:picMk id="6" creationId="{00000000-0008-0000-0000-000003000000}"/>
          </ac:picMkLst>
        </pc:picChg>
        <pc:picChg chg="del mod">
          <ac:chgData name="Stuart C Wilde MBE" userId="effe1fc91cccb1d5" providerId="LiveId" clId="{52953467-E7BB-A146-A87D-2304E7E66E6B}" dt="2022-12-06T23:56:43.772" v="29435" actId="478"/>
          <ac:picMkLst>
            <pc:docMk/>
            <pc:sldMk cId="2413103312" sldId="298"/>
            <ac:picMk id="18" creationId="{00000000-0008-0000-0000-000003000000}"/>
          </ac:picMkLst>
        </pc:picChg>
        <pc:picChg chg="add del mod">
          <ac:chgData name="Stuart C Wilde MBE" userId="effe1fc91cccb1d5" providerId="LiveId" clId="{52953467-E7BB-A146-A87D-2304E7E66E6B}" dt="2022-12-07T00:08:42.646" v="29559"/>
          <ac:picMkLst>
            <pc:docMk/>
            <pc:sldMk cId="2413103312" sldId="298"/>
            <ac:picMk id="23" creationId="{B5F3A9FF-1A2F-A991-D975-21CF7F16F824}"/>
          </ac:picMkLst>
        </pc:picChg>
        <pc:cxnChg chg="add mod">
          <ac:chgData name="Stuart C Wilde MBE" userId="effe1fc91cccb1d5" providerId="LiveId" clId="{52953467-E7BB-A146-A87D-2304E7E66E6B}" dt="2023-01-01T19:39:31.498" v="31671" actId="208"/>
          <ac:cxnSpMkLst>
            <pc:docMk/>
            <pc:sldMk cId="2413103312" sldId="298"/>
            <ac:cxnSpMk id="21" creationId="{97572567-282B-3C4E-87C3-CADB2FC51B8C}"/>
          </ac:cxnSpMkLst>
        </pc:cxnChg>
        <pc:cxnChg chg="add del mod">
          <ac:chgData name="Stuart C Wilde MBE" userId="effe1fc91cccb1d5" providerId="LiveId" clId="{52953467-E7BB-A146-A87D-2304E7E66E6B}" dt="2022-12-07T00:08:42.646" v="29559"/>
          <ac:cxnSpMkLst>
            <pc:docMk/>
            <pc:sldMk cId="2413103312" sldId="298"/>
            <ac:cxnSpMk id="28" creationId="{C3AB3C46-6C17-B967-63A2-19F951809DC7}"/>
          </ac:cxnSpMkLst>
        </pc:cxnChg>
      </pc:sldChg>
      <pc:sldChg chg="addSp delSp modSp add mod ord">
        <pc:chgData name="Stuart C Wilde MBE" userId="effe1fc91cccb1d5" providerId="LiveId" clId="{52953467-E7BB-A146-A87D-2304E7E66E6B}" dt="2023-01-03T14:02:39.856" v="35430" actId="20577"/>
        <pc:sldMkLst>
          <pc:docMk/>
          <pc:sldMk cId="2987344521" sldId="299"/>
        </pc:sldMkLst>
        <pc:spChg chg="add mod">
          <ac:chgData name="Stuart C Wilde MBE" userId="effe1fc91cccb1d5" providerId="LiveId" clId="{52953467-E7BB-A146-A87D-2304E7E66E6B}" dt="2022-12-09T12:29:47.462" v="29571"/>
          <ac:spMkLst>
            <pc:docMk/>
            <pc:sldMk cId="2987344521" sldId="299"/>
            <ac:spMk id="2" creationId="{3A83EA31-2159-86F1-5032-EFEFD0697755}"/>
          </ac:spMkLst>
        </pc:spChg>
        <pc:spChg chg="add mod">
          <ac:chgData name="Stuart C Wilde MBE" userId="effe1fc91cccb1d5" providerId="LiveId" clId="{52953467-E7BB-A146-A87D-2304E7E66E6B}" dt="2022-12-09T12:29:47.462" v="29571"/>
          <ac:spMkLst>
            <pc:docMk/>
            <pc:sldMk cId="2987344521" sldId="299"/>
            <ac:spMk id="3" creationId="{31A2DC28-E565-8426-6122-1D8A3220F2E8}"/>
          </ac:spMkLst>
        </pc:spChg>
        <pc:spChg chg="add mod">
          <ac:chgData name="Stuart C Wilde MBE" userId="effe1fc91cccb1d5" providerId="LiveId" clId="{52953467-E7BB-A146-A87D-2304E7E66E6B}" dt="2022-12-09T12:29:47.462" v="29571"/>
          <ac:spMkLst>
            <pc:docMk/>
            <pc:sldMk cId="2987344521" sldId="299"/>
            <ac:spMk id="7" creationId="{A5E33C38-9F40-D9F0-0520-437CFA1D8D97}"/>
          </ac:spMkLst>
        </pc:spChg>
        <pc:spChg chg="add mod">
          <ac:chgData name="Stuart C Wilde MBE" userId="effe1fc91cccb1d5" providerId="LiveId" clId="{52953467-E7BB-A146-A87D-2304E7E66E6B}" dt="2022-12-09T12:29:47.462" v="29571"/>
          <ac:spMkLst>
            <pc:docMk/>
            <pc:sldMk cId="2987344521" sldId="299"/>
            <ac:spMk id="13" creationId="{BAA3A4A2-569D-4AFD-2DA1-091D01368B9D}"/>
          </ac:spMkLst>
        </pc:spChg>
        <pc:spChg chg="add mod">
          <ac:chgData name="Stuart C Wilde MBE" userId="effe1fc91cccb1d5" providerId="LiveId" clId="{52953467-E7BB-A146-A87D-2304E7E66E6B}" dt="2022-12-09T12:29:47.462" v="29571"/>
          <ac:spMkLst>
            <pc:docMk/>
            <pc:sldMk cId="2987344521" sldId="299"/>
            <ac:spMk id="15" creationId="{C372BDBC-8805-CC7D-6DBD-DD4BCCDC14B5}"/>
          </ac:spMkLst>
        </pc:spChg>
        <pc:spChg chg="del">
          <ac:chgData name="Stuart C Wilde MBE" userId="effe1fc91cccb1d5" providerId="LiveId" clId="{52953467-E7BB-A146-A87D-2304E7E66E6B}" dt="2022-12-09T12:29:28.586" v="29570" actId="478"/>
          <ac:spMkLst>
            <pc:docMk/>
            <pc:sldMk cId="2987344521" sldId="299"/>
            <ac:spMk id="16" creationId="{D53F0FFB-0F5D-924D-1C90-A91C6198335F}"/>
          </ac:spMkLst>
        </pc:spChg>
        <pc:spChg chg="add mod">
          <ac:chgData name="Stuart C Wilde MBE" userId="effe1fc91cccb1d5" providerId="LiveId" clId="{52953467-E7BB-A146-A87D-2304E7E66E6B}" dt="2022-12-09T12:29:47.462" v="29571"/>
          <ac:spMkLst>
            <pc:docMk/>
            <pc:sldMk cId="2987344521" sldId="299"/>
            <ac:spMk id="17" creationId="{055C786C-7FF6-ED40-09EC-84447837EDA9}"/>
          </ac:spMkLst>
        </pc:spChg>
        <pc:spChg chg="add mod">
          <ac:chgData name="Stuart C Wilde MBE" userId="effe1fc91cccb1d5" providerId="LiveId" clId="{52953467-E7BB-A146-A87D-2304E7E66E6B}" dt="2022-12-09T12:29:47.462" v="29571"/>
          <ac:spMkLst>
            <pc:docMk/>
            <pc:sldMk cId="2987344521" sldId="299"/>
            <ac:spMk id="18" creationId="{BA385C9D-C53A-2A90-FF71-7EF309733174}"/>
          </ac:spMkLst>
        </pc:spChg>
        <pc:spChg chg="del">
          <ac:chgData name="Stuart C Wilde MBE" userId="effe1fc91cccb1d5" providerId="LiveId" clId="{52953467-E7BB-A146-A87D-2304E7E66E6B}" dt="2022-12-09T12:29:28.586" v="29570" actId="478"/>
          <ac:spMkLst>
            <pc:docMk/>
            <pc:sldMk cId="2987344521" sldId="299"/>
            <ac:spMk id="19" creationId="{A15FD7AA-BD8B-2EF6-4E42-98FB76C87285}"/>
          </ac:spMkLst>
        </pc:spChg>
        <pc:spChg chg="add mod">
          <ac:chgData name="Stuart C Wilde MBE" userId="effe1fc91cccb1d5" providerId="LiveId" clId="{52953467-E7BB-A146-A87D-2304E7E66E6B}" dt="2022-12-09T12:29:47.462" v="29571"/>
          <ac:spMkLst>
            <pc:docMk/>
            <pc:sldMk cId="2987344521" sldId="299"/>
            <ac:spMk id="20" creationId="{EA8979BD-C58B-35B0-F885-1BDA7B323A58}"/>
          </ac:spMkLst>
        </pc:spChg>
        <pc:spChg chg="add mod">
          <ac:chgData name="Stuart C Wilde MBE" userId="effe1fc91cccb1d5" providerId="LiveId" clId="{52953467-E7BB-A146-A87D-2304E7E66E6B}" dt="2022-12-09T12:29:47.462" v="29571"/>
          <ac:spMkLst>
            <pc:docMk/>
            <pc:sldMk cId="2987344521" sldId="299"/>
            <ac:spMk id="22" creationId="{E0C3B681-3B64-D293-6853-43FBFA01976C}"/>
          </ac:spMkLst>
        </pc:spChg>
        <pc:spChg chg="mod">
          <ac:chgData name="Stuart C Wilde MBE" userId="effe1fc91cccb1d5" providerId="LiveId" clId="{52953467-E7BB-A146-A87D-2304E7E66E6B}" dt="2023-01-03T14:02:39.856" v="35430" actId="20577"/>
          <ac:spMkLst>
            <pc:docMk/>
            <pc:sldMk cId="2987344521" sldId="299"/>
            <ac:spMk id="29" creationId="{C5A8C257-B6E4-D850-0685-E36894744DCB}"/>
          </ac:spMkLst>
        </pc:spChg>
        <pc:spChg chg="add mod">
          <ac:chgData name="Stuart C Wilde MBE" userId="effe1fc91cccb1d5" providerId="LiveId" clId="{52953467-E7BB-A146-A87D-2304E7E66E6B}" dt="2022-12-09T12:29:47.462" v="29571"/>
          <ac:spMkLst>
            <pc:docMk/>
            <pc:sldMk cId="2987344521" sldId="299"/>
            <ac:spMk id="36" creationId="{B85BAB28-FED6-488A-BBFE-FF08886D3598}"/>
          </ac:spMkLst>
        </pc:spChg>
        <pc:spChg chg="add mod">
          <ac:chgData name="Stuart C Wilde MBE" userId="effe1fc91cccb1d5" providerId="LiveId" clId="{52953467-E7BB-A146-A87D-2304E7E66E6B}" dt="2022-12-09T12:29:47.462" v="29571"/>
          <ac:spMkLst>
            <pc:docMk/>
            <pc:sldMk cId="2987344521" sldId="299"/>
            <ac:spMk id="39" creationId="{D2A6A40C-9F4E-A2FB-2582-1B8486C15FE5}"/>
          </ac:spMkLst>
        </pc:spChg>
        <pc:spChg chg="add mod">
          <ac:chgData name="Stuart C Wilde MBE" userId="effe1fc91cccb1d5" providerId="LiveId" clId="{52953467-E7BB-A146-A87D-2304E7E66E6B}" dt="2022-12-09T12:29:47.462" v="29571"/>
          <ac:spMkLst>
            <pc:docMk/>
            <pc:sldMk cId="2987344521" sldId="299"/>
            <ac:spMk id="40" creationId="{6F20056D-50C3-9133-4A08-82FD045D6177}"/>
          </ac:spMkLst>
        </pc:spChg>
        <pc:spChg chg="add mod">
          <ac:chgData name="Stuart C Wilde MBE" userId="effe1fc91cccb1d5" providerId="LiveId" clId="{52953467-E7BB-A146-A87D-2304E7E66E6B}" dt="2022-12-09T12:29:47.462" v="29571"/>
          <ac:spMkLst>
            <pc:docMk/>
            <pc:sldMk cId="2987344521" sldId="299"/>
            <ac:spMk id="41" creationId="{9170ACEB-4585-C547-ACD2-D6E0F6F54BFE}"/>
          </ac:spMkLst>
        </pc:spChg>
        <pc:graphicFrameChg chg="del">
          <ac:chgData name="Stuart C Wilde MBE" userId="effe1fc91cccb1d5" providerId="LiveId" clId="{52953467-E7BB-A146-A87D-2304E7E66E6B}" dt="2022-12-09T12:29:22.570" v="29568" actId="478"/>
          <ac:graphicFrameMkLst>
            <pc:docMk/>
            <pc:sldMk cId="2987344521" sldId="299"/>
            <ac:graphicFrameMk id="5" creationId="{099FC427-A782-4EAF-7EC0-5E82737B3939}"/>
          </ac:graphicFrameMkLst>
        </pc:graphicFrameChg>
        <pc:graphicFrameChg chg="del">
          <ac:chgData name="Stuart C Wilde MBE" userId="effe1fc91cccb1d5" providerId="LiveId" clId="{52953467-E7BB-A146-A87D-2304E7E66E6B}" dt="2022-12-09T12:29:28.586" v="29570" actId="478"/>
          <ac:graphicFrameMkLst>
            <pc:docMk/>
            <pc:sldMk cId="2987344521" sldId="299"/>
            <ac:graphicFrameMk id="12" creationId="{EE1C348D-0657-FA1E-1824-44C3F7960A25}"/>
          </ac:graphicFrameMkLst>
        </pc:graphicFrameChg>
        <pc:picChg chg="del">
          <ac:chgData name="Stuart C Wilde MBE" userId="effe1fc91cccb1d5" providerId="LiveId" clId="{52953467-E7BB-A146-A87D-2304E7E66E6B}" dt="2022-12-09T12:29:25.639" v="29569" actId="478"/>
          <ac:picMkLst>
            <pc:docMk/>
            <pc:sldMk cId="2987344521" sldId="299"/>
            <ac:picMk id="6" creationId="{00000000-0008-0000-0000-000003000000}"/>
          </ac:picMkLst>
        </pc:picChg>
        <pc:picChg chg="add mod">
          <ac:chgData name="Stuart C Wilde MBE" userId="effe1fc91cccb1d5" providerId="LiveId" clId="{52953467-E7BB-A146-A87D-2304E7E66E6B}" dt="2022-12-12T14:33:46.844" v="29575" actId="1076"/>
          <ac:picMkLst>
            <pc:docMk/>
            <pc:sldMk cId="2987344521" sldId="299"/>
            <ac:picMk id="6" creationId="{A05373E0-A312-B95B-525C-CA3ED16E6605}"/>
          </ac:picMkLst>
        </pc:picChg>
        <pc:cxnChg chg="del">
          <ac:chgData name="Stuart C Wilde MBE" userId="effe1fc91cccb1d5" providerId="LiveId" clId="{52953467-E7BB-A146-A87D-2304E7E66E6B}" dt="2022-12-09T12:29:28.586" v="29570" actId="478"/>
          <ac:cxnSpMkLst>
            <pc:docMk/>
            <pc:sldMk cId="2987344521" sldId="299"/>
            <ac:cxnSpMk id="21" creationId="{97572567-282B-3C4E-87C3-CADB2FC51B8C}"/>
          </ac:cxnSpMkLst>
        </pc:cxnChg>
        <pc:cxnChg chg="add mod">
          <ac:chgData name="Stuart C Wilde MBE" userId="effe1fc91cccb1d5" providerId="LiveId" clId="{52953467-E7BB-A146-A87D-2304E7E66E6B}" dt="2022-12-09T12:29:47.462" v="29571"/>
          <ac:cxnSpMkLst>
            <pc:docMk/>
            <pc:sldMk cId="2987344521" sldId="299"/>
            <ac:cxnSpMk id="23" creationId="{146BBC36-8E7C-590B-C3A2-907479A77C32}"/>
          </ac:cxnSpMkLst>
        </pc:cxnChg>
        <pc:cxnChg chg="add mod">
          <ac:chgData name="Stuart C Wilde MBE" userId="effe1fc91cccb1d5" providerId="LiveId" clId="{52953467-E7BB-A146-A87D-2304E7E66E6B}" dt="2023-01-01T19:42:20.006" v="31680" actId="208"/>
          <ac:cxnSpMkLst>
            <pc:docMk/>
            <pc:sldMk cId="2987344521" sldId="299"/>
            <ac:cxnSpMk id="24" creationId="{EFFC4126-28BE-2599-B66D-96FB8463A838}"/>
          </ac:cxnSpMkLst>
        </pc:cxnChg>
        <pc:cxnChg chg="add mod">
          <ac:chgData name="Stuart C Wilde MBE" userId="effe1fc91cccb1d5" providerId="LiveId" clId="{52953467-E7BB-A146-A87D-2304E7E66E6B}" dt="2023-01-01T19:42:20.006" v="31680" actId="208"/>
          <ac:cxnSpMkLst>
            <pc:docMk/>
            <pc:sldMk cId="2987344521" sldId="299"/>
            <ac:cxnSpMk id="26" creationId="{045F85AE-7F88-D058-0820-BC51A89E5006}"/>
          </ac:cxnSpMkLst>
        </pc:cxnChg>
        <pc:cxnChg chg="add mod">
          <ac:chgData name="Stuart C Wilde MBE" userId="effe1fc91cccb1d5" providerId="LiveId" clId="{52953467-E7BB-A146-A87D-2304E7E66E6B}" dt="2023-01-01T19:42:20.006" v="31680" actId="208"/>
          <ac:cxnSpMkLst>
            <pc:docMk/>
            <pc:sldMk cId="2987344521" sldId="299"/>
            <ac:cxnSpMk id="27" creationId="{DBE8CD17-89FB-94E3-F45C-11017B57E0E1}"/>
          </ac:cxnSpMkLst>
        </pc:cxnChg>
        <pc:cxnChg chg="add mod">
          <ac:chgData name="Stuart C Wilde MBE" userId="effe1fc91cccb1d5" providerId="LiveId" clId="{52953467-E7BB-A146-A87D-2304E7E66E6B}" dt="2023-01-01T19:42:07.358" v="31678" actId="208"/>
          <ac:cxnSpMkLst>
            <pc:docMk/>
            <pc:sldMk cId="2987344521" sldId="299"/>
            <ac:cxnSpMk id="28" creationId="{45F81DD9-14F3-CB87-21DF-4F68568BBAD7}"/>
          </ac:cxnSpMkLst>
        </pc:cxnChg>
        <pc:cxnChg chg="add mod">
          <ac:chgData name="Stuart C Wilde MBE" userId="effe1fc91cccb1d5" providerId="LiveId" clId="{52953467-E7BB-A146-A87D-2304E7E66E6B}" dt="2023-01-01T19:42:07.358" v="31678" actId="208"/>
          <ac:cxnSpMkLst>
            <pc:docMk/>
            <pc:sldMk cId="2987344521" sldId="299"/>
            <ac:cxnSpMk id="30" creationId="{50A09D81-7175-FF23-F681-4EA1D7353AB7}"/>
          </ac:cxnSpMkLst>
        </pc:cxnChg>
        <pc:cxnChg chg="add mod">
          <ac:chgData name="Stuart C Wilde MBE" userId="effe1fc91cccb1d5" providerId="LiveId" clId="{52953467-E7BB-A146-A87D-2304E7E66E6B}" dt="2023-01-01T19:42:07.358" v="31678" actId="208"/>
          <ac:cxnSpMkLst>
            <pc:docMk/>
            <pc:sldMk cId="2987344521" sldId="299"/>
            <ac:cxnSpMk id="31" creationId="{8DDB4692-F339-1E53-C90F-037362FE120F}"/>
          </ac:cxnSpMkLst>
        </pc:cxnChg>
        <pc:cxnChg chg="add mod">
          <ac:chgData name="Stuart C Wilde MBE" userId="effe1fc91cccb1d5" providerId="LiveId" clId="{52953467-E7BB-A146-A87D-2304E7E66E6B}" dt="2023-01-01T19:42:07.358" v="31678" actId="208"/>
          <ac:cxnSpMkLst>
            <pc:docMk/>
            <pc:sldMk cId="2987344521" sldId="299"/>
            <ac:cxnSpMk id="32" creationId="{FEA568FE-86A7-9542-381D-C8FD6C89261E}"/>
          </ac:cxnSpMkLst>
        </pc:cxnChg>
        <pc:cxnChg chg="add mod">
          <ac:chgData name="Stuart C Wilde MBE" userId="effe1fc91cccb1d5" providerId="LiveId" clId="{52953467-E7BB-A146-A87D-2304E7E66E6B}" dt="2023-01-01T19:42:07.358" v="31678" actId="208"/>
          <ac:cxnSpMkLst>
            <pc:docMk/>
            <pc:sldMk cId="2987344521" sldId="299"/>
            <ac:cxnSpMk id="33" creationId="{CA0C5DCD-C3E9-DF19-0735-3D0B221261BC}"/>
          </ac:cxnSpMkLst>
        </pc:cxnChg>
        <pc:cxnChg chg="add mod">
          <ac:chgData name="Stuart C Wilde MBE" userId="effe1fc91cccb1d5" providerId="LiveId" clId="{52953467-E7BB-A146-A87D-2304E7E66E6B}" dt="2023-01-01T19:42:07.358" v="31678" actId="208"/>
          <ac:cxnSpMkLst>
            <pc:docMk/>
            <pc:sldMk cId="2987344521" sldId="299"/>
            <ac:cxnSpMk id="34" creationId="{E582F271-225D-32A4-185D-F126788E616D}"/>
          </ac:cxnSpMkLst>
        </pc:cxnChg>
        <pc:cxnChg chg="add mod">
          <ac:chgData name="Stuart C Wilde MBE" userId="effe1fc91cccb1d5" providerId="LiveId" clId="{52953467-E7BB-A146-A87D-2304E7E66E6B}" dt="2023-01-01T19:42:07.358" v="31678" actId="208"/>
          <ac:cxnSpMkLst>
            <pc:docMk/>
            <pc:sldMk cId="2987344521" sldId="299"/>
            <ac:cxnSpMk id="35" creationId="{4EF0EB62-58AA-38A4-3797-FB52A0B4AC8B}"/>
          </ac:cxnSpMkLst>
        </pc:cxnChg>
        <pc:cxnChg chg="add mod">
          <ac:chgData name="Stuart C Wilde MBE" userId="effe1fc91cccb1d5" providerId="LiveId" clId="{52953467-E7BB-A146-A87D-2304E7E66E6B}" dt="2023-01-01T19:42:07.358" v="31678" actId="208"/>
          <ac:cxnSpMkLst>
            <pc:docMk/>
            <pc:sldMk cId="2987344521" sldId="299"/>
            <ac:cxnSpMk id="37" creationId="{79B8BAD9-C8B6-3A53-F249-468FE338E1FB}"/>
          </ac:cxnSpMkLst>
        </pc:cxnChg>
        <pc:cxnChg chg="add mod">
          <ac:chgData name="Stuart C Wilde MBE" userId="effe1fc91cccb1d5" providerId="LiveId" clId="{52953467-E7BB-A146-A87D-2304E7E66E6B}" dt="2022-12-09T12:29:47.462" v="29571"/>
          <ac:cxnSpMkLst>
            <pc:docMk/>
            <pc:sldMk cId="2987344521" sldId="299"/>
            <ac:cxnSpMk id="38" creationId="{C4EF46F4-2764-D223-C36F-58DBF696829C}"/>
          </ac:cxnSpMkLst>
        </pc:cxnChg>
        <pc:cxnChg chg="add mod">
          <ac:chgData name="Stuart C Wilde MBE" userId="effe1fc91cccb1d5" providerId="LiveId" clId="{52953467-E7BB-A146-A87D-2304E7E66E6B}" dt="2023-01-01T19:42:11.489" v="31679" actId="208"/>
          <ac:cxnSpMkLst>
            <pc:docMk/>
            <pc:sldMk cId="2987344521" sldId="299"/>
            <ac:cxnSpMk id="42" creationId="{E0166AE5-A252-F02D-91D8-F359EBEB054E}"/>
          </ac:cxnSpMkLst>
        </pc:cxnChg>
      </pc:sldChg>
      <pc:sldChg chg="addSp delSp modSp add mod ord">
        <pc:chgData name="Stuart C Wilde MBE" userId="effe1fc91cccb1d5" providerId="LiveId" clId="{52953467-E7BB-A146-A87D-2304E7E66E6B}" dt="2023-01-02T16:54:46.793" v="32852" actId="20577"/>
        <pc:sldMkLst>
          <pc:docMk/>
          <pc:sldMk cId="2822794169" sldId="300"/>
        </pc:sldMkLst>
        <pc:spChg chg="del">
          <ac:chgData name="Stuart C Wilde MBE" userId="effe1fc91cccb1d5" providerId="LiveId" clId="{52953467-E7BB-A146-A87D-2304E7E66E6B}" dt="2022-12-13T15:18:48.853" v="29579" actId="478"/>
          <ac:spMkLst>
            <pc:docMk/>
            <pc:sldMk cId="2822794169" sldId="300"/>
            <ac:spMk id="2" creationId="{3A83EA31-2159-86F1-5032-EFEFD0697755}"/>
          </ac:spMkLst>
        </pc:spChg>
        <pc:spChg chg="del">
          <ac:chgData name="Stuart C Wilde MBE" userId="effe1fc91cccb1d5" providerId="LiveId" clId="{52953467-E7BB-A146-A87D-2304E7E66E6B}" dt="2022-12-13T15:18:48.853" v="29579" actId="478"/>
          <ac:spMkLst>
            <pc:docMk/>
            <pc:sldMk cId="2822794169" sldId="300"/>
            <ac:spMk id="3" creationId="{31A2DC28-E565-8426-6122-1D8A3220F2E8}"/>
          </ac:spMkLst>
        </pc:spChg>
        <pc:spChg chg="add mod">
          <ac:chgData name="Stuart C Wilde MBE" userId="effe1fc91cccb1d5" providerId="LiveId" clId="{52953467-E7BB-A146-A87D-2304E7E66E6B}" dt="2022-12-18T11:49:01.676" v="29729" actId="113"/>
          <ac:spMkLst>
            <pc:docMk/>
            <pc:sldMk cId="2822794169" sldId="300"/>
            <ac:spMk id="5" creationId="{025CEFB1-244B-283A-01D9-211AAAC3E1E5}"/>
          </ac:spMkLst>
        </pc:spChg>
        <pc:spChg chg="del">
          <ac:chgData name="Stuart C Wilde MBE" userId="effe1fc91cccb1d5" providerId="LiveId" clId="{52953467-E7BB-A146-A87D-2304E7E66E6B}" dt="2022-12-13T15:18:48.853" v="29579" actId="478"/>
          <ac:spMkLst>
            <pc:docMk/>
            <pc:sldMk cId="2822794169" sldId="300"/>
            <ac:spMk id="7" creationId="{A5E33C38-9F40-D9F0-0520-437CFA1D8D97}"/>
          </ac:spMkLst>
        </pc:spChg>
        <pc:spChg chg="add mod">
          <ac:chgData name="Stuart C Wilde MBE" userId="effe1fc91cccb1d5" providerId="LiveId" clId="{52953467-E7BB-A146-A87D-2304E7E66E6B}" dt="2022-12-18T11:49:01.676" v="29729" actId="113"/>
          <ac:spMkLst>
            <pc:docMk/>
            <pc:sldMk cId="2822794169" sldId="300"/>
            <ac:spMk id="12" creationId="{64A35672-BACC-0F15-4CE5-77D7B3B39403}"/>
          </ac:spMkLst>
        </pc:spChg>
        <pc:spChg chg="del">
          <ac:chgData name="Stuart C Wilde MBE" userId="effe1fc91cccb1d5" providerId="LiveId" clId="{52953467-E7BB-A146-A87D-2304E7E66E6B}" dt="2022-12-13T15:18:48.853" v="29579" actId="478"/>
          <ac:spMkLst>
            <pc:docMk/>
            <pc:sldMk cId="2822794169" sldId="300"/>
            <ac:spMk id="13" creationId="{BAA3A4A2-569D-4AFD-2DA1-091D01368B9D}"/>
          </ac:spMkLst>
        </pc:spChg>
        <pc:spChg chg="del">
          <ac:chgData name="Stuart C Wilde MBE" userId="effe1fc91cccb1d5" providerId="LiveId" clId="{52953467-E7BB-A146-A87D-2304E7E66E6B}" dt="2022-12-13T15:18:48.853" v="29579" actId="478"/>
          <ac:spMkLst>
            <pc:docMk/>
            <pc:sldMk cId="2822794169" sldId="300"/>
            <ac:spMk id="15" creationId="{C372BDBC-8805-CC7D-6DBD-DD4BCCDC14B5}"/>
          </ac:spMkLst>
        </pc:spChg>
        <pc:spChg chg="add mod">
          <ac:chgData name="Stuart C Wilde MBE" userId="effe1fc91cccb1d5" providerId="LiveId" clId="{52953467-E7BB-A146-A87D-2304E7E66E6B}" dt="2022-12-18T11:49:01.676" v="29729" actId="113"/>
          <ac:spMkLst>
            <pc:docMk/>
            <pc:sldMk cId="2822794169" sldId="300"/>
            <ac:spMk id="16" creationId="{437BB74F-626E-B0F7-D8D6-8D069B1AA38A}"/>
          </ac:spMkLst>
        </pc:spChg>
        <pc:spChg chg="del">
          <ac:chgData name="Stuart C Wilde MBE" userId="effe1fc91cccb1d5" providerId="LiveId" clId="{52953467-E7BB-A146-A87D-2304E7E66E6B}" dt="2022-12-13T15:18:48.853" v="29579" actId="478"/>
          <ac:spMkLst>
            <pc:docMk/>
            <pc:sldMk cId="2822794169" sldId="300"/>
            <ac:spMk id="17" creationId="{055C786C-7FF6-ED40-09EC-84447837EDA9}"/>
          </ac:spMkLst>
        </pc:spChg>
        <pc:spChg chg="del">
          <ac:chgData name="Stuart C Wilde MBE" userId="effe1fc91cccb1d5" providerId="LiveId" clId="{52953467-E7BB-A146-A87D-2304E7E66E6B}" dt="2022-12-13T15:18:48.853" v="29579" actId="478"/>
          <ac:spMkLst>
            <pc:docMk/>
            <pc:sldMk cId="2822794169" sldId="300"/>
            <ac:spMk id="18" creationId="{BA385C9D-C53A-2A90-FF71-7EF309733174}"/>
          </ac:spMkLst>
        </pc:spChg>
        <pc:spChg chg="add mod">
          <ac:chgData name="Stuart C Wilde MBE" userId="effe1fc91cccb1d5" providerId="LiveId" clId="{52953467-E7BB-A146-A87D-2304E7E66E6B}" dt="2022-12-18T11:49:01.676" v="29729" actId="113"/>
          <ac:spMkLst>
            <pc:docMk/>
            <pc:sldMk cId="2822794169" sldId="300"/>
            <ac:spMk id="19" creationId="{F4963259-B78A-A8A5-21A9-6B2D52712AEC}"/>
          </ac:spMkLst>
        </pc:spChg>
        <pc:spChg chg="del">
          <ac:chgData name="Stuart C Wilde MBE" userId="effe1fc91cccb1d5" providerId="LiveId" clId="{52953467-E7BB-A146-A87D-2304E7E66E6B}" dt="2022-12-13T15:18:48.853" v="29579" actId="478"/>
          <ac:spMkLst>
            <pc:docMk/>
            <pc:sldMk cId="2822794169" sldId="300"/>
            <ac:spMk id="20" creationId="{EA8979BD-C58B-35B0-F885-1BDA7B323A58}"/>
          </ac:spMkLst>
        </pc:spChg>
        <pc:spChg chg="add mod">
          <ac:chgData name="Stuart C Wilde MBE" userId="effe1fc91cccb1d5" providerId="LiveId" clId="{52953467-E7BB-A146-A87D-2304E7E66E6B}" dt="2022-12-18T11:49:01.676" v="29729" actId="113"/>
          <ac:spMkLst>
            <pc:docMk/>
            <pc:sldMk cId="2822794169" sldId="300"/>
            <ac:spMk id="21" creationId="{A6234B48-2110-E38A-5F17-6C17CBDD2605}"/>
          </ac:spMkLst>
        </pc:spChg>
        <pc:spChg chg="del">
          <ac:chgData name="Stuart C Wilde MBE" userId="effe1fc91cccb1d5" providerId="LiveId" clId="{52953467-E7BB-A146-A87D-2304E7E66E6B}" dt="2022-12-13T15:18:48.853" v="29579" actId="478"/>
          <ac:spMkLst>
            <pc:docMk/>
            <pc:sldMk cId="2822794169" sldId="300"/>
            <ac:spMk id="22" creationId="{E0C3B681-3B64-D293-6853-43FBFA01976C}"/>
          </ac:spMkLst>
        </pc:spChg>
        <pc:spChg chg="mod">
          <ac:chgData name="Stuart C Wilde MBE" userId="effe1fc91cccb1d5" providerId="LiveId" clId="{52953467-E7BB-A146-A87D-2304E7E66E6B}" dt="2023-01-02T16:54:46.793" v="32852" actId="20577"/>
          <ac:spMkLst>
            <pc:docMk/>
            <pc:sldMk cId="2822794169" sldId="300"/>
            <ac:spMk id="29" creationId="{C5A8C257-B6E4-D850-0685-E36894744DCB}"/>
          </ac:spMkLst>
        </pc:spChg>
        <pc:spChg chg="del">
          <ac:chgData name="Stuart C Wilde MBE" userId="effe1fc91cccb1d5" providerId="LiveId" clId="{52953467-E7BB-A146-A87D-2304E7E66E6B}" dt="2022-12-13T15:18:48.853" v="29579" actId="478"/>
          <ac:spMkLst>
            <pc:docMk/>
            <pc:sldMk cId="2822794169" sldId="300"/>
            <ac:spMk id="36" creationId="{B85BAB28-FED6-488A-BBFE-FF08886D3598}"/>
          </ac:spMkLst>
        </pc:spChg>
        <pc:spChg chg="del">
          <ac:chgData name="Stuart C Wilde MBE" userId="effe1fc91cccb1d5" providerId="LiveId" clId="{52953467-E7BB-A146-A87D-2304E7E66E6B}" dt="2022-12-13T15:18:48.853" v="29579" actId="478"/>
          <ac:spMkLst>
            <pc:docMk/>
            <pc:sldMk cId="2822794169" sldId="300"/>
            <ac:spMk id="39" creationId="{D2A6A40C-9F4E-A2FB-2582-1B8486C15FE5}"/>
          </ac:spMkLst>
        </pc:spChg>
        <pc:spChg chg="del">
          <ac:chgData name="Stuart C Wilde MBE" userId="effe1fc91cccb1d5" providerId="LiveId" clId="{52953467-E7BB-A146-A87D-2304E7E66E6B}" dt="2022-12-13T15:18:48.853" v="29579" actId="478"/>
          <ac:spMkLst>
            <pc:docMk/>
            <pc:sldMk cId="2822794169" sldId="300"/>
            <ac:spMk id="40" creationId="{6F20056D-50C3-9133-4A08-82FD045D6177}"/>
          </ac:spMkLst>
        </pc:spChg>
        <pc:spChg chg="del">
          <ac:chgData name="Stuart C Wilde MBE" userId="effe1fc91cccb1d5" providerId="LiveId" clId="{52953467-E7BB-A146-A87D-2304E7E66E6B}" dt="2022-12-13T15:18:48.853" v="29579" actId="478"/>
          <ac:spMkLst>
            <pc:docMk/>
            <pc:sldMk cId="2822794169" sldId="300"/>
            <ac:spMk id="41" creationId="{9170ACEB-4585-C547-ACD2-D6E0F6F54BFE}"/>
          </ac:spMkLst>
        </pc:spChg>
        <pc:spChg chg="add mod">
          <ac:chgData name="Stuart C Wilde MBE" userId="effe1fc91cccb1d5" providerId="LiveId" clId="{52953467-E7BB-A146-A87D-2304E7E66E6B}" dt="2022-12-18T11:49:01.676" v="29729" actId="113"/>
          <ac:spMkLst>
            <pc:docMk/>
            <pc:sldMk cId="2822794169" sldId="300"/>
            <ac:spMk id="43" creationId="{025528FC-A977-FEB2-D3D8-F526D0611D4C}"/>
          </ac:spMkLst>
        </pc:spChg>
        <pc:spChg chg="add mod">
          <ac:chgData name="Stuart C Wilde MBE" userId="effe1fc91cccb1d5" providerId="LiveId" clId="{52953467-E7BB-A146-A87D-2304E7E66E6B}" dt="2022-12-18T12:10:59.771" v="29819" actId="20577"/>
          <ac:spMkLst>
            <pc:docMk/>
            <pc:sldMk cId="2822794169" sldId="300"/>
            <ac:spMk id="44" creationId="{5DA310C6-D74B-70CC-291F-A4D1EE61923D}"/>
          </ac:spMkLst>
        </pc:spChg>
        <pc:spChg chg="add mod">
          <ac:chgData name="Stuart C Wilde MBE" userId="effe1fc91cccb1d5" providerId="LiveId" clId="{52953467-E7BB-A146-A87D-2304E7E66E6B}" dt="2022-12-18T11:47:58.622" v="29726" actId="2711"/>
          <ac:spMkLst>
            <pc:docMk/>
            <pc:sldMk cId="2822794169" sldId="300"/>
            <ac:spMk id="45" creationId="{A130FFBD-4536-DCAA-21B2-52EAAA84E66C}"/>
          </ac:spMkLst>
        </pc:spChg>
        <pc:spChg chg="add mod">
          <ac:chgData name="Stuart C Wilde MBE" userId="effe1fc91cccb1d5" providerId="LiveId" clId="{52953467-E7BB-A146-A87D-2304E7E66E6B}" dt="2022-12-18T11:47:58.622" v="29726" actId="2711"/>
          <ac:spMkLst>
            <pc:docMk/>
            <pc:sldMk cId="2822794169" sldId="300"/>
            <ac:spMk id="46" creationId="{3AD27F30-27D1-139A-0B9C-F326064EB419}"/>
          </ac:spMkLst>
        </pc:spChg>
        <pc:spChg chg="add mod">
          <ac:chgData name="Stuart C Wilde MBE" userId="effe1fc91cccb1d5" providerId="LiveId" clId="{52953467-E7BB-A146-A87D-2304E7E66E6B}" dt="2022-12-18T11:47:58.622" v="29726" actId="2711"/>
          <ac:spMkLst>
            <pc:docMk/>
            <pc:sldMk cId="2822794169" sldId="300"/>
            <ac:spMk id="47" creationId="{A252CC53-49D0-5E59-7B5D-CC29DE4C3F01}"/>
          </ac:spMkLst>
        </pc:spChg>
        <pc:spChg chg="add mod">
          <ac:chgData name="Stuart C Wilde MBE" userId="effe1fc91cccb1d5" providerId="LiveId" clId="{52953467-E7BB-A146-A87D-2304E7E66E6B}" dt="2022-12-18T11:47:58.622" v="29726" actId="2711"/>
          <ac:spMkLst>
            <pc:docMk/>
            <pc:sldMk cId="2822794169" sldId="300"/>
            <ac:spMk id="48" creationId="{DBAD0256-0129-F0F7-29D5-B1B0179448A0}"/>
          </ac:spMkLst>
        </pc:spChg>
        <pc:spChg chg="add mod">
          <ac:chgData name="Stuart C Wilde MBE" userId="effe1fc91cccb1d5" providerId="LiveId" clId="{52953467-E7BB-A146-A87D-2304E7E66E6B}" dt="2022-12-18T11:47:58.622" v="29726" actId="2711"/>
          <ac:spMkLst>
            <pc:docMk/>
            <pc:sldMk cId="2822794169" sldId="300"/>
            <ac:spMk id="49" creationId="{6D2B5D11-5561-B646-FA3D-5800781F13F7}"/>
          </ac:spMkLst>
        </pc:spChg>
        <pc:spChg chg="add mod">
          <ac:chgData name="Stuart C Wilde MBE" userId="effe1fc91cccb1d5" providerId="LiveId" clId="{52953467-E7BB-A146-A87D-2304E7E66E6B}" dt="2022-12-18T11:49:39.988" v="29749" actId="1036"/>
          <ac:spMkLst>
            <pc:docMk/>
            <pc:sldMk cId="2822794169" sldId="300"/>
            <ac:spMk id="50" creationId="{55B5E25F-8F7D-613B-2706-A0094A6937B9}"/>
          </ac:spMkLst>
        </pc:spChg>
        <pc:spChg chg="add mod">
          <ac:chgData name="Stuart C Wilde MBE" userId="effe1fc91cccb1d5" providerId="LiveId" clId="{52953467-E7BB-A146-A87D-2304E7E66E6B}" dt="2022-12-18T11:48:19.055" v="29727" actId="255"/>
          <ac:spMkLst>
            <pc:docMk/>
            <pc:sldMk cId="2822794169" sldId="300"/>
            <ac:spMk id="51" creationId="{E91734AB-D52F-6FE9-4544-BE4E3820B624}"/>
          </ac:spMkLst>
        </pc:spChg>
        <pc:spChg chg="add mod">
          <ac:chgData name="Stuart C Wilde MBE" userId="effe1fc91cccb1d5" providerId="LiveId" clId="{52953467-E7BB-A146-A87D-2304E7E66E6B}" dt="2022-12-18T11:48:19.055" v="29727" actId="255"/>
          <ac:spMkLst>
            <pc:docMk/>
            <pc:sldMk cId="2822794169" sldId="300"/>
            <ac:spMk id="52" creationId="{DA0B4692-BF97-4AB7-134E-47C6C1B8B0D7}"/>
          </ac:spMkLst>
        </pc:spChg>
        <pc:spChg chg="add mod">
          <ac:chgData name="Stuart C Wilde MBE" userId="effe1fc91cccb1d5" providerId="LiveId" clId="{52953467-E7BB-A146-A87D-2304E7E66E6B}" dt="2022-12-18T11:48:19.055" v="29727" actId="255"/>
          <ac:spMkLst>
            <pc:docMk/>
            <pc:sldMk cId="2822794169" sldId="300"/>
            <ac:spMk id="53" creationId="{3D219AD9-B150-460E-90EF-79996F3586E0}"/>
          </ac:spMkLst>
        </pc:spChg>
        <pc:spChg chg="add mod">
          <ac:chgData name="Stuart C Wilde MBE" userId="effe1fc91cccb1d5" providerId="LiveId" clId="{52953467-E7BB-A146-A87D-2304E7E66E6B}" dt="2022-12-18T11:48:19.055" v="29727" actId="255"/>
          <ac:spMkLst>
            <pc:docMk/>
            <pc:sldMk cId="2822794169" sldId="300"/>
            <ac:spMk id="54" creationId="{77503CF2-EE0A-4199-3CCB-2540CB34816E}"/>
          </ac:spMkLst>
        </pc:spChg>
        <pc:spChg chg="add mod">
          <ac:chgData name="Stuart C Wilde MBE" userId="effe1fc91cccb1d5" providerId="LiveId" clId="{52953467-E7BB-A146-A87D-2304E7E66E6B}" dt="2022-12-18T11:48:19.055" v="29727" actId="255"/>
          <ac:spMkLst>
            <pc:docMk/>
            <pc:sldMk cId="2822794169" sldId="300"/>
            <ac:spMk id="55" creationId="{18AE5426-616B-BF24-007E-038E765A969E}"/>
          </ac:spMkLst>
        </pc:spChg>
        <pc:spChg chg="add mod">
          <ac:chgData name="Stuart C Wilde MBE" userId="effe1fc91cccb1d5" providerId="LiveId" clId="{52953467-E7BB-A146-A87D-2304E7E66E6B}" dt="2022-12-18T11:48:19.055" v="29727" actId="255"/>
          <ac:spMkLst>
            <pc:docMk/>
            <pc:sldMk cId="2822794169" sldId="300"/>
            <ac:spMk id="56" creationId="{4B288270-322E-CFF2-7E85-714F86D601F6}"/>
          </ac:spMkLst>
        </pc:spChg>
        <pc:spChg chg="add del mod">
          <ac:chgData name="Stuart C Wilde MBE" userId="effe1fc91cccb1d5" providerId="LiveId" clId="{52953467-E7BB-A146-A87D-2304E7E66E6B}" dt="2022-12-18T11:37:10.141" v="29590" actId="478"/>
          <ac:spMkLst>
            <pc:docMk/>
            <pc:sldMk cId="2822794169" sldId="300"/>
            <ac:spMk id="57" creationId="{BCEE614B-7D78-12D6-850C-5E27C2302D1C}"/>
          </ac:spMkLst>
        </pc:spChg>
        <pc:spChg chg="add del mod">
          <ac:chgData name="Stuart C Wilde MBE" userId="effe1fc91cccb1d5" providerId="LiveId" clId="{52953467-E7BB-A146-A87D-2304E7E66E6B}" dt="2022-12-18T11:37:10.141" v="29590" actId="478"/>
          <ac:spMkLst>
            <pc:docMk/>
            <pc:sldMk cId="2822794169" sldId="300"/>
            <ac:spMk id="58" creationId="{38884D5F-0FA5-B2F4-2310-C0899ADDD3BB}"/>
          </ac:spMkLst>
        </pc:spChg>
        <pc:spChg chg="add del mod">
          <ac:chgData name="Stuart C Wilde MBE" userId="effe1fc91cccb1d5" providerId="LiveId" clId="{52953467-E7BB-A146-A87D-2304E7E66E6B}" dt="2022-12-18T11:37:10.141" v="29590" actId="478"/>
          <ac:spMkLst>
            <pc:docMk/>
            <pc:sldMk cId="2822794169" sldId="300"/>
            <ac:spMk id="59" creationId="{4D4F5051-D45E-0A3F-3813-59EAF7D0555C}"/>
          </ac:spMkLst>
        </pc:spChg>
        <pc:spChg chg="add mod">
          <ac:chgData name="Stuart C Wilde MBE" userId="effe1fc91cccb1d5" providerId="LiveId" clId="{52953467-E7BB-A146-A87D-2304E7E66E6B}" dt="2022-12-18T11:49:01.676" v="29729" actId="113"/>
          <ac:spMkLst>
            <pc:docMk/>
            <pc:sldMk cId="2822794169" sldId="300"/>
            <ac:spMk id="60" creationId="{A04B9660-058B-84CC-AFF5-D38C693AF096}"/>
          </ac:spMkLst>
        </pc:spChg>
        <pc:spChg chg="add mod">
          <ac:chgData name="Stuart C Wilde MBE" userId="effe1fc91cccb1d5" providerId="LiveId" clId="{52953467-E7BB-A146-A87D-2304E7E66E6B}" dt="2022-12-18T11:47:58.622" v="29726" actId="2711"/>
          <ac:spMkLst>
            <pc:docMk/>
            <pc:sldMk cId="2822794169" sldId="300"/>
            <ac:spMk id="61" creationId="{901686D2-0C2C-6A5C-748B-260AF8ECCE43}"/>
          </ac:spMkLst>
        </pc:spChg>
        <pc:spChg chg="add mod">
          <ac:chgData name="Stuart C Wilde MBE" userId="effe1fc91cccb1d5" providerId="LiveId" clId="{52953467-E7BB-A146-A87D-2304E7E66E6B}" dt="2022-12-18T11:48:32.649" v="29728" actId="255"/>
          <ac:spMkLst>
            <pc:docMk/>
            <pc:sldMk cId="2822794169" sldId="300"/>
            <ac:spMk id="62" creationId="{C24CBCB0-6470-0B9C-E301-313443DB5837}"/>
          </ac:spMkLst>
        </pc:spChg>
        <pc:spChg chg="add del mod">
          <ac:chgData name="Stuart C Wilde MBE" userId="effe1fc91cccb1d5" providerId="LiveId" clId="{52953467-E7BB-A146-A87D-2304E7E66E6B}" dt="2022-12-18T11:37:10.141" v="29590" actId="478"/>
          <ac:spMkLst>
            <pc:docMk/>
            <pc:sldMk cId="2822794169" sldId="300"/>
            <ac:spMk id="63" creationId="{57F4770C-943F-2470-63B1-3EAAC6A5F612}"/>
          </ac:spMkLst>
        </pc:spChg>
        <pc:spChg chg="add mod">
          <ac:chgData name="Stuart C Wilde MBE" userId="effe1fc91cccb1d5" providerId="LiveId" clId="{52953467-E7BB-A146-A87D-2304E7E66E6B}" dt="2022-12-18T11:47:58.622" v="29726" actId="2711"/>
          <ac:spMkLst>
            <pc:docMk/>
            <pc:sldMk cId="2822794169" sldId="300"/>
            <ac:spMk id="65" creationId="{2298FE01-05FD-8235-AEFF-0B1D81B6FCAA}"/>
          </ac:spMkLst>
        </pc:spChg>
        <pc:spChg chg="add mod">
          <ac:chgData name="Stuart C Wilde MBE" userId="effe1fc91cccb1d5" providerId="LiveId" clId="{52953467-E7BB-A146-A87D-2304E7E66E6B}" dt="2022-12-18T11:47:58.622" v="29726" actId="2711"/>
          <ac:spMkLst>
            <pc:docMk/>
            <pc:sldMk cId="2822794169" sldId="300"/>
            <ac:spMk id="66" creationId="{A59ED395-25A8-0688-A6A8-3DCA3FC8531A}"/>
          </ac:spMkLst>
        </pc:spChg>
        <pc:spChg chg="add mod">
          <ac:chgData name="Stuart C Wilde MBE" userId="effe1fc91cccb1d5" providerId="LiveId" clId="{52953467-E7BB-A146-A87D-2304E7E66E6B}" dt="2022-12-18T11:58:37.264" v="29784" actId="20577"/>
          <ac:spMkLst>
            <pc:docMk/>
            <pc:sldMk cId="2822794169" sldId="300"/>
            <ac:spMk id="67" creationId="{BA717EC9-D310-3A92-22DF-D0F5FE7145DD}"/>
          </ac:spMkLst>
        </pc:spChg>
        <pc:spChg chg="add mod">
          <ac:chgData name="Stuart C Wilde MBE" userId="effe1fc91cccb1d5" providerId="LiveId" clId="{52953467-E7BB-A146-A87D-2304E7E66E6B}" dt="2022-12-18T11:47:58.622" v="29726" actId="2711"/>
          <ac:spMkLst>
            <pc:docMk/>
            <pc:sldMk cId="2822794169" sldId="300"/>
            <ac:spMk id="69" creationId="{DB965F0A-1495-33F9-2C2C-D36C2A06873F}"/>
          </ac:spMkLst>
        </pc:spChg>
        <pc:spChg chg="add mod">
          <ac:chgData name="Stuart C Wilde MBE" userId="effe1fc91cccb1d5" providerId="LiveId" clId="{52953467-E7BB-A146-A87D-2304E7E66E6B}" dt="2022-12-18T11:47:58.622" v="29726" actId="2711"/>
          <ac:spMkLst>
            <pc:docMk/>
            <pc:sldMk cId="2822794169" sldId="300"/>
            <ac:spMk id="70" creationId="{6723EB42-8E3B-FEA0-8BAD-8395632733A1}"/>
          </ac:spMkLst>
        </pc:spChg>
        <pc:spChg chg="add mod">
          <ac:chgData name="Stuart C Wilde MBE" userId="effe1fc91cccb1d5" providerId="LiveId" clId="{52953467-E7BB-A146-A87D-2304E7E66E6B}" dt="2022-12-18T12:01:44.081" v="29808" actId="1037"/>
          <ac:spMkLst>
            <pc:docMk/>
            <pc:sldMk cId="2822794169" sldId="300"/>
            <ac:spMk id="71" creationId="{C9207306-FBB9-6051-45CE-9E7D75752178}"/>
          </ac:spMkLst>
        </pc:spChg>
        <pc:spChg chg="add mod">
          <ac:chgData name="Stuart C Wilde MBE" userId="effe1fc91cccb1d5" providerId="LiveId" clId="{52953467-E7BB-A146-A87D-2304E7E66E6B}" dt="2022-12-18T12:01:44.081" v="29808" actId="1037"/>
          <ac:spMkLst>
            <pc:docMk/>
            <pc:sldMk cId="2822794169" sldId="300"/>
            <ac:spMk id="72" creationId="{54B384E9-5A8F-B8F7-54E6-D3C408E1165B}"/>
          </ac:spMkLst>
        </pc:spChg>
        <pc:spChg chg="add del mod">
          <ac:chgData name="Stuart C Wilde MBE" userId="effe1fc91cccb1d5" providerId="LiveId" clId="{52953467-E7BB-A146-A87D-2304E7E66E6B}" dt="2022-12-18T11:52:36.285" v="29750" actId="478"/>
          <ac:spMkLst>
            <pc:docMk/>
            <pc:sldMk cId="2822794169" sldId="300"/>
            <ac:spMk id="73" creationId="{E6AC218D-09FE-B271-73E5-EF78B0629FFE}"/>
          </ac:spMkLst>
        </pc:spChg>
        <pc:spChg chg="add del mod">
          <ac:chgData name="Stuart C Wilde MBE" userId="effe1fc91cccb1d5" providerId="LiveId" clId="{52953467-E7BB-A146-A87D-2304E7E66E6B}" dt="2022-12-18T11:36:05.465" v="29589" actId="478"/>
          <ac:spMkLst>
            <pc:docMk/>
            <pc:sldMk cId="2822794169" sldId="300"/>
            <ac:spMk id="74" creationId="{F5C5A54F-DB9F-25FA-4779-D79F6EF69DB7}"/>
          </ac:spMkLst>
        </pc:spChg>
        <pc:spChg chg="add del mod">
          <ac:chgData name="Stuart C Wilde MBE" userId="effe1fc91cccb1d5" providerId="LiveId" clId="{52953467-E7BB-A146-A87D-2304E7E66E6B}" dt="2022-12-18T11:36:05.465" v="29589" actId="478"/>
          <ac:spMkLst>
            <pc:docMk/>
            <pc:sldMk cId="2822794169" sldId="300"/>
            <ac:spMk id="75" creationId="{BB456C37-C243-AC40-AF49-3F9DE222EF00}"/>
          </ac:spMkLst>
        </pc:spChg>
        <pc:spChg chg="add del mod">
          <ac:chgData name="Stuart C Wilde MBE" userId="effe1fc91cccb1d5" providerId="LiveId" clId="{52953467-E7BB-A146-A87D-2304E7E66E6B}" dt="2022-12-18T11:39:57.808" v="29716" actId="478"/>
          <ac:spMkLst>
            <pc:docMk/>
            <pc:sldMk cId="2822794169" sldId="300"/>
            <ac:spMk id="76" creationId="{6B9FB71F-5DAE-9DB7-D719-99CAC7CFCDDD}"/>
          </ac:spMkLst>
        </pc:spChg>
        <pc:spChg chg="add mod">
          <ac:chgData name="Stuart C Wilde MBE" userId="effe1fc91cccb1d5" providerId="LiveId" clId="{52953467-E7BB-A146-A87D-2304E7E66E6B}" dt="2022-12-18T12:01:18.757" v="29786" actId="207"/>
          <ac:spMkLst>
            <pc:docMk/>
            <pc:sldMk cId="2822794169" sldId="300"/>
            <ac:spMk id="77" creationId="{80193964-E276-4EF7-6CDC-C50067C3AA2B}"/>
          </ac:spMkLst>
        </pc:spChg>
        <pc:spChg chg="add del mod">
          <ac:chgData name="Stuart C Wilde MBE" userId="effe1fc91cccb1d5" providerId="LiveId" clId="{52953467-E7BB-A146-A87D-2304E7E66E6B}" dt="2022-12-18T11:35:28.874" v="29588" actId="478"/>
          <ac:spMkLst>
            <pc:docMk/>
            <pc:sldMk cId="2822794169" sldId="300"/>
            <ac:spMk id="78" creationId="{E5C6C724-D838-98C9-29BD-72F24ED23814}"/>
          </ac:spMkLst>
        </pc:spChg>
        <pc:spChg chg="add del mod">
          <ac:chgData name="Stuart C Wilde MBE" userId="effe1fc91cccb1d5" providerId="LiveId" clId="{52953467-E7BB-A146-A87D-2304E7E66E6B}" dt="2022-12-18T12:02:32.258" v="29809" actId="478"/>
          <ac:spMkLst>
            <pc:docMk/>
            <pc:sldMk cId="2822794169" sldId="300"/>
            <ac:spMk id="79" creationId="{D8A777E4-D612-CDAD-FC9E-778690608981}"/>
          </ac:spMkLst>
        </pc:spChg>
        <pc:spChg chg="add del mod">
          <ac:chgData name="Stuart C Wilde MBE" userId="effe1fc91cccb1d5" providerId="LiveId" clId="{52953467-E7BB-A146-A87D-2304E7E66E6B}" dt="2022-12-18T11:39:06.129" v="29666" actId="478"/>
          <ac:spMkLst>
            <pc:docMk/>
            <pc:sldMk cId="2822794169" sldId="300"/>
            <ac:spMk id="80" creationId="{A74CDCA1-6547-DC95-C9ED-F1C8715C2692}"/>
          </ac:spMkLst>
        </pc:spChg>
        <pc:spChg chg="add del mod">
          <ac:chgData name="Stuart C Wilde MBE" userId="effe1fc91cccb1d5" providerId="LiveId" clId="{52953467-E7BB-A146-A87D-2304E7E66E6B}" dt="2022-12-18T11:39:06.129" v="29666" actId="478"/>
          <ac:spMkLst>
            <pc:docMk/>
            <pc:sldMk cId="2822794169" sldId="300"/>
            <ac:spMk id="81" creationId="{797F1DED-416D-FFC4-18F7-DD87624CE1C4}"/>
          </ac:spMkLst>
        </pc:spChg>
        <pc:spChg chg="add del mod">
          <ac:chgData name="Stuart C Wilde MBE" userId="effe1fc91cccb1d5" providerId="LiveId" clId="{52953467-E7BB-A146-A87D-2304E7E66E6B}" dt="2022-12-18T11:39:06.129" v="29666" actId="478"/>
          <ac:spMkLst>
            <pc:docMk/>
            <pc:sldMk cId="2822794169" sldId="300"/>
            <ac:spMk id="82" creationId="{E17853C6-E938-E1CF-838C-6A73A4D085D4}"/>
          </ac:spMkLst>
        </pc:spChg>
        <pc:spChg chg="add del mod">
          <ac:chgData name="Stuart C Wilde MBE" userId="effe1fc91cccb1d5" providerId="LiveId" clId="{52953467-E7BB-A146-A87D-2304E7E66E6B}" dt="2022-12-18T11:39:06.129" v="29666" actId="478"/>
          <ac:spMkLst>
            <pc:docMk/>
            <pc:sldMk cId="2822794169" sldId="300"/>
            <ac:spMk id="83" creationId="{17E90B82-CAF9-6A01-4965-21F999758D32}"/>
          </ac:spMkLst>
        </pc:spChg>
        <pc:spChg chg="add del mod">
          <ac:chgData name="Stuart C Wilde MBE" userId="effe1fc91cccb1d5" providerId="LiveId" clId="{52953467-E7BB-A146-A87D-2304E7E66E6B}" dt="2022-12-18T11:39:06.129" v="29666" actId="478"/>
          <ac:spMkLst>
            <pc:docMk/>
            <pc:sldMk cId="2822794169" sldId="300"/>
            <ac:spMk id="84" creationId="{3DF04B5E-6A80-145A-F82A-51FDBAF651F8}"/>
          </ac:spMkLst>
        </pc:spChg>
        <pc:spChg chg="add del mod">
          <ac:chgData name="Stuart C Wilde MBE" userId="effe1fc91cccb1d5" providerId="LiveId" clId="{52953467-E7BB-A146-A87D-2304E7E66E6B}" dt="2022-12-18T11:39:06.129" v="29666" actId="478"/>
          <ac:spMkLst>
            <pc:docMk/>
            <pc:sldMk cId="2822794169" sldId="300"/>
            <ac:spMk id="85" creationId="{30DDDFFE-7515-DFEE-5A5B-BF5A53A71F97}"/>
          </ac:spMkLst>
        </pc:spChg>
        <pc:picChg chg="del">
          <ac:chgData name="Stuart C Wilde MBE" userId="effe1fc91cccb1d5" providerId="LiveId" clId="{52953467-E7BB-A146-A87D-2304E7E66E6B}" dt="2022-12-13T15:18:48.853" v="29579" actId="478"/>
          <ac:picMkLst>
            <pc:docMk/>
            <pc:sldMk cId="2822794169" sldId="300"/>
            <ac:picMk id="6" creationId="{A05373E0-A312-B95B-525C-CA3ED16E6605}"/>
          </ac:picMkLst>
        </pc:picChg>
        <pc:cxnChg chg="del mod">
          <ac:chgData name="Stuart C Wilde MBE" userId="effe1fc91cccb1d5" providerId="LiveId" clId="{52953467-E7BB-A146-A87D-2304E7E66E6B}" dt="2022-12-13T15:18:48.853" v="29579" actId="478"/>
          <ac:cxnSpMkLst>
            <pc:docMk/>
            <pc:sldMk cId="2822794169" sldId="300"/>
            <ac:cxnSpMk id="23" creationId="{146BBC36-8E7C-590B-C3A2-907479A77C32}"/>
          </ac:cxnSpMkLst>
        </pc:cxnChg>
        <pc:cxnChg chg="del mod">
          <ac:chgData name="Stuart C Wilde MBE" userId="effe1fc91cccb1d5" providerId="LiveId" clId="{52953467-E7BB-A146-A87D-2304E7E66E6B}" dt="2022-12-13T15:18:48.853" v="29579" actId="478"/>
          <ac:cxnSpMkLst>
            <pc:docMk/>
            <pc:sldMk cId="2822794169" sldId="300"/>
            <ac:cxnSpMk id="24" creationId="{EFFC4126-28BE-2599-B66D-96FB8463A838}"/>
          </ac:cxnSpMkLst>
        </pc:cxnChg>
        <pc:cxnChg chg="del mod">
          <ac:chgData name="Stuart C Wilde MBE" userId="effe1fc91cccb1d5" providerId="LiveId" clId="{52953467-E7BB-A146-A87D-2304E7E66E6B}" dt="2022-12-13T15:18:48.853" v="29579" actId="478"/>
          <ac:cxnSpMkLst>
            <pc:docMk/>
            <pc:sldMk cId="2822794169" sldId="300"/>
            <ac:cxnSpMk id="26" creationId="{045F85AE-7F88-D058-0820-BC51A89E5006}"/>
          </ac:cxnSpMkLst>
        </pc:cxnChg>
        <pc:cxnChg chg="del mod">
          <ac:chgData name="Stuart C Wilde MBE" userId="effe1fc91cccb1d5" providerId="LiveId" clId="{52953467-E7BB-A146-A87D-2304E7E66E6B}" dt="2022-12-13T15:18:48.853" v="29579" actId="478"/>
          <ac:cxnSpMkLst>
            <pc:docMk/>
            <pc:sldMk cId="2822794169" sldId="300"/>
            <ac:cxnSpMk id="27" creationId="{DBE8CD17-89FB-94E3-F45C-11017B57E0E1}"/>
          </ac:cxnSpMkLst>
        </pc:cxnChg>
        <pc:cxnChg chg="del mod">
          <ac:chgData name="Stuart C Wilde MBE" userId="effe1fc91cccb1d5" providerId="LiveId" clId="{52953467-E7BB-A146-A87D-2304E7E66E6B}" dt="2022-12-13T15:18:48.853" v="29579" actId="478"/>
          <ac:cxnSpMkLst>
            <pc:docMk/>
            <pc:sldMk cId="2822794169" sldId="300"/>
            <ac:cxnSpMk id="28" creationId="{45F81DD9-14F3-CB87-21DF-4F68568BBAD7}"/>
          </ac:cxnSpMkLst>
        </pc:cxnChg>
        <pc:cxnChg chg="del mod">
          <ac:chgData name="Stuart C Wilde MBE" userId="effe1fc91cccb1d5" providerId="LiveId" clId="{52953467-E7BB-A146-A87D-2304E7E66E6B}" dt="2022-12-13T15:18:48.853" v="29579" actId="478"/>
          <ac:cxnSpMkLst>
            <pc:docMk/>
            <pc:sldMk cId="2822794169" sldId="300"/>
            <ac:cxnSpMk id="30" creationId="{50A09D81-7175-FF23-F681-4EA1D7353AB7}"/>
          </ac:cxnSpMkLst>
        </pc:cxnChg>
        <pc:cxnChg chg="del mod">
          <ac:chgData name="Stuart C Wilde MBE" userId="effe1fc91cccb1d5" providerId="LiveId" clId="{52953467-E7BB-A146-A87D-2304E7E66E6B}" dt="2022-12-13T15:18:48.853" v="29579" actId="478"/>
          <ac:cxnSpMkLst>
            <pc:docMk/>
            <pc:sldMk cId="2822794169" sldId="300"/>
            <ac:cxnSpMk id="31" creationId="{8DDB4692-F339-1E53-C90F-037362FE120F}"/>
          </ac:cxnSpMkLst>
        </pc:cxnChg>
        <pc:cxnChg chg="del mod">
          <ac:chgData name="Stuart C Wilde MBE" userId="effe1fc91cccb1d5" providerId="LiveId" clId="{52953467-E7BB-A146-A87D-2304E7E66E6B}" dt="2022-12-13T15:18:48.853" v="29579" actId="478"/>
          <ac:cxnSpMkLst>
            <pc:docMk/>
            <pc:sldMk cId="2822794169" sldId="300"/>
            <ac:cxnSpMk id="32" creationId="{FEA568FE-86A7-9542-381D-C8FD6C89261E}"/>
          </ac:cxnSpMkLst>
        </pc:cxnChg>
        <pc:cxnChg chg="del">
          <ac:chgData name="Stuart C Wilde MBE" userId="effe1fc91cccb1d5" providerId="LiveId" clId="{52953467-E7BB-A146-A87D-2304E7E66E6B}" dt="2022-12-13T15:18:48.853" v="29579" actId="478"/>
          <ac:cxnSpMkLst>
            <pc:docMk/>
            <pc:sldMk cId="2822794169" sldId="300"/>
            <ac:cxnSpMk id="33" creationId="{CA0C5DCD-C3E9-DF19-0735-3D0B221261BC}"/>
          </ac:cxnSpMkLst>
        </pc:cxnChg>
        <pc:cxnChg chg="del">
          <ac:chgData name="Stuart C Wilde MBE" userId="effe1fc91cccb1d5" providerId="LiveId" clId="{52953467-E7BB-A146-A87D-2304E7E66E6B}" dt="2022-12-13T15:18:48.853" v="29579" actId="478"/>
          <ac:cxnSpMkLst>
            <pc:docMk/>
            <pc:sldMk cId="2822794169" sldId="300"/>
            <ac:cxnSpMk id="34" creationId="{E582F271-225D-32A4-185D-F126788E616D}"/>
          </ac:cxnSpMkLst>
        </pc:cxnChg>
        <pc:cxnChg chg="del">
          <ac:chgData name="Stuart C Wilde MBE" userId="effe1fc91cccb1d5" providerId="LiveId" clId="{52953467-E7BB-A146-A87D-2304E7E66E6B}" dt="2022-12-13T15:18:48.853" v="29579" actId="478"/>
          <ac:cxnSpMkLst>
            <pc:docMk/>
            <pc:sldMk cId="2822794169" sldId="300"/>
            <ac:cxnSpMk id="35" creationId="{4EF0EB62-58AA-38A4-3797-FB52A0B4AC8B}"/>
          </ac:cxnSpMkLst>
        </pc:cxnChg>
        <pc:cxnChg chg="del mod">
          <ac:chgData name="Stuart C Wilde MBE" userId="effe1fc91cccb1d5" providerId="LiveId" clId="{52953467-E7BB-A146-A87D-2304E7E66E6B}" dt="2022-12-13T15:18:48.853" v="29579" actId="478"/>
          <ac:cxnSpMkLst>
            <pc:docMk/>
            <pc:sldMk cId="2822794169" sldId="300"/>
            <ac:cxnSpMk id="37" creationId="{79B8BAD9-C8B6-3A53-F249-468FE338E1FB}"/>
          </ac:cxnSpMkLst>
        </pc:cxnChg>
        <pc:cxnChg chg="del">
          <ac:chgData name="Stuart C Wilde MBE" userId="effe1fc91cccb1d5" providerId="LiveId" clId="{52953467-E7BB-A146-A87D-2304E7E66E6B}" dt="2022-12-13T15:18:48.853" v="29579" actId="478"/>
          <ac:cxnSpMkLst>
            <pc:docMk/>
            <pc:sldMk cId="2822794169" sldId="300"/>
            <ac:cxnSpMk id="38" creationId="{C4EF46F4-2764-D223-C36F-58DBF696829C}"/>
          </ac:cxnSpMkLst>
        </pc:cxnChg>
        <pc:cxnChg chg="del">
          <ac:chgData name="Stuart C Wilde MBE" userId="effe1fc91cccb1d5" providerId="LiveId" clId="{52953467-E7BB-A146-A87D-2304E7E66E6B}" dt="2022-12-13T15:18:48.853" v="29579" actId="478"/>
          <ac:cxnSpMkLst>
            <pc:docMk/>
            <pc:sldMk cId="2822794169" sldId="300"/>
            <ac:cxnSpMk id="42" creationId="{E0166AE5-A252-F02D-91D8-F359EBEB054E}"/>
          </ac:cxnSpMkLst>
        </pc:cxnChg>
        <pc:cxnChg chg="add mod">
          <ac:chgData name="Stuart C Wilde MBE" userId="effe1fc91cccb1d5" providerId="LiveId" clId="{52953467-E7BB-A146-A87D-2304E7E66E6B}" dt="2022-12-18T11:38:28.284" v="29652" actId="1036"/>
          <ac:cxnSpMkLst>
            <pc:docMk/>
            <pc:sldMk cId="2822794169" sldId="300"/>
            <ac:cxnSpMk id="64" creationId="{4EFC777C-5A92-D480-D002-760412356497}"/>
          </ac:cxnSpMkLst>
        </pc:cxnChg>
        <pc:cxnChg chg="add mod">
          <ac:chgData name="Stuart C Wilde MBE" userId="effe1fc91cccb1d5" providerId="LiveId" clId="{52953467-E7BB-A146-A87D-2304E7E66E6B}" dt="2022-12-18T11:38:28.284" v="29652" actId="1036"/>
          <ac:cxnSpMkLst>
            <pc:docMk/>
            <pc:sldMk cId="2822794169" sldId="300"/>
            <ac:cxnSpMk id="68" creationId="{44EFAF2D-2161-89F1-6E53-3A720A10DCAE}"/>
          </ac:cxnSpMkLst>
        </pc:cxnChg>
      </pc:sldChg>
      <pc:sldChg chg="addSp delSp modSp add mod">
        <pc:chgData name="Stuart C Wilde MBE" userId="effe1fc91cccb1d5" providerId="LiveId" clId="{52953467-E7BB-A146-A87D-2304E7E66E6B}" dt="2023-01-05T15:58:23.568" v="35786" actId="478"/>
        <pc:sldMkLst>
          <pc:docMk/>
          <pc:sldMk cId="2735931578" sldId="301"/>
        </pc:sldMkLst>
        <pc:spChg chg="del">
          <ac:chgData name="Stuart C Wilde MBE" userId="effe1fc91cccb1d5" providerId="LiveId" clId="{52953467-E7BB-A146-A87D-2304E7E66E6B}" dt="2022-12-23T08:13:45.826" v="29821" actId="478"/>
          <ac:spMkLst>
            <pc:docMk/>
            <pc:sldMk cId="2735931578" sldId="301"/>
            <ac:spMk id="5" creationId="{025CEFB1-244B-283A-01D9-211AAAC3E1E5}"/>
          </ac:spMkLst>
        </pc:spChg>
        <pc:spChg chg="add del mod">
          <ac:chgData name="Stuart C Wilde MBE" userId="effe1fc91cccb1d5" providerId="LiveId" clId="{52953467-E7BB-A146-A87D-2304E7E66E6B}" dt="2023-01-05T15:58:23.568" v="35786" actId="478"/>
          <ac:spMkLst>
            <pc:docMk/>
            <pc:sldMk cId="2735931578" sldId="301"/>
            <ac:spMk id="6" creationId="{055D0E0D-24EA-569A-FC1B-30C8A443103B}"/>
          </ac:spMkLst>
        </pc:spChg>
        <pc:spChg chg="del">
          <ac:chgData name="Stuart C Wilde MBE" userId="effe1fc91cccb1d5" providerId="LiveId" clId="{52953467-E7BB-A146-A87D-2304E7E66E6B}" dt="2022-12-23T08:13:45.826" v="29821" actId="478"/>
          <ac:spMkLst>
            <pc:docMk/>
            <pc:sldMk cId="2735931578" sldId="301"/>
            <ac:spMk id="12" creationId="{64A35672-BACC-0F15-4CE5-77D7B3B39403}"/>
          </ac:spMkLst>
        </pc:spChg>
        <pc:spChg chg="del">
          <ac:chgData name="Stuart C Wilde MBE" userId="effe1fc91cccb1d5" providerId="LiveId" clId="{52953467-E7BB-A146-A87D-2304E7E66E6B}" dt="2022-12-23T08:13:45.826" v="29821" actId="478"/>
          <ac:spMkLst>
            <pc:docMk/>
            <pc:sldMk cId="2735931578" sldId="301"/>
            <ac:spMk id="16" creationId="{437BB74F-626E-B0F7-D8D6-8D069B1AA38A}"/>
          </ac:spMkLst>
        </pc:spChg>
        <pc:spChg chg="del">
          <ac:chgData name="Stuart C Wilde MBE" userId="effe1fc91cccb1d5" providerId="LiveId" clId="{52953467-E7BB-A146-A87D-2304E7E66E6B}" dt="2022-12-23T08:13:45.826" v="29821" actId="478"/>
          <ac:spMkLst>
            <pc:docMk/>
            <pc:sldMk cId="2735931578" sldId="301"/>
            <ac:spMk id="19" creationId="{F4963259-B78A-A8A5-21A9-6B2D52712AEC}"/>
          </ac:spMkLst>
        </pc:spChg>
        <pc:spChg chg="del">
          <ac:chgData name="Stuart C Wilde MBE" userId="effe1fc91cccb1d5" providerId="LiveId" clId="{52953467-E7BB-A146-A87D-2304E7E66E6B}" dt="2022-12-23T08:13:45.826" v="29821" actId="478"/>
          <ac:spMkLst>
            <pc:docMk/>
            <pc:sldMk cId="2735931578" sldId="301"/>
            <ac:spMk id="21" creationId="{A6234B48-2110-E38A-5F17-6C17CBDD2605}"/>
          </ac:spMkLst>
        </pc:spChg>
        <pc:spChg chg="mod">
          <ac:chgData name="Stuart C Wilde MBE" userId="effe1fc91cccb1d5" providerId="LiveId" clId="{52953467-E7BB-A146-A87D-2304E7E66E6B}" dt="2023-01-02T17:05:34.399" v="32867" actId="20577"/>
          <ac:spMkLst>
            <pc:docMk/>
            <pc:sldMk cId="2735931578" sldId="301"/>
            <ac:spMk id="29" creationId="{C5A8C257-B6E4-D850-0685-E36894744DCB}"/>
          </ac:spMkLst>
        </pc:spChg>
        <pc:spChg chg="del">
          <ac:chgData name="Stuart C Wilde MBE" userId="effe1fc91cccb1d5" providerId="LiveId" clId="{52953467-E7BB-A146-A87D-2304E7E66E6B}" dt="2022-12-23T08:13:45.826" v="29821" actId="478"/>
          <ac:spMkLst>
            <pc:docMk/>
            <pc:sldMk cId="2735931578" sldId="301"/>
            <ac:spMk id="43" creationId="{025528FC-A977-FEB2-D3D8-F526D0611D4C}"/>
          </ac:spMkLst>
        </pc:spChg>
        <pc:spChg chg="del">
          <ac:chgData name="Stuart C Wilde MBE" userId="effe1fc91cccb1d5" providerId="LiveId" clId="{52953467-E7BB-A146-A87D-2304E7E66E6B}" dt="2022-12-23T08:13:45.826" v="29821" actId="478"/>
          <ac:spMkLst>
            <pc:docMk/>
            <pc:sldMk cId="2735931578" sldId="301"/>
            <ac:spMk id="44" creationId="{5DA310C6-D74B-70CC-291F-A4D1EE61923D}"/>
          </ac:spMkLst>
        </pc:spChg>
        <pc:spChg chg="del">
          <ac:chgData name="Stuart C Wilde MBE" userId="effe1fc91cccb1d5" providerId="LiveId" clId="{52953467-E7BB-A146-A87D-2304E7E66E6B}" dt="2022-12-23T08:13:45.826" v="29821" actId="478"/>
          <ac:spMkLst>
            <pc:docMk/>
            <pc:sldMk cId="2735931578" sldId="301"/>
            <ac:spMk id="45" creationId="{A130FFBD-4536-DCAA-21B2-52EAAA84E66C}"/>
          </ac:spMkLst>
        </pc:spChg>
        <pc:spChg chg="del">
          <ac:chgData name="Stuart C Wilde MBE" userId="effe1fc91cccb1d5" providerId="LiveId" clId="{52953467-E7BB-A146-A87D-2304E7E66E6B}" dt="2022-12-23T08:13:45.826" v="29821" actId="478"/>
          <ac:spMkLst>
            <pc:docMk/>
            <pc:sldMk cId="2735931578" sldId="301"/>
            <ac:spMk id="46" creationId="{3AD27F30-27D1-139A-0B9C-F326064EB419}"/>
          </ac:spMkLst>
        </pc:spChg>
        <pc:spChg chg="del">
          <ac:chgData name="Stuart C Wilde MBE" userId="effe1fc91cccb1d5" providerId="LiveId" clId="{52953467-E7BB-A146-A87D-2304E7E66E6B}" dt="2022-12-23T08:13:45.826" v="29821" actId="478"/>
          <ac:spMkLst>
            <pc:docMk/>
            <pc:sldMk cId="2735931578" sldId="301"/>
            <ac:spMk id="47" creationId="{A252CC53-49D0-5E59-7B5D-CC29DE4C3F01}"/>
          </ac:spMkLst>
        </pc:spChg>
        <pc:spChg chg="del">
          <ac:chgData name="Stuart C Wilde MBE" userId="effe1fc91cccb1d5" providerId="LiveId" clId="{52953467-E7BB-A146-A87D-2304E7E66E6B}" dt="2022-12-23T08:13:45.826" v="29821" actId="478"/>
          <ac:spMkLst>
            <pc:docMk/>
            <pc:sldMk cId="2735931578" sldId="301"/>
            <ac:spMk id="48" creationId="{DBAD0256-0129-F0F7-29D5-B1B0179448A0}"/>
          </ac:spMkLst>
        </pc:spChg>
        <pc:spChg chg="del">
          <ac:chgData name="Stuart C Wilde MBE" userId="effe1fc91cccb1d5" providerId="LiveId" clId="{52953467-E7BB-A146-A87D-2304E7E66E6B}" dt="2022-12-23T08:13:45.826" v="29821" actId="478"/>
          <ac:spMkLst>
            <pc:docMk/>
            <pc:sldMk cId="2735931578" sldId="301"/>
            <ac:spMk id="49" creationId="{6D2B5D11-5561-B646-FA3D-5800781F13F7}"/>
          </ac:spMkLst>
        </pc:spChg>
        <pc:spChg chg="del">
          <ac:chgData name="Stuart C Wilde MBE" userId="effe1fc91cccb1d5" providerId="LiveId" clId="{52953467-E7BB-A146-A87D-2304E7E66E6B}" dt="2022-12-23T08:13:45.826" v="29821" actId="478"/>
          <ac:spMkLst>
            <pc:docMk/>
            <pc:sldMk cId="2735931578" sldId="301"/>
            <ac:spMk id="50" creationId="{55B5E25F-8F7D-613B-2706-A0094A6937B9}"/>
          </ac:spMkLst>
        </pc:spChg>
        <pc:spChg chg="del">
          <ac:chgData name="Stuart C Wilde MBE" userId="effe1fc91cccb1d5" providerId="LiveId" clId="{52953467-E7BB-A146-A87D-2304E7E66E6B}" dt="2022-12-23T08:13:45.826" v="29821" actId="478"/>
          <ac:spMkLst>
            <pc:docMk/>
            <pc:sldMk cId="2735931578" sldId="301"/>
            <ac:spMk id="51" creationId="{E91734AB-D52F-6FE9-4544-BE4E3820B624}"/>
          </ac:spMkLst>
        </pc:spChg>
        <pc:spChg chg="del">
          <ac:chgData name="Stuart C Wilde MBE" userId="effe1fc91cccb1d5" providerId="LiveId" clId="{52953467-E7BB-A146-A87D-2304E7E66E6B}" dt="2022-12-23T08:13:45.826" v="29821" actId="478"/>
          <ac:spMkLst>
            <pc:docMk/>
            <pc:sldMk cId="2735931578" sldId="301"/>
            <ac:spMk id="52" creationId="{DA0B4692-BF97-4AB7-134E-47C6C1B8B0D7}"/>
          </ac:spMkLst>
        </pc:spChg>
        <pc:spChg chg="del">
          <ac:chgData name="Stuart C Wilde MBE" userId="effe1fc91cccb1d5" providerId="LiveId" clId="{52953467-E7BB-A146-A87D-2304E7E66E6B}" dt="2022-12-23T08:13:45.826" v="29821" actId="478"/>
          <ac:spMkLst>
            <pc:docMk/>
            <pc:sldMk cId="2735931578" sldId="301"/>
            <ac:spMk id="53" creationId="{3D219AD9-B150-460E-90EF-79996F3586E0}"/>
          </ac:spMkLst>
        </pc:spChg>
        <pc:spChg chg="del">
          <ac:chgData name="Stuart C Wilde MBE" userId="effe1fc91cccb1d5" providerId="LiveId" clId="{52953467-E7BB-A146-A87D-2304E7E66E6B}" dt="2022-12-23T08:13:45.826" v="29821" actId="478"/>
          <ac:spMkLst>
            <pc:docMk/>
            <pc:sldMk cId="2735931578" sldId="301"/>
            <ac:spMk id="54" creationId="{77503CF2-EE0A-4199-3CCB-2540CB34816E}"/>
          </ac:spMkLst>
        </pc:spChg>
        <pc:spChg chg="del">
          <ac:chgData name="Stuart C Wilde MBE" userId="effe1fc91cccb1d5" providerId="LiveId" clId="{52953467-E7BB-A146-A87D-2304E7E66E6B}" dt="2022-12-23T08:13:45.826" v="29821" actId="478"/>
          <ac:spMkLst>
            <pc:docMk/>
            <pc:sldMk cId="2735931578" sldId="301"/>
            <ac:spMk id="55" creationId="{18AE5426-616B-BF24-007E-038E765A969E}"/>
          </ac:spMkLst>
        </pc:spChg>
        <pc:spChg chg="del">
          <ac:chgData name="Stuart C Wilde MBE" userId="effe1fc91cccb1d5" providerId="LiveId" clId="{52953467-E7BB-A146-A87D-2304E7E66E6B}" dt="2022-12-23T08:13:45.826" v="29821" actId="478"/>
          <ac:spMkLst>
            <pc:docMk/>
            <pc:sldMk cId="2735931578" sldId="301"/>
            <ac:spMk id="56" creationId="{4B288270-322E-CFF2-7E85-714F86D601F6}"/>
          </ac:spMkLst>
        </pc:spChg>
        <pc:spChg chg="del">
          <ac:chgData name="Stuart C Wilde MBE" userId="effe1fc91cccb1d5" providerId="LiveId" clId="{52953467-E7BB-A146-A87D-2304E7E66E6B}" dt="2022-12-23T08:13:45.826" v="29821" actId="478"/>
          <ac:spMkLst>
            <pc:docMk/>
            <pc:sldMk cId="2735931578" sldId="301"/>
            <ac:spMk id="60" creationId="{A04B9660-058B-84CC-AFF5-D38C693AF096}"/>
          </ac:spMkLst>
        </pc:spChg>
        <pc:spChg chg="del">
          <ac:chgData name="Stuart C Wilde MBE" userId="effe1fc91cccb1d5" providerId="LiveId" clId="{52953467-E7BB-A146-A87D-2304E7E66E6B}" dt="2022-12-23T08:13:45.826" v="29821" actId="478"/>
          <ac:spMkLst>
            <pc:docMk/>
            <pc:sldMk cId="2735931578" sldId="301"/>
            <ac:spMk id="61" creationId="{901686D2-0C2C-6A5C-748B-260AF8ECCE43}"/>
          </ac:spMkLst>
        </pc:spChg>
        <pc:spChg chg="del">
          <ac:chgData name="Stuart C Wilde MBE" userId="effe1fc91cccb1d5" providerId="LiveId" clId="{52953467-E7BB-A146-A87D-2304E7E66E6B}" dt="2022-12-23T08:13:45.826" v="29821" actId="478"/>
          <ac:spMkLst>
            <pc:docMk/>
            <pc:sldMk cId="2735931578" sldId="301"/>
            <ac:spMk id="62" creationId="{C24CBCB0-6470-0B9C-E301-313443DB5837}"/>
          </ac:spMkLst>
        </pc:spChg>
        <pc:spChg chg="del">
          <ac:chgData name="Stuart C Wilde MBE" userId="effe1fc91cccb1d5" providerId="LiveId" clId="{52953467-E7BB-A146-A87D-2304E7E66E6B}" dt="2022-12-23T08:13:45.826" v="29821" actId="478"/>
          <ac:spMkLst>
            <pc:docMk/>
            <pc:sldMk cId="2735931578" sldId="301"/>
            <ac:spMk id="65" creationId="{2298FE01-05FD-8235-AEFF-0B1D81B6FCAA}"/>
          </ac:spMkLst>
        </pc:spChg>
        <pc:spChg chg="del">
          <ac:chgData name="Stuart C Wilde MBE" userId="effe1fc91cccb1d5" providerId="LiveId" clId="{52953467-E7BB-A146-A87D-2304E7E66E6B}" dt="2022-12-23T08:13:45.826" v="29821" actId="478"/>
          <ac:spMkLst>
            <pc:docMk/>
            <pc:sldMk cId="2735931578" sldId="301"/>
            <ac:spMk id="66" creationId="{A59ED395-25A8-0688-A6A8-3DCA3FC8531A}"/>
          </ac:spMkLst>
        </pc:spChg>
        <pc:spChg chg="del">
          <ac:chgData name="Stuart C Wilde MBE" userId="effe1fc91cccb1d5" providerId="LiveId" clId="{52953467-E7BB-A146-A87D-2304E7E66E6B}" dt="2022-12-23T08:13:45.826" v="29821" actId="478"/>
          <ac:spMkLst>
            <pc:docMk/>
            <pc:sldMk cId="2735931578" sldId="301"/>
            <ac:spMk id="67" creationId="{BA717EC9-D310-3A92-22DF-D0F5FE7145DD}"/>
          </ac:spMkLst>
        </pc:spChg>
        <pc:spChg chg="del">
          <ac:chgData name="Stuart C Wilde MBE" userId="effe1fc91cccb1d5" providerId="LiveId" clId="{52953467-E7BB-A146-A87D-2304E7E66E6B}" dt="2022-12-23T08:13:45.826" v="29821" actId="478"/>
          <ac:spMkLst>
            <pc:docMk/>
            <pc:sldMk cId="2735931578" sldId="301"/>
            <ac:spMk id="69" creationId="{DB965F0A-1495-33F9-2C2C-D36C2A06873F}"/>
          </ac:spMkLst>
        </pc:spChg>
        <pc:spChg chg="del">
          <ac:chgData name="Stuart C Wilde MBE" userId="effe1fc91cccb1d5" providerId="LiveId" clId="{52953467-E7BB-A146-A87D-2304E7E66E6B}" dt="2022-12-23T08:13:45.826" v="29821" actId="478"/>
          <ac:spMkLst>
            <pc:docMk/>
            <pc:sldMk cId="2735931578" sldId="301"/>
            <ac:spMk id="70" creationId="{6723EB42-8E3B-FEA0-8BAD-8395632733A1}"/>
          </ac:spMkLst>
        </pc:spChg>
        <pc:spChg chg="del">
          <ac:chgData name="Stuart C Wilde MBE" userId="effe1fc91cccb1d5" providerId="LiveId" clId="{52953467-E7BB-A146-A87D-2304E7E66E6B}" dt="2022-12-23T08:13:45.826" v="29821" actId="478"/>
          <ac:spMkLst>
            <pc:docMk/>
            <pc:sldMk cId="2735931578" sldId="301"/>
            <ac:spMk id="71" creationId="{C9207306-FBB9-6051-45CE-9E7D75752178}"/>
          </ac:spMkLst>
        </pc:spChg>
        <pc:spChg chg="del">
          <ac:chgData name="Stuart C Wilde MBE" userId="effe1fc91cccb1d5" providerId="LiveId" clId="{52953467-E7BB-A146-A87D-2304E7E66E6B}" dt="2022-12-23T08:13:45.826" v="29821" actId="478"/>
          <ac:spMkLst>
            <pc:docMk/>
            <pc:sldMk cId="2735931578" sldId="301"/>
            <ac:spMk id="72" creationId="{54B384E9-5A8F-B8F7-54E6-D3C408E1165B}"/>
          </ac:spMkLst>
        </pc:spChg>
        <pc:spChg chg="del">
          <ac:chgData name="Stuart C Wilde MBE" userId="effe1fc91cccb1d5" providerId="LiveId" clId="{52953467-E7BB-A146-A87D-2304E7E66E6B}" dt="2022-12-23T08:13:45.826" v="29821" actId="478"/>
          <ac:spMkLst>
            <pc:docMk/>
            <pc:sldMk cId="2735931578" sldId="301"/>
            <ac:spMk id="77" creationId="{80193964-E276-4EF7-6CDC-C50067C3AA2B}"/>
          </ac:spMkLst>
        </pc:spChg>
        <pc:picChg chg="add del mod">
          <ac:chgData name="Stuart C Wilde MBE" userId="effe1fc91cccb1d5" providerId="LiveId" clId="{52953467-E7BB-A146-A87D-2304E7E66E6B}" dt="2023-01-05T12:42:23.257" v="35526" actId="478"/>
          <ac:picMkLst>
            <pc:docMk/>
            <pc:sldMk cId="2735931578" sldId="301"/>
            <ac:picMk id="2" creationId="{E94C3592-85DC-99DE-27D1-C1F9C5490562}"/>
          </ac:picMkLst>
        </pc:picChg>
        <pc:picChg chg="add del mod">
          <ac:chgData name="Stuart C Wilde MBE" userId="effe1fc91cccb1d5" providerId="LiveId" clId="{52953467-E7BB-A146-A87D-2304E7E66E6B}" dt="2022-12-31T11:35:59.940" v="30218" actId="478"/>
          <ac:picMkLst>
            <pc:docMk/>
            <pc:sldMk cId="2735931578" sldId="301"/>
            <ac:picMk id="3" creationId="{1C5D654C-C3D3-BEC1-8E13-8903A0859F3E}"/>
          </ac:picMkLst>
        </pc:picChg>
        <pc:picChg chg="add del mod">
          <ac:chgData name="Stuart C Wilde MBE" userId="effe1fc91cccb1d5" providerId="LiveId" clId="{52953467-E7BB-A146-A87D-2304E7E66E6B}" dt="2022-12-24T05:30:48.293" v="29857" actId="478"/>
          <ac:picMkLst>
            <pc:docMk/>
            <pc:sldMk cId="2735931578" sldId="301"/>
            <ac:picMk id="3" creationId="{3E711FB9-A40F-A49E-97AF-87DEC1619B74}"/>
          </ac:picMkLst>
        </pc:picChg>
        <pc:picChg chg="add mod modCrop">
          <ac:chgData name="Stuart C Wilde MBE" userId="effe1fc91cccb1d5" providerId="LiveId" clId="{52953467-E7BB-A146-A87D-2304E7E66E6B}" dt="2023-01-05T12:42:25.511" v="35536" actId="1038"/>
          <ac:picMkLst>
            <pc:docMk/>
            <pc:sldMk cId="2735931578" sldId="301"/>
            <ac:picMk id="3" creationId="{9FA18EEF-FFAA-A1F8-493B-794A2949D144}"/>
          </ac:picMkLst>
        </pc:picChg>
        <pc:picChg chg="add del mod">
          <ac:chgData name="Stuart C Wilde MBE" userId="effe1fc91cccb1d5" providerId="LiveId" clId="{52953467-E7BB-A146-A87D-2304E7E66E6B}" dt="2022-12-23T11:24:16.524" v="29832" actId="478"/>
          <ac:picMkLst>
            <pc:docMk/>
            <pc:sldMk cId="2735931578" sldId="301"/>
            <ac:picMk id="3" creationId="{F984AC4D-9191-A67B-4DBB-E4FB5DE32EC3}"/>
          </ac:picMkLst>
        </pc:picChg>
        <pc:picChg chg="add del mod">
          <ac:chgData name="Stuart C Wilde MBE" userId="effe1fc91cccb1d5" providerId="LiveId" clId="{52953467-E7BB-A146-A87D-2304E7E66E6B}" dt="2023-01-03T10:53:27.834" v="34604" actId="478"/>
          <ac:picMkLst>
            <pc:docMk/>
            <pc:sldMk cId="2735931578" sldId="301"/>
            <ac:picMk id="3" creationId="{FAA9DC2C-89D0-A891-6D88-2A44C8851B44}"/>
          </ac:picMkLst>
        </pc:picChg>
        <pc:picChg chg="add del mod">
          <ac:chgData name="Stuart C Wilde MBE" userId="effe1fc91cccb1d5" providerId="LiveId" clId="{52953467-E7BB-A146-A87D-2304E7E66E6B}" dt="2022-12-23T11:57:27.063" v="29838" actId="478"/>
          <ac:picMkLst>
            <pc:docMk/>
            <pc:sldMk cId="2735931578" sldId="301"/>
            <ac:picMk id="5" creationId="{2D1D60C4-00E0-A1BA-1CAC-FCE426739CFF}"/>
          </ac:picMkLst>
        </pc:picChg>
        <pc:picChg chg="add del mod">
          <ac:chgData name="Stuart C Wilde MBE" userId="effe1fc91cccb1d5" providerId="LiveId" clId="{52953467-E7BB-A146-A87D-2304E7E66E6B}" dt="2023-01-01T11:42:12.924" v="30879" actId="478"/>
          <ac:picMkLst>
            <pc:docMk/>
            <pc:sldMk cId="2735931578" sldId="301"/>
            <ac:picMk id="5" creationId="{3F8ACBD4-2FBA-D946-CBEC-9166F8CA2594}"/>
          </ac:picMkLst>
        </pc:picChg>
        <pc:picChg chg="add del mod">
          <ac:chgData name="Stuart C Wilde MBE" userId="effe1fc91cccb1d5" providerId="LiveId" clId="{52953467-E7BB-A146-A87D-2304E7E66E6B}" dt="2023-01-05T12:07:12.059" v="35466" actId="478"/>
          <ac:picMkLst>
            <pc:docMk/>
            <pc:sldMk cId="2735931578" sldId="301"/>
            <ac:picMk id="5" creationId="{45865B47-3AB9-1C0A-F905-5CA3C5262A07}"/>
          </ac:picMkLst>
        </pc:picChg>
        <pc:picChg chg="add del mod">
          <ac:chgData name="Stuart C Wilde MBE" userId="effe1fc91cccb1d5" providerId="LiveId" clId="{52953467-E7BB-A146-A87D-2304E7E66E6B}" dt="2022-12-30T23:43:25.589" v="30030" actId="478"/>
          <ac:picMkLst>
            <pc:docMk/>
            <pc:sldMk cId="2735931578" sldId="301"/>
            <ac:picMk id="5" creationId="{ADCDA59D-83F3-FB84-1254-48619CE044FF}"/>
          </ac:picMkLst>
        </pc:picChg>
        <pc:cxnChg chg="del">
          <ac:chgData name="Stuart C Wilde MBE" userId="effe1fc91cccb1d5" providerId="LiveId" clId="{52953467-E7BB-A146-A87D-2304E7E66E6B}" dt="2022-12-23T08:13:45.826" v="29821" actId="478"/>
          <ac:cxnSpMkLst>
            <pc:docMk/>
            <pc:sldMk cId="2735931578" sldId="301"/>
            <ac:cxnSpMk id="64" creationId="{4EFC777C-5A92-D480-D002-760412356497}"/>
          </ac:cxnSpMkLst>
        </pc:cxnChg>
        <pc:cxnChg chg="del">
          <ac:chgData name="Stuart C Wilde MBE" userId="effe1fc91cccb1d5" providerId="LiveId" clId="{52953467-E7BB-A146-A87D-2304E7E66E6B}" dt="2022-12-23T08:13:45.826" v="29821" actId="478"/>
          <ac:cxnSpMkLst>
            <pc:docMk/>
            <pc:sldMk cId="2735931578" sldId="301"/>
            <ac:cxnSpMk id="68" creationId="{44EFAF2D-2161-89F1-6E53-3A720A10DCAE}"/>
          </ac:cxnSpMkLst>
        </pc:cxnChg>
      </pc:sldChg>
      <pc:sldChg chg="addSp delSp modSp add mod ord">
        <pc:chgData name="Stuart C Wilde MBE" userId="effe1fc91cccb1d5" providerId="LiveId" clId="{52953467-E7BB-A146-A87D-2304E7E66E6B}" dt="2023-01-02T17:05:23.927" v="32863" actId="20577"/>
        <pc:sldMkLst>
          <pc:docMk/>
          <pc:sldMk cId="1031141335" sldId="302"/>
        </pc:sldMkLst>
        <pc:spChg chg="mod">
          <ac:chgData name="Stuart C Wilde MBE" userId="effe1fc91cccb1d5" providerId="LiveId" clId="{52953467-E7BB-A146-A87D-2304E7E66E6B}" dt="2023-01-02T17:05:23.927" v="32863" actId="20577"/>
          <ac:spMkLst>
            <pc:docMk/>
            <pc:sldMk cId="1031141335" sldId="302"/>
            <ac:spMk id="29" creationId="{C5A8C257-B6E4-D850-0685-E36894744DCB}"/>
          </ac:spMkLst>
        </pc:spChg>
        <pc:picChg chg="del">
          <ac:chgData name="Stuart C Wilde MBE" userId="effe1fc91cccb1d5" providerId="LiveId" clId="{52953467-E7BB-A146-A87D-2304E7E66E6B}" dt="2022-12-23T08:38:54.311" v="29829" actId="478"/>
          <ac:picMkLst>
            <pc:docMk/>
            <pc:sldMk cId="1031141335" sldId="302"/>
            <ac:picMk id="3" creationId="{F984AC4D-9191-A67B-4DBB-E4FB5DE32EC3}"/>
          </ac:picMkLst>
        </pc:picChg>
        <pc:picChg chg="add mod">
          <ac:chgData name="Stuart C Wilde MBE" userId="effe1fc91cccb1d5" providerId="LiveId" clId="{52953467-E7BB-A146-A87D-2304E7E66E6B}" dt="2022-12-23T08:39:17.455" v="29831" actId="1076"/>
          <ac:picMkLst>
            <pc:docMk/>
            <pc:sldMk cId="1031141335" sldId="302"/>
            <ac:picMk id="5" creationId="{6A9A7221-BBDA-99D7-DF03-6C950BE20594}"/>
          </ac:picMkLst>
        </pc:picChg>
      </pc:sldChg>
      <pc:sldChg chg="addSp delSp modSp add mod">
        <pc:chgData name="Stuart C Wilde MBE" userId="effe1fc91cccb1d5" providerId="LiveId" clId="{52953467-E7BB-A146-A87D-2304E7E66E6B}" dt="2023-01-02T17:06:20.132" v="32871" actId="20577"/>
        <pc:sldMkLst>
          <pc:docMk/>
          <pc:sldMk cId="1616907429" sldId="303"/>
        </pc:sldMkLst>
        <pc:spChg chg="mod">
          <ac:chgData name="Stuart C Wilde MBE" userId="effe1fc91cccb1d5" providerId="LiveId" clId="{52953467-E7BB-A146-A87D-2304E7E66E6B}" dt="2023-01-02T17:06:20.132" v="32871" actId="20577"/>
          <ac:spMkLst>
            <pc:docMk/>
            <pc:sldMk cId="1616907429" sldId="303"/>
            <ac:spMk id="29" creationId="{C5A8C257-B6E4-D850-0685-E36894744DCB}"/>
          </ac:spMkLst>
        </pc:spChg>
        <pc:picChg chg="add del mod">
          <ac:chgData name="Stuart C Wilde MBE" userId="effe1fc91cccb1d5" providerId="LiveId" clId="{52953467-E7BB-A146-A87D-2304E7E66E6B}" dt="2022-12-23T16:01:11.677" v="29848" actId="478"/>
          <ac:picMkLst>
            <pc:docMk/>
            <pc:sldMk cId="1616907429" sldId="303"/>
            <ac:picMk id="2" creationId="{80BFEAB5-3A1A-5CCC-A95B-CAFB75C2A277}"/>
          </ac:picMkLst>
        </pc:picChg>
        <pc:picChg chg="add del mod">
          <ac:chgData name="Stuart C Wilde MBE" userId="effe1fc91cccb1d5" providerId="LiveId" clId="{52953467-E7BB-A146-A87D-2304E7E66E6B}" dt="2022-12-24T05:28:18.488" v="29852" actId="478"/>
          <ac:picMkLst>
            <pc:docMk/>
            <pc:sldMk cId="1616907429" sldId="303"/>
            <ac:picMk id="2" creationId="{E7C929E8-E40A-6B8C-B375-5CB6B0562821}"/>
          </ac:picMkLst>
        </pc:picChg>
        <pc:picChg chg="add del mod">
          <ac:chgData name="Stuart C Wilde MBE" userId="effe1fc91cccb1d5" providerId="LiveId" clId="{52953467-E7BB-A146-A87D-2304E7E66E6B}" dt="2023-01-02T16:20:52.150" v="32736" actId="478"/>
          <ac:picMkLst>
            <pc:docMk/>
            <pc:sldMk cId="1616907429" sldId="303"/>
            <ac:picMk id="3" creationId="{6CAA196A-2F96-645C-6D82-0A0A0AFC2BBB}"/>
          </ac:picMkLst>
        </pc:picChg>
        <pc:picChg chg="add del mod">
          <ac:chgData name="Stuart C Wilde MBE" userId="effe1fc91cccb1d5" providerId="LiveId" clId="{52953467-E7BB-A146-A87D-2304E7E66E6B}" dt="2022-12-31T11:34:58.022" v="30207" actId="478"/>
          <ac:picMkLst>
            <pc:docMk/>
            <pc:sldMk cId="1616907429" sldId="303"/>
            <ac:picMk id="3" creationId="{713747B2-76F6-46CD-B5C3-549EA38C19E1}"/>
          </ac:picMkLst>
        </pc:picChg>
        <pc:picChg chg="add del mod">
          <ac:chgData name="Stuart C Wilde MBE" userId="effe1fc91cccb1d5" providerId="LiveId" clId="{52953467-E7BB-A146-A87D-2304E7E66E6B}" dt="2022-12-24T05:22:44.206" v="29850" actId="478"/>
          <ac:picMkLst>
            <pc:docMk/>
            <pc:sldMk cId="1616907429" sldId="303"/>
            <ac:picMk id="3" creationId="{E102DF30-CB00-38EA-93BF-268928D3C519}"/>
          </ac:picMkLst>
        </pc:picChg>
        <pc:picChg chg="add del mod">
          <ac:chgData name="Stuart C Wilde MBE" userId="effe1fc91cccb1d5" providerId="LiveId" clId="{52953467-E7BB-A146-A87D-2304E7E66E6B}" dt="2023-01-02T16:21:26.567" v="32743" actId="478"/>
          <ac:picMkLst>
            <pc:docMk/>
            <pc:sldMk cId="1616907429" sldId="303"/>
            <ac:picMk id="5" creationId="{26E28E9A-5766-B01C-C0A6-847D9FD05844}"/>
          </ac:picMkLst>
        </pc:picChg>
        <pc:picChg chg="del">
          <ac:chgData name="Stuart C Wilde MBE" userId="effe1fc91cccb1d5" providerId="LiveId" clId="{52953467-E7BB-A146-A87D-2304E7E66E6B}" dt="2022-12-23T15:57:37.891" v="29846" actId="478"/>
          <ac:picMkLst>
            <pc:docMk/>
            <pc:sldMk cId="1616907429" sldId="303"/>
            <ac:picMk id="5" creationId="{6A9A7221-BBDA-99D7-DF03-6C950BE20594}"/>
          </ac:picMkLst>
        </pc:picChg>
        <pc:picChg chg="add del mod">
          <ac:chgData name="Stuart C Wilde MBE" userId="effe1fc91cccb1d5" providerId="LiveId" clId="{52953467-E7BB-A146-A87D-2304E7E66E6B}" dt="2022-12-31T11:30:30.520" v="30202" actId="478"/>
          <ac:picMkLst>
            <pc:docMk/>
            <pc:sldMk cId="1616907429" sldId="303"/>
            <ac:picMk id="5" creationId="{ED298812-6A2E-7727-030D-48CBDFBEF919}"/>
          </ac:picMkLst>
        </pc:picChg>
        <pc:picChg chg="add mod">
          <ac:chgData name="Stuart C Wilde MBE" userId="effe1fc91cccb1d5" providerId="LiveId" clId="{52953467-E7BB-A146-A87D-2304E7E66E6B}" dt="2023-01-02T16:22:39.069" v="32749" actId="1582"/>
          <ac:picMkLst>
            <pc:docMk/>
            <pc:sldMk cId="1616907429" sldId="303"/>
            <ac:picMk id="7" creationId="{077CF5C8-9633-6AB3-52F7-EDE4F3E93419}"/>
          </ac:picMkLst>
        </pc:picChg>
        <pc:picChg chg="add del mod">
          <ac:chgData name="Stuart C Wilde MBE" userId="effe1fc91cccb1d5" providerId="LiveId" clId="{52953467-E7BB-A146-A87D-2304E7E66E6B}" dt="2022-12-31T11:35:13.429" v="30212" actId="478"/>
          <ac:picMkLst>
            <pc:docMk/>
            <pc:sldMk cId="1616907429" sldId="303"/>
            <ac:picMk id="7" creationId="{8D9B9719-77BD-7434-6A96-F79689246E49}"/>
          </ac:picMkLst>
        </pc:picChg>
        <pc:picChg chg="add del mod">
          <ac:chgData name="Stuart C Wilde MBE" userId="effe1fc91cccb1d5" providerId="LiveId" clId="{52953467-E7BB-A146-A87D-2304E7E66E6B}" dt="2023-01-01T11:33:00.779" v="30819" actId="478"/>
          <ac:picMkLst>
            <pc:docMk/>
            <pc:sldMk cId="1616907429" sldId="303"/>
            <ac:picMk id="13" creationId="{52122CA2-9CB7-D8C0-ED62-582C3EFA98A3}"/>
          </ac:picMkLst>
        </pc:picChg>
      </pc:sldChg>
      <pc:sldChg chg="addSp delSp modSp add del mod">
        <pc:chgData name="Stuart C Wilde MBE" userId="effe1fc91cccb1d5" providerId="LiveId" clId="{52953467-E7BB-A146-A87D-2304E7E66E6B}" dt="2023-01-02T16:18:29.292" v="32735" actId="2696"/>
        <pc:sldMkLst>
          <pc:docMk/>
          <pc:sldMk cId="1750696773" sldId="304"/>
        </pc:sldMkLst>
        <pc:spChg chg="add mod">
          <ac:chgData name="Stuart C Wilde MBE" userId="effe1fc91cccb1d5" providerId="LiveId" clId="{52953467-E7BB-A146-A87D-2304E7E66E6B}" dt="2023-01-01T11:37:04.474" v="30877" actId="1038"/>
          <ac:spMkLst>
            <pc:docMk/>
            <pc:sldMk cId="1750696773" sldId="304"/>
            <ac:spMk id="19" creationId="{FCB4B782-B027-6E05-F7B0-3346A18FBD44}"/>
          </ac:spMkLst>
        </pc:spChg>
        <pc:spChg chg="add mod">
          <ac:chgData name="Stuart C Wilde MBE" userId="effe1fc91cccb1d5" providerId="LiveId" clId="{52953467-E7BB-A146-A87D-2304E7E66E6B}" dt="2023-01-01T11:37:08.031" v="30878" actId="1036"/>
          <ac:spMkLst>
            <pc:docMk/>
            <pc:sldMk cId="1750696773" sldId="304"/>
            <ac:spMk id="20" creationId="{74BEB3B4-0A05-876F-5BC0-24EFB12DFFA4}"/>
          </ac:spMkLst>
        </pc:spChg>
        <pc:spChg chg="add mod">
          <ac:chgData name="Stuart C Wilde MBE" userId="effe1fc91cccb1d5" providerId="LiveId" clId="{52953467-E7BB-A146-A87D-2304E7E66E6B}" dt="2023-01-01T11:36:56.714" v="30873" actId="1037"/>
          <ac:spMkLst>
            <pc:docMk/>
            <pc:sldMk cId="1750696773" sldId="304"/>
            <ac:spMk id="21" creationId="{C8E38493-C1A2-2C57-2A34-A6F3CA6FDE64}"/>
          </ac:spMkLst>
        </pc:spChg>
        <pc:picChg chg="add mod">
          <ac:chgData name="Stuart C Wilde MBE" userId="effe1fc91cccb1d5" providerId="LiveId" clId="{52953467-E7BB-A146-A87D-2304E7E66E6B}" dt="2023-01-01T11:36:34.494" v="30859" actId="465"/>
          <ac:picMkLst>
            <pc:docMk/>
            <pc:sldMk cId="1750696773" sldId="304"/>
            <ac:picMk id="3" creationId="{A91E8D39-BD41-1149-CB2A-D4088F48CB73}"/>
          </ac:picMkLst>
        </pc:picChg>
        <pc:picChg chg="add del mod">
          <ac:chgData name="Stuart C Wilde MBE" userId="effe1fc91cccb1d5" providerId="LiveId" clId="{52953467-E7BB-A146-A87D-2304E7E66E6B}" dt="2022-12-24T05:59:53.206" v="29905" actId="478"/>
          <ac:picMkLst>
            <pc:docMk/>
            <pc:sldMk cId="1750696773" sldId="304"/>
            <ac:picMk id="3" creationId="{E470F08B-0D34-DECC-8DA1-1D415E6495B6}"/>
          </ac:picMkLst>
        </pc:picChg>
        <pc:picChg chg="del">
          <ac:chgData name="Stuart C Wilde MBE" userId="effe1fc91cccb1d5" providerId="LiveId" clId="{52953467-E7BB-A146-A87D-2304E7E66E6B}" dt="2022-12-24T05:56:40.474" v="29863" actId="478"/>
          <ac:picMkLst>
            <pc:docMk/>
            <pc:sldMk cId="1750696773" sldId="304"/>
            <ac:picMk id="5" creationId="{ED298812-6A2E-7727-030D-48CBDFBEF919}"/>
          </ac:picMkLst>
        </pc:picChg>
        <pc:picChg chg="add mod">
          <ac:chgData name="Stuart C Wilde MBE" userId="effe1fc91cccb1d5" providerId="LiveId" clId="{52953467-E7BB-A146-A87D-2304E7E66E6B}" dt="2023-01-01T11:36:34.494" v="30859" actId="465"/>
          <ac:picMkLst>
            <pc:docMk/>
            <pc:sldMk cId="1750696773" sldId="304"/>
            <ac:picMk id="6" creationId="{B6207926-6E08-A6FB-63B3-07330D0B90EA}"/>
          </ac:picMkLst>
        </pc:picChg>
        <pc:picChg chg="add del mod">
          <ac:chgData name="Stuart C Wilde MBE" userId="effe1fc91cccb1d5" providerId="LiveId" clId="{52953467-E7BB-A146-A87D-2304E7E66E6B}" dt="2022-12-24T05:59:53.609" v="29906" actId="478"/>
          <ac:picMkLst>
            <pc:docMk/>
            <pc:sldMk cId="1750696773" sldId="304"/>
            <ac:picMk id="7" creationId="{A47878EF-D464-B9AF-3900-367CE777DAB3}"/>
          </ac:picMkLst>
        </pc:picChg>
        <pc:picChg chg="add mod">
          <ac:chgData name="Stuart C Wilde MBE" userId="effe1fc91cccb1d5" providerId="LiveId" clId="{52953467-E7BB-A146-A87D-2304E7E66E6B}" dt="2023-01-01T11:36:34.494" v="30859" actId="465"/>
          <ac:picMkLst>
            <pc:docMk/>
            <pc:sldMk cId="1750696773" sldId="304"/>
            <ac:picMk id="12" creationId="{15113B6D-9C53-FC13-3FF5-D7E7E6D448D0}"/>
          </ac:picMkLst>
        </pc:picChg>
        <pc:picChg chg="add del mod">
          <ac:chgData name="Stuart C Wilde MBE" userId="effe1fc91cccb1d5" providerId="LiveId" clId="{52953467-E7BB-A146-A87D-2304E7E66E6B}" dt="2022-12-31T11:23:14.518" v="30108" actId="478"/>
          <ac:picMkLst>
            <pc:docMk/>
            <pc:sldMk cId="1750696773" sldId="304"/>
            <ac:picMk id="13" creationId="{AACE9106-979A-8324-4A3C-C6BF3F7619B5}"/>
          </ac:picMkLst>
        </pc:picChg>
        <pc:picChg chg="add del mod">
          <ac:chgData name="Stuart C Wilde MBE" userId="effe1fc91cccb1d5" providerId="LiveId" clId="{52953467-E7BB-A146-A87D-2304E7E66E6B}" dt="2022-12-31T11:23:14.518" v="30108" actId="478"/>
          <ac:picMkLst>
            <pc:docMk/>
            <pc:sldMk cId="1750696773" sldId="304"/>
            <ac:picMk id="16" creationId="{3CD628C9-4DDA-2CA2-C87D-F807FB3CE343}"/>
          </ac:picMkLst>
        </pc:picChg>
        <pc:picChg chg="add del mod">
          <ac:chgData name="Stuart C Wilde MBE" userId="effe1fc91cccb1d5" providerId="LiveId" clId="{52953467-E7BB-A146-A87D-2304E7E66E6B}" dt="2022-12-31T11:23:14.518" v="30108" actId="478"/>
          <ac:picMkLst>
            <pc:docMk/>
            <pc:sldMk cId="1750696773" sldId="304"/>
            <ac:picMk id="18" creationId="{96DCD490-7CC3-0646-D0C6-5A3A610FFEF5}"/>
          </ac:picMkLst>
        </pc:picChg>
      </pc:sldChg>
      <pc:sldChg chg="addSp delSp modSp add mod ord">
        <pc:chgData name="Stuart C Wilde MBE" userId="effe1fc91cccb1d5" providerId="LiveId" clId="{52953467-E7BB-A146-A87D-2304E7E66E6B}" dt="2023-01-03T10:54:24.873" v="34637" actId="1038"/>
        <pc:sldMkLst>
          <pc:docMk/>
          <pc:sldMk cId="1715259287" sldId="305"/>
        </pc:sldMkLst>
        <pc:spChg chg="add del mod">
          <ac:chgData name="Stuart C Wilde MBE" userId="effe1fc91cccb1d5" providerId="LiveId" clId="{52953467-E7BB-A146-A87D-2304E7E66E6B}" dt="2023-01-01T19:53:10.387" v="31754" actId="478"/>
          <ac:spMkLst>
            <pc:docMk/>
            <pc:sldMk cId="1715259287" sldId="305"/>
            <ac:spMk id="2" creationId="{CEAD27E8-C735-808E-8C16-B5C3C90B0462}"/>
          </ac:spMkLst>
        </pc:spChg>
        <pc:spChg chg="add del mod">
          <ac:chgData name="Stuart C Wilde MBE" userId="effe1fc91cccb1d5" providerId="LiveId" clId="{52953467-E7BB-A146-A87D-2304E7E66E6B}" dt="2023-01-01T19:46:29.056" v="31692" actId="478"/>
          <ac:spMkLst>
            <pc:docMk/>
            <pc:sldMk cId="1715259287" sldId="305"/>
            <ac:spMk id="5" creationId="{DEBC0338-4F75-37A4-1CB9-87C5FCE47035}"/>
          </ac:spMkLst>
        </pc:spChg>
        <pc:spChg chg="add mod">
          <ac:chgData name="Stuart C Wilde MBE" userId="effe1fc91cccb1d5" providerId="LiveId" clId="{52953467-E7BB-A146-A87D-2304E7E66E6B}" dt="2023-01-03T10:54:24.873" v="34637" actId="1038"/>
          <ac:spMkLst>
            <pc:docMk/>
            <pc:sldMk cId="1715259287" sldId="305"/>
            <ac:spMk id="7" creationId="{AB9F1984-8564-07BD-BDCA-07341B501D7C}"/>
          </ac:spMkLst>
        </pc:spChg>
        <pc:spChg chg="add mod">
          <ac:chgData name="Stuart C Wilde MBE" userId="effe1fc91cccb1d5" providerId="LiveId" clId="{52953467-E7BB-A146-A87D-2304E7E66E6B}" dt="2023-01-03T10:54:24.873" v="34637" actId="1038"/>
          <ac:spMkLst>
            <pc:docMk/>
            <pc:sldMk cId="1715259287" sldId="305"/>
            <ac:spMk id="13" creationId="{82A13771-ABD9-942D-F473-DB4587226046}"/>
          </ac:spMkLst>
        </pc:spChg>
        <pc:spChg chg="add mod">
          <ac:chgData name="Stuart C Wilde MBE" userId="effe1fc91cccb1d5" providerId="LiveId" clId="{52953467-E7BB-A146-A87D-2304E7E66E6B}" dt="2023-01-03T10:54:24.873" v="34637" actId="1038"/>
          <ac:spMkLst>
            <pc:docMk/>
            <pc:sldMk cId="1715259287" sldId="305"/>
            <ac:spMk id="16" creationId="{6C911A5D-B79E-B00E-D8E5-B1AE9DFB59F8}"/>
          </ac:spMkLst>
        </pc:spChg>
        <pc:spChg chg="add mod">
          <ac:chgData name="Stuart C Wilde MBE" userId="effe1fc91cccb1d5" providerId="LiveId" clId="{52953467-E7BB-A146-A87D-2304E7E66E6B}" dt="2023-01-03T10:54:24.873" v="34637" actId="1038"/>
          <ac:spMkLst>
            <pc:docMk/>
            <pc:sldMk cId="1715259287" sldId="305"/>
            <ac:spMk id="17" creationId="{C56E6D60-6965-C9B0-B9A1-62F013EA7806}"/>
          </ac:spMkLst>
        </pc:spChg>
        <pc:spChg chg="add mod">
          <ac:chgData name="Stuart C Wilde MBE" userId="effe1fc91cccb1d5" providerId="LiveId" clId="{52953467-E7BB-A146-A87D-2304E7E66E6B}" dt="2023-01-03T10:54:24.873" v="34637" actId="1038"/>
          <ac:spMkLst>
            <pc:docMk/>
            <pc:sldMk cId="1715259287" sldId="305"/>
            <ac:spMk id="18" creationId="{6988B989-C11D-F9B0-4999-EA4CFEBCAA32}"/>
          </ac:spMkLst>
        </pc:spChg>
        <pc:spChg chg="add mod">
          <ac:chgData name="Stuart C Wilde MBE" userId="effe1fc91cccb1d5" providerId="LiveId" clId="{52953467-E7BB-A146-A87D-2304E7E66E6B}" dt="2023-01-03T10:54:24.873" v="34637" actId="1038"/>
          <ac:spMkLst>
            <pc:docMk/>
            <pc:sldMk cId="1715259287" sldId="305"/>
            <ac:spMk id="19" creationId="{CD3A5A2D-A054-5F27-F0E7-24CEE7A72D2D}"/>
          </ac:spMkLst>
        </pc:spChg>
        <pc:spChg chg="add mod">
          <ac:chgData name="Stuart C Wilde MBE" userId="effe1fc91cccb1d5" providerId="LiveId" clId="{52953467-E7BB-A146-A87D-2304E7E66E6B}" dt="2023-01-03T10:54:24.873" v="34637" actId="1038"/>
          <ac:spMkLst>
            <pc:docMk/>
            <pc:sldMk cId="1715259287" sldId="305"/>
            <ac:spMk id="20" creationId="{54527D33-4F3C-AA43-BA75-566D4891B9FA}"/>
          </ac:spMkLst>
        </pc:spChg>
        <pc:spChg chg="add mod">
          <ac:chgData name="Stuart C Wilde MBE" userId="effe1fc91cccb1d5" providerId="LiveId" clId="{52953467-E7BB-A146-A87D-2304E7E66E6B}" dt="2023-01-03T10:54:24.873" v="34637" actId="1038"/>
          <ac:spMkLst>
            <pc:docMk/>
            <pc:sldMk cId="1715259287" sldId="305"/>
            <ac:spMk id="21" creationId="{024B71D7-610F-5C6D-8D12-C6FE7A402EB8}"/>
          </ac:spMkLst>
        </pc:spChg>
        <pc:spChg chg="mod">
          <ac:chgData name="Stuart C Wilde MBE" userId="effe1fc91cccb1d5" providerId="LiveId" clId="{52953467-E7BB-A146-A87D-2304E7E66E6B}" dt="2023-01-02T17:06:36.265" v="32875" actId="20577"/>
          <ac:spMkLst>
            <pc:docMk/>
            <pc:sldMk cId="1715259287" sldId="305"/>
            <ac:spMk id="29" creationId="{C5A8C257-B6E4-D850-0685-E36894744DCB}"/>
          </ac:spMkLst>
        </pc:spChg>
        <pc:picChg chg="add mod">
          <ac:chgData name="Stuart C Wilde MBE" userId="effe1fc91cccb1d5" providerId="LiveId" clId="{52953467-E7BB-A146-A87D-2304E7E66E6B}" dt="2023-01-03T10:54:24.873" v="34637" actId="1038"/>
          <ac:picMkLst>
            <pc:docMk/>
            <pc:sldMk cId="1715259287" sldId="305"/>
            <ac:picMk id="3" creationId="{572D57E0-5BA7-4AE9-98C8-F7FFAA558B4C}"/>
          </ac:picMkLst>
        </pc:picChg>
        <pc:picChg chg="del mod">
          <ac:chgData name="Stuart C Wilde MBE" userId="effe1fc91cccb1d5" providerId="LiveId" clId="{52953467-E7BB-A146-A87D-2304E7E66E6B}" dt="2022-12-31T11:15:16.497" v="30035" actId="478"/>
          <ac:picMkLst>
            <pc:docMk/>
            <pc:sldMk cId="1715259287" sldId="305"/>
            <ac:picMk id="3" creationId="{E470F08B-0D34-DECC-8DA1-1D415E6495B6}"/>
          </ac:picMkLst>
        </pc:picChg>
        <pc:picChg chg="add del mod">
          <ac:chgData name="Stuart C Wilde MBE" userId="effe1fc91cccb1d5" providerId="LiveId" clId="{52953467-E7BB-A146-A87D-2304E7E66E6B}" dt="2023-01-02T16:25:38.767" v="32767" actId="478"/>
          <ac:picMkLst>
            <pc:docMk/>
            <pc:sldMk cId="1715259287" sldId="305"/>
            <ac:picMk id="6" creationId="{1423D5E1-34E1-386A-6981-C1F852E7E0C4}"/>
          </ac:picMkLst>
        </pc:picChg>
        <pc:picChg chg="del mod">
          <ac:chgData name="Stuart C Wilde MBE" userId="effe1fc91cccb1d5" providerId="LiveId" clId="{52953467-E7BB-A146-A87D-2304E7E66E6B}" dt="2022-12-31T11:15:17.181" v="30036" actId="478"/>
          <ac:picMkLst>
            <pc:docMk/>
            <pc:sldMk cId="1715259287" sldId="305"/>
            <ac:picMk id="7" creationId="{A47878EF-D464-B9AF-3900-367CE777DAB3}"/>
          </ac:picMkLst>
        </pc:picChg>
        <pc:picChg chg="add del mod">
          <ac:chgData name="Stuart C Wilde MBE" userId="effe1fc91cccb1d5" providerId="LiveId" clId="{52953467-E7BB-A146-A87D-2304E7E66E6B}" dt="2023-01-01T19:46:24.805" v="31691" actId="478"/>
          <ac:picMkLst>
            <pc:docMk/>
            <pc:sldMk cId="1715259287" sldId="305"/>
            <ac:picMk id="12" creationId="{4E91D6FA-A4E9-B34E-FBE7-9DA0E1C91C5E}"/>
          </ac:picMkLst>
        </pc:picChg>
        <pc:picChg chg="del">
          <ac:chgData name="Stuart C Wilde MBE" userId="effe1fc91cccb1d5" providerId="LiveId" clId="{52953467-E7BB-A146-A87D-2304E7E66E6B}" dt="2022-12-24T06:00:49.322" v="29919" actId="478"/>
          <ac:picMkLst>
            <pc:docMk/>
            <pc:sldMk cId="1715259287" sldId="305"/>
            <ac:picMk id="13" creationId="{AACE9106-979A-8324-4A3C-C6BF3F7619B5}"/>
          </ac:picMkLst>
        </pc:picChg>
        <pc:picChg chg="add del mod">
          <ac:chgData name="Stuart C Wilde MBE" userId="effe1fc91cccb1d5" providerId="LiveId" clId="{52953467-E7BB-A146-A87D-2304E7E66E6B}" dt="2023-01-01T19:46:23.861" v="31690" actId="478"/>
          <ac:picMkLst>
            <pc:docMk/>
            <pc:sldMk cId="1715259287" sldId="305"/>
            <ac:picMk id="15" creationId="{FB7D9F32-4DEE-30F7-5349-E5EA47099F23}"/>
          </ac:picMkLst>
        </pc:picChg>
        <pc:picChg chg="del">
          <ac:chgData name="Stuart C Wilde MBE" userId="effe1fc91cccb1d5" providerId="LiveId" clId="{52953467-E7BB-A146-A87D-2304E7E66E6B}" dt="2022-12-24T06:00:48.660" v="29918" actId="478"/>
          <ac:picMkLst>
            <pc:docMk/>
            <pc:sldMk cId="1715259287" sldId="305"/>
            <ac:picMk id="16" creationId="{3CD628C9-4DDA-2CA2-C87D-F807FB3CE343}"/>
          </ac:picMkLst>
        </pc:picChg>
        <pc:picChg chg="del">
          <ac:chgData name="Stuart C Wilde MBE" userId="effe1fc91cccb1d5" providerId="LiveId" clId="{52953467-E7BB-A146-A87D-2304E7E66E6B}" dt="2022-12-24T06:00:48.333" v="29917" actId="478"/>
          <ac:picMkLst>
            <pc:docMk/>
            <pc:sldMk cId="1715259287" sldId="305"/>
            <ac:picMk id="18" creationId="{96DCD490-7CC3-0646-D0C6-5A3A610FFEF5}"/>
          </ac:picMkLst>
        </pc:picChg>
        <pc:cxnChg chg="add mod">
          <ac:chgData name="Stuart C Wilde MBE" userId="effe1fc91cccb1d5" providerId="LiveId" clId="{52953467-E7BB-A146-A87D-2304E7E66E6B}" dt="2023-01-03T10:54:24.873" v="34637" actId="1038"/>
          <ac:cxnSpMkLst>
            <pc:docMk/>
            <pc:sldMk cId="1715259287" sldId="305"/>
            <ac:cxnSpMk id="22" creationId="{9E51254B-3761-0561-40AE-FF52EEEC0EEB}"/>
          </ac:cxnSpMkLst>
        </pc:cxnChg>
        <pc:cxnChg chg="add mod">
          <ac:chgData name="Stuart C Wilde MBE" userId="effe1fc91cccb1d5" providerId="LiveId" clId="{52953467-E7BB-A146-A87D-2304E7E66E6B}" dt="2023-01-03T10:54:24.873" v="34637" actId="1038"/>
          <ac:cxnSpMkLst>
            <pc:docMk/>
            <pc:sldMk cId="1715259287" sldId="305"/>
            <ac:cxnSpMk id="23" creationId="{DF11ADB4-697F-D144-4667-87566FA9D767}"/>
          </ac:cxnSpMkLst>
        </pc:cxnChg>
        <pc:cxnChg chg="add mod">
          <ac:chgData name="Stuart C Wilde MBE" userId="effe1fc91cccb1d5" providerId="LiveId" clId="{52953467-E7BB-A146-A87D-2304E7E66E6B}" dt="2023-01-03T10:54:24.873" v="34637" actId="1038"/>
          <ac:cxnSpMkLst>
            <pc:docMk/>
            <pc:sldMk cId="1715259287" sldId="305"/>
            <ac:cxnSpMk id="24" creationId="{90F05548-EC6B-EBE0-C789-81DAE835C60E}"/>
          </ac:cxnSpMkLst>
        </pc:cxnChg>
        <pc:cxnChg chg="add mod">
          <ac:chgData name="Stuart C Wilde MBE" userId="effe1fc91cccb1d5" providerId="LiveId" clId="{52953467-E7BB-A146-A87D-2304E7E66E6B}" dt="2023-01-03T10:54:24.873" v="34637" actId="1038"/>
          <ac:cxnSpMkLst>
            <pc:docMk/>
            <pc:sldMk cId="1715259287" sldId="305"/>
            <ac:cxnSpMk id="26" creationId="{D4F89BBD-0659-BD95-4B77-9DAFCC07BDC6}"/>
          </ac:cxnSpMkLst>
        </pc:cxnChg>
      </pc:sldChg>
      <pc:sldChg chg="addSp delSp modSp add mod">
        <pc:chgData name="Stuart C Wilde MBE" userId="effe1fc91cccb1d5" providerId="LiveId" clId="{52953467-E7BB-A146-A87D-2304E7E66E6B}" dt="2023-01-05T15:58:32.590" v="35788" actId="478"/>
        <pc:sldMkLst>
          <pc:docMk/>
          <pc:sldMk cId="1197880752" sldId="306"/>
        </pc:sldMkLst>
        <pc:spChg chg="add del mod">
          <ac:chgData name="Stuart C Wilde MBE" userId="effe1fc91cccb1d5" providerId="LiveId" clId="{52953467-E7BB-A146-A87D-2304E7E66E6B}" dt="2023-01-05T14:10:35.686" v="35737" actId="478"/>
          <ac:spMkLst>
            <pc:docMk/>
            <pc:sldMk cId="1197880752" sldId="306"/>
            <ac:spMk id="2" creationId="{C40D7AA4-3FB3-125C-20CC-C92C4AB100A6}"/>
          </ac:spMkLst>
        </pc:spChg>
        <pc:spChg chg="del">
          <ac:chgData name="Stuart C Wilde MBE" userId="effe1fc91cccb1d5" providerId="LiveId" clId="{52953467-E7BB-A146-A87D-2304E7E66E6B}" dt="2023-01-02T17:12:55.113" v="32890" actId="478"/>
          <ac:spMkLst>
            <pc:docMk/>
            <pc:sldMk cId="1197880752" sldId="306"/>
            <ac:spMk id="4" creationId="{60735DC8-A105-4BD0-A57F-2FFC38AECE84}"/>
          </ac:spMkLst>
        </pc:spChg>
        <pc:spChg chg="add del mod">
          <ac:chgData name="Stuart C Wilde MBE" userId="effe1fc91cccb1d5" providerId="LiveId" clId="{52953467-E7BB-A146-A87D-2304E7E66E6B}" dt="2023-01-05T15:58:32.590" v="35788" actId="478"/>
          <ac:spMkLst>
            <pc:docMk/>
            <pc:sldMk cId="1197880752" sldId="306"/>
            <ac:spMk id="12" creationId="{2BB936D9-A6AF-35F0-7416-6BC2F5B0D005}"/>
          </ac:spMkLst>
        </pc:spChg>
        <pc:spChg chg="del">
          <ac:chgData name="Stuart C Wilde MBE" userId="effe1fc91cccb1d5" providerId="LiveId" clId="{52953467-E7BB-A146-A87D-2304E7E66E6B}" dt="2023-01-02T17:12:55.113" v="32890" actId="478"/>
          <ac:spMkLst>
            <pc:docMk/>
            <pc:sldMk cId="1197880752" sldId="306"/>
            <ac:spMk id="14" creationId="{8F43C2BE-FC11-4556-86F2-8EE2FBBF10D2}"/>
          </ac:spMkLst>
        </pc:spChg>
        <pc:spChg chg="del">
          <ac:chgData name="Stuart C Wilde MBE" userId="effe1fc91cccb1d5" providerId="LiveId" clId="{52953467-E7BB-A146-A87D-2304E7E66E6B}" dt="2022-12-31T16:53:01.594" v="30238" actId="478"/>
          <ac:spMkLst>
            <pc:docMk/>
            <pc:sldMk cId="1197880752" sldId="306"/>
            <ac:spMk id="19" creationId="{FCB4B782-B027-6E05-F7B0-3346A18FBD44}"/>
          </ac:spMkLst>
        </pc:spChg>
        <pc:spChg chg="del">
          <ac:chgData name="Stuart C Wilde MBE" userId="effe1fc91cccb1d5" providerId="LiveId" clId="{52953467-E7BB-A146-A87D-2304E7E66E6B}" dt="2022-12-31T16:53:01.594" v="30238" actId="478"/>
          <ac:spMkLst>
            <pc:docMk/>
            <pc:sldMk cId="1197880752" sldId="306"/>
            <ac:spMk id="20" creationId="{74BEB3B4-0A05-876F-5BC0-24EFB12DFFA4}"/>
          </ac:spMkLst>
        </pc:spChg>
        <pc:spChg chg="del">
          <ac:chgData name="Stuart C Wilde MBE" userId="effe1fc91cccb1d5" providerId="LiveId" clId="{52953467-E7BB-A146-A87D-2304E7E66E6B}" dt="2022-12-31T16:53:01.594" v="30238" actId="478"/>
          <ac:spMkLst>
            <pc:docMk/>
            <pc:sldMk cId="1197880752" sldId="306"/>
            <ac:spMk id="21" creationId="{C8E38493-C1A2-2C57-2A34-A6F3CA6FDE64}"/>
          </ac:spMkLst>
        </pc:spChg>
        <pc:spChg chg="del">
          <ac:chgData name="Stuart C Wilde MBE" userId="effe1fc91cccb1d5" providerId="LiveId" clId="{52953467-E7BB-A146-A87D-2304E7E66E6B}" dt="2023-01-02T17:12:55.113" v="32890" actId="478"/>
          <ac:spMkLst>
            <pc:docMk/>
            <pc:sldMk cId="1197880752" sldId="306"/>
            <ac:spMk id="25" creationId="{F54BD576-CC82-43DA-A008-C28EF60A448A}"/>
          </ac:spMkLst>
        </pc:spChg>
        <pc:spChg chg="mod">
          <ac:chgData name="Stuart C Wilde MBE" userId="effe1fc91cccb1d5" providerId="LiveId" clId="{52953467-E7BB-A146-A87D-2304E7E66E6B}" dt="2023-01-03T11:27:15.093" v="35366" actId="1037"/>
          <ac:spMkLst>
            <pc:docMk/>
            <pc:sldMk cId="1197880752" sldId="306"/>
            <ac:spMk id="29" creationId="{C5A8C257-B6E4-D850-0685-E36894744DCB}"/>
          </ac:spMkLst>
        </pc:spChg>
        <pc:spChg chg="add del mod">
          <ac:chgData name="Stuart C Wilde MBE" userId="effe1fc91cccb1d5" providerId="LiveId" clId="{52953467-E7BB-A146-A87D-2304E7E66E6B}" dt="2022-12-31T17:07:17.524" v="30284" actId="478"/>
          <ac:spMkLst>
            <pc:docMk/>
            <pc:sldMk cId="1197880752" sldId="306"/>
            <ac:spMk id="36" creationId="{63263CE7-6553-CC2D-9C58-B99CF9EC3CD6}"/>
          </ac:spMkLst>
        </pc:spChg>
        <pc:spChg chg="add mod">
          <ac:chgData name="Stuart C Wilde MBE" userId="effe1fc91cccb1d5" providerId="LiveId" clId="{52953467-E7BB-A146-A87D-2304E7E66E6B}" dt="2023-01-01T19:43:47.290" v="31684" actId="1582"/>
          <ac:spMkLst>
            <pc:docMk/>
            <pc:sldMk cId="1197880752" sldId="306"/>
            <ac:spMk id="37" creationId="{3A8395CB-3928-9C37-9ABC-66956157B29D}"/>
          </ac:spMkLst>
        </pc:spChg>
        <pc:spChg chg="add mod">
          <ac:chgData name="Stuart C Wilde MBE" userId="effe1fc91cccb1d5" providerId="LiveId" clId="{52953467-E7BB-A146-A87D-2304E7E66E6B}" dt="2023-01-01T19:43:47.290" v="31684" actId="1582"/>
          <ac:spMkLst>
            <pc:docMk/>
            <pc:sldMk cId="1197880752" sldId="306"/>
            <ac:spMk id="38" creationId="{EE1F0BE6-FA4B-DD21-B9FF-2FCD2322379A}"/>
          </ac:spMkLst>
        </pc:spChg>
        <pc:spChg chg="add mod">
          <ac:chgData name="Stuart C Wilde MBE" userId="effe1fc91cccb1d5" providerId="LiveId" clId="{52953467-E7BB-A146-A87D-2304E7E66E6B}" dt="2023-01-05T14:08:00.497" v="35723" actId="1035"/>
          <ac:spMkLst>
            <pc:docMk/>
            <pc:sldMk cId="1197880752" sldId="306"/>
            <ac:spMk id="39" creationId="{15E34540-1DA0-47DB-6EF2-C81CE801F4B9}"/>
          </ac:spMkLst>
        </pc:spChg>
        <pc:spChg chg="add mod">
          <ac:chgData name="Stuart C Wilde MBE" userId="effe1fc91cccb1d5" providerId="LiveId" clId="{52953467-E7BB-A146-A87D-2304E7E66E6B}" dt="2023-01-01T19:43:47.290" v="31684" actId="1582"/>
          <ac:spMkLst>
            <pc:docMk/>
            <pc:sldMk cId="1197880752" sldId="306"/>
            <ac:spMk id="40" creationId="{D98DCDA8-29FD-5469-D313-2EF240A3826B}"/>
          </ac:spMkLst>
        </pc:spChg>
        <pc:picChg chg="del">
          <ac:chgData name="Stuart C Wilde MBE" userId="effe1fc91cccb1d5" providerId="LiveId" clId="{52953467-E7BB-A146-A87D-2304E7E66E6B}" dt="2022-12-31T16:53:01.594" v="30238" actId="478"/>
          <ac:picMkLst>
            <pc:docMk/>
            <pc:sldMk cId="1197880752" sldId="306"/>
            <ac:picMk id="3" creationId="{A91E8D39-BD41-1149-CB2A-D4088F48CB73}"/>
          </ac:picMkLst>
        </pc:picChg>
        <pc:picChg chg="add del mod">
          <ac:chgData name="Stuart C Wilde MBE" userId="effe1fc91cccb1d5" providerId="LiveId" clId="{52953467-E7BB-A146-A87D-2304E7E66E6B}" dt="2023-01-05T14:00:57.787" v="35627"/>
          <ac:picMkLst>
            <pc:docMk/>
            <pc:sldMk cId="1197880752" sldId="306"/>
            <ac:picMk id="4" creationId="{5F9B2BC2-FF70-5111-B326-AD9833B89E98}"/>
          </ac:picMkLst>
        </pc:picChg>
        <pc:picChg chg="add del mod">
          <ac:chgData name="Stuart C Wilde MBE" userId="effe1fc91cccb1d5" providerId="LiveId" clId="{52953467-E7BB-A146-A87D-2304E7E66E6B}" dt="2023-01-05T12:55:18.142" v="35599" actId="478"/>
          <ac:picMkLst>
            <pc:docMk/>
            <pc:sldMk cId="1197880752" sldId="306"/>
            <ac:picMk id="4" creationId="{B7CC78D3-4089-BDFE-E499-70CACC7FAEF9}"/>
          </ac:picMkLst>
        </pc:picChg>
        <pc:picChg chg="add del mod">
          <ac:chgData name="Stuart C Wilde MBE" userId="effe1fc91cccb1d5" providerId="LiveId" clId="{52953467-E7BB-A146-A87D-2304E7E66E6B}" dt="2023-01-01T11:05:07.289" v="30698" actId="478"/>
          <ac:picMkLst>
            <pc:docMk/>
            <pc:sldMk cId="1197880752" sldId="306"/>
            <ac:picMk id="5" creationId="{5E0E697E-AF9C-C59D-DBFB-8368F89E44F5}"/>
          </ac:picMkLst>
        </pc:picChg>
        <pc:picChg chg="add mod">
          <ac:chgData name="Stuart C Wilde MBE" userId="effe1fc91cccb1d5" providerId="LiveId" clId="{52953467-E7BB-A146-A87D-2304E7E66E6B}" dt="2023-01-05T14:09:12.599" v="35731" actId="465"/>
          <ac:picMkLst>
            <pc:docMk/>
            <pc:sldMk cId="1197880752" sldId="306"/>
            <ac:picMk id="5" creationId="{FFA2D8B4-D545-D18D-DA50-204D1B512E0B}"/>
          </ac:picMkLst>
        </pc:picChg>
        <pc:picChg chg="add del mod">
          <ac:chgData name="Stuart C Wilde MBE" userId="effe1fc91cccb1d5" providerId="LiveId" clId="{52953467-E7BB-A146-A87D-2304E7E66E6B}" dt="2023-01-05T14:07:21.795" v="35695" actId="478"/>
          <ac:picMkLst>
            <pc:docMk/>
            <pc:sldMk cId="1197880752" sldId="306"/>
            <ac:picMk id="6" creationId="{9E3BA853-8E0A-63FC-4F2F-98538D646CA3}"/>
          </ac:picMkLst>
        </pc:picChg>
        <pc:picChg chg="del">
          <ac:chgData name="Stuart C Wilde MBE" userId="effe1fc91cccb1d5" providerId="LiveId" clId="{52953467-E7BB-A146-A87D-2304E7E66E6B}" dt="2022-12-31T16:53:01.594" v="30238" actId="478"/>
          <ac:picMkLst>
            <pc:docMk/>
            <pc:sldMk cId="1197880752" sldId="306"/>
            <ac:picMk id="6" creationId="{B6207926-6E08-A6FB-63B3-07330D0B90EA}"/>
          </ac:picMkLst>
        </pc:picChg>
        <pc:picChg chg="add mod">
          <ac:chgData name="Stuart C Wilde MBE" userId="effe1fc91cccb1d5" providerId="LiveId" clId="{52953467-E7BB-A146-A87D-2304E7E66E6B}" dt="2023-01-05T14:09:12.599" v="35731" actId="465"/>
          <ac:picMkLst>
            <pc:docMk/>
            <pc:sldMk cId="1197880752" sldId="306"/>
            <ac:picMk id="8" creationId="{E59EA7EF-0400-77A3-E123-AA2B834C17BC}"/>
          </ac:picMkLst>
        </pc:picChg>
        <pc:picChg chg="del">
          <ac:chgData name="Stuart C Wilde MBE" userId="effe1fc91cccb1d5" providerId="LiveId" clId="{52953467-E7BB-A146-A87D-2304E7E66E6B}" dt="2022-12-31T16:53:01.594" v="30238" actId="478"/>
          <ac:picMkLst>
            <pc:docMk/>
            <pc:sldMk cId="1197880752" sldId="306"/>
            <ac:picMk id="12" creationId="{15113B6D-9C53-FC13-3FF5-D7E7E6D448D0}"/>
          </ac:picMkLst>
        </pc:picChg>
        <pc:picChg chg="add del mod">
          <ac:chgData name="Stuart C Wilde MBE" userId="effe1fc91cccb1d5" providerId="LiveId" clId="{52953467-E7BB-A146-A87D-2304E7E66E6B}" dt="2023-01-01T11:05:06.052" v="30697" actId="478"/>
          <ac:picMkLst>
            <pc:docMk/>
            <pc:sldMk cId="1197880752" sldId="306"/>
            <ac:picMk id="13" creationId="{EC352B31-2686-2EA2-B818-526EAEDC76B9}"/>
          </ac:picMkLst>
        </pc:picChg>
        <pc:picChg chg="add del mod">
          <ac:chgData name="Stuart C Wilde MBE" userId="effe1fc91cccb1d5" providerId="LiveId" clId="{52953467-E7BB-A146-A87D-2304E7E66E6B}" dt="2023-01-01T11:05:04.839" v="30696" actId="478"/>
          <ac:picMkLst>
            <pc:docMk/>
            <pc:sldMk cId="1197880752" sldId="306"/>
            <ac:picMk id="16" creationId="{EA6CA540-194B-636C-2E4A-1DD4D04C69EF}"/>
          </ac:picMkLst>
        </pc:picChg>
        <pc:picChg chg="add del mod">
          <ac:chgData name="Stuart C Wilde MBE" userId="effe1fc91cccb1d5" providerId="LiveId" clId="{52953467-E7BB-A146-A87D-2304E7E66E6B}" dt="2023-01-05T14:00:48.208" v="35625" actId="478"/>
          <ac:picMkLst>
            <pc:docMk/>
            <pc:sldMk cId="1197880752" sldId="306"/>
            <ac:picMk id="17" creationId="{29B588F2-E4DB-9903-5C12-E170CF380783}"/>
          </ac:picMkLst>
        </pc:picChg>
        <pc:picChg chg="add del mod">
          <ac:chgData name="Stuart C Wilde MBE" userId="effe1fc91cccb1d5" providerId="LiveId" clId="{52953467-E7BB-A146-A87D-2304E7E66E6B}" dt="2023-01-01T11:05:03.411" v="30695" actId="478"/>
          <ac:picMkLst>
            <pc:docMk/>
            <pc:sldMk cId="1197880752" sldId="306"/>
            <ac:picMk id="18" creationId="{F21EB444-3842-F023-AA37-50ECA91D27C7}"/>
          </ac:picMkLst>
        </pc:picChg>
        <pc:picChg chg="add mod">
          <ac:chgData name="Stuart C Wilde MBE" userId="effe1fc91cccb1d5" providerId="LiveId" clId="{52953467-E7BB-A146-A87D-2304E7E66E6B}" dt="2023-01-05T14:09:12.599" v="35731" actId="465"/>
          <ac:picMkLst>
            <pc:docMk/>
            <pc:sldMk cId="1197880752" sldId="306"/>
            <ac:picMk id="20" creationId="{04A977DD-D3AD-61BF-74DC-C6DAADCFDDD9}"/>
          </ac:picMkLst>
        </pc:picChg>
        <pc:picChg chg="add mod">
          <ac:chgData name="Stuart C Wilde MBE" userId="effe1fc91cccb1d5" providerId="LiveId" clId="{52953467-E7BB-A146-A87D-2304E7E66E6B}" dt="2023-01-05T14:09:12.599" v="35731" actId="465"/>
          <ac:picMkLst>
            <pc:docMk/>
            <pc:sldMk cId="1197880752" sldId="306"/>
            <ac:picMk id="22" creationId="{843CA334-FA5D-9318-8C77-D487C58C7231}"/>
          </ac:picMkLst>
        </pc:picChg>
        <pc:picChg chg="add del mod">
          <ac:chgData name="Stuart C Wilde MBE" userId="effe1fc91cccb1d5" providerId="LiveId" clId="{52953467-E7BB-A146-A87D-2304E7E66E6B}" dt="2023-01-01T11:13:00.980" v="30753" actId="478"/>
          <ac:picMkLst>
            <pc:docMk/>
            <pc:sldMk cId="1197880752" sldId="306"/>
            <ac:picMk id="23" creationId="{00C167E5-75F9-7865-FFF4-B541ED6347A5}"/>
          </ac:picMkLst>
        </pc:picChg>
        <pc:picChg chg="add del mod">
          <ac:chgData name="Stuart C Wilde MBE" userId="effe1fc91cccb1d5" providerId="LiveId" clId="{52953467-E7BB-A146-A87D-2304E7E66E6B}" dt="2023-01-01T11:13:37.498" v="30771" actId="478"/>
          <ac:picMkLst>
            <pc:docMk/>
            <pc:sldMk cId="1197880752" sldId="306"/>
            <ac:picMk id="24" creationId="{AA39F460-CAC9-0481-93AC-BFF9BFC67EB1}"/>
          </ac:picMkLst>
        </pc:picChg>
        <pc:cxnChg chg="add mod">
          <ac:chgData name="Stuart C Wilde MBE" userId="effe1fc91cccb1d5" providerId="LiveId" clId="{52953467-E7BB-A146-A87D-2304E7E66E6B}" dt="2023-01-05T14:09:12.599" v="35731" actId="465"/>
          <ac:cxnSpMkLst>
            <pc:docMk/>
            <pc:sldMk cId="1197880752" sldId="306"/>
            <ac:cxnSpMk id="3" creationId="{C820E13F-D353-F6B2-A94A-D2197F117CC1}"/>
          </ac:cxnSpMkLst>
        </pc:cxnChg>
        <pc:cxnChg chg="add mod">
          <ac:chgData name="Stuart C Wilde MBE" userId="effe1fc91cccb1d5" providerId="LiveId" clId="{52953467-E7BB-A146-A87D-2304E7E66E6B}" dt="2023-01-05T14:09:28.050" v="35732" actId="14100"/>
          <ac:cxnSpMkLst>
            <pc:docMk/>
            <pc:sldMk cId="1197880752" sldId="306"/>
            <ac:cxnSpMk id="7" creationId="{9DE20CA0-6F08-DC26-1F6B-4E360C18D65E}"/>
          </ac:cxnSpMkLst>
        </pc:cxnChg>
        <pc:cxnChg chg="del">
          <ac:chgData name="Stuart C Wilde MBE" userId="effe1fc91cccb1d5" providerId="LiveId" clId="{52953467-E7BB-A146-A87D-2304E7E66E6B}" dt="2023-01-02T17:12:55.113" v="32890" actId="478"/>
          <ac:cxnSpMkLst>
            <pc:docMk/>
            <pc:sldMk cId="1197880752" sldId="306"/>
            <ac:cxnSpMk id="8" creationId="{50060E80-F1C3-4E50-B873-7CFDEEA90049}"/>
          </ac:cxnSpMkLst>
        </pc:cxnChg>
        <pc:cxnChg chg="del">
          <ac:chgData name="Stuart C Wilde MBE" userId="effe1fc91cccb1d5" providerId="LiveId" clId="{52953467-E7BB-A146-A87D-2304E7E66E6B}" dt="2023-01-01T11:16:56.395" v="30810" actId="478"/>
          <ac:cxnSpMkLst>
            <pc:docMk/>
            <pc:sldMk cId="1197880752" sldId="306"/>
            <ac:cxnSpMk id="9" creationId="{01C52B09-2839-4160-A3C1-6BB201E5D53A}"/>
          </ac:cxnSpMkLst>
        </pc:cxnChg>
        <pc:cxnChg chg="del">
          <ac:chgData name="Stuart C Wilde MBE" userId="effe1fc91cccb1d5" providerId="LiveId" clId="{52953467-E7BB-A146-A87D-2304E7E66E6B}" dt="2023-01-02T17:12:55.113" v="32890" actId="478"/>
          <ac:cxnSpMkLst>
            <pc:docMk/>
            <pc:sldMk cId="1197880752" sldId="306"/>
            <ac:cxnSpMk id="10" creationId="{FC6C2AB6-E695-4520-9F38-6B6A0DE36B04}"/>
          </ac:cxnSpMkLst>
        </pc:cxnChg>
        <pc:cxnChg chg="del">
          <ac:chgData name="Stuart C Wilde MBE" userId="effe1fc91cccb1d5" providerId="LiveId" clId="{52953467-E7BB-A146-A87D-2304E7E66E6B}" dt="2023-01-02T17:12:55.113" v="32890" actId="478"/>
          <ac:cxnSpMkLst>
            <pc:docMk/>
            <pc:sldMk cId="1197880752" sldId="306"/>
            <ac:cxnSpMk id="11" creationId="{8F28B946-C7F6-4BF4-9E0C-3FACB97B07C7}"/>
          </ac:cxnSpMkLst>
        </pc:cxnChg>
        <pc:cxnChg chg="add mod">
          <ac:chgData name="Stuart C Wilde MBE" userId="effe1fc91cccb1d5" providerId="LiveId" clId="{52953467-E7BB-A146-A87D-2304E7E66E6B}" dt="2023-01-05T14:09:57.070" v="35736" actId="14100"/>
          <ac:cxnSpMkLst>
            <pc:docMk/>
            <pc:sldMk cId="1197880752" sldId="306"/>
            <ac:cxnSpMk id="15" creationId="{9759C2E5-5C70-D0FF-9994-023CD4AC4124}"/>
          </ac:cxnSpMkLst>
        </pc:cxnChg>
        <pc:cxnChg chg="add del mod">
          <ac:chgData name="Stuart C Wilde MBE" userId="effe1fc91cccb1d5" providerId="LiveId" clId="{52953467-E7BB-A146-A87D-2304E7E66E6B}" dt="2022-12-31T20:13:42.489" v="30355" actId="478"/>
          <ac:cxnSpMkLst>
            <pc:docMk/>
            <pc:sldMk cId="1197880752" sldId="306"/>
            <ac:cxnSpMk id="23" creationId="{F6F26366-D901-F8B0-8438-0E60DCAF3B79}"/>
          </ac:cxnSpMkLst>
        </pc:cxnChg>
        <pc:cxnChg chg="add del mod">
          <ac:chgData name="Stuart C Wilde MBE" userId="effe1fc91cccb1d5" providerId="LiveId" clId="{52953467-E7BB-A146-A87D-2304E7E66E6B}" dt="2022-12-31T20:13:44.429" v="30356" actId="478"/>
          <ac:cxnSpMkLst>
            <pc:docMk/>
            <pc:sldMk cId="1197880752" sldId="306"/>
            <ac:cxnSpMk id="28" creationId="{19E454DD-1C0D-5A28-8E30-EF603BB46872}"/>
          </ac:cxnSpMkLst>
        </pc:cxnChg>
        <pc:cxnChg chg="add del mod">
          <ac:chgData name="Stuart C Wilde MBE" userId="effe1fc91cccb1d5" providerId="LiveId" clId="{52953467-E7BB-A146-A87D-2304E7E66E6B}" dt="2022-12-31T20:13:45.779" v="30357" actId="478"/>
          <ac:cxnSpMkLst>
            <pc:docMk/>
            <pc:sldMk cId="1197880752" sldId="306"/>
            <ac:cxnSpMk id="31" creationId="{646FBC7E-22EB-BB81-CDAD-630F3230F6C6}"/>
          </ac:cxnSpMkLst>
        </pc:cxnChg>
      </pc:sldChg>
      <pc:sldChg chg="add del">
        <pc:chgData name="Stuart C Wilde MBE" userId="effe1fc91cccb1d5" providerId="LiveId" clId="{52953467-E7BB-A146-A87D-2304E7E66E6B}" dt="2022-12-31T17:08:06.081" v="30292"/>
        <pc:sldMkLst>
          <pc:docMk/>
          <pc:sldMk cId="2232766041" sldId="307"/>
        </pc:sldMkLst>
      </pc:sldChg>
      <pc:sldChg chg="addSp delSp modSp add mod">
        <pc:chgData name="Stuart C Wilde MBE" userId="effe1fc91cccb1d5" providerId="LiveId" clId="{52953467-E7BB-A146-A87D-2304E7E66E6B}" dt="2023-01-05T14:12:08.002" v="35743" actId="478"/>
        <pc:sldMkLst>
          <pc:docMk/>
          <pc:sldMk cId="4012370711" sldId="307"/>
        </pc:sldMkLst>
        <pc:spChg chg="add del mod">
          <ac:chgData name="Stuart C Wilde MBE" userId="effe1fc91cccb1d5" providerId="LiveId" clId="{52953467-E7BB-A146-A87D-2304E7E66E6B}" dt="2023-01-05T14:12:08.002" v="35743" actId="478"/>
          <ac:spMkLst>
            <pc:docMk/>
            <pc:sldMk cId="4012370711" sldId="307"/>
            <ac:spMk id="2" creationId="{18354BBB-4029-813E-7C8B-12103CAE9D77}"/>
          </ac:spMkLst>
        </pc:spChg>
        <pc:spChg chg="add mod">
          <ac:chgData name="Stuart C Wilde MBE" userId="effe1fc91cccb1d5" providerId="LiveId" clId="{52953467-E7BB-A146-A87D-2304E7E66E6B}" dt="2023-01-01T19:49:07.052" v="31710" actId="1038"/>
          <ac:spMkLst>
            <pc:docMk/>
            <pc:sldMk cId="4012370711" sldId="307"/>
            <ac:spMk id="7" creationId="{0FD3945D-E090-C3DF-899A-C67A3860C221}"/>
          </ac:spMkLst>
        </pc:spChg>
        <pc:spChg chg="add del mod">
          <ac:chgData name="Stuart C Wilde MBE" userId="effe1fc91cccb1d5" providerId="LiveId" clId="{52953467-E7BB-A146-A87D-2304E7E66E6B}" dt="2022-12-31T20:47:07.275" v="30524" actId="478"/>
          <ac:spMkLst>
            <pc:docMk/>
            <pc:sldMk cId="4012370711" sldId="307"/>
            <ac:spMk id="13" creationId="{ED9E0901-4A8E-CFC4-DF33-8AEEB38788F8}"/>
          </ac:spMkLst>
        </pc:spChg>
        <pc:spChg chg="add mod">
          <ac:chgData name="Stuart C Wilde MBE" userId="effe1fc91cccb1d5" providerId="LiveId" clId="{52953467-E7BB-A146-A87D-2304E7E66E6B}" dt="2023-01-01T19:49:12.723" v="31713" actId="1038"/>
          <ac:spMkLst>
            <pc:docMk/>
            <pc:sldMk cId="4012370711" sldId="307"/>
            <ac:spMk id="15" creationId="{AE87EAAD-32AB-7DA7-3883-11069E684C00}"/>
          </ac:spMkLst>
        </pc:spChg>
        <pc:spChg chg="add mod">
          <ac:chgData name="Stuart C Wilde MBE" userId="effe1fc91cccb1d5" providerId="LiveId" clId="{52953467-E7BB-A146-A87D-2304E7E66E6B}" dt="2023-01-01T12:46:26.215" v="31226" actId="1038"/>
          <ac:spMkLst>
            <pc:docMk/>
            <pc:sldMk cId="4012370711" sldId="307"/>
            <ac:spMk id="16" creationId="{3ADECD70-569C-49C4-39C8-00B0179874AC}"/>
          </ac:spMkLst>
        </pc:spChg>
        <pc:spChg chg="add mod">
          <ac:chgData name="Stuart C Wilde MBE" userId="effe1fc91cccb1d5" providerId="LiveId" clId="{52953467-E7BB-A146-A87D-2304E7E66E6B}" dt="2023-01-01T12:46:04.491" v="31201" actId="1582"/>
          <ac:spMkLst>
            <pc:docMk/>
            <pc:sldMk cId="4012370711" sldId="307"/>
            <ac:spMk id="17" creationId="{FCBBD986-6F96-D865-391C-42A08178ECA2}"/>
          </ac:spMkLst>
        </pc:spChg>
        <pc:spChg chg="add mod">
          <ac:chgData name="Stuart C Wilde MBE" userId="effe1fc91cccb1d5" providerId="LiveId" clId="{52953467-E7BB-A146-A87D-2304E7E66E6B}" dt="2023-01-01T19:56:52.388" v="31858" actId="14100"/>
          <ac:spMkLst>
            <pc:docMk/>
            <pc:sldMk cId="4012370711" sldId="307"/>
            <ac:spMk id="18" creationId="{CB1F2E30-CB85-B47D-4D70-9D416E0ACEEB}"/>
          </ac:spMkLst>
        </pc:spChg>
        <pc:spChg chg="del">
          <ac:chgData name="Stuart C Wilde MBE" userId="effe1fc91cccb1d5" providerId="LiveId" clId="{52953467-E7BB-A146-A87D-2304E7E66E6B}" dt="2022-12-31T20:42:35.861" v="30482" actId="478"/>
          <ac:spMkLst>
            <pc:docMk/>
            <pc:sldMk cId="4012370711" sldId="307"/>
            <ac:spMk id="19" creationId="{FCB4B782-B027-6E05-F7B0-3346A18FBD44}"/>
          </ac:spMkLst>
        </pc:spChg>
        <pc:spChg chg="del">
          <ac:chgData name="Stuart C Wilde MBE" userId="effe1fc91cccb1d5" providerId="LiveId" clId="{52953467-E7BB-A146-A87D-2304E7E66E6B}" dt="2022-12-31T20:42:35.861" v="30482" actId="478"/>
          <ac:spMkLst>
            <pc:docMk/>
            <pc:sldMk cId="4012370711" sldId="307"/>
            <ac:spMk id="20" creationId="{74BEB3B4-0A05-876F-5BC0-24EFB12DFFA4}"/>
          </ac:spMkLst>
        </pc:spChg>
        <pc:spChg chg="del">
          <ac:chgData name="Stuart C Wilde MBE" userId="effe1fc91cccb1d5" providerId="LiveId" clId="{52953467-E7BB-A146-A87D-2304E7E66E6B}" dt="2022-12-31T20:42:35.861" v="30482" actId="478"/>
          <ac:spMkLst>
            <pc:docMk/>
            <pc:sldMk cId="4012370711" sldId="307"/>
            <ac:spMk id="21" creationId="{C8E38493-C1A2-2C57-2A34-A6F3CA6FDE64}"/>
          </ac:spMkLst>
        </pc:spChg>
        <pc:spChg chg="add mod">
          <ac:chgData name="Stuart C Wilde MBE" userId="effe1fc91cccb1d5" providerId="LiveId" clId="{52953467-E7BB-A146-A87D-2304E7E66E6B}" dt="2023-01-01T19:48:54.270" v="31703" actId="2085"/>
          <ac:spMkLst>
            <pc:docMk/>
            <pc:sldMk cId="4012370711" sldId="307"/>
            <ac:spMk id="22" creationId="{2E77CF57-775E-D6D0-505F-F17775B9F117}"/>
          </ac:spMkLst>
        </pc:spChg>
        <pc:spChg chg="add mod">
          <ac:chgData name="Stuart C Wilde MBE" userId="effe1fc91cccb1d5" providerId="LiveId" clId="{52953467-E7BB-A146-A87D-2304E7E66E6B}" dt="2023-01-01T19:48:54.270" v="31703" actId="2085"/>
          <ac:spMkLst>
            <pc:docMk/>
            <pc:sldMk cId="4012370711" sldId="307"/>
            <ac:spMk id="23" creationId="{5C8B30C3-AA66-9669-7C85-2F8C1ECDD44B}"/>
          </ac:spMkLst>
        </pc:spChg>
        <pc:spChg chg="add del mod">
          <ac:chgData name="Stuart C Wilde MBE" userId="effe1fc91cccb1d5" providerId="LiveId" clId="{52953467-E7BB-A146-A87D-2304E7E66E6B}" dt="2022-12-31T20:49:47.657" v="30598" actId="478"/>
          <ac:spMkLst>
            <pc:docMk/>
            <pc:sldMk cId="4012370711" sldId="307"/>
            <ac:spMk id="24" creationId="{1BAA1951-1746-CCEE-9DCA-46CFD6BD0335}"/>
          </ac:spMkLst>
        </pc:spChg>
        <pc:spChg chg="add mod">
          <ac:chgData name="Stuart C Wilde MBE" userId="effe1fc91cccb1d5" providerId="LiveId" clId="{52953467-E7BB-A146-A87D-2304E7E66E6B}" dt="2023-01-01T19:48:54.270" v="31703" actId="2085"/>
          <ac:spMkLst>
            <pc:docMk/>
            <pc:sldMk cId="4012370711" sldId="307"/>
            <ac:spMk id="26" creationId="{C7691DC7-7A86-134E-3281-82094E972281}"/>
          </ac:spMkLst>
        </pc:spChg>
        <pc:spChg chg="mod">
          <ac:chgData name="Stuart C Wilde MBE" userId="effe1fc91cccb1d5" providerId="LiveId" clId="{52953467-E7BB-A146-A87D-2304E7E66E6B}" dt="2023-01-03T11:27:20.492" v="35370" actId="20577"/>
          <ac:spMkLst>
            <pc:docMk/>
            <pc:sldMk cId="4012370711" sldId="307"/>
            <ac:spMk id="29" creationId="{C5A8C257-B6E4-D850-0685-E36894744DCB}"/>
          </ac:spMkLst>
        </pc:spChg>
        <pc:picChg chg="add mod">
          <ac:chgData name="Stuart C Wilde MBE" userId="effe1fc91cccb1d5" providerId="LiveId" clId="{52953467-E7BB-A146-A87D-2304E7E66E6B}" dt="2023-01-01T11:54:40.361" v="30922" actId="1582"/>
          <ac:picMkLst>
            <pc:docMk/>
            <pc:sldMk cId="4012370711" sldId="307"/>
            <ac:picMk id="3" creationId="{2E1157E5-9273-0B9C-8F4C-DEF72EC99518}"/>
          </ac:picMkLst>
        </pc:picChg>
        <pc:picChg chg="del">
          <ac:chgData name="Stuart C Wilde MBE" userId="effe1fc91cccb1d5" providerId="LiveId" clId="{52953467-E7BB-A146-A87D-2304E7E66E6B}" dt="2022-12-31T20:42:35.861" v="30482" actId="478"/>
          <ac:picMkLst>
            <pc:docMk/>
            <pc:sldMk cId="4012370711" sldId="307"/>
            <ac:picMk id="3" creationId="{A91E8D39-BD41-1149-CB2A-D4088F48CB73}"/>
          </ac:picMkLst>
        </pc:picChg>
        <pc:picChg chg="add del mod">
          <ac:chgData name="Stuart C Wilde MBE" userId="effe1fc91cccb1d5" providerId="LiveId" clId="{52953467-E7BB-A146-A87D-2304E7E66E6B}" dt="2023-01-01T11:52:37.878" v="30886" actId="478"/>
          <ac:picMkLst>
            <pc:docMk/>
            <pc:sldMk cId="4012370711" sldId="307"/>
            <ac:picMk id="5" creationId="{78C517E1-B6F8-0BB5-EC03-1F06E2FD4A1B}"/>
          </ac:picMkLst>
        </pc:picChg>
        <pc:picChg chg="add del mod">
          <ac:chgData name="Stuart C Wilde MBE" userId="effe1fc91cccb1d5" providerId="LiveId" clId="{52953467-E7BB-A146-A87D-2304E7E66E6B}" dt="2023-01-05T14:11:59.587" v="35742" actId="478"/>
          <ac:picMkLst>
            <pc:docMk/>
            <pc:sldMk cId="4012370711" sldId="307"/>
            <ac:picMk id="5" creationId="{F6EBBFE6-CF69-1A37-F1BD-EFEBF12FB822}"/>
          </ac:picMkLst>
        </pc:picChg>
        <pc:picChg chg="del">
          <ac:chgData name="Stuart C Wilde MBE" userId="effe1fc91cccb1d5" providerId="LiveId" clId="{52953467-E7BB-A146-A87D-2304E7E66E6B}" dt="2022-12-31T20:42:35.861" v="30482" actId="478"/>
          <ac:picMkLst>
            <pc:docMk/>
            <pc:sldMk cId="4012370711" sldId="307"/>
            <ac:picMk id="6" creationId="{B6207926-6E08-A6FB-63B3-07330D0B90EA}"/>
          </ac:picMkLst>
        </pc:picChg>
        <pc:picChg chg="del">
          <ac:chgData name="Stuart C Wilde MBE" userId="effe1fc91cccb1d5" providerId="LiveId" clId="{52953467-E7BB-A146-A87D-2304E7E66E6B}" dt="2022-12-31T20:42:35.861" v="30482" actId="478"/>
          <ac:picMkLst>
            <pc:docMk/>
            <pc:sldMk cId="4012370711" sldId="307"/>
            <ac:picMk id="12" creationId="{15113B6D-9C53-FC13-3FF5-D7E7E6D448D0}"/>
          </ac:picMkLst>
        </pc:picChg>
        <pc:cxnChg chg="add mod">
          <ac:chgData name="Stuart C Wilde MBE" userId="effe1fc91cccb1d5" providerId="LiveId" clId="{52953467-E7BB-A146-A87D-2304E7E66E6B}" dt="2023-01-01T19:56:52.388" v="31858" actId="14100"/>
          <ac:cxnSpMkLst>
            <pc:docMk/>
            <pc:sldMk cId="4012370711" sldId="307"/>
            <ac:cxnSpMk id="28" creationId="{E2C5C250-8E96-925A-EE26-DE2EB51817BA}"/>
          </ac:cxnSpMkLst>
        </pc:cxnChg>
        <pc:cxnChg chg="add mod">
          <ac:chgData name="Stuart C Wilde MBE" userId="effe1fc91cccb1d5" providerId="LiveId" clId="{52953467-E7BB-A146-A87D-2304E7E66E6B}" dt="2023-01-01T19:44:17.839" v="31685" actId="1582"/>
          <ac:cxnSpMkLst>
            <pc:docMk/>
            <pc:sldMk cId="4012370711" sldId="307"/>
            <ac:cxnSpMk id="30" creationId="{15CA9B3F-F0DA-0659-A294-C8EE17922AAF}"/>
          </ac:cxnSpMkLst>
        </pc:cxnChg>
        <pc:cxnChg chg="add mod">
          <ac:chgData name="Stuart C Wilde MBE" userId="effe1fc91cccb1d5" providerId="LiveId" clId="{52953467-E7BB-A146-A87D-2304E7E66E6B}" dt="2023-01-01T19:44:17.839" v="31685" actId="1582"/>
          <ac:cxnSpMkLst>
            <pc:docMk/>
            <pc:sldMk cId="4012370711" sldId="307"/>
            <ac:cxnSpMk id="33" creationId="{C921E4D2-1733-3A76-FDD9-7F19FA2BD6CF}"/>
          </ac:cxnSpMkLst>
        </pc:cxnChg>
        <pc:cxnChg chg="add mod">
          <ac:chgData name="Stuart C Wilde MBE" userId="effe1fc91cccb1d5" providerId="LiveId" clId="{52953467-E7BB-A146-A87D-2304E7E66E6B}" dt="2023-01-01T19:44:17.839" v="31685" actId="1582"/>
          <ac:cxnSpMkLst>
            <pc:docMk/>
            <pc:sldMk cId="4012370711" sldId="307"/>
            <ac:cxnSpMk id="36" creationId="{69AD40F4-173C-92AA-2797-651D38FE9313}"/>
          </ac:cxnSpMkLst>
        </pc:cxnChg>
      </pc:sldChg>
      <pc:sldChg chg="addSp delSp modSp add mod">
        <pc:chgData name="Stuart C Wilde MBE" userId="effe1fc91cccb1d5" providerId="LiveId" clId="{52953467-E7BB-A146-A87D-2304E7E66E6B}" dt="2023-01-05T14:12:16.119" v="35744" actId="478"/>
        <pc:sldMkLst>
          <pc:docMk/>
          <pc:sldMk cId="2673594120" sldId="308"/>
        </pc:sldMkLst>
        <pc:spChg chg="add del mod">
          <ac:chgData name="Stuart C Wilde MBE" userId="effe1fc91cccb1d5" providerId="LiveId" clId="{52953467-E7BB-A146-A87D-2304E7E66E6B}" dt="2023-01-05T14:12:16.119" v="35744" actId="478"/>
          <ac:spMkLst>
            <pc:docMk/>
            <pc:sldMk cId="2673594120" sldId="308"/>
            <ac:spMk id="2" creationId="{9E05BBF6-6072-6EC3-0D81-3116821BFC19}"/>
          </ac:spMkLst>
        </pc:spChg>
        <pc:spChg chg="add mod">
          <ac:chgData name="Stuart C Wilde MBE" userId="effe1fc91cccb1d5" providerId="LiveId" clId="{52953467-E7BB-A146-A87D-2304E7E66E6B}" dt="2023-01-01T19:49:31.505" v="31714" actId="207"/>
          <ac:spMkLst>
            <pc:docMk/>
            <pc:sldMk cId="2673594120" sldId="308"/>
            <ac:spMk id="6" creationId="{067641E6-0FF8-1142-553C-19C235E7274A}"/>
          </ac:spMkLst>
        </pc:spChg>
        <pc:spChg chg="del">
          <ac:chgData name="Stuart C Wilde MBE" userId="effe1fc91cccb1d5" providerId="LiveId" clId="{52953467-E7BB-A146-A87D-2304E7E66E6B}" dt="2023-01-01T11:56:52.526" v="30923" actId="478"/>
          <ac:spMkLst>
            <pc:docMk/>
            <pc:sldMk cId="2673594120" sldId="308"/>
            <ac:spMk id="7" creationId="{0FD3945D-E090-C3DF-899A-C67A3860C221}"/>
          </ac:spMkLst>
        </pc:spChg>
        <pc:spChg chg="del">
          <ac:chgData name="Stuart C Wilde MBE" userId="effe1fc91cccb1d5" providerId="LiveId" clId="{52953467-E7BB-A146-A87D-2304E7E66E6B}" dt="2023-01-01T11:56:52.526" v="30923" actId="478"/>
          <ac:spMkLst>
            <pc:docMk/>
            <pc:sldMk cId="2673594120" sldId="308"/>
            <ac:spMk id="15" creationId="{AE87EAAD-32AB-7DA7-3883-11069E684C00}"/>
          </ac:spMkLst>
        </pc:spChg>
        <pc:spChg chg="del">
          <ac:chgData name="Stuart C Wilde MBE" userId="effe1fc91cccb1d5" providerId="LiveId" clId="{52953467-E7BB-A146-A87D-2304E7E66E6B}" dt="2023-01-01T11:56:52.526" v="30923" actId="478"/>
          <ac:spMkLst>
            <pc:docMk/>
            <pc:sldMk cId="2673594120" sldId="308"/>
            <ac:spMk id="16" creationId="{3ADECD70-569C-49C4-39C8-00B0179874AC}"/>
          </ac:spMkLst>
        </pc:spChg>
        <pc:spChg chg="del">
          <ac:chgData name="Stuart C Wilde MBE" userId="effe1fc91cccb1d5" providerId="LiveId" clId="{52953467-E7BB-A146-A87D-2304E7E66E6B}" dt="2023-01-01T11:56:52.526" v="30923" actId="478"/>
          <ac:spMkLst>
            <pc:docMk/>
            <pc:sldMk cId="2673594120" sldId="308"/>
            <ac:spMk id="17" creationId="{FCBBD986-6F96-D865-391C-42A08178ECA2}"/>
          </ac:spMkLst>
        </pc:spChg>
        <pc:spChg chg="del">
          <ac:chgData name="Stuart C Wilde MBE" userId="effe1fc91cccb1d5" providerId="LiveId" clId="{52953467-E7BB-A146-A87D-2304E7E66E6B}" dt="2023-01-01T11:56:52.526" v="30923" actId="478"/>
          <ac:spMkLst>
            <pc:docMk/>
            <pc:sldMk cId="2673594120" sldId="308"/>
            <ac:spMk id="18" creationId="{CB1F2E30-CB85-B47D-4D70-9D416E0ACEEB}"/>
          </ac:spMkLst>
        </pc:spChg>
        <pc:spChg chg="del">
          <ac:chgData name="Stuart C Wilde MBE" userId="effe1fc91cccb1d5" providerId="LiveId" clId="{52953467-E7BB-A146-A87D-2304E7E66E6B}" dt="2023-01-01T11:56:52.526" v="30923" actId="478"/>
          <ac:spMkLst>
            <pc:docMk/>
            <pc:sldMk cId="2673594120" sldId="308"/>
            <ac:spMk id="22" creationId="{2E77CF57-775E-D6D0-505F-F17775B9F117}"/>
          </ac:spMkLst>
        </pc:spChg>
        <pc:spChg chg="del">
          <ac:chgData name="Stuart C Wilde MBE" userId="effe1fc91cccb1d5" providerId="LiveId" clId="{52953467-E7BB-A146-A87D-2304E7E66E6B}" dt="2023-01-01T11:56:52.526" v="30923" actId="478"/>
          <ac:spMkLst>
            <pc:docMk/>
            <pc:sldMk cId="2673594120" sldId="308"/>
            <ac:spMk id="23" creationId="{5C8B30C3-AA66-9669-7C85-2F8C1ECDD44B}"/>
          </ac:spMkLst>
        </pc:spChg>
        <pc:spChg chg="del">
          <ac:chgData name="Stuart C Wilde MBE" userId="effe1fc91cccb1d5" providerId="LiveId" clId="{52953467-E7BB-A146-A87D-2304E7E66E6B}" dt="2023-01-01T11:56:52.526" v="30923" actId="478"/>
          <ac:spMkLst>
            <pc:docMk/>
            <pc:sldMk cId="2673594120" sldId="308"/>
            <ac:spMk id="26" creationId="{C7691DC7-7A86-134E-3281-82094E972281}"/>
          </ac:spMkLst>
        </pc:spChg>
        <pc:spChg chg="mod">
          <ac:chgData name="Stuart C Wilde MBE" userId="effe1fc91cccb1d5" providerId="LiveId" clId="{52953467-E7BB-A146-A87D-2304E7E66E6B}" dt="2023-01-03T11:27:26.094" v="35374" actId="20577"/>
          <ac:spMkLst>
            <pc:docMk/>
            <pc:sldMk cId="2673594120" sldId="308"/>
            <ac:spMk id="29" creationId="{C5A8C257-B6E4-D850-0685-E36894744DCB}"/>
          </ac:spMkLst>
        </pc:spChg>
        <pc:picChg chg="add mod">
          <ac:chgData name="Stuart C Wilde MBE" userId="effe1fc91cccb1d5" providerId="LiveId" clId="{52953467-E7BB-A146-A87D-2304E7E66E6B}" dt="2023-01-01T12:02:12.104" v="30929" actId="1582"/>
          <ac:picMkLst>
            <pc:docMk/>
            <pc:sldMk cId="2673594120" sldId="308"/>
            <ac:picMk id="3" creationId="{71BD52FF-B830-25FE-3055-ECE70EBDBC66}"/>
          </ac:picMkLst>
        </pc:picChg>
        <pc:picChg chg="del">
          <ac:chgData name="Stuart C Wilde MBE" userId="effe1fc91cccb1d5" providerId="LiveId" clId="{52953467-E7BB-A146-A87D-2304E7E66E6B}" dt="2023-01-01T11:56:52.526" v="30923" actId="478"/>
          <ac:picMkLst>
            <pc:docMk/>
            <pc:sldMk cId="2673594120" sldId="308"/>
            <ac:picMk id="5" creationId="{78C517E1-B6F8-0BB5-EC03-1F06E2FD4A1B}"/>
          </ac:picMkLst>
        </pc:picChg>
        <pc:cxnChg chg="add mod">
          <ac:chgData name="Stuart C Wilde MBE" userId="effe1fc91cccb1d5" providerId="LiveId" clId="{52953467-E7BB-A146-A87D-2304E7E66E6B}" dt="2023-01-01T19:44:30.309" v="31686" actId="1582"/>
          <ac:cxnSpMkLst>
            <pc:docMk/>
            <pc:sldMk cId="2673594120" sldId="308"/>
            <ac:cxnSpMk id="12" creationId="{E6372663-7E54-9497-0583-DA95CB2376F3}"/>
          </ac:cxnSpMkLst>
        </pc:cxnChg>
        <pc:cxnChg chg="del mod">
          <ac:chgData name="Stuart C Wilde MBE" userId="effe1fc91cccb1d5" providerId="LiveId" clId="{52953467-E7BB-A146-A87D-2304E7E66E6B}" dt="2023-01-01T11:56:52.526" v="30923" actId="478"/>
          <ac:cxnSpMkLst>
            <pc:docMk/>
            <pc:sldMk cId="2673594120" sldId="308"/>
            <ac:cxnSpMk id="28" creationId="{E2C5C250-8E96-925A-EE26-DE2EB51817BA}"/>
          </ac:cxnSpMkLst>
        </pc:cxnChg>
        <pc:cxnChg chg="del mod">
          <ac:chgData name="Stuart C Wilde MBE" userId="effe1fc91cccb1d5" providerId="LiveId" clId="{52953467-E7BB-A146-A87D-2304E7E66E6B}" dt="2023-01-01T11:56:52.526" v="30923" actId="478"/>
          <ac:cxnSpMkLst>
            <pc:docMk/>
            <pc:sldMk cId="2673594120" sldId="308"/>
            <ac:cxnSpMk id="30" creationId="{15CA9B3F-F0DA-0659-A294-C8EE17922AAF}"/>
          </ac:cxnSpMkLst>
        </pc:cxnChg>
        <pc:cxnChg chg="del mod">
          <ac:chgData name="Stuart C Wilde MBE" userId="effe1fc91cccb1d5" providerId="LiveId" clId="{52953467-E7BB-A146-A87D-2304E7E66E6B}" dt="2023-01-01T11:56:52.526" v="30923" actId="478"/>
          <ac:cxnSpMkLst>
            <pc:docMk/>
            <pc:sldMk cId="2673594120" sldId="308"/>
            <ac:cxnSpMk id="33" creationId="{C921E4D2-1733-3A76-FDD9-7F19FA2BD6CF}"/>
          </ac:cxnSpMkLst>
        </pc:cxnChg>
        <pc:cxnChg chg="del mod">
          <ac:chgData name="Stuart C Wilde MBE" userId="effe1fc91cccb1d5" providerId="LiveId" clId="{52953467-E7BB-A146-A87D-2304E7E66E6B}" dt="2023-01-01T11:56:52.526" v="30923" actId="478"/>
          <ac:cxnSpMkLst>
            <pc:docMk/>
            <pc:sldMk cId="2673594120" sldId="308"/>
            <ac:cxnSpMk id="36" creationId="{69AD40F4-173C-92AA-2797-651D38FE9313}"/>
          </ac:cxnSpMkLst>
        </pc:cxnChg>
      </pc:sldChg>
      <pc:sldChg chg="addSp delSp modSp add mod">
        <pc:chgData name="Stuart C Wilde MBE" userId="effe1fc91cccb1d5" providerId="LiveId" clId="{52953467-E7BB-A146-A87D-2304E7E66E6B}" dt="2023-01-05T14:12:21.836" v="35745" actId="478"/>
        <pc:sldMkLst>
          <pc:docMk/>
          <pc:sldMk cId="284493859" sldId="309"/>
        </pc:sldMkLst>
        <pc:spChg chg="add del mod">
          <ac:chgData name="Stuart C Wilde MBE" userId="effe1fc91cccb1d5" providerId="LiveId" clId="{52953467-E7BB-A146-A87D-2304E7E66E6B}" dt="2023-01-05T14:12:21.836" v="35745" actId="478"/>
          <ac:spMkLst>
            <pc:docMk/>
            <pc:sldMk cId="284493859" sldId="309"/>
            <ac:spMk id="2" creationId="{E7BD2DF9-AC18-124A-DB81-1483BABE9F91}"/>
          </ac:spMkLst>
        </pc:spChg>
        <pc:spChg chg="mod">
          <ac:chgData name="Stuart C Wilde MBE" userId="effe1fc91cccb1d5" providerId="LiveId" clId="{52953467-E7BB-A146-A87D-2304E7E66E6B}" dt="2023-01-01T21:02:48.458" v="32502" actId="14100"/>
          <ac:spMkLst>
            <pc:docMk/>
            <pc:sldMk cId="284493859" sldId="309"/>
            <ac:spMk id="6" creationId="{067641E6-0FF8-1142-553C-19C235E7274A}"/>
          </ac:spMkLst>
        </pc:spChg>
        <pc:spChg chg="add mod">
          <ac:chgData name="Stuart C Wilde MBE" userId="effe1fc91cccb1d5" providerId="LiveId" clId="{52953467-E7BB-A146-A87D-2304E7E66E6B}" dt="2023-01-01T12:48:38.189" v="31233" actId="1076"/>
          <ac:spMkLst>
            <pc:docMk/>
            <pc:sldMk cId="284493859" sldId="309"/>
            <ac:spMk id="17" creationId="{D30BA747-2678-2520-BC50-7D53527ADF5E}"/>
          </ac:spMkLst>
        </pc:spChg>
        <pc:spChg chg="add mod">
          <ac:chgData name="Stuart C Wilde MBE" userId="effe1fc91cccb1d5" providerId="LiveId" clId="{52953467-E7BB-A146-A87D-2304E7E66E6B}" dt="2023-01-01T12:48:47.673" v="31234" actId="1076"/>
          <ac:spMkLst>
            <pc:docMk/>
            <pc:sldMk cId="284493859" sldId="309"/>
            <ac:spMk id="18" creationId="{CD827E9D-BAFE-7203-0502-A37BC591FD03}"/>
          </ac:spMkLst>
        </pc:spChg>
        <pc:spChg chg="mod">
          <ac:chgData name="Stuart C Wilde MBE" userId="effe1fc91cccb1d5" providerId="LiveId" clId="{52953467-E7BB-A146-A87D-2304E7E66E6B}" dt="2023-01-03T11:27:36.838" v="35376" actId="20577"/>
          <ac:spMkLst>
            <pc:docMk/>
            <pc:sldMk cId="284493859" sldId="309"/>
            <ac:spMk id="29" creationId="{C5A8C257-B6E4-D850-0685-E36894744DCB}"/>
          </ac:spMkLst>
        </pc:spChg>
        <pc:picChg chg="del">
          <ac:chgData name="Stuart C Wilde MBE" userId="effe1fc91cccb1d5" providerId="LiveId" clId="{52953467-E7BB-A146-A87D-2304E7E66E6B}" dt="2023-01-01T12:08:03.408" v="31031" actId="478"/>
          <ac:picMkLst>
            <pc:docMk/>
            <pc:sldMk cId="284493859" sldId="309"/>
            <ac:picMk id="3" creationId="{71BD52FF-B830-25FE-3055-ECE70EBDBC66}"/>
          </ac:picMkLst>
        </pc:picChg>
        <pc:picChg chg="add mod">
          <ac:chgData name="Stuart C Wilde MBE" userId="effe1fc91cccb1d5" providerId="LiveId" clId="{52953467-E7BB-A146-A87D-2304E7E66E6B}" dt="2023-01-01T12:08:45.888" v="31039" actId="1582"/>
          <ac:picMkLst>
            <pc:docMk/>
            <pc:sldMk cId="284493859" sldId="309"/>
            <ac:picMk id="5" creationId="{E0135A32-3B39-3C86-87B1-A53BB58FBD74}"/>
          </ac:picMkLst>
        </pc:picChg>
        <pc:cxnChg chg="mod">
          <ac:chgData name="Stuart C Wilde MBE" userId="effe1fc91cccb1d5" providerId="LiveId" clId="{52953467-E7BB-A146-A87D-2304E7E66E6B}" dt="2023-01-01T21:02:48.458" v="32502" actId="14100"/>
          <ac:cxnSpMkLst>
            <pc:docMk/>
            <pc:sldMk cId="284493859" sldId="309"/>
            <ac:cxnSpMk id="12" creationId="{E6372663-7E54-9497-0583-DA95CB2376F3}"/>
          </ac:cxnSpMkLst>
        </pc:cxnChg>
        <pc:cxnChg chg="add mod">
          <ac:chgData name="Stuart C Wilde MBE" userId="effe1fc91cccb1d5" providerId="LiveId" clId="{52953467-E7BB-A146-A87D-2304E7E66E6B}" dt="2023-01-01T21:02:48.458" v="32502" actId="14100"/>
          <ac:cxnSpMkLst>
            <pc:docMk/>
            <pc:sldMk cId="284493859" sldId="309"/>
            <ac:cxnSpMk id="13" creationId="{8E4F7917-2B6F-781D-8E8E-4C14CD2C69B3}"/>
          </ac:cxnSpMkLst>
        </pc:cxnChg>
      </pc:sldChg>
      <pc:sldChg chg="add del">
        <pc:chgData name="Stuart C Wilde MBE" userId="effe1fc91cccb1d5" providerId="LiveId" clId="{52953467-E7BB-A146-A87D-2304E7E66E6B}" dt="2023-01-01T11:15:58.724" v="30809" actId="2696"/>
        <pc:sldMkLst>
          <pc:docMk/>
          <pc:sldMk cId="2970019510" sldId="309"/>
        </pc:sldMkLst>
      </pc:sldChg>
      <pc:sldChg chg="addSp delSp modSp add mod">
        <pc:chgData name="Stuart C Wilde MBE" userId="effe1fc91cccb1d5" providerId="LiveId" clId="{52953467-E7BB-A146-A87D-2304E7E66E6B}" dt="2023-01-05T15:58:36.707" v="35789" actId="478"/>
        <pc:sldMkLst>
          <pc:docMk/>
          <pc:sldMk cId="436998856" sldId="310"/>
        </pc:sldMkLst>
        <pc:spChg chg="add del mod">
          <ac:chgData name="Stuart C Wilde MBE" userId="effe1fc91cccb1d5" providerId="LiveId" clId="{52953467-E7BB-A146-A87D-2304E7E66E6B}" dt="2023-01-05T14:14:18.689" v="35747" actId="478"/>
          <ac:spMkLst>
            <pc:docMk/>
            <pc:sldMk cId="436998856" sldId="310"/>
            <ac:spMk id="2" creationId="{3D392DF5-58B8-114B-A574-3AF1A107660C}"/>
          </ac:spMkLst>
        </pc:spChg>
        <pc:spChg chg="add mod">
          <ac:chgData name="Stuart C Wilde MBE" userId="effe1fc91cccb1d5" providerId="LiveId" clId="{52953467-E7BB-A146-A87D-2304E7E66E6B}" dt="2023-01-01T19:44:58.523" v="31688" actId="1582"/>
          <ac:spMkLst>
            <pc:docMk/>
            <pc:sldMk cId="436998856" sldId="310"/>
            <ac:spMk id="5" creationId="{D313B760-E64A-111C-C69E-476F63AA4FF2}"/>
          </ac:spMkLst>
        </pc:spChg>
        <pc:spChg chg="mod">
          <ac:chgData name="Stuart C Wilde MBE" userId="effe1fc91cccb1d5" providerId="LiveId" clId="{52953467-E7BB-A146-A87D-2304E7E66E6B}" dt="2023-01-01T19:49:48.554" v="31716" actId="207"/>
          <ac:spMkLst>
            <pc:docMk/>
            <pc:sldMk cId="436998856" sldId="310"/>
            <ac:spMk id="6" creationId="{067641E6-0FF8-1142-553C-19C235E7274A}"/>
          </ac:spMkLst>
        </pc:spChg>
        <pc:spChg chg="mod">
          <ac:chgData name="Stuart C Wilde MBE" userId="effe1fc91cccb1d5" providerId="LiveId" clId="{52953467-E7BB-A146-A87D-2304E7E66E6B}" dt="2023-01-01T12:54:53.254" v="31257" actId="1076"/>
          <ac:spMkLst>
            <pc:docMk/>
            <pc:sldMk cId="436998856" sldId="310"/>
            <ac:spMk id="17" creationId="{D30BA747-2678-2520-BC50-7D53527ADF5E}"/>
          </ac:spMkLst>
        </pc:spChg>
        <pc:spChg chg="mod">
          <ac:chgData name="Stuart C Wilde MBE" userId="effe1fc91cccb1d5" providerId="LiveId" clId="{52953467-E7BB-A146-A87D-2304E7E66E6B}" dt="2023-01-05T14:15:39.972" v="35781" actId="1035"/>
          <ac:spMkLst>
            <pc:docMk/>
            <pc:sldMk cId="436998856" sldId="310"/>
            <ac:spMk id="18" creationId="{CD827E9D-BAFE-7203-0502-A37BC591FD03}"/>
          </ac:spMkLst>
        </pc:spChg>
        <pc:spChg chg="add del mod">
          <ac:chgData name="Stuart C Wilde MBE" userId="effe1fc91cccb1d5" providerId="LiveId" clId="{52953467-E7BB-A146-A87D-2304E7E66E6B}" dt="2023-01-05T15:58:36.707" v="35789" actId="478"/>
          <ac:spMkLst>
            <pc:docMk/>
            <pc:sldMk cId="436998856" sldId="310"/>
            <ac:spMk id="19" creationId="{A122F44D-C6F6-21EE-BE21-B7C947E5091B}"/>
          </ac:spMkLst>
        </pc:spChg>
        <pc:spChg chg="mod">
          <ac:chgData name="Stuart C Wilde MBE" userId="effe1fc91cccb1d5" providerId="LiveId" clId="{52953467-E7BB-A146-A87D-2304E7E66E6B}" dt="2023-01-03T11:27:41.272" v="35378" actId="20577"/>
          <ac:spMkLst>
            <pc:docMk/>
            <pc:sldMk cId="436998856" sldId="310"/>
            <ac:spMk id="29" creationId="{C5A8C257-B6E4-D850-0685-E36894744DCB}"/>
          </ac:spMkLst>
        </pc:spChg>
        <pc:picChg chg="add del mod">
          <ac:chgData name="Stuart C Wilde MBE" userId="effe1fc91cccb1d5" providerId="LiveId" clId="{52953467-E7BB-A146-A87D-2304E7E66E6B}" dt="2023-01-03T13:58:30.531" v="35415" actId="478"/>
          <ac:picMkLst>
            <pc:docMk/>
            <pc:sldMk cId="436998856" sldId="310"/>
            <ac:picMk id="3" creationId="{837A3646-228D-C3D1-00AF-546686DDFB8F}"/>
          </ac:picMkLst>
        </pc:picChg>
        <pc:picChg chg="del">
          <ac:chgData name="Stuart C Wilde MBE" userId="effe1fc91cccb1d5" providerId="LiveId" clId="{52953467-E7BB-A146-A87D-2304E7E66E6B}" dt="2023-01-01T12:16:55.163" v="31113" actId="478"/>
          <ac:picMkLst>
            <pc:docMk/>
            <pc:sldMk cId="436998856" sldId="310"/>
            <ac:picMk id="5" creationId="{E0135A32-3B39-3C86-87B1-A53BB58FBD74}"/>
          </ac:picMkLst>
        </pc:picChg>
        <pc:picChg chg="add del mod">
          <ac:chgData name="Stuart C Wilde MBE" userId="effe1fc91cccb1d5" providerId="LiveId" clId="{52953467-E7BB-A146-A87D-2304E7E66E6B}" dt="2023-01-05T14:15:04.100" v="35763" actId="478"/>
          <ac:picMkLst>
            <pc:docMk/>
            <pc:sldMk cId="436998856" sldId="310"/>
            <ac:picMk id="7" creationId="{1998BEFA-A5CC-9840-94C2-D2499ABC065D}"/>
          </ac:picMkLst>
        </pc:picChg>
        <pc:picChg chg="add mod">
          <ac:chgData name="Stuart C Wilde MBE" userId="effe1fc91cccb1d5" providerId="LiveId" clId="{52953467-E7BB-A146-A87D-2304E7E66E6B}" dt="2023-01-05T14:15:14.599" v="35778" actId="1036"/>
          <ac:picMkLst>
            <pc:docMk/>
            <pc:sldMk cId="436998856" sldId="310"/>
            <ac:picMk id="15" creationId="{9FF211D2-3104-FEBC-CEC6-76FCA210E1CF}"/>
          </ac:picMkLst>
        </pc:picChg>
        <pc:cxnChg chg="mod">
          <ac:chgData name="Stuart C Wilde MBE" userId="effe1fc91cccb1d5" providerId="LiveId" clId="{52953467-E7BB-A146-A87D-2304E7E66E6B}" dt="2023-01-01T19:44:58.523" v="31688" actId="1582"/>
          <ac:cxnSpMkLst>
            <pc:docMk/>
            <pc:sldMk cId="436998856" sldId="310"/>
            <ac:cxnSpMk id="12" creationId="{E6372663-7E54-9497-0583-DA95CB2376F3}"/>
          </ac:cxnSpMkLst>
        </pc:cxnChg>
        <pc:cxnChg chg="mod">
          <ac:chgData name="Stuart C Wilde MBE" userId="effe1fc91cccb1d5" providerId="LiveId" clId="{52953467-E7BB-A146-A87D-2304E7E66E6B}" dt="2023-01-05T14:15:21.753" v="35779" actId="14100"/>
          <ac:cxnSpMkLst>
            <pc:docMk/>
            <pc:sldMk cId="436998856" sldId="310"/>
            <ac:cxnSpMk id="13" creationId="{8E4F7917-2B6F-781D-8E8E-4C14CD2C69B3}"/>
          </ac:cxnSpMkLst>
        </pc:cxnChg>
      </pc:sldChg>
      <pc:sldChg chg="addSp delSp modSp add mod">
        <pc:chgData name="Stuart C Wilde MBE" userId="effe1fc91cccb1d5" providerId="LiveId" clId="{52953467-E7BB-A146-A87D-2304E7E66E6B}" dt="2023-01-05T14:12:57.613" v="35746" actId="478"/>
        <pc:sldMkLst>
          <pc:docMk/>
          <pc:sldMk cId="752129212" sldId="311"/>
        </pc:sldMkLst>
        <pc:spChg chg="add del mod">
          <ac:chgData name="Stuart C Wilde MBE" userId="effe1fc91cccb1d5" providerId="LiveId" clId="{52953467-E7BB-A146-A87D-2304E7E66E6B}" dt="2023-01-05T14:12:57.613" v="35746" actId="478"/>
          <ac:spMkLst>
            <pc:docMk/>
            <pc:sldMk cId="752129212" sldId="311"/>
            <ac:spMk id="2" creationId="{339167A7-9967-D206-8115-FE4782E9FB8B}"/>
          </ac:spMkLst>
        </pc:spChg>
        <pc:spChg chg="add del mod">
          <ac:chgData name="Stuart C Wilde MBE" userId="effe1fc91cccb1d5" providerId="LiveId" clId="{52953467-E7BB-A146-A87D-2304E7E66E6B}" dt="2023-01-03T11:24:58.579" v="35337" actId="478"/>
          <ac:spMkLst>
            <pc:docMk/>
            <pc:sldMk cId="752129212" sldId="311"/>
            <ac:spMk id="2" creationId="{F635DCCD-D4CB-716D-0BEE-47ECBB4B8EBE}"/>
          </ac:spMkLst>
        </pc:spChg>
        <pc:spChg chg="add del mod">
          <ac:chgData name="Stuart C Wilde MBE" userId="effe1fc91cccb1d5" providerId="LiveId" clId="{52953467-E7BB-A146-A87D-2304E7E66E6B}" dt="2023-01-03T11:26:08.183" v="35357" actId="478"/>
          <ac:spMkLst>
            <pc:docMk/>
            <pc:sldMk cId="752129212" sldId="311"/>
            <ac:spMk id="3" creationId="{BD9195A7-DB04-CBAC-A236-190B609439A5}"/>
          </ac:spMkLst>
        </pc:spChg>
        <pc:spChg chg="del">
          <ac:chgData name="Stuart C Wilde MBE" userId="effe1fc91cccb1d5" providerId="LiveId" clId="{52953467-E7BB-A146-A87D-2304E7E66E6B}" dt="2023-01-01T12:55:50.921" v="31262" actId="478"/>
          <ac:spMkLst>
            <pc:docMk/>
            <pc:sldMk cId="752129212" sldId="311"/>
            <ac:spMk id="5" creationId="{D313B760-E64A-111C-C69E-476F63AA4FF2}"/>
          </ac:spMkLst>
        </pc:spChg>
        <pc:spChg chg="mod">
          <ac:chgData name="Stuart C Wilde MBE" userId="effe1fc91cccb1d5" providerId="LiveId" clId="{52953467-E7BB-A146-A87D-2304E7E66E6B}" dt="2023-01-03T11:28:45.786" v="35390" actId="207"/>
          <ac:spMkLst>
            <pc:docMk/>
            <pc:sldMk cId="752129212" sldId="311"/>
            <ac:spMk id="6" creationId="{067641E6-0FF8-1142-553C-19C235E7274A}"/>
          </ac:spMkLst>
        </pc:spChg>
        <pc:spChg chg="del">
          <ac:chgData name="Stuart C Wilde MBE" userId="effe1fc91cccb1d5" providerId="LiveId" clId="{52953467-E7BB-A146-A87D-2304E7E66E6B}" dt="2023-01-01T13:00:41.769" v="31401" actId="478"/>
          <ac:spMkLst>
            <pc:docMk/>
            <pc:sldMk cId="752129212" sldId="311"/>
            <ac:spMk id="17" creationId="{D30BA747-2678-2520-BC50-7D53527ADF5E}"/>
          </ac:spMkLst>
        </pc:spChg>
        <pc:spChg chg="del">
          <ac:chgData name="Stuart C Wilde MBE" userId="effe1fc91cccb1d5" providerId="LiveId" clId="{52953467-E7BB-A146-A87D-2304E7E66E6B}" dt="2023-01-01T13:00:25.334" v="31398" actId="478"/>
          <ac:spMkLst>
            <pc:docMk/>
            <pc:sldMk cId="752129212" sldId="311"/>
            <ac:spMk id="18" creationId="{CD827E9D-BAFE-7203-0502-A37BC591FD03}"/>
          </ac:spMkLst>
        </pc:spChg>
        <pc:spChg chg="mod">
          <ac:chgData name="Stuart C Wilde MBE" userId="effe1fc91cccb1d5" providerId="LiveId" clId="{52953467-E7BB-A146-A87D-2304E7E66E6B}" dt="2023-01-03T11:27:45.920" v="35380" actId="20577"/>
          <ac:spMkLst>
            <pc:docMk/>
            <pc:sldMk cId="752129212" sldId="311"/>
            <ac:spMk id="29" creationId="{C5A8C257-B6E4-D850-0685-E36894744DCB}"/>
          </ac:spMkLst>
        </pc:spChg>
        <pc:picChg chg="del">
          <ac:chgData name="Stuart C Wilde MBE" userId="effe1fc91cccb1d5" providerId="LiveId" clId="{52953467-E7BB-A146-A87D-2304E7E66E6B}" dt="2023-01-01T12:55:44.973" v="31261" actId="478"/>
          <ac:picMkLst>
            <pc:docMk/>
            <pc:sldMk cId="752129212" sldId="311"/>
            <ac:picMk id="3" creationId="{837A3646-228D-C3D1-00AF-546686DDFB8F}"/>
          </ac:picMkLst>
        </pc:picChg>
        <pc:picChg chg="add del mod">
          <ac:chgData name="Stuart C Wilde MBE" userId="effe1fc91cccb1d5" providerId="LiveId" clId="{52953467-E7BB-A146-A87D-2304E7E66E6B}" dt="2023-01-01T13:04:30.500" v="31642" actId="1582"/>
          <ac:picMkLst>
            <pc:docMk/>
            <pc:sldMk cId="752129212" sldId="311"/>
            <ac:picMk id="7" creationId="{71524AFB-4ED4-D254-A9A5-AABCDCA561D4}"/>
          </ac:picMkLst>
        </pc:picChg>
        <pc:cxnChg chg="mod">
          <ac:chgData name="Stuart C Wilde MBE" userId="effe1fc91cccb1d5" providerId="LiveId" clId="{52953467-E7BB-A146-A87D-2304E7E66E6B}" dt="2023-01-03T11:25:31.192" v="35341" actId="20577"/>
          <ac:cxnSpMkLst>
            <pc:docMk/>
            <pc:sldMk cId="752129212" sldId="311"/>
            <ac:cxnSpMk id="12" creationId="{E6372663-7E54-9497-0583-DA95CB2376F3}"/>
          </ac:cxnSpMkLst>
        </pc:cxnChg>
        <pc:cxnChg chg="del mod">
          <ac:chgData name="Stuart C Wilde MBE" userId="effe1fc91cccb1d5" providerId="LiveId" clId="{52953467-E7BB-A146-A87D-2304E7E66E6B}" dt="2023-01-01T13:00:16.692" v="31395" actId="478"/>
          <ac:cxnSpMkLst>
            <pc:docMk/>
            <pc:sldMk cId="752129212" sldId="311"/>
            <ac:cxnSpMk id="13" creationId="{8E4F7917-2B6F-781D-8E8E-4C14CD2C69B3}"/>
          </ac:cxnSpMkLst>
        </pc:cxnChg>
      </pc:sldChg>
      <pc:sldChg chg="addSp delSp modSp add mod">
        <pc:chgData name="Stuart C Wilde MBE" userId="effe1fc91cccb1d5" providerId="LiveId" clId="{52953467-E7BB-A146-A87D-2304E7E66E6B}" dt="2023-01-02T17:07:02.482" v="32882" actId="27636"/>
        <pc:sldMkLst>
          <pc:docMk/>
          <pc:sldMk cId="1773157961" sldId="312"/>
        </pc:sldMkLst>
        <pc:spChg chg="add mod">
          <ac:chgData name="Stuart C Wilde MBE" userId="effe1fc91cccb1d5" providerId="LiveId" clId="{52953467-E7BB-A146-A87D-2304E7E66E6B}" dt="2023-01-01T20:05:51.103" v="31919" actId="313"/>
          <ac:spMkLst>
            <pc:docMk/>
            <pc:sldMk cId="1773157961" sldId="312"/>
            <ac:spMk id="5" creationId="{B87297E9-27EB-6AF0-8C97-F4E8A6D16968}"/>
          </ac:spMkLst>
        </pc:spChg>
        <pc:spChg chg="mod">
          <ac:chgData name="Stuart C Wilde MBE" userId="effe1fc91cccb1d5" providerId="LiveId" clId="{52953467-E7BB-A146-A87D-2304E7E66E6B}" dt="2023-01-01T20:06:27.782" v="31922" actId="1076"/>
          <ac:spMkLst>
            <pc:docMk/>
            <pc:sldMk cId="1773157961" sldId="312"/>
            <ac:spMk id="7" creationId="{AB9F1984-8564-07BD-BDCA-07341B501D7C}"/>
          </ac:spMkLst>
        </pc:spChg>
        <pc:spChg chg="del mod">
          <ac:chgData name="Stuart C Wilde MBE" userId="effe1fc91cccb1d5" providerId="LiveId" clId="{52953467-E7BB-A146-A87D-2304E7E66E6B}" dt="2023-01-01T20:15:11.280" v="32167" actId="478"/>
          <ac:spMkLst>
            <pc:docMk/>
            <pc:sldMk cId="1773157961" sldId="312"/>
            <ac:spMk id="13" creationId="{82A13771-ABD9-942D-F473-DB4587226046}"/>
          </ac:spMkLst>
        </pc:spChg>
        <pc:spChg chg="del">
          <ac:chgData name="Stuart C Wilde MBE" userId="effe1fc91cccb1d5" providerId="LiveId" clId="{52953467-E7BB-A146-A87D-2304E7E66E6B}" dt="2023-01-01T19:59:10.836" v="31872" actId="478"/>
          <ac:spMkLst>
            <pc:docMk/>
            <pc:sldMk cId="1773157961" sldId="312"/>
            <ac:spMk id="16" creationId="{6C911A5D-B79E-B00E-D8E5-B1AE9DFB59F8}"/>
          </ac:spMkLst>
        </pc:spChg>
        <pc:spChg chg="del">
          <ac:chgData name="Stuart C Wilde MBE" userId="effe1fc91cccb1d5" providerId="LiveId" clId="{52953467-E7BB-A146-A87D-2304E7E66E6B}" dt="2023-01-01T19:59:05.094" v="31870" actId="478"/>
          <ac:spMkLst>
            <pc:docMk/>
            <pc:sldMk cId="1773157961" sldId="312"/>
            <ac:spMk id="17" creationId="{C56E6D60-6965-C9B0-B9A1-62F013EA7806}"/>
          </ac:spMkLst>
        </pc:spChg>
        <pc:spChg chg="del mod">
          <ac:chgData name="Stuart C Wilde MBE" userId="effe1fc91cccb1d5" providerId="LiveId" clId="{52953467-E7BB-A146-A87D-2304E7E66E6B}" dt="2023-01-01T20:15:07.299" v="32164" actId="478"/>
          <ac:spMkLst>
            <pc:docMk/>
            <pc:sldMk cId="1773157961" sldId="312"/>
            <ac:spMk id="18" creationId="{6988B989-C11D-F9B0-4999-EA4CFEBCAA32}"/>
          </ac:spMkLst>
        </pc:spChg>
        <pc:spChg chg="del mod">
          <ac:chgData name="Stuart C Wilde MBE" userId="effe1fc91cccb1d5" providerId="LiveId" clId="{52953467-E7BB-A146-A87D-2304E7E66E6B}" dt="2023-01-01T20:15:09.452" v="32165" actId="478"/>
          <ac:spMkLst>
            <pc:docMk/>
            <pc:sldMk cId="1773157961" sldId="312"/>
            <ac:spMk id="19" creationId="{CD3A5A2D-A054-5F27-F0E7-24CEE7A72D2D}"/>
          </ac:spMkLst>
        </pc:spChg>
        <pc:spChg chg="del">
          <ac:chgData name="Stuart C Wilde MBE" userId="effe1fc91cccb1d5" providerId="LiveId" clId="{52953467-E7BB-A146-A87D-2304E7E66E6B}" dt="2023-01-01T19:59:08.380" v="31871" actId="478"/>
          <ac:spMkLst>
            <pc:docMk/>
            <pc:sldMk cId="1773157961" sldId="312"/>
            <ac:spMk id="20" creationId="{54527D33-4F3C-AA43-BA75-566D4891B9FA}"/>
          </ac:spMkLst>
        </pc:spChg>
        <pc:spChg chg="del">
          <ac:chgData name="Stuart C Wilde MBE" userId="effe1fc91cccb1d5" providerId="LiveId" clId="{52953467-E7BB-A146-A87D-2304E7E66E6B}" dt="2023-01-01T19:59:03.861" v="31869" actId="478"/>
          <ac:spMkLst>
            <pc:docMk/>
            <pc:sldMk cId="1773157961" sldId="312"/>
            <ac:spMk id="21" creationId="{024B71D7-610F-5C6D-8D12-C6FE7A402EB8}"/>
          </ac:spMkLst>
        </pc:spChg>
        <pc:spChg chg="mod">
          <ac:chgData name="Stuart C Wilde MBE" userId="effe1fc91cccb1d5" providerId="LiveId" clId="{52953467-E7BB-A146-A87D-2304E7E66E6B}" dt="2023-01-02T17:07:02.482" v="32882" actId="27636"/>
          <ac:spMkLst>
            <pc:docMk/>
            <pc:sldMk cId="1773157961" sldId="312"/>
            <ac:spMk id="29" creationId="{C5A8C257-B6E4-D850-0685-E36894744DCB}"/>
          </ac:spMkLst>
        </pc:spChg>
        <pc:spChg chg="add mod">
          <ac:chgData name="Stuart C Wilde MBE" userId="effe1fc91cccb1d5" providerId="LiveId" clId="{52953467-E7BB-A146-A87D-2304E7E66E6B}" dt="2023-01-01T20:15:34.522" v="32180" actId="20577"/>
          <ac:spMkLst>
            <pc:docMk/>
            <pc:sldMk cId="1773157961" sldId="312"/>
            <ac:spMk id="31" creationId="{51B135BA-B471-C528-AA03-73269D55E2A6}"/>
          </ac:spMkLst>
        </pc:spChg>
        <pc:spChg chg="add mod">
          <ac:chgData name="Stuart C Wilde MBE" userId="effe1fc91cccb1d5" providerId="LiveId" clId="{52953467-E7BB-A146-A87D-2304E7E66E6B}" dt="2023-01-01T20:14:26.983" v="32143" actId="1036"/>
          <ac:spMkLst>
            <pc:docMk/>
            <pc:sldMk cId="1773157961" sldId="312"/>
            <ac:spMk id="32" creationId="{BD18D830-8EEA-9AFA-CCF4-99E5EAC262F2}"/>
          </ac:spMkLst>
        </pc:spChg>
        <pc:spChg chg="add mod">
          <ac:chgData name="Stuart C Wilde MBE" userId="effe1fc91cccb1d5" providerId="LiveId" clId="{52953467-E7BB-A146-A87D-2304E7E66E6B}" dt="2023-01-01T20:15:54.708" v="32195" actId="20577"/>
          <ac:spMkLst>
            <pc:docMk/>
            <pc:sldMk cId="1773157961" sldId="312"/>
            <ac:spMk id="39" creationId="{7BAB7287-8319-C684-9807-6D9183A73BE1}"/>
          </ac:spMkLst>
        </pc:spChg>
        <pc:spChg chg="add mod">
          <ac:chgData name="Stuart C Wilde MBE" userId="effe1fc91cccb1d5" providerId="LiveId" clId="{52953467-E7BB-A146-A87D-2304E7E66E6B}" dt="2023-01-01T20:14:57.852" v="32163" actId="1036"/>
          <ac:spMkLst>
            <pc:docMk/>
            <pc:sldMk cId="1773157961" sldId="312"/>
            <ac:spMk id="40" creationId="{708F40E5-72F0-3CD1-E955-5CA935466A61}"/>
          </ac:spMkLst>
        </pc:spChg>
        <pc:spChg chg="add mod">
          <ac:chgData name="Stuart C Wilde MBE" userId="effe1fc91cccb1d5" providerId="LiveId" clId="{52953467-E7BB-A146-A87D-2304E7E66E6B}" dt="2023-01-01T20:17:18.048" v="32204" actId="1076"/>
          <ac:spMkLst>
            <pc:docMk/>
            <pc:sldMk cId="1773157961" sldId="312"/>
            <ac:spMk id="46" creationId="{2C436F39-1361-AF33-3E88-540CDD868D69}"/>
          </ac:spMkLst>
        </pc:spChg>
        <pc:spChg chg="add mod">
          <ac:chgData name="Stuart C Wilde MBE" userId="effe1fc91cccb1d5" providerId="LiveId" clId="{52953467-E7BB-A146-A87D-2304E7E66E6B}" dt="2023-01-01T20:17:18.048" v="32204" actId="1076"/>
          <ac:spMkLst>
            <pc:docMk/>
            <pc:sldMk cId="1773157961" sldId="312"/>
            <ac:spMk id="47" creationId="{6AF6424C-33F8-8069-DDDC-8B0B192E3063}"/>
          </ac:spMkLst>
        </pc:spChg>
        <pc:picChg chg="add del mod">
          <ac:chgData name="Stuart C Wilde MBE" userId="effe1fc91cccb1d5" providerId="LiveId" clId="{52953467-E7BB-A146-A87D-2304E7E66E6B}" dt="2023-01-02T16:28:38.362" v="32798" actId="478"/>
          <ac:picMkLst>
            <pc:docMk/>
            <pc:sldMk cId="1773157961" sldId="312"/>
            <ac:picMk id="3" creationId="{3A6299BE-E1F6-C5F9-0BA8-35C80579D0F9}"/>
          </ac:picMkLst>
        </pc:picChg>
        <pc:picChg chg="del">
          <ac:chgData name="Stuart C Wilde MBE" userId="effe1fc91cccb1d5" providerId="LiveId" clId="{52953467-E7BB-A146-A87D-2304E7E66E6B}" dt="2023-01-01T19:57:45.855" v="31860" actId="478"/>
          <ac:picMkLst>
            <pc:docMk/>
            <pc:sldMk cId="1773157961" sldId="312"/>
            <ac:picMk id="6" creationId="{1423D5E1-34E1-386A-6981-C1F852E7E0C4}"/>
          </ac:picMkLst>
        </pc:picChg>
        <pc:picChg chg="add mod">
          <ac:chgData name="Stuart C Wilde MBE" userId="effe1fc91cccb1d5" providerId="LiveId" clId="{52953467-E7BB-A146-A87D-2304E7E66E6B}" dt="2023-01-02T16:28:57.664" v="32815" actId="1036"/>
          <ac:picMkLst>
            <pc:docMk/>
            <pc:sldMk cId="1773157961" sldId="312"/>
            <ac:picMk id="6" creationId="{94A4EB2C-54B9-BC94-70AB-93B0D85F8889}"/>
          </ac:picMkLst>
        </pc:picChg>
        <pc:picChg chg="add mod modCrop">
          <ac:chgData name="Stuart C Wilde MBE" userId="effe1fc91cccb1d5" providerId="LiveId" clId="{52953467-E7BB-A146-A87D-2304E7E66E6B}" dt="2023-01-01T20:09:35.935" v="32005" actId="1076"/>
          <ac:picMkLst>
            <pc:docMk/>
            <pc:sldMk cId="1773157961" sldId="312"/>
            <ac:picMk id="30" creationId="{94B1CAEC-5E4D-F13B-6ABC-7EA67531D2D5}"/>
          </ac:picMkLst>
        </pc:picChg>
        <pc:picChg chg="add mod">
          <ac:chgData name="Stuart C Wilde MBE" userId="effe1fc91cccb1d5" providerId="LiveId" clId="{52953467-E7BB-A146-A87D-2304E7E66E6B}" dt="2023-01-01T20:12:31.992" v="32073" actId="1038"/>
          <ac:picMkLst>
            <pc:docMk/>
            <pc:sldMk cId="1773157961" sldId="312"/>
            <ac:picMk id="38" creationId="{3319B895-F324-2BAB-F66D-8B16D1B5BCBD}"/>
          </ac:picMkLst>
        </pc:picChg>
        <pc:cxnChg chg="mod">
          <ac:chgData name="Stuart C Wilde MBE" userId="effe1fc91cccb1d5" providerId="LiveId" clId="{52953467-E7BB-A146-A87D-2304E7E66E6B}" dt="2023-01-01T20:06:17.669" v="31921" actId="14100"/>
          <ac:cxnSpMkLst>
            <pc:docMk/>
            <pc:sldMk cId="1773157961" sldId="312"/>
            <ac:cxnSpMk id="22" creationId="{9E51254B-3761-0561-40AE-FF52EEEC0EEB}"/>
          </ac:cxnSpMkLst>
        </pc:cxnChg>
        <pc:cxnChg chg="del mod">
          <ac:chgData name="Stuart C Wilde MBE" userId="effe1fc91cccb1d5" providerId="LiveId" clId="{52953467-E7BB-A146-A87D-2304E7E66E6B}" dt="2023-01-01T20:15:10.448" v="32166" actId="478"/>
          <ac:cxnSpMkLst>
            <pc:docMk/>
            <pc:sldMk cId="1773157961" sldId="312"/>
            <ac:cxnSpMk id="23" creationId="{DF11ADB4-697F-D144-4667-87566FA9D767}"/>
          </ac:cxnSpMkLst>
        </pc:cxnChg>
        <pc:cxnChg chg="del mod">
          <ac:chgData name="Stuart C Wilde MBE" userId="effe1fc91cccb1d5" providerId="LiveId" clId="{52953467-E7BB-A146-A87D-2304E7E66E6B}" dt="2023-01-01T19:59:12.090" v="31873" actId="478"/>
          <ac:cxnSpMkLst>
            <pc:docMk/>
            <pc:sldMk cId="1773157961" sldId="312"/>
            <ac:cxnSpMk id="24" creationId="{90F05548-EC6B-EBE0-C789-81DAE835C60E}"/>
          </ac:cxnSpMkLst>
        </pc:cxnChg>
        <pc:cxnChg chg="del mod">
          <ac:chgData name="Stuart C Wilde MBE" userId="effe1fc91cccb1d5" providerId="LiveId" clId="{52953467-E7BB-A146-A87D-2304E7E66E6B}" dt="2023-01-01T19:59:01.902" v="31868" actId="478"/>
          <ac:cxnSpMkLst>
            <pc:docMk/>
            <pc:sldMk cId="1773157961" sldId="312"/>
            <ac:cxnSpMk id="26" creationId="{D4F89BBD-0659-BD95-4B77-9DAFCC07BDC6}"/>
          </ac:cxnSpMkLst>
        </pc:cxnChg>
        <pc:cxnChg chg="add mod">
          <ac:chgData name="Stuart C Wilde MBE" userId="effe1fc91cccb1d5" providerId="LiveId" clId="{52953467-E7BB-A146-A87D-2304E7E66E6B}" dt="2023-01-01T20:14:18.289" v="32139" actId="1038"/>
          <ac:cxnSpMkLst>
            <pc:docMk/>
            <pc:sldMk cId="1773157961" sldId="312"/>
            <ac:cxnSpMk id="33" creationId="{CF3529BB-C26A-EF89-45FC-B0E0EDB7B271}"/>
          </ac:cxnSpMkLst>
        </pc:cxnChg>
        <pc:cxnChg chg="add mod">
          <ac:chgData name="Stuart C Wilde MBE" userId="effe1fc91cccb1d5" providerId="LiveId" clId="{52953467-E7BB-A146-A87D-2304E7E66E6B}" dt="2023-01-01T20:14:39.670" v="32159" actId="1037"/>
          <ac:cxnSpMkLst>
            <pc:docMk/>
            <pc:sldMk cId="1773157961" sldId="312"/>
            <ac:cxnSpMk id="41" creationId="{6D0ED72D-9147-1882-96FA-18475FEE65F2}"/>
          </ac:cxnSpMkLst>
        </pc:cxnChg>
        <pc:cxnChg chg="add mod">
          <ac:chgData name="Stuart C Wilde MBE" userId="effe1fc91cccb1d5" providerId="LiveId" clId="{52953467-E7BB-A146-A87D-2304E7E66E6B}" dt="2023-01-01T20:17:23.097" v="32205" actId="14100"/>
          <ac:cxnSpMkLst>
            <pc:docMk/>
            <pc:sldMk cId="1773157961" sldId="312"/>
            <ac:cxnSpMk id="48" creationId="{28099E29-0C5A-D54A-FFC5-31469AD207A3}"/>
          </ac:cxnSpMkLst>
        </pc:cxnChg>
      </pc:sldChg>
      <pc:sldChg chg="addSp delSp modSp add mod">
        <pc:chgData name="Stuart C Wilde MBE" userId="effe1fc91cccb1d5" providerId="LiveId" clId="{52953467-E7BB-A146-A87D-2304E7E66E6B}" dt="2023-01-03T11:21:30.377" v="35328" actId="478"/>
        <pc:sldMkLst>
          <pc:docMk/>
          <pc:sldMk cId="2869416868" sldId="313"/>
        </pc:sldMkLst>
        <pc:spChg chg="add del mod">
          <ac:chgData name="Stuart C Wilde MBE" userId="effe1fc91cccb1d5" providerId="LiveId" clId="{52953467-E7BB-A146-A87D-2304E7E66E6B}" dt="2023-01-03T11:16:28.250" v="35163" actId="478"/>
          <ac:spMkLst>
            <pc:docMk/>
            <pc:sldMk cId="2869416868" sldId="313"/>
            <ac:spMk id="3" creationId="{9BAC76D0-CFAA-2131-2135-15ED32FF9904}"/>
          </ac:spMkLst>
        </pc:spChg>
        <pc:spChg chg="mod">
          <ac:chgData name="Stuart C Wilde MBE" userId="effe1fc91cccb1d5" providerId="LiveId" clId="{52953467-E7BB-A146-A87D-2304E7E66E6B}" dt="2023-01-03T11:21:22.972" v="35326" actId="1076"/>
          <ac:spMkLst>
            <pc:docMk/>
            <pc:sldMk cId="2869416868" sldId="313"/>
            <ac:spMk id="5" creationId="{B87297E9-27EB-6AF0-8C97-F4E8A6D16968}"/>
          </ac:spMkLst>
        </pc:spChg>
        <pc:spChg chg="add del mod">
          <ac:chgData name="Stuart C Wilde MBE" userId="effe1fc91cccb1d5" providerId="LiveId" clId="{52953467-E7BB-A146-A87D-2304E7E66E6B}" dt="2023-01-03T11:21:30.377" v="35328" actId="478"/>
          <ac:spMkLst>
            <pc:docMk/>
            <pc:sldMk cId="2869416868" sldId="313"/>
            <ac:spMk id="6" creationId="{64CA6F77-FBFD-5BBF-1E47-C1954096CB2A}"/>
          </ac:spMkLst>
        </pc:spChg>
        <pc:spChg chg="del mod">
          <ac:chgData name="Stuart C Wilde MBE" userId="effe1fc91cccb1d5" providerId="LiveId" clId="{52953467-E7BB-A146-A87D-2304E7E66E6B}" dt="2023-01-01T20:24:18.050" v="32482" actId="478"/>
          <ac:spMkLst>
            <pc:docMk/>
            <pc:sldMk cId="2869416868" sldId="313"/>
            <ac:spMk id="7" creationId="{AB9F1984-8564-07BD-BDCA-07341B501D7C}"/>
          </ac:spMkLst>
        </pc:spChg>
        <pc:spChg chg="add mod">
          <ac:chgData name="Stuart C Wilde MBE" userId="effe1fc91cccb1d5" providerId="LiveId" clId="{52953467-E7BB-A146-A87D-2304E7E66E6B}" dt="2023-01-02T17:07:27.960" v="32886" actId="20577"/>
          <ac:spMkLst>
            <pc:docMk/>
            <pc:sldMk cId="2869416868" sldId="313"/>
            <ac:spMk id="12" creationId="{C8A716BD-C83B-086A-417E-58B15C40FC89}"/>
          </ac:spMkLst>
        </pc:spChg>
        <pc:spChg chg="del">
          <ac:chgData name="Stuart C Wilde MBE" userId="effe1fc91cccb1d5" providerId="LiveId" clId="{52953467-E7BB-A146-A87D-2304E7E66E6B}" dt="2023-01-01T20:19:01.250" v="32213" actId="478"/>
          <ac:spMkLst>
            <pc:docMk/>
            <pc:sldMk cId="2869416868" sldId="313"/>
            <ac:spMk id="29" creationId="{C5A8C257-B6E4-D850-0685-E36894744DCB}"/>
          </ac:spMkLst>
        </pc:spChg>
        <pc:spChg chg="del">
          <ac:chgData name="Stuart C Wilde MBE" userId="effe1fc91cccb1d5" providerId="LiveId" clId="{52953467-E7BB-A146-A87D-2304E7E66E6B}" dt="2023-01-01T20:18:41.538" v="32207" actId="478"/>
          <ac:spMkLst>
            <pc:docMk/>
            <pc:sldMk cId="2869416868" sldId="313"/>
            <ac:spMk id="31" creationId="{51B135BA-B471-C528-AA03-73269D55E2A6}"/>
          </ac:spMkLst>
        </pc:spChg>
        <pc:spChg chg="del">
          <ac:chgData name="Stuart C Wilde MBE" userId="effe1fc91cccb1d5" providerId="LiveId" clId="{52953467-E7BB-A146-A87D-2304E7E66E6B}" dt="2023-01-01T20:18:41.538" v="32207" actId="478"/>
          <ac:spMkLst>
            <pc:docMk/>
            <pc:sldMk cId="2869416868" sldId="313"/>
            <ac:spMk id="32" creationId="{BD18D830-8EEA-9AFA-CCF4-99E5EAC262F2}"/>
          </ac:spMkLst>
        </pc:spChg>
        <pc:spChg chg="del">
          <ac:chgData name="Stuart C Wilde MBE" userId="effe1fc91cccb1d5" providerId="LiveId" clId="{52953467-E7BB-A146-A87D-2304E7E66E6B}" dt="2023-01-01T20:18:41.538" v="32207" actId="478"/>
          <ac:spMkLst>
            <pc:docMk/>
            <pc:sldMk cId="2869416868" sldId="313"/>
            <ac:spMk id="39" creationId="{7BAB7287-8319-C684-9807-6D9183A73BE1}"/>
          </ac:spMkLst>
        </pc:spChg>
        <pc:spChg chg="del">
          <ac:chgData name="Stuart C Wilde MBE" userId="effe1fc91cccb1d5" providerId="LiveId" clId="{52953467-E7BB-A146-A87D-2304E7E66E6B}" dt="2023-01-01T20:18:41.538" v="32207" actId="478"/>
          <ac:spMkLst>
            <pc:docMk/>
            <pc:sldMk cId="2869416868" sldId="313"/>
            <ac:spMk id="40" creationId="{708F40E5-72F0-3CD1-E955-5CA935466A61}"/>
          </ac:spMkLst>
        </pc:spChg>
        <pc:spChg chg="del">
          <ac:chgData name="Stuart C Wilde MBE" userId="effe1fc91cccb1d5" providerId="LiveId" clId="{52953467-E7BB-A146-A87D-2304E7E66E6B}" dt="2023-01-01T20:18:41.538" v="32207" actId="478"/>
          <ac:spMkLst>
            <pc:docMk/>
            <pc:sldMk cId="2869416868" sldId="313"/>
            <ac:spMk id="46" creationId="{2C436F39-1361-AF33-3E88-540CDD868D69}"/>
          </ac:spMkLst>
        </pc:spChg>
        <pc:spChg chg="del">
          <ac:chgData name="Stuart C Wilde MBE" userId="effe1fc91cccb1d5" providerId="LiveId" clId="{52953467-E7BB-A146-A87D-2304E7E66E6B}" dt="2023-01-01T20:18:41.538" v="32207" actId="478"/>
          <ac:spMkLst>
            <pc:docMk/>
            <pc:sldMk cId="2869416868" sldId="313"/>
            <ac:spMk id="47" creationId="{6AF6424C-33F8-8069-DDDC-8B0B192E3063}"/>
          </ac:spMkLst>
        </pc:spChg>
        <pc:picChg chg="add del mod">
          <ac:chgData name="Stuart C Wilde MBE" userId="effe1fc91cccb1d5" providerId="LiveId" clId="{52953467-E7BB-A146-A87D-2304E7E66E6B}" dt="2023-01-02T16:32:30.629" v="32836" actId="478"/>
          <ac:picMkLst>
            <pc:docMk/>
            <pc:sldMk cId="2869416868" sldId="313"/>
            <ac:picMk id="3" creationId="{22108880-2B7D-9550-05BC-B369E2DEBC1E}"/>
          </ac:picMkLst>
        </pc:picChg>
        <pc:picChg chg="del">
          <ac:chgData name="Stuart C Wilde MBE" userId="effe1fc91cccb1d5" providerId="LiveId" clId="{52953467-E7BB-A146-A87D-2304E7E66E6B}" dt="2023-01-01T20:18:44.762" v="32208" actId="478"/>
          <ac:picMkLst>
            <pc:docMk/>
            <pc:sldMk cId="2869416868" sldId="313"/>
            <ac:picMk id="3" creationId="{3A6299BE-E1F6-C5F9-0BA8-35C80579D0F9}"/>
          </ac:picMkLst>
        </pc:picChg>
        <pc:picChg chg="add del mod">
          <ac:chgData name="Stuart C Wilde MBE" userId="effe1fc91cccb1d5" providerId="LiveId" clId="{52953467-E7BB-A146-A87D-2304E7E66E6B}" dt="2023-01-02T16:30:52.463" v="32828" actId="478"/>
          <ac:picMkLst>
            <pc:docMk/>
            <pc:sldMk cId="2869416868" sldId="313"/>
            <ac:picMk id="6" creationId="{03FAD9C2-6617-9E01-1325-6E3BBA4A0168}"/>
          </ac:picMkLst>
        </pc:picChg>
        <pc:picChg chg="add mod">
          <ac:chgData name="Stuart C Wilde MBE" userId="effe1fc91cccb1d5" providerId="LiveId" clId="{52953467-E7BB-A146-A87D-2304E7E66E6B}" dt="2023-01-03T10:55:00.777" v="34692" actId="1037"/>
          <ac:picMkLst>
            <pc:docMk/>
            <pc:sldMk cId="2869416868" sldId="313"/>
            <ac:picMk id="13" creationId="{8EBB8EBD-1856-56F8-9F81-4689CE7F4806}"/>
          </ac:picMkLst>
        </pc:picChg>
        <pc:picChg chg="del">
          <ac:chgData name="Stuart C Wilde MBE" userId="effe1fc91cccb1d5" providerId="LiveId" clId="{52953467-E7BB-A146-A87D-2304E7E66E6B}" dt="2023-01-01T20:18:41.538" v="32207" actId="478"/>
          <ac:picMkLst>
            <pc:docMk/>
            <pc:sldMk cId="2869416868" sldId="313"/>
            <ac:picMk id="30" creationId="{94B1CAEC-5E4D-F13B-6ABC-7EA67531D2D5}"/>
          </ac:picMkLst>
        </pc:picChg>
        <pc:picChg chg="del">
          <ac:chgData name="Stuart C Wilde MBE" userId="effe1fc91cccb1d5" providerId="LiveId" clId="{52953467-E7BB-A146-A87D-2304E7E66E6B}" dt="2023-01-01T20:18:41.538" v="32207" actId="478"/>
          <ac:picMkLst>
            <pc:docMk/>
            <pc:sldMk cId="2869416868" sldId="313"/>
            <ac:picMk id="38" creationId="{3319B895-F324-2BAB-F66D-8B16D1B5BCBD}"/>
          </ac:picMkLst>
        </pc:picChg>
        <pc:cxnChg chg="mod">
          <ac:chgData name="Stuart C Wilde MBE" userId="effe1fc91cccb1d5" providerId="LiveId" clId="{52953467-E7BB-A146-A87D-2304E7E66E6B}" dt="2023-01-03T11:21:27.295" v="35327" actId="14100"/>
          <ac:cxnSpMkLst>
            <pc:docMk/>
            <pc:sldMk cId="2869416868" sldId="313"/>
            <ac:cxnSpMk id="22" creationId="{9E51254B-3761-0561-40AE-FF52EEEC0EEB}"/>
          </ac:cxnSpMkLst>
        </pc:cxnChg>
        <pc:cxnChg chg="del mod">
          <ac:chgData name="Stuart C Wilde MBE" userId="effe1fc91cccb1d5" providerId="LiveId" clId="{52953467-E7BB-A146-A87D-2304E7E66E6B}" dt="2023-01-01T20:18:41.538" v="32207" actId="478"/>
          <ac:cxnSpMkLst>
            <pc:docMk/>
            <pc:sldMk cId="2869416868" sldId="313"/>
            <ac:cxnSpMk id="33" creationId="{CF3529BB-C26A-EF89-45FC-B0E0EDB7B271}"/>
          </ac:cxnSpMkLst>
        </pc:cxnChg>
        <pc:cxnChg chg="del mod">
          <ac:chgData name="Stuart C Wilde MBE" userId="effe1fc91cccb1d5" providerId="LiveId" clId="{52953467-E7BB-A146-A87D-2304E7E66E6B}" dt="2023-01-01T20:18:41.538" v="32207" actId="478"/>
          <ac:cxnSpMkLst>
            <pc:docMk/>
            <pc:sldMk cId="2869416868" sldId="313"/>
            <ac:cxnSpMk id="41" creationId="{6D0ED72D-9147-1882-96FA-18475FEE65F2}"/>
          </ac:cxnSpMkLst>
        </pc:cxnChg>
        <pc:cxnChg chg="del mod">
          <ac:chgData name="Stuart C Wilde MBE" userId="effe1fc91cccb1d5" providerId="LiveId" clId="{52953467-E7BB-A146-A87D-2304E7E66E6B}" dt="2023-01-01T20:18:41.538" v="32207" actId="478"/>
          <ac:cxnSpMkLst>
            <pc:docMk/>
            <pc:sldMk cId="2869416868" sldId="313"/>
            <ac:cxnSpMk id="48" creationId="{28099E29-0C5A-D54A-FFC5-31469AD207A3}"/>
          </ac:cxnSpMkLst>
        </pc:cxnChg>
      </pc:sldChg>
      <pc:sldChg chg="addSp delSp modSp add mod">
        <pc:chgData name="Stuart C Wilde MBE" userId="effe1fc91cccb1d5" providerId="LiveId" clId="{52953467-E7BB-A146-A87D-2304E7E66E6B}" dt="2023-01-03T10:18:43.208" v="34040" actId="1582"/>
        <pc:sldMkLst>
          <pc:docMk/>
          <pc:sldMk cId="4203340563" sldId="314"/>
        </pc:sldMkLst>
        <pc:spChg chg="add del mod">
          <ac:chgData name="Stuart C Wilde MBE" userId="effe1fc91cccb1d5" providerId="LiveId" clId="{52953467-E7BB-A146-A87D-2304E7E66E6B}" dt="2023-01-02T20:54:06.987" v="32891" actId="478"/>
          <ac:spMkLst>
            <pc:docMk/>
            <pc:sldMk cId="4203340563" sldId="314"/>
            <ac:spMk id="2" creationId="{7F2CFB10-158F-1F57-9779-CB5019C036DE}"/>
          </ac:spMkLst>
        </pc:spChg>
        <pc:spChg chg="mod">
          <ac:chgData name="Stuart C Wilde MBE" userId="effe1fc91cccb1d5" providerId="LiveId" clId="{52953467-E7BB-A146-A87D-2304E7E66E6B}" dt="2023-01-02T21:06:31.822" v="32984" actId="20577"/>
          <ac:spMkLst>
            <pc:docMk/>
            <pc:sldMk cId="4203340563" sldId="314"/>
            <ac:spMk id="29" creationId="{C5A8C257-B6E4-D850-0685-E36894744DCB}"/>
          </ac:spMkLst>
        </pc:spChg>
        <pc:picChg chg="add del mod">
          <ac:chgData name="Stuart C Wilde MBE" userId="effe1fc91cccb1d5" providerId="LiveId" clId="{52953467-E7BB-A146-A87D-2304E7E66E6B}" dt="2023-01-03T10:17:02.991" v="33998" actId="478"/>
          <ac:picMkLst>
            <pc:docMk/>
            <pc:sldMk cId="4203340563" sldId="314"/>
            <ac:picMk id="3" creationId="{E4DAD04A-A861-DCAB-0572-9F02ABDAFE40}"/>
          </ac:picMkLst>
        </pc:picChg>
        <pc:picChg chg="add del mod">
          <ac:chgData name="Stuart C Wilde MBE" userId="effe1fc91cccb1d5" providerId="LiveId" clId="{52953467-E7BB-A146-A87D-2304E7E66E6B}" dt="2023-01-03T10:18:11.847" v="34014" actId="478"/>
          <ac:picMkLst>
            <pc:docMk/>
            <pc:sldMk cId="4203340563" sldId="314"/>
            <ac:picMk id="5" creationId="{B7299771-F82B-55F0-E052-ED044EFE2092}"/>
          </ac:picMkLst>
        </pc:picChg>
        <pc:picChg chg="del">
          <ac:chgData name="Stuart C Wilde MBE" userId="effe1fc91cccb1d5" providerId="LiveId" clId="{52953467-E7BB-A146-A87D-2304E7E66E6B}" dt="2023-01-02T20:54:45.012" v="32905" actId="478"/>
          <ac:picMkLst>
            <pc:docMk/>
            <pc:sldMk cId="4203340563" sldId="314"/>
            <ac:picMk id="6" creationId="{1423D5E1-34E1-386A-6981-C1F852E7E0C4}"/>
          </ac:picMkLst>
        </pc:picChg>
        <pc:picChg chg="add mod">
          <ac:chgData name="Stuart C Wilde MBE" userId="effe1fc91cccb1d5" providerId="LiveId" clId="{52953467-E7BB-A146-A87D-2304E7E66E6B}" dt="2023-01-03T10:18:43.208" v="34040" actId="1582"/>
          <ac:picMkLst>
            <pc:docMk/>
            <pc:sldMk cId="4203340563" sldId="314"/>
            <ac:picMk id="12" creationId="{29E1C692-4455-75F4-136F-5848786B0951}"/>
          </ac:picMkLst>
        </pc:picChg>
        <pc:cxnChg chg="mod">
          <ac:chgData name="Stuart C Wilde MBE" userId="effe1fc91cccb1d5" providerId="LiveId" clId="{52953467-E7BB-A146-A87D-2304E7E66E6B}" dt="2023-01-03T10:18:31.083" v="34038" actId="14100"/>
          <ac:cxnSpMkLst>
            <pc:docMk/>
            <pc:sldMk cId="4203340563" sldId="314"/>
            <ac:cxnSpMk id="22" creationId="{9E51254B-3761-0561-40AE-FF52EEEC0EEB}"/>
          </ac:cxnSpMkLst>
        </pc:cxnChg>
      </pc:sldChg>
      <pc:sldChg chg="new del">
        <pc:chgData name="Stuart C Wilde MBE" userId="effe1fc91cccb1d5" providerId="LiveId" clId="{52953467-E7BB-A146-A87D-2304E7E66E6B}" dt="2023-01-03T11:22:28.629" v="35329" actId="2696"/>
        <pc:sldMkLst>
          <pc:docMk/>
          <pc:sldMk cId="618398197" sldId="315"/>
        </pc:sldMkLst>
      </pc:sldChg>
      <pc:sldChg chg="addSp delSp modSp add mod">
        <pc:chgData name="Stuart C Wilde MBE" userId="effe1fc91cccb1d5" providerId="LiveId" clId="{52953467-E7BB-A146-A87D-2304E7E66E6B}" dt="2023-01-03T10:24:02.667" v="34096" actId="14100"/>
        <pc:sldMkLst>
          <pc:docMk/>
          <pc:sldMk cId="3282555369" sldId="316"/>
        </pc:sldMkLst>
        <pc:spChg chg="mod">
          <ac:chgData name="Stuart C Wilde MBE" userId="effe1fc91cccb1d5" providerId="LiveId" clId="{52953467-E7BB-A146-A87D-2304E7E66E6B}" dt="2023-01-02T20:57:27.588" v="32948" actId="20577"/>
          <ac:spMkLst>
            <pc:docMk/>
            <pc:sldMk cId="3282555369" sldId="316"/>
            <ac:spMk id="5" creationId="{B87297E9-27EB-6AF0-8C97-F4E8A6D16968}"/>
          </ac:spMkLst>
        </pc:spChg>
        <pc:spChg chg="add del mod">
          <ac:chgData name="Stuart C Wilde MBE" userId="effe1fc91cccb1d5" providerId="LiveId" clId="{52953467-E7BB-A146-A87D-2304E7E66E6B}" dt="2023-01-03T10:22:51.238" v="34073" actId="478"/>
          <ac:spMkLst>
            <pc:docMk/>
            <pc:sldMk cId="3282555369" sldId="316"/>
            <ac:spMk id="15" creationId="{D71A1D6E-FC69-CDA7-E607-D14D2A9C064F}"/>
          </ac:spMkLst>
        </pc:spChg>
        <pc:spChg chg="mod">
          <ac:chgData name="Stuart C Wilde MBE" userId="effe1fc91cccb1d5" providerId="LiveId" clId="{52953467-E7BB-A146-A87D-2304E7E66E6B}" dt="2023-01-02T21:06:36.739" v="32988" actId="27636"/>
          <ac:spMkLst>
            <pc:docMk/>
            <pc:sldMk cId="3282555369" sldId="316"/>
            <ac:spMk id="29" creationId="{C5A8C257-B6E4-D850-0685-E36894744DCB}"/>
          </ac:spMkLst>
        </pc:spChg>
        <pc:spChg chg="mod">
          <ac:chgData name="Stuart C Wilde MBE" userId="effe1fc91cccb1d5" providerId="LiveId" clId="{52953467-E7BB-A146-A87D-2304E7E66E6B}" dt="2023-01-02T20:57:57.251" v="32972" actId="20577"/>
          <ac:spMkLst>
            <pc:docMk/>
            <pc:sldMk cId="3282555369" sldId="316"/>
            <ac:spMk id="31" creationId="{51B135BA-B471-C528-AA03-73269D55E2A6}"/>
          </ac:spMkLst>
        </pc:spChg>
        <pc:spChg chg="mod">
          <ac:chgData name="Stuart C Wilde MBE" userId="effe1fc91cccb1d5" providerId="LiveId" clId="{52953467-E7BB-A146-A87D-2304E7E66E6B}" dt="2023-01-02T21:21:53.353" v="33409" actId="20577"/>
          <ac:spMkLst>
            <pc:docMk/>
            <pc:sldMk cId="3282555369" sldId="316"/>
            <ac:spMk id="39" creationId="{7BAB7287-8319-C684-9807-6D9183A73BE1}"/>
          </ac:spMkLst>
        </pc:spChg>
        <pc:spChg chg="mod">
          <ac:chgData name="Stuart C Wilde MBE" userId="effe1fc91cccb1d5" providerId="LiveId" clId="{52953467-E7BB-A146-A87D-2304E7E66E6B}" dt="2023-01-02T21:19:47.870" v="33359" actId="1037"/>
          <ac:spMkLst>
            <pc:docMk/>
            <pc:sldMk cId="3282555369" sldId="316"/>
            <ac:spMk id="40" creationId="{708F40E5-72F0-3CD1-E955-5CA935466A61}"/>
          </ac:spMkLst>
        </pc:spChg>
        <pc:spChg chg="del">
          <ac:chgData name="Stuart C Wilde MBE" userId="effe1fc91cccb1d5" providerId="LiveId" clId="{52953467-E7BB-A146-A87D-2304E7E66E6B}" dt="2023-01-02T21:14:33.632" v="33092" actId="478"/>
          <ac:spMkLst>
            <pc:docMk/>
            <pc:sldMk cId="3282555369" sldId="316"/>
            <ac:spMk id="46" creationId="{2C436F39-1361-AF33-3E88-540CDD868D69}"/>
          </ac:spMkLst>
        </pc:spChg>
        <pc:spChg chg="del">
          <ac:chgData name="Stuart C Wilde MBE" userId="effe1fc91cccb1d5" providerId="LiveId" clId="{52953467-E7BB-A146-A87D-2304E7E66E6B}" dt="2023-01-02T21:14:59.356" v="33095" actId="478"/>
          <ac:spMkLst>
            <pc:docMk/>
            <pc:sldMk cId="3282555369" sldId="316"/>
            <ac:spMk id="47" creationId="{6AF6424C-33F8-8069-DDDC-8B0B192E3063}"/>
          </ac:spMkLst>
        </pc:spChg>
        <pc:picChg chg="add del mod">
          <ac:chgData name="Stuart C Wilde MBE" userId="effe1fc91cccb1d5" providerId="LiveId" clId="{52953467-E7BB-A146-A87D-2304E7E66E6B}" dt="2023-01-03T10:21:05.375" v="34057" actId="478"/>
          <ac:picMkLst>
            <pc:docMk/>
            <pc:sldMk cId="3282555369" sldId="316"/>
            <ac:picMk id="3" creationId="{F6B05A91-D574-5A9B-EA1D-3452977DE0F0}"/>
          </ac:picMkLst>
        </pc:picChg>
        <pc:picChg chg="add mod">
          <ac:chgData name="Stuart C Wilde MBE" userId="effe1fc91cccb1d5" providerId="LiveId" clId="{52953467-E7BB-A146-A87D-2304E7E66E6B}" dt="2023-01-03T10:21:12.579" v="34068" actId="167"/>
          <ac:picMkLst>
            <pc:docMk/>
            <pc:sldMk cId="3282555369" sldId="316"/>
            <ac:picMk id="6" creationId="{36438B9C-5103-35DD-3CE3-F66D982ABE34}"/>
          </ac:picMkLst>
        </pc:picChg>
        <pc:picChg chg="del">
          <ac:chgData name="Stuart C Wilde MBE" userId="effe1fc91cccb1d5" providerId="LiveId" clId="{52953467-E7BB-A146-A87D-2304E7E66E6B}" dt="2023-01-02T20:56:40.052" v="32934" actId="478"/>
          <ac:picMkLst>
            <pc:docMk/>
            <pc:sldMk cId="3282555369" sldId="316"/>
            <ac:picMk id="6" creationId="{94A4EB2C-54B9-BC94-70AB-93B0D85F8889}"/>
          </ac:picMkLst>
        </pc:picChg>
        <pc:picChg chg="add mod">
          <ac:chgData name="Stuart C Wilde MBE" userId="effe1fc91cccb1d5" providerId="LiveId" clId="{52953467-E7BB-A146-A87D-2304E7E66E6B}" dt="2023-01-03T10:23:17.528" v="34092" actId="1037"/>
          <ac:picMkLst>
            <pc:docMk/>
            <pc:sldMk cId="3282555369" sldId="316"/>
            <ac:picMk id="13" creationId="{036E69B2-FBFC-3022-7F5B-5802E9967062}"/>
          </ac:picMkLst>
        </pc:picChg>
        <pc:picChg chg="add del mod">
          <ac:chgData name="Stuart C Wilde MBE" userId="effe1fc91cccb1d5" providerId="LiveId" clId="{52953467-E7BB-A146-A87D-2304E7E66E6B}" dt="2023-01-02T20:59:43.090" v="32980" actId="478"/>
          <ac:picMkLst>
            <pc:docMk/>
            <pc:sldMk cId="3282555369" sldId="316"/>
            <ac:picMk id="13" creationId="{9CCE1FE9-E3E0-DD90-6FE2-3E44FD34B1F5}"/>
          </ac:picMkLst>
        </pc:picChg>
        <pc:picChg chg="del">
          <ac:chgData name="Stuart C Wilde MBE" userId="effe1fc91cccb1d5" providerId="LiveId" clId="{52953467-E7BB-A146-A87D-2304E7E66E6B}" dt="2023-01-02T20:58:37.997" v="32974" actId="478"/>
          <ac:picMkLst>
            <pc:docMk/>
            <pc:sldMk cId="3282555369" sldId="316"/>
            <ac:picMk id="30" creationId="{94B1CAEC-5E4D-F13B-6ABC-7EA67531D2D5}"/>
          </ac:picMkLst>
        </pc:picChg>
        <pc:picChg chg="del">
          <ac:chgData name="Stuart C Wilde MBE" userId="effe1fc91cccb1d5" providerId="LiveId" clId="{52953467-E7BB-A146-A87D-2304E7E66E6B}" dt="2023-01-02T20:58:21.033" v="32973" actId="478"/>
          <ac:picMkLst>
            <pc:docMk/>
            <pc:sldMk cId="3282555369" sldId="316"/>
            <ac:picMk id="38" creationId="{3319B895-F324-2BAB-F66D-8B16D1B5BCBD}"/>
          </ac:picMkLst>
        </pc:picChg>
        <pc:cxnChg chg="add mod">
          <ac:chgData name="Stuart C Wilde MBE" userId="effe1fc91cccb1d5" providerId="LiveId" clId="{52953467-E7BB-A146-A87D-2304E7E66E6B}" dt="2023-01-03T10:24:02.667" v="34096" actId="14100"/>
          <ac:cxnSpMkLst>
            <pc:docMk/>
            <pc:sldMk cId="3282555369" sldId="316"/>
            <ac:cxnSpMk id="16" creationId="{80E8D6AC-D6AE-DE8C-12DC-2891A05004D6}"/>
          </ac:cxnSpMkLst>
        </pc:cxnChg>
        <pc:cxnChg chg="mod">
          <ac:chgData name="Stuart C Wilde MBE" userId="effe1fc91cccb1d5" providerId="LiveId" clId="{52953467-E7BB-A146-A87D-2304E7E66E6B}" dt="2023-01-02T20:57:27.169" v="32946" actId="20577"/>
          <ac:cxnSpMkLst>
            <pc:docMk/>
            <pc:sldMk cId="3282555369" sldId="316"/>
            <ac:cxnSpMk id="22" creationId="{9E51254B-3761-0561-40AE-FF52EEEC0EEB}"/>
          </ac:cxnSpMkLst>
        </pc:cxnChg>
        <pc:cxnChg chg="mod">
          <ac:chgData name="Stuart C Wilde MBE" userId="effe1fc91cccb1d5" providerId="LiveId" clId="{52953467-E7BB-A146-A87D-2304E7E66E6B}" dt="2023-01-02T20:58:37.997" v="32974" actId="478"/>
          <ac:cxnSpMkLst>
            <pc:docMk/>
            <pc:sldMk cId="3282555369" sldId="316"/>
            <ac:cxnSpMk id="33" creationId="{CF3529BB-C26A-EF89-45FC-B0E0EDB7B271}"/>
          </ac:cxnSpMkLst>
        </pc:cxnChg>
        <pc:cxnChg chg="del mod">
          <ac:chgData name="Stuart C Wilde MBE" userId="effe1fc91cccb1d5" providerId="LiveId" clId="{52953467-E7BB-A146-A87D-2304E7E66E6B}" dt="2023-01-02T21:14:23.266" v="33091" actId="478"/>
          <ac:cxnSpMkLst>
            <pc:docMk/>
            <pc:sldMk cId="3282555369" sldId="316"/>
            <ac:cxnSpMk id="41" creationId="{6D0ED72D-9147-1882-96FA-18475FEE65F2}"/>
          </ac:cxnSpMkLst>
        </pc:cxnChg>
        <pc:cxnChg chg="del mod">
          <ac:chgData name="Stuart C Wilde MBE" userId="effe1fc91cccb1d5" providerId="LiveId" clId="{52953467-E7BB-A146-A87D-2304E7E66E6B}" dt="2023-01-02T21:14:59.356" v="33095" actId="478"/>
          <ac:cxnSpMkLst>
            <pc:docMk/>
            <pc:sldMk cId="3282555369" sldId="316"/>
            <ac:cxnSpMk id="48" creationId="{28099E29-0C5A-D54A-FFC5-31469AD207A3}"/>
          </ac:cxnSpMkLst>
        </pc:cxnChg>
      </pc:sldChg>
      <pc:sldChg chg="addSp delSp modSp add mod">
        <pc:chgData name="Stuart C Wilde MBE" userId="effe1fc91cccb1d5" providerId="LiveId" clId="{52953467-E7BB-A146-A87D-2304E7E66E6B}" dt="2023-01-03T10:56:21.934" v="34711" actId="1036"/>
        <pc:sldMkLst>
          <pc:docMk/>
          <pc:sldMk cId="3827760274" sldId="317"/>
        </pc:sldMkLst>
        <pc:spChg chg="add del mod">
          <ac:chgData name="Stuart C Wilde MBE" userId="effe1fc91cccb1d5" providerId="LiveId" clId="{52953467-E7BB-A146-A87D-2304E7E66E6B}" dt="2023-01-02T22:04:13.869" v="33944" actId="478"/>
          <ac:spMkLst>
            <pc:docMk/>
            <pc:sldMk cId="3827760274" sldId="317"/>
            <ac:spMk id="2" creationId="{BC210AD8-EDB6-9027-C56A-814CCDE48373}"/>
          </ac:spMkLst>
        </pc:spChg>
        <pc:spChg chg="add del mod">
          <ac:chgData name="Stuart C Wilde MBE" userId="effe1fc91cccb1d5" providerId="LiveId" clId="{52953467-E7BB-A146-A87D-2304E7E66E6B}" dt="2023-01-02T22:04:13.869" v="33944" actId="478"/>
          <ac:spMkLst>
            <pc:docMk/>
            <pc:sldMk cId="3827760274" sldId="317"/>
            <ac:spMk id="3" creationId="{CF4E8EDB-5D1B-6A3B-EA23-B1121DFADBBE}"/>
          </ac:spMkLst>
        </pc:spChg>
        <pc:spChg chg="del mod">
          <ac:chgData name="Stuart C Wilde MBE" userId="effe1fc91cccb1d5" providerId="LiveId" clId="{52953467-E7BB-A146-A87D-2304E7E66E6B}" dt="2023-01-02T21:28:54.529" v="33643" actId="478"/>
          <ac:spMkLst>
            <pc:docMk/>
            <pc:sldMk cId="3827760274" sldId="317"/>
            <ac:spMk id="5" creationId="{B87297E9-27EB-6AF0-8C97-F4E8A6D16968}"/>
          </ac:spMkLst>
        </pc:spChg>
        <pc:spChg chg="mod">
          <ac:chgData name="Stuart C Wilde MBE" userId="effe1fc91cccb1d5" providerId="LiveId" clId="{52953467-E7BB-A146-A87D-2304E7E66E6B}" dt="2023-01-03T10:56:15.308" v="34704" actId="1036"/>
          <ac:spMkLst>
            <pc:docMk/>
            <pc:sldMk cId="3827760274" sldId="317"/>
            <ac:spMk id="7" creationId="{AB9F1984-8564-07BD-BDCA-07341B501D7C}"/>
          </ac:spMkLst>
        </pc:spChg>
        <pc:spChg chg="add mod">
          <ac:chgData name="Stuart C Wilde MBE" userId="effe1fc91cccb1d5" providerId="LiveId" clId="{52953467-E7BB-A146-A87D-2304E7E66E6B}" dt="2023-01-03T10:56:15.308" v="34704" actId="1036"/>
          <ac:spMkLst>
            <pc:docMk/>
            <pc:sldMk cId="3827760274" sldId="317"/>
            <ac:spMk id="20" creationId="{81BD5F03-74CE-01FB-9640-9F81FC7FB1D0}"/>
          </ac:spMkLst>
        </pc:spChg>
        <pc:spChg chg="add mod">
          <ac:chgData name="Stuart C Wilde MBE" userId="effe1fc91cccb1d5" providerId="LiveId" clId="{52953467-E7BB-A146-A87D-2304E7E66E6B}" dt="2023-01-03T10:56:15.308" v="34704" actId="1036"/>
          <ac:spMkLst>
            <pc:docMk/>
            <pc:sldMk cId="3827760274" sldId="317"/>
            <ac:spMk id="21" creationId="{8C0C1F05-6DFE-047B-46B3-2670D4978B2F}"/>
          </ac:spMkLst>
        </pc:spChg>
        <pc:spChg chg="add mod">
          <ac:chgData name="Stuart C Wilde MBE" userId="effe1fc91cccb1d5" providerId="LiveId" clId="{52953467-E7BB-A146-A87D-2304E7E66E6B}" dt="2023-01-03T10:56:15.308" v="34704" actId="1036"/>
          <ac:spMkLst>
            <pc:docMk/>
            <pc:sldMk cId="3827760274" sldId="317"/>
            <ac:spMk id="23" creationId="{C03FF2CD-85D0-0F8C-FF6C-D4A9F9914D24}"/>
          </ac:spMkLst>
        </pc:spChg>
        <pc:spChg chg="add mod">
          <ac:chgData name="Stuart C Wilde MBE" userId="effe1fc91cccb1d5" providerId="LiveId" clId="{52953467-E7BB-A146-A87D-2304E7E66E6B}" dt="2023-01-03T10:56:15.308" v="34704" actId="1036"/>
          <ac:spMkLst>
            <pc:docMk/>
            <pc:sldMk cId="3827760274" sldId="317"/>
            <ac:spMk id="24" creationId="{BEC22730-6AD2-2B66-1713-82942F5540E7}"/>
          </ac:spMkLst>
        </pc:spChg>
        <pc:spChg chg="add mod">
          <ac:chgData name="Stuart C Wilde MBE" userId="effe1fc91cccb1d5" providerId="LiveId" clId="{52953467-E7BB-A146-A87D-2304E7E66E6B}" dt="2023-01-03T10:56:15.308" v="34704" actId="1036"/>
          <ac:spMkLst>
            <pc:docMk/>
            <pc:sldMk cId="3827760274" sldId="317"/>
            <ac:spMk id="28" creationId="{011A53BF-930F-80EC-3563-0521DEF2D418}"/>
          </ac:spMkLst>
        </pc:spChg>
        <pc:spChg chg="mod">
          <ac:chgData name="Stuart C Wilde MBE" userId="effe1fc91cccb1d5" providerId="LiveId" clId="{52953467-E7BB-A146-A87D-2304E7E66E6B}" dt="2023-01-03T10:56:21.934" v="34711" actId="1036"/>
          <ac:spMkLst>
            <pc:docMk/>
            <pc:sldMk cId="3827760274" sldId="317"/>
            <ac:spMk id="29" creationId="{C5A8C257-B6E4-D850-0685-E36894744DCB}"/>
          </ac:spMkLst>
        </pc:spChg>
        <pc:spChg chg="del">
          <ac:chgData name="Stuart C Wilde MBE" userId="effe1fc91cccb1d5" providerId="LiveId" clId="{52953467-E7BB-A146-A87D-2304E7E66E6B}" dt="2023-01-02T21:07:07.058" v="32995" actId="478"/>
          <ac:spMkLst>
            <pc:docMk/>
            <pc:sldMk cId="3827760274" sldId="317"/>
            <ac:spMk id="31" creationId="{51B135BA-B471-C528-AA03-73269D55E2A6}"/>
          </ac:spMkLst>
        </pc:spChg>
        <pc:spChg chg="del">
          <ac:chgData name="Stuart C Wilde MBE" userId="effe1fc91cccb1d5" providerId="LiveId" clId="{52953467-E7BB-A146-A87D-2304E7E66E6B}" dt="2023-01-02T21:07:07.058" v="32995" actId="478"/>
          <ac:spMkLst>
            <pc:docMk/>
            <pc:sldMk cId="3827760274" sldId="317"/>
            <ac:spMk id="32" creationId="{BD18D830-8EEA-9AFA-CCF4-99E5EAC262F2}"/>
          </ac:spMkLst>
        </pc:spChg>
        <pc:spChg chg="add mod">
          <ac:chgData name="Stuart C Wilde MBE" userId="effe1fc91cccb1d5" providerId="LiveId" clId="{52953467-E7BB-A146-A87D-2304E7E66E6B}" dt="2023-01-03T10:56:15.308" v="34704" actId="1036"/>
          <ac:spMkLst>
            <pc:docMk/>
            <pc:sldMk cId="3827760274" sldId="317"/>
            <ac:spMk id="34" creationId="{003AE7BC-3DE8-7987-2FE6-3B5865142BBD}"/>
          </ac:spMkLst>
        </pc:spChg>
        <pc:spChg chg="add mod">
          <ac:chgData name="Stuart C Wilde MBE" userId="effe1fc91cccb1d5" providerId="LiveId" clId="{52953467-E7BB-A146-A87D-2304E7E66E6B}" dt="2023-01-03T10:56:15.308" v="34704" actId="1036"/>
          <ac:spMkLst>
            <pc:docMk/>
            <pc:sldMk cId="3827760274" sldId="317"/>
            <ac:spMk id="36" creationId="{F33EAEEA-B142-E884-325E-47E007E696C0}"/>
          </ac:spMkLst>
        </pc:spChg>
        <pc:spChg chg="del">
          <ac:chgData name="Stuart C Wilde MBE" userId="effe1fc91cccb1d5" providerId="LiveId" clId="{52953467-E7BB-A146-A87D-2304E7E66E6B}" dt="2023-01-02T21:07:07.058" v="32995" actId="478"/>
          <ac:spMkLst>
            <pc:docMk/>
            <pc:sldMk cId="3827760274" sldId="317"/>
            <ac:spMk id="39" creationId="{7BAB7287-8319-C684-9807-6D9183A73BE1}"/>
          </ac:spMkLst>
        </pc:spChg>
        <pc:spChg chg="del">
          <ac:chgData name="Stuart C Wilde MBE" userId="effe1fc91cccb1d5" providerId="LiveId" clId="{52953467-E7BB-A146-A87D-2304E7E66E6B}" dt="2023-01-02T21:07:07.058" v="32995" actId="478"/>
          <ac:spMkLst>
            <pc:docMk/>
            <pc:sldMk cId="3827760274" sldId="317"/>
            <ac:spMk id="40" creationId="{708F40E5-72F0-3CD1-E955-5CA935466A61}"/>
          </ac:spMkLst>
        </pc:spChg>
        <pc:spChg chg="add mod">
          <ac:chgData name="Stuart C Wilde MBE" userId="effe1fc91cccb1d5" providerId="LiveId" clId="{52953467-E7BB-A146-A87D-2304E7E66E6B}" dt="2023-01-03T10:56:15.308" v="34704" actId="1036"/>
          <ac:spMkLst>
            <pc:docMk/>
            <pc:sldMk cId="3827760274" sldId="317"/>
            <ac:spMk id="42" creationId="{1FC08CF7-8722-5046-84AF-0844E1501390}"/>
          </ac:spMkLst>
        </pc:spChg>
        <pc:spChg chg="add mod">
          <ac:chgData name="Stuart C Wilde MBE" userId="effe1fc91cccb1d5" providerId="LiveId" clId="{52953467-E7BB-A146-A87D-2304E7E66E6B}" dt="2023-01-03T10:56:15.308" v="34704" actId="1036"/>
          <ac:spMkLst>
            <pc:docMk/>
            <pc:sldMk cId="3827760274" sldId="317"/>
            <ac:spMk id="44" creationId="{D0FA3494-4EFB-1602-602F-0D8515132048}"/>
          </ac:spMkLst>
        </pc:spChg>
        <pc:spChg chg="del">
          <ac:chgData name="Stuart C Wilde MBE" userId="effe1fc91cccb1d5" providerId="LiveId" clId="{52953467-E7BB-A146-A87D-2304E7E66E6B}" dt="2023-01-02T21:07:07.058" v="32995" actId="478"/>
          <ac:spMkLst>
            <pc:docMk/>
            <pc:sldMk cId="3827760274" sldId="317"/>
            <ac:spMk id="46" creationId="{2C436F39-1361-AF33-3E88-540CDD868D69}"/>
          </ac:spMkLst>
        </pc:spChg>
        <pc:spChg chg="del">
          <ac:chgData name="Stuart C Wilde MBE" userId="effe1fc91cccb1d5" providerId="LiveId" clId="{52953467-E7BB-A146-A87D-2304E7E66E6B}" dt="2023-01-02T21:07:07.058" v="32995" actId="478"/>
          <ac:spMkLst>
            <pc:docMk/>
            <pc:sldMk cId="3827760274" sldId="317"/>
            <ac:spMk id="47" creationId="{6AF6424C-33F8-8069-DDDC-8B0B192E3063}"/>
          </ac:spMkLst>
        </pc:spChg>
        <pc:spChg chg="add mod">
          <ac:chgData name="Stuart C Wilde MBE" userId="effe1fc91cccb1d5" providerId="LiveId" clId="{52953467-E7BB-A146-A87D-2304E7E66E6B}" dt="2023-01-03T10:56:15.308" v="34704" actId="1036"/>
          <ac:spMkLst>
            <pc:docMk/>
            <pc:sldMk cId="3827760274" sldId="317"/>
            <ac:spMk id="49" creationId="{186BCA41-8BDB-F73A-A569-974FD2137013}"/>
          </ac:spMkLst>
        </pc:spChg>
        <pc:spChg chg="add mod">
          <ac:chgData name="Stuart C Wilde MBE" userId="effe1fc91cccb1d5" providerId="LiveId" clId="{52953467-E7BB-A146-A87D-2304E7E66E6B}" dt="2023-01-03T10:56:15.308" v="34704" actId="1036"/>
          <ac:spMkLst>
            <pc:docMk/>
            <pc:sldMk cId="3827760274" sldId="317"/>
            <ac:spMk id="51" creationId="{A0CB5E58-7990-474C-0EC3-23FE7E38C271}"/>
          </ac:spMkLst>
        </pc:spChg>
        <pc:picChg chg="del">
          <ac:chgData name="Stuart C Wilde MBE" userId="effe1fc91cccb1d5" providerId="LiveId" clId="{52953467-E7BB-A146-A87D-2304E7E66E6B}" dt="2023-01-02T21:07:00.624" v="32994" actId="478"/>
          <ac:picMkLst>
            <pc:docMk/>
            <pc:sldMk cId="3827760274" sldId="317"/>
            <ac:picMk id="3" creationId="{F6B05A91-D574-5A9B-EA1D-3452977DE0F0}"/>
          </ac:picMkLst>
        </pc:picChg>
        <pc:picChg chg="add mod">
          <ac:chgData name="Stuart C Wilde MBE" userId="effe1fc91cccb1d5" providerId="LiveId" clId="{52953467-E7BB-A146-A87D-2304E7E66E6B}" dt="2023-01-03T10:56:15.308" v="34704" actId="1036"/>
          <ac:picMkLst>
            <pc:docMk/>
            <pc:sldMk cId="3827760274" sldId="317"/>
            <ac:picMk id="12" creationId="{1DF202AE-113E-4BD8-B122-C48E49F87DD8}"/>
          </ac:picMkLst>
        </pc:picChg>
        <pc:picChg chg="add mod">
          <ac:chgData name="Stuart C Wilde MBE" userId="effe1fc91cccb1d5" providerId="LiveId" clId="{52953467-E7BB-A146-A87D-2304E7E66E6B}" dt="2023-01-03T10:56:15.308" v="34704" actId="1036"/>
          <ac:picMkLst>
            <pc:docMk/>
            <pc:sldMk cId="3827760274" sldId="317"/>
            <ac:picMk id="15" creationId="{E4A55908-BDAB-AD87-FD65-34EC24E0D5F1}"/>
          </ac:picMkLst>
        </pc:picChg>
        <pc:picChg chg="add mod">
          <ac:chgData name="Stuart C Wilde MBE" userId="effe1fc91cccb1d5" providerId="LiveId" clId="{52953467-E7BB-A146-A87D-2304E7E66E6B}" dt="2023-01-03T10:56:15.308" v="34704" actId="1036"/>
          <ac:picMkLst>
            <pc:docMk/>
            <pc:sldMk cId="3827760274" sldId="317"/>
            <ac:picMk id="17" creationId="{C11EE3B7-C97E-28BD-7A73-7A05E1C28B1B}"/>
          </ac:picMkLst>
        </pc:picChg>
        <pc:picChg chg="add mod">
          <ac:chgData name="Stuart C Wilde MBE" userId="effe1fc91cccb1d5" providerId="LiveId" clId="{52953467-E7BB-A146-A87D-2304E7E66E6B}" dt="2023-01-03T10:56:15.308" v="34704" actId="1036"/>
          <ac:picMkLst>
            <pc:docMk/>
            <pc:sldMk cId="3827760274" sldId="317"/>
            <ac:picMk id="19" creationId="{089E5C93-7282-E8B0-1B13-4CD52D4ED80B}"/>
          </ac:picMkLst>
        </pc:picChg>
        <pc:cxnChg chg="mod">
          <ac:chgData name="Stuart C Wilde MBE" userId="effe1fc91cccb1d5" providerId="LiveId" clId="{52953467-E7BB-A146-A87D-2304E7E66E6B}" dt="2023-01-03T10:56:15.308" v="34704" actId="1036"/>
          <ac:cxnSpMkLst>
            <pc:docMk/>
            <pc:sldMk cId="3827760274" sldId="317"/>
            <ac:cxnSpMk id="22" creationId="{9E51254B-3761-0561-40AE-FF52EEEC0EEB}"/>
          </ac:cxnSpMkLst>
        </pc:cxnChg>
        <pc:cxnChg chg="add mod">
          <ac:chgData name="Stuart C Wilde MBE" userId="effe1fc91cccb1d5" providerId="LiveId" clId="{52953467-E7BB-A146-A87D-2304E7E66E6B}" dt="2023-01-03T10:56:15.308" v="34704" actId="1036"/>
          <ac:cxnSpMkLst>
            <pc:docMk/>
            <pc:sldMk cId="3827760274" sldId="317"/>
            <ac:cxnSpMk id="26" creationId="{B65BA5A6-AE1E-8F9E-D56F-96B0CC5B5B5B}"/>
          </ac:cxnSpMkLst>
        </pc:cxnChg>
        <pc:cxnChg chg="add mod">
          <ac:chgData name="Stuart C Wilde MBE" userId="effe1fc91cccb1d5" providerId="LiveId" clId="{52953467-E7BB-A146-A87D-2304E7E66E6B}" dt="2023-01-03T10:56:15.308" v="34704" actId="1036"/>
          <ac:cxnSpMkLst>
            <pc:docMk/>
            <pc:sldMk cId="3827760274" sldId="317"/>
            <ac:cxnSpMk id="30" creationId="{A5405932-6044-08E3-5B7E-1F05BA16CE5D}"/>
          </ac:cxnSpMkLst>
        </pc:cxnChg>
        <pc:cxnChg chg="del mod">
          <ac:chgData name="Stuart C Wilde MBE" userId="effe1fc91cccb1d5" providerId="LiveId" clId="{52953467-E7BB-A146-A87D-2304E7E66E6B}" dt="2023-01-02T21:07:07.058" v="32995" actId="478"/>
          <ac:cxnSpMkLst>
            <pc:docMk/>
            <pc:sldMk cId="3827760274" sldId="317"/>
            <ac:cxnSpMk id="33" creationId="{CF3529BB-C26A-EF89-45FC-B0E0EDB7B271}"/>
          </ac:cxnSpMkLst>
        </pc:cxnChg>
        <pc:cxnChg chg="add mod">
          <ac:chgData name="Stuart C Wilde MBE" userId="effe1fc91cccb1d5" providerId="LiveId" clId="{52953467-E7BB-A146-A87D-2304E7E66E6B}" dt="2023-01-03T10:56:15.308" v="34704" actId="1036"/>
          <ac:cxnSpMkLst>
            <pc:docMk/>
            <pc:sldMk cId="3827760274" sldId="317"/>
            <ac:cxnSpMk id="35" creationId="{F6063957-FE45-93C3-07F8-549BB936A167}"/>
          </ac:cxnSpMkLst>
        </pc:cxnChg>
        <pc:cxnChg chg="add mod">
          <ac:chgData name="Stuart C Wilde MBE" userId="effe1fc91cccb1d5" providerId="LiveId" clId="{52953467-E7BB-A146-A87D-2304E7E66E6B}" dt="2023-01-03T10:56:15.308" v="34704" actId="1036"/>
          <ac:cxnSpMkLst>
            <pc:docMk/>
            <pc:sldMk cId="3827760274" sldId="317"/>
            <ac:cxnSpMk id="37" creationId="{B5ABF4AC-5F4E-EA41-0DF4-2D5E924469B5}"/>
          </ac:cxnSpMkLst>
        </pc:cxnChg>
        <pc:cxnChg chg="del mod">
          <ac:chgData name="Stuart C Wilde MBE" userId="effe1fc91cccb1d5" providerId="LiveId" clId="{52953467-E7BB-A146-A87D-2304E7E66E6B}" dt="2023-01-02T21:07:07.058" v="32995" actId="478"/>
          <ac:cxnSpMkLst>
            <pc:docMk/>
            <pc:sldMk cId="3827760274" sldId="317"/>
            <ac:cxnSpMk id="41" creationId="{6D0ED72D-9147-1882-96FA-18475FEE65F2}"/>
          </ac:cxnSpMkLst>
        </pc:cxnChg>
        <pc:cxnChg chg="add mod">
          <ac:chgData name="Stuart C Wilde MBE" userId="effe1fc91cccb1d5" providerId="LiveId" clId="{52953467-E7BB-A146-A87D-2304E7E66E6B}" dt="2023-01-03T10:56:15.308" v="34704" actId="1036"/>
          <ac:cxnSpMkLst>
            <pc:docMk/>
            <pc:sldMk cId="3827760274" sldId="317"/>
            <ac:cxnSpMk id="43" creationId="{E10747ED-6103-ADF2-118B-6D1B9F2EBF93}"/>
          </ac:cxnSpMkLst>
        </pc:cxnChg>
        <pc:cxnChg chg="add mod">
          <ac:chgData name="Stuart C Wilde MBE" userId="effe1fc91cccb1d5" providerId="LiveId" clId="{52953467-E7BB-A146-A87D-2304E7E66E6B}" dt="2023-01-03T10:56:15.308" v="34704" actId="1036"/>
          <ac:cxnSpMkLst>
            <pc:docMk/>
            <pc:sldMk cId="3827760274" sldId="317"/>
            <ac:cxnSpMk id="45" creationId="{7291EB2B-9C21-DA94-C7F2-1F506C676216}"/>
          </ac:cxnSpMkLst>
        </pc:cxnChg>
        <pc:cxnChg chg="del mod">
          <ac:chgData name="Stuart C Wilde MBE" userId="effe1fc91cccb1d5" providerId="LiveId" clId="{52953467-E7BB-A146-A87D-2304E7E66E6B}" dt="2023-01-02T21:07:07.058" v="32995" actId="478"/>
          <ac:cxnSpMkLst>
            <pc:docMk/>
            <pc:sldMk cId="3827760274" sldId="317"/>
            <ac:cxnSpMk id="48" creationId="{28099E29-0C5A-D54A-FFC5-31469AD207A3}"/>
          </ac:cxnSpMkLst>
        </pc:cxnChg>
        <pc:cxnChg chg="add mod">
          <ac:chgData name="Stuart C Wilde MBE" userId="effe1fc91cccb1d5" providerId="LiveId" clId="{52953467-E7BB-A146-A87D-2304E7E66E6B}" dt="2023-01-03T10:56:15.308" v="34704" actId="1036"/>
          <ac:cxnSpMkLst>
            <pc:docMk/>
            <pc:sldMk cId="3827760274" sldId="317"/>
            <ac:cxnSpMk id="50" creationId="{1DEAA79D-8A5C-5F31-6A0E-718BBBE83344}"/>
          </ac:cxnSpMkLst>
        </pc:cxnChg>
      </pc:sldChg>
      <pc:sldChg chg="addSp delSp modSp add del mod">
        <pc:chgData name="Stuart C Wilde MBE" userId="effe1fc91cccb1d5" providerId="LiveId" clId="{52953467-E7BB-A146-A87D-2304E7E66E6B}" dt="2023-01-03T10:30:43.090" v="34132" actId="2696"/>
        <pc:sldMkLst>
          <pc:docMk/>
          <pc:sldMk cId="2000733698" sldId="318"/>
        </pc:sldMkLst>
        <pc:spChg chg="add mod">
          <ac:chgData name="Stuart C Wilde MBE" userId="effe1fc91cccb1d5" providerId="LiveId" clId="{52953467-E7BB-A146-A87D-2304E7E66E6B}" dt="2023-01-02T22:04:07.830" v="33943" actId="1076"/>
          <ac:spMkLst>
            <pc:docMk/>
            <pc:sldMk cId="2000733698" sldId="318"/>
            <ac:spMk id="2" creationId="{EFF70A60-1760-6F11-46FF-18FEB1260B95}"/>
          </ac:spMkLst>
        </pc:spChg>
        <pc:spChg chg="add mod">
          <ac:chgData name="Stuart C Wilde MBE" userId="effe1fc91cccb1d5" providerId="LiveId" clId="{52953467-E7BB-A146-A87D-2304E7E66E6B}" dt="2023-01-02T21:35:27.384" v="33668" actId="1076"/>
          <ac:spMkLst>
            <pc:docMk/>
            <pc:sldMk cId="2000733698" sldId="318"/>
            <ac:spMk id="5" creationId="{3287F738-4984-C5ED-F2BE-885CC664BB3E}"/>
          </ac:spMkLst>
        </pc:spChg>
        <pc:spChg chg="add mod">
          <ac:chgData name="Stuart C Wilde MBE" userId="effe1fc91cccb1d5" providerId="LiveId" clId="{52953467-E7BB-A146-A87D-2304E7E66E6B}" dt="2023-01-02T22:06:04.698" v="33993" actId="20577"/>
          <ac:spMkLst>
            <pc:docMk/>
            <pc:sldMk cId="2000733698" sldId="318"/>
            <ac:spMk id="6" creationId="{644C06D2-25BC-B178-1B06-C37E618EB882}"/>
          </ac:spMkLst>
        </pc:spChg>
        <pc:spChg chg="del">
          <ac:chgData name="Stuart C Wilde MBE" userId="effe1fc91cccb1d5" providerId="LiveId" clId="{52953467-E7BB-A146-A87D-2304E7E66E6B}" dt="2023-01-02T21:32:29.720" v="33645" actId="478"/>
          <ac:spMkLst>
            <pc:docMk/>
            <pc:sldMk cId="2000733698" sldId="318"/>
            <ac:spMk id="7" creationId="{AB9F1984-8564-07BD-BDCA-07341B501D7C}"/>
          </ac:spMkLst>
        </pc:spChg>
        <pc:spChg chg="del">
          <ac:chgData name="Stuart C Wilde MBE" userId="effe1fc91cccb1d5" providerId="LiveId" clId="{52953467-E7BB-A146-A87D-2304E7E66E6B}" dt="2023-01-02T21:32:29.720" v="33645" actId="478"/>
          <ac:spMkLst>
            <pc:docMk/>
            <pc:sldMk cId="2000733698" sldId="318"/>
            <ac:spMk id="20" creationId="{81BD5F03-74CE-01FB-9640-9F81FC7FB1D0}"/>
          </ac:spMkLst>
        </pc:spChg>
        <pc:spChg chg="del">
          <ac:chgData name="Stuart C Wilde MBE" userId="effe1fc91cccb1d5" providerId="LiveId" clId="{52953467-E7BB-A146-A87D-2304E7E66E6B}" dt="2023-01-02T21:32:29.720" v="33645" actId="478"/>
          <ac:spMkLst>
            <pc:docMk/>
            <pc:sldMk cId="2000733698" sldId="318"/>
            <ac:spMk id="21" creationId="{8C0C1F05-6DFE-047B-46B3-2670D4978B2F}"/>
          </ac:spMkLst>
        </pc:spChg>
        <pc:spChg chg="del">
          <ac:chgData name="Stuart C Wilde MBE" userId="effe1fc91cccb1d5" providerId="LiveId" clId="{52953467-E7BB-A146-A87D-2304E7E66E6B}" dt="2023-01-02T21:32:32.822" v="33647" actId="478"/>
          <ac:spMkLst>
            <pc:docMk/>
            <pc:sldMk cId="2000733698" sldId="318"/>
            <ac:spMk id="23" creationId="{C03FF2CD-85D0-0F8C-FF6C-D4A9F9914D24}"/>
          </ac:spMkLst>
        </pc:spChg>
        <pc:spChg chg="del">
          <ac:chgData name="Stuart C Wilde MBE" userId="effe1fc91cccb1d5" providerId="LiveId" clId="{52953467-E7BB-A146-A87D-2304E7E66E6B}" dt="2023-01-02T21:32:29.720" v="33645" actId="478"/>
          <ac:spMkLst>
            <pc:docMk/>
            <pc:sldMk cId="2000733698" sldId="318"/>
            <ac:spMk id="24" creationId="{BEC22730-6AD2-2B66-1713-82942F5540E7}"/>
          </ac:spMkLst>
        </pc:spChg>
        <pc:spChg chg="del">
          <ac:chgData name="Stuart C Wilde MBE" userId="effe1fc91cccb1d5" providerId="LiveId" clId="{52953467-E7BB-A146-A87D-2304E7E66E6B}" dt="2023-01-02T21:32:29.720" v="33645" actId="478"/>
          <ac:spMkLst>
            <pc:docMk/>
            <pc:sldMk cId="2000733698" sldId="318"/>
            <ac:spMk id="28" creationId="{011A53BF-930F-80EC-3563-0521DEF2D418}"/>
          </ac:spMkLst>
        </pc:spChg>
        <pc:spChg chg="mod">
          <ac:chgData name="Stuart C Wilde MBE" userId="effe1fc91cccb1d5" providerId="LiveId" clId="{52953467-E7BB-A146-A87D-2304E7E66E6B}" dt="2023-01-02T21:34:27.152" v="33662" actId="27636"/>
          <ac:spMkLst>
            <pc:docMk/>
            <pc:sldMk cId="2000733698" sldId="318"/>
            <ac:spMk id="29" creationId="{C5A8C257-B6E4-D850-0685-E36894744DCB}"/>
          </ac:spMkLst>
        </pc:spChg>
        <pc:spChg chg="del">
          <ac:chgData name="Stuart C Wilde MBE" userId="effe1fc91cccb1d5" providerId="LiveId" clId="{52953467-E7BB-A146-A87D-2304E7E66E6B}" dt="2023-01-02T21:32:29.720" v="33645" actId="478"/>
          <ac:spMkLst>
            <pc:docMk/>
            <pc:sldMk cId="2000733698" sldId="318"/>
            <ac:spMk id="34" creationId="{003AE7BC-3DE8-7987-2FE6-3B5865142BBD}"/>
          </ac:spMkLst>
        </pc:spChg>
        <pc:spChg chg="del">
          <ac:chgData name="Stuart C Wilde MBE" userId="effe1fc91cccb1d5" providerId="LiveId" clId="{52953467-E7BB-A146-A87D-2304E7E66E6B}" dt="2023-01-02T21:32:35.655" v="33649" actId="478"/>
          <ac:spMkLst>
            <pc:docMk/>
            <pc:sldMk cId="2000733698" sldId="318"/>
            <ac:spMk id="36" creationId="{F33EAEEA-B142-E884-325E-47E007E696C0}"/>
          </ac:spMkLst>
        </pc:spChg>
        <pc:spChg chg="del">
          <ac:chgData name="Stuart C Wilde MBE" userId="effe1fc91cccb1d5" providerId="LiveId" clId="{52953467-E7BB-A146-A87D-2304E7E66E6B}" dt="2023-01-02T21:32:29.720" v="33645" actId="478"/>
          <ac:spMkLst>
            <pc:docMk/>
            <pc:sldMk cId="2000733698" sldId="318"/>
            <ac:spMk id="42" creationId="{1FC08CF7-8722-5046-84AF-0844E1501390}"/>
          </ac:spMkLst>
        </pc:spChg>
        <pc:spChg chg="del">
          <ac:chgData name="Stuart C Wilde MBE" userId="effe1fc91cccb1d5" providerId="LiveId" clId="{52953467-E7BB-A146-A87D-2304E7E66E6B}" dt="2023-01-02T21:32:29.720" v="33645" actId="478"/>
          <ac:spMkLst>
            <pc:docMk/>
            <pc:sldMk cId="2000733698" sldId="318"/>
            <ac:spMk id="44" creationId="{D0FA3494-4EFB-1602-602F-0D8515132048}"/>
          </ac:spMkLst>
        </pc:spChg>
        <pc:spChg chg="del">
          <ac:chgData name="Stuart C Wilde MBE" userId="effe1fc91cccb1d5" providerId="LiveId" clId="{52953467-E7BB-A146-A87D-2304E7E66E6B}" dt="2023-01-02T21:32:29.720" v="33645" actId="478"/>
          <ac:spMkLst>
            <pc:docMk/>
            <pc:sldMk cId="2000733698" sldId="318"/>
            <ac:spMk id="49" creationId="{186BCA41-8BDB-F73A-A569-974FD2137013}"/>
          </ac:spMkLst>
        </pc:spChg>
        <pc:spChg chg="del">
          <ac:chgData name="Stuart C Wilde MBE" userId="effe1fc91cccb1d5" providerId="LiveId" clId="{52953467-E7BB-A146-A87D-2304E7E66E6B}" dt="2023-01-02T21:32:39.102" v="33650" actId="478"/>
          <ac:spMkLst>
            <pc:docMk/>
            <pc:sldMk cId="2000733698" sldId="318"/>
            <ac:spMk id="51" creationId="{A0CB5E58-7990-474C-0EC3-23FE7E38C271}"/>
          </ac:spMkLst>
        </pc:spChg>
        <pc:picChg chg="add mod">
          <ac:chgData name="Stuart C Wilde MBE" userId="effe1fc91cccb1d5" providerId="LiveId" clId="{52953467-E7BB-A146-A87D-2304E7E66E6B}" dt="2023-01-02T21:34:44.068" v="33663" actId="1076"/>
          <ac:picMkLst>
            <pc:docMk/>
            <pc:sldMk cId="2000733698" sldId="318"/>
            <ac:picMk id="3" creationId="{73959359-40D9-6824-C733-9E03ED013F55}"/>
          </ac:picMkLst>
        </pc:picChg>
        <pc:picChg chg="del">
          <ac:chgData name="Stuart C Wilde MBE" userId="effe1fc91cccb1d5" providerId="LiveId" clId="{52953467-E7BB-A146-A87D-2304E7E66E6B}" dt="2023-01-02T21:32:29.720" v="33645" actId="478"/>
          <ac:picMkLst>
            <pc:docMk/>
            <pc:sldMk cId="2000733698" sldId="318"/>
            <ac:picMk id="12" creationId="{1DF202AE-113E-4BD8-B122-C48E49F87DD8}"/>
          </ac:picMkLst>
        </pc:picChg>
        <pc:picChg chg="del">
          <ac:chgData name="Stuart C Wilde MBE" userId="effe1fc91cccb1d5" providerId="LiveId" clId="{52953467-E7BB-A146-A87D-2304E7E66E6B}" dt="2023-01-02T21:32:29.720" v="33645" actId="478"/>
          <ac:picMkLst>
            <pc:docMk/>
            <pc:sldMk cId="2000733698" sldId="318"/>
            <ac:picMk id="15" creationId="{E4A55908-BDAB-AD87-FD65-34EC24E0D5F1}"/>
          </ac:picMkLst>
        </pc:picChg>
        <pc:picChg chg="del">
          <ac:chgData name="Stuart C Wilde MBE" userId="effe1fc91cccb1d5" providerId="LiveId" clId="{52953467-E7BB-A146-A87D-2304E7E66E6B}" dt="2023-01-02T21:32:31.361" v="33646" actId="478"/>
          <ac:picMkLst>
            <pc:docMk/>
            <pc:sldMk cId="2000733698" sldId="318"/>
            <ac:picMk id="17" creationId="{C11EE3B7-C97E-28BD-7A73-7A05E1C28B1B}"/>
          </ac:picMkLst>
        </pc:picChg>
        <pc:picChg chg="del">
          <ac:chgData name="Stuart C Wilde MBE" userId="effe1fc91cccb1d5" providerId="LiveId" clId="{52953467-E7BB-A146-A87D-2304E7E66E6B}" dt="2023-01-02T21:32:29.720" v="33645" actId="478"/>
          <ac:picMkLst>
            <pc:docMk/>
            <pc:sldMk cId="2000733698" sldId="318"/>
            <ac:picMk id="19" creationId="{089E5C93-7282-E8B0-1B13-4CD52D4ED80B}"/>
          </ac:picMkLst>
        </pc:picChg>
        <pc:cxnChg chg="del">
          <ac:chgData name="Stuart C Wilde MBE" userId="effe1fc91cccb1d5" providerId="LiveId" clId="{52953467-E7BB-A146-A87D-2304E7E66E6B}" dt="2023-01-02T21:32:29.720" v="33645" actId="478"/>
          <ac:cxnSpMkLst>
            <pc:docMk/>
            <pc:sldMk cId="2000733698" sldId="318"/>
            <ac:cxnSpMk id="22" creationId="{9E51254B-3761-0561-40AE-FF52EEEC0EEB}"/>
          </ac:cxnSpMkLst>
        </pc:cxnChg>
        <pc:cxnChg chg="del">
          <ac:chgData name="Stuart C Wilde MBE" userId="effe1fc91cccb1d5" providerId="LiveId" clId="{52953467-E7BB-A146-A87D-2304E7E66E6B}" dt="2023-01-02T21:32:29.720" v="33645" actId="478"/>
          <ac:cxnSpMkLst>
            <pc:docMk/>
            <pc:sldMk cId="2000733698" sldId="318"/>
            <ac:cxnSpMk id="26" creationId="{B65BA5A6-AE1E-8F9E-D56F-96B0CC5B5B5B}"/>
          </ac:cxnSpMkLst>
        </pc:cxnChg>
        <pc:cxnChg chg="del">
          <ac:chgData name="Stuart C Wilde MBE" userId="effe1fc91cccb1d5" providerId="LiveId" clId="{52953467-E7BB-A146-A87D-2304E7E66E6B}" dt="2023-01-02T21:32:29.720" v="33645" actId="478"/>
          <ac:cxnSpMkLst>
            <pc:docMk/>
            <pc:sldMk cId="2000733698" sldId="318"/>
            <ac:cxnSpMk id="30" creationId="{A5405932-6044-08E3-5B7E-1F05BA16CE5D}"/>
          </ac:cxnSpMkLst>
        </pc:cxnChg>
        <pc:cxnChg chg="del">
          <ac:chgData name="Stuart C Wilde MBE" userId="effe1fc91cccb1d5" providerId="LiveId" clId="{52953467-E7BB-A146-A87D-2304E7E66E6B}" dt="2023-01-02T21:32:29.720" v="33645" actId="478"/>
          <ac:cxnSpMkLst>
            <pc:docMk/>
            <pc:sldMk cId="2000733698" sldId="318"/>
            <ac:cxnSpMk id="35" creationId="{F6063957-FE45-93C3-07F8-549BB936A167}"/>
          </ac:cxnSpMkLst>
        </pc:cxnChg>
        <pc:cxnChg chg="del">
          <ac:chgData name="Stuart C Wilde MBE" userId="effe1fc91cccb1d5" providerId="LiveId" clId="{52953467-E7BB-A146-A87D-2304E7E66E6B}" dt="2023-01-02T21:32:34.055" v="33648" actId="478"/>
          <ac:cxnSpMkLst>
            <pc:docMk/>
            <pc:sldMk cId="2000733698" sldId="318"/>
            <ac:cxnSpMk id="37" creationId="{B5ABF4AC-5F4E-EA41-0DF4-2D5E924469B5}"/>
          </ac:cxnSpMkLst>
        </pc:cxnChg>
        <pc:cxnChg chg="del">
          <ac:chgData name="Stuart C Wilde MBE" userId="effe1fc91cccb1d5" providerId="LiveId" clId="{52953467-E7BB-A146-A87D-2304E7E66E6B}" dt="2023-01-02T21:32:29.720" v="33645" actId="478"/>
          <ac:cxnSpMkLst>
            <pc:docMk/>
            <pc:sldMk cId="2000733698" sldId="318"/>
            <ac:cxnSpMk id="43" creationId="{E10747ED-6103-ADF2-118B-6D1B9F2EBF93}"/>
          </ac:cxnSpMkLst>
        </pc:cxnChg>
        <pc:cxnChg chg="del">
          <ac:chgData name="Stuart C Wilde MBE" userId="effe1fc91cccb1d5" providerId="LiveId" clId="{52953467-E7BB-A146-A87D-2304E7E66E6B}" dt="2023-01-02T21:32:29.720" v="33645" actId="478"/>
          <ac:cxnSpMkLst>
            <pc:docMk/>
            <pc:sldMk cId="2000733698" sldId="318"/>
            <ac:cxnSpMk id="45" creationId="{7291EB2B-9C21-DA94-C7F2-1F506C676216}"/>
          </ac:cxnSpMkLst>
        </pc:cxnChg>
        <pc:cxnChg chg="del">
          <ac:chgData name="Stuart C Wilde MBE" userId="effe1fc91cccb1d5" providerId="LiveId" clId="{52953467-E7BB-A146-A87D-2304E7E66E6B}" dt="2023-01-02T21:32:41.936" v="33651" actId="478"/>
          <ac:cxnSpMkLst>
            <pc:docMk/>
            <pc:sldMk cId="2000733698" sldId="318"/>
            <ac:cxnSpMk id="50" creationId="{1DEAA79D-8A5C-5F31-6A0E-718BBBE83344}"/>
          </ac:cxnSpMkLst>
        </pc:cxnChg>
      </pc:sldChg>
      <pc:sldChg chg="addSp delSp modSp add mod">
        <pc:chgData name="Stuart C Wilde MBE" userId="effe1fc91cccb1d5" providerId="LiveId" clId="{52953467-E7BB-A146-A87D-2304E7E66E6B}" dt="2023-01-03T11:14:49.430" v="35159" actId="20577"/>
        <pc:sldMkLst>
          <pc:docMk/>
          <pc:sldMk cId="3237196407" sldId="319"/>
        </pc:sldMkLst>
        <pc:spChg chg="del">
          <ac:chgData name="Stuart C Wilde MBE" userId="effe1fc91cccb1d5" providerId="LiveId" clId="{52953467-E7BB-A146-A87D-2304E7E66E6B}" dt="2023-01-03T10:35:04.603" v="34153" actId="478"/>
          <ac:spMkLst>
            <pc:docMk/>
            <pc:sldMk cId="3237196407" sldId="319"/>
            <ac:spMk id="2" creationId="{EFF70A60-1760-6F11-46FF-18FEB1260B95}"/>
          </ac:spMkLst>
        </pc:spChg>
        <pc:spChg chg="del">
          <ac:chgData name="Stuart C Wilde MBE" userId="effe1fc91cccb1d5" providerId="LiveId" clId="{52953467-E7BB-A146-A87D-2304E7E66E6B}" dt="2023-01-03T10:30:25.673" v="34115" actId="478"/>
          <ac:spMkLst>
            <pc:docMk/>
            <pc:sldMk cId="3237196407" sldId="319"/>
            <ac:spMk id="5" creationId="{3287F738-4984-C5ED-F2BE-885CC664BB3E}"/>
          </ac:spMkLst>
        </pc:spChg>
        <pc:spChg chg="del">
          <ac:chgData name="Stuart C Wilde MBE" userId="effe1fc91cccb1d5" providerId="LiveId" clId="{52953467-E7BB-A146-A87D-2304E7E66E6B}" dt="2023-01-03T10:35:00.723" v="34152" actId="478"/>
          <ac:spMkLst>
            <pc:docMk/>
            <pc:sldMk cId="3237196407" sldId="319"/>
            <ac:spMk id="6" creationId="{644C06D2-25BC-B178-1B06-C37E618EB882}"/>
          </ac:spMkLst>
        </pc:spChg>
        <pc:spChg chg="add mod">
          <ac:chgData name="Stuart C Wilde MBE" userId="effe1fc91cccb1d5" providerId="LiveId" clId="{52953467-E7BB-A146-A87D-2304E7E66E6B}" dt="2023-01-03T11:14:49.430" v="35159" actId="20577"/>
          <ac:spMkLst>
            <pc:docMk/>
            <pc:sldMk cId="3237196407" sldId="319"/>
            <ac:spMk id="16" creationId="{12FEFB77-A0A1-4484-1DD9-AE70CB94239B}"/>
          </ac:spMkLst>
        </pc:spChg>
        <pc:spChg chg="add del mod">
          <ac:chgData name="Stuart C Wilde MBE" userId="effe1fc91cccb1d5" providerId="LiveId" clId="{52953467-E7BB-A146-A87D-2304E7E66E6B}" dt="2023-01-03T11:11:18.111" v="35007" actId="478"/>
          <ac:spMkLst>
            <pc:docMk/>
            <pc:sldMk cId="3237196407" sldId="319"/>
            <ac:spMk id="21" creationId="{1F7069D9-801E-D078-7791-9CEAB099AA4A}"/>
          </ac:spMkLst>
        </pc:spChg>
        <pc:spChg chg="mod">
          <ac:chgData name="Stuart C Wilde MBE" userId="effe1fc91cccb1d5" providerId="LiveId" clId="{52953467-E7BB-A146-A87D-2304E7E66E6B}" dt="2023-01-03T11:10:14.792" v="34961" actId="27636"/>
          <ac:spMkLst>
            <pc:docMk/>
            <pc:sldMk cId="3237196407" sldId="319"/>
            <ac:spMk id="29" creationId="{C5A8C257-B6E4-D850-0685-E36894744DCB}"/>
          </ac:spMkLst>
        </pc:spChg>
        <pc:picChg chg="del">
          <ac:chgData name="Stuart C Wilde MBE" userId="effe1fc91cccb1d5" providerId="LiveId" clId="{52953467-E7BB-A146-A87D-2304E7E66E6B}" dt="2023-01-03T10:30:24.623" v="34114" actId="478"/>
          <ac:picMkLst>
            <pc:docMk/>
            <pc:sldMk cId="3237196407" sldId="319"/>
            <ac:picMk id="3" creationId="{73959359-40D9-6824-C733-9E03ED013F55}"/>
          </ac:picMkLst>
        </pc:picChg>
        <pc:picChg chg="add del mod">
          <ac:chgData name="Stuart C Wilde MBE" userId="effe1fc91cccb1d5" providerId="LiveId" clId="{52953467-E7BB-A146-A87D-2304E7E66E6B}" dt="2023-01-03T10:34:06.892" v="34145" actId="478"/>
          <ac:picMkLst>
            <pc:docMk/>
            <pc:sldMk cId="3237196407" sldId="319"/>
            <ac:picMk id="12" creationId="{BE54B38A-5EAD-F805-1556-F7DDD346ACAD}"/>
          </ac:picMkLst>
        </pc:picChg>
        <pc:picChg chg="add mod">
          <ac:chgData name="Stuart C Wilde MBE" userId="effe1fc91cccb1d5" providerId="LiveId" clId="{52953467-E7BB-A146-A87D-2304E7E66E6B}" dt="2023-01-03T10:35:33.800" v="34156" actId="1076"/>
          <ac:picMkLst>
            <pc:docMk/>
            <pc:sldMk cId="3237196407" sldId="319"/>
            <ac:picMk id="15" creationId="{7ED28891-8ADD-9276-67CD-55D829400AA2}"/>
          </ac:picMkLst>
        </pc:picChg>
        <pc:cxnChg chg="add mod">
          <ac:chgData name="Stuart C Wilde MBE" userId="effe1fc91cccb1d5" providerId="LiveId" clId="{52953467-E7BB-A146-A87D-2304E7E66E6B}" dt="2023-01-03T11:14:33.818" v="35132" actId="20577"/>
          <ac:cxnSpMkLst>
            <pc:docMk/>
            <pc:sldMk cId="3237196407" sldId="319"/>
            <ac:cxnSpMk id="17" creationId="{BE208607-8918-4552-49E8-6D146893F414}"/>
          </ac:cxnSpMkLst>
        </pc:cxnChg>
      </pc:sldChg>
      <pc:sldChg chg="addSp delSp modSp add mod">
        <pc:chgData name="Stuart C Wilde MBE" userId="effe1fc91cccb1d5" providerId="LiveId" clId="{52953467-E7BB-A146-A87D-2304E7E66E6B}" dt="2023-01-03T10:56:37.404" v="34716" actId="27636"/>
        <pc:sldMkLst>
          <pc:docMk/>
          <pc:sldMk cId="3599701029" sldId="320"/>
        </pc:sldMkLst>
        <pc:spChg chg="del">
          <ac:chgData name="Stuart C Wilde MBE" userId="effe1fc91cccb1d5" providerId="LiveId" clId="{52953467-E7BB-A146-A87D-2304E7E66E6B}" dt="2023-01-03T10:30:57.778" v="34136" actId="478"/>
          <ac:spMkLst>
            <pc:docMk/>
            <pc:sldMk cId="3599701029" sldId="320"/>
            <ac:spMk id="2" creationId="{EFF70A60-1760-6F11-46FF-18FEB1260B95}"/>
          </ac:spMkLst>
        </pc:spChg>
        <pc:spChg chg="del">
          <ac:chgData name="Stuart C Wilde MBE" userId="effe1fc91cccb1d5" providerId="LiveId" clId="{52953467-E7BB-A146-A87D-2304E7E66E6B}" dt="2023-01-03T10:30:55.662" v="34135" actId="478"/>
          <ac:spMkLst>
            <pc:docMk/>
            <pc:sldMk cId="3599701029" sldId="320"/>
            <ac:spMk id="6" creationId="{644C06D2-25BC-B178-1B06-C37E618EB882}"/>
          </ac:spMkLst>
        </pc:spChg>
        <pc:spChg chg="add mod">
          <ac:chgData name="Stuart C Wilde MBE" userId="effe1fc91cccb1d5" providerId="LiveId" clId="{52953467-E7BB-A146-A87D-2304E7E66E6B}" dt="2023-01-03T10:46:59.661" v="34440" actId="1076"/>
          <ac:spMkLst>
            <pc:docMk/>
            <pc:sldMk cId="3599701029" sldId="320"/>
            <ac:spMk id="15" creationId="{2CC5F7AD-4B32-4CCA-BA36-6844352FF6BD}"/>
          </ac:spMkLst>
        </pc:spChg>
        <pc:spChg chg="add mod">
          <ac:chgData name="Stuart C Wilde MBE" userId="effe1fc91cccb1d5" providerId="LiveId" clId="{52953467-E7BB-A146-A87D-2304E7E66E6B}" dt="2023-01-03T10:45:37.346" v="34423" actId="1076"/>
          <ac:spMkLst>
            <pc:docMk/>
            <pc:sldMk cId="3599701029" sldId="320"/>
            <ac:spMk id="16" creationId="{DC7D78AB-FBB2-37CE-3EEB-9C529F2E88A7}"/>
          </ac:spMkLst>
        </pc:spChg>
        <pc:spChg chg="add mod">
          <ac:chgData name="Stuart C Wilde MBE" userId="effe1fc91cccb1d5" providerId="LiveId" clId="{52953467-E7BB-A146-A87D-2304E7E66E6B}" dt="2023-01-03T10:46:40.705" v="34438" actId="1036"/>
          <ac:spMkLst>
            <pc:docMk/>
            <pc:sldMk cId="3599701029" sldId="320"/>
            <ac:spMk id="17" creationId="{0E7E2405-F4DD-4FD1-4385-95E79C3EC430}"/>
          </ac:spMkLst>
        </pc:spChg>
        <pc:spChg chg="add mod">
          <ac:chgData name="Stuart C Wilde MBE" userId="effe1fc91cccb1d5" providerId="LiveId" clId="{52953467-E7BB-A146-A87D-2304E7E66E6B}" dt="2023-01-03T10:46:07.362" v="34427" actId="1076"/>
          <ac:spMkLst>
            <pc:docMk/>
            <pc:sldMk cId="3599701029" sldId="320"/>
            <ac:spMk id="18" creationId="{924C77FB-2BA5-994C-9472-3118FCF0A0A0}"/>
          </ac:spMkLst>
        </pc:spChg>
        <pc:spChg chg="add mod">
          <ac:chgData name="Stuart C Wilde MBE" userId="effe1fc91cccb1d5" providerId="LiveId" clId="{52953467-E7BB-A146-A87D-2304E7E66E6B}" dt="2023-01-03T10:51:01.218" v="34601" actId="20577"/>
          <ac:spMkLst>
            <pc:docMk/>
            <pc:sldMk cId="3599701029" sldId="320"/>
            <ac:spMk id="19" creationId="{13C4B059-49ED-9C5D-1586-13D378C0DA92}"/>
          </ac:spMkLst>
        </pc:spChg>
        <pc:spChg chg="add mod">
          <ac:chgData name="Stuart C Wilde MBE" userId="effe1fc91cccb1d5" providerId="LiveId" clId="{52953467-E7BB-A146-A87D-2304E7E66E6B}" dt="2023-01-03T10:45:24.995" v="34421" actId="1076"/>
          <ac:spMkLst>
            <pc:docMk/>
            <pc:sldMk cId="3599701029" sldId="320"/>
            <ac:spMk id="20" creationId="{41C9A54E-2D95-6615-2E7C-33D070907381}"/>
          </ac:spMkLst>
        </pc:spChg>
        <pc:spChg chg="add mod">
          <ac:chgData name="Stuart C Wilde MBE" userId="effe1fc91cccb1d5" providerId="LiveId" clId="{52953467-E7BB-A146-A87D-2304E7E66E6B}" dt="2023-01-03T10:46:21.888" v="34428" actId="1076"/>
          <ac:spMkLst>
            <pc:docMk/>
            <pc:sldMk cId="3599701029" sldId="320"/>
            <ac:spMk id="21" creationId="{9A9D0999-C764-B13E-5B13-0BDA610D8FAF}"/>
          </ac:spMkLst>
        </pc:spChg>
        <pc:spChg chg="add mod">
          <ac:chgData name="Stuart C Wilde MBE" userId="effe1fc91cccb1d5" providerId="LiveId" clId="{52953467-E7BB-A146-A87D-2304E7E66E6B}" dt="2023-01-03T10:46:02.229" v="34426" actId="1076"/>
          <ac:spMkLst>
            <pc:docMk/>
            <pc:sldMk cId="3599701029" sldId="320"/>
            <ac:spMk id="22" creationId="{C5E69544-725A-C2AA-CD73-A64F8CFFC097}"/>
          </ac:spMkLst>
        </pc:spChg>
        <pc:spChg chg="mod">
          <ac:chgData name="Stuart C Wilde MBE" userId="effe1fc91cccb1d5" providerId="LiveId" clId="{52953467-E7BB-A146-A87D-2304E7E66E6B}" dt="2023-01-03T10:56:37.404" v="34716" actId="27636"/>
          <ac:spMkLst>
            <pc:docMk/>
            <pc:sldMk cId="3599701029" sldId="320"/>
            <ac:spMk id="29" creationId="{C5A8C257-B6E4-D850-0685-E36894744DCB}"/>
          </ac:spMkLst>
        </pc:spChg>
        <pc:picChg chg="add del mod">
          <ac:chgData name="Stuart C Wilde MBE" userId="effe1fc91cccb1d5" providerId="LiveId" clId="{52953467-E7BB-A146-A87D-2304E7E66E6B}" dt="2023-01-03T10:44:25.206" v="34413" actId="478"/>
          <ac:picMkLst>
            <pc:docMk/>
            <pc:sldMk cId="3599701029" sldId="320"/>
            <ac:picMk id="5" creationId="{3D64D4D5-084F-C4E9-D636-2C0DC601C055}"/>
          </ac:picMkLst>
        </pc:picChg>
        <pc:picChg chg="del">
          <ac:chgData name="Stuart C Wilde MBE" userId="effe1fc91cccb1d5" providerId="LiveId" clId="{52953467-E7BB-A146-A87D-2304E7E66E6B}" dt="2023-01-03T10:30:54.037" v="34134" actId="478"/>
          <ac:picMkLst>
            <pc:docMk/>
            <pc:sldMk cId="3599701029" sldId="320"/>
            <ac:picMk id="12" creationId="{BE54B38A-5EAD-F805-1556-F7DDD346ACAD}"/>
          </ac:picMkLst>
        </pc:picChg>
        <pc:picChg chg="add mod">
          <ac:chgData name="Stuart C Wilde MBE" userId="effe1fc91cccb1d5" providerId="LiveId" clId="{52953467-E7BB-A146-A87D-2304E7E66E6B}" dt="2023-01-03T10:45:04.731" v="34420" actId="1582"/>
          <ac:picMkLst>
            <pc:docMk/>
            <pc:sldMk cId="3599701029" sldId="320"/>
            <ac:picMk id="13" creationId="{81E0BA0B-895C-EE97-ED8A-6D487D080983}"/>
          </ac:picMkLst>
        </pc:picChg>
        <pc:cxnChg chg="add mod">
          <ac:chgData name="Stuart C Wilde MBE" userId="effe1fc91cccb1d5" providerId="LiveId" clId="{52953467-E7BB-A146-A87D-2304E7E66E6B}" dt="2023-01-03T10:50:59.869" v="34596" actId="20577"/>
          <ac:cxnSpMkLst>
            <pc:docMk/>
            <pc:sldMk cId="3599701029" sldId="320"/>
            <ac:cxnSpMk id="23" creationId="{34D6D937-97F0-EAA2-820A-F0D65839CADA}"/>
          </ac:cxnSpMkLst>
        </pc:cxnChg>
        <pc:cxnChg chg="add mod">
          <ac:chgData name="Stuart C Wilde MBE" userId="effe1fc91cccb1d5" providerId="LiveId" clId="{52953467-E7BB-A146-A87D-2304E7E66E6B}" dt="2023-01-03T10:45:31.762" v="34422" actId="14100"/>
          <ac:cxnSpMkLst>
            <pc:docMk/>
            <pc:sldMk cId="3599701029" sldId="320"/>
            <ac:cxnSpMk id="24" creationId="{47F55628-DB3A-6533-D206-C5554606F616}"/>
          </ac:cxnSpMkLst>
        </pc:cxnChg>
        <pc:cxnChg chg="add mod">
          <ac:chgData name="Stuart C Wilde MBE" userId="effe1fc91cccb1d5" providerId="LiveId" clId="{52953467-E7BB-A146-A87D-2304E7E66E6B}" dt="2023-01-03T10:46:31.779" v="34429" actId="14100"/>
          <ac:cxnSpMkLst>
            <pc:docMk/>
            <pc:sldMk cId="3599701029" sldId="320"/>
            <ac:cxnSpMk id="26" creationId="{22DE063A-5B29-4EA3-5CB9-55215A3E966A}"/>
          </ac:cxnSpMkLst>
        </pc:cxnChg>
        <pc:cxnChg chg="add mod">
          <ac:chgData name="Stuart C Wilde MBE" userId="effe1fc91cccb1d5" providerId="LiveId" clId="{52953467-E7BB-A146-A87D-2304E7E66E6B}" dt="2023-01-03T10:46:48.158" v="34439" actId="14100"/>
          <ac:cxnSpMkLst>
            <pc:docMk/>
            <pc:sldMk cId="3599701029" sldId="320"/>
            <ac:cxnSpMk id="27" creationId="{9603EECA-C5C1-DD17-5E66-B525C5AF7B3A}"/>
          </ac:cxnSpMkLst>
        </pc:cxnChg>
      </pc:sldChg>
      <pc:sldChg chg="add del ord">
        <pc:chgData name="Stuart C Wilde MBE" userId="effe1fc91cccb1d5" providerId="LiveId" clId="{52953467-E7BB-A146-A87D-2304E7E66E6B}" dt="2023-01-03T11:22:43.488" v="35330" actId="2696"/>
        <pc:sldMkLst>
          <pc:docMk/>
          <pc:sldMk cId="1093943068" sldId="321"/>
        </pc:sldMkLst>
      </pc:sldChg>
      <pc:sldChg chg="add del">
        <pc:chgData name="Stuart C Wilde MBE" userId="effe1fc91cccb1d5" providerId="LiveId" clId="{52953467-E7BB-A146-A87D-2304E7E66E6B}" dt="2023-01-03T10:47:45.049" v="34446" actId="2696"/>
        <pc:sldMkLst>
          <pc:docMk/>
          <pc:sldMk cId="2598418927" sldId="322"/>
        </pc:sldMkLst>
      </pc:sldChg>
      <pc:sldChg chg="addSp delSp modSp add mod">
        <pc:chgData name="Stuart C Wilde MBE" userId="effe1fc91cccb1d5" providerId="LiveId" clId="{52953467-E7BB-A146-A87D-2304E7E66E6B}" dt="2023-01-03T10:59:54.724" v="34818" actId="1037"/>
        <pc:sldMkLst>
          <pc:docMk/>
          <pc:sldMk cId="2537090292" sldId="323"/>
        </pc:sldMkLst>
        <pc:spChg chg="add del mod">
          <ac:chgData name="Stuart C Wilde MBE" userId="effe1fc91cccb1d5" providerId="LiveId" clId="{52953467-E7BB-A146-A87D-2304E7E66E6B}" dt="2023-01-03T10:59:25.988" v="34748" actId="478"/>
          <ac:spMkLst>
            <pc:docMk/>
            <pc:sldMk cId="2537090292" sldId="323"/>
            <ac:spMk id="2" creationId="{08208EF1-FC47-7E02-A1E4-5255D00DA111}"/>
          </ac:spMkLst>
        </pc:spChg>
        <pc:spChg chg="mod">
          <ac:chgData name="Stuart C Wilde MBE" userId="effe1fc91cccb1d5" providerId="LiveId" clId="{52953467-E7BB-A146-A87D-2304E7E66E6B}" dt="2023-01-03T10:59:54.724" v="34818" actId="1037"/>
          <ac:spMkLst>
            <pc:docMk/>
            <pc:sldMk cId="2537090292" sldId="323"/>
            <ac:spMk id="6" creationId="{067641E6-0FF8-1142-553C-19C235E7274A}"/>
          </ac:spMkLst>
        </pc:spChg>
        <pc:spChg chg="mod">
          <ac:chgData name="Stuart C Wilde MBE" userId="effe1fc91cccb1d5" providerId="LiveId" clId="{52953467-E7BB-A146-A87D-2304E7E66E6B}" dt="2023-01-03T10:56:47.742" v="34718" actId="20577"/>
          <ac:spMkLst>
            <pc:docMk/>
            <pc:sldMk cId="2537090292" sldId="323"/>
            <ac:spMk id="29" creationId="{C5A8C257-B6E4-D850-0685-E36894744DCB}"/>
          </ac:spMkLst>
        </pc:spChg>
        <pc:picChg chg="del">
          <ac:chgData name="Stuart C Wilde MBE" userId="effe1fc91cccb1d5" providerId="LiveId" clId="{52953467-E7BB-A146-A87D-2304E7E66E6B}" dt="2023-01-03T10:58:28.270" v="34731" actId="478"/>
          <ac:picMkLst>
            <pc:docMk/>
            <pc:sldMk cId="2537090292" sldId="323"/>
            <ac:picMk id="3" creationId="{71BD52FF-B830-25FE-3055-ECE70EBDBC66}"/>
          </ac:picMkLst>
        </pc:picChg>
        <pc:picChg chg="add mod">
          <ac:chgData name="Stuart C Wilde MBE" userId="effe1fc91cccb1d5" providerId="LiveId" clId="{52953467-E7BB-A146-A87D-2304E7E66E6B}" dt="2023-01-03T10:59:54.724" v="34818" actId="1037"/>
          <ac:picMkLst>
            <pc:docMk/>
            <pc:sldMk cId="2537090292" sldId="323"/>
            <ac:picMk id="7" creationId="{720D2D1E-BCA7-A558-94DE-EEC17904025E}"/>
          </ac:picMkLst>
        </pc:picChg>
        <pc:cxnChg chg="mod">
          <ac:chgData name="Stuart C Wilde MBE" userId="effe1fc91cccb1d5" providerId="LiveId" clId="{52953467-E7BB-A146-A87D-2304E7E66E6B}" dt="2023-01-03T10:59:54.724" v="34818" actId="1037"/>
          <ac:cxnSpMkLst>
            <pc:docMk/>
            <pc:sldMk cId="2537090292" sldId="323"/>
            <ac:cxnSpMk id="12" creationId="{E6372663-7E54-9497-0583-DA95CB2376F3}"/>
          </ac:cxnSpMkLst>
        </pc:cxnChg>
      </pc:sldChg>
      <pc:sldChg chg="addSp delSp modSp add mod">
        <pc:chgData name="Stuart C Wilde MBE" userId="effe1fc91cccb1d5" providerId="LiveId" clId="{52953467-E7BB-A146-A87D-2304E7E66E6B}" dt="2023-01-03T11:10:03.017" v="34951" actId="20577"/>
        <pc:sldMkLst>
          <pc:docMk/>
          <pc:sldMk cId="2118153139" sldId="324"/>
        </pc:sldMkLst>
        <pc:spChg chg="add del mod">
          <ac:chgData name="Stuart C Wilde MBE" userId="effe1fc91cccb1d5" providerId="LiveId" clId="{52953467-E7BB-A146-A87D-2304E7E66E6B}" dt="2023-01-03T11:02:54.157" v="34849" actId="478"/>
          <ac:spMkLst>
            <pc:docMk/>
            <pc:sldMk cId="2118153139" sldId="324"/>
            <ac:spMk id="2" creationId="{27612C0F-EA18-9686-A51E-467A0EE463F3}"/>
          </ac:spMkLst>
        </pc:spChg>
        <pc:spChg chg="mod">
          <ac:chgData name="Stuart C Wilde MBE" userId="effe1fc91cccb1d5" providerId="LiveId" clId="{52953467-E7BB-A146-A87D-2304E7E66E6B}" dt="2023-01-03T11:10:03.017" v="34951" actId="20577"/>
          <ac:spMkLst>
            <pc:docMk/>
            <pc:sldMk cId="2118153139" sldId="324"/>
            <ac:spMk id="29" creationId="{C5A8C257-B6E4-D850-0685-E36894744DCB}"/>
          </ac:spMkLst>
        </pc:spChg>
        <pc:picChg chg="del">
          <ac:chgData name="Stuart C Wilde MBE" userId="effe1fc91cccb1d5" providerId="LiveId" clId="{52953467-E7BB-A146-A87D-2304E7E66E6B}" dt="2023-01-03T11:01:44.084" v="34831" actId="478"/>
          <ac:picMkLst>
            <pc:docMk/>
            <pc:sldMk cId="2118153139" sldId="324"/>
            <ac:picMk id="5" creationId="{E0135A32-3B39-3C86-87B1-A53BB58FBD74}"/>
          </ac:picMkLst>
        </pc:picChg>
        <pc:picChg chg="add mod">
          <ac:chgData name="Stuart C Wilde MBE" userId="effe1fc91cccb1d5" providerId="LiveId" clId="{52953467-E7BB-A146-A87D-2304E7E66E6B}" dt="2023-01-03T11:02:12.893" v="34843" actId="1076"/>
          <ac:picMkLst>
            <pc:docMk/>
            <pc:sldMk cId="2118153139" sldId="324"/>
            <ac:picMk id="7" creationId="{3914CF70-9D01-06B2-C058-27B3D5776842}"/>
          </ac:picMkLst>
        </pc:picChg>
        <pc:cxnChg chg="mod">
          <ac:chgData name="Stuart C Wilde MBE" userId="effe1fc91cccb1d5" providerId="LiveId" clId="{52953467-E7BB-A146-A87D-2304E7E66E6B}" dt="2023-01-03T11:02:37.942" v="34846" actId="14100"/>
          <ac:cxnSpMkLst>
            <pc:docMk/>
            <pc:sldMk cId="2118153139" sldId="324"/>
            <ac:cxnSpMk id="12" creationId="{E6372663-7E54-9497-0583-DA95CB2376F3}"/>
          </ac:cxnSpMkLst>
        </pc:cxnChg>
        <pc:cxnChg chg="mod">
          <ac:chgData name="Stuart C Wilde MBE" userId="effe1fc91cccb1d5" providerId="LiveId" clId="{52953467-E7BB-A146-A87D-2304E7E66E6B}" dt="2023-01-03T11:02:23.989" v="34845" actId="14100"/>
          <ac:cxnSpMkLst>
            <pc:docMk/>
            <pc:sldMk cId="2118153139" sldId="324"/>
            <ac:cxnSpMk id="13" creationId="{8E4F7917-2B6F-781D-8E8E-4C14CD2C69B3}"/>
          </ac:cxnSpMkLst>
        </pc:cxnChg>
      </pc:sldChg>
      <pc:sldChg chg="addSp delSp modSp add mod">
        <pc:chgData name="Stuart C Wilde MBE" userId="effe1fc91cccb1d5" providerId="LiveId" clId="{52953467-E7BB-A146-A87D-2304E7E66E6B}" dt="2023-01-05T15:58:29.102" v="35787" actId="478"/>
        <pc:sldMkLst>
          <pc:docMk/>
          <pc:sldMk cId="2415690415" sldId="325"/>
        </pc:sldMkLst>
        <pc:spChg chg="add del mod">
          <ac:chgData name="Stuart C Wilde MBE" userId="effe1fc91cccb1d5" providerId="LiveId" clId="{52953467-E7BB-A146-A87D-2304E7E66E6B}" dt="2023-01-03T11:08:21.109" v="34902" actId="478"/>
          <ac:spMkLst>
            <pc:docMk/>
            <pc:sldMk cId="2415690415" sldId="325"/>
            <ac:spMk id="2" creationId="{24799132-718F-DE79-31E9-8CC910BEBB73}"/>
          </ac:spMkLst>
        </pc:spChg>
        <pc:spChg chg="mod">
          <ac:chgData name="Stuart C Wilde MBE" userId="effe1fc91cccb1d5" providerId="LiveId" clId="{52953467-E7BB-A146-A87D-2304E7E66E6B}" dt="2023-01-05T12:43:25.871" v="35568" actId="1038"/>
          <ac:spMkLst>
            <pc:docMk/>
            <pc:sldMk cId="2415690415" sldId="325"/>
            <ac:spMk id="5" creationId="{D313B760-E64A-111C-C69E-476F63AA4FF2}"/>
          </ac:spMkLst>
        </pc:spChg>
        <pc:spChg chg="mod">
          <ac:chgData name="Stuart C Wilde MBE" userId="effe1fc91cccb1d5" providerId="LiveId" clId="{52953467-E7BB-A146-A87D-2304E7E66E6B}" dt="2023-01-05T12:43:25.871" v="35568" actId="1038"/>
          <ac:spMkLst>
            <pc:docMk/>
            <pc:sldMk cId="2415690415" sldId="325"/>
            <ac:spMk id="6" creationId="{067641E6-0FF8-1142-553C-19C235E7274A}"/>
          </ac:spMkLst>
        </pc:spChg>
        <pc:spChg chg="add del mod">
          <ac:chgData name="Stuart C Wilde MBE" userId="effe1fc91cccb1d5" providerId="LiveId" clId="{52953467-E7BB-A146-A87D-2304E7E66E6B}" dt="2023-01-05T15:58:29.102" v="35787" actId="478"/>
          <ac:spMkLst>
            <pc:docMk/>
            <pc:sldMk cId="2415690415" sldId="325"/>
            <ac:spMk id="16" creationId="{E5DD5417-8C11-EEA4-D9FD-41A2D84D28EA}"/>
          </ac:spMkLst>
        </pc:spChg>
        <pc:spChg chg="mod">
          <ac:chgData name="Stuart C Wilde MBE" userId="effe1fc91cccb1d5" providerId="LiveId" clId="{52953467-E7BB-A146-A87D-2304E7E66E6B}" dt="2023-01-05T12:43:25.871" v="35568" actId="1038"/>
          <ac:spMkLst>
            <pc:docMk/>
            <pc:sldMk cId="2415690415" sldId="325"/>
            <ac:spMk id="17" creationId="{D30BA747-2678-2520-BC50-7D53527ADF5E}"/>
          </ac:spMkLst>
        </pc:spChg>
        <pc:spChg chg="mod">
          <ac:chgData name="Stuart C Wilde MBE" userId="effe1fc91cccb1d5" providerId="LiveId" clId="{52953467-E7BB-A146-A87D-2304E7E66E6B}" dt="2023-01-05T12:43:25.871" v="35568" actId="1038"/>
          <ac:spMkLst>
            <pc:docMk/>
            <pc:sldMk cId="2415690415" sldId="325"/>
            <ac:spMk id="18" creationId="{CD827E9D-BAFE-7203-0502-A37BC591FD03}"/>
          </ac:spMkLst>
        </pc:spChg>
        <pc:spChg chg="mod">
          <ac:chgData name="Stuart C Wilde MBE" userId="effe1fc91cccb1d5" providerId="LiveId" clId="{52953467-E7BB-A146-A87D-2304E7E66E6B}" dt="2023-01-03T11:10:08.354" v="34955" actId="20577"/>
          <ac:spMkLst>
            <pc:docMk/>
            <pc:sldMk cId="2415690415" sldId="325"/>
            <ac:spMk id="29" creationId="{C5A8C257-B6E4-D850-0685-E36894744DCB}"/>
          </ac:spMkLst>
        </pc:spChg>
        <pc:picChg chg="del">
          <ac:chgData name="Stuart C Wilde MBE" userId="effe1fc91cccb1d5" providerId="LiveId" clId="{52953467-E7BB-A146-A87D-2304E7E66E6B}" dt="2023-01-03T11:05:39.093" v="34855" actId="478"/>
          <ac:picMkLst>
            <pc:docMk/>
            <pc:sldMk cId="2415690415" sldId="325"/>
            <ac:picMk id="3" creationId="{837A3646-228D-C3D1-00AF-546686DDFB8F}"/>
          </ac:picMkLst>
        </pc:picChg>
        <pc:picChg chg="add mod modCrop">
          <ac:chgData name="Stuart C Wilde MBE" userId="effe1fc91cccb1d5" providerId="LiveId" clId="{52953467-E7BB-A146-A87D-2304E7E66E6B}" dt="2023-01-05T12:43:25.871" v="35568" actId="1038"/>
          <ac:picMkLst>
            <pc:docMk/>
            <pc:sldMk cId="2415690415" sldId="325"/>
            <ac:picMk id="3" creationId="{FEAB75D0-7800-3832-756E-C252E953B254}"/>
          </ac:picMkLst>
        </pc:picChg>
        <pc:picChg chg="add del mod">
          <ac:chgData name="Stuart C Wilde MBE" userId="effe1fc91cccb1d5" providerId="LiveId" clId="{52953467-E7BB-A146-A87D-2304E7E66E6B}" dt="2023-01-05T12:13:51.751" v="35496" actId="478"/>
          <ac:picMkLst>
            <pc:docMk/>
            <pc:sldMk cId="2415690415" sldId="325"/>
            <ac:picMk id="15" creationId="{88EC4F13-FF82-AC4C-8734-E773C93FCE7B}"/>
          </ac:picMkLst>
        </pc:picChg>
        <pc:cxnChg chg="mod">
          <ac:chgData name="Stuart C Wilde MBE" userId="effe1fc91cccb1d5" providerId="LiveId" clId="{52953467-E7BB-A146-A87D-2304E7E66E6B}" dt="2023-01-05T12:43:25.871" v="35568" actId="1038"/>
          <ac:cxnSpMkLst>
            <pc:docMk/>
            <pc:sldMk cId="2415690415" sldId="325"/>
            <ac:cxnSpMk id="12" creationId="{E6372663-7E54-9497-0583-DA95CB2376F3}"/>
          </ac:cxnSpMkLst>
        </pc:cxnChg>
        <pc:cxnChg chg="mod">
          <ac:chgData name="Stuart C Wilde MBE" userId="effe1fc91cccb1d5" providerId="LiveId" clId="{52953467-E7BB-A146-A87D-2304E7E66E6B}" dt="2023-01-05T12:43:25.871" v="35568" actId="1038"/>
          <ac:cxnSpMkLst>
            <pc:docMk/>
            <pc:sldMk cId="2415690415" sldId="325"/>
            <ac:cxnSpMk id="13" creationId="{8E4F7917-2B6F-781D-8E8E-4C14CD2C69B3}"/>
          </ac:cxnSpMkLst>
        </pc:cxnChg>
      </pc:sldChg>
      <pc:sldChg chg="add del">
        <pc:chgData name="Stuart C Wilde MBE" userId="effe1fc91cccb1d5" providerId="LiveId" clId="{52953467-E7BB-A146-A87D-2304E7E66E6B}" dt="2023-01-03T10:35:20.563" v="34155" actId="2696"/>
        <pc:sldMkLst>
          <pc:docMk/>
          <pc:sldMk cId="494043160" sldId="326"/>
        </pc:sldMkLst>
      </pc:sldChg>
      <pc:sldChg chg="addSp delSp modSp add mod">
        <pc:chgData name="Stuart C Wilde MBE" userId="effe1fc91cccb1d5" providerId="LiveId" clId="{52953467-E7BB-A146-A87D-2304E7E66E6B}" dt="2023-01-05T19:48:00.309" v="35852" actId="2085"/>
        <pc:sldMkLst>
          <pc:docMk/>
          <pc:sldMk cId="2547039009" sldId="326"/>
        </pc:sldMkLst>
        <pc:spChg chg="del">
          <ac:chgData name="Stuart C Wilde MBE" userId="effe1fc91cccb1d5" providerId="LiveId" clId="{52953467-E7BB-A146-A87D-2304E7E66E6B}" dt="2023-01-05T16:36:20.877" v="35792" actId="478"/>
          <ac:spMkLst>
            <pc:docMk/>
            <pc:sldMk cId="2547039009" sldId="326"/>
            <ac:spMk id="2" creationId="{944108C4-791C-7ABC-846B-850E3EF65086}"/>
          </ac:spMkLst>
        </pc:spChg>
        <pc:spChg chg="del">
          <ac:chgData name="Stuart C Wilde MBE" userId="effe1fc91cccb1d5" providerId="LiveId" clId="{52953467-E7BB-A146-A87D-2304E7E66E6B}" dt="2023-01-05T16:36:20.877" v="35792" actId="478"/>
          <ac:spMkLst>
            <pc:docMk/>
            <pc:sldMk cId="2547039009" sldId="326"/>
            <ac:spMk id="6" creationId="{E7203D45-5FA9-9CB9-A286-224C45F1C247}"/>
          </ac:spMkLst>
        </pc:spChg>
        <pc:spChg chg="del">
          <ac:chgData name="Stuart C Wilde MBE" userId="effe1fc91cccb1d5" providerId="LiveId" clId="{52953467-E7BB-A146-A87D-2304E7E66E6B}" dt="2023-01-05T16:36:20.877" v="35792" actId="478"/>
          <ac:spMkLst>
            <pc:docMk/>
            <pc:sldMk cId="2547039009" sldId="326"/>
            <ac:spMk id="7" creationId="{6556937C-0823-42B5-2BBE-8DBE36431DDA}"/>
          </ac:spMkLst>
        </pc:spChg>
        <pc:spChg chg="del">
          <ac:chgData name="Stuart C Wilde MBE" userId="effe1fc91cccb1d5" providerId="LiveId" clId="{52953467-E7BB-A146-A87D-2304E7E66E6B}" dt="2023-01-05T16:36:20.877" v="35792" actId="478"/>
          <ac:spMkLst>
            <pc:docMk/>
            <pc:sldMk cId="2547039009" sldId="326"/>
            <ac:spMk id="12" creationId="{4C0DB8A2-72F0-B9B9-F747-46880E0D0B42}"/>
          </ac:spMkLst>
        </pc:spChg>
        <pc:spChg chg="del">
          <ac:chgData name="Stuart C Wilde MBE" userId="effe1fc91cccb1d5" providerId="LiveId" clId="{52953467-E7BB-A146-A87D-2304E7E66E6B}" dt="2023-01-05T16:36:20.877" v="35792" actId="478"/>
          <ac:spMkLst>
            <pc:docMk/>
            <pc:sldMk cId="2547039009" sldId="326"/>
            <ac:spMk id="13" creationId="{14057341-519D-23C8-4A61-A767472FA94E}"/>
          </ac:spMkLst>
        </pc:spChg>
        <pc:spChg chg="del">
          <ac:chgData name="Stuart C Wilde MBE" userId="effe1fc91cccb1d5" providerId="LiveId" clId="{52953467-E7BB-A146-A87D-2304E7E66E6B}" dt="2023-01-05T16:36:20.877" v="35792" actId="478"/>
          <ac:spMkLst>
            <pc:docMk/>
            <pc:sldMk cId="2547039009" sldId="326"/>
            <ac:spMk id="15" creationId="{B97E2108-28B3-9FD1-0721-DA337A195D1C}"/>
          </ac:spMkLst>
        </pc:spChg>
        <pc:spChg chg="del">
          <ac:chgData name="Stuart C Wilde MBE" userId="effe1fc91cccb1d5" providerId="LiveId" clId="{52953467-E7BB-A146-A87D-2304E7E66E6B}" dt="2023-01-05T16:36:20.877" v="35792" actId="478"/>
          <ac:spMkLst>
            <pc:docMk/>
            <pc:sldMk cId="2547039009" sldId="326"/>
            <ac:spMk id="16" creationId="{E651A32C-61D1-5C2F-AC5A-95F9C95C7DE3}"/>
          </ac:spMkLst>
        </pc:spChg>
        <pc:spChg chg="del">
          <ac:chgData name="Stuart C Wilde MBE" userId="effe1fc91cccb1d5" providerId="LiveId" clId="{52953467-E7BB-A146-A87D-2304E7E66E6B}" dt="2023-01-05T16:36:20.877" v="35792" actId="478"/>
          <ac:spMkLst>
            <pc:docMk/>
            <pc:sldMk cId="2547039009" sldId="326"/>
            <ac:spMk id="17" creationId="{248122A6-CE30-5E4D-345E-2575E309A899}"/>
          </ac:spMkLst>
        </pc:spChg>
        <pc:spChg chg="mod">
          <ac:chgData name="Stuart C Wilde MBE" userId="effe1fc91cccb1d5" providerId="LiveId" clId="{52953467-E7BB-A146-A87D-2304E7E66E6B}" dt="2023-01-05T16:36:53.855" v="35797" actId="20577"/>
          <ac:spMkLst>
            <pc:docMk/>
            <pc:sldMk cId="2547039009" sldId="326"/>
            <ac:spMk id="45" creationId="{FBB4BAC0-F083-5E88-E4A7-A64FD6C30060}"/>
          </ac:spMkLst>
        </pc:spChg>
        <pc:picChg chg="add mod">
          <ac:chgData name="Stuart C Wilde MBE" userId="effe1fc91cccb1d5" providerId="LiveId" clId="{52953467-E7BB-A146-A87D-2304E7E66E6B}" dt="2023-01-05T19:48:00.309" v="35852" actId="2085"/>
          <ac:picMkLst>
            <pc:docMk/>
            <pc:sldMk cId="2547039009" sldId="326"/>
            <ac:picMk id="2" creationId="{8785B16E-DEF7-F2E3-9ECA-AE66CE83137D}"/>
          </ac:picMkLst>
        </pc:picChg>
        <pc:picChg chg="add del mod">
          <ac:chgData name="Stuart C Wilde MBE" userId="effe1fc91cccb1d5" providerId="LiveId" clId="{52953467-E7BB-A146-A87D-2304E7E66E6B}" dt="2023-01-05T19:43:54.614" v="35835" actId="478"/>
          <ac:picMkLst>
            <pc:docMk/>
            <pc:sldMk cId="2547039009" sldId="326"/>
            <ac:picMk id="3" creationId="{322D8D8E-68D0-9F7A-9FC7-57BE44DE5749}"/>
          </ac:picMkLst>
        </pc:picChg>
        <pc:cxnChg chg="del mod">
          <ac:chgData name="Stuart C Wilde MBE" userId="effe1fc91cccb1d5" providerId="LiveId" clId="{52953467-E7BB-A146-A87D-2304E7E66E6B}" dt="2023-01-05T16:36:20.877" v="35792" actId="478"/>
          <ac:cxnSpMkLst>
            <pc:docMk/>
            <pc:sldMk cId="2547039009" sldId="326"/>
            <ac:cxnSpMk id="27" creationId="{EE0623CE-DB50-86B1-3D70-B4061C53F90B}"/>
          </ac:cxnSpMkLst>
        </pc:cxnChg>
        <pc:cxnChg chg="del mod">
          <ac:chgData name="Stuart C Wilde MBE" userId="effe1fc91cccb1d5" providerId="LiveId" clId="{52953467-E7BB-A146-A87D-2304E7E66E6B}" dt="2023-01-05T16:36:20.877" v="35792" actId="478"/>
          <ac:cxnSpMkLst>
            <pc:docMk/>
            <pc:sldMk cId="2547039009" sldId="326"/>
            <ac:cxnSpMk id="28" creationId="{15DF648F-EF37-6FD5-4494-24660713F730}"/>
          </ac:cxnSpMkLst>
        </pc:cxnChg>
        <pc:cxnChg chg="del mod">
          <ac:chgData name="Stuart C Wilde MBE" userId="effe1fc91cccb1d5" providerId="LiveId" clId="{52953467-E7BB-A146-A87D-2304E7E66E6B}" dt="2023-01-05T16:36:20.877" v="35792" actId="478"/>
          <ac:cxnSpMkLst>
            <pc:docMk/>
            <pc:sldMk cId="2547039009" sldId="326"/>
            <ac:cxnSpMk id="29" creationId="{863CD5CC-31AA-5055-EFF3-E20E66080A85}"/>
          </ac:cxnSpMkLst>
        </pc:cxnChg>
      </pc:sldChg>
      <pc:sldChg chg="addSp delSp modSp new del mod">
        <pc:chgData name="Stuart C Wilde MBE" userId="effe1fc91cccb1d5" providerId="LiveId" clId="{52953467-E7BB-A146-A87D-2304E7E66E6B}" dt="2023-01-05T14:34:21.489" v="35783" actId="2696"/>
        <pc:sldMkLst>
          <pc:docMk/>
          <pc:sldMk cId="4243003679" sldId="326"/>
        </pc:sldMkLst>
        <pc:spChg chg="del">
          <ac:chgData name="Stuart C Wilde MBE" userId="effe1fc91cccb1d5" providerId="LiveId" clId="{52953467-E7BB-A146-A87D-2304E7E66E6B}" dt="2023-01-05T13:57:40.620" v="35601" actId="478"/>
          <ac:spMkLst>
            <pc:docMk/>
            <pc:sldMk cId="4243003679" sldId="326"/>
            <ac:spMk id="2" creationId="{03F4946A-7A7B-C17A-DCC6-D418B9C0E0A3}"/>
          </ac:spMkLst>
        </pc:spChg>
        <pc:spChg chg="del">
          <ac:chgData name="Stuart C Wilde MBE" userId="effe1fc91cccb1d5" providerId="LiveId" clId="{52953467-E7BB-A146-A87D-2304E7E66E6B}" dt="2023-01-05T12:50:57.605" v="35570" actId="931"/>
          <ac:spMkLst>
            <pc:docMk/>
            <pc:sldMk cId="4243003679" sldId="326"/>
            <ac:spMk id="3" creationId="{16A9D4DF-5F47-14E5-FA53-56FA561ABAA7}"/>
          </ac:spMkLst>
        </pc:spChg>
        <pc:spChg chg="add del mod">
          <ac:chgData name="Stuart C Wilde MBE" userId="effe1fc91cccb1d5" providerId="LiveId" clId="{52953467-E7BB-A146-A87D-2304E7E66E6B}" dt="2023-01-05T13:57:42.159" v="35602" actId="478"/>
          <ac:spMkLst>
            <pc:docMk/>
            <pc:sldMk cId="4243003679" sldId="326"/>
            <ac:spMk id="4" creationId="{A71A1151-0FA2-17D7-B1FC-9418F11C158C}"/>
          </ac:spMkLst>
        </pc:spChg>
        <pc:spChg chg="add del mod">
          <ac:chgData name="Stuart C Wilde MBE" userId="effe1fc91cccb1d5" providerId="LiveId" clId="{52953467-E7BB-A146-A87D-2304E7E66E6B}" dt="2023-01-05T12:53:10.272" v="35582" actId="931"/>
          <ac:spMkLst>
            <pc:docMk/>
            <pc:sldMk cId="4243003679" sldId="326"/>
            <ac:spMk id="7" creationId="{27D4BF6C-7444-D49C-7D59-9BAD87B4FF2D}"/>
          </ac:spMkLst>
        </pc:spChg>
        <pc:picChg chg="add del mod modCrop">
          <ac:chgData name="Stuart C Wilde MBE" userId="effe1fc91cccb1d5" providerId="LiveId" clId="{52953467-E7BB-A146-A87D-2304E7E66E6B}" dt="2023-01-05T12:52:00.924" v="35581" actId="478"/>
          <ac:picMkLst>
            <pc:docMk/>
            <pc:sldMk cId="4243003679" sldId="326"/>
            <ac:picMk id="5" creationId="{462E7A1B-115C-12FA-4FF3-8407981556A0}"/>
          </ac:picMkLst>
        </pc:picChg>
        <pc:picChg chg="add del mod">
          <ac:chgData name="Stuart C Wilde MBE" userId="effe1fc91cccb1d5" providerId="LiveId" clId="{52953467-E7BB-A146-A87D-2304E7E66E6B}" dt="2023-01-05T13:58:06.127" v="35607" actId="478"/>
          <ac:picMkLst>
            <pc:docMk/>
            <pc:sldMk cId="4243003679" sldId="326"/>
            <ac:picMk id="6" creationId="{0082F338-2218-F7CE-D442-E516A69E0845}"/>
          </ac:picMkLst>
        </pc:picChg>
        <pc:picChg chg="add del mod">
          <ac:chgData name="Stuart C Wilde MBE" userId="effe1fc91cccb1d5" providerId="LiveId" clId="{52953467-E7BB-A146-A87D-2304E7E66E6B}" dt="2023-01-05T14:05:59.102" v="35674" actId="478"/>
          <ac:picMkLst>
            <pc:docMk/>
            <pc:sldMk cId="4243003679" sldId="326"/>
            <ac:picMk id="8" creationId="{A639FE89-5E98-0286-CF2C-00FFD25CC3A7}"/>
          </ac:picMkLst>
        </pc:picChg>
        <pc:picChg chg="add del mod modCrop">
          <ac:chgData name="Stuart C Wilde MBE" userId="effe1fc91cccb1d5" providerId="LiveId" clId="{52953467-E7BB-A146-A87D-2304E7E66E6B}" dt="2023-01-05T13:57:37.732" v="35600" actId="478"/>
          <ac:picMkLst>
            <pc:docMk/>
            <pc:sldMk cId="4243003679" sldId="326"/>
            <ac:picMk id="9" creationId="{1169AD4C-0953-349F-ADEE-9E11429125D2}"/>
          </ac:picMkLst>
        </pc:picChg>
        <pc:picChg chg="add del mod">
          <ac:chgData name="Stuart C Wilde MBE" userId="effe1fc91cccb1d5" providerId="LiveId" clId="{52953467-E7BB-A146-A87D-2304E7E66E6B}" dt="2023-01-05T14:00:37.031" v="35624" actId="478"/>
          <ac:picMkLst>
            <pc:docMk/>
            <pc:sldMk cId="4243003679" sldId="326"/>
            <ac:picMk id="10" creationId="{778C37D7-E61D-F242-4C71-BACF642565DC}"/>
          </ac:picMkLst>
        </pc:picChg>
        <pc:picChg chg="add mod">
          <ac:chgData name="Stuart C Wilde MBE" userId="effe1fc91cccb1d5" providerId="LiveId" clId="{52953467-E7BB-A146-A87D-2304E7E66E6B}" dt="2023-01-05T14:10:43.185" v="35739" actId="1076"/>
          <ac:picMkLst>
            <pc:docMk/>
            <pc:sldMk cId="4243003679" sldId="326"/>
            <ac:picMk id="12" creationId="{08BDD8BB-6811-D7E6-99CB-7316D47E04D7}"/>
          </ac:picMkLst>
        </pc:picChg>
      </pc:sldChg>
      <pc:sldChg chg="addSp delSp modSp add mod">
        <pc:chgData name="Stuart C Wilde MBE" userId="effe1fc91cccb1d5" providerId="LiveId" clId="{52953467-E7BB-A146-A87D-2304E7E66E6B}" dt="2023-01-05T19:47:54.377" v="35851" actId="2085"/>
        <pc:sldMkLst>
          <pc:docMk/>
          <pc:sldMk cId="3323068216" sldId="327"/>
        </pc:sldMkLst>
        <pc:spChg chg="del">
          <ac:chgData name="Stuart C Wilde MBE" userId="effe1fc91cccb1d5" providerId="LiveId" clId="{52953467-E7BB-A146-A87D-2304E7E66E6B}" dt="2023-01-05T16:38:31.741" v="35799" actId="478"/>
          <ac:spMkLst>
            <pc:docMk/>
            <pc:sldMk cId="3323068216" sldId="327"/>
            <ac:spMk id="2" creationId="{944108C4-791C-7ABC-846B-850E3EF65086}"/>
          </ac:spMkLst>
        </pc:spChg>
        <pc:spChg chg="del">
          <ac:chgData name="Stuart C Wilde MBE" userId="effe1fc91cccb1d5" providerId="LiveId" clId="{52953467-E7BB-A146-A87D-2304E7E66E6B}" dt="2023-01-05T16:38:31.741" v="35799" actId="478"/>
          <ac:spMkLst>
            <pc:docMk/>
            <pc:sldMk cId="3323068216" sldId="327"/>
            <ac:spMk id="6" creationId="{E7203D45-5FA9-9CB9-A286-224C45F1C247}"/>
          </ac:spMkLst>
        </pc:spChg>
        <pc:spChg chg="del">
          <ac:chgData name="Stuart C Wilde MBE" userId="effe1fc91cccb1d5" providerId="LiveId" clId="{52953467-E7BB-A146-A87D-2304E7E66E6B}" dt="2023-01-05T16:38:31.741" v="35799" actId="478"/>
          <ac:spMkLst>
            <pc:docMk/>
            <pc:sldMk cId="3323068216" sldId="327"/>
            <ac:spMk id="7" creationId="{6556937C-0823-42B5-2BBE-8DBE36431DDA}"/>
          </ac:spMkLst>
        </pc:spChg>
        <pc:spChg chg="del">
          <ac:chgData name="Stuart C Wilde MBE" userId="effe1fc91cccb1d5" providerId="LiveId" clId="{52953467-E7BB-A146-A87D-2304E7E66E6B}" dt="2023-01-05T16:38:31.741" v="35799" actId="478"/>
          <ac:spMkLst>
            <pc:docMk/>
            <pc:sldMk cId="3323068216" sldId="327"/>
            <ac:spMk id="12" creationId="{4C0DB8A2-72F0-B9B9-F747-46880E0D0B42}"/>
          </ac:spMkLst>
        </pc:spChg>
        <pc:spChg chg="del">
          <ac:chgData name="Stuart C Wilde MBE" userId="effe1fc91cccb1d5" providerId="LiveId" clId="{52953467-E7BB-A146-A87D-2304E7E66E6B}" dt="2023-01-05T16:38:31.741" v="35799" actId="478"/>
          <ac:spMkLst>
            <pc:docMk/>
            <pc:sldMk cId="3323068216" sldId="327"/>
            <ac:spMk id="13" creationId="{14057341-519D-23C8-4A61-A767472FA94E}"/>
          </ac:spMkLst>
        </pc:spChg>
        <pc:spChg chg="del">
          <ac:chgData name="Stuart C Wilde MBE" userId="effe1fc91cccb1d5" providerId="LiveId" clId="{52953467-E7BB-A146-A87D-2304E7E66E6B}" dt="2023-01-05T16:38:31.741" v="35799" actId="478"/>
          <ac:spMkLst>
            <pc:docMk/>
            <pc:sldMk cId="3323068216" sldId="327"/>
            <ac:spMk id="15" creationId="{B97E2108-28B3-9FD1-0721-DA337A195D1C}"/>
          </ac:spMkLst>
        </pc:spChg>
        <pc:spChg chg="del">
          <ac:chgData name="Stuart C Wilde MBE" userId="effe1fc91cccb1d5" providerId="LiveId" clId="{52953467-E7BB-A146-A87D-2304E7E66E6B}" dt="2023-01-05T16:38:31.741" v="35799" actId="478"/>
          <ac:spMkLst>
            <pc:docMk/>
            <pc:sldMk cId="3323068216" sldId="327"/>
            <ac:spMk id="16" creationId="{E651A32C-61D1-5C2F-AC5A-95F9C95C7DE3}"/>
          </ac:spMkLst>
        </pc:spChg>
        <pc:spChg chg="del">
          <ac:chgData name="Stuart C Wilde MBE" userId="effe1fc91cccb1d5" providerId="LiveId" clId="{52953467-E7BB-A146-A87D-2304E7E66E6B}" dt="2023-01-05T16:38:31.741" v="35799" actId="478"/>
          <ac:spMkLst>
            <pc:docMk/>
            <pc:sldMk cId="3323068216" sldId="327"/>
            <ac:spMk id="17" creationId="{248122A6-CE30-5E4D-345E-2575E309A899}"/>
          </ac:spMkLst>
        </pc:spChg>
        <pc:spChg chg="mod">
          <ac:chgData name="Stuart C Wilde MBE" userId="effe1fc91cccb1d5" providerId="LiveId" clId="{52953467-E7BB-A146-A87D-2304E7E66E6B}" dt="2023-01-05T16:38:34.901" v="35801" actId="20577"/>
          <ac:spMkLst>
            <pc:docMk/>
            <pc:sldMk cId="3323068216" sldId="327"/>
            <ac:spMk id="45" creationId="{FBB4BAC0-F083-5E88-E4A7-A64FD6C30060}"/>
          </ac:spMkLst>
        </pc:spChg>
        <pc:picChg chg="add mod">
          <ac:chgData name="Stuart C Wilde MBE" userId="effe1fc91cccb1d5" providerId="LiveId" clId="{52953467-E7BB-A146-A87D-2304E7E66E6B}" dt="2023-01-05T19:47:54.377" v="35851" actId="2085"/>
          <ac:picMkLst>
            <pc:docMk/>
            <pc:sldMk cId="3323068216" sldId="327"/>
            <ac:picMk id="2" creationId="{F81642D2-703B-726D-31B1-DED5D65C74A7}"/>
          </ac:picMkLst>
        </pc:picChg>
        <pc:cxnChg chg="del mod">
          <ac:chgData name="Stuart C Wilde MBE" userId="effe1fc91cccb1d5" providerId="LiveId" clId="{52953467-E7BB-A146-A87D-2304E7E66E6B}" dt="2023-01-05T16:38:31.741" v="35799" actId="478"/>
          <ac:cxnSpMkLst>
            <pc:docMk/>
            <pc:sldMk cId="3323068216" sldId="327"/>
            <ac:cxnSpMk id="27" creationId="{EE0623CE-DB50-86B1-3D70-B4061C53F90B}"/>
          </ac:cxnSpMkLst>
        </pc:cxnChg>
        <pc:cxnChg chg="del mod">
          <ac:chgData name="Stuart C Wilde MBE" userId="effe1fc91cccb1d5" providerId="LiveId" clId="{52953467-E7BB-A146-A87D-2304E7E66E6B}" dt="2023-01-05T16:38:31.741" v="35799" actId="478"/>
          <ac:cxnSpMkLst>
            <pc:docMk/>
            <pc:sldMk cId="3323068216" sldId="327"/>
            <ac:cxnSpMk id="28" creationId="{15DF648F-EF37-6FD5-4494-24660713F730}"/>
          </ac:cxnSpMkLst>
        </pc:cxnChg>
        <pc:cxnChg chg="del mod">
          <ac:chgData name="Stuart C Wilde MBE" userId="effe1fc91cccb1d5" providerId="LiveId" clId="{52953467-E7BB-A146-A87D-2304E7E66E6B}" dt="2023-01-05T16:38:31.741" v="35799" actId="478"/>
          <ac:cxnSpMkLst>
            <pc:docMk/>
            <pc:sldMk cId="3323068216" sldId="327"/>
            <ac:cxnSpMk id="29" creationId="{863CD5CC-31AA-5055-EFF3-E20E66080A85}"/>
          </ac:cxnSpMkLst>
        </pc:cxnChg>
      </pc:sldChg>
      <pc:sldChg chg="addSp delSp modSp add mod">
        <pc:chgData name="Stuart C Wilde MBE" userId="effe1fc91cccb1d5" providerId="LiveId" clId="{52953467-E7BB-A146-A87D-2304E7E66E6B}" dt="2023-01-05T16:54:10.801" v="35834" actId="1076"/>
        <pc:sldMkLst>
          <pc:docMk/>
          <pc:sldMk cId="863720434" sldId="328"/>
        </pc:sldMkLst>
        <pc:spChg chg="del">
          <ac:chgData name="Stuart C Wilde MBE" userId="effe1fc91cccb1d5" providerId="LiveId" clId="{52953467-E7BB-A146-A87D-2304E7E66E6B}" dt="2023-01-05T16:52:13.183" v="35803" actId="478"/>
          <ac:spMkLst>
            <pc:docMk/>
            <pc:sldMk cId="863720434" sldId="328"/>
            <ac:spMk id="6" creationId="{067641E6-0FF8-1142-553C-19C235E7274A}"/>
          </ac:spMkLst>
        </pc:spChg>
        <pc:spChg chg="mod">
          <ac:chgData name="Stuart C Wilde MBE" userId="effe1fc91cccb1d5" providerId="LiveId" clId="{52953467-E7BB-A146-A87D-2304E7E66E6B}" dt="2023-01-05T16:54:03.894" v="35833" actId="20577"/>
          <ac:spMkLst>
            <pc:docMk/>
            <pc:sldMk cId="863720434" sldId="328"/>
            <ac:spMk id="29" creationId="{C5A8C257-B6E4-D850-0685-E36894744DCB}"/>
          </ac:spMkLst>
        </pc:spChg>
        <pc:picChg chg="add del mod">
          <ac:chgData name="Stuart C Wilde MBE" userId="effe1fc91cccb1d5" providerId="LiveId" clId="{52953467-E7BB-A146-A87D-2304E7E66E6B}" dt="2023-01-05T16:52:27.489" v="35807" actId="478"/>
          <ac:picMkLst>
            <pc:docMk/>
            <pc:sldMk cId="863720434" sldId="328"/>
            <ac:picMk id="3" creationId="{CE432AD8-96C4-AADD-6382-6DE6895C5EC5}"/>
          </ac:picMkLst>
        </pc:picChg>
        <pc:picChg chg="del">
          <ac:chgData name="Stuart C Wilde MBE" userId="effe1fc91cccb1d5" providerId="LiveId" clId="{52953467-E7BB-A146-A87D-2304E7E66E6B}" dt="2023-01-05T16:52:13.183" v="35803" actId="478"/>
          <ac:picMkLst>
            <pc:docMk/>
            <pc:sldMk cId="863720434" sldId="328"/>
            <ac:picMk id="7" creationId="{71524AFB-4ED4-D254-A9A5-AABCDCA561D4}"/>
          </ac:picMkLst>
        </pc:picChg>
        <pc:picChg chg="add del mod">
          <ac:chgData name="Stuart C Wilde MBE" userId="effe1fc91cccb1d5" providerId="LiveId" clId="{52953467-E7BB-A146-A87D-2304E7E66E6B}" dt="2023-01-05T16:52:38.268" v="35811" actId="478"/>
          <ac:picMkLst>
            <pc:docMk/>
            <pc:sldMk cId="863720434" sldId="328"/>
            <ac:picMk id="13" creationId="{4398BA9B-93FA-1CA6-4DC3-29AABC055F3F}"/>
          </ac:picMkLst>
        </pc:picChg>
        <pc:picChg chg="add del mod">
          <ac:chgData name="Stuart C Wilde MBE" userId="effe1fc91cccb1d5" providerId="LiveId" clId="{52953467-E7BB-A146-A87D-2304E7E66E6B}" dt="2023-01-05T16:52:51.528" v="35815" actId="478"/>
          <ac:picMkLst>
            <pc:docMk/>
            <pc:sldMk cId="863720434" sldId="328"/>
            <ac:picMk id="16" creationId="{209E6BB4-A79D-FABB-CF45-BF52C9B6D691}"/>
          </ac:picMkLst>
        </pc:picChg>
        <pc:picChg chg="add del mod">
          <ac:chgData name="Stuart C Wilde MBE" userId="effe1fc91cccb1d5" providerId="LiveId" clId="{52953467-E7BB-A146-A87D-2304E7E66E6B}" dt="2023-01-05T16:53:06.103" v="35819" actId="478"/>
          <ac:picMkLst>
            <pc:docMk/>
            <pc:sldMk cId="863720434" sldId="328"/>
            <ac:picMk id="18" creationId="{631ADB93-DA17-860D-87F3-0537361736F5}"/>
          </ac:picMkLst>
        </pc:picChg>
        <pc:picChg chg="add mod">
          <ac:chgData name="Stuart C Wilde MBE" userId="effe1fc91cccb1d5" providerId="LiveId" clId="{52953467-E7BB-A146-A87D-2304E7E66E6B}" dt="2023-01-05T16:54:10.801" v="35834" actId="1076"/>
          <ac:picMkLst>
            <pc:docMk/>
            <pc:sldMk cId="863720434" sldId="328"/>
            <ac:picMk id="20" creationId="{2C5A83EA-AAA5-9442-FCBD-0B5FDFC5C587}"/>
          </ac:picMkLst>
        </pc:picChg>
        <pc:cxnChg chg="del mod">
          <ac:chgData name="Stuart C Wilde MBE" userId="effe1fc91cccb1d5" providerId="LiveId" clId="{52953467-E7BB-A146-A87D-2304E7E66E6B}" dt="2023-01-05T16:52:13.183" v="35803" actId="478"/>
          <ac:cxnSpMkLst>
            <pc:docMk/>
            <pc:sldMk cId="863720434" sldId="328"/>
            <ac:cxnSpMk id="12" creationId="{E6372663-7E54-9497-0583-DA95CB2376F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8176-41C1-E741-B738-94EDAB2E93B6}" type="datetimeFigureOut">
              <a:rPr lang="en-US" smtClean="0"/>
              <a:t>12/7/23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E4787-F17F-4D44-A92B-9D9CA40A6F4C}" type="slidenum">
              <a:rPr lang="en-US" smtClean="0"/>
              <a:t>‹#›</a:t>
            </a:fld>
            <a:endParaRPr lang="en-US"/>
          </a:p>
        </p:txBody>
      </p:sp>
    </p:spTree>
    <p:extLst>
      <p:ext uri="{BB962C8B-B14F-4D97-AF65-F5344CB8AC3E}">
        <p14:creationId xmlns:p14="http://schemas.microsoft.com/office/powerpoint/2010/main" val="29425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464D-5F24-4CE9-BDCA-5FED5862D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D7BC2-8B34-4EAB-A42E-C229D59C8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C64D7-C435-4BBD-AFDF-0578D25BA87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6CF629C-A506-4400-B0DC-6FA0882A7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6D32E-722B-4129-B58C-CAE9858EBE92}"/>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49392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7E44-6A20-4987-9A13-A83C236C3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EB3B1-B98B-48F9-BAEF-53E530EBA7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0CF520-6950-4EFA-AB60-D5B53B04341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597FB151-C9D6-4F3B-85DF-4469D5DF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87F15-F344-4C25-BAE4-F5D2E6C1CDFB}"/>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57028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D2FE-BA62-4D71-8149-AD601366BA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7C084-668F-4C51-BF07-CE90E4AC3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19CDB0-B5E5-43EC-AE0F-5687571B7777}"/>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90C8DB4-5649-4E7E-898E-CBAFFAA36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56053-5B18-459D-AC2B-DC51A5F6AD6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33211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9351-94AE-492A-A6C6-AAE150A1B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7C381-D40D-4289-AC03-3B2A2B2F36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484AE-ED35-440D-801C-CB34327A70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0D415-0356-45B8-ACD2-9403B3F0CC7A}"/>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743BB1F-31CD-45EF-AB38-C64F9EEFD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C9107-76F4-4E67-96E9-71F7F657278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7837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09F-43CC-4E71-8FE3-26ECEC721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F014-530F-4562-B251-68233CA4D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DB858-59BD-40A3-A213-142D2BC27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243AC-9F0C-42CA-8E38-97AF160CF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64EED51-93A8-480D-95BC-1ED291E3A9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AA230F-6802-4C85-8282-A5B183DE029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8" name="Footer Placeholder 7">
            <a:extLst>
              <a:ext uri="{FF2B5EF4-FFF2-40B4-BE49-F238E27FC236}">
                <a16:creationId xmlns:a16="http://schemas.microsoft.com/office/drawing/2014/main" id="{493F4BF0-1686-4AE3-A0F0-0A70B1BAA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E6F101-C096-44A7-AE6D-50B3A1CD7804}"/>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1206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4CE-D366-41EB-882F-F706DCEDD4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6FED4-19D8-4851-96FD-1A58B17EB84F}"/>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4" name="Footer Placeholder 3">
            <a:extLst>
              <a:ext uri="{FF2B5EF4-FFF2-40B4-BE49-F238E27FC236}">
                <a16:creationId xmlns:a16="http://schemas.microsoft.com/office/drawing/2014/main" id="{1523EBC3-6D80-46F9-BE4A-569912089A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AD526-9FE3-4A3E-BFDD-53BB35F37CE1}"/>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45079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53FB6-6F93-4A31-A4C0-F6113A67F01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3" name="Footer Placeholder 2">
            <a:extLst>
              <a:ext uri="{FF2B5EF4-FFF2-40B4-BE49-F238E27FC236}">
                <a16:creationId xmlns:a16="http://schemas.microsoft.com/office/drawing/2014/main" id="{995DF810-B806-45B5-BA38-6AB79A48C0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BF94C9-0B4C-4F59-A1D1-20D69DD02E6D}"/>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8747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FDAC-63F5-437B-9FBF-4942C8A7D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004DF-5B4B-493F-A99A-B5910F9CF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E9D2B8-FF5E-4915-8AE0-B96904449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FEDC6-9D40-42FF-8377-C4FA4D68D302}"/>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17E4D575-1627-47D6-9EC6-FDCC8627A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C0869-A9BE-41C3-BE03-5A527B6B6DF8}"/>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275214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6DA-F7EC-4E94-9FAC-CC7343439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7BA04-0DAC-4C65-B986-89F57020D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75A44-B381-4E08-9934-BF9AA4299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8446AB-713A-47DF-93E6-46A9F4106BBC}"/>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03D15E9-B96A-4C79-91DF-7852B055E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14BA-F419-4D0C-8D21-D67F1A1512B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51379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24C1-9A93-44D7-A9B2-B0618FEAF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62FE0F-85FE-4F85-8278-877F75CF6D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6B33A-116C-49D8-B2E8-F92837BC314D}"/>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46FDB5F-A3BE-4D08-A23B-E3E8BE977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43A2-138A-4FCA-B473-4D0800A38DE7}"/>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794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08C66-3F06-464B-AFA4-BE39CFCFE8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9385D-455A-4911-8280-937A9271C3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95991-4795-4A1A-9EC7-7BF0F16FF7B6}"/>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13ECD32-7749-44E5-A47C-2B5347076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824C-A909-420A-A5AB-BC1DF1350C5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82809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DBCFD-69B3-429C-9994-AFA19C494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89292A-5027-4AA0-A017-CD24DA2FB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831E-C605-4F6F-89BE-11CAD391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4A344C7F-9C7D-4C02-9691-4937086A1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B29D51-922F-41AC-8946-EC8E78B48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BB29-4D9F-41D6-85E4-3C3283B7898D}" type="slidenum">
              <a:rPr lang="en-US" smtClean="0"/>
              <a:t>‹#›</a:t>
            </a:fld>
            <a:endParaRPr lang="en-US"/>
          </a:p>
        </p:txBody>
      </p:sp>
    </p:spTree>
    <p:extLst>
      <p:ext uri="{BB962C8B-B14F-4D97-AF65-F5344CB8AC3E}">
        <p14:creationId xmlns:p14="http://schemas.microsoft.com/office/powerpoint/2010/main" val="18592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Table, Excel, calendar&#10;&#10;Description automatically generated">
            <a:extLst>
              <a:ext uri="{FF2B5EF4-FFF2-40B4-BE49-F238E27FC236}">
                <a16:creationId xmlns:a16="http://schemas.microsoft.com/office/drawing/2014/main" id="{385F4B37-9E5A-1D31-A505-0C7064671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8230" y="670627"/>
            <a:ext cx="10356459" cy="5516745"/>
          </a:xfrm>
          <a:prstGeom prst="rect">
            <a:avLst/>
          </a:prstGeom>
          <a:ln w="3175">
            <a:solidFill>
              <a:schemeClr val="tx1"/>
            </a:solidFill>
          </a:ln>
        </p:spPr>
      </p:pic>
      <p:sp>
        <p:nvSpPr>
          <p:cNvPr id="7" name="Rectangle 6">
            <a:extLst>
              <a:ext uri="{FF2B5EF4-FFF2-40B4-BE49-F238E27FC236}">
                <a16:creationId xmlns:a16="http://schemas.microsoft.com/office/drawing/2014/main" id="{DC71B16C-C2FB-36D2-D247-6F192E10F8B3}"/>
              </a:ext>
            </a:extLst>
          </p:cNvPr>
          <p:cNvSpPr/>
          <p:nvPr/>
        </p:nvSpPr>
        <p:spPr>
          <a:xfrm>
            <a:off x="4480077" y="2574349"/>
            <a:ext cx="1566455" cy="60558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N/A applies if this low-level Benefit Profile cannot be associated with a  secondary or tertiary End Benefit because the link would be too tenuous.</a:t>
            </a:r>
          </a:p>
        </p:txBody>
      </p:sp>
      <p:sp>
        <p:nvSpPr>
          <p:cNvPr id="12" name="Rectangle 11">
            <a:extLst>
              <a:ext uri="{FF2B5EF4-FFF2-40B4-BE49-F238E27FC236}">
                <a16:creationId xmlns:a16="http://schemas.microsoft.com/office/drawing/2014/main" id="{49368B80-3FF0-0407-95E7-277C70E666C2}"/>
              </a:ext>
            </a:extLst>
          </p:cNvPr>
          <p:cNvSpPr/>
          <p:nvPr/>
        </p:nvSpPr>
        <p:spPr>
          <a:xfrm>
            <a:off x="6636932" y="4069178"/>
            <a:ext cx="1566455" cy="75105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N/A applies if this low-level Benefit Profile cannot be associated with a  secondary or tertiary Strategic Objective because the link would be too tenuous.</a:t>
            </a:r>
          </a:p>
        </p:txBody>
      </p:sp>
      <p:cxnSp>
        <p:nvCxnSpPr>
          <p:cNvPr id="17" name="Straight Arrow Connector 16">
            <a:extLst>
              <a:ext uri="{FF2B5EF4-FFF2-40B4-BE49-F238E27FC236}">
                <a16:creationId xmlns:a16="http://schemas.microsoft.com/office/drawing/2014/main" id="{4E6448F5-4CC0-CC9B-1A58-97BAF12BF131}"/>
              </a:ext>
            </a:extLst>
          </p:cNvPr>
          <p:cNvCxnSpPr>
            <a:cxnSpLocks/>
          </p:cNvCxnSpPr>
          <p:nvPr/>
        </p:nvCxnSpPr>
        <p:spPr>
          <a:xfrm>
            <a:off x="5266651" y="3188099"/>
            <a:ext cx="0" cy="289829"/>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21BDC6A-29B3-AFE4-D318-71D6A972E63E}"/>
              </a:ext>
            </a:extLst>
          </p:cNvPr>
          <p:cNvCxnSpPr>
            <a:cxnSpLocks/>
          </p:cNvCxnSpPr>
          <p:nvPr/>
        </p:nvCxnSpPr>
        <p:spPr>
          <a:xfrm flipV="1">
            <a:off x="7420160" y="3552545"/>
            <a:ext cx="200627" cy="516633"/>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7332D70-9942-6CB4-D943-92EA76EF6A95}"/>
              </a:ext>
            </a:extLst>
          </p:cNvPr>
          <p:cNvCxnSpPr>
            <a:cxnSpLocks/>
          </p:cNvCxnSpPr>
          <p:nvPr/>
        </p:nvCxnSpPr>
        <p:spPr>
          <a:xfrm flipH="1" flipV="1">
            <a:off x="6867427" y="3552544"/>
            <a:ext cx="552733" cy="51663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B76ED37-7CC3-697F-0716-6CAD158045F8}"/>
              </a:ext>
            </a:extLst>
          </p:cNvPr>
          <p:cNvSpPr/>
          <p:nvPr/>
        </p:nvSpPr>
        <p:spPr>
          <a:xfrm>
            <a:off x="5084521" y="708427"/>
            <a:ext cx="1237066" cy="31076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See </a:t>
            </a:r>
            <a:r>
              <a:rPr lang="en-US" sz="800">
                <a:solidFill>
                  <a:schemeClr val="tx1"/>
                </a:solidFill>
              </a:rPr>
              <a:t>para 1.9 </a:t>
            </a:r>
            <a:r>
              <a:rPr lang="en-US" sz="800" dirty="0">
                <a:solidFill>
                  <a:schemeClr val="tx1"/>
                </a:solidFill>
              </a:rPr>
              <a:t>in respect to these columns.</a:t>
            </a:r>
          </a:p>
        </p:txBody>
      </p:sp>
      <p:cxnSp>
        <p:nvCxnSpPr>
          <p:cNvPr id="3" name="Straight Arrow Connector 2">
            <a:extLst>
              <a:ext uri="{FF2B5EF4-FFF2-40B4-BE49-F238E27FC236}">
                <a16:creationId xmlns:a16="http://schemas.microsoft.com/office/drawing/2014/main" id="{5F6E91A2-9425-DF83-9D2B-7BA27DE19C66}"/>
              </a:ext>
            </a:extLst>
          </p:cNvPr>
          <p:cNvCxnSpPr>
            <a:cxnSpLocks/>
            <a:stCxn id="2" idx="2"/>
          </p:cNvCxnSpPr>
          <p:nvPr/>
        </p:nvCxnSpPr>
        <p:spPr>
          <a:xfrm flipH="1">
            <a:off x="3676739" y="1019189"/>
            <a:ext cx="2026315" cy="608106"/>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BE61284-BC09-70F2-3101-4DAAC14C9675}"/>
              </a:ext>
            </a:extLst>
          </p:cNvPr>
          <p:cNvCxnSpPr>
            <a:cxnSpLocks/>
            <a:stCxn id="2" idx="2"/>
          </p:cNvCxnSpPr>
          <p:nvPr/>
        </p:nvCxnSpPr>
        <p:spPr>
          <a:xfrm flipH="1">
            <a:off x="5266651" y="1019189"/>
            <a:ext cx="436403" cy="619776"/>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2B62CA7-E30A-4E9F-FE70-C8D1916A5441}"/>
              </a:ext>
            </a:extLst>
          </p:cNvPr>
          <p:cNvCxnSpPr>
            <a:cxnSpLocks/>
            <a:stCxn id="2" idx="2"/>
          </p:cNvCxnSpPr>
          <p:nvPr/>
        </p:nvCxnSpPr>
        <p:spPr>
          <a:xfrm flipH="1">
            <a:off x="4536137" y="1019189"/>
            <a:ext cx="1166917" cy="608106"/>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CA2423A-9F6F-3941-D2B4-FD663D704411}"/>
              </a:ext>
            </a:extLst>
          </p:cNvPr>
          <p:cNvCxnSpPr>
            <a:cxnSpLocks/>
            <a:stCxn id="2" idx="2"/>
          </p:cNvCxnSpPr>
          <p:nvPr/>
        </p:nvCxnSpPr>
        <p:spPr>
          <a:xfrm>
            <a:off x="5703054" y="1019189"/>
            <a:ext cx="462090" cy="608106"/>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2B7F776-C37E-9842-FD7D-00D7417A982E}"/>
              </a:ext>
            </a:extLst>
          </p:cNvPr>
          <p:cNvCxnSpPr>
            <a:cxnSpLocks/>
            <a:stCxn id="2" idx="2"/>
          </p:cNvCxnSpPr>
          <p:nvPr/>
        </p:nvCxnSpPr>
        <p:spPr>
          <a:xfrm>
            <a:off x="5703054" y="1019189"/>
            <a:ext cx="2045838" cy="608106"/>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9B900AF-C21A-9556-30A4-6EB0CC726181}"/>
              </a:ext>
            </a:extLst>
          </p:cNvPr>
          <p:cNvCxnSpPr>
            <a:cxnSpLocks/>
            <a:stCxn id="2" idx="2"/>
          </p:cNvCxnSpPr>
          <p:nvPr/>
        </p:nvCxnSpPr>
        <p:spPr>
          <a:xfrm>
            <a:off x="5703054" y="1019189"/>
            <a:ext cx="1173031" cy="608106"/>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CA76C919-D211-6537-081F-5DB6DB3EAD32}"/>
              </a:ext>
            </a:extLst>
          </p:cNvPr>
          <p:cNvSpPr/>
          <p:nvPr/>
        </p:nvSpPr>
        <p:spPr>
          <a:xfrm>
            <a:off x="2456138" y="2420601"/>
            <a:ext cx="1176901" cy="341838"/>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See image 4 in respect to this column.</a:t>
            </a:r>
          </a:p>
        </p:txBody>
      </p:sp>
      <p:cxnSp>
        <p:nvCxnSpPr>
          <p:cNvPr id="30" name="Straight Arrow Connector 29">
            <a:extLst>
              <a:ext uri="{FF2B5EF4-FFF2-40B4-BE49-F238E27FC236}">
                <a16:creationId xmlns:a16="http://schemas.microsoft.com/office/drawing/2014/main" id="{E711CA38-0947-C905-2531-97A642CBC711}"/>
              </a:ext>
            </a:extLst>
          </p:cNvPr>
          <p:cNvCxnSpPr>
            <a:cxnSpLocks/>
          </p:cNvCxnSpPr>
          <p:nvPr/>
        </p:nvCxnSpPr>
        <p:spPr>
          <a:xfrm flipV="1">
            <a:off x="2828436" y="1911427"/>
            <a:ext cx="0" cy="50917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D0DF087A-F739-8877-1AD5-88FE18F30062}"/>
              </a:ext>
            </a:extLst>
          </p:cNvPr>
          <p:cNvSpPr/>
          <p:nvPr/>
        </p:nvSpPr>
        <p:spPr>
          <a:xfrm>
            <a:off x="139547" y="1635181"/>
            <a:ext cx="1127052" cy="258787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This column groups the Benefits under </a:t>
            </a:r>
            <a:r>
              <a:rPr lang="en-US" sz="800" dirty="0" err="1">
                <a:solidFill>
                  <a:schemeClr val="tx1"/>
                </a:solidFill>
              </a:rPr>
              <a:t>BaU</a:t>
            </a:r>
            <a:r>
              <a:rPr lang="en-US" sz="800" dirty="0">
                <a:solidFill>
                  <a:schemeClr val="tx1"/>
                </a:solidFill>
              </a:rPr>
              <a:t> Directorates to (a) champion the Benefits and (b) facilitate handover/takeover of residual Benefits under the appropriate Directorates when the CI closes.  </a:t>
            </a:r>
          </a:p>
          <a:p>
            <a:pPr algn="ctr"/>
            <a:endParaRPr lang="en-US" sz="800" dirty="0">
              <a:solidFill>
                <a:schemeClr val="tx1"/>
              </a:solidFill>
            </a:endParaRPr>
          </a:p>
          <a:p>
            <a:pPr algn="ctr"/>
            <a:r>
              <a:rPr lang="en-US" sz="800" dirty="0">
                <a:solidFill>
                  <a:schemeClr val="tx1"/>
                </a:solidFill>
              </a:rPr>
              <a:t>The IPA/Gateway Review process will take confidence in these arrangements to be articulated in the Benefit </a:t>
            </a:r>
            <a:r>
              <a:rPr lang="en-US" sz="800" dirty="0" err="1">
                <a:solidFill>
                  <a:schemeClr val="tx1"/>
                </a:solidFill>
              </a:rPr>
              <a:t>Realisation</a:t>
            </a:r>
            <a:r>
              <a:rPr lang="en-US" sz="800" dirty="0">
                <a:solidFill>
                  <a:schemeClr val="tx1"/>
                </a:solidFill>
              </a:rPr>
              <a:t> Plan.</a:t>
            </a:r>
          </a:p>
          <a:p>
            <a:pPr algn="ctr"/>
            <a:endParaRPr lang="en-US" sz="800" dirty="0">
              <a:solidFill>
                <a:schemeClr val="tx1"/>
              </a:solidFill>
            </a:endParaRPr>
          </a:p>
          <a:p>
            <a:pPr algn="ctr"/>
            <a:r>
              <a:rPr lang="en-US" sz="800" dirty="0">
                <a:solidFill>
                  <a:schemeClr val="tx1"/>
                </a:solidFill>
              </a:rPr>
              <a:t>See para 7.1.1 e and section 8.</a:t>
            </a:r>
          </a:p>
        </p:txBody>
      </p:sp>
      <p:cxnSp>
        <p:nvCxnSpPr>
          <p:cNvPr id="35" name="Straight Arrow Connector 34">
            <a:extLst>
              <a:ext uri="{FF2B5EF4-FFF2-40B4-BE49-F238E27FC236}">
                <a16:creationId xmlns:a16="http://schemas.microsoft.com/office/drawing/2014/main" id="{907B783F-7AEE-6665-7B57-9D1106E04B63}"/>
              </a:ext>
            </a:extLst>
          </p:cNvPr>
          <p:cNvCxnSpPr>
            <a:cxnSpLocks/>
          </p:cNvCxnSpPr>
          <p:nvPr/>
        </p:nvCxnSpPr>
        <p:spPr>
          <a:xfrm>
            <a:off x="1266599" y="1702965"/>
            <a:ext cx="333723" cy="0"/>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1C74DEC-DD28-4E5C-411B-B869E7ED1147}"/>
              </a:ext>
            </a:extLst>
          </p:cNvPr>
          <p:cNvSpPr/>
          <p:nvPr/>
        </p:nvSpPr>
        <p:spPr>
          <a:xfrm>
            <a:off x="2548060" y="4069178"/>
            <a:ext cx="3062674" cy="75105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These 3 Benefit Profiles are grouped under the Information &amp; Digital Directorate because they stem from an improvement to the system (i.e. More Automation).  If the Benefits related to spend on the system itself, they would be grouped under the Finance Directorate.  If the Benefits related to the people dimension (i.e. culture, behavior), they would be grouped under the People Directorate.</a:t>
            </a:r>
          </a:p>
        </p:txBody>
      </p:sp>
      <p:cxnSp>
        <p:nvCxnSpPr>
          <p:cNvPr id="32" name="Straight Arrow Connector 31">
            <a:extLst>
              <a:ext uri="{FF2B5EF4-FFF2-40B4-BE49-F238E27FC236}">
                <a16:creationId xmlns:a16="http://schemas.microsoft.com/office/drawing/2014/main" id="{3F2EDB8A-CEAE-79DE-45EA-D273EC8E0C42}"/>
              </a:ext>
            </a:extLst>
          </p:cNvPr>
          <p:cNvCxnSpPr>
            <a:cxnSpLocks/>
            <a:stCxn id="31" idx="1"/>
          </p:cNvCxnSpPr>
          <p:nvPr/>
        </p:nvCxnSpPr>
        <p:spPr>
          <a:xfrm flipH="1" flipV="1">
            <a:off x="1999469" y="2452133"/>
            <a:ext cx="548591" cy="199257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8012339-9A07-A8B1-3DD2-12622719314A}"/>
              </a:ext>
            </a:extLst>
          </p:cNvPr>
          <p:cNvCxnSpPr>
            <a:cxnSpLocks/>
            <a:stCxn id="31" idx="1"/>
          </p:cNvCxnSpPr>
          <p:nvPr/>
        </p:nvCxnSpPr>
        <p:spPr>
          <a:xfrm flipH="1" flipV="1">
            <a:off x="1999469" y="3754251"/>
            <a:ext cx="548591" cy="690456"/>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48FD6E4-39E1-48A5-D4C6-8DA04903741C}"/>
              </a:ext>
            </a:extLst>
          </p:cNvPr>
          <p:cNvCxnSpPr>
            <a:cxnSpLocks/>
            <a:stCxn id="31" idx="1"/>
          </p:cNvCxnSpPr>
          <p:nvPr/>
        </p:nvCxnSpPr>
        <p:spPr>
          <a:xfrm flipH="1">
            <a:off x="2049640" y="4444707"/>
            <a:ext cx="498420" cy="1034540"/>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AD17022-EC7A-FB2D-BA80-38F923DDE5B7}"/>
              </a:ext>
            </a:extLst>
          </p:cNvPr>
          <p:cNvSpPr/>
          <p:nvPr/>
        </p:nvSpPr>
        <p:spPr>
          <a:xfrm>
            <a:off x="10324227" y="3949625"/>
            <a:ext cx="1321468" cy="75105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The BRRD triggers a report to the BM from the Owner of the Benefit Profile.  The BM should receive the report on this date.  </a:t>
            </a:r>
            <a:r>
              <a:rPr lang="en-US" sz="800">
                <a:solidFill>
                  <a:schemeClr val="tx1"/>
                </a:solidFill>
              </a:rPr>
              <a:t>See para 6.2.</a:t>
            </a:r>
            <a:endParaRPr lang="en-US" sz="800" dirty="0">
              <a:solidFill>
                <a:schemeClr val="tx1"/>
              </a:solidFill>
            </a:endParaRPr>
          </a:p>
        </p:txBody>
      </p:sp>
      <p:cxnSp>
        <p:nvCxnSpPr>
          <p:cNvPr id="69" name="Straight Arrow Connector 68">
            <a:extLst>
              <a:ext uri="{FF2B5EF4-FFF2-40B4-BE49-F238E27FC236}">
                <a16:creationId xmlns:a16="http://schemas.microsoft.com/office/drawing/2014/main" id="{4E79179C-C462-7D20-E4A2-B76411F5ECA5}"/>
              </a:ext>
            </a:extLst>
          </p:cNvPr>
          <p:cNvCxnSpPr>
            <a:cxnSpLocks/>
            <a:stCxn id="68" idx="1"/>
          </p:cNvCxnSpPr>
          <p:nvPr/>
        </p:nvCxnSpPr>
        <p:spPr>
          <a:xfrm flipH="1" flipV="1">
            <a:off x="8571780" y="2182455"/>
            <a:ext cx="1752447" cy="2142699"/>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C3A29411-299D-4F44-7E64-FDDF03E68586}"/>
              </a:ext>
            </a:extLst>
          </p:cNvPr>
          <p:cNvCxnSpPr>
            <a:cxnSpLocks/>
            <a:stCxn id="68" idx="1"/>
          </p:cNvCxnSpPr>
          <p:nvPr/>
        </p:nvCxnSpPr>
        <p:spPr>
          <a:xfrm flipH="1" flipV="1">
            <a:off x="8600934" y="3754251"/>
            <a:ext cx="1723293" cy="570903"/>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F2D16467-436B-BCF7-AD4D-7BE28BD563DA}"/>
              </a:ext>
            </a:extLst>
          </p:cNvPr>
          <p:cNvCxnSpPr>
            <a:cxnSpLocks/>
            <a:stCxn id="68" idx="1"/>
          </p:cNvCxnSpPr>
          <p:nvPr/>
        </p:nvCxnSpPr>
        <p:spPr>
          <a:xfrm flipH="1">
            <a:off x="8600934" y="4325154"/>
            <a:ext cx="1723293" cy="1028759"/>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FB980AE7-6D26-D1DE-B8E2-29C557522523}"/>
              </a:ext>
            </a:extLst>
          </p:cNvPr>
          <p:cNvSpPr/>
          <p:nvPr/>
        </p:nvSpPr>
        <p:spPr>
          <a:xfrm>
            <a:off x="10324227" y="2402754"/>
            <a:ext cx="1321468" cy="63975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Important to include the name/date of the individual(s) providing remarks/comments in this column via the BM.</a:t>
            </a:r>
          </a:p>
        </p:txBody>
      </p:sp>
      <p:cxnSp>
        <p:nvCxnSpPr>
          <p:cNvPr id="79" name="Straight Arrow Connector 78">
            <a:extLst>
              <a:ext uri="{FF2B5EF4-FFF2-40B4-BE49-F238E27FC236}">
                <a16:creationId xmlns:a16="http://schemas.microsoft.com/office/drawing/2014/main" id="{BE2E71B6-35EC-10E2-40E8-FC9634CEB7F7}"/>
              </a:ext>
            </a:extLst>
          </p:cNvPr>
          <p:cNvCxnSpPr>
            <a:cxnSpLocks/>
            <a:stCxn id="78" idx="0"/>
          </p:cNvCxnSpPr>
          <p:nvPr/>
        </p:nvCxnSpPr>
        <p:spPr>
          <a:xfrm flipV="1">
            <a:off x="10984961" y="2089849"/>
            <a:ext cx="0" cy="312905"/>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02811BC6-780C-F126-CD06-5A7F3CA4EE43}"/>
              </a:ext>
            </a:extLst>
          </p:cNvPr>
          <p:cNvSpPr/>
          <p:nvPr/>
        </p:nvSpPr>
        <p:spPr>
          <a:xfrm>
            <a:off x="8857647" y="5531759"/>
            <a:ext cx="1934763" cy="75105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Date of next review to be selected sensibly.  If the review date is too frequent, they could reduce the BM’s capacity for other work.  For example, the BM may have a significant number of Benefits Profiles in the Benefits Register.</a:t>
            </a:r>
          </a:p>
        </p:txBody>
      </p:sp>
      <p:cxnSp>
        <p:nvCxnSpPr>
          <p:cNvPr id="13" name="Straight Arrow Connector 12">
            <a:extLst>
              <a:ext uri="{FF2B5EF4-FFF2-40B4-BE49-F238E27FC236}">
                <a16:creationId xmlns:a16="http://schemas.microsoft.com/office/drawing/2014/main" id="{1F570F4D-DBB2-802C-5D81-7F945B88363C}"/>
              </a:ext>
            </a:extLst>
          </p:cNvPr>
          <p:cNvCxnSpPr>
            <a:cxnSpLocks/>
            <a:stCxn id="5" idx="0"/>
          </p:cNvCxnSpPr>
          <p:nvPr/>
        </p:nvCxnSpPr>
        <p:spPr>
          <a:xfrm flipH="1" flipV="1">
            <a:off x="9825028" y="5342498"/>
            <a:ext cx="1" cy="189261"/>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itle 2">
            <a:extLst>
              <a:ext uri="{FF2B5EF4-FFF2-40B4-BE49-F238E27FC236}">
                <a16:creationId xmlns:a16="http://schemas.microsoft.com/office/drawing/2014/main" id="{64798908-5D9B-50CB-F632-3CA51B2F749A}"/>
              </a:ext>
            </a:extLst>
          </p:cNvPr>
          <p:cNvSpPr txBox="1">
            <a:spLocks/>
          </p:cNvSpPr>
          <p:nvPr/>
        </p:nvSpPr>
        <p:spPr>
          <a:xfrm>
            <a:off x="23649" y="17015"/>
            <a:ext cx="1389751" cy="318267"/>
          </a:xfrm>
          <a:prstGeom prst="rect">
            <a:avLst/>
          </a:prstGeom>
          <a:solidFill>
            <a:srgbClr val="002060"/>
          </a:solidFill>
          <a:ln>
            <a:noFill/>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bg1"/>
                </a:solidFill>
              </a:rPr>
              <a:t>Image 39</a:t>
            </a:r>
          </a:p>
        </p:txBody>
      </p:sp>
    </p:spTree>
    <p:extLst>
      <p:ext uri="{BB962C8B-B14F-4D97-AF65-F5344CB8AC3E}">
        <p14:creationId xmlns:p14="http://schemas.microsoft.com/office/powerpoint/2010/main" val="2123329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4074</TotalTime>
  <Words>312</Words>
  <Application>Microsoft Macintosh PowerPoint</Application>
  <PresentationFormat>Widescreen</PresentationFormat>
  <Paragraphs>14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 Wilde MBE</dc:creator>
  <cp:lastModifiedBy>Stuart C Wilde MBE</cp:lastModifiedBy>
  <cp:revision>36</cp:revision>
  <dcterms:created xsi:type="dcterms:W3CDTF">2018-11-18T20:12:59Z</dcterms:created>
  <dcterms:modified xsi:type="dcterms:W3CDTF">2023-12-07T20:37:48Z</dcterms:modified>
</cp:coreProperties>
</file>