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3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D9EB30FF-0E50-F9D7-52C0-7E3201429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149" y="1382797"/>
            <a:ext cx="8643269" cy="420875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Left Brace 1">
            <a:extLst>
              <a:ext uri="{FF2B5EF4-FFF2-40B4-BE49-F238E27FC236}">
                <a16:creationId xmlns:a16="http://schemas.microsoft.com/office/drawing/2014/main" id="{0C40FA30-CA51-42FC-D73B-778BD925B6D1}"/>
              </a:ext>
            </a:extLst>
          </p:cNvPr>
          <p:cNvSpPr/>
          <p:nvPr/>
        </p:nvSpPr>
        <p:spPr>
          <a:xfrm>
            <a:off x="2037023" y="2361762"/>
            <a:ext cx="63305" cy="3229790"/>
          </a:xfrm>
          <a:prstGeom prst="leftBrace">
            <a:avLst/>
          </a:prstGeom>
          <a:ln w="63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E02C79-CFB3-E903-9758-110181F11A96}"/>
              </a:ext>
            </a:extLst>
          </p:cNvPr>
          <p:cNvSpPr txBox="1"/>
          <p:nvPr/>
        </p:nvSpPr>
        <p:spPr>
          <a:xfrm>
            <a:off x="544957" y="3607325"/>
            <a:ext cx="1448656" cy="7386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1400" dirty="0" err="1"/>
              <a:t>Colour</a:t>
            </a:r>
            <a:r>
              <a:rPr lang="en-US" sz="1400" dirty="0"/>
              <a:t> these fields before starting will help. 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F12D8D83-0D50-C180-3C28-6489BDD40AA2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40</a:t>
            </a:r>
          </a:p>
        </p:txBody>
      </p:sp>
    </p:spTree>
    <p:extLst>
      <p:ext uri="{BB962C8B-B14F-4D97-AF65-F5344CB8AC3E}">
        <p14:creationId xmlns:p14="http://schemas.microsoft.com/office/powerpoint/2010/main" val="2510602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10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36</cp:revision>
  <dcterms:created xsi:type="dcterms:W3CDTF">2018-11-18T20:12:59Z</dcterms:created>
  <dcterms:modified xsi:type="dcterms:W3CDTF">2023-12-07T20:39:12Z</dcterms:modified>
</cp:coreProperties>
</file>