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Brace 4">
            <a:extLst>
              <a:ext uri="{FF2B5EF4-FFF2-40B4-BE49-F238E27FC236}">
                <a16:creationId xmlns:a16="http://schemas.microsoft.com/office/drawing/2014/main" id="{27D69D19-2397-92FC-EAF6-6F7967208E1C}"/>
              </a:ext>
            </a:extLst>
          </p:cNvPr>
          <p:cNvSpPr/>
          <p:nvPr/>
        </p:nvSpPr>
        <p:spPr>
          <a:xfrm>
            <a:off x="1841207" y="1581921"/>
            <a:ext cx="214017" cy="1346741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76DD5079-6267-1A2D-35E3-EC5F4BE9F188}"/>
              </a:ext>
            </a:extLst>
          </p:cNvPr>
          <p:cNvSpPr/>
          <p:nvPr/>
        </p:nvSpPr>
        <p:spPr>
          <a:xfrm>
            <a:off x="1841207" y="5152360"/>
            <a:ext cx="214017" cy="1110010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121DAB66-A69F-C7B6-7432-B52282EA125A}"/>
              </a:ext>
            </a:extLst>
          </p:cNvPr>
          <p:cNvSpPr/>
          <p:nvPr/>
        </p:nvSpPr>
        <p:spPr>
          <a:xfrm>
            <a:off x="1841207" y="3110408"/>
            <a:ext cx="214017" cy="1836525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0138BC-C4C8-6932-7500-0988154B6B9D}"/>
              </a:ext>
            </a:extLst>
          </p:cNvPr>
          <p:cNvSpPr txBox="1"/>
          <p:nvPr/>
        </p:nvSpPr>
        <p:spPr>
          <a:xfrm>
            <a:off x="1335782" y="2101404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 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728F71-9B9F-591F-D927-156F4345B3E9}"/>
              </a:ext>
            </a:extLst>
          </p:cNvPr>
          <p:cNvSpPr txBox="1"/>
          <p:nvPr/>
        </p:nvSpPr>
        <p:spPr>
          <a:xfrm>
            <a:off x="1335782" y="3884017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735BF7-6717-E104-0522-C114129DF0EC}"/>
              </a:ext>
            </a:extLst>
          </p:cNvPr>
          <p:cNvSpPr txBox="1"/>
          <p:nvPr/>
        </p:nvSpPr>
        <p:spPr>
          <a:xfrm>
            <a:off x="1335782" y="5553476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 8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190E36CA-669D-4F57-1712-F0EA8680D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308" y="500563"/>
            <a:ext cx="8659131" cy="585687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EDABC836-B5FD-7A9D-C0E5-D6AA21EEC67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41</a:t>
            </a:r>
          </a:p>
        </p:txBody>
      </p:sp>
    </p:spTree>
    <p:extLst>
      <p:ext uri="{BB962C8B-B14F-4D97-AF65-F5344CB8AC3E}">
        <p14:creationId xmlns:p14="http://schemas.microsoft.com/office/powerpoint/2010/main" val="637807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36</cp:revision>
  <dcterms:created xsi:type="dcterms:W3CDTF">2018-11-18T20:12:59Z</dcterms:created>
  <dcterms:modified xsi:type="dcterms:W3CDTF">2023-12-07T20:39:58Z</dcterms:modified>
</cp:coreProperties>
</file>