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3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raphical user interface, application, table&#10;&#10;Description automatically generated">
            <a:extLst>
              <a:ext uri="{FF2B5EF4-FFF2-40B4-BE49-F238E27FC236}">
                <a16:creationId xmlns:a16="http://schemas.microsoft.com/office/drawing/2014/main" id="{4CDE9DF1-3750-DC81-ACB8-014CDDC5EE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236" y="1049428"/>
            <a:ext cx="8997524" cy="5089509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5" name="Picture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8E3828D6-BE3C-AC8A-C55B-41EABB1A47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225" y="2561750"/>
            <a:ext cx="2686574" cy="19884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D248E9F-B322-3634-122C-F863B2DD5205}"/>
              </a:ext>
            </a:extLst>
          </p:cNvPr>
          <p:cNvCxnSpPr>
            <a:cxnSpLocks/>
          </p:cNvCxnSpPr>
          <p:nvPr/>
        </p:nvCxnSpPr>
        <p:spPr>
          <a:xfrm>
            <a:off x="2039815" y="851064"/>
            <a:ext cx="0" cy="352846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B1829252-3D33-364C-DE7B-BB53233C8F14}"/>
              </a:ext>
            </a:extLst>
          </p:cNvPr>
          <p:cNvSpPr/>
          <p:nvPr/>
        </p:nvSpPr>
        <p:spPr>
          <a:xfrm>
            <a:off x="3326407" y="580115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63408A-2094-35FF-019F-94825483A4C1}"/>
              </a:ext>
            </a:extLst>
          </p:cNvPr>
          <p:cNvSpPr txBox="1"/>
          <p:nvPr/>
        </p:nvSpPr>
        <p:spPr>
          <a:xfrm>
            <a:off x="474921" y="1232314"/>
            <a:ext cx="933668" cy="46166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Select ‘PivotTable’.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F308B1-42AD-1CA6-742B-E9ED78E68266}"/>
              </a:ext>
            </a:extLst>
          </p:cNvPr>
          <p:cNvSpPr/>
          <p:nvPr/>
        </p:nvSpPr>
        <p:spPr>
          <a:xfrm>
            <a:off x="191867" y="1349483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96BDB2B-492F-2A9E-DE18-39EA7EA3B645}"/>
              </a:ext>
            </a:extLst>
          </p:cNvPr>
          <p:cNvCxnSpPr>
            <a:cxnSpLocks/>
          </p:cNvCxnSpPr>
          <p:nvPr/>
        </p:nvCxnSpPr>
        <p:spPr>
          <a:xfrm>
            <a:off x="1408589" y="1441939"/>
            <a:ext cx="322941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9D99F06D-40DB-EF29-2A04-F1F6247B30FF}"/>
              </a:ext>
            </a:extLst>
          </p:cNvPr>
          <p:cNvSpPr txBox="1"/>
          <p:nvPr/>
        </p:nvSpPr>
        <p:spPr>
          <a:xfrm>
            <a:off x="9515233" y="3728224"/>
            <a:ext cx="1907177" cy="101566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The Create PivotTable window will appear and be pre-populated.  Ensure ‘New worksheet’ is selected, then Select ‘OK’.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3763F9E-5400-0B20-F5F1-79AE8D318BEE}"/>
              </a:ext>
            </a:extLst>
          </p:cNvPr>
          <p:cNvCxnSpPr>
            <a:cxnSpLocks/>
          </p:cNvCxnSpPr>
          <p:nvPr/>
        </p:nvCxnSpPr>
        <p:spPr>
          <a:xfrm flipH="1">
            <a:off x="7589520" y="3956124"/>
            <a:ext cx="1925713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01E994BB-7C10-5B0B-D856-076EDDB12535}"/>
              </a:ext>
            </a:extLst>
          </p:cNvPr>
          <p:cNvSpPr/>
          <p:nvPr/>
        </p:nvSpPr>
        <p:spPr>
          <a:xfrm>
            <a:off x="11419280" y="4038623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3763F9E-5400-0B20-F5F1-79AE8D318BEE}"/>
              </a:ext>
            </a:extLst>
          </p:cNvPr>
          <p:cNvCxnSpPr>
            <a:cxnSpLocks/>
          </p:cNvCxnSpPr>
          <p:nvPr/>
        </p:nvCxnSpPr>
        <p:spPr>
          <a:xfrm flipH="1">
            <a:off x="9319846" y="4396154"/>
            <a:ext cx="195387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03B3E00-069D-627C-452B-AC7D792D6412}"/>
              </a:ext>
            </a:extLst>
          </p:cNvPr>
          <p:cNvCxnSpPr>
            <a:cxnSpLocks/>
          </p:cNvCxnSpPr>
          <p:nvPr/>
        </p:nvCxnSpPr>
        <p:spPr>
          <a:xfrm flipV="1">
            <a:off x="1892105" y="2342271"/>
            <a:ext cx="0" cy="563677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D37EF8A-8E94-952D-8274-F981C36AD6BB}"/>
              </a:ext>
            </a:extLst>
          </p:cNvPr>
          <p:cNvSpPr txBox="1"/>
          <p:nvPr/>
        </p:nvSpPr>
        <p:spPr>
          <a:xfrm>
            <a:off x="1231666" y="2905948"/>
            <a:ext cx="2534202" cy="64633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You are looking at the Benefit Profiles worksheet in the Benefit Register.  Edit any field within the data table.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7F4C5AE-6DB3-54A0-40CB-E36334A8EF91}"/>
              </a:ext>
            </a:extLst>
          </p:cNvPr>
          <p:cNvSpPr/>
          <p:nvPr/>
        </p:nvSpPr>
        <p:spPr>
          <a:xfrm>
            <a:off x="953487" y="3114948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9A3FFBC-7B28-E6B7-A947-BAA166D480D9}"/>
              </a:ext>
            </a:extLst>
          </p:cNvPr>
          <p:cNvSpPr txBox="1"/>
          <p:nvPr/>
        </p:nvSpPr>
        <p:spPr>
          <a:xfrm>
            <a:off x="1731530" y="569570"/>
            <a:ext cx="1594877" cy="27699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Select the ‘Insert’ tab.</a:t>
            </a:r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90CAB815-B889-56C2-7B71-90C34DEDD0FA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44</a:t>
            </a:r>
          </a:p>
        </p:txBody>
      </p:sp>
    </p:spTree>
    <p:extLst>
      <p:ext uri="{BB962C8B-B14F-4D97-AF65-F5344CB8AC3E}">
        <p14:creationId xmlns:p14="http://schemas.microsoft.com/office/powerpoint/2010/main" val="22629654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61</Words>
  <Application>Microsoft Macintosh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37</cp:revision>
  <dcterms:created xsi:type="dcterms:W3CDTF">2018-11-18T20:12:59Z</dcterms:created>
  <dcterms:modified xsi:type="dcterms:W3CDTF">2023-12-07T20:43:25Z</dcterms:modified>
</cp:coreProperties>
</file>