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3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6C9022CB-761F-6A11-9EFE-0AFA3D38868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185" y="1164534"/>
            <a:ext cx="8655630" cy="4868792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95723AF-B544-148D-7E4D-187D0FAE0B6E}"/>
              </a:ext>
            </a:extLst>
          </p:cNvPr>
          <p:cNvSpPr txBox="1"/>
          <p:nvPr/>
        </p:nvSpPr>
        <p:spPr>
          <a:xfrm>
            <a:off x="1432736" y="3011629"/>
            <a:ext cx="2519578" cy="8309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When inserting a new PivotTable into its own worksheet, you will see this screen; Excel created this new worksheet and called it ‘Sheet1’. 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1829252-3D33-364C-DE7B-BB53233C8F14}"/>
              </a:ext>
            </a:extLst>
          </p:cNvPr>
          <p:cNvSpPr/>
          <p:nvPr/>
        </p:nvSpPr>
        <p:spPr>
          <a:xfrm>
            <a:off x="1154859" y="3303388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2CDCC6A-AFB8-0A7F-B668-E6585BAC4EB5}"/>
              </a:ext>
            </a:extLst>
          </p:cNvPr>
          <p:cNvSpPr txBox="1"/>
          <p:nvPr/>
        </p:nvSpPr>
        <p:spPr>
          <a:xfrm>
            <a:off x="2783380" y="4168536"/>
            <a:ext cx="2519578" cy="64633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Right click on the worksheet name ‘Sheet1’.  The window on the right will appear.  Select ‘Rename’.</a:t>
            </a:r>
          </a:p>
        </p:txBody>
      </p:sp>
      <p:pic>
        <p:nvPicPr>
          <p:cNvPr id="27" name="Picture 2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5BF89BD6-4B2C-66D9-3531-ED24A38EE4C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923" y="4224539"/>
            <a:ext cx="676759" cy="1607791"/>
          </a:xfrm>
          <a:prstGeom prst="rect">
            <a:avLst/>
          </a:prstGeom>
        </p:spPr>
      </p:pic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F47AB8A5-4733-04E2-92FE-6E0124FB0DEC}"/>
              </a:ext>
            </a:extLst>
          </p:cNvPr>
          <p:cNvCxnSpPr>
            <a:cxnSpLocks/>
          </p:cNvCxnSpPr>
          <p:nvPr/>
        </p:nvCxnSpPr>
        <p:spPr>
          <a:xfrm>
            <a:off x="3805309" y="4814867"/>
            <a:ext cx="0" cy="1017463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D350326A-ACFD-44EB-64AC-9C91BA571016}"/>
              </a:ext>
            </a:extLst>
          </p:cNvPr>
          <p:cNvSpPr/>
          <p:nvPr/>
        </p:nvSpPr>
        <p:spPr>
          <a:xfrm>
            <a:off x="2505503" y="4374439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BC678FE9-FAC6-09E7-6D5B-5521E169E9C9}"/>
              </a:ext>
            </a:extLst>
          </p:cNvPr>
          <p:cNvCxnSpPr>
            <a:cxnSpLocks/>
          </p:cNvCxnSpPr>
          <p:nvPr/>
        </p:nvCxnSpPr>
        <p:spPr>
          <a:xfrm>
            <a:off x="5302958" y="4449498"/>
            <a:ext cx="461965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AC5FF70D-C092-22F7-D9A1-8D38170E0D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5890" y="627976"/>
            <a:ext cx="7772400" cy="235527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45B4608-41DD-27E4-0B76-BBBAC52810E5}"/>
              </a:ext>
            </a:extLst>
          </p:cNvPr>
          <p:cNvSpPr/>
          <p:nvPr/>
        </p:nvSpPr>
        <p:spPr>
          <a:xfrm>
            <a:off x="4076205" y="2488283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773A3A9-133B-B7E4-912A-002CFD960D3A}"/>
              </a:ext>
            </a:extLst>
          </p:cNvPr>
          <p:cNvSpPr txBox="1"/>
          <p:nvPr/>
        </p:nvSpPr>
        <p:spPr>
          <a:xfrm>
            <a:off x="8189832" y="1419319"/>
            <a:ext cx="2385679" cy="46166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The order of the worksheets should look like this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2CDCC6A-AFB8-0A7F-B668-E6585BAC4EB5}"/>
              </a:ext>
            </a:extLst>
          </p:cNvPr>
          <p:cNvSpPr txBox="1"/>
          <p:nvPr/>
        </p:nvSpPr>
        <p:spPr>
          <a:xfrm>
            <a:off x="4354082" y="2196117"/>
            <a:ext cx="4136464" cy="8309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Rename the worksheet ‘Benefit Tracker’.  When complete, ensure the Benefit Tracker worksheet is to the right of the ‘Benefit Profiles’ worksheet.  You can do this by click/hold on the worksheet name, then drag it to the desired position.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1829252-3D33-364C-DE7B-BB53233C8F14}"/>
              </a:ext>
            </a:extLst>
          </p:cNvPr>
          <p:cNvSpPr/>
          <p:nvPr/>
        </p:nvSpPr>
        <p:spPr>
          <a:xfrm>
            <a:off x="7917418" y="1527699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E609528-BD97-1FBB-C5DE-9487A9AF826F}"/>
              </a:ext>
            </a:extLst>
          </p:cNvPr>
          <p:cNvCxnSpPr>
            <a:cxnSpLocks/>
          </p:cNvCxnSpPr>
          <p:nvPr/>
        </p:nvCxnSpPr>
        <p:spPr>
          <a:xfrm flipH="1" flipV="1">
            <a:off x="9741400" y="907061"/>
            <a:ext cx="1" cy="512258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>
            <a:extLst>
              <a:ext uri="{FF2B5EF4-FFF2-40B4-BE49-F238E27FC236}">
                <a16:creationId xmlns:a16="http://schemas.microsoft.com/office/drawing/2014/main" id="{47BC21D8-6AF5-CA83-05F3-99031E23BC86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45</a:t>
            </a:r>
          </a:p>
        </p:txBody>
      </p:sp>
    </p:spTree>
    <p:extLst>
      <p:ext uri="{BB962C8B-B14F-4D97-AF65-F5344CB8AC3E}">
        <p14:creationId xmlns:p14="http://schemas.microsoft.com/office/powerpoint/2010/main" val="37218535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111</Words>
  <Application>Microsoft Macintosh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37</cp:revision>
  <dcterms:created xsi:type="dcterms:W3CDTF">2018-11-18T20:12:59Z</dcterms:created>
  <dcterms:modified xsi:type="dcterms:W3CDTF">2023-12-07T20:44:04Z</dcterms:modified>
</cp:coreProperties>
</file>