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40D254C-CAD6-5199-DCD6-A1F6C62F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20" y="1362124"/>
            <a:ext cx="7755962" cy="436272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4A3CA9-8E5E-2B65-B477-1359A6BA5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187" y="2531519"/>
            <a:ext cx="812800" cy="2527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4797847" y="2332067"/>
            <a:ext cx="3283579" cy="30469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Drag and drop the highlighted field names from the ‘Field Name’ group at the top, into the ‘Filters, Rows and Values’ fields at the bottom as shown. 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When complete, note the following points:</a:t>
            </a:r>
          </a:p>
          <a:p>
            <a:pPr algn="ctr"/>
            <a:endParaRPr lang="en-US" sz="1200" dirty="0"/>
          </a:p>
          <a:p>
            <a:pPr marL="228600" indent="-228600">
              <a:buAutoNum type="alphaLcParenBoth"/>
            </a:pPr>
            <a:r>
              <a:rPr lang="en-US" sz="1200" dirty="0"/>
              <a:t>The named field ‘Benefit ID’ auto populates with the additional text ‘Count of’, when it has been dropped into the ‘Values’ field.  Allow that to happen – do nothing.</a:t>
            </a:r>
          </a:p>
          <a:p>
            <a:pPr marL="228600" indent="-228600" algn="ctr">
              <a:buAutoNum type="alphaLcParenBoth"/>
            </a:pPr>
            <a:endParaRPr lang="en-US" sz="1200" dirty="0"/>
          </a:p>
          <a:p>
            <a:pPr marL="223838" indent="-223838"/>
            <a:r>
              <a:rPr lang="en-US" sz="1200" dirty="0"/>
              <a:t>(b)  When the ‘Benefit </a:t>
            </a:r>
            <a:r>
              <a:rPr lang="en-US" sz="1200" dirty="0" err="1"/>
              <a:t>Realisation</a:t>
            </a:r>
            <a:r>
              <a:rPr lang="en-US" sz="1200" dirty="0"/>
              <a:t> Report Date (BRRD)’ is first dropped into the ‘Rows’ field, it usually adds ‘Years’ and ‘Quarters’ as shown.  Move to step 2.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6300697" y="209423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470262" y="3085476"/>
            <a:ext cx="519193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474612" y="3176913"/>
            <a:ext cx="519193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8468454" y="4528683"/>
            <a:ext cx="836165" cy="72942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3A3A9-133B-B7E4-912A-002CFD960D3A}"/>
              </a:ext>
            </a:extLst>
          </p:cNvPr>
          <p:cNvSpPr txBox="1"/>
          <p:nvPr/>
        </p:nvSpPr>
        <p:spPr>
          <a:xfrm>
            <a:off x="9613221" y="4371663"/>
            <a:ext cx="181973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819229" y="1981283"/>
            <a:ext cx="1330715" cy="208921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first date field as shown.  You will see this window appear on the right; select ‘Ungroup’.  The dates will then look like this image at the bottom.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2155043" y="2349007"/>
            <a:ext cx="45804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1345647" y="174675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2149944" y="3714419"/>
            <a:ext cx="142024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484587" y="4070501"/>
            <a:ext cx="1792" cy="45114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D50C6F-CCA1-ED53-D3E7-D5F4DDF2412B}"/>
              </a:ext>
            </a:extLst>
          </p:cNvPr>
          <p:cNvCxnSpPr>
            <a:cxnSpLocks/>
          </p:cNvCxnSpPr>
          <p:nvPr/>
        </p:nvCxnSpPr>
        <p:spPr>
          <a:xfrm flipV="1">
            <a:off x="8445255" y="877595"/>
            <a:ext cx="1900629" cy="138144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C568535-CA99-F7FD-695C-46AC6258AA9A}"/>
              </a:ext>
            </a:extLst>
          </p:cNvPr>
          <p:cNvCxnSpPr>
            <a:cxnSpLocks/>
          </p:cNvCxnSpPr>
          <p:nvPr/>
        </p:nvCxnSpPr>
        <p:spPr>
          <a:xfrm>
            <a:off x="8445255" y="2915909"/>
            <a:ext cx="1908384" cy="7469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9907331-913D-CC7A-1873-1D8EECADC6C1}"/>
              </a:ext>
            </a:extLst>
          </p:cNvPr>
          <p:cNvCxnSpPr>
            <a:cxnSpLocks/>
          </p:cNvCxnSpPr>
          <p:nvPr/>
        </p:nvCxnSpPr>
        <p:spPr>
          <a:xfrm flipV="1">
            <a:off x="10234825" y="880702"/>
            <a:ext cx="1361166" cy="136666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11A87B0-E850-F34D-6C14-015F8BF4D60F}"/>
              </a:ext>
            </a:extLst>
          </p:cNvPr>
          <p:cNvCxnSpPr>
            <a:cxnSpLocks/>
          </p:cNvCxnSpPr>
          <p:nvPr/>
        </p:nvCxnSpPr>
        <p:spPr>
          <a:xfrm>
            <a:off x="10234825" y="2922981"/>
            <a:ext cx="1361166" cy="7469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082C584-D8E5-D47F-2402-DB41F53F9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884" y="880703"/>
            <a:ext cx="1250107" cy="278971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8" name="Picture 37" descr="Graphical user interface, text, table&#10;&#10;Description automatically generated">
            <a:extLst>
              <a:ext uri="{FF2B5EF4-FFF2-40B4-BE49-F238E27FC236}">
                <a16:creationId xmlns:a16="http://schemas.microsoft.com/office/drawing/2014/main" id="{C758AC47-9204-7CBB-A2B0-9DAEBC3BBE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4" r="62735"/>
          <a:stretch/>
        </p:blipFill>
        <p:spPr>
          <a:xfrm>
            <a:off x="1136215" y="4526688"/>
            <a:ext cx="696744" cy="13430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59880D-6C90-7DAA-A632-03ECAA87390F}"/>
              </a:ext>
            </a:extLst>
          </p:cNvPr>
          <p:cNvSpPr/>
          <p:nvPr/>
        </p:nvSpPr>
        <p:spPr>
          <a:xfrm>
            <a:off x="8445255" y="2247366"/>
            <a:ext cx="1810673" cy="67579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EDA36B-20DB-A710-33B4-3FFE20559377}"/>
              </a:ext>
            </a:extLst>
          </p:cNvPr>
          <p:cNvSpPr txBox="1"/>
          <p:nvPr/>
        </p:nvSpPr>
        <p:spPr>
          <a:xfrm>
            <a:off x="8439392" y="2997175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50C1E9AE-2A48-7BDD-90FD-4A2C3C9C9554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 flipV="1">
            <a:off x="8081426" y="3037293"/>
            <a:ext cx="357966" cy="81826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63909D2-D56E-EBFA-5C24-83E29213729A}"/>
              </a:ext>
            </a:extLst>
          </p:cNvPr>
          <p:cNvSpPr txBox="1"/>
          <p:nvPr/>
        </p:nvSpPr>
        <p:spPr>
          <a:xfrm>
            <a:off x="8434735" y="4266534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B59EDD6F-E852-6B1B-1912-9F59DA3C82D1}"/>
              </a:ext>
            </a:extLst>
          </p:cNvPr>
          <p:cNvCxnSpPr>
            <a:cxnSpLocks/>
            <a:stCxn id="13" idx="3"/>
            <a:endCxn id="35" idx="1"/>
          </p:cNvCxnSpPr>
          <p:nvPr/>
        </p:nvCxnSpPr>
        <p:spPr>
          <a:xfrm>
            <a:off x="8081426" y="3855561"/>
            <a:ext cx="353309" cy="451091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39A0C1E-2ACF-88AE-CE8B-B2F0E8554995}"/>
              </a:ext>
            </a:extLst>
          </p:cNvPr>
          <p:cNvSpPr txBox="1"/>
          <p:nvPr/>
        </p:nvSpPr>
        <p:spPr>
          <a:xfrm>
            <a:off x="9357130" y="4275943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1725F384-3DC0-DAC0-B3F3-CE8F3F782B4A}"/>
              </a:ext>
            </a:extLst>
          </p:cNvPr>
          <p:cNvCxnSpPr>
            <a:cxnSpLocks/>
            <a:stCxn id="13" idx="3"/>
            <a:endCxn id="39" idx="0"/>
          </p:cNvCxnSpPr>
          <p:nvPr/>
        </p:nvCxnSpPr>
        <p:spPr>
          <a:xfrm>
            <a:off x="8081426" y="3855561"/>
            <a:ext cx="1337849" cy="420382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6C24EFC4-B11A-166C-F276-53C1DC6AB0B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46</a:t>
            </a:r>
          </a:p>
        </p:txBody>
      </p:sp>
    </p:spTree>
    <p:extLst>
      <p:ext uri="{BB962C8B-B14F-4D97-AF65-F5344CB8AC3E}">
        <p14:creationId xmlns:p14="http://schemas.microsoft.com/office/powerpoint/2010/main" val="10229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160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37</cp:revision>
  <dcterms:created xsi:type="dcterms:W3CDTF">2018-11-18T20:12:59Z</dcterms:created>
  <dcterms:modified xsi:type="dcterms:W3CDTF">2023-12-07T20:44:42Z</dcterms:modified>
</cp:coreProperties>
</file>