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3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ACB9CA"/>
    <a:srgbClr val="36B1D2"/>
    <a:srgbClr val="C6E9F2"/>
    <a:srgbClr val="E0EAFA"/>
    <a:srgbClr val="7D29F5"/>
    <a:srgbClr val="FF3894"/>
    <a:srgbClr val="857800"/>
    <a:srgbClr val="D593F2"/>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434C0-F6C9-5341-B016-8AA67EE59543}" v="129" dt="2023-12-06T20:11:2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autoAdjust="0"/>
    <p:restoredTop sz="96122"/>
  </p:normalViewPr>
  <p:slideViewPr>
    <p:cSldViewPr snapToGrid="0">
      <p:cViewPr varScale="1">
        <p:scale>
          <a:sx n="118" d="100"/>
          <a:sy n="118" d="100"/>
        </p:scale>
        <p:origin x="146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C Wilde MBE" userId="effe1fc91cccb1d5" providerId="LiveId" clId="{FC14472B-0D2B-6E4D-BFCC-7A5E84CD332C}"/>
    <pc:docChg chg="delSld modSld">
      <pc:chgData name="Stuart C Wilde MBE" userId="effe1fc91cccb1d5" providerId="LiveId" clId="{FC14472B-0D2B-6E4D-BFCC-7A5E84CD332C}" dt="2023-01-11T13:28:28.916" v="117" actId="20577"/>
      <pc:docMkLst>
        <pc:docMk/>
      </pc:docMkLst>
      <pc:sldChg chg="del">
        <pc:chgData name="Stuart C Wilde MBE" userId="effe1fc91cccb1d5" providerId="LiveId" clId="{FC14472B-0D2B-6E4D-BFCC-7A5E84CD332C}" dt="2023-01-05T19:59:42.983" v="25" actId="2696"/>
        <pc:sldMkLst>
          <pc:docMk/>
          <pc:sldMk cId="2060456373" sldId="274"/>
        </pc:sldMkLst>
      </pc:sldChg>
      <pc:sldChg chg="del">
        <pc:chgData name="Stuart C Wilde MBE" userId="effe1fc91cccb1d5" providerId="LiveId" clId="{FC14472B-0D2B-6E4D-BFCC-7A5E84CD332C}" dt="2023-01-05T19:59:42.916" v="4" actId="2696"/>
        <pc:sldMkLst>
          <pc:docMk/>
          <pc:sldMk cId="172241875" sldId="283"/>
        </pc:sldMkLst>
      </pc:sldChg>
      <pc:sldChg chg="del">
        <pc:chgData name="Stuart C Wilde MBE" userId="effe1fc91cccb1d5" providerId="LiveId" clId="{FC14472B-0D2B-6E4D-BFCC-7A5E84CD332C}" dt="2023-01-05T19:59:42.908" v="0" actId="2696"/>
        <pc:sldMkLst>
          <pc:docMk/>
          <pc:sldMk cId="3441441052" sldId="294"/>
        </pc:sldMkLst>
      </pc:sldChg>
      <pc:sldChg chg="del">
        <pc:chgData name="Stuart C Wilde MBE" userId="effe1fc91cccb1d5" providerId="LiveId" clId="{FC14472B-0D2B-6E4D-BFCC-7A5E84CD332C}" dt="2023-01-05T19:59:42.970" v="14" actId="2696"/>
        <pc:sldMkLst>
          <pc:docMk/>
          <pc:sldMk cId="1598427982" sldId="295"/>
        </pc:sldMkLst>
      </pc:sldChg>
      <pc:sldChg chg="del">
        <pc:chgData name="Stuart C Wilde MBE" userId="effe1fc91cccb1d5" providerId="LiveId" clId="{FC14472B-0D2B-6E4D-BFCC-7A5E84CD332C}" dt="2023-01-05T19:59:43.021" v="29" actId="2696"/>
        <pc:sldMkLst>
          <pc:docMk/>
          <pc:sldMk cId="2336736217" sldId="296"/>
        </pc:sldMkLst>
      </pc:sldChg>
      <pc:sldChg chg="del">
        <pc:chgData name="Stuart C Wilde MBE" userId="effe1fc91cccb1d5" providerId="LiveId" clId="{FC14472B-0D2B-6E4D-BFCC-7A5E84CD332C}" dt="2023-01-05T19:59:42.947" v="12" actId="2696"/>
        <pc:sldMkLst>
          <pc:docMk/>
          <pc:sldMk cId="915832190" sldId="297"/>
        </pc:sldMkLst>
      </pc:sldChg>
      <pc:sldChg chg="del">
        <pc:chgData name="Stuart C Wilde MBE" userId="effe1fc91cccb1d5" providerId="LiveId" clId="{FC14472B-0D2B-6E4D-BFCC-7A5E84CD332C}" dt="2023-01-05T19:59:42.982" v="24" actId="2696"/>
        <pc:sldMkLst>
          <pc:docMk/>
          <pc:sldMk cId="2413103312" sldId="298"/>
        </pc:sldMkLst>
      </pc:sldChg>
      <pc:sldChg chg="del">
        <pc:chgData name="Stuart C Wilde MBE" userId="effe1fc91cccb1d5" providerId="LiveId" clId="{FC14472B-0D2B-6E4D-BFCC-7A5E84CD332C}" dt="2023-01-05T19:59:42.915" v="3" actId="2696"/>
        <pc:sldMkLst>
          <pc:docMk/>
          <pc:sldMk cId="2987344521" sldId="299"/>
        </pc:sldMkLst>
      </pc:sldChg>
      <pc:sldChg chg="modSp mod">
        <pc:chgData name="Stuart C Wilde MBE" userId="effe1fc91cccb1d5" providerId="LiveId" clId="{FC14472B-0D2B-6E4D-BFCC-7A5E84CD332C}" dt="2023-01-11T13:28:28.916" v="117" actId="20577"/>
        <pc:sldMkLst>
          <pc:docMk/>
          <pc:sldMk cId="2822794169" sldId="300"/>
        </pc:sldMkLst>
        <pc:spChg chg="mod">
          <ac:chgData name="Stuart C Wilde MBE" userId="effe1fc91cccb1d5" providerId="LiveId" clId="{FC14472B-0D2B-6E4D-BFCC-7A5E84CD332C}" dt="2023-01-11T13:28:28.916" v="117" actId="20577"/>
          <ac:spMkLst>
            <pc:docMk/>
            <pc:sldMk cId="2822794169" sldId="300"/>
            <ac:spMk id="49" creationId="{6D2B5D11-5561-B646-FA3D-5800781F13F7}"/>
          </ac:spMkLst>
        </pc:spChg>
      </pc:sldChg>
      <pc:sldChg chg="del">
        <pc:chgData name="Stuart C Wilde MBE" userId="effe1fc91cccb1d5" providerId="LiveId" clId="{FC14472B-0D2B-6E4D-BFCC-7A5E84CD332C}" dt="2023-01-05T19:59:42.975" v="20" actId="2696"/>
        <pc:sldMkLst>
          <pc:docMk/>
          <pc:sldMk cId="2735931578" sldId="301"/>
        </pc:sldMkLst>
      </pc:sldChg>
      <pc:sldChg chg="del">
        <pc:chgData name="Stuart C Wilde MBE" userId="effe1fc91cccb1d5" providerId="LiveId" clId="{FC14472B-0D2B-6E4D-BFCC-7A5E84CD332C}" dt="2023-01-05T19:59:42.918" v="7" actId="2696"/>
        <pc:sldMkLst>
          <pc:docMk/>
          <pc:sldMk cId="1031141335" sldId="302"/>
        </pc:sldMkLst>
      </pc:sldChg>
      <pc:sldChg chg="del">
        <pc:chgData name="Stuart C Wilde MBE" userId="effe1fc91cccb1d5" providerId="LiveId" clId="{FC14472B-0D2B-6E4D-BFCC-7A5E84CD332C}" dt="2023-01-05T19:59:42.919" v="8" actId="2696"/>
        <pc:sldMkLst>
          <pc:docMk/>
          <pc:sldMk cId="1616907429" sldId="303"/>
        </pc:sldMkLst>
      </pc:sldChg>
      <pc:sldChg chg="del">
        <pc:chgData name="Stuart C Wilde MBE" userId="effe1fc91cccb1d5" providerId="LiveId" clId="{FC14472B-0D2B-6E4D-BFCC-7A5E84CD332C}" dt="2023-01-05T19:59:42.946" v="11" actId="2696"/>
        <pc:sldMkLst>
          <pc:docMk/>
          <pc:sldMk cId="1715259287" sldId="305"/>
        </pc:sldMkLst>
      </pc:sldChg>
      <pc:sldChg chg="del">
        <pc:chgData name="Stuart C Wilde MBE" userId="effe1fc91cccb1d5" providerId="LiveId" clId="{FC14472B-0D2B-6E4D-BFCC-7A5E84CD332C}" dt="2023-01-05T19:59:42.977" v="22" actId="2696"/>
        <pc:sldMkLst>
          <pc:docMk/>
          <pc:sldMk cId="1197880752" sldId="306"/>
        </pc:sldMkLst>
      </pc:sldChg>
      <pc:sldChg chg="del">
        <pc:chgData name="Stuart C Wilde MBE" userId="effe1fc91cccb1d5" providerId="LiveId" clId="{FC14472B-0D2B-6E4D-BFCC-7A5E84CD332C}" dt="2023-01-05T19:59:42.910" v="1" actId="2696"/>
        <pc:sldMkLst>
          <pc:docMk/>
          <pc:sldMk cId="4012370711" sldId="307"/>
        </pc:sldMkLst>
      </pc:sldChg>
      <pc:sldChg chg="del">
        <pc:chgData name="Stuart C Wilde MBE" userId="effe1fc91cccb1d5" providerId="LiveId" clId="{FC14472B-0D2B-6E4D-BFCC-7A5E84CD332C}" dt="2023-01-05T19:59:42.976" v="21" actId="2696"/>
        <pc:sldMkLst>
          <pc:docMk/>
          <pc:sldMk cId="2673594120" sldId="308"/>
        </pc:sldMkLst>
      </pc:sldChg>
      <pc:sldChg chg="del">
        <pc:chgData name="Stuart C Wilde MBE" userId="effe1fc91cccb1d5" providerId="LiveId" clId="{FC14472B-0D2B-6E4D-BFCC-7A5E84CD332C}" dt="2023-01-05T19:59:42.983" v="26" actId="2696"/>
        <pc:sldMkLst>
          <pc:docMk/>
          <pc:sldMk cId="284493859" sldId="309"/>
        </pc:sldMkLst>
      </pc:sldChg>
      <pc:sldChg chg="del">
        <pc:chgData name="Stuart C Wilde MBE" userId="effe1fc91cccb1d5" providerId="LiveId" clId="{FC14472B-0D2B-6E4D-BFCC-7A5E84CD332C}" dt="2023-01-05T19:59:42.916" v="5" actId="2696"/>
        <pc:sldMkLst>
          <pc:docMk/>
          <pc:sldMk cId="436998856" sldId="310"/>
        </pc:sldMkLst>
      </pc:sldChg>
      <pc:sldChg chg="del">
        <pc:chgData name="Stuart C Wilde MBE" userId="effe1fc91cccb1d5" providerId="LiveId" clId="{FC14472B-0D2B-6E4D-BFCC-7A5E84CD332C}" dt="2023-01-05T19:59:42.973" v="17" actId="2696"/>
        <pc:sldMkLst>
          <pc:docMk/>
          <pc:sldMk cId="752129212" sldId="311"/>
        </pc:sldMkLst>
      </pc:sldChg>
      <pc:sldChg chg="del">
        <pc:chgData name="Stuart C Wilde MBE" userId="effe1fc91cccb1d5" providerId="LiveId" clId="{FC14472B-0D2B-6E4D-BFCC-7A5E84CD332C}" dt="2023-01-05T19:59:43.046" v="30" actId="2696"/>
        <pc:sldMkLst>
          <pc:docMk/>
          <pc:sldMk cId="1773157961" sldId="312"/>
        </pc:sldMkLst>
      </pc:sldChg>
      <pc:sldChg chg="del">
        <pc:chgData name="Stuart C Wilde MBE" userId="effe1fc91cccb1d5" providerId="LiveId" clId="{FC14472B-0D2B-6E4D-BFCC-7A5E84CD332C}" dt="2023-01-05T19:59:42.975" v="19" actId="2696"/>
        <pc:sldMkLst>
          <pc:docMk/>
          <pc:sldMk cId="2869416868" sldId="313"/>
        </pc:sldMkLst>
      </pc:sldChg>
      <pc:sldChg chg="del">
        <pc:chgData name="Stuart C Wilde MBE" userId="effe1fc91cccb1d5" providerId="LiveId" clId="{FC14472B-0D2B-6E4D-BFCC-7A5E84CD332C}" dt="2023-01-05T19:59:42.917" v="6" actId="2696"/>
        <pc:sldMkLst>
          <pc:docMk/>
          <pc:sldMk cId="4203340563" sldId="314"/>
        </pc:sldMkLst>
      </pc:sldChg>
      <pc:sldChg chg="del">
        <pc:chgData name="Stuart C Wilde MBE" userId="effe1fc91cccb1d5" providerId="LiveId" clId="{FC14472B-0D2B-6E4D-BFCC-7A5E84CD332C}" dt="2023-01-05T19:59:42.972" v="15" actId="2696"/>
        <pc:sldMkLst>
          <pc:docMk/>
          <pc:sldMk cId="3282555369" sldId="316"/>
        </pc:sldMkLst>
      </pc:sldChg>
      <pc:sldChg chg="del">
        <pc:chgData name="Stuart C Wilde MBE" userId="effe1fc91cccb1d5" providerId="LiveId" clId="{FC14472B-0D2B-6E4D-BFCC-7A5E84CD332C}" dt="2023-01-05T19:59:42.911" v="2" actId="2696"/>
        <pc:sldMkLst>
          <pc:docMk/>
          <pc:sldMk cId="3827760274" sldId="317"/>
        </pc:sldMkLst>
      </pc:sldChg>
      <pc:sldChg chg="del">
        <pc:chgData name="Stuart C Wilde MBE" userId="effe1fc91cccb1d5" providerId="LiveId" clId="{FC14472B-0D2B-6E4D-BFCC-7A5E84CD332C}" dt="2023-01-05T19:59:42.974" v="18" actId="2696"/>
        <pc:sldMkLst>
          <pc:docMk/>
          <pc:sldMk cId="3237196407" sldId="319"/>
        </pc:sldMkLst>
      </pc:sldChg>
      <pc:sldChg chg="del">
        <pc:chgData name="Stuart C Wilde MBE" userId="effe1fc91cccb1d5" providerId="LiveId" clId="{FC14472B-0D2B-6E4D-BFCC-7A5E84CD332C}" dt="2023-01-05T19:59:43.008" v="28" actId="2696"/>
        <pc:sldMkLst>
          <pc:docMk/>
          <pc:sldMk cId="3599701029" sldId="320"/>
        </pc:sldMkLst>
      </pc:sldChg>
      <pc:sldChg chg="del">
        <pc:chgData name="Stuart C Wilde MBE" userId="effe1fc91cccb1d5" providerId="LiveId" clId="{FC14472B-0D2B-6E4D-BFCC-7A5E84CD332C}" dt="2023-01-05T19:59:42.945" v="10" actId="2696"/>
        <pc:sldMkLst>
          <pc:docMk/>
          <pc:sldMk cId="2537090292" sldId="323"/>
        </pc:sldMkLst>
      </pc:sldChg>
      <pc:sldChg chg="del">
        <pc:chgData name="Stuart C Wilde MBE" userId="effe1fc91cccb1d5" providerId="LiveId" clId="{FC14472B-0D2B-6E4D-BFCC-7A5E84CD332C}" dt="2023-01-05T19:59:42.972" v="16" actId="2696"/>
        <pc:sldMkLst>
          <pc:docMk/>
          <pc:sldMk cId="2118153139" sldId="324"/>
        </pc:sldMkLst>
      </pc:sldChg>
      <pc:sldChg chg="del">
        <pc:chgData name="Stuart C Wilde MBE" userId="effe1fc91cccb1d5" providerId="LiveId" clId="{FC14472B-0D2B-6E4D-BFCC-7A5E84CD332C}" dt="2023-01-05T19:59:42.978" v="23" actId="2696"/>
        <pc:sldMkLst>
          <pc:docMk/>
          <pc:sldMk cId="2415690415" sldId="325"/>
        </pc:sldMkLst>
      </pc:sldChg>
      <pc:sldChg chg="del">
        <pc:chgData name="Stuart C Wilde MBE" userId="effe1fc91cccb1d5" providerId="LiveId" clId="{FC14472B-0D2B-6E4D-BFCC-7A5E84CD332C}" dt="2023-01-05T19:59:42.944" v="9" actId="2696"/>
        <pc:sldMkLst>
          <pc:docMk/>
          <pc:sldMk cId="2547039009" sldId="326"/>
        </pc:sldMkLst>
      </pc:sldChg>
      <pc:sldChg chg="del">
        <pc:chgData name="Stuart C Wilde MBE" userId="effe1fc91cccb1d5" providerId="LiveId" clId="{FC14472B-0D2B-6E4D-BFCC-7A5E84CD332C}" dt="2023-01-05T19:59:43.007" v="27" actId="2696"/>
        <pc:sldMkLst>
          <pc:docMk/>
          <pc:sldMk cId="3323068216" sldId="327"/>
        </pc:sldMkLst>
      </pc:sldChg>
      <pc:sldChg chg="del">
        <pc:chgData name="Stuart C Wilde MBE" userId="effe1fc91cccb1d5" providerId="LiveId" clId="{FC14472B-0D2B-6E4D-BFCC-7A5E84CD332C}" dt="2023-01-05T19:59:42.947" v="13" actId="2696"/>
        <pc:sldMkLst>
          <pc:docMk/>
          <pc:sldMk cId="863720434" sldId="328"/>
        </pc:sldMkLst>
      </pc:sldChg>
    </pc:docChg>
  </pc:docChgLst>
  <pc:docChgLst>
    <pc:chgData name="Stuart C Wilde MBE" userId="effe1fc91cccb1d5" providerId="LiveId" clId="{709292C3-1714-7A44-9ED0-D9853C0A6C01}"/>
    <pc:docChg chg="custSel addSld delSld modSld">
      <pc:chgData name="Stuart C Wilde MBE" userId="effe1fc91cccb1d5" providerId="LiveId" clId="{709292C3-1714-7A44-9ED0-D9853C0A6C01}" dt="2023-03-24T12:24:49.006" v="1336" actId="14100"/>
      <pc:docMkLst>
        <pc:docMk/>
      </pc:docMkLst>
      <pc:sldChg chg="modSp mod">
        <pc:chgData name="Stuart C Wilde MBE" userId="effe1fc91cccb1d5" providerId="LiveId" clId="{709292C3-1714-7A44-9ED0-D9853C0A6C01}" dt="2023-03-15T16:18:25.468" v="1084" actId="1038"/>
        <pc:sldMkLst>
          <pc:docMk/>
          <pc:sldMk cId="3690740411" sldId="256"/>
        </pc:sldMkLst>
        <pc:spChg chg="mod">
          <ac:chgData name="Stuart C Wilde MBE" userId="effe1fc91cccb1d5" providerId="LiveId" clId="{709292C3-1714-7A44-9ED0-D9853C0A6C01}" dt="2023-03-15T16:18:25.468" v="1084" actId="1038"/>
          <ac:spMkLst>
            <pc:docMk/>
            <pc:sldMk cId="3690740411" sldId="256"/>
            <ac:spMk id="3" creationId="{919EF9B9-1C21-08E0-2967-DF2818C90857}"/>
          </ac:spMkLst>
        </pc:spChg>
        <pc:spChg chg="mod">
          <ac:chgData name="Stuart C Wilde MBE" userId="effe1fc91cccb1d5" providerId="LiveId" clId="{709292C3-1714-7A44-9ED0-D9853C0A6C01}" dt="2023-03-15T15:53:12.986" v="1011" actId="20577"/>
          <ac:spMkLst>
            <pc:docMk/>
            <pc:sldMk cId="3690740411" sldId="256"/>
            <ac:spMk id="16" creationId="{050115FC-1347-44A0-978B-7ACA9C318328}"/>
          </ac:spMkLst>
        </pc:spChg>
      </pc:sldChg>
      <pc:sldChg chg="modSp mod">
        <pc:chgData name="Stuart C Wilde MBE" userId="effe1fc91cccb1d5" providerId="LiveId" clId="{709292C3-1714-7A44-9ED0-D9853C0A6C01}" dt="2023-03-06T09:00:42.475" v="537" actId="20577"/>
        <pc:sldMkLst>
          <pc:docMk/>
          <pc:sldMk cId="832641308" sldId="261"/>
        </pc:sldMkLst>
        <pc:spChg chg="mod">
          <ac:chgData name="Stuart C Wilde MBE" userId="effe1fc91cccb1d5" providerId="LiveId" clId="{709292C3-1714-7A44-9ED0-D9853C0A6C01}" dt="2023-03-06T09:00:42.475" v="537" actId="20577"/>
          <ac:spMkLst>
            <pc:docMk/>
            <pc:sldMk cId="832641308" sldId="261"/>
            <ac:spMk id="2" creationId="{0F7DA49C-DD10-E0C4-9A03-C3A5B28BA9B0}"/>
          </ac:spMkLst>
        </pc:spChg>
      </pc:sldChg>
      <pc:sldChg chg="addSp delSp modSp mod">
        <pc:chgData name="Stuart C Wilde MBE" userId="effe1fc91cccb1d5" providerId="LiveId" clId="{709292C3-1714-7A44-9ED0-D9853C0A6C01}" dt="2023-03-24T12:24:49.006" v="1336" actId="14100"/>
        <pc:sldMkLst>
          <pc:docMk/>
          <pc:sldMk cId="2060847742" sldId="271"/>
        </pc:sldMkLst>
        <pc:spChg chg="mod">
          <ac:chgData name="Stuart C Wilde MBE" userId="effe1fc91cccb1d5" providerId="LiveId" clId="{709292C3-1714-7A44-9ED0-D9853C0A6C01}" dt="2023-03-06T09:00:33.462" v="533" actId="20577"/>
          <ac:spMkLst>
            <pc:docMk/>
            <pc:sldMk cId="2060847742" sldId="271"/>
            <ac:spMk id="2" creationId="{13B32F5F-1909-AD10-508D-6B1D4C02294D}"/>
          </ac:spMkLst>
        </pc:spChg>
        <pc:spChg chg="add mod">
          <ac:chgData name="Stuart C Wilde MBE" userId="effe1fc91cccb1d5" providerId="LiveId" clId="{709292C3-1714-7A44-9ED0-D9853C0A6C01}" dt="2023-03-24T12:24:49.006" v="1336" actId="14100"/>
          <ac:spMkLst>
            <pc:docMk/>
            <pc:sldMk cId="2060847742" sldId="271"/>
            <ac:spMk id="7" creationId="{25F4AB48-A0D1-DDBE-8BAD-B02DEDC284C1}"/>
          </ac:spMkLst>
        </pc:spChg>
        <pc:spChg chg="add del mod">
          <ac:chgData name="Stuart C Wilde MBE" userId="effe1fc91cccb1d5" providerId="LiveId" clId="{709292C3-1714-7A44-9ED0-D9853C0A6C01}" dt="2023-03-24T12:19:24.215" v="1145" actId="478"/>
          <ac:spMkLst>
            <pc:docMk/>
            <pc:sldMk cId="2060847742" sldId="271"/>
            <ac:spMk id="12" creationId="{916BD402-B015-A0D0-2924-20065AEC65C8}"/>
          </ac:spMkLst>
        </pc:spChg>
        <pc:spChg chg="add mod">
          <ac:chgData name="Stuart C Wilde MBE" userId="effe1fc91cccb1d5" providerId="LiveId" clId="{709292C3-1714-7A44-9ED0-D9853C0A6C01}" dt="2023-03-24T12:20:12.105" v="1170" actId="1582"/>
          <ac:spMkLst>
            <pc:docMk/>
            <pc:sldMk cId="2060847742" sldId="271"/>
            <ac:spMk id="17" creationId="{1F47861F-9A7A-FA95-833B-C47B6B92A94B}"/>
          </ac:spMkLst>
        </pc:spChg>
        <pc:picChg chg="del">
          <ac:chgData name="Stuart C Wilde MBE" userId="effe1fc91cccb1d5" providerId="LiveId" clId="{709292C3-1714-7A44-9ED0-D9853C0A6C01}" dt="2023-02-14T10:00:07.519" v="119" actId="478"/>
          <ac:picMkLst>
            <pc:docMk/>
            <pc:sldMk cId="2060847742" sldId="271"/>
            <ac:picMk id="5" creationId="{5E381476-A63D-6EF2-0C22-9EBFA7548787}"/>
          </ac:picMkLst>
        </pc:picChg>
        <pc:picChg chg="add del mod">
          <ac:chgData name="Stuart C Wilde MBE" userId="effe1fc91cccb1d5" providerId="LiveId" clId="{709292C3-1714-7A44-9ED0-D9853C0A6C01}" dt="2023-03-24T12:18:12.237" v="1139" actId="478"/>
          <ac:picMkLst>
            <pc:docMk/>
            <pc:sldMk cId="2060847742" sldId="271"/>
            <ac:picMk id="5" creationId="{6225F1B3-90E7-C73E-BAE4-962947F8467E}"/>
          </ac:picMkLst>
        </pc:picChg>
        <pc:picChg chg="add del mod">
          <ac:chgData name="Stuart C Wilde MBE" userId="effe1fc91cccb1d5" providerId="LiveId" clId="{709292C3-1714-7A44-9ED0-D9853C0A6C01}" dt="2023-03-05T21:30:48.458" v="491" actId="478"/>
          <ac:picMkLst>
            <pc:docMk/>
            <pc:sldMk cId="2060847742" sldId="271"/>
            <ac:picMk id="6" creationId="{A2988A92-1F90-A7E1-8CF2-AF4EC6C1380D}"/>
          </ac:picMkLst>
        </pc:picChg>
        <pc:picChg chg="add mod">
          <ac:chgData name="Stuart C Wilde MBE" userId="effe1fc91cccb1d5" providerId="LiveId" clId="{709292C3-1714-7A44-9ED0-D9853C0A6C01}" dt="2023-03-24T12:18:09.824" v="1138" actId="1582"/>
          <ac:picMkLst>
            <pc:docMk/>
            <pc:sldMk cId="2060847742" sldId="271"/>
            <ac:picMk id="6" creationId="{A698C0B7-D074-BBAF-1E59-E364AA59B70B}"/>
          </ac:picMkLst>
        </pc:picChg>
        <pc:cxnChg chg="add del mod">
          <ac:chgData name="Stuart C Wilde MBE" userId="effe1fc91cccb1d5" providerId="LiveId" clId="{709292C3-1714-7A44-9ED0-D9853C0A6C01}" dt="2023-03-24T12:20:16.698" v="1171" actId="478"/>
          <ac:cxnSpMkLst>
            <pc:docMk/>
            <pc:sldMk cId="2060847742" sldId="271"/>
            <ac:cxnSpMk id="13" creationId="{BD58A790-4A46-273B-FD64-184A95AC67BD}"/>
          </ac:cxnSpMkLst>
        </pc:cxnChg>
      </pc:sldChg>
      <pc:sldChg chg="modSp mod">
        <pc:chgData name="Stuart C Wilde MBE" userId="effe1fc91cccb1d5" providerId="LiveId" clId="{709292C3-1714-7A44-9ED0-D9853C0A6C01}" dt="2023-03-20T08:44:07.718" v="1114" actId="20577"/>
        <pc:sldMkLst>
          <pc:docMk/>
          <pc:sldMk cId="1923896702" sldId="275"/>
        </pc:sldMkLst>
        <pc:spChg chg="mod">
          <ac:chgData name="Stuart C Wilde MBE" userId="effe1fc91cccb1d5" providerId="LiveId" clId="{709292C3-1714-7A44-9ED0-D9853C0A6C01}" dt="2023-03-15T20:22:06.764" v="1086" actId="1582"/>
          <ac:spMkLst>
            <pc:docMk/>
            <pc:sldMk cId="1923896702" sldId="275"/>
            <ac:spMk id="2" creationId="{FAB459E6-167B-6B66-071B-9EE69C209B85}"/>
          </ac:spMkLst>
        </pc:spChg>
        <pc:spChg chg="mod">
          <ac:chgData name="Stuart C Wilde MBE" userId="effe1fc91cccb1d5" providerId="LiveId" clId="{709292C3-1714-7A44-9ED0-D9853C0A6C01}" dt="2023-03-15T20:22:06.764" v="1086" actId="1582"/>
          <ac:spMkLst>
            <pc:docMk/>
            <pc:sldMk cId="1923896702" sldId="275"/>
            <ac:spMk id="3" creationId="{4ACF69E4-3422-1B83-8F6E-C97A31C6E981}"/>
          </ac:spMkLst>
        </pc:spChg>
        <pc:spChg chg="mod">
          <ac:chgData name="Stuart C Wilde MBE" userId="effe1fc91cccb1d5" providerId="LiveId" clId="{709292C3-1714-7A44-9ED0-D9853C0A6C01}" dt="2023-03-15T20:22:06.764" v="1086" actId="1582"/>
          <ac:spMkLst>
            <pc:docMk/>
            <pc:sldMk cId="1923896702" sldId="275"/>
            <ac:spMk id="5" creationId="{32D68624-1E4C-94CE-3B7E-8F59237833EA}"/>
          </ac:spMkLst>
        </pc:spChg>
        <pc:spChg chg="mod">
          <ac:chgData name="Stuart C Wilde MBE" userId="effe1fc91cccb1d5" providerId="LiveId" clId="{709292C3-1714-7A44-9ED0-D9853C0A6C01}" dt="2023-03-15T20:22:06.764" v="1086" actId="1582"/>
          <ac:spMkLst>
            <pc:docMk/>
            <pc:sldMk cId="1923896702" sldId="275"/>
            <ac:spMk id="15" creationId="{9948A0A7-B670-9888-2DE0-BC464108C505}"/>
          </ac:spMkLst>
        </pc:spChg>
        <pc:spChg chg="mod">
          <ac:chgData name="Stuart C Wilde MBE" userId="effe1fc91cccb1d5" providerId="LiveId" clId="{709292C3-1714-7A44-9ED0-D9853C0A6C01}" dt="2023-03-15T20:22:06.764" v="1086" actId="1582"/>
          <ac:spMkLst>
            <pc:docMk/>
            <pc:sldMk cId="1923896702" sldId="275"/>
            <ac:spMk id="16" creationId="{71E6EA0F-0A9C-7217-ED8F-E92872379633}"/>
          </ac:spMkLst>
        </pc:spChg>
        <pc:spChg chg="mod">
          <ac:chgData name="Stuart C Wilde MBE" userId="effe1fc91cccb1d5" providerId="LiveId" clId="{709292C3-1714-7A44-9ED0-D9853C0A6C01}" dt="2023-03-15T20:22:06.764" v="1086" actId="1582"/>
          <ac:spMkLst>
            <pc:docMk/>
            <pc:sldMk cId="1923896702" sldId="275"/>
            <ac:spMk id="17" creationId="{437E7A14-AD7B-9569-A0DE-B69033BF3EEA}"/>
          </ac:spMkLst>
        </pc:spChg>
        <pc:spChg chg="mod">
          <ac:chgData name="Stuart C Wilde MBE" userId="effe1fc91cccb1d5" providerId="LiveId" clId="{709292C3-1714-7A44-9ED0-D9853C0A6C01}" dt="2023-03-15T20:22:06.764" v="1086" actId="1582"/>
          <ac:spMkLst>
            <pc:docMk/>
            <pc:sldMk cId="1923896702" sldId="275"/>
            <ac:spMk id="18" creationId="{BABBD544-0D48-C29E-BEDA-9C1A74869D46}"/>
          </ac:spMkLst>
        </pc:spChg>
        <pc:spChg chg="mod">
          <ac:chgData name="Stuart C Wilde MBE" userId="effe1fc91cccb1d5" providerId="LiveId" clId="{709292C3-1714-7A44-9ED0-D9853C0A6C01}" dt="2023-03-15T20:22:06.764" v="1086" actId="1582"/>
          <ac:spMkLst>
            <pc:docMk/>
            <pc:sldMk cId="1923896702" sldId="275"/>
            <ac:spMk id="19" creationId="{E6B94A31-5770-FFA6-48C1-D7682FDEA289}"/>
          </ac:spMkLst>
        </pc:spChg>
        <pc:spChg chg="mod">
          <ac:chgData name="Stuart C Wilde MBE" userId="effe1fc91cccb1d5" providerId="LiveId" clId="{709292C3-1714-7A44-9ED0-D9853C0A6C01}" dt="2023-03-15T20:22:06.764" v="1086" actId="1582"/>
          <ac:spMkLst>
            <pc:docMk/>
            <pc:sldMk cId="1923896702" sldId="275"/>
            <ac:spMk id="20" creationId="{7A57EC5B-F41D-838D-8B04-F6266EF0AD92}"/>
          </ac:spMkLst>
        </pc:spChg>
        <pc:spChg chg="mod">
          <ac:chgData name="Stuart C Wilde MBE" userId="effe1fc91cccb1d5" providerId="LiveId" clId="{709292C3-1714-7A44-9ED0-D9853C0A6C01}" dt="2023-03-15T20:22:06.764" v="1086" actId="1582"/>
          <ac:spMkLst>
            <pc:docMk/>
            <pc:sldMk cId="1923896702" sldId="275"/>
            <ac:spMk id="21" creationId="{70387C76-9514-A5B7-FE46-E3AC18DB9123}"/>
          </ac:spMkLst>
        </pc:spChg>
        <pc:spChg chg="mod">
          <ac:chgData name="Stuart C Wilde MBE" userId="effe1fc91cccb1d5" providerId="LiveId" clId="{709292C3-1714-7A44-9ED0-D9853C0A6C01}" dt="2023-03-15T20:22:06.764" v="1086" actId="1582"/>
          <ac:spMkLst>
            <pc:docMk/>
            <pc:sldMk cId="1923896702" sldId="275"/>
            <ac:spMk id="27" creationId="{25DB5E99-4D4C-A860-9D1D-CF7E450F421B}"/>
          </ac:spMkLst>
        </pc:spChg>
        <pc:spChg chg="mod">
          <ac:chgData name="Stuart C Wilde MBE" userId="effe1fc91cccb1d5" providerId="LiveId" clId="{709292C3-1714-7A44-9ED0-D9853C0A6C01}" dt="2023-03-15T20:22:06.764" v="1086" actId="1582"/>
          <ac:spMkLst>
            <pc:docMk/>
            <pc:sldMk cId="1923896702" sldId="275"/>
            <ac:spMk id="34" creationId="{7FAAEC8E-C700-035C-484D-D33B6C105B02}"/>
          </ac:spMkLst>
        </pc:spChg>
        <pc:spChg chg="mod">
          <ac:chgData name="Stuart C Wilde MBE" userId="effe1fc91cccb1d5" providerId="LiveId" clId="{709292C3-1714-7A44-9ED0-D9853C0A6C01}" dt="2023-03-20T08:44:07.718" v="1114" actId="20577"/>
          <ac:spMkLst>
            <pc:docMk/>
            <pc:sldMk cId="1923896702" sldId="275"/>
            <ac:spMk id="55" creationId="{B41554F2-AFFC-23A6-D3AF-CF41A5AC15AA}"/>
          </ac:spMkLst>
        </pc:spChg>
        <pc:cxnChg chg="mod">
          <ac:chgData name="Stuart C Wilde MBE" userId="effe1fc91cccb1d5" providerId="LiveId" clId="{709292C3-1714-7A44-9ED0-D9853C0A6C01}" dt="2023-03-13T08:19:25.700" v="820" actId="1037"/>
          <ac:cxnSpMkLst>
            <pc:docMk/>
            <pc:sldMk cId="1923896702" sldId="275"/>
            <ac:cxnSpMk id="45" creationId="{E64788FD-8AD8-23B5-E7A9-1C90E6396DA0}"/>
          </ac:cxnSpMkLst>
        </pc:cxnChg>
      </pc:sldChg>
      <pc:sldChg chg="modSp mod">
        <pc:chgData name="Stuart C Wilde MBE" userId="effe1fc91cccb1d5" providerId="LiveId" clId="{709292C3-1714-7A44-9ED0-D9853C0A6C01}" dt="2023-03-15T20:22:34.897" v="1088" actId="1582"/>
        <pc:sldMkLst>
          <pc:docMk/>
          <pc:sldMk cId="4013975366" sldId="276"/>
        </pc:sldMkLst>
        <pc:spChg chg="mod">
          <ac:chgData name="Stuart C Wilde MBE" userId="effe1fc91cccb1d5" providerId="LiveId" clId="{709292C3-1714-7A44-9ED0-D9853C0A6C01}" dt="2023-03-15T20:22:34.897" v="1088" actId="1582"/>
          <ac:spMkLst>
            <pc:docMk/>
            <pc:sldMk cId="4013975366" sldId="276"/>
            <ac:spMk id="12" creationId="{D8B46059-9CAA-4CBB-06D4-67ED037FBDE4}"/>
          </ac:spMkLst>
        </pc:spChg>
        <pc:spChg chg="mod">
          <ac:chgData name="Stuart C Wilde MBE" userId="effe1fc91cccb1d5" providerId="LiveId" clId="{709292C3-1714-7A44-9ED0-D9853C0A6C01}" dt="2023-03-15T20:22:34.897" v="1088" actId="1582"/>
          <ac:spMkLst>
            <pc:docMk/>
            <pc:sldMk cId="4013975366" sldId="276"/>
            <ac:spMk id="19" creationId="{9241177F-24B1-20FA-077B-26606FBAAB72}"/>
          </ac:spMkLst>
        </pc:spChg>
        <pc:spChg chg="mod">
          <ac:chgData name="Stuart C Wilde MBE" userId="effe1fc91cccb1d5" providerId="LiveId" clId="{709292C3-1714-7A44-9ED0-D9853C0A6C01}" dt="2023-03-15T20:22:34.897" v="1088" actId="1582"/>
          <ac:spMkLst>
            <pc:docMk/>
            <pc:sldMk cId="4013975366" sldId="276"/>
            <ac:spMk id="21" creationId="{ECF05851-2BFB-2F6F-460D-A1BFF054FC13}"/>
          </ac:spMkLst>
        </pc:spChg>
        <pc:spChg chg="mod">
          <ac:chgData name="Stuart C Wilde MBE" userId="effe1fc91cccb1d5" providerId="LiveId" clId="{709292C3-1714-7A44-9ED0-D9853C0A6C01}" dt="2023-03-13T08:21:47.965" v="826" actId="20577"/>
          <ac:spMkLst>
            <pc:docMk/>
            <pc:sldMk cId="4013975366" sldId="276"/>
            <ac:spMk id="24" creationId="{99FED954-84E8-82B0-DB3E-E685F436C76B}"/>
          </ac:spMkLst>
        </pc:spChg>
      </pc:sldChg>
      <pc:sldChg chg="addSp delSp modSp mod">
        <pc:chgData name="Stuart C Wilde MBE" userId="effe1fc91cccb1d5" providerId="LiveId" clId="{709292C3-1714-7A44-9ED0-D9853C0A6C01}" dt="2023-03-09T15:15:22.040" v="780" actId="20577"/>
        <pc:sldMkLst>
          <pc:docMk/>
          <pc:sldMk cId="3872337077" sldId="282"/>
        </pc:sldMkLst>
        <pc:spChg chg="mod">
          <ac:chgData name="Stuart C Wilde MBE" userId="effe1fc91cccb1d5" providerId="LiveId" clId="{709292C3-1714-7A44-9ED0-D9853C0A6C01}" dt="2023-03-06T09:00:38.217" v="535" actId="20577"/>
          <ac:spMkLst>
            <pc:docMk/>
            <pc:sldMk cId="3872337077" sldId="282"/>
            <ac:spMk id="2" creationId="{AD5F2398-BC58-C157-2528-0CC5C30843B7}"/>
          </ac:spMkLst>
        </pc:spChg>
        <pc:spChg chg="mod">
          <ac:chgData name="Stuart C Wilde MBE" userId="effe1fc91cccb1d5" providerId="LiveId" clId="{709292C3-1714-7A44-9ED0-D9853C0A6C01}" dt="2023-03-09T15:15:22.040" v="780" actId="20577"/>
          <ac:spMkLst>
            <pc:docMk/>
            <pc:sldMk cId="3872337077" sldId="282"/>
            <ac:spMk id="36" creationId="{B0D5B488-6AAF-E985-B144-753EA7ACA53F}"/>
          </ac:spMkLst>
        </pc:spChg>
        <pc:picChg chg="add del mod">
          <ac:chgData name="Stuart C Wilde MBE" userId="effe1fc91cccb1d5" providerId="LiveId" clId="{709292C3-1714-7A44-9ED0-D9853C0A6C01}" dt="2023-03-05T21:31:57.747" v="512" actId="478"/>
          <ac:picMkLst>
            <pc:docMk/>
            <pc:sldMk cId="3872337077" sldId="282"/>
            <ac:picMk id="17" creationId="{C52F847C-3721-10CD-6E93-ECE258889912}"/>
          </ac:picMkLst>
        </pc:picChg>
        <pc:picChg chg="add mod">
          <ac:chgData name="Stuart C Wilde MBE" userId="effe1fc91cccb1d5" providerId="LiveId" clId="{709292C3-1714-7A44-9ED0-D9853C0A6C01}" dt="2023-03-05T21:32:06.702" v="529" actId="1038"/>
          <ac:picMkLst>
            <pc:docMk/>
            <pc:sldMk cId="3872337077" sldId="282"/>
            <ac:picMk id="18" creationId="{B6DC13F9-9B7F-37CF-2CBA-9AD88BDE05C8}"/>
          </ac:picMkLst>
        </pc:picChg>
        <pc:picChg chg="del">
          <ac:chgData name="Stuart C Wilde MBE" userId="effe1fc91cccb1d5" providerId="LiveId" clId="{709292C3-1714-7A44-9ED0-D9853C0A6C01}" dt="2023-02-14T10:00:44.800" v="150" actId="478"/>
          <ac:picMkLst>
            <pc:docMk/>
            <pc:sldMk cId="3872337077" sldId="282"/>
            <ac:picMk id="18" creationId="{D372A985-C8C0-D8BA-51F5-B8C856EA44A2}"/>
          </ac:picMkLst>
        </pc:picChg>
        <pc:cxnChg chg="add mod">
          <ac:chgData name="Stuart C Wilde MBE" userId="effe1fc91cccb1d5" providerId="LiveId" clId="{709292C3-1714-7A44-9ED0-D9853C0A6C01}" dt="2023-03-06T09:44:19.930" v="757" actId="1038"/>
          <ac:cxnSpMkLst>
            <pc:docMk/>
            <pc:sldMk cId="3872337077" sldId="282"/>
            <ac:cxnSpMk id="17" creationId="{CCBB4153-55CC-D8E2-5061-0769E00AF1FD}"/>
          </ac:cxnSpMkLst>
        </pc:cxnChg>
        <pc:cxnChg chg="mod">
          <ac:chgData name="Stuart C Wilde MBE" userId="effe1fc91cccb1d5" providerId="LiveId" clId="{709292C3-1714-7A44-9ED0-D9853C0A6C01}" dt="2023-03-06T09:44:31.065" v="758" actId="208"/>
          <ac:cxnSpMkLst>
            <pc:docMk/>
            <pc:sldMk cId="3872337077" sldId="282"/>
            <ac:cxnSpMk id="29" creationId="{2CB9614B-91A9-B9DC-F50A-706BC625E0D0}"/>
          </ac:cxnSpMkLst>
        </pc:cxnChg>
      </pc:sldChg>
      <pc:sldChg chg="modSp mod">
        <pc:chgData name="Stuart C Wilde MBE" userId="effe1fc91cccb1d5" providerId="LiveId" clId="{709292C3-1714-7A44-9ED0-D9853C0A6C01}" dt="2023-03-06T09:00:48.455" v="539" actId="20577"/>
        <pc:sldMkLst>
          <pc:docMk/>
          <pc:sldMk cId="2521993555" sldId="291"/>
        </pc:sldMkLst>
        <pc:spChg chg="mod">
          <ac:chgData name="Stuart C Wilde MBE" userId="effe1fc91cccb1d5" providerId="LiveId" clId="{709292C3-1714-7A44-9ED0-D9853C0A6C01}" dt="2023-03-06T09:00:48.455" v="539" actId="20577"/>
          <ac:spMkLst>
            <pc:docMk/>
            <pc:sldMk cId="2521993555" sldId="291"/>
            <ac:spMk id="2" creationId="{0F7DA49C-DD10-E0C4-9A03-C3A5B28BA9B0}"/>
          </ac:spMkLst>
        </pc:spChg>
      </pc:sldChg>
      <pc:sldChg chg="modSp mod">
        <pc:chgData name="Stuart C Wilde MBE" userId="effe1fc91cccb1d5" providerId="LiveId" clId="{709292C3-1714-7A44-9ED0-D9853C0A6C01}" dt="2023-03-06T09:00:52.890" v="542" actId="20577"/>
        <pc:sldMkLst>
          <pc:docMk/>
          <pc:sldMk cId="3108548141" sldId="292"/>
        </pc:sldMkLst>
        <pc:spChg chg="mod">
          <ac:chgData name="Stuart C Wilde MBE" userId="effe1fc91cccb1d5" providerId="LiveId" clId="{709292C3-1714-7A44-9ED0-D9853C0A6C01}" dt="2023-03-06T09:00:52.890" v="542" actId="20577"/>
          <ac:spMkLst>
            <pc:docMk/>
            <pc:sldMk cId="3108548141" sldId="292"/>
            <ac:spMk id="2" creationId="{0F7DA49C-DD10-E0C4-9A03-C3A5B28BA9B0}"/>
          </ac:spMkLst>
        </pc:spChg>
      </pc:sldChg>
      <pc:sldChg chg="modSp del mod">
        <pc:chgData name="Stuart C Wilde MBE" userId="effe1fc91cccb1d5" providerId="LiveId" clId="{709292C3-1714-7A44-9ED0-D9853C0A6C01}" dt="2023-03-06T09:01:30.910" v="545" actId="2696"/>
        <pc:sldMkLst>
          <pc:docMk/>
          <pc:sldMk cId="3973677040" sldId="293"/>
        </pc:sldMkLst>
        <pc:spChg chg="mod">
          <ac:chgData name="Stuart C Wilde MBE" userId="effe1fc91cccb1d5" providerId="LiveId" clId="{709292C3-1714-7A44-9ED0-D9853C0A6C01}" dt="2023-03-06T09:00:58.033" v="544" actId="20577"/>
          <ac:spMkLst>
            <pc:docMk/>
            <pc:sldMk cId="3973677040" sldId="293"/>
            <ac:spMk id="2" creationId="{0F7DA49C-DD10-E0C4-9A03-C3A5B28BA9B0}"/>
          </ac:spMkLst>
        </pc:spChg>
      </pc:sldChg>
      <pc:sldChg chg="addSp delSp modSp mod">
        <pc:chgData name="Stuart C Wilde MBE" userId="effe1fc91cccb1d5" providerId="LiveId" clId="{709292C3-1714-7A44-9ED0-D9853C0A6C01}" dt="2023-03-15T08:47:32.424" v="998" actId="1038"/>
        <pc:sldMkLst>
          <pc:docMk/>
          <pc:sldMk cId="2822794169" sldId="300"/>
        </pc:sldMkLst>
        <pc:spChg chg="add del mod">
          <ac:chgData name="Stuart C Wilde MBE" userId="effe1fc91cccb1d5" providerId="LiveId" clId="{709292C3-1714-7A44-9ED0-D9853C0A6C01}" dt="2023-03-14T16:04:31.975" v="929" actId="478"/>
          <ac:spMkLst>
            <pc:docMk/>
            <pc:sldMk cId="2822794169" sldId="300"/>
            <ac:spMk id="2" creationId="{20E94728-44BB-8C39-1014-1E5A74766143}"/>
          </ac:spMkLst>
        </pc:spChg>
        <pc:spChg chg="mod">
          <ac:chgData name="Stuart C Wilde MBE" userId="effe1fc91cccb1d5" providerId="LiveId" clId="{709292C3-1714-7A44-9ED0-D9853C0A6C01}" dt="2023-03-15T08:45:55.754" v="965" actId="1037"/>
          <ac:spMkLst>
            <pc:docMk/>
            <pc:sldMk cId="2822794169" sldId="300"/>
            <ac:spMk id="5" creationId="{025CEFB1-244B-283A-01D9-211AAAC3E1E5}"/>
          </ac:spMkLst>
        </pc:spChg>
        <pc:spChg chg="mod">
          <ac:chgData name="Stuart C Wilde MBE" userId="effe1fc91cccb1d5" providerId="LiveId" clId="{709292C3-1714-7A44-9ED0-D9853C0A6C01}" dt="2023-03-15T08:45:55.754" v="965" actId="1037"/>
          <ac:spMkLst>
            <pc:docMk/>
            <pc:sldMk cId="2822794169" sldId="300"/>
            <ac:spMk id="12" creationId="{64A35672-BACC-0F15-4CE5-77D7B3B39403}"/>
          </ac:spMkLst>
        </pc:spChg>
        <pc:spChg chg="mod">
          <ac:chgData name="Stuart C Wilde MBE" userId="effe1fc91cccb1d5" providerId="LiveId" clId="{709292C3-1714-7A44-9ED0-D9853C0A6C01}" dt="2023-03-15T08:45:55.754" v="965" actId="1037"/>
          <ac:spMkLst>
            <pc:docMk/>
            <pc:sldMk cId="2822794169" sldId="300"/>
            <ac:spMk id="16" creationId="{437BB74F-626E-B0F7-D8D6-8D069B1AA38A}"/>
          </ac:spMkLst>
        </pc:spChg>
        <pc:spChg chg="mod">
          <ac:chgData name="Stuart C Wilde MBE" userId="effe1fc91cccb1d5" providerId="LiveId" clId="{709292C3-1714-7A44-9ED0-D9853C0A6C01}" dt="2023-03-15T08:45:55.754" v="965" actId="1037"/>
          <ac:spMkLst>
            <pc:docMk/>
            <pc:sldMk cId="2822794169" sldId="300"/>
            <ac:spMk id="19" creationId="{F4963259-B78A-A8A5-21A9-6B2D52712AEC}"/>
          </ac:spMkLst>
        </pc:spChg>
        <pc:spChg chg="mod">
          <ac:chgData name="Stuart C Wilde MBE" userId="effe1fc91cccb1d5" providerId="LiveId" clId="{709292C3-1714-7A44-9ED0-D9853C0A6C01}" dt="2023-03-15T08:45:55.754" v="965" actId="1037"/>
          <ac:spMkLst>
            <pc:docMk/>
            <pc:sldMk cId="2822794169" sldId="300"/>
            <ac:spMk id="21" creationId="{A6234B48-2110-E38A-5F17-6C17CBDD2605}"/>
          </ac:spMkLst>
        </pc:spChg>
        <pc:spChg chg="mod">
          <ac:chgData name="Stuart C Wilde MBE" userId="effe1fc91cccb1d5" providerId="LiveId" clId="{709292C3-1714-7A44-9ED0-D9853C0A6C01}" dt="2023-03-15T08:45:55.754" v="965" actId="1037"/>
          <ac:spMkLst>
            <pc:docMk/>
            <pc:sldMk cId="2822794169" sldId="300"/>
            <ac:spMk id="43" creationId="{025528FC-A977-FEB2-D3D8-F526D0611D4C}"/>
          </ac:spMkLst>
        </pc:spChg>
        <pc:spChg chg="mod">
          <ac:chgData name="Stuart C Wilde MBE" userId="effe1fc91cccb1d5" providerId="LiveId" clId="{709292C3-1714-7A44-9ED0-D9853C0A6C01}" dt="2023-03-15T08:45:55.754" v="965" actId="1037"/>
          <ac:spMkLst>
            <pc:docMk/>
            <pc:sldMk cId="2822794169" sldId="300"/>
            <ac:spMk id="44" creationId="{5DA310C6-D74B-70CC-291F-A4D1EE61923D}"/>
          </ac:spMkLst>
        </pc:spChg>
        <pc:spChg chg="mod">
          <ac:chgData name="Stuart C Wilde MBE" userId="effe1fc91cccb1d5" providerId="LiveId" clId="{709292C3-1714-7A44-9ED0-D9853C0A6C01}" dt="2023-03-15T08:45:55.754" v="965" actId="1037"/>
          <ac:spMkLst>
            <pc:docMk/>
            <pc:sldMk cId="2822794169" sldId="300"/>
            <ac:spMk id="45" creationId="{A130FFBD-4536-DCAA-21B2-52EAAA84E66C}"/>
          </ac:spMkLst>
        </pc:spChg>
        <pc:spChg chg="mod">
          <ac:chgData name="Stuart C Wilde MBE" userId="effe1fc91cccb1d5" providerId="LiveId" clId="{709292C3-1714-7A44-9ED0-D9853C0A6C01}" dt="2023-03-15T08:45:55.754" v="965" actId="1037"/>
          <ac:spMkLst>
            <pc:docMk/>
            <pc:sldMk cId="2822794169" sldId="300"/>
            <ac:spMk id="46" creationId="{3AD27F30-27D1-139A-0B9C-F326064EB419}"/>
          </ac:spMkLst>
        </pc:spChg>
        <pc:spChg chg="mod">
          <ac:chgData name="Stuart C Wilde MBE" userId="effe1fc91cccb1d5" providerId="LiveId" clId="{709292C3-1714-7A44-9ED0-D9853C0A6C01}" dt="2023-03-15T08:45:55.754" v="965" actId="1037"/>
          <ac:spMkLst>
            <pc:docMk/>
            <pc:sldMk cId="2822794169" sldId="300"/>
            <ac:spMk id="47" creationId="{A252CC53-49D0-5E59-7B5D-CC29DE4C3F01}"/>
          </ac:spMkLst>
        </pc:spChg>
        <pc:spChg chg="mod">
          <ac:chgData name="Stuart C Wilde MBE" userId="effe1fc91cccb1d5" providerId="LiveId" clId="{709292C3-1714-7A44-9ED0-D9853C0A6C01}" dt="2023-03-15T08:45:55.754" v="965" actId="1037"/>
          <ac:spMkLst>
            <pc:docMk/>
            <pc:sldMk cId="2822794169" sldId="300"/>
            <ac:spMk id="48" creationId="{DBAD0256-0129-F0F7-29D5-B1B0179448A0}"/>
          </ac:spMkLst>
        </pc:spChg>
        <pc:spChg chg="mod">
          <ac:chgData name="Stuart C Wilde MBE" userId="effe1fc91cccb1d5" providerId="LiveId" clId="{709292C3-1714-7A44-9ED0-D9853C0A6C01}" dt="2023-03-15T08:45:55.754" v="965" actId="1037"/>
          <ac:spMkLst>
            <pc:docMk/>
            <pc:sldMk cId="2822794169" sldId="300"/>
            <ac:spMk id="49" creationId="{6D2B5D11-5561-B646-FA3D-5800781F13F7}"/>
          </ac:spMkLst>
        </pc:spChg>
        <pc:spChg chg="mod">
          <ac:chgData name="Stuart C Wilde MBE" userId="effe1fc91cccb1d5" providerId="LiveId" clId="{709292C3-1714-7A44-9ED0-D9853C0A6C01}" dt="2023-03-15T08:47:32.424" v="998" actId="1038"/>
          <ac:spMkLst>
            <pc:docMk/>
            <pc:sldMk cId="2822794169" sldId="300"/>
            <ac:spMk id="50" creationId="{55B5E25F-8F7D-613B-2706-A0094A6937B9}"/>
          </ac:spMkLst>
        </pc:spChg>
        <pc:spChg chg="mod">
          <ac:chgData name="Stuart C Wilde MBE" userId="effe1fc91cccb1d5" providerId="LiveId" clId="{709292C3-1714-7A44-9ED0-D9853C0A6C01}" dt="2023-03-15T08:45:55.754" v="965" actId="1037"/>
          <ac:spMkLst>
            <pc:docMk/>
            <pc:sldMk cId="2822794169" sldId="300"/>
            <ac:spMk id="51" creationId="{E91734AB-D52F-6FE9-4544-BE4E3820B624}"/>
          </ac:spMkLst>
        </pc:spChg>
        <pc:spChg chg="mod">
          <ac:chgData name="Stuart C Wilde MBE" userId="effe1fc91cccb1d5" providerId="LiveId" clId="{709292C3-1714-7A44-9ED0-D9853C0A6C01}" dt="2023-03-15T08:45:55.754" v="965" actId="1037"/>
          <ac:spMkLst>
            <pc:docMk/>
            <pc:sldMk cId="2822794169" sldId="300"/>
            <ac:spMk id="52" creationId="{DA0B4692-BF97-4AB7-134E-47C6C1B8B0D7}"/>
          </ac:spMkLst>
        </pc:spChg>
        <pc:spChg chg="mod">
          <ac:chgData name="Stuart C Wilde MBE" userId="effe1fc91cccb1d5" providerId="LiveId" clId="{709292C3-1714-7A44-9ED0-D9853C0A6C01}" dt="2023-03-15T08:45:55.754" v="965" actId="1037"/>
          <ac:spMkLst>
            <pc:docMk/>
            <pc:sldMk cId="2822794169" sldId="300"/>
            <ac:spMk id="53" creationId="{3D219AD9-B150-460E-90EF-79996F3586E0}"/>
          </ac:spMkLst>
        </pc:spChg>
        <pc:spChg chg="mod">
          <ac:chgData name="Stuart C Wilde MBE" userId="effe1fc91cccb1d5" providerId="LiveId" clId="{709292C3-1714-7A44-9ED0-D9853C0A6C01}" dt="2023-03-15T08:45:55.754" v="965" actId="1037"/>
          <ac:spMkLst>
            <pc:docMk/>
            <pc:sldMk cId="2822794169" sldId="300"/>
            <ac:spMk id="54" creationId="{77503CF2-EE0A-4199-3CCB-2540CB34816E}"/>
          </ac:spMkLst>
        </pc:spChg>
        <pc:spChg chg="mod">
          <ac:chgData name="Stuart C Wilde MBE" userId="effe1fc91cccb1d5" providerId="LiveId" clId="{709292C3-1714-7A44-9ED0-D9853C0A6C01}" dt="2023-03-15T08:45:55.754" v="965" actId="1037"/>
          <ac:spMkLst>
            <pc:docMk/>
            <pc:sldMk cId="2822794169" sldId="300"/>
            <ac:spMk id="55" creationId="{18AE5426-616B-BF24-007E-038E765A969E}"/>
          </ac:spMkLst>
        </pc:spChg>
        <pc:spChg chg="mod">
          <ac:chgData name="Stuart C Wilde MBE" userId="effe1fc91cccb1d5" providerId="LiveId" clId="{709292C3-1714-7A44-9ED0-D9853C0A6C01}" dt="2023-03-15T08:45:55.754" v="965" actId="1037"/>
          <ac:spMkLst>
            <pc:docMk/>
            <pc:sldMk cId="2822794169" sldId="300"/>
            <ac:spMk id="56" creationId="{4B288270-322E-CFF2-7E85-714F86D601F6}"/>
          </ac:spMkLst>
        </pc:spChg>
        <pc:spChg chg="mod">
          <ac:chgData name="Stuart C Wilde MBE" userId="effe1fc91cccb1d5" providerId="LiveId" clId="{709292C3-1714-7A44-9ED0-D9853C0A6C01}" dt="2023-03-15T08:46:24.623" v="975" actId="14100"/>
          <ac:spMkLst>
            <pc:docMk/>
            <pc:sldMk cId="2822794169" sldId="300"/>
            <ac:spMk id="60" creationId="{A04B9660-058B-84CC-AFF5-D38C693AF096}"/>
          </ac:spMkLst>
        </pc:spChg>
        <pc:spChg chg="mod">
          <ac:chgData name="Stuart C Wilde MBE" userId="effe1fc91cccb1d5" providerId="LiveId" clId="{709292C3-1714-7A44-9ED0-D9853C0A6C01}" dt="2023-03-15T08:46:24.623" v="975" actId="14100"/>
          <ac:spMkLst>
            <pc:docMk/>
            <pc:sldMk cId="2822794169" sldId="300"/>
            <ac:spMk id="61" creationId="{901686D2-0C2C-6A5C-748B-260AF8ECCE43}"/>
          </ac:spMkLst>
        </pc:spChg>
        <pc:spChg chg="mod">
          <ac:chgData name="Stuart C Wilde MBE" userId="effe1fc91cccb1d5" providerId="LiveId" clId="{709292C3-1714-7A44-9ED0-D9853C0A6C01}" dt="2023-03-15T08:46:24.623" v="975" actId="14100"/>
          <ac:spMkLst>
            <pc:docMk/>
            <pc:sldMk cId="2822794169" sldId="300"/>
            <ac:spMk id="62" creationId="{C24CBCB0-6470-0B9C-E301-313443DB5837}"/>
          </ac:spMkLst>
        </pc:spChg>
        <pc:spChg chg="mod">
          <ac:chgData name="Stuart C Wilde MBE" userId="effe1fc91cccb1d5" providerId="LiveId" clId="{709292C3-1714-7A44-9ED0-D9853C0A6C01}" dt="2023-03-15T08:45:55.754" v="965" actId="1037"/>
          <ac:spMkLst>
            <pc:docMk/>
            <pc:sldMk cId="2822794169" sldId="300"/>
            <ac:spMk id="65" creationId="{2298FE01-05FD-8235-AEFF-0B1D81B6FCAA}"/>
          </ac:spMkLst>
        </pc:spChg>
        <pc:spChg chg="mod">
          <ac:chgData name="Stuart C Wilde MBE" userId="effe1fc91cccb1d5" providerId="LiveId" clId="{709292C3-1714-7A44-9ED0-D9853C0A6C01}" dt="2023-03-15T08:45:55.754" v="965" actId="1037"/>
          <ac:spMkLst>
            <pc:docMk/>
            <pc:sldMk cId="2822794169" sldId="300"/>
            <ac:spMk id="66" creationId="{A59ED395-25A8-0688-A6A8-3DCA3FC8531A}"/>
          </ac:spMkLst>
        </pc:spChg>
        <pc:spChg chg="mod">
          <ac:chgData name="Stuart C Wilde MBE" userId="effe1fc91cccb1d5" providerId="LiveId" clId="{709292C3-1714-7A44-9ED0-D9853C0A6C01}" dt="2023-03-15T08:45:55.754" v="965" actId="1037"/>
          <ac:spMkLst>
            <pc:docMk/>
            <pc:sldMk cId="2822794169" sldId="300"/>
            <ac:spMk id="67" creationId="{BA717EC9-D310-3A92-22DF-D0F5FE7145DD}"/>
          </ac:spMkLst>
        </pc:spChg>
        <pc:spChg chg="mod">
          <ac:chgData name="Stuart C Wilde MBE" userId="effe1fc91cccb1d5" providerId="LiveId" clId="{709292C3-1714-7A44-9ED0-D9853C0A6C01}" dt="2023-03-15T08:45:55.754" v="965" actId="1037"/>
          <ac:spMkLst>
            <pc:docMk/>
            <pc:sldMk cId="2822794169" sldId="300"/>
            <ac:spMk id="69" creationId="{DB965F0A-1495-33F9-2C2C-D36C2A06873F}"/>
          </ac:spMkLst>
        </pc:spChg>
        <pc:spChg chg="mod">
          <ac:chgData name="Stuart C Wilde MBE" userId="effe1fc91cccb1d5" providerId="LiveId" clId="{709292C3-1714-7A44-9ED0-D9853C0A6C01}" dt="2023-03-15T08:45:55.754" v="965" actId="1037"/>
          <ac:spMkLst>
            <pc:docMk/>
            <pc:sldMk cId="2822794169" sldId="300"/>
            <ac:spMk id="70" creationId="{6723EB42-8E3B-FEA0-8BAD-8395632733A1}"/>
          </ac:spMkLst>
        </pc:spChg>
        <pc:spChg chg="mod">
          <ac:chgData name="Stuart C Wilde MBE" userId="effe1fc91cccb1d5" providerId="LiveId" clId="{709292C3-1714-7A44-9ED0-D9853C0A6C01}" dt="2023-03-15T08:45:55.754" v="965" actId="1037"/>
          <ac:spMkLst>
            <pc:docMk/>
            <pc:sldMk cId="2822794169" sldId="300"/>
            <ac:spMk id="71" creationId="{C9207306-FBB9-6051-45CE-9E7D75752178}"/>
          </ac:spMkLst>
        </pc:spChg>
        <pc:spChg chg="mod">
          <ac:chgData name="Stuart C Wilde MBE" userId="effe1fc91cccb1d5" providerId="LiveId" clId="{709292C3-1714-7A44-9ED0-D9853C0A6C01}" dt="2023-03-15T08:45:55.754" v="965" actId="1037"/>
          <ac:spMkLst>
            <pc:docMk/>
            <pc:sldMk cId="2822794169" sldId="300"/>
            <ac:spMk id="72" creationId="{54B384E9-5A8F-B8F7-54E6-D3C408E1165B}"/>
          </ac:spMkLst>
        </pc:spChg>
        <pc:spChg chg="mod">
          <ac:chgData name="Stuart C Wilde MBE" userId="effe1fc91cccb1d5" providerId="LiveId" clId="{709292C3-1714-7A44-9ED0-D9853C0A6C01}" dt="2023-03-15T08:45:55.754" v="965" actId="1037"/>
          <ac:spMkLst>
            <pc:docMk/>
            <pc:sldMk cId="2822794169" sldId="300"/>
            <ac:spMk id="77" creationId="{80193964-E276-4EF7-6CDC-C50067C3AA2B}"/>
          </ac:spMkLst>
        </pc:spChg>
        <pc:cxnChg chg="mod">
          <ac:chgData name="Stuart C Wilde MBE" userId="effe1fc91cccb1d5" providerId="LiveId" clId="{709292C3-1714-7A44-9ED0-D9853C0A6C01}" dt="2023-03-15T08:45:55.754" v="965" actId="1037"/>
          <ac:cxnSpMkLst>
            <pc:docMk/>
            <pc:sldMk cId="2822794169" sldId="300"/>
            <ac:cxnSpMk id="64" creationId="{4EFC777C-5A92-D480-D002-760412356497}"/>
          </ac:cxnSpMkLst>
        </pc:cxnChg>
        <pc:cxnChg chg="mod">
          <ac:chgData name="Stuart C Wilde MBE" userId="effe1fc91cccb1d5" providerId="LiveId" clId="{709292C3-1714-7A44-9ED0-D9853C0A6C01}" dt="2023-03-15T08:45:55.754" v="965" actId="1037"/>
          <ac:cxnSpMkLst>
            <pc:docMk/>
            <pc:sldMk cId="2822794169" sldId="300"/>
            <ac:cxnSpMk id="68" creationId="{44EFAF2D-2161-89F1-6E53-3A720A10DCAE}"/>
          </ac:cxnSpMkLst>
        </pc:cxnChg>
      </pc:sldChg>
      <pc:sldChg chg="addSp delSp modSp add mod">
        <pc:chgData name="Stuart C Wilde MBE" userId="effe1fc91cccb1d5" providerId="LiveId" clId="{709292C3-1714-7A44-9ED0-D9853C0A6C01}" dt="2023-03-20T08:53:54.197" v="1132" actId="20577"/>
        <pc:sldMkLst>
          <pc:docMk/>
          <pc:sldMk cId="3734431069" sldId="301"/>
        </pc:sldMkLst>
        <pc:spChg chg="add mod">
          <ac:chgData name="Stuart C Wilde MBE" userId="effe1fc91cccb1d5" providerId="LiveId" clId="{709292C3-1714-7A44-9ED0-D9853C0A6C01}" dt="2023-03-20T08:53:44.881" v="1128" actId="20577"/>
          <ac:spMkLst>
            <pc:docMk/>
            <pc:sldMk cId="3734431069" sldId="301"/>
            <ac:spMk id="2" creationId="{A28C8398-0CB6-FAB8-F7C8-5088C806E212}"/>
          </ac:spMkLst>
        </pc:spChg>
        <pc:spChg chg="add mod">
          <ac:chgData name="Stuart C Wilde MBE" userId="effe1fc91cccb1d5" providerId="LiveId" clId="{709292C3-1714-7A44-9ED0-D9853C0A6C01}" dt="2023-03-13T08:37:08.989" v="832" actId="207"/>
          <ac:spMkLst>
            <pc:docMk/>
            <pc:sldMk cId="3734431069" sldId="301"/>
            <ac:spMk id="3" creationId="{367826DD-60E0-30E3-F07C-501AFE7BF470}"/>
          </ac:spMkLst>
        </pc:spChg>
        <pc:spChg chg="del">
          <ac:chgData name="Stuart C Wilde MBE" userId="effe1fc91cccb1d5" providerId="LiveId" clId="{709292C3-1714-7A44-9ED0-D9853C0A6C01}" dt="2023-03-02T08:28:57.039" v="184" actId="478"/>
          <ac:spMkLst>
            <pc:docMk/>
            <pc:sldMk cId="3734431069" sldId="301"/>
            <ac:spMk id="5" creationId="{025CEFB1-244B-283A-01D9-211AAAC3E1E5}"/>
          </ac:spMkLst>
        </pc:spChg>
        <pc:spChg chg="add mod">
          <ac:chgData name="Stuart C Wilde MBE" userId="effe1fc91cccb1d5" providerId="LiveId" clId="{709292C3-1714-7A44-9ED0-D9853C0A6C01}" dt="2023-03-13T08:36:57.051" v="830" actId="207"/>
          <ac:spMkLst>
            <pc:docMk/>
            <pc:sldMk cId="3734431069" sldId="301"/>
            <ac:spMk id="5" creationId="{5C13445B-EF6E-53CA-B44F-5F4D862094EA}"/>
          </ac:spMkLst>
        </pc:spChg>
        <pc:spChg chg="add mod">
          <ac:chgData name="Stuart C Wilde MBE" userId="effe1fc91cccb1d5" providerId="LiveId" clId="{709292C3-1714-7A44-9ED0-D9853C0A6C01}" dt="2023-03-20T08:53:34.399" v="1126" actId="20577"/>
          <ac:spMkLst>
            <pc:docMk/>
            <pc:sldMk cId="3734431069" sldId="301"/>
            <ac:spMk id="6" creationId="{00E0A3A0-1321-EEB9-9EA5-77718FAC03C2}"/>
          </ac:spMkLst>
        </pc:spChg>
        <pc:spChg chg="add mod">
          <ac:chgData name="Stuart C Wilde MBE" userId="effe1fc91cccb1d5" providerId="LiveId" clId="{709292C3-1714-7A44-9ED0-D9853C0A6C01}" dt="2023-03-13T08:36:39.266" v="827" actId="207"/>
          <ac:spMkLst>
            <pc:docMk/>
            <pc:sldMk cId="3734431069" sldId="301"/>
            <ac:spMk id="7" creationId="{D589773A-B709-0483-A953-9A103F76332F}"/>
          </ac:spMkLst>
        </pc:spChg>
        <pc:spChg chg="del">
          <ac:chgData name="Stuart C Wilde MBE" userId="effe1fc91cccb1d5" providerId="LiveId" clId="{709292C3-1714-7A44-9ED0-D9853C0A6C01}" dt="2023-03-02T08:28:57.039" v="184" actId="478"/>
          <ac:spMkLst>
            <pc:docMk/>
            <pc:sldMk cId="3734431069" sldId="301"/>
            <ac:spMk id="12" creationId="{64A35672-BACC-0F15-4CE5-77D7B3B39403}"/>
          </ac:spMkLst>
        </pc:spChg>
        <pc:spChg chg="add mod">
          <ac:chgData name="Stuart C Wilde MBE" userId="effe1fc91cccb1d5" providerId="LiveId" clId="{709292C3-1714-7A44-9ED0-D9853C0A6C01}" dt="2023-03-02T08:29:34.529" v="207" actId="1035"/>
          <ac:spMkLst>
            <pc:docMk/>
            <pc:sldMk cId="3734431069" sldId="301"/>
            <ac:spMk id="13" creationId="{844DBD86-5461-E932-2BE3-3986188A22F2}"/>
          </ac:spMkLst>
        </pc:spChg>
        <pc:spChg chg="add mod">
          <ac:chgData name="Stuart C Wilde MBE" userId="effe1fc91cccb1d5" providerId="LiveId" clId="{709292C3-1714-7A44-9ED0-D9853C0A6C01}" dt="2023-03-02T08:29:34.529" v="207" actId="1035"/>
          <ac:spMkLst>
            <pc:docMk/>
            <pc:sldMk cId="3734431069" sldId="301"/>
            <ac:spMk id="15" creationId="{117D2D87-EB46-C51B-D9AF-D33C1045657E}"/>
          </ac:spMkLst>
        </pc:spChg>
        <pc:spChg chg="del">
          <ac:chgData name="Stuart C Wilde MBE" userId="effe1fc91cccb1d5" providerId="LiveId" clId="{709292C3-1714-7A44-9ED0-D9853C0A6C01}" dt="2023-03-02T08:28:57.039" v="184" actId="478"/>
          <ac:spMkLst>
            <pc:docMk/>
            <pc:sldMk cId="3734431069" sldId="301"/>
            <ac:spMk id="16" creationId="{437BB74F-626E-B0F7-D8D6-8D069B1AA38A}"/>
          </ac:spMkLst>
        </pc:spChg>
        <pc:spChg chg="add mod">
          <ac:chgData name="Stuart C Wilde MBE" userId="effe1fc91cccb1d5" providerId="LiveId" clId="{709292C3-1714-7A44-9ED0-D9853C0A6C01}" dt="2023-03-02T08:29:34.529" v="207" actId="1035"/>
          <ac:spMkLst>
            <pc:docMk/>
            <pc:sldMk cId="3734431069" sldId="301"/>
            <ac:spMk id="17" creationId="{758504BB-E8C3-33CE-D105-C3DBC2F12E7D}"/>
          </ac:spMkLst>
        </pc:spChg>
        <pc:spChg chg="del">
          <ac:chgData name="Stuart C Wilde MBE" userId="effe1fc91cccb1d5" providerId="LiveId" clId="{709292C3-1714-7A44-9ED0-D9853C0A6C01}" dt="2023-03-02T08:28:57.039" v="184" actId="478"/>
          <ac:spMkLst>
            <pc:docMk/>
            <pc:sldMk cId="3734431069" sldId="301"/>
            <ac:spMk id="19" creationId="{F4963259-B78A-A8A5-21A9-6B2D52712AEC}"/>
          </ac:spMkLst>
        </pc:spChg>
        <pc:spChg chg="add mod">
          <ac:chgData name="Stuart C Wilde MBE" userId="effe1fc91cccb1d5" providerId="LiveId" clId="{709292C3-1714-7A44-9ED0-D9853C0A6C01}" dt="2023-03-02T08:29:34.529" v="207" actId="1035"/>
          <ac:spMkLst>
            <pc:docMk/>
            <pc:sldMk cId="3734431069" sldId="301"/>
            <ac:spMk id="20" creationId="{C57896C8-6877-69F1-1038-830CD847D4C6}"/>
          </ac:spMkLst>
        </pc:spChg>
        <pc:spChg chg="del">
          <ac:chgData name="Stuart C Wilde MBE" userId="effe1fc91cccb1d5" providerId="LiveId" clId="{709292C3-1714-7A44-9ED0-D9853C0A6C01}" dt="2023-03-02T08:28:57.039" v="184" actId="478"/>
          <ac:spMkLst>
            <pc:docMk/>
            <pc:sldMk cId="3734431069" sldId="301"/>
            <ac:spMk id="21" creationId="{A6234B48-2110-E38A-5F17-6C17CBDD2605}"/>
          </ac:spMkLst>
        </pc:spChg>
        <pc:spChg chg="add mod">
          <ac:chgData name="Stuart C Wilde MBE" userId="effe1fc91cccb1d5" providerId="LiveId" clId="{709292C3-1714-7A44-9ED0-D9853C0A6C01}" dt="2023-03-02T08:29:34.529" v="207" actId="1035"/>
          <ac:spMkLst>
            <pc:docMk/>
            <pc:sldMk cId="3734431069" sldId="301"/>
            <ac:spMk id="22" creationId="{477D3B01-9713-F681-9549-4F569A5BF2AA}"/>
          </ac:spMkLst>
        </pc:spChg>
        <pc:spChg chg="add mod">
          <ac:chgData name="Stuart C Wilde MBE" userId="effe1fc91cccb1d5" providerId="LiveId" clId="{709292C3-1714-7A44-9ED0-D9853C0A6C01}" dt="2023-03-02T08:29:34.529" v="207" actId="1035"/>
          <ac:spMkLst>
            <pc:docMk/>
            <pc:sldMk cId="3734431069" sldId="301"/>
            <ac:spMk id="24" creationId="{24C63CFB-2C05-0136-D23F-AFC33D128FA4}"/>
          </ac:spMkLst>
        </pc:spChg>
        <pc:spChg chg="add mod">
          <ac:chgData name="Stuart C Wilde MBE" userId="effe1fc91cccb1d5" providerId="LiveId" clId="{709292C3-1714-7A44-9ED0-D9853C0A6C01}" dt="2023-03-02T08:29:34.529" v="207" actId="1035"/>
          <ac:spMkLst>
            <pc:docMk/>
            <pc:sldMk cId="3734431069" sldId="301"/>
            <ac:spMk id="26" creationId="{EB4868B6-FE7F-403A-FAEA-FE6B1ED8F3CD}"/>
          </ac:spMkLst>
        </pc:spChg>
        <pc:spChg chg="add mod">
          <ac:chgData name="Stuart C Wilde MBE" userId="effe1fc91cccb1d5" providerId="LiveId" clId="{709292C3-1714-7A44-9ED0-D9853C0A6C01}" dt="2023-03-02T08:29:34.529" v="207" actId="1035"/>
          <ac:spMkLst>
            <pc:docMk/>
            <pc:sldMk cId="3734431069" sldId="301"/>
            <ac:spMk id="27" creationId="{E24EB613-D945-087E-5F94-E8E3C180CBFE}"/>
          </ac:spMkLst>
        </pc:spChg>
        <pc:spChg chg="add mod">
          <ac:chgData name="Stuart C Wilde MBE" userId="effe1fc91cccb1d5" providerId="LiveId" clId="{709292C3-1714-7A44-9ED0-D9853C0A6C01}" dt="2023-03-02T08:29:34.529" v="207" actId="1035"/>
          <ac:spMkLst>
            <pc:docMk/>
            <pc:sldMk cId="3734431069" sldId="301"/>
            <ac:spMk id="28" creationId="{67EFC774-15C7-D3AD-575F-1BA4686CC982}"/>
          </ac:spMkLst>
        </pc:spChg>
        <pc:spChg chg="mod">
          <ac:chgData name="Stuart C Wilde MBE" userId="effe1fc91cccb1d5" providerId="LiveId" clId="{709292C3-1714-7A44-9ED0-D9853C0A6C01}" dt="2023-03-06T09:00:28.235" v="531" actId="20577"/>
          <ac:spMkLst>
            <pc:docMk/>
            <pc:sldMk cId="3734431069" sldId="301"/>
            <ac:spMk id="29" creationId="{C5A8C257-B6E4-D850-0685-E36894744DCB}"/>
          </ac:spMkLst>
        </pc:spChg>
        <pc:spChg chg="add mod">
          <ac:chgData name="Stuart C Wilde MBE" userId="effe1fc91cccb1d5" providerId="LiveId" clId="{709292C3-1714-7A44-9ED0-D9853C0A6C01}" dt="2023-03-02T08:29:34.529" v="207" actId="1035"/>
          <ac:spMkLst>
            <pc:docMk/>
            <pc:sldMk cId="3734431069" sldId="301"/>
            <ac:spMk id="31" creationId="{153C6345-20EA-78F5-5F8B-1FEAAD6B75D0}"/>
          </ac:spMkLst>
        </pc:spChg>
        <pc:spChg chg="add mod">
          <ac:chgData name="Stuart C Wilde MBE" userId="effe1fc91cccb1d5" providerId="LiveId" clId="{709292C3-1714-7A44-9ED0-D9853C0A6C01}" dt="2023-03-02T08:29:34.529" v="207" actId="1035"/>
          <ac:spMkLst>
            <pc:docMk/>
            <pc:sldMk cId="3734431069" sldId="301"/>
            <ac:spMk id="32" creationId="{2AC24513-DA41-F834-B45E-E5758C8CC7CB}"/>
          </ac:spMkLst>
        </pc:spChg>
        <pc:spChg chg="add mod">
          <ac:chgData name="Stuart C Wilde MBE" userId="effe1fc91cccb1d5" providerId="LiveId" clId="{709292C3-1714-7A44-9ED0-D9853C0A6C01}" dt="2023-03-13T08:36:57.051" v="830" actId="207"/>
          <ac:spMkLst>
            <pc:docMk/>
            <pc:sldMk cId="3734431069" sldId="301"/>
            <ac:spMk id="33" creationId="{37D0DED9-C1DC-494B-B5AB-A1B78712CB8C}"/>
          </ac:spMkLst>
        </pc:spChg>
        <pc:spChg chg="add mod">
          <ac:chgData name="Stuart C Wilde MBE" userId="effe1fc91cccb1d5" providerId="LiveId" clId="{709292C3-1714-7A44-9ED0-D9853C0A6C01}" dt="2023-03-02T08:29:34.529" v="207" actId="1035"/>
          <ac:spMkLst>
            <pc:docMk/>
            <pc:sldMk cId="3734431069" sldId="301"/>
            <ac:spMk id="35" creationId="{3B4BC7E1-CD00-1BA2-7AD2-DC11F0F41467}"/>
          </ac:spMkLst>
        </pc:spChg>
        <pc:spChg chg="add mod">
          <ac:chgData name="Stuart C Wilde MBE" userId="effe1fc91cccb1d5" providerId="LiveId" clId="{709292C3-1714-7A44-9ED0-D9853C0A6C01}" dt="2023-03-02T08:29:34.529" v="207" actId="1035"/>
          <ac:spMkLst>
            <pc:docMk/>
            <pc:sldMk cId="3734431069" sldId="301"/>
            <ac:spMk id="36" creationId="{5EE3E499-BB5A-2FEC-13C2-D573B73E81EA}"/>
          </ac:spMkLst>
        </pc:spChg>
        <pc:spChg chg="add mod">
          <ac:chgData name="Stuart C Wilde MBE" userId="effe1fc91cccb1d5" providerId="LiveId" clId="{709292C3-1714-7A44-9ED0-D9853C0A6C01}" dt="2023-03-02T08:29:34.529" v="207" actId="1035"/>
          <ac:spMkLst>
            <pc:docMk/>
            <pc:sldMk cId="3734431069" sldId="301"/>
            <ac:spMk id="37" creationId="{3DA02CA3-1500-B28A-47D8-3BF1AA3BD776}"/>
          </ac:spMkLst>
        </pc:spChg>
        <pc:spChg chg="add mod">
          <ac:chgData name="Stuart C Wilde MBE" userId="effe1fc91cccb1d5" providerId="LiveId" clId="{709292C3-1714-7A44-9ED0-D9853C0A6C01}" dt="2023-03-02T08:29:34.529" v="207" actId="1035"/>
          <ac:spMkLst>
            <pc:docMk/>
            <pc:sldMk cId="3734431069" sldId="301"/>
            <ac:spMk id="38" creationId="{98644C06-ECCD-98DB-77B8-699B430138F1}"/>
          </ac:spMkLst>
        </pc:spChg>
        <pc:spChg chg="add mod">
          <ac:chgData name="Stuart C Wilde MBE" userId="effe1fc91cccb1d5" providerId="LiveId" clId="{709292C3-1714-7A44-9ED0-D9853C0A6C01}" dt="2023-03-02T08:50:08.255" v="387" actId="20577"/>
          <ac:spMkLst>
            <pc:docMk/>
            <pc:sldMk cId="3734431069" sldId="301"/>
            <ac:spMk id="40" creationId="{A52E12C5-AB56-B09B-F6F6-6D214D91C5AF}"/>
          </ac:spMkLst>
        </pc:spChg>
        <pc:spChg chg="add mod">
          <ac:chgData name="Stuart C Wilde MBE" userId="effe1fc91cccb1d5" providerId="LiveId" clId="{709292C3-1714-7A44-9ED0-D9853C0A6C01}" dt="2023-03-20T08:53:09.625" v="1122" actId="20577"/>
          <ac:spMkLst>
            <pc:docMk/>
            <pc:sldMk cId="3734431069" sldId="301"/>
            <ac:spMk id="41" creationId="{B5B4B149-622F-BE6A-4E61-53A72E032566}"/>
          </ac:spMkLst>
        </pc:spChg>
        <pc:spChg chg="add mod">
          <ac:chgData name="Stuart C Wilde MBE" userId="effe1fc91cccb1d5" providerId="LiveId" clId="{709292C3-1714-7A44-9ED0-D9853C0A6C01}" dt="2023-03-20T08:53:22.822" v="1124" actId="20577"/>
          <ac:spMkLst>
            <pc:docMk/>
            <pc:sldMk cId="3734431069" sldId="301"/>
            <ac:spMk id="42" creationId="{940C0258-791A-8CF1-89D6-4C070427CA1A}"/>
          </ac:spMkLst>
        </pc:spChg>
        <pc:spChg chg="del">
          <ac:chgData name="Stuart C Wilde MBE" userId="effe1fc91cccb1d5" providerId="LiveId" clId="{709292C3-1714-7A44-9ED0-D9853C0A6C01}" dt="2023-03-02T08:28:57.039" v="184" actId="478"/>
          <ac:spMkLst>
            <pc:docMk/>
            <pc:sldMk cId="3734431069" sldId="301"/>
            <ac:spMk id="43" creationId="{025528FC-A977-FEB2-D3D8-F526D0611D4C}"/>
          </ac:spMkLst>
        </pc:spChg>
        <pc:spChg chg="del">
          <ac:chgData name="Stuart C Wilde MBE" userId="effe1fc91cccb1d5" providerId="LiveId" clId="{709292C3-1714-7A44-9ED0-D9853C0A6C01}" dt="2023-03-02T08:28:57.039" v="184" actId="478"/>
          <ac:spMkLst>
            <pc:docMk/>
            <pc:sldMk cId="3734431069" sldId="301"/>
            <ac:spMk id="44" creationId="{5DA310C6-D74B-70CC-291F-A4D1EE61923D}"/>
          </ac:spMkLst>
        </pc:spChg>
        <pc:spChg chg="del">
          <ac:chgData name="Stuart C Wilde MBE" userId="effe1fc91cccb1d5" providerId="LiveId" clId="{709292C3-1714-7A44-9ED0-D9853C0A6C01}" dt="2023-03-02T08:28:57.039" v="184" actId="478"/>
          <ac:spMkLst>
            <pc:docMk/>
            <pc:sldMk cId="3734431069" sldId="301"/>
            <ac:spMk id="45" creationId="{A130FFBD-4536-DCAA-21B2-52EAAA84E66C}"/>
          </ac:spMkLst>
        </pc:spChg>
        <pc:spChg chg="del">
          <ac:chgData name="Stuart C Wilde MBE" userId="effe1fc91cccb1d5" providerId="LiveId" clId="{709292C3-1714-7A44-9ED0-D9853C0A6C01}" dt="2023-03-02T08:28:57.039" v="184" actId="478"/>
          <ac:spMkLst>
            <pc:docMk/>
            <pc:sldMk cId="3734431069" sldId="301"/>
            <ac:spMk id="46" creationId="{3AD27F30-27D1-139A-0B9C-F326064EB419}"/>
          </ac:spMkLst>
        </pc:spChg>
        <pc:spChg chg="del">
          <ac:chgData name="Stuart C Wilde MBE" userId="effe1fc91cccb1d5" providerId="LiveId" clId="{709292C3-1714-7A44-9ED0-D9853C0A6C01}" dt="2023-03-02T08:28:57.039" v="184" actId="478"/>
          <ac:spMkLst>
            <pc:docMk/>
            <pc:sldMk cId="3734431069" sldId="301"/>
            <ac:spMk id="47" creationId="{A252CC53-49D0-5E59-7B5D-CC29DE4C3F01}"/>
          </ac:spMkLst>
        </pc:spChg>
        <pc:spChg chg="del">
          <ac:chgData name="Stuart C Wilde MBE" userId="effe1fc91cccb1d5" providerId="LiveId" clId="{709292C3-1714-7A44-9ED0-D9853C0A6C01}" dt="2023-03-02T08:28:57.039" v="184" actId="478"/>
          <ac:spMkLst>
            <pc:docMk/>
            <pc:sldMk cId="3734431069" sldId="301"/>
            <ac:spMk id="48" creationId="{DBAD0256-0129-F0F7-29D5-B1B0179448A0}"/>
          </ac:spMkLst>
        </pc:spChg>
        <pc:spChg chg="del">
          <ac:chgData name="Stuart C Wilde MBE" userId="effe1fc91cccb1d5" providerId="LiveId" clId="{709292C3-1714-7A44-9ED0-D9853C0A6C01}" dt="2023-03-02T08:28:57.039" v="184" actId="478"/>
          <ac:spMkLst>
            <pc:docMk/>
            <pc:sldMk cId="3734431069" sldId="301"/>
            <ac:spMk id="49" creationId="{6D2B5D11-5561-B646-FA3D-5800781F13F7}"/>
          </ac:spMkLst>
        </pc:spChg>
        <pc:spChg chg="del">
          <ac:chgData name="Stuart C Wilde MBE" userId="effe1fc91cccb1d5" providerId="LiveId" clId="{709292C3-1714-7A44-9ED0-D9853C0A6C01}" dt="2023-03-02T08:28:57.039" v="184" actId="478"/>
          <ac:spMkLst>
            <pc:docMk/>
            <pc:sldMk cId="3734431069" sldId="301"/>
            <ac:spMk id="50" creationId="{55B5E25F-8F7D-613B-2706-A0094A6937B9}"/>
          </ac:spMkLst>
        </pc:spChg>
        <pc:spChg chg="del">
          <ac:chgData name="Stuart C Wilde MBE" userId="effe1fc91cccb1d5" providerId="LiveId" clId="{709292C3-1714-7A44-9ED0-D9853C0A6C01}" dt="2023-03-02T08:28:57.039" v="184" actId="478"/>
          <ac:spMkLst>
            <pc:docMk/>
            <pc:sldMk cId="3734431069" sldId="301"/>
            <ac:spMk id="51" creationId="{E91734AB-D52F-6FE9-4544-BE4E3820B624}"/>
          </ac:spMkLst>
        </pc:spChg>
        <pc:spChg chg="del">
          <ac:chgData name="Stuart C Wilde MBE" userId="effe1fc91cccb1d5" providerId="LiveId" clId="{709292C3-1714-7A44-9ED0-D9853C0A6C01}" dt="2023-03-02T08:28:57.039" v="184" actId="478"/>
          <ac:spMkLst>
            <pc:docMk/>
            <pc:sldMk cId="3734431069" sldId="301"/>
            <ac:spMk id="52" creationId="{DA0B4692-BF97-4AB7-134E-47C6C1B8B0D7}"/>
          </ac:spMkLst>
        </pc:spChg>
        <pc:spChg chg="del">
          <ac:chgData name="Stuart C Wilde MBE" userId="effe1fc91cccb1d5" providerId="LiveId" clId="{709292C3-1714-7A44-9ED0-D9853C0A6C01}" dt="2023-03-02T08:28:57.039" v="184" actId="478"/>
          <ac:spMkLst>
            <pc:docMk/>
            <pc:sldMk cId="3734431069" sldId="301"/>
            <ac:spMk id="53" creationId="{3D219AD9-B150-460E-90EF-79996F3586E0}"/>
          </ac:spMkLst>
        </pc:spChg>
        <pc:spChg chg="del">
          <ac:chgData name="Stuart C Wilde MBE" userId="effe1fc91cccb1d5" providerId="LiveId" clId="{709292C3-1714-7A44-9ED0-D9853C0A6C01}" dt="2023-03-02T08:28:57.039" v="184" actId="478"/>
          <ac:spMkLst>
            <pc:docMk/>
            <pc:sldMk cId="3734431069" sldId="301"/>
            <ac:spMk id="54" creationId="{77503CF2-EE0A-4199-3CCB-2540CB34816E}"/>
          </ac:spMkLst>
        </pc:spChg>
        <pc:spChg chg="del">
          <ac:chgData name="Stuart C Wilde MBE" userId="effe1fc91cccb1d5" providerId="LiveId" clId="{709292C3-1714-7A44-9ED0-D9853C0A6C01}" dt="2023-03-02T08:28:57.039" v="184" actId="478"/>
          <ac:spMkLst>
            <pc:docMk/>
            <pc:sldMk cId="3734431069" sldId="301"/>
            <ac:spMk id="55" creationId="{18AE5426-616B-BF24-007E-038E765A969E}"/>
          </ac:spMkLst>
        </pc:spChg>
        <pc:spChg chg="del">
          <ac:chgData name="Stuart C Wilde MBE" userId="effe1fc91cccb1d5" providerId="LiveId" clId="{709292C3-1714-7A44-9ED0-D9853C0A6C01}" dt="2023-03-02T08:28:57.039" v="184" actId="478"/>
          <ac:spMkLst>
            <pc:docMk/>
            <pc:sldMk cId="3734431069" sldId="301"/>
            <ac:spMk id="56" creationId="{4B288270-322E-CFF2-7E85-714F86D601F6}"/>
          </ac:spMkLst>
        </pc:spChg>
        <pc:spChg chg="add mod">
          <ac:chgData name="Stuart C Wilde MBE" userId="effe1fc91cccb1d5" providerId="LiveId" clId="{709292C3-1714-7A44-9ED0-D9853C0A6C01}" dt="2023-03-20T08:53:54.197" v="1132" actId="20577"/>
          <ac:spMkLst>
            <pc:docMk/>
            <pc:sldMk cId="3734431069" sldId="301"/>
            <ac:spMk id="57" creationId="{C9418EC1-6F7E-7914-4563-B2E6BBD98826}"/>
          </ac:spMkLst>
        </pc:spChg>
        <pc:spChg chg="add mod">
          <ac:chgData name="Stuart C Wilde MBE" userId="effe1fc91cccb1d5" providerId="LiveId" clId="{709292C3-1714-7A44-9ED0-D9853C0A6C01}" dt="2023-03-02T08:31:07.841" v="213" actId="207"/>
          <ac:spMkLst>
            <pc:docMk/>
            <pc:sldMk cId="3734431069" sldId="301"/>
            <ac:spMk id="58" creationId="{3BD07CE1-203B-3192-694E-CB3B36CF156A}"/>
          </ac:spMkLst>
        </pc:spChg>
        <pc:spChg chg="add mod">
          <ac:chgData name="Stuart C Wilde MBE" userId="effe1fc91cccb1d5" providerId="LiveId" clId="{709292C3-1714-7A44-9ED0-D9853C0A6C01}" dt="2023-03-02T08:31:07.841" v="213" actId="207"/>
          <ac:spMkLst>
            <pc:docMk/>
            <pc:sldMk cId="3734431069" sldId="301"/>
            <ac:spMk id="59" creationId="{C07923AB-F565-848F-32F3-D173ECB9C2AD}"/>
          </ac:spMkLst>
        </pc:spChg>
        <pc:spChg chg="del">
          <ac:chgData name="Stuart C Wilde MBE" userId="effe1fc91cccb1d5" providerId="LiveId" clId="{709292C3-1714-7A44-9ED0-D9853C0A6C01}" dt="2023-03-02T08:28:57.039" v="184" actId="478"/>
          <ac:spMkLst>
            <pc:docMk/>
            <pc:sldMk cId="3734431069" sldId="301"/>
            <ac:spMk id="60" creationId="{A04B9660-058B-84CC-AFF5-D38C693AF096}"/>
          </ac:spMkLst>
        </pc:spChg>
        <pc:spChg chg="del">
          <ac:chgData name="Stuart C Wilde MBE" userId="effe1fc91cccb1d5" providerId="LiveId" clId="{709292C3-1714-7A44-9ED0-D9853C0A6C01}" dt="2023-03-02T08:28:57.039" v="184" actId="478"/>
          <ac:spMkLst>
            <pc:docMk/>
            <pc:sldMk cId="3734431069" sldId="301"/>
            <ac:spMk id="61" creationId="{901686D2-0C2C-6A5C-748B-260AF8ECCE43}"/>
          </ac:spMkLst>
        </pc:spChg>
        <pc:spChg chg="del">
          <ac:chgData name="Stuart C Wilde MBE" userId="effe1fc91cccb1d5" providerId="LiveId" clId="{709292C3-1714-7A44-9ED0-D9853C0A6C01}" dt="2023-03-02T08:28:57.039" v="184" actId="478"/>
          <ac:spMkLst>
            <pc:docMk/>
            <pc:sldMk cId="3734431069" sldId="301"/>
            <ac:spMk id="62" creationId="{C24CBCB0-6470-0B9C-E301-313443DB5837}"/>
          </ac:spMkLst>
        </pc:spChg>
        <pc:spChg chg="add mod">
          <ac:chgData name="Stuart C Wilde MBE" userId="effe1fc91cccb1d5" providerId="LiveId" clId="{709292C3-1714-7A44-9ED0-D9853C0A6C01}" dt="2023-03-02T08:31:07.841" v="213" actId="207"/>
          <ac:spMkLst>
            <pc:docMk/>
            <pc:sldMk cId="3734431069" sldId="301"/>
            <ac:spMk id="63" creationId="{B40B8EB2-92B8-5162-F3BF-2384336FFF18}"/>
          </ac:spMkLst>
        </pc:spChg>
        <pc:spChg chg="del">
          <ac:chgData name="Stuart C Wilde MBE" userId="effe1fc91cccb1d5" providerId="LiveId" clId="{709292C3-1714-7A44-9ED0-D9853C0A6C01}" dt="2023-03-02T08:28:57.039" v="184" actId="478"/>
          <ac:spMkLst>
            <pc:docMk/>
            <pc:sldMk cId="3734431069" sldId="301"/>
            <ac:spMk id="65" creationId="{2298FE01-05FD-8235-AEFF-0B1D81B6FCAA}"/>
          </ac:spMkLst>
        </pc:spChg>
        <pc:spChg chg="del">
          <ac:chgData name="Stuart C Wilde MBE" userId="effe1fc91cccb1d5" providerId="LiveId" clId="{709292C3-1714-7A44-9ED0-D9853C0A6C01}" dt="2023-03-02T08:28:57.039" v="184" actId="478"/>
          <ac:spMkLst>
            <pc:docMk/>
            <pc:sldMk cId="3734431069" sldId="301"/>
            <ac:spMk id="66" creationId="{A59ED395-25A8-0688-A6A8-3DCA3FC8531A}"/>
          </ac:spMkLst>
        </pc:spChg>
        <pc:spChg chg="del">
          <ac:chgData name="Stuart C Wilde MBE" userId="effe1fc91cccb1d5" providerId="LiveId" clId="{709292C3-1714-7A44-9ED0-D9853C0A6C01}" dt="2023-03-02T08:28:57.039" v="184" actId="478"/>
          <ac:spMkLst>
            <pc:docMk/>
            <pc:sldMk cId="3734431069" sldId="301"/>
            <ac:spMk id="67" creationId="{BA717EC9-D310-3A92-22DF-D0F5FE7145DD}"/>
          </ac:spMkLst>
        </pc:spChg>
        <pc:spChg chg="del">
          <ac:chgData name="Stuart C Wilde MBE" userId="effe1fc91cccb1d5" providerId="LiveId" clId="{709292C3-1714-7A44-9ED0-D9853C0A6C01}" dt="2023-03-02T08:28:57.039" v="184" actId="478"/>
          <ac:spMkLst>
            <pc:docMk/>
            <pc:sldMk cId="3734431069" sldId="301"/>
            <ac:spMk id="69" creationId="{DB965F0A-1495-33F9-2C2C-D36C2A06873F}"/>
          </ac:spMkLst>
        </pc:spChg>
        <pc:spChg chg="del">
          <ac:chgData name="Stuart C Wilde MBE" userId="effe1fc91cccb1d5" providerId="LiveId" clId="{709292C3-1714-7A44-9ED0-D9853C0A6C01}" dt="2023-03-02T08:28:57.039" v="184" actId="478"/>
          <ac:spMkLst>
            <pc:docMk/>
            <pc:sldMk cId="3734431069" sldId="301"/>
            <ac:spMk id="70" creationId="{6723EB42-8E3B-FEA0-8BAD-8395632733A1}"/>
          </ac:spMkLst>
        </pc:spChg>
        <pc:spChg chg="del">
          <ac:chgData name="Stuart C Wilde MBE" userId="effe1fc91cccb1d5" providerId="LiveId" clId="{709292C3-1714-7A44-9ED0-D9853C0A6C01}" dt="2023-03-02T08:28:57.039" v="184" actId="478"/>
          <ac:spMkLst>
            <pc:docMk/>
            <pc:sldMk cId="3734431069" sldId="301"/>
            <ac:spMk id="71" creationId="{C9207306-FBB9-6051-45CE-9E7D75752178}"/>
          </ac:spMkLst>
        </pc:spChg>
        <pc:spChg chg="del">
          <ac:chgData name="Stuart C Wilde MBE" userId="effe1fc91cccb1d5" providerId="LiveId" clId="{709292C3-1714-7A44-9ED0-D9853C0A6C01}" dt="2023-03-02T08:28:57.039" v="184" actId="478"/>
          <ac:spMkLst>
            <pc:docMk/>
            <pc:sldMk cId="3734431069" sldId="301"/>
            <ac:spMk id="72" creationId="{54B384E9-5A8F-B8F7-54E6-D3C408E1165B}"/>
          </ac:spMkLst>
        </pc:spChg>
        <pc:spChg chg="add mod">
          <ac:chgData name="Stuart C Wilde MBE" userId="effe1fc91cccb1d5" providerId="LiveId" clId="{709292C3-1714-7A44-9ED0-D9853C0A6C01}" dt="2023-03-02T08:31:07.841" v="213" actId="207"/>
          <ac:spMkLst>
            <pc:docMk/>
            <pc:sldMk cId="3734431069" sldId="301"/>
            <ac:spMk id="73" creationId="{653B4497-C0CB-8FAC-796A-97E8F43BB9B1}"/>
          </ac:spMkLst>
        </pc:spChg>
        <pc:spChg chg="add mod">
          <ac:chgData name="Stuart C Wilde MBE" userId="effe1fc91cccb1d5" providerId="LiveId" clId="{709292C3-1714-7A44-9ED0-D9853C0A6C01}" dt="2023-03-20T08:52:37.180" v="1116" actId="20577"/>
          <ac:spMkLst>
            <pc:docMk/>
            <pc:sldMk cId="3734431069" sldId="301"/>
            <ac:spMk id="74" creationId="{B20AAA81-C911-9EC9-2416-9F5BEA8DA517}"/>
          </ac:spMkLst>
        </pc:spChg>
        <pc:spChg chg="add mod">
          <ac:chgData name="Stuart C Wilde MBE" userId="effe1fc91cccb1d5" providerId="LiveId" clId="{709292C3-1714-7A44-9ED0-D9853C0A6C01}" dt="2023-03-02T08:31:07.841" v="213" actId="207"/>
          <ac:spMkLst>
            <pc:docMk/>
            <pc:sldMk cId="3734431069" sldId="301"/>
            <ac:spMk id="75" creationId="{DD34E3FC-BC1D-21D2-DA9E-904E4BF57557}"/>
          </ac:spMkLst>
        </pc:spChg>
        <pc:spChg chg="add mod">
          <ac:chgData name="Stuart C Wilde MBE" userId="effe1fc91cccb1d5" providerId="LiveId" clId="{709292C3-1714-7A44-9ED0-D9853C0A6C01}" dt="2023-03-20T08:53:49.650" v="1130" actId="20577"/>
          <ac:spMkLst>
            <pc:docMk/>
            <pc:sldMk cId="3734431069" sldId="301"/>
            <ac:spMk id="76" creationId="{5FD8C96D-07C4-F596-6F03-8E577EBE8375}"/>
          </ac:spMkLst>
        </pc:spChg>
        <pc:spChg chg="del">
          <ac:chgData name="Stuart C Wilde MBE" userId="effe1fc91cccb1d5" providerId="LiveId" clId="{709292C3-1714-7A44-9ED0-D9853C0A6C01}" dt="2023-03-02T08:28:57.039" v="184" actId="478"/>
          <ac:spMkLst>
            <pc:docMk/>
            <pc:sldMk cId="3734431069" sldId="301"/>
            <ac:spMk id="77" creationId="{80193964-E276-4EF7-6CDC-C50067C3AA2B}"/>
          </ac:spMkLst>
        </pc:spChg>
        <pc:spChg chg="add mod">
          <ac:chgData name="Stuart C Wilde MBE" userId="effe1fc91cccb1d5" providerId="LiveId" clId="{709292C3-1714-7A44-9ED0-D9853C0A6C01}" dt="2023-03-02T08:31:07.841" v="213" actId="207"/>
          <ac:spMkLst>
            <pc:docMk/>
            <pc:sldMk cId="3734431069" sldId="301"/>
            <ac:spMk id="78" creationId="{8976CE87-DB8B-C66D-A42E-4046115323F7}"/>
          </ac:spMkLst>
        </pc:spChg>
        <pc:spChg chg="add mod">
          <ac:chgData name="Stuart C Wilde MBE" userId="effe1fc91cccb1d5" providerId="LiveId" clId="{709292C3-1714-7A44-9ED0-D9853C0A6C01}" dt="2023-03-02T08:31:07.841" v="213" actId="207"/>
          <ac:spMkLst>
            <pc:docMk/>
            <pc:sldMk cId="3734431069" sldId="301"/>
            <ac:spMk id="79" creationId="{D36B2BE8-ACE0-9E99-96CC-F023978419B0}"/>
          </ac:spMkLst>
        </pc:spChg>
        <pc:cxnChg chg="add mod">
          <ac:chgData name="Stuart C Wilde MBE" userId="effe1fc91cccb1d5" providerId="LiveId" clId="{709292C3-1714-7A44-9ED0-D9853C0A6C01}" dt="2023-03-02T08:29:34.529" v="207" actId="1035"/>
          <ac:cxnSpMkLst>
            <pc:docMk/>
            <pc:sldMk cId="3734431069" sldId="301"/>
            <ac:cxnSpMk id="18" creationId="{0184950E-0524-7EDB-067E-576E222E5A71}"/>
          </ac:cxnSpMkLst>
        </pc:cxnChg>
        <pc:cxnChg chg="add mod">
          <ac:chgData name="Stuart C Wilde MBE" userId="effe1fc91cccb1d5" providerId="LiveId" clId="{709292C3-1714-7A44-9ED0-D9853C0A6C01}" dt="2023-03-02T08:29:34.529" v="207" actId="1035"/>
          <ac:cxnSpMkLst>
            <pc:docMk/>
            <pc:sldMk cId="3734431069" sldId="301"/>
            <ac:cxnSpMk id="23" creationId="{2D2CD9B4-F20C-58F6-FE4C-697D9E76DEED}"/>
          </ac:cxnSpMkLst>
        </pc:cxnChg>
        <pc:cxnChg chg="add mod">
          <ac:chgData name="Stuart C Wilde MBE" userId="effe1fc91cccb1d5" providerId="LiveId" clId="{709292C3-1714-7A44-9ED0-D9853C0A6C01}" dt="2023-03-02T08:29:34.529" v="207" actId="1035"/>
          <ac:cxnSpMkLst>
            <pc:docMk/>
            <pc:sldMk cId="3734431069" sldId="301"/>
            <ac:cxnSpMk id="30" creationId="{68E74C55-250F-C5F7-FD61-0F840152C9ED}"/>
          </ac:cxnSpMkLst>
        </pc:cxnChg>
        <pc:cxnChg chg="add mod">
          <ac:chgData name="Stuart C Wilde MBE" userId="effe1fc91cccb1d5" providerId="LiveId" clId="{709292C3-1714-7A44-9ED0-D9853C0A6C01}" dt="2023-03-02T08:29:34.529" v="207" actId="1035"/>
          <ac:cxnSpMkLst>
            <pc:docMk/>
            <pc:sldMk cId="3734431069" sldId="301"/>
            <ac:cxnSpMk id="34" creationId="{3FFF251F-9F8E-655A-C9D5-4466677FC3E8}"/>
          </ac:cxnSpMkLst>
        </pc:cxnChg>
        <pc:cxnChg chg="add mod">
          <ac:chgData name="Stuart C Wilde MBE" userId="effe1fc91cccb1d5" providerId="LiveId" clId="{709292C3-1714-7A44-9ED0-D9853C0A6C01}" dt="2023-03-02T08:29:34.529" v="207" actId="1035"/>
          <ac:cxnSpMkLst>
            <pc:docMk/>
            <pc:sldMk cId="3734431069" sldId="301"/>
            <ac:cxnSpMk id="39" creationId="{50A82095-1940-7195-A333-AEDCAB676CA8}"/>
          </ac:cxnSpMkLst>
        </pc:cxnChg>
        <pc:cxnChg chg="del">
          <ac:chgData name="Stuart C Wilde MBE" userId="effe1fc91cccb1d5" providerId="LiveId" clId="{709292C3-1714-7A44-9ED0-D9853C0A6C01}" dt="2023-03-02T08:28:57.039" v="184" actId="478"/>
          <ac:cxnSpMkLst>
            <pc:docMk/>
            <pc:sldMk cId="3734431069" sldId="301"/>
            <ac:cxnSpMk id="64" creationId="{4EFC777C-5A92-D480-D002-760412356497}"/>
          </ac:cxnSpMkLst>
        </pc:cxnChg>
        <pc:cxnChg chg="del">
          <ac:chgData name="Stuart C Wilde MBE" userId="effe1fc91cccb1d5" providerId="LiveId" clId="{709292C3-1714-7A44-9ED0-D9853C0A6C01}" dt="2023-03-02T08:28:57.039" v="184" actId="478"/>
          <ac:cxnSpMkLst>
            <pc:docMk/>
            <pc:sldMk cId="3734431069" sldId="301"/>
            <ac:cxnSpMk id="68" creationId="{44EFAF2D-2161-89F1-6E53-3A720A10DCAE}"/>
          </ac:cxnSpMkLst>
        </pc:cxnChg>
        <pc:cxnChg chg="add mod">
          <ac:chgData name="Stuart C Wilde MBE" userId="effe1fc91cccb1d5" providerId="LiveId" clId="{709292C3-1714-7A44-9ED0-D9853C0A6C01}" dt="2023-03-02T08:29:34.529" v="207" actId="1035"/>
          <ac:cxnSpMkLst>
            <pc:docMk/>
            <pc:sldMk cId="3734431069" sldId="301"/>
            <ac:cxnSpMk id="80" creationId="{FDBEE93B-6278-D098-FB5C-2A7760FBD303}"/>
          </ac:cxnSpMkLst>
        </pc:cxnChg>
      </pc:sldChg>
    </pc:docChg>
  </pc:docChgLst>
  <pc:docChgLst>
    <pc:chgData name="Stuart C Wilde MBE" userId="effe1fc91cccb1d5" providerId="LiveId" clId="{9F1B52B4-41B3-1F47-9B1D-BED38D76C566}"/>
    <pc:docChg chg="undo custSel addSld delSld modSld sldOrd addSection delSection modSection">
      <pc:chgData name="Stuart C Wilde MBE" userId="effe1fc91cccb1d5" providerId="LiveId" clId="{9F1B52B4-41B3-1F47-9B1D-BED38D76C566}" dt="2022-10-21T20:21:39.549" v="20637" actId="20577"/>
      <pc:docMkLst>
        <pc:docMk/>
      </pc:docMkLst>
      <pc:sldChg chg="modSp mod ord">
        <pc:chgData name="Stuart C Wilde MBE" userId="effe1fc91cccb1d5" providerId="LiveId" clId="{9F1B52B4-41B3-1F47-9B1D-BED38D76C566}" dt="2022-10-11T15:35:17.449" v="6714"/>
        <pc:sldMkLst>
          <pc:docMk/>
          <pc:sldMk cId="3690740411" sldId="256"/>
        </pc:sldMkLst>
        <pc:spChg chg="mod">
          <ac:chgData name="Stuart C Wilde MBE" userId="effe1fc91cccb1d5" providerId="LiveId" clId="{9F1B52B4-41B3-1F47-9B1D-BED38D76C566}" dt="2022-10-09T18:06:50.562" v="73" actId="20577"/>
          <ac:spMkLst>
            <pc:docMk/>
            <pc:sldMk cId="3690740411" sldId="256"/>
            <ac:spMk id="16" creationId="{050115FC-1347-44A0-978B-7ACA9C318328}"/>
          </ac:spMkLst>
        </pc:spChg>
      </pc:sldChg>
      <pc:sldChg chg="addSp modSp mod">
        <pc:chgData name="Stuart C Wilde MBE" userId="effe1fc91cccb1d5" providerId="LiveId" clId="{9F1B52B4-41B3-1F47-9B1D-BED38D76C566}" dt="2022-10-21T20:20:06.041" v="20571" actId="20577"/>
        <pc:sldMkLst>
          <pc:docMk/>
          <pc:sldMk cId="620957655" sldId="258"/>
        </pc:sldMkLst>
        <pc:spChg chg="add mod">
          <ac:chgData name="Stuart C Wilde MBE" userId="effe1fc91cccb1d5" providerId="LiveId" clId="{9F1B52B4-41B3-1F47-9B1D-BED38D76C566}" dt="2022-10-18T19:52:40.757" v="18826" actId="14100"/>
          <ac:spMkLst>
            <pc:docMk/>
            <pc:sldMk cId="620957655" sldId="258"/>
            <ac:spMk id="2" creationId="{58F877E4-E027-8768-7786-CF108D797C91}"/>
          </ac:spMkLst>
        </pc:spChg>
        <pc:spChg chg="mod">
          <ac:chgData name="Stuart C Wilde MBE" userId="effe1fc91cccb1d5" providerId="LiveId" clId="{9F1B52B4-41B3-1F47-9B1D-BED38D76C566}" dt="2022-10-09T18:12:57.579" v="277" actId="20577"/>
          <ac:spMkLst>
            <pc:docMk/>
            <pc:sldMk cId="620957655" sldId="258"/>
            <ac:spMk id="3" creationId="{CAE838A7-2F0D-41D2-863A-EF65DC8A6982}"/>
          </ac:spMkLst>
        </pc:spChg>
        <pc:spChg chg="mod">
          <ac:chgData name="Stuart C Wilde MBE" userId="effe1fc91cccb1d5" providerId="LiveId" clId="{9F1B52B4-41B3-1F47-9B1D-BED38D76C566}" dt="2022-10-21T20:20:06.041" v="20571" actId="20577"/>
          <ac:spMkLst>
            <pc:docMk/>
            <pc:sldMk cId="620957655" sldId="258"/>
            <ac:spMk id="5" creationId="{9E1EA045-D621-4A4E-8445-31F43810C0E9}"/>
          </ac:spMkLst>
        </pc:spChg>
      </pc:sldChg>
      <pc:sldChg chg="modSp del mod">
        <pc:chgData name="Stuart C Wilde MBE" userId="effe1fc91cccb1d5" providerId="LiveId" clId="{9F1B52B4-41B3-1F47-9B1D-BED38D76C566}" dt="2022-10-09T18:41:18.653" v="1057" actId="2696"/>
        <pc:sldMkLst>
          <pc:docMk/>
          <pc:sldMk cId="1940289921" sldId="259"/>
        </pc:sldMkLst>
        <pc:spChg chg="mod">
          <ac:chgData name="Stuart C Wilde MBE" userId="effe1fc91cccb1d5" providerId="LiveId" clId="{9F1B52B4-41B3-1F47-9B1D-BED38D76C566}" dt="2022-10-09T18:40:53.722" v="1053" actId="27636"/>
          <ac:spMkLst>
            <pc:docMk/>
            <pc:sldMk cId="1940289921" sldId="259"/>
            <ac:spMk id="5" creationId="{9E1EA045-D621-4A4E-8445-31F43810C0E9}"/>
          </ac:spMkLst>
        </pc:spChg>
      </pc:sldChg>
      <pc:sldChg chg="addSp delSp modSp add mod">
        <pc:chgData name="Stuart C Wilde MBE" userId="effe1fc91cccb1d5" providerId="LiveId" clId="{9F1B52B4-41B3-1F47-9B1D-BED38D76C566}" dt="2022-10-18T19:49:55.734" v="18726" actId="255"/>
        <pc:sldMkLst>
          <pc:docMk/>
          <pc:sldMk cId="920255744" sldId="260"/>
        </pc:sldMkLst>
        <pc:spChg chg="mod">
          <ac:chgData name="Stuart C Wilde MBE" userId="effe1fc91cccb1d5" providerId="LiveId" clId="{9F1B52B4-41B3-1F47-9B1D-BED38D76C566}" dt="2022-10-10T19:27:30.450" v="3905" actId="1036"/>
          <ac:spMkLst>
            <pc:docMk/>
            <pc:sldMk cId="920255744" sldId="260"/>
            <ac:spMk id="3" creationId="{CAE838A7-2F0D-41D2-863A-EF65DC8A6982}"/>
          </ac:spMkLst>
        </pc:spChg>
        <pc:spChg chg="add mod">
          <ac:chgData name="Stuart C Wilde MBE" userId="effe1fc91cccb1d5" providerId="LiveId" clId="{9F1B52B4-41B3-1F47-9B1D-BED38D76C566}" dt="2022-10-18T19:46:46.944" v="18715" actId="1076"/>
          <ac:spMkLst>
            <pc:docMk/>
            <pc:sldMk cId="920255744" sldId="260"/>
            <ac:spMk id="5" creationId="{1B60AF5F-3010-A6FA-C0B3-D9F299FC2E31}"/>
          </ac:spMkLst>
        </pc:spChg>
        <pc:spChg chg="del mod">
          <ac:chgData name="Stuart C Wilde MBE" userId="effe1fc91cccb1d5" providerId="LiveId" clId="{9F1B52B4-41B3-1F47-9B1D-BED38D76C566}" dt="2022-10-09T18:31:06.304" v="736" actId="21"/>
          <ac:spMkLst>
            <pc:docMk/>
            <pc:sldMk cId="920255744" sldId="260"/>
            <ac:spMk id="5" creationId="{9E1EA045-D621-4A4E-8445-31F43810C0E9}"/>
          </ac:spMkLst>
        </pc:spChg>
        <pc:spChg chg="add del mod">
          <ac:chgData name="Stuart C Wilde MBE" userId="effe1fc91cccb1d5" providerId="LiveId" clId="{9F1B52B4-41B3-1F47-9B1D-BED38D76C566}" dt="2022-10-09T18:31:10.369" v="737" actId="21"/>
          <ac:spMkLst>
            <pc:docMk/>
            <pc:sldMk cId="920255744" sldId="260"/>
            <ac:spMk id="7" creationId="{DED23D82-B5EE-B064-E6DF-A74C25589BFB}"/>
          </ac:spMkLst>
        </pc:spChg>
        <pc:graphicFrameChg chg="add mod modGraphic">
          <ac:chgData name="Stuart C Wilde MBE" userId="effe1fc91cccb1d5" providerId="LiveId" clId="{9F1B52B4-41B3-1F47-9B1D-BED38D76C566}" dt="2022-10-18T19:49:55.734" v="18726" actId="255"/>
          <ac:graphicFrameMkLst>
            <pc:docMk/>
            <pc:sldMk cId="920255744" sldId="260"/>
            <ac:graphicFrameMk id="2" creationId="{0E0EDA3F-CF15-7242-A940-B03CF9B4D597}"/>
          </ac:graphicFrameMkLst>
        </pc:graphicFrameChg>
      </pc:sldChg>
      <pc:sldChg chg="addSp delSp modSp add mod">
        <pc:chgData name="Stuart C Wilde MBE" userId="effe1fc91cccb1d5" providerId="LiveId" clId="{9F1B52B4-41B3-1F47-9B1D-BED38D76C566}" dt="2022-10-19T20:43:01.343" v="20239" actId="20577"/>
        <pc:sldMkLst>
          <pc:docMk/>
          <pc:sldMk cId="832641308" sldId="261"/>
        </pc:sldMkLst>
        <pc:spChg chg="add del mod">
          <ac:chgData name="Stuart C Wilde MBE" userId="effe1fc91cccb1d5" providerId="LiveId" clId="{9F1B52B4-41B3-1F47-9B1D-BED38D76C566}" dt="2022-10-14T19:46:23.859" v="9362"/>
          <ac:spMkLst>
            <pc:docMk/>
            <pc:sldMk cId="832641308" sldId="261"/>
            <ac:spMk id="2" creationId="{581DF5E7-2BD4-9D6E-8FF2-BA7D6221B81E}"/>
          </ac:spMkLst>
        </pc:spChg>
        <pc:spChg chg="del mod">
          <ac:chgData name="Stuart C Wilde MBE" userId="effe1fc91cccb1d5" providerId="LiveId" clId="{9F1B52B4-41B3-1F47-9B1D-BED38D76C566}" dt="2022-10-10T19:29:11.817" v="3909" actId="478"/>
          <ac:spMkLst>
            <pc:docMk/>
            <pc:sldMk cId="832641308" sldId="261"/>
            <ac:spMk id="3" creationId="{CAE838A7-2F0D-41D2-863A-EF65DC8A6982}"/>
          </ac:spMkLst>
        </pc:spChg>
        <pc:spChg chg="add del mod">
          <ac:chgData name="Stuart C Wilde MBE" userId="effe1fc91cccb1d5" providerId="LiveId" clId="{9F1B52B4-41B3-1F47-9B1D-BED38D76C566}" dt="2022-10-11T15:13:18.747" v="6002" actId="478"/>
          <ac:spMkLst>
            <pc:docMk/>
            <pc:sldMk cId="832641308" sldId="261"/>
            <ac:spMk id="3" creationId="{FCF795AF-E5A5-46D9-0161-D94BAF013532}"/>
          </ac:spMkLst>
        </pc:spChg>
        <pc:spChg chg="mod">
          <ac:chgData name="Stuart C Wilde MBE" userId="effe1fc91cccb1d5" providerId="LiveId" clId="{9F1B52B4-41B3-1F47-9B1D-BED38D76C566}" dt="2022-10-19T20:43:01.343" v="20239" actId="20577"/>
          <ac:spMkLst>
            <pc:docMk/>
            <pc:sldMk cId="832641308" sldId="261"/>
            <ac:spMk id="5" creationId="{9E1EA045-D621-4A4E-8445-31F43810C0E9}"/>
          </ac:spMkLst>
        </pc:spChg>
        <pc:spChg chg="add mod">
          <ac:chgData name="Stuart C Wilde MBE" userId="effe1fc91cccb1d5" providerId="LiveId" clId="{9F1B52B4-41B3-1F47-9B1D-BED38D76C566}" dt="2022-10-10T19:29:20.003" v="3910"/>
          <ac:spMkLst>
            <pc:docMk/>
            <pc:sldMk cId="832641308" sldId="261"/>
            <ac:spMk id="6" creationId="{B9F73CAD-6FCB-66DF-0051-2A10CBF01A85}"/>
          </ac:spMkLst>
        </pc:spChg>
        <pc:spChg chg="add del mod">
          <ac:chgData name="Stuart C Wilde MBE" userId="effe1fc91cccb1d5" providerId="LiveId" clId="{9F1B52B4-41B3-1F47-9B1D-BED38D76C566}" dt="2022-10-10T19:32:38.951" v="3955" actId="478"/>
          <ac:spMkLst>
            <pc:docMk/>
            <pc:sldMk cId="832641308" sldId="261"/>
            <ac:spMk id="7" creationId="{BB69A956-C1B9-1B8E-89F8-CA8E2CB1119D}"/>
          </ac:spMkLst>
        </pc:spChg>
        <pc:spChg chg="add mod">
          <ac:chgData name="Stuart C Wilde MBE" userId="effe1fc91cccb1d5" providerId="LiveId" clId="{9F1B52B4-41B3-1F47-9B1D-BED38D76C566}" dt="2022-10-19T19:38:28.682" v="18889" actId="1038"/>
          <ac:spMkLst>
            <pc:docMk/>
            <pc:sldMk cId="832641308" sldId="261"/>
            <ac:spMk id="12" creationId="{A8E3466C-BCE7-0B76-9B68-E99D942D5045}"/>
          </ac:spMkLst>
        </pc:spChg>
        <pc:spChg chg="add mod">
          <ac:chgData name="Stuart C Wilde MBE" userId="effe1fc91cccb1d5" providerId="LiveId" clId="{9F1B52B4-41B3-1F47-9B1D-BED38D76C566}" dt="2022-10-19T19:38:18.697" v="18871" actId="1038"/>
          <ac:spMkLst>
            <pc:docMk/>
            <pc:sldMk cId="832641308" sldId="261"/>
            <ac:spMk id="13" creationId="{63AFC7AD-2143-E24A-5C96-6FAFF9863AF9}"/>
          </ac:spMkLst>
        </pc:spChg>
        <pc:spChg chg="add mod">
          <ac:chgData name="Stuart C Wilde MBE" userId="effe1fc91cccb1d5" providerId="LiveId" clId="{9F1B52B4-41B3-1F47-9B1D-BED38D76C566}" dt="2022-10-19T19:38:06.412" v="18854" actId="14100"/>
          <ac:spMkLst>
            <pc:docMk/>
            <pc:sldMk cId="832641308" sldId="261"/>
            <ac:spMk id="15" creationId="{1008C5BB-722B-9CBC-80C3-1744E17A8303}"/>
          </ac:spMkLst>
        </pc:spChg>
        <pc:spChg chg="add mod">
          <ac:chgData name="Stuart C Wilde MBE" userId="effe1fc91cccb1d5" providerId="LiveId" clId="{9F1B52B4-41B3-1F47-9B1D-BED38D76C566}" dt="2022-10-13T21:49:51.100" v="8266" actId="1035"/>
          <ac:spMkLst>
            <pc:docMk/>
            <pc:sldMk cId="832641308" sldId="261"/>
            <ac:spMk id="16" creationId="{66C4AEFE-7CC2-75E2-DFD5-D43F0390744A}"/>
          </ac:spMkLst>
        </pc:spChg>
        <pc:spChg chg="add mod">
          <ac:chgData name="Stuart C Wilde MBE" userId="effe1fc91cccb1d5" providerId="LiveId" clId="{9F1B52B4-41B3-1F47-9B1D-BED38D76C566}" dt="2022-10-13T21:49:51.100" v="8266" actId="1035"/>
          <ac:spMkLst>
            <pc:docMk/>
            <pc:sldMk cId="832641308" sldId="261"/>
            <ac:spMk id="17" creationId="{62F6787E-1704-8591-F4A2-4F736130DF99}"/>
          </ac:spMkLst>
        </pc:spChg>
        <pc:spChg chg="add mod">
          <ac:chgData name="Stuart C Wilde MBE" userId="effe1fc91cccb1d5" providerId="LiveId" clId="{9F1B52B4-41B3-1F47-9B1D-BED38D76C566}" dt="2022-10-18T18:59:47.122" v="17369" actId="207"/>
          <ac:spMkLst>
            <pc:docMk/>
            <pc:sldMk cId="832641308" sldId="261"/>
            <ac:spMk id="18" creationId="{7865408F-93BD-BA2D-2316-3B95A131A8DF}"/>
          </ac:spMkLst>
        </pc:spChg>
        <pc:graphicFrameChg chg="add del mod">
          <ac:chgData name="Stuart C Wilde MBE" userId="effe1fc91cccb1d5" providerId="LiveId" clId="{9F1B52B4-41B3-1F47-9B1D-BED38D76C566}" dt="2022-10-19T19:30:39.851" v="18831"/>
          <ac:graphicFrameMkLst>
            <pc:docMk/>
            <pc:sldMk cId="832641308" sldId="261"/>
            <ac:graphicFrameMk id="2" creationId="{515B77E7-4243-4C62-9669-9210DDACCF13}"/>
          </ac:graphicFrameMkLst>
        </pc:graphicFrameChg>
        <pc:graphicFrameChg chg="add del mod modGraphic">
          <ac:chgData name="Stuart C Wilde MBE" userId="effe1fc91cccb1d5" providerId="LiveId" clId="{9F1B52B4-41B3-1F47-9B1D-BED38D76C566}" dt="2022-10-13T21:31:07.627" v="7914" actId="478"/>
          <ac:graphicFrameMkLst>
            <pc:docMk/>
            <pc:sldMk cId="832641308" sldId="261"/>
            <ac:graphicFrameMk id="2" creationId="{C1902A1B-CA11-3CC5-63ED-D99D1FA3623E}"/>
          </ac:graphicFrameMkLst>
        </pc:graphicFrameChg>
        <pc:graphicFrameChg chg="add del mod">
          <ac:chgData name="Stuart C Wilde MBE" userId="effe1fc91cccb1d5" providerId="LiveId" clId="{9F1B52B4-41B3-1F47-9B1D-BED38D76C566}" dt="2022-10-13T21:27:03.721" v="7906" actId="478"/>
          <ac:graphicFrameMkLst>
            <pc:docMk/>
            <pc:sldMk cId="832641308" sldId="261"/>
            <ac:graphicFrameMk id="3" creationId="{38C2B59B-FB3C-4A51-189D-1AE50CC310DE}"/>
          </ac:graphicFrameMkLst>
        </pc:graphicFrameChg>
        <pc:graphicFrameChg chg="add del mod modGraphic">
          <ac:chgData name="Stuart C Wilde MBE" userId="effe1fc91cccb1d5" providerId="LiveId" clId="{9F1B52B4-41B3-1F47-9B1D-BED38D76C566}" dt="2022-10-19T19:31:35.120" v="18833" actId="478"/>
          <ac:graphicFrameMkLst>
            <pc:docMk/>
            <pc:sldMk cId="832641308" sldId="261"/>
            <ac:graphicFrameMk id="7" creationId="{EF103102-8AB8-AFCD-E24A-DB13448D65CC}"/>
          </ac:graphicFrameMkLst>
        </pc:graphicFrameChg>
        <pc:graphicFrameChg chg="add del mod modGraphic">
          <ac:chgData name="Stuart C Wilde MBE" userId="effe1fc91cccb1d5" providerId="LiveId" clId="{9F1B52B4-41B3-1F47-9B1D-BED38D76C566}" dt="2022-10-19T19:33:52.703" v="18845" actId="478"/>
          <ac:graphicFrameMkLst>
            <pc:docMk/>
            <pc:sldMk cId="832641308" sldId="261"/>
            <ac:graphicFrameMk id="20" creationId="{FB884123-1C07-213D-265B-598AAFD34A2B}"/>
          </ac:graphicFrameMkLst>
        </pc:graphicFrameChg>
        <pc:graphicFrameChg chg="add del mod modGraphic">
          <ac:chgData name="Stuart C Wilde MBE" userId="effe1fc91cccb1d5" providerId="LiveId" clId="{9F1B52B4-41B3-1F47-9B1D-BED38D76C566}" dt="2022-10-19T19:35:37.933" v="18850" actId="478"/>
          <ac:graphicFrameMkLst>
            <pc:docMk/>
            <pc:sldMk cId="832641308" sldId="261"/>
            <ac:graphicFrameMk id="21" creationId="{754F5004-5B43-B8A7-8AAD-A4D87856D782}"/>
          </ac:graphicFrameMkLst>
        </pc:graphicFrameChg>
        <pc:graphicFrameChg chg="add mod modGraphic">
          <ac:chgData name="Stuart C Wilde MBE" userId="effe1fc91cccb1d5" providerId="LiveId" clId="{9F1B52B4-41B3-1F47-9B1D-BED38D76C566}" dt="2022-10-19T19:40:50.880" v="18901" actId="207"/>
          <ac:graphicFrameMkLst>
            <pc:docMk/>
            <pc:sldMk cId="832641308" sldId="261"/>
            <ac:graphicFrameMk id="22" creationId="{23450F81-6332-92DD-22E5-A1BD597A3B5E}"/>
          </ac:graphicFrameMkLst>
        </pc:graphicFrameChg>
        <pc:picChg chg="add del mod">
          <ac:chgData name="Stuart C Wilde MBE" userId="effe1fc91cccb1d5" providerId="LiveId" clId="{9F1B52B4-41B3-1F47-9B1D-BED38D76C566}" dt="2022-10-19T19:31:55.093" v="18837" actId="478"/>
          <ac:picMkLst>
            <pc:docMk/>
            <pc:sldMk cId="832641308" sldId="261"/>
            <ac:picMk id="3" creationId="{29358602-5643-5EA3-A078-C37597E81335}"/>
          </ac:picMkLst>
        </pc:picChg>
        <pc:picChg chg="add del mod">
          <ac:chgData name="Stuart C Wilde MBE" userId="effe1fc91cccb1d5" providerId="LiveId" clId="{9F1B52B4-41B3-1F47-9B1D-BED38D76C566}" dt="2022-10-19T19:32:14.055" v="18840" actId="478"/>
          <ac:picMkLst>
            <pc:docMk/>
            <pc:sldMk cId="832641308" sldId="261"/>
            <ac:picMk id="19" creationId="{EBE69101-590D-790F-5DC5-DA01290471F8}"/>
          </ac:picMkLst>
        </pc:picChg>
      </pc:sldChg>
      <pc:sldChg chg="modSp add del mod">
        <pc:chgData name="Stuart C Wilde MBE" userId="effe1fc91cccb1d5" providerId="LiveId" clId="{9F1B52B4-41B3-1F47-9B1D-BED38D76C566}" dt="2022-10-14T22:12:00.679" v="12622" actId="2696"/>
        <pc:sldMkLst>
          <pc:docMk/>
          <pc:sldMk cId="1037796671" sldId="262"/>
        </pc:sldMkLst>
        <pc:spChg chg="mod">
          <ac:chgData name="Stuart C Wilde MBE" userId="effe1fc91cccb1d5" providerId="LiveId" clId="{9F1B52B4-41B3-1F47-9B1D-BED38D76C566}" dt="2022-10-09T18:26:07.724" v="676" actId="20577"/>
          <ac:spMkLst>
            <pc:docMk/>
            <pc:sldMk cId="1037796671" sldId="262"/>
            <ac:spMk id="3" creationId="{CAE838A7-2F0D-41D2-863A-EF65DC8A6982}"/>
          </ac:spMkLst>
        </pc:spChg>
      </pc:sldChg>
      <pc:sldChg chg="addSp delSp modSp add mod">
        <pc:chgData name="Stuart C Wilde MBE" userId="effe1fc91cccb1d5" providerId="LiveId" clId="{9F1B52B4-41B3-1F47-9B1D-BED38D76C566}" dt="2022-10-19T20:54:15.235" v="20452" actId="2711"/>
        <pc:sldMkLst>
          <pc:docMk/>
          <pc:sldMk cId="3712180564" sldId="263"/>
        </pc:sldMkLst>
        <pc:spChg chg="del mod">
          <ac:chgData name="Stuart C Wilde MBE" userId="effe1fc91cccb1d5" providerId="LiveId" clId="{9F1B52B4-41B3-1F47-9B1D-BED38D76C566}" dt="2022-10-19T19:45:32.115" v="18999" actId="478"/>
          <ac:spMkLst>
            <pc:docMk/>
            <pc:sldMk cId="3712180564" sldId="263"/>
            <ac:spMk id="3" creationId="{CAE838A7-2F0D-41D2-863A-EF65DC8A6982}"/>
          </ac:spMkLst>
        </pc:spChg>
        <pc:spChg chg="del">
          <ac:chgData name="Stuart C Wilde MBE" userId="effe1fc91cccb1d5" providerId="LiveId" clId="{9F1B52B4-41B3-1F47-9B1D-BED38D76C566}" dt="2022-10-19T19:44:56.839" v="18994" actId="478"/>
          <ac:spMkLst>
            <pc:docMk/>
            <pc:sldMk cId="3712180564" sldId="263"/>
            <ac:spMk id="5" creationId="{9E1EA045-D621-4A4E-8445-31F43810C0E9}"/>
          </ac:spMkLst>
        </pc:spChg>
        <pc:spChg chg="add del mod">
          <ac:chgData name="Stuart C Wilde MBE" userId="effe1fc91cccb1d5" providerId="LiveId" clId="{9F1B52B4-41B3-1F47-9B1D-BED38D76C566}" dt="2022-10-19T19:44:58.382" v="18995" actId="478"/>
          <ac:spMkLst>
            <pc:docMk/>
            <pc:sldMk cId="3712180564" sldId="263"/>
            <ac:spMk id="6" creationId="{0BB430A5-5E1E-D26E-1DFD-ACAD78D1E72E}"/>
          </ac:spMkLst>
        </pc:spChg>
        <pc:spChg chg="add mod">
          <ac:chgData name="Stuart C Wilde MBE" userId="effe1fc91cccb1d5" providerId="LiveId" clId="{9F1B52B4-41B3-1F47-9B1D-BED38D76C566}" dt="2022-10-19T19:45:27.732" v="18998"/>
          <ac:spMkLst>
            <pc:docMk/>
            <pc:sldMk cId="3712180564" sldId="263"/>
            <ac:spMk id="7" creationId="{4FA6CA5C-3BD2-36F4-8A48-43181B72B033}"/>
          </ac:spMkLst>
        </pc:spChg>
        <pc:spChg chg="add del mod">
          <ac:chgData name="Stuart C Wilde MBE" userId="effe1fc91cccb1d5" providerId="LiveId" clId="{9F1B52B4-41B3-1F47-9B1D-BED38D76C566}" dt="2022-10-19T19:45:36.275" v="19000" actId="478"/>
          <ac:spMkLst>
            <pc:docMk/>
            <pc:sldMk cId="3712180564" sldId="263"/>
            <ac:spMk id="13" creationId="{E75AD3FD-B558-AC00-979A-34BEC9DA2D74}"/>
          </ac:spMkLst>
        </pc:spChg>
        <pc:spChg chg="add mod">
          <ac:chgData name="Stuart C Wilde MBE" userId="effe1fc91cccb1d5" providerId="LiveId" clId="{9F1B52B4-41B3-1F47-9B1D-BED38D76C566}" dt="2022-10-19T19:46:20.772" v="19001"/>
          <ac:spMkLst>
            <pc:docMk/>
            <pc:sldMk cId="3712180564" sldId="263"/>
            <ac:spMk id="15" creationId="{11E1F9E8-6F6C-4981-8B9F-D1870E4C05E5}"/>
          </ac:spMkLst>
        </pc:spChg>
        <pc:spChg chg="add mod">
          <ac:chgData name="Stuart C Wilde MBE" userId="effe1fc91cccb1d5" providerId="LiveId" clId="{9F1B52B4-41B3-1F47-9B1D-BED38D76C566}" dt="2022-10-19T19:46:20.772" v="19001"/>
          <ac:spMkLst>
            <pc:docMk/>
            <pc:sldMk cId="3712180564" sldId="263"/>
            <ac:spMk id="16" creationId="{9FDFC1A8-CF97-0DC9-0711-B9C56D51888D}"/>
          </ac:spMkLst>
        </pc:spChg>
        <pc:spChg chg="add mod">
          <ac:chgData name="Stuart C Wilde MBE" userId="effe1fc91cccb1d5" providerId="LiveId" clId="{9F1B52B4-41B3-1F47-9B1D-BED38D76C566}" dt="2022-10-19T19:46:20.772" v="19001"/>
          <ac:spMkLst>
            <pc:docMk/>
            <pc:sldMk cId="3712180564" sldId="263"/>
            <ac:spMk id="17" creationId="{A00EE036-05E2-5474-56C8-F1AB89AA7046}"/>
          </ac:spMkLst>
        </pc:spChg>
        <pc:spChg chg="add mod">
          <ac:chgData name="Stuart C Wilde MBE" userId="effe1fc91cccb1d5" providerId="LiveId" clId="{9F1B52B4-41B3-1F47-9B1D-BED38D76C566}" dt="2022-10-19T19:46:36.950" v="19002"/>
          <ac:spMkLst>
            <pc:docMk/>
            <pc:sldMk cId="3712180564" sldId="263"/>
            <ac:spMk id="18" creationId="{785DC679-690D-2164-8E63-FDCCD4DBAC0D}"/>
          </ac:spMkLst>
        </pc:spChg>
        <pc:spChg chg="add mod">
          <ac:chgData name="Stuart C Wilde MBE" userId="effe1fc91cccb1d5" providerId="LiveId" clId="{9F1B52B4-41B3-1F47-9B1D-BED38D76C566}" dt="2022-10-19T19:46:36.950" v="19002"/>
          <ac:spMkLst>
            <pc:docMk/>
            <pc:sldMk cId="3712180564" sldId="263"/>
            <ac:spMk id="19" creationId="{2F484EF7-6BEB-8523-F266-96BA88218839}"/>
          </ac:spMkLst>
        </pc:spChg>
        <pc:spChg chg="add mod">
          <ac:chgData name="Stuart C Wilde MBE" userId="effe1fc91cccb1d5" providerId="LiveId" clId="{9F1B52B4-41B3-1F47-9B1D-BED38D76C566}" dt="2022-10-19T19:46:36.950" v="19002"/>
          <ac:spMkLst>
            <pc:docMk/>
            <pc:sldMk cId="3712180564" sldId="263"/>
            <ac:spMk id="20" creationId="{0C287D7A-C990-8FE8-FE18-C89261AE7811}"/>
          </ac:spMkLst>
        </pc:spChg>
        <pc:spChg chg="add del mod">
          <ac:chgData name="Stuart C Wilde MBE" userId="effe1fc91cccb1d5" providerId="LiveId" clId="{9F1B52B4-41B3-1F47-9B1D-BED38D76C566}" dt="2022-10-19T19:53:32.428" v="19181" actId="478"/>
          <ac:spMkLst>
            <pc:docMk/>
            <pc:sldMk cId="3712180564" sldId="263"/>
            <ac:spMk id="23" creationId="{875757A0-2271-26C8-005A-51C13A3816D3}"/>
          </ac:spMkLst>
        </pc:spChg>
        <pc:spChg chg="add del mod">
          <ac:chgData name="Stuart C Wilde MBE" userId="effe1fc91cccb1d5" providerId="LiveId" clId="{9F1B52B4-41B3-1F47-9B1D-BED38D76C566}" dt="2022-10-19T19:53:36.654" v="19182" actId="478"/>
          <ac:spMkLst>
            <pc:docMk/>
            <pc:sldMk cId="3712180564" sldId="263"/>
            <ac:spMk id="26" creationId="{EFAD36B6-FD87-63D9-7758-A53DCCF85AA3}"/>
          </ac:spMkLst>
        </pc:spChg>
        <pc:spChg chg="add mod">
          <ac:chgData name="Stuart C Wilde MBE" userId="effe1fc91cccb1d5" providerId="LiveId" clId="{9F1B52B4-41B3-1F47-9B1D-BED38D76C566}" dt="2022-10-19T20:54:15.235" v="20452" actId="2711"/>
          <ac:spMkLst>
            <pc:docMk/>
            <pc:sldMk cId="3712180564" sldId="263"/>
            <ac:spMk id="27" creationId="{4A22621B-726B-89B8-856F-F17563918029}"/>
          </ac:spMkLst>
        </pc:spChg>
        <pc:graphicFrameChg chg="add mod modGraphic">
          <ac:chgData name="Stuart C Wilde MBE" userId="effe1fc91cccb1d5" providerId="LiveId" clId="{9F1B52B4-41B3-1F47-9B1D-BED38D76C566}" dt="2022-10-19T20:09:13.460" v="19782" actId="20577"/>
          <ac:graphicFrameMkLst>
            <pc:docMk/>
            <pc:sldMk cId="3712180564" sldId="263"/>
            <ac:graphicFrameMk id="21" creationId="{7BC45B77-8C68-147E-F630-5142757BA25F}"/>
          </ac:graphicFrameMkLst>
        </pc:graphicFrameChg>
        <pc:graphicFrameChg chg="add del mod">
          <ac:chgData name="Stuart C Wilde MBE" userId="effe1fc91cccb1d5" providerId="LiveId" clId="{9F1B52B4-41B3-1F47-9B1D-BED38D76C566}" dt="2022-10-19T19:48:57.880" v="19096" actId="478"/>
          <ac:graphicFrameMkLst>
            <pc:docMk/>
            <pc:sldMk cId="3712180564" sldId="263"/>
            <ac:graphicFrameMk id="22" creationId="{98F08855-7576-D18B-CC37-52AB1A8E8DC6}"/>
          </ac:graphicFrameMkLst>
        </pc:graphicFrameChg>
      </pc:sldChg>
      <pc:sldChg chg="addSp delSp modSp add mod">
        <pc:chgData name="Stuart C Wilde MBE" userId="effe1fc91cccb1d5" providerId="LiveId" clId="{9F1B52B4-41B3-1F47-9B1D-BED38D76C566}" dt="2022-10-21T11:21:31.365" v="20462"/>
        <pc:sldMkLst>
          <pc:docMk/>
          <pc:sldMk cId="869674442" sldId="264"/>
        </pc:sldMkLst>
        <pc:spChg chg="del mod">
          <ac:chgData name="Stuart C Wilde MBE" userId="effe1fc91cccb1d5" providerId="LiveId" clId="{9F1B52B4-41B3-1F47-9B1D-BED38D76C566}" dt="2022-10-21T11:20:44.489" v="20458" actId="478"/>
          <ac:spMkLst>
            <pc:docMk/>
            <pc:sldMk cId="869674442" sldId="264"/>
            <ac:spMk id="3" creationId="{CAE838A7-2F0D-41D2-863A-EF65DC8A6982}"/>
          </ac:spMkLst>
        </pc:spChg>
        <pc:spChg chg="del">
          <ac:chgData name="Stuart C Wilde MBE" userId="effe1fc91cccb1d5" providerId="LiveId" clId="{9F1B52B4-41B3-1F47-9B1D-BED38D76C566}" dt="2022-10-21T11:20:15.729" v="20454" actId="478"/>
          <ac:spMkLst>
            <pc:docMk/>
            <pc:sldMk cId="869674442" sldId="264"/>
            <ac:spMk id="5" creationId="{9E1EA045-D621-4A4E-8445-31F43810C0E9}"/>
          </ac:spMkLst>
        </pc:spChg>
        <pc:spChg chg="add del mod">
          <ac:chgData name="Stuart C Wilde MBE" userId="effe1fc91cccb1d5" providerId="LiveId" clId="{9F1B52B4-41B3-1F47-9B1D-BED38D76C566}" dt="2022-10-21T11:20:17.121" v="20455" actId="478"/>
          <ac:spMkLst>
            <pc:docMk/>
            <pc:sldMk cId="869674442" sldId="264"/>
            <ac:spMk id="6" creationId="{C0D2A3DF-B03B-2EA6-EA6D-CA0D27A523E5}"/>
          </ac:spMkLst>
        </pc:spChg>
        <pc:spChg chg="add mod">
          <ac:chgData name="Stuart C Wilde MBE" userId="effe1fc91cccb1d5" providerId="LiveId" clId="{9F1B52B4-41B3-1F47-9B1D-BED38D76C566}" dt="2022-10-21T11:20:40.521" v="20457"/>
          <ac:spMkLst>
            <pc:docMk/>
            <pc:sldMk cId="869674442" sldId="264"/>
            <ac:spMk id="7" creationId="{36BC5815-AD24-B477-B26B-E86A9E4ADFB1}"/>
          </ac:spMkLst>
        </pc:spChg>
        <pc:spChg chg="add del mod">
          <ac:chgData name="Stuart C Wilde MBE" userId="effe1fc91cccb1d5" providerId="LiveId" clId="{9F1B52B4-41B3-1F47-9B1D-BED38D76C566}" dt="2022-10-21T11:20:48.190" v="20459" actId="478"/>
          <ac:spMkLst>
            <pc:docMk/>
            <pc:sldMk cId="869674442" sldId="264"/>
            <ac:spMk id="13" creationId="{2DDED71C-3210-9357-8405-919693BC8D6A}"/>
          </ac:spMkLst>
        </pc:spChg>
        <pc:spChg chg="add mod">
          <ac:chgData name="Stuart C Wilde MBE" userId="effe1fc91cccb1d5" providerId="LiveId" clId="{9F1B52B4-41B3-1F47-9B1D-BED38D76C566}" dt="2022-10-21T11:21:04.499" v="20460"/>
          <ac:spMkLst>
            <pc:docMk/>
            <pc:sldMk cId="869674442" sldId="264"/>
            <ac:spMk id="15" creationId="{E4F7E58A-9D1F-8EA9-3B07-F38C87FCF5E4}"/>
          </ac:spMkLst>
        </pc:spChg>
        <pc:spChg chg="add mod">
          <ac:chgData name="Stuart C Wilde MBE" userId="effe1fc91cccb1d5" providerId="LiveId" clId="{9F1B52B4-41B3-1F47-9B1D-BED38D76C566}" dt="2022-10-21T11:21:04.499" v="20460"/>
          <ac:spMkLst>
            <pc:docMk/>
            <pc:sldMk cId="869674442" sldId="264"/>
            <ac:spMk id="16" creationId="{8A49916F-8566-EF17-733A-B2ADADD0AD9A}"/>
          </ac:spMkLst>
        </pc:spChg>
        <pc:spChg chg="add mod">
          <ac:chgData name="Stuart C Wilde MBE" userId="effe1fc91cccb1d5" providerId="LiveId" clId="{9F1B52B4-41B3-1F47-9B1D-BED38D76C566}" dt="2022-10-21T11:21:04.499" v="20460"/>
          <ac:spMkLst>
            <pc:docMk/>
            <pc:sldMk cId="869674442" sldId="264"/>
            <ac:spMk id="17" creationId="{280D8411-4622-9510-22CF-C5C925CEA3BD}"/>
          </ac:spMkLst>
        </pc:spChg>
        <pc:spChg chg="add mod">
          <ac:chgData name="Stuart C Wilde MBE" userId="effe1fc91cccb1d5" providerId="LiveId" clId="{9F1B52B4-41B3-1F47-9B1D-BED38D76C566}" dt="2022-10-21T11:21:18.900" v="20461"/>
          <ac:spMkLst>
            <pc:docMk/>
            <pc:sldMk cId="869674442" sldId="264"/>
            <ac:spMk id="18" creationId="{F3E91C81-D8E1-9F4C-3322-16334669C10B}"/>
          </ac:spMkLst>
        </pc:spChg>
        <pc:spChg chg="add mod">
          <ac:chgData name="Stuart C Wilde MBE" userId="effe1fc91cccb1d5" providerId="LiveId" clId="{9F1B52B4-41B3-1F47-9B1D-BED38D76C566}" dt="2022-10-21T11:21:18.900" v="20461"/>
          <ac:spMkLst>
            <pc:docMk/>
            <pc:sldMk cId="869674442" sldId="264"/>
            <ac:spMk id="19" creationId="{3D42B941-A4D7-DDF5-D9AC-0B69E5361401}"/>
          </ac:spMkLst>
        </pc:spChg>
        <pc:spChg chg="add mod">
          <ac:chgData name="Stuart C Wilde MBE" userId="effe1fc91cccb1d5" providerId="LiveId" clId="{9F1B52B4-41B3-1F47-9B1D-BED38D76C566}" dt="2022-10-21T11:21:18.900" v="20461"/>
          <ac:spMkLst>
            <pc:docMk/>
            <pc:sldMk cId="869674442" sldId="264"/>
            <ac:spMk id="20" creationId="{ACC8D160-A2C8-F697-CABE-7DE9F606367E}"/>
          </ac:spMkLst>
        </pc:spChg>
        <pc:spChg chg="add mod">
          <ac:chgData name="Stuart C Wilde MBE" userId="effe1fc91cccb1d5" providerId="LiveId" clId="{9F1B52B4-41B3-1F47-9B1D-BED38D76C566}" dt="2022-10-21T11:21:31.365" v="20462"/>
          <ac:spMkLst>
            <pc:docMk/>
            <pc:sldMk cId="869674442" sldId="264"/>
            <ac:spMk id="21" creationId="{37229740-A04C-1C36-65D2-4DA5DDD79FE8}"/>
          </ac:spMkLst>
        </pc:spChg>
      </pc:sldChg>
      <pc:sldChg chg="modSp add mod">
        <pc:chgData name="Stuart C Wilde MBE" userId="effe1fc91cccb1d5" providerId="LiveId" clId="{9F1B52B4-41B3-1F47-9B1D-BED38D76C566}" dt="2022-10-09T18:26:50.561" v="692"/>
        <pc:sldMkLst>
          <pc:docMk/>
          <pc:sldMk cId="815404607" sldId="265"/>
        </pc:sldMkLst>
        <pc:spChg chg="mod">
          <ac:chgData name="Stuart C Wilde MBE" userId="effe1fc91cccb1d5" providerId="LiveId" clId="{9F1B52B4-41B3-1F47-9B1D-BED38D76C566}" dt="2022-10-09T18:26:50.561" v="692"/>
          <ac:spMkLst>
            <pc:docMk/>
            <pc:sldMk cId="815404607" sldId="265"/>
            <ac:spMk id="3" creationId="{CAE838A7-2F0D-41D2-863A-EF65DC8A6982}"/>
          </ac:spMkLst>
        </pc:spChg>
      </pc:sldChg>
      <pc:sldChg chg="modSp add mod">
        <pc:chgData name="Stuart C Wilde MBE" userId="effe1fc91cccb1d5" providerId="LiveId" clId="{9F1B52B4-41B3-1F47-9B1D-BED38D76C566}" dt="2022-10-09T18:26:57.884" v="696" actId="20577"/>
        <pc:sldMkLst>
          <pc:docMk/>
          <pc:sldMk cId="2920683557" sldId="266"/>
        </pc:sldMkLst>
        <pc:spChg chg="mod">
          <ac:chgData name="Stuart C Wilde MBE" userId="effe1fc91cccb1d5" providerId="LiveId" clId="{9F1B52B4-41B3-1F47-9B1D-BED38D76C566}" dt="2022-10-09T18:26:57.884" v="696" actId="20577"/>
          <ac:spMkLst>
            <pc:docMk/>
            <pc:sldMk cId="2920683557" sldId="266"/>
            <ac:spMk id="3" creationId="{CAE838A7-2F0D-41D2-863A-EF65DC8A6982}"/>
          </ac:spMkLst>
        </pc:spChg>
      </pc:sldChg>
      <pc:sldChg chg="addSp modSp add mod">
        <pc:chgData name="Stuart C Wilde MBE" userId="effe1fc91cccb1d5" providerId="LiveId" clId="{9F1B52B4-41B3-1F47-9B1D-BED38D76C566}" dt="2022-10-21T20:21:39.549" v="20637" actId="20577"/>
        <pc:sldMkLst>
          <pc:docMk/>
          <pc:sldMk cId="1600026008" sldId="267"/>
        </pc:sldMkLst>
        <pc:spChg chg="add mod">
          <ac:chgData name="Stuart C Wilde MBE" userId="effe1fc91cccb1d5" providerId="LiveId" clId="{9F1B52B4-41B3-1F47-9B1D-BED38D76C566}" dt="2022-10-21T20:21:39.549" v="20637" actId="20577"/>
          <ac:spMkLst>
            <pc:docMk/>
            <pc:sldMk cId="1600026008" sldId="267"/>
            <ac:spMk id="2" creationId="{8143CF78-CC65-E631-AD5D-6F3494195CBA}"/>
          </ac:spMkLst>
        </pc:spChg>
        <pc:spChg chg="mod">
          <ac:chgData name="Stuart C Wilde MBE" userId="effe1fc91cccb1d5" providerId="LiveId" clId="{9F1B52B4-41B3-1F47-9B1D-BED38D76C566}" dt="2022-10-09T18:24:37.185" v="630" actId="20577"/>
          <ac:spMkLst>
            <pc:docMk/>
            <pc:sldMk cId="1600026008" sldId="267"/>
            <ac:spMk id="3" creationId="{CAE838A7-2F0D-41D2-863A-EF65DC8A6982}"/>
          </ac:spMkLst>
        </pc:spChg>
      </pc:sldChg>
      <pc:sldChg chg="addSp delSp modSp add mod">
        <pc:chgData name="Stuart C Wilde MBE" userId="effe1fc91cccb1d5" providerId="LiveId" clId="{9F1B52B4-41B3-1F47-9B1D-BED38D76C566}" dt="2022-10-09T18:45:54.579" v="1090" actId="12385"/>
        <pc:sldMkLst>
          <pc:docMk/>
          <pc:sldMk cId="1274789738" sldId="268"/>
        </pc:sldMkLst>
        <pc:spChg chg="mod">
          <ac:chgData name="Stuart C Wilde MBE" userId="effe1fc91cccb1d5" providerId="LiveId" clId="{9F1B52B4-41B3-1F47-9B1D-BED38D76C566}" dt="2022-10-09T18:27:42.395" v="705" actId="20577"/>
          <ac:spMkLst>
            <pc:docMk/>
            <pc:sldMk cId="1274789738" sldId="268"/>
            <ac:spMk id="3" creationId="{CAE838A7-2F0D-41D2-863A-EF65DC8A6982}"/>
          </ac:spMkLst>
        </pc:spChg>
        <pc:spChg chg="del">
          <ac:chgData name="Stuart C Wilde MBE" userId="effe1fc91cccb1d5" providerId="LiveId" clId="{9F1B52B4-41B3-1F47-9B1D-BED38D76C566}" dt="2022-10-09T18:27:52.973" v="706" actId="21"/>
          <ac:spMkLst>
            <pc:docMk/>
            <pc:sldMk cId="1274789738" sldId="268"/>
            <ac:spMk id="5" creationId="{9E1EA045-D621-4A4E-8445-31F43810C0E9}"/>
          </ac:spMkLst>
        </pc:spChg>
        <pc:spChg chg="add del mod">
          <ac:chgData name="Stuart C Wilde MBE" userId="effe1fc91cccb1d5" providerId="LiveId" clId="{9F1B52B4-41B3-1F47-9B1D-BED38D76C566}" dt="2022-10-09T18:27:58.298" v="707" actId="21"/>
          <ac:spMkLst>
            <pc:docMk/>
            <pc:sldMk cId="1274789738" sldId="268"/>
            <ac:spMk id="6" creationId="{6A406124-9A94-4FA9-4F6B-412470353264}"/>
          </ac:spMkLst>
        </pc:spChg>
        <pc:graphicFrameChg chg="add mod modGraphic">
          <ac:chgData name="Stuart C Wilde MBE" userId="effe1fc91cccb1d5" providerId="LiveId" clId="{9F1B52B4-41B3-1F47-9B1D-BED38D76C566}" dt="2022-10-09T18:45:54.579" v="1090" actId="12385"/>
          <ac:graphicFrameMkLst>
            <pc:docMk/>
            <pc:sldMk cId="1274789738" sldId="268"/>
            <ac:graphicFrameMk id="7" creationId="{B84215DF-EB6A-5CBE-204A-12DCD2E55DEF}"/>
          </ac:graphicFrameMkLst>
        </pc:graphicFrameChg>
      </pc:sldChg>
      <pc:sldChg chg="modSp add del mod">
        <pc:chgData name="Stuart C Wilde MBE" userId="effe1fc91cccb1d5" providerId="LiveId" clId="{9F1B52B4-41B3-1F47-9B1D-BED38D76C566}" dt="2022-10-18T19:50:38.403" v="18727" actId="2696"/>
        <pc:sldMkLst>
          <pc:docMk/>
          <pc:sldMk cId="1970282977" sldId="269"/>
        </pc:sldMkLst>
        <pc:spChg chg="mod">
          <ac:chgData name="Stuart C Wilde MBE" userId="effe1fc91cccb1d5" providerId="LiveId" clId="{9F1B52B4-41B3-1F47-9B1D-BED38D76C566}" dt="2022-10-09T18:38:00.079" v="963" actId="20577"/>
          <ac:spMkLst>
            <pc:docMk/>
            <pc:sldMk cId="1970282977" sldId="269"/>
            <ac:spMk id="3" creationId="{CAE838A7-2F0D-41D2-863A-EF65DC8A6982}"/>
          </ac:spMkLst>
        </pc:spChg>
        <pc:graphicFrameChg chg="mod modGraphic">
          <ac:chgData name="Stuart C Wilde MBE" userId="effe1fc91cccb1d5" providerId="LiveId" clId="{9F1B52B4-41B3-1F47-9B1D-BED38D76C566}" dt="2022-10-14T20:48:25.449" v="10273" actId="20577"/>
          <ac:graphicFrameMkLst>
            <pc:docMk/>
            <pc:sldMk cId="1970282977" sldId="269"/>
            <ac:graphicFrameMk id="2" creationId="{0E0EDA3F-CF15-7242-A940-B03CF9B4D597}"/>
          </ac:graphicFrameMkLst>
        </pc:graphicFrameChg>
      </pc:sldChg>
      <pc:sldChg chg="modSp add mod">
        <pc:chgData name="Stuart C Wilde MBE" userId="effe1fc91cccb1d5" providerId="LiveId" clId="{9F1B52B4-41B3-1F47-9B1D-BED38D76C566}" dt="2022-10-09T18:46:00.953" v="1091" actId="12385"/>
        <pc:sldMkLst>
          <pc:docMk/>
          <pc:sldMk cId="3921894617" sldId="270"/>
        </pc:sldMkLst>
        <pc:spChg chg="mod">
          <ac:chgData name="Stuart C Wilde MBE" userId="effe1fc91cccb1d5" providerId="LiveId" clId="{9F1B52B4-41B3-1F47-9B1D-BED38D76C566}" dt="2022-10-09T18:44:52.233" v="1084" actId="20577"/>
          <ac:spMkLst>
            <pc:docMk/>
            <pc:sldMk cId="3921894617" sldId="270"/>
            <ac:spMk id="3" creationId="{CAE838A7-2F0D-41D2-863A-EF65DC8A6982}"/>
          </ac:spMkLst>
        </pc:spChg>
        <pc:graphicFrameChg chg="modGraphic">
          <ac:chgData name="Stuart C Wilde MBE" userId="effe1fc91cccb1d5" providerId="LiveId" clId="{9F1B52B4-41B3-1F47-9B1D-BED38D76C566}" dt="2022-10-09T18:46:00.953" v="1091" actId="12385"/>
          <ac:graphicFrameMkLst>
            <pc:docMk/>
            <pc:sldMk cId="3921894617" sldId="270"/>
            <ac:graphicFrameMk id="7" creationId="{B84215DF-EB6A-5CBE-204A-12DCD2E55DEF}"/>
          </ac:graphicFrameMkLst>
        </pc:graphicFrameChg>
      </pc:sldChg>
      <pc:sldChg chg="addSp delSp modSp add mod ord">
        <pc:chgData name="Stuart C Wilde MBE" userId="effe1fc91cccb1d5" providerId="LiveId" clId="{9F1B52B4-41B3-1F47-9B1D-BED38D76C566}" dt="2022-10-18T19:47:13.011" v="18718" actId="1076"/>
        <pc:sldMkLst>
          <pc:docMk/>
          <pc:sldMk cId="2060847742" sldId="271"/>
        </pc:sldMkLst>
        <pc:spChg chg="add del mod">
          <ac:chgData name="Stuart C Wilde MBE" userId="effe1fc91cccb1d5" providerId="LiveId" clId="{9F1B52B4-41B3-1F47-9B1D-BED38D76C566}" dt="2022-10-17T19:07:51.881" v="16054" actId="478"/>
          <ac:spMkLst>
            <pc:docMk/>
            <pc:sldMk cId="2060847742" sldId="271"/>
            <ac:spMk id="2" creationId="{944108C4-791C-7ABC-846B-850E3EF65086}"/>
          </ac:spMkLst>
        </pc:spChg>
        <pc:spChg chg="add mod">
          <ac:chgData name="Stuart C Wilde MBE" userId="effe1fc91cccb1d5" providerId="LiveId" clId="{9F1B52B4-41B3-1F47-9B1D-BED38D76C566}" dt="2022-10-18T19:19:09.391" v="17801" actId="14100"/>
          <ac:spMkLst>
            <pc:docMk/>
            <pc:sldMk cId="2060847742" sldId="271"/>
            <ac:spMk id="3" creationId="{7FBB9C2C-761A-FFB4-1F48-465B7266754B}"/>
          </ac:spMkLst>
        </pc:spChg>
        <pc:spChg chg="del mod">
          <ac:chgData name="Stuart C Wilde MBE" userId="effe1fc91cccb1d5" providerId="LiveId" clId="{9F1B52B4-41B3-1F47-9B1D-BED38D76C566}" dt="2022-10-17T19:13:02.085" v="16152" actId="478"/>
          <ac:spMkLst>
            <pc:docMk/>
            <pc:sldMk cId="2060847742" sldId="271"/>
            <ac:spMk id="3" creationId="{CAE838A7-2F0D-41D2-863A-EF65DC8A6982}"/>
          </ac:spMkLst>
        </pc:spChg>
        <pc:spChg chg="add mod">
          <ac:chgData name="Stuart C Wilde MBE" userId="effe1fc91cccb1d5" providerId="LiveId" clId="{9F1B52B4-41B3-1F47-9B1D-BED38D76C566}" dt="2022-10-18T19:04:06.860" v="17426" actId="408"/>
          <ac:spMkLst>
            <pc:docMk/>
            <pc:sldMk cId="2060847742" sldId="271"/>
            <ac:spMk id="5" creationId="{6A6E3C88-B00E-A023-EDEC-591E8220E28A}"/>
          </ac:spMkLst>
        </pc:spChg>
        <pc:spChg chg="del mod">
          <ac:chgData name="Stuart C Wilde MBE" userId="effe1fc91cccb1d5" providerId="LiveId" clId="{9F1B52B4-41B3-1F47-9B1D-BED38D76C566}" dt="2022-10-14T22:05:23.833" v="12503" actId="478"/>
          <ac:spMkLst>
            <pc:docMk/>
            <pc:sldMk cId="2060847742" sldId="271"/>
            <ac:spMk id="5" creationId="{9E1EA045-D621-4A4E-8445-31F43810C0E9}"/>
          </ac:spMkLst>
        </pc:spChg>
        <pc:spChg chg="add mod">
          <ac:chgData name="Stuart C Wilde MBE" userId="effe1fc91cccb1d5" providerId="LiveId" clId="{9F1B52B4-41B3-1F47-9B1D-BED38D76C566}" dt="2022-10-18T19:04:06.860" v="17426" actId="408"/>
          <ac:spMkLst>
            <pc:docMk/>
            <pc:sldMk cId="2060847742" sldId="271"/>
            <ac:spMk id="6" creationId="{DFE46224-4FDC-3896-8990-DD54E5EC50D0}"/>
          </ac:spMkLst>
        </pc:spChg>
        <pc:spChg chg="add del mod">
          <ac:chgData name="Stuart C Wilde MBE" userId="effe1fc91cccb1d5" providerId="LiveId" clId="{9F1B52B4-41B3-1F47-9B1D-BED38D76C566}" dt="2022-10-17T19:07:51.881" v="16054" actId="478"/>
          <ac:spMkLst>
            <pc:docMk/>
            <pc:sldMk cId="2060847742" sldId="271"/>
            <ac:spMk id="6" creationId="{E7203D45-5FA9-9CB9-A286-224C45F1C247}"/>
          </ac:spMkLst>
        </pc:spChg>
        <pc:spChg chg="add del mod">
          <ac:chgData name="Stuart C Wilde MBE" userId="effe1fc91cccb1d5" providerId="LiveId" clId="{9F1B52B4-41B3-1F47-9B1D-BED38D76C566}" dt="2022-10-17T19:07:51.881" v="16054" actId="478"/>
          <ac:spMkLst>
            <pc:docMk/>
            <pc:sldMk cId="2060847742" sldId="271"/>
            <ac:spMk id="7" creationId="{6556937C-0823-42B5-2BBE-8DBE36431DDA}"/>
          </ac:spMkLst>
        </pc:spChg>
        <pc:spChg chg="add mod">
          <ac:chgData name="Stuart C Wilde MBE" userId="effe1fc91cccb1d5" providerId="LiveId" clId="{9F1B52B4-41B3-1F47-9B1D-BED38D76C566}" dt="2022-10-18T19:04:06.860" v="17426" actId="408"/>
          <ac:spMkLst>
            <pc:docMk/>
            <pc:sldMk cId="2060847742" sldId="271"/>
            <ac:spMk id="7" creationId="{AFA6FAC6-9CA3-50F4-65C9-9FC333668CC5}"/>
          </ac:spMkLst>
        </pc:spChg>
        <pc:spChg chg="add mod">
          <ac:chgData name="Stuart C Wilde MBE" userId="effe1fc91cccb1d5" providerId="LiveId" clId="{9F1B52B4-41B3-1F47-9B1D-BED38D76C566}" dt="2022-10-18T19:04:06.860" v="17426" actId="408"/>
          <ac:spMkLst>
            <pc:docMk/>
            <pc:sldMk cId="2060847742" sldId="271"/>
            <ac:spMk id="12" creationId="{430CDB40-D409-0F23-09D8-D7CA1C94D920}"/>
          </ac:spMkLst>
        </pc:spChg>
        <pc:spChg chg="add del mod">
          <ac:chgData name="Stuart C Wilde MBE" userId="effe1fc91cccb1d5" providerId="LiveId" clId="{9F1B52B4-41B3-1F47-9B1D-BED38D76C566}" dt="2022-10-17T19:07:51.881" v="16054" actId="478"/>
          <ac:spMkLst>
            <pc:docMk/>
            <pc:sldMk cId="2060847742" sldId="271"/>
            <ac:spMk id="12" creationId="{4C0DB8A2-72F0-B9B9-F747-46880E0D0B42}"/>
          </ac:spMkLst>
        </pc:spChg>
        <pc:spChg chg="add del mod">
          <ac:chgData name="Stuart C Wilde MBE" userId="effe1fc91cccb1d5" providerId="LiveId" clId="{9F1B52B4-41B3-1F47-9B1D-BED38D76C566}" dt="2022-10-17T19:07:51.881" v="16054" actId="478"/>
          <ac:spMkLst>
            <pc:docMk/>
            <pc:sldMk cId="2060847742" sldId="271"/>
            <ac:spMk id="13" creationId="{14057341-519D-23C8-4A61-A767472FA94E}"/>
          </ac:spMkLst>
        </pc:spChg>
        <pc:spChg chg="add mod">
          <ac:chgData name="Stuart C Wilde MBE" userId="effe1fc91cccb1d5" providerId="LiveId" clId="{9F1B52B4-41B3-1F47-9B1D-BED38D76C566}" dt="2022-10-18T19:31:09.159" v="18016" actId="207"/>
          <ac:spMkLst>
            <pc:docMk/>
            <pc:sldMk cId="2060847742" sldId="271"/>
            <ac:spMk id="13" creationId="{FEBE8A54-CF8E-AB40-BAEE-54DB05894C3D}"/>
          </ac:spMkLst>
        </pc:spChg>
        <pc:spChg chg="add mod">
          <ac:chgData name="Stuart C Wilde MBE" userId="effe1fc91cccb1d5" providerId="LiveId" clId="{9F1B52B4-41B3-1F47-9B1D-BED38D76C566}" dt="2022-10-18T19:19:09.391" v="17801" actId="14100"/>
          <ac:spMkLst>
            <pc:docMk/>
            <pc:sldMk cId="2060847742" sldId="271"/>
            <ac:spMk id="15" creationId="{596BB8DF-8D67-42A3-E481-68DC86EF026C}"/>
          </ac:spMkLst>
        </pc:spChg>
        <pc:spChg chg="add del mod">
          <ac:chgData name="Stuart C Wilde MBE" userId="effe1fc91cccb1d5" providerId="LiveId" clId="{9F1B52B4-41B3-1F47-9B1D-BED38D76C566}" dt="2022-10-17T19:07:51.881" v="16054" actId="478"/>
          <ac:spMkLst>
            <pc:docMk/>
            <pc:sldMk cId="2060847742" sldId="271"/>
            <ac:spMk id="15" creationId="{B97E2108-28B3-9FD1-0721-DA337A195D1C}"/>
          </ac:spMkLst>
        </pc:spChg>
        <pc:spChg chg="add mod">
          <ac:chgData name="Stuart C Wilde MBE" userId="effe1fc91cccb1d5" providerId="LiveId" clId="{9F1B52B4-41B3-1F47-9B1D-BED38D76C566}" dt="2022-10-18T19:19:09.391" v="17801" actId="14100"/>
          <ac:spMkLst>
            <pc:docMk/>
            <pc:sldMk cId="2060847742" sldId="271"/>
            <ac:spMk id="16" creationId="{0A6ECBED-692B-C554-64F3-FD9DEE4CAC6C}"/>
          </ac:spMkLst>
        </pc:spChg>
        <pc:spChg chg="add del mod">
          <ac:chgData name="Stuart C Wilde MBE" userId="effe1fc91cccb1d5" providerId="LiveId" clId="{9F1B52B4-41B3-1F47-9B1D-BED38D76C566}" dt="2022-10-17T19:07:51.881" v="16054" actId="478"/>
          <ac:spMkLst>
            <pc:docMk/>
            <pc:sldMk cId="2060847742" sldId="271"/>
            <ac:spMk id="16" creationId="{E651A32C-61D1-5C2F-AC5A-95F9C95C7DE3}"/>
          </ac:spMkLst>
        </pc:spChg>
        <pc:spChg chg="add del mod">
          <ac:chgData name="Stuart C Wilde MBE" userId="effe1fc91cccb1d5" providerId="LiveId" clId="{9F1B52B4-41B3-1F47-9B1D-BED38D76C566}" dt="2022-10-17T19:07:51.881" v="16054" actId="478"/>
          <ac:spMkLst>
            <pc:docMk/>
            <pc:sldMk cId="2060847742" sldId="271"/>
            <ac:spMk id="17" creationId="{248122A6-CE30-5E4D-345E-2575E309A899}"/>
          </ac:spMkLst>
        </pc:spChg>
        <pc:spChg chg="add mod">
          <ac:chgData name="Stuart C Wilde MBE" userId="effe1fc91cccb1d5" providerId="LiveId" clId="{9F1B52B4-41B3-1F47-9B1D-BED38D76C566}" dt="2022-10-18T19:35:01.803" v="18114" actId="1038"/>
          <ac:spMkLst>
            <pc:docMk/>
            <pc:sldMk cId="2060847742" sldId="271"/>
            <ac:spMk id="17" creationId="{B5E394CB-7FAA-D846-6A28-7718F07D9BB9}"/>
          </ac:spMkLst>
        </pc:spChg>
        <pc:spChg chg="add mod">
          <ac:chgData name="Stuart C Wilde MBE" userId="effe1fc91cccb1d5" providerId="LiveId" clId="{9F1B52B4-41B3-1F47-9B1D-BED38D76C566}" dt="2022-10-18T19:34:27.922" v="18093" actId="14100"/>
          <ac:spMkLst>
            <pc:docMk/>
            <pc:sldMk cId="2060847742" sldId="271"/>
            <ac:spMk id="18" creationId="{A8904A3B-8518-F55F-93B6-D8D07D033C33}"/>
          </ac:spMkLst>
        </pc:spChg>
        <pc:spChg chg="add del mod">
          <ac:chgData name="Stuart C Wilde MBE" userId="effe1fc91cccb1d5" providerId="LiveId" clId="{9F1B52B4-41B3-1F47-9B1D-BED38D76C566}" dt="2022-10-14T22:05:27.376" v="12504" actId="478"/>
          <ac:spMkLst>
            <pc:docMk/>
            <pc:sldMk cId="2060847742" sldId="271"/>
            <ac:spMk id="19" creationId="{B81DF901-656E-8040-8F1F-2142209E3920}"/>
          </ac:spMkLst>
        </pc:spChg>
        <pc:spChg chg="add del mod">
          <ac:chgData name="Stuart C Wilde MBE" userId="effe1fc91cccb1d5" providerId="LiveId" clId="{9F1B52B4-41B3-1F47-9B1D-BED38D76C566}" dt="2022-10-16T20:09:00.908" v="14461" actId="478"/>
          <ac:spMkLst>
            <pc:docMk/>
            <pc:sldMk cId="2060847742" sldId="271"/>
            <ac:spMk id="19" creationId="{CCBCC28A-2336-9B7A-0A89-E95D09C1A305}"/>
          </ac:spMkLst>
        </pc:spChg>
        <pc:spChg chg="add del mod">
          <ac:chgData name="Stuart C Wilde MBE" userId="effe1fc91cccb1d5" providerId="LiveId" clId="{9F1B52B4-41B3-1F47-9B1D-BED38D76C566}" dt="2022-10-17T19:11:56.123" v="16143" actId="478"/>
          <ac:spMkLst>
            <pc:docMk/>
            <pc:sldMk cId="2060847742" sldId="271"/>
            <ac:spMk id="20" creationId="{201138C4-D36B-4F11-81F5-4114010CF396}"/>
          </ac:spMkLst>
        </pc:spChg>
        <pc:spChg chg="add del mod">
          <ac:chgData name="Stuart C Wilde MBE" userId="effe1fc91cccb1d5" providerId="LiveId" clId="{9F1B52B4-41B3-1F47-9B1D-BED38D76C566}" dt="2022-10-16T20:09:00.908" v="14461" actId="478"/>
          <ac:spMkLst>
            <pc:docMk/>
            <pc:sldMk cId="2060847742" sldId="271"/>
            <ac:spMk id="21" creationId="{4CD2DF94-BC71-735F-7965-417B29304538}"/>
          </ac:spMkLst>
        </pc:spChg>
        <pc:spChg chg="add mod">
          <ac:chgData name="Stuart C Wilde MBE" userId="effe1fc91cccb1d5" providerId="LiveId" clId="{9F1B52B4-41B3-1F47-9B1D-BED38D76C566}" dt="2022-10-18T19:35:01.803" v="18114" actId="1038"/>
          <ac:spMkLst>
            <pc:docMk/>
            <pc:sldMk cId="2060847742" sldId="271"/>
            <ac:spMk id="21" creationId="{55162FF2-D9DB-6881-E93E-F8F17EBC3648}"/>
          </ac:spMkLst>
        </pc:spChg>
        <pc:spChg chg="add del mod">
          <ac:chgData name="Stuart C Wilde MBE" userId="effe1fc91cccb1d5" providerId="LiveId" clId="{9F1B52B4-41B3-1F47-9B1D-BED38D76C566}" dt="2022-10-16T20:09:00.908" v="14461" actId="478"/>
          <ac:spMkLst>
            <pc:docMk/>
            <pc:sldMk cId="2060847742" sldId="271"/>
            <ac:spMk id="22" creationId="{0BB25B4B-F27E-8ADB-6A8C-E449AF123D89}"/>
          </ac:spMkLst>
        </pc:spChg>
        <pc:spChg chg="add del mod">
          <ac:chgData name="Stuart C Wilde MBE" userId="effe1fc91cccb1d5" providerId="LiveId" clId="{9F1B52B4-41B3-1F47-9B1D-BED38D76C566}" dt="2022-10-16T20:09:00.908" v="14461" actId="478"/>
          <ac:spMkLst>
            <pc:docMk/>
            <pc:sldMk cId="2060847742" sldId="271"/>
            <ac:spMk id="23" creationId="{39206391-9BE9-2798-9342-2346DDC91CF1}"/>
          </ac:spMkLst>
        </pc:spChg>
        <pc:spChg chg="add del mod">
          <ac:chgData name="Stuart C Wilde MBE" userId="effe1fc91cccb1d5" providerId="LiveId" clId="{9F1B52B4-41B3-1F47-9B1D-BED38D76C566}" dt="2022-10-17T19:12:01.226" v="16144" actId="478"/>
          <ac:spMkLst>
            <pc:docMk/>
            <pc:sldMk cId="2060847742" sldId="271"/>
            <ac:spMk id="23" creationId="{5E7491F2-CD47-0340-FE35-0A7E0B4A707C}"/>
          </ac:spMkLst>
        </pc:spChg>
        <pc:spChg chg="add mod">
          <ac:chgData name="Stuart C Wilde MBE" userId="effe1fc91cccb1d5" providerId="LiveId" clId="{9F1B52B4-41B3-1F47-9B1D-BED38D76C566}" dt="2022-10-18T19:35:01.803" v="18114" actId="1038"/>
          <ac:spMkLst>
            <pc:docMk/>
            <pc:sldMk cId="2060847742" sldId="271"/>
            <ac:spMk id="23" creationId="{A90C5843-709E-4EFF-763E-3E9053452786}"/>
          </ac:spMkLst>
        </pc:spChg>
        <pc:spChg chg="add del mod">
          <ac:chgData name="Stuart C Wilde MBE" userId="effe1fc91cccb1d5" providerId="LiveId" clId="{9F1B52B4-41B3-1F47-9B1D-BED38D76C566}" dt="2022-10-16T20:08:50.909" v="14456"/>
          <ac:spMkLst>
            <pc:docMk/>
            <pc:sldMk cId="2060847742" sldId="271"/>
            <ac:spMk id="24" creationId="{4F865841-FDB1-C49D-F316-0305B438C234}"/>
          </ac:spMkLst>
        </pc:spChg>
        <pc:spChg chg="add mod">
          <ac:chgData name="Stuart C Wilde MBE" userId="effe1fc91cccb1d5" providerId="LiveId" clId="{9F1B52B4-41B3-1F47-9B1D-BED38D76C566}" dt="2022-10-17T19:12:58.048" v="16151"/>
          <ac:spMkLst>
            <pc:docMk/>
            <pc:sldMk cId="2060847742" sldId="271"/>
            <ac:spMk id="24" creationId="{B6CE6736-3911-A05C-AEE6-CE5A7DA3D075}"/>
          </ac:spMkLst>
        </pc:spChg>
        <pc:spChg chg="add mod">
          <ac:chgData name="Stuart C Wilde MBE" userId="effe1fc91cccb1d5" providerId="LiveId" clId="{9F1B52B4-41B3-1F47-9B1D-BED38D76C566}" dt="2022-10-18T19:30:58.062" v="18015" actId="207"/>
          <ac:spMkLst>
            <pc:docMk/>
            <pc:sldMk cId="2060847742" sldId="271"/>
            <ac:spMk id="26" creationId="{CE4602FE-D23E-A880-AD20-3B0BFF2E02D4}"/>
          </ac:spMkLst>
        </pc:spChg>
        <pc:spChg chg="add mod">
          <ac:chgData name="Stuart C Wilde MBE" userId="effe1fc91cccb1d5" providerId="LiveId" clId="{9F1B52B4-41B3-1F47-9B1D-BED38D76C566}" dt="2022-10-18T19:30:39.829" v="18014" actId="207"/>
          <ac:spMkLst>
            <pc:docMk/>
            <pc:sldMk cId="2060847742" sldId="271"/>
            <ac:spMk id="27" creationId="{B78A56DE-C509-F25E-C4FC-14C001C5CEB0}"/>
          </ac:spMkLst>
        </pc:spChg>
        <pc:spChg chg="add mod">
          <ac:chgData name="Stuart C Wilde MBE" userId="effe1fc91cccb1d5" providerId="LiveId" clId="{9F1B52B4-41B3-1F47-9B1D-BED38D76C566}" dt="2022-10-18T19:31:15.217" v="18017" actId="207"/>
          <ac:spMkLst>
            <pc:docMk/>
            <pc:sldMk cId="2060847742" sldId="271"/>
            <ac:spMk id="28" creationId="{5E7BA415-584A-0F99-1E4D-4FA0587AD4D2}"/>
          </ac:spMkLst>
        </pc:spChg>
        <pc:spChg chg="add del mod">
          <ac:chgData name="Stuart C Wilde MBE" userId="effe1fc91cccb1d5" providerId="LiveId" clId="{9F1B52B4-41B3-1F47-9B1D-BED38D76C566}" dt="2022-10-17T19:13:06.272" v="16153" actId="478"/>
          <ac:spMkLst>
            <pc:docMk/>
            <pc:sldMk cId="2060847742" sldId="271"/>
            <ac:spMk id="30" creationId="{6B74EDE1-ADE9-CD6B-220B-6E968E524C07}"/>
          </ac:spMkLst>
        </pc:spChg>
        <pc:spChg chg="add mod">
          <ac:chgData name="Stuart C Wilde MBE" userId="effe1fc91cccb1d5" providerId="LiveId" clId="{9F1B52B4-41B3-1F47-9B1D-BED38D76C566}" dt="2022-10-18T19:47:13.011" v="18718" actId="1076"/>
          <ac:spMkLst>
            <pc:docMk/>
            <pc:sldMk cId="2060847742" sldId="271"/>
            <ac:spMk id="37" creationId="{464D0E40-86CA-4EF9-1597-51E24390CCB3}"/>
          </ac:spMkLst>
        </pc:spChg>
        <pc:spChg chg="add del mod">
          <ac:chgData name="Stuart C Wilde MBE" userId="effe1fc91cccb1d5" providerId="LiveId" clId="{9F1B52B4-41B3-1F47-9B1D-BED38D76C566}" dt="2022-10-17T19:07:55.503" v="16056" actId="478"/>
          <ac:spMkLst>
            <pc:docMk/>
            <pc:sldMk cId="2060847742" sldId="271"/>
            <ac:spMk id="38" creationId="{62806559-90F5-5039-9C91-2B343A23FAAC}"/>
          </ac:spMkLst>
        </pc:spChg>
        <pc:graphicFrameChg chg="add del mod modGraphic">
          <ac:chgData name="Stuart C Wilde MBE" userId="effe1fc91cccb1d5" providerId="LiveId" clId="{9F1B52B4-41B3-1F47-9B1D-BED38D76C566}" dt="2022-10-17T19:08:17.462" v="16060" actId="478"/>
          <ac:graphicFrameMkLst>
            <pc:docMk/>
            <pc:sldMk cId="2060847742" sldId="271"/>
            <ac:graphicFrameMk id="5" creationId="{C25E7711-815D-86C1-9E97-EF100F562444}"/>
          </ac:graphicFrameMkLst>
        </pc:graphicFrameChg>
        <pc:graphicFrameChg chg="add del mod">
          <ac:chgData name="Stuart C Wilde MBE" userId="effe1fc91cccb1d5" providerId="LiveId" clId="{9F1B52B4-41B3-1F47-9B1D-BED38D76C566}" dt="2022-10-17T19:08:34.904" v="16062" actId="478"/>
          <ac:graphicFrameMkLst>
            <pc:docMk/>
            <pc:sldMk cId="2060847742" sldId="271"/>
            <ac:graphicFrameMk id="19" creationId="{838DEB02-9AE3-E6DB-8BA4-7DF9A070C669}"/>
          </ac:graphicFrameMkLst>
        </pc:graphicFrameChg>
        <pc:picChg chg="add del mod">
          <ac:chgData name="Stuart C Wilde MBE" userId="effe1fc91cccb1d5" providerId="LiveId" clId="{9F1B52B4-41B3-1F47-9B1D-BED38D76C566}" dt="2022-10-18T19:15:46.719" v="17712" actId="478"/>
          <ac:picMkLst>
            <pc:docMk/>
            <pc:sldMk cId="2060847742" sldId="271"/>
            <ac:picMk id="2" creationId="{2CD886B1-449A-D72C-E058-0C384C713159}"/>
          </ac:picMkLst>
        </pc:picChg>
        <pc:picChg chg="add del mod">
          <ac:chgData name="Stuart C Wilde MBE" userId="effe1fc91cccb1d5" providerId="LiveId" clId="{9F1B52B4-41B3-1F47-9B1D-BED38D76C566}" dt="2022-10-17T19:58:06.876" v="17052" actId="478"/>
          <ac:picMkLst>
            <pc:docMk/>
            <pc:sldMk cId="2060847742" sldId="271"/>
            <ac:picMk id="21" creationId="{CE3752D9-FDD8-A07A-9C5A-845F77AD9E1C}"/>
          </ac:picMkLst>
        </pc:picChg>
        <pc:picChg chg="add mod">
          <ac:chgData name="Stuart C Wilde MBE" userId="effe1fc91cccb1d5" providerId="LiveId" clId="{9F1B52B4-41B3-1F47-9B1D-BED38D76C566}" dt="2022-10-18T19:35:01.803" v="18114" actId="1038"/>
          <ac:picMkLst>
            <pc:docMk/>
            <pc:sldMk cId="2060847742" sldId="271"/>
            <ac:picMk id="22" creationId="{CC1C317E-EDD1-EE98-D869-DB4D3FB2F60F}"/>
          </ac:picMkLst>
        </pc:picChg>
        <pc:cxnChg chg="add mod">
          <ac:chgData name="Stuart C Wilde MBE" userId="effe1fc91cccb1d5" providerId="LiveId" clId="{9F1B52B4-41B3-1F47-9B1D-BED38D76C566}" dt="2022-10-18T19:35:01.803" v="18114" actId="1038"/>
          <ac:cxnSpMkLst>
            <pc:docMk/>
            <pc:sldMk cId="2060847742" sldId="271"/>
            <ac:cxnSpMk id="20" creationId="{24783506-4BAB-D41D-FACA-034FE45F5810}"/>
          </ac:cxnSpMkLst>
        </pc:cxnChg>
        <pc:cxnChg chg="add del mod">
          <ac:chgData name="Stuart C Wilde MBE" userId="effe1fc91cccb1d5" providerId="LiveId" clId="{9F1B52B4-41B3-1F47-9B1D-BED38D76C566}" dt="2022-10-17T19:07:51.881" v="16054" actId="478"/>
          <ac:cxnSpMkLst>
            <pc:docMk/>
            <pc:sldMk cId="2060847742" sldId="271"/>
            <ac:cxnSpMk id="27" creationId="{EE0623CE-DB50-86B1-3D70-B4061C53F90B}"/>
          </ac:cxnSpMkLst>
        </pc:cxnChg>
        <pc:cxnChg chg="add del mod">
          <ac:chgData name="Stuart C Wilde MBE" userId="effe1fc91cccb1d5" providerId="LiveId" clId="{9F1B52B4-41B3-1F47-9B1D-BED38D76C566}" dt="2022-10-17T19:07:51.881" v="16054" actId="478"/>
          <ac:cxnSpMkLst>
            <pc:docMk/>
            <pc:sldMk cId="2060847742" sldId="271"/>
            <ac:cxnSpMk id="28" creationId="{15DF648F-EF37-6FD5-4494-24660713F730}"/>
          </ac:cxnSpMkLst>
        </pc:cxnChg>
        <pc:cxnChg chg="add del mod">
          <ac:chgData name="Stuart C Wilde MBE" userId="effe1fc91cccb1d5" providerId="LiveId" clId="{9F1B52B4-41B3-1F47-9B1D-BED38D76C566}" dt="2022-10-17T19:07:51.881" v="16054" actId="478"/>
          <ac:cxnSpMkLst>
            <pc:docMk/>
            <pc:sldMk cId="2060847742" sldId="271"/>
            <ac:cxnSpMk id="29" creationId="{863CD5CC-31AA-5055-EFF3-E20E66080A85}"/>
          </ac:cxnSpMkLst>
        </pc:cxnChg>
        <pc:cxnChg chg="add">
          <ac:chgData name="Stuart C Wilde MBE" userId="effe1fc91cccb1d5" providerId="LiveId" clId="{9F1B52B4-41B3-1F47-9B1D-BED38D76C566}" dt="2022-10-18T19:21:01.217" v="17863" actId="11529"/>
          <ac:cxnSpMkLst>
            <pc:docMk/>
            <pc:sldMk cId="2060847742" sldId="271"/>
            <ac:cxnSpMk id="30" creationId="{2244C755-9197-E829-B0CC-E1D246AEEBA0}"/>
          </ac:cxnSpMkLst>
        </pc:cxnChg>
        <pc:cxnChg chg="add mod">
          <ac:chgData name="Stuart C Wilde MBE" userId="effe1fc91cccb1d5" providerId="LiveId" clId="{9F1B52B4-41B3-1F47-9B1D-BED38D76C566}" dt="2022-10-18T19:21:16.930" v="17866" actId="14100"/>
          <ac:cxnSpMkLst>
            <pc:docMk/>
            <pc:sldMk cId="2060847742" sldId="271"/>
            <ac:cxnSpMk id="31" creationId="{207608F8-B291-739A-896F-F742FCF1A149}"/>
          </ac:cxnSpMkLst>
        </pc:cxnChg>
        <pc:cxnChg chg="add mod">
          <ac:chgData name="Stuart C Wilde MBE" userId="effe1fc91cccb1d5" providerId="LiveId" clId="{9F1B52B4-41B3-1F47-9B1D-BED38D76C566}" dt="2022-10-18T19:21:30.581" v="17869" actId="14100"/>
          <ac:cxnSpMkLst>
            <pc:docMk/>
            <pc:sldMk cId="2060847742" sldId="271"/>
            <ac:cxnSpMk id="34" creationId="{4904F901-B433-CB46-E56F-30F1CFB97C1F}"/>
          </ac:cxnSpMkLst>
        </pc:cxnChg>
        <pc:cxnChg chg="add del mod">
          <ac:chgData name="Stuart C Wilde MBE" userId="effe1fc91cccb1d5" providerId="LiveId" clId="{9F1B52B4-41B3-1F47-9B1D-BED38D76C566}" dt="2022-10-17T19:07:54.173" v="16055" actId="478"/>
          <ac:cxnSpMkLst>
            <pc:docMk/>
            <pc:sldMk cId="2060847742" sldId="271"/>
            <ac:cxnSpMk id="34" creationId="{A20E3876-8342-0972-D521-BE068D795298}"/>
          </ac:cxnSpMkLst>
        </pc:cxnChg>
      </pc:sldChg>
      <pc:sldChg chg="modSp add mod">
        <pc:chgData name="Stuart C Wilde MBE" userId="effe1fc91cccb1d5" providerId="LiveId" clId="{9F1B52B4-41B3-1F47-9B1D-BED38D76C566}" dt="2022-10-09T18:51:03.198" v="1159" actId="20577"/>
        <pc:sldMkLst>
          <pc:docMk/>
          <pc:sldMk cId="4112460443" sldId="272"/>
        </pc:sldMkLst>
        <pc:spChg chg="mod">
          <ac:chgData name="Stuart C Wilde MBE" userId="effe1fc91cccb1d5" providerId="LiveId" clId="{9F1B52B4-41B3-1F47-9B1D-BED38D76C566}" dt="2022-10-09T18:49:49.110" v="1121" actId="20577"/>
          <ac:spMkLst>
            <pc:docMk/>
            <pc:sldMk cId="4112460443" sldId="272"/>
            <ac:spMk id="3" creationId="{CAE838A7-2F0D-41D2-863A-EF65DC8A6982}"/>
          </ac:spMkLst>
        </pc:spChg>
        <pc:spChg chg="mod">
          <ac:chgData name="Stuart C Wilde MBE" userId="effe1fc91cccb1d5" providerId="LiveId" clId="{9F1B52B4-41B3-1F47-9B1D-BED38D76C566}" dt="2022-10-09T18:51:03.198" v="1159" actId="20577"/>
          <ac:spMkLst>
            <pc:docMk/>
            <pc:sldMk cId="4112460443" sldId="272"/>
            <ac:spMk id="5" creationId="{9E1EA045-D621-4A4E-8445-31F43810C0E9}"/>
          </ac:spMkLst>
        </pc:spChg>
      </pc:sldChg>
      <pc:sldChg chg="modSp add mod">
        <pc:chgData name="Stuart C Wilde MBE" userId="effe1fc91cccb1d5" providerId="LiveId" clId="{9F1B52B4-41B3-1F47-9B1D-BED38D76C566}" dt="2022-10-09T19:07:23.092" v="1813" actId="20577"/>
        <pc:sldMkLst>
          <pc:docMk/>
          <pc:sldMk cId="102949157" sldId="273"/>
        </pc:sldMkLst>
        <pc:spChg chg="mod">
          <ac:chgData name="Stuart C Wilde MBE" userId="effe1fc91cccb1d5" providerId="LiveId" clId="{9F1B52B4-41B3-1F47-9B1D-BED38D76C566}" dt="2022-10-09T19:06:41.392" v="1795" actId="20577"/>
          <ac:spMkLst>
            <pc:docMk/>
            <pc:sldMk cId="102949157" sldId="273"/>
            <ac:spMk id="3" creationId="{CAE838A7-2F0D-41D2-863A-EF65DC8A6982}"/>
          </ac:spMkLst>
        </pc:spChg>
        <pc:spChg chg="mod">
          <ac:chgData name="Stuart C Wilde MBE" userId="effe1fc91cccb1d5" providerId="LiveId" clId="{9F1B52B4-41B3-1F47-9B1D-BED38D76C566}" dt="2022-10-09T19:07:23.092" v="1813" actId="20577"/>
          <ac:spMkLst>
            <pc:docMk/>
            <pc:sldMk cId="102949157" sldId="273"/>
            <ac:spMk id="5" creationId="{9E1EA045-D621-4A4E-8445-31F43810C0E9}"/>
          </ac:spMkLst>
        </pc:spChg>
      </pc:sldChg>
      <pc:sldChg chg="modSp add mod">
        <pc:chgData name="Stuart C Wilde MBE" userId="effe1fc91cccb1d5" providerId="LiveId" clId="{9F1B52B4-41B3-1F47-9B1D-BED38D76C566}" dt="2022-10-09T19:21:30.964" v="2139" actId="20577"/>
        <pc:sldMkLst>
          <pc:docMk/>
          <pc:sldMk cId="2060456373" sldId="274"/>
        </pc:sldMkLst>
        <pc:spChg chg="mod">
          <ac:chgData name="Stuart C Wilde MBE" userId="effe1fc91cccb1d5" providerId="LiveId" clId="{9F1B52B4-41B3-1F47-9B1D-BED38D76C566}" dt="2022-10-09T19:21:21.705" v="2132" actId="20577"/>
          <ac:spMkLst>
            <pc:docMk/>
            <pc:sldMk cId="2060456373" sldId="274"/>
            <ac:spMk id="3" creationId="{CAE838A7-2F0D-41D2-863A-EF65DC8A6982}"/>
          </ac:spMkLst>
        </pc:spChg>
        <pc:spChg chg="mod">
          <ac:chgData name="Stuart C Wilde MBE" userId="effe1fc91cccb1d5" providerId="LiveId" clId="{9F1B52B4-41B3-1F47-9B1D-BED38D76C566}" dt="2022-10-09T19:21:30.964" v="2139" actId="20577"/>
          <ac:spMkLst>
            <pc:docMk/>
            <pc:sldMk cId="2060456373" sldId="274"/>
            <ac:spMk id="5" creationId="{9E1EA045-D621-4A4E-8445-31F43810C0E9}"/>
          </ac:spMkLst>
        </pc:spChg>
      </pc:sldChg>
      <pc:sldChg chg="addSp modSp add mod">
        <pc:chgData name="Stuart C Wilde MBE" userId="effe1fc91cccb1d5" providerId="LiveId" clId="{9F1B52B4-41B3-1F47-9B1D-BED38D76C566}" dt="2022-10-11T15:13:13.667" v="6001" actId="1076"/>
        <pc:sldMkLst>
          <pc:docMk/>
          <pc:sldMk cId="1881481417" sldId="275"/>
        </pc:sldMkLst>
        <pc:spChg chg="add mod">
          <ac:chgData name="Stuart C Wilde MBE" userId="effe1fc91cccb1d5" providerId="LiveId" clId="{9F1B52B4-41B3-1F47-9B1D-BED38D76C566}" dt="2022-10-11T15:13:13.667" v="6001" actId="1076"/>
          <ac:spMkLst>
            <pc:docMk/>
            <pc:sldMk cId="1881481417" sldId="275"/>
            <ac:spMk id="2" creationId="{C49BE38D-DD85-9FC9-FF8E-FAF272C1411A}"/>
          </ac:spMkLst>
        </pc:spChg>
        <pc:spChg chg="mod">
          <ac:chgData name="Stuart C Wilde MBE" userId="effe1fc91cccb1d5" providerId="LiveId" clId="{9F1B52B4-41B3-1F47-9B1D-BED38D76C566}" dt="2022-10-11T15:12:28.714" v="5963" actId="20577"/>
          <ac:spMkLst>
            <pc:docMk/>
            <pc:sldMk cId="1881481417" sldId="275"/>
            <ac:spMk id="3" creationId="{CAE838A7-2F0D-41D2-863A-EF65DC8A6982}"/>
          </ac:spMkLst>
        </pc:spChg>
        <pc:spChg chg="mod">
          <ac:chgData name="Stuart C Wilde MBE" userId="effe1fc91cccb1d5" providerId="LiveId" clId="{9F1B52B4-41B3-1F47-9B1D-BED38D76C566}" dt="2022-10-11T15:12:50.036" v="5999" actId="20577"/>
          <ac:spMkLst>
            <pc:docMk/>
            <pc:sldMk cId="1881481417" sldId="275"/>
            <ac:spMk id="5" creationId="{9E1EA045-D621-4A4E-8445-31F43810C0E9}"/>
          </ac:spMkLst>
        </pc:spChg>
      </pc:sldChg>
      <pc:sldChg chg="addSp delSp modSp add mod">
        <pc:chgData name="Stuart C Wilde MBE" userId="effe1fc91cccb1d5" providerId="LiveId" clId="{9F1B52B4-41B3-1F47-9B1D-BED38D76C566}" dt="2022-10-19T20:26:23.220" v="20063" actId="20577"/>
        <pc:sldMkLst>
          <pc:docMk/>
          <pc:sldMk cId="1222786181" sldId="276"/>
        </pc:sldMkLst>
        <pc:spChg chg="add mod">
          <ac:chgData name="Stuart C Wilde MBE" userId="effe1fc91cccb1d5" providerId="LiveId" clId="{9F1B52B4-41B3-1F47-9B1D-BED38D76C566}" dt="2022-10-14T19:45:11.234" v="9338" actId="1037"/>
          <ac:spMkLst>
            <pc:docMk/>
            <pc:sldMk cId="1222786181" sldId="276"/>
            <ac:spMk id="2" creationId="{6B557050-72B8-5F4C-3CD9-40025CFAC9B8}"/>
          </ac:spMkLst>
        </pc:spChg>
        <pc:spChg chg="mod">
          <ac:chgData name="Stuart C Wilde MBE" userId="effe1fc91cccb1d5" providerId="LiveId" clId="{9F1B52B4-41B3-1F47-9B1D-BED38D76C566}" dt="2022-10-19T20:26:23.220" v="20063" actId="20577"/>
          <ac:spMkLst>
            <pc:docMk/>
            <pc:sldMk cId="1222786181" sldId="276"/>
            <ac:spMk id="5" creationId="{9E1EA045-D621-4A4E-8445-31F43810C0E9}"/>
          </ac:spMkLst>
        </pc:spChg>
        <pc:spChg chg="del">
          <ac:chgData name="Stuart C Wilde MBE" userId="effe1fc91cccb1d5" providerId="LiveId" clId="{9F1B52B4-41B3-1F47-9B1D-BED38D76C566}" dt="2022-10-14T19:45:04.417" v="9321" actId="478"/>
          <ac:spMkLst>
            <pc:docMk/>
            <pc:sldMk cId="1222786181" sldId="276"/>
            <ac:spMk id="6" creationId="{B9F73CAD-6FCB-66DF-0051-2A10CBF01A85}"/>
          </ac:spMkLst>
        </pc:spChg>
        <pc:spChg chg="mod">
          <ac:chgData name="Stuart C Wilde MBE" userId="effe1fc91cccb1d5" providerId="LiveId" clId="{9F1B52B4-41B3-1F47-9B1D-BED38D76C566}" dt="2022-10-19T19:44:30.161" v="18993" actId="1037"/>
          <ac:spMkLst>
            <pc:docMk/>
            <pc:sldMk cId="1222786181" sldId="276"/>
            <ac:spMk id="12" creationId="{A8E3466C-BCE7-0B76-9B68-E99D942D5045}"/>
          </ac:spMkLst>
        </pc:spChg>
        <pc:spChg chg="mod">
          <ac:chgData name="Stuart C Wilde MBE" userId="effe1fc91cccb1d5" providerId="LiveId" clId="{9F1B52B4-41B3-1F47-9B1D-BED38D76C566}" dt="2022-10-19T19:44:20.583" v="18972" actId="1037"/>
          <ac:spMkLst>
            <pc:docMk/>
            <pc:sldMk cId="1222786181" sldId="276"/>
            <ac:spMk id="13" creationId="{63AFC7AD-2143-E24A-5C96-6FAFF9863AF9}"/>
          </ac:spMkLst>
        </pc:spChg>
        <pc:spChg chg="mod">
          <ac:chgData name="Stuart C Wilde MBE" userId="effe1fc91cccb1d5" providerId="LiveId" clId="{9F1B52B4-41B3-1F47-9B1D-BED38D76C566}" dt="2022-10-19T19:44:09.716" v="18954" actId="14100"/>
          <ac:spMkLst>
            <pc:docMk/>
            <pc:sldMk cId="1222786181" sldId="276"/>
            <ac:spMk id="15" creationId="{1008C5BB-722B-9CBC-80C3-1744E17A8303}"/>
          </ac:spMkLst>
        </pc:spChg>
        <pc:graphicFrameChg chg="add del mod">
          <ac:chgData name="Stuart C Wilde MBE" userId="effe1fc91cccb1d5" providerId="LiveId" clId="{9F1B52B4-41B3-1F47-9B1D-BED38D76C566}" dt="2022-10-14T20:13:10.141" v="9430" actId="478"/>
          <ac:graphicFrameMkLst>
            <pc:docMk/>
            <pc:sldMk cId="1222786181" sldId="276"/>
            <ac:graphicFrameMk id="3" creationId="{C6F6F234-8048-5819-2583-2D896E503B1F}"/>
          </ac:graphicFrameMkLst>
        </pc:graphicFrameChg>
        <pc:graphicFrameChg chg="del mod modGraphic">
          <ac:chgData name="Stuart C Wilde MBE" userId="effe1fc91cccb1d5" providerId="LiveId" clId="{9F1B52B4-41B3-1F47-9B1D-BED38D76C566}" dt="2022-10-19T19:41:09.397" v="18902" actId="478"/>
          <ac:graphicFrameMkLst>
            <pc:docMk/>
            <pc:sldMk cId="1222786181" sldId="276"/>
            <ac:graphicFrameMk id="7" creationId="{EF103102-8AB8-AFCD-E24A-DB13448D65CC}"/>
          </ac:graphicFrameMkLst>
        </pc:graphicFrameChg>
        <pc:graphicFrameChg chg="add mod modGraphic">
          <ac:chgData name="Stuart C Wilde MBE" userId="effe1fc91cccb1d5" providerId="LiveId" clId="{9F1B52B4-41B3-1F47-9B1D-BED38D76C566}" dt="2022-10-19T19:43:49.820" v="18953" actId="122"/>
          <ac:graphicFrameMkLst>
            <pc:docMk/>
            <pc:sldMk cId="1222786181" sldId="276"/>
            <ac:graphicFrameMk id="16" creationId="{00C37C4D-B167-0EE9-3639-CFFB8D7468FA}"/>
          </ac:graphicFrameMkLst>
        </pc:graphicFrameChg>
        <pc:graphicFrameChg chg="add del mod">
          <ac:chgData name="Stuart C Wilde MBE" userId="effe1fc91cccb1d5" providerId="LiveId" clId="{9F1B52B4-41B3-1F47-9B1D-BED38D76C566}" dt="2022-10-19T19:42:54.884" v="18948" actId="478"/>
          <ac:graphicFrameMkLst>
            <pc:docMk/>
            <pc:sldMk cId="1222786181" sldId="276"/>
            <ac:graphicFrameMk id="17" creationId="{5C8FFF42-054C-97C4-00A2-7455DB817B51}"/>
          </ac:graphicFrameMkLst>
        </pc:graphicFrameChg>
        <pc:graphicFrameChg chg="add del mod modGraphic">
          <ac:chgData name="Stuart C Wilde MBE" userId="effe1fc91cccb1d5" providerId="LiveId" clId="{9F1B52B4-41B3-1F47-9B1D-BED38D76C566}" dt="2022-10-14T20:13:57.743" v="9435" actId="478"/>
          <ac:graphicFrameMkLst>
            <pc:docMk/>
            <pc:sldMk cId="1222786181" sldId="276"/>
            <ac:graphicFrameMk id="19" creationId="{AE0D1EBD-2942-600B-10FB-997005BC4B1C}"/>
          </ac:graphicFrameMkLst>
        </pc:graphicFrameChg>
        <pc:graphicFrameChg chg="add del mod">
          <ac:chgData name="Stuart C Wilde MBE" userId="effe1fc91cccb1d5" providerId="LiveId" clId="{9F1B52B4-41B3-1F47-9B1D-BED38D76C566}" dt="2022-10-14T20:14:05.665" v="9437" actId="478"/>
          <ac:graphicFrameMkLst>
            <pc:docMk/>
            <pc:sldMk cId="1222786181" sldId="276"/>
            <ac:graphicFrameMk id="20" creationId="{E3600D22-17BA-BE3A-65D5-CBE9D600C1D8}"/>
          </ac:graphicFrameMkLst>
        </pc:graphicFrameChg>
        <pc:graphicFrameChg chg="add del mod">
          <ac:chgData name="Stuart C Wilde MBE" userId="effe1fc91cccb1d5" providerId="LiveId" clId="{9F1B52B4-41B3-1F47-9B1D-BED38D76C566}" dt="2022-10-14T20:14:21.265" v="9439" actId="478"/>
          <ac:graphicFrameMkLst>
            <pc:docMk/>
            <pc:sldMk cId="1222786181" sldId="276"/>
            <ac:graphicFrameMk id="21" creationId="{09AAF6DA-A67A-36CA-EA86-DB49A653FDF7}"/>
          </ac:graphicFrameMkLst>
        </pc:graphicFrameChg>
        <pc:graphicFrameChg chg="add del mod">
          <ac:chgData name="Stuart C Wilde MBE" userId="effe1fc91cccb1d5" providerId="LiveId" clId="{9F1B52B4-41B3-1F47-9B1D-BED38D76C566}" dt="2022-10-14T20:14:32.905" v="9441" actId="478"/>
          <ac:graphicFrameMkLst>
            <pc:docMk/>
            <pc:sldMk cId="1222786181" sldId="276"/>
            <ac:graphicFrameMk id="22" creationId="{D33ED3AA-A918-D8C1-0B85-B535EF2B6519}"/>
          </ac:graphicFrameMkLst>
        </pc:graphicFrameChg>
        <pc:graphicFrameChg chg="add del mod modGraphic">
          <ac:chgData name="Stuart C Wilde MBE" userId="effe1fc91cccb1d5" providerId="LiveId" clId="{9F1B52B4-41B3-1F47-9B1D-BED38D76C566}" dt="2022-10-14T20:16:49.917" v="9452" actId="478"/>
          <ac:graphicFrameMkLst>
            <pc:docMk/>
            <pc:sldMk cId="1222786181" sldId="276"/>
            <ac:graphicFrameMk id="23" creationId="{A70F5AA3-466A-6841-2790-4449FB5A2E41}"/>
          </ac:graphicFrameMkLst>
        </pc:graphicFrameChg>
        <pc:graphicFrameChg chg="add del mod">
          <ac:chgData name="Stuart C Wilde MBE" userId="effe1fc91cccb1d5" providerId="LiveId" clId="{9F1B52B4-41B3-1F47-9B1D-BED38D76C566}" dt="2022-10-14T20:15:38.142" v="9445"/>
          <ac:graphicFrameMkLst>
            <pc:docMk/>
            <pc:sldMk cId="1222786181" sldId="276"/>
            <ac:graphicFrameMk id="24" creationId="{66D9FBB0-38EA-FA30-CFCD-D2C2BC0249FD}"/>
          </ac:graphicFrameMkLst>
        </pc:graphicFrameChg>
      </pc:sldChg>
      <pc:sldChg chg="modSp mod">
        <pc:chgData name="Stuart C Wilde MBE" userId="effe1fc91cccb1d5" providerId="LiveId" clId="{9F1B52B4-41B3-1F47-9B1D-BED38D76C566}" dt="2022-10-17T19:10:38.331" v="16101" actId="20577"/>
        <pc:sldMkLst>
          <pc:docMk/>
          <pc:sldMk cId="2161428637" sldId="277"/>
        </pc:sldMkLst>
        <pc:spChg chg="mod">
          <ac:chgData name="Stuart C Wilde MBE" userId="effe1fc91cccb1d5" providerId="LiveId" clId="{9F1B52B4-41B3-1F47-9B1D-BED38D76C566}" dt="2022-10-17T19:10:38.331" v="16101" actId="20577"/>
          <ac:spMkLst>
            <pc:docMk/>
            <pc:sldMk cId="2161428637" sldId="277"/>
            <ac:spMk id="16" creationId="{050115FC-1347-44A0-978B-7ACA9C318328}"/>
          </ac:spMkLst>
        </pc:spChg>
      </pc:sldChg>
      <pc:sldChg chg="add">
        <pc:chgData name="Stuart C Wilde MBE" userId="effe1fc91cccb1d5" providerId="LiveId" clId="{9F1B52B4-41B3-1F47-9B1D-BED38D76C566}" dt="2022-10-16T21:12:17.852" v="15860"/>
        <pc:sldMkLst>
          <pc:docMk/>
          <pc:sldMk cId="4234383999" sldId="278"/>
        </pc:sldMkLst>
      </pc:sldChg>
    </pc:docChg>
  </pc:docChgLst>
  <pc:docChgLst>
    <pc:chgData name="Stuart C Wilde MBE" userId="effe1fc91cccb1d5" providerId="LiveId" clId="{8ABEFA38-92CC-5145-8E42-8A047B7E19B4}"/>
    <pc:docChg chg="undo custSel addSld modSld">
      <pc:chgData name="Stuart C Wilde MBE" userId="effe1fc91cccb1d5" providerId="LiveId" clId="{8ABEFA38-92CC-5145-8E42-8A047B7E19B4}" dt="2023-05-16T18:54:54.983" v="3114"/>
      <pc:docMkLst>
        <pc:docMk/>
      </pc:docMkLst>
      <pc:sldChg chg="modSp mod">
        <pc:chgData name="Stuart C Wilde MBE" userId="effe1fc91cccb1d5" providerId="LiveId" clId="{8ABEFA38-92CC-5145-8E42-8A047B7E19B4}" dt="2023-05-16T13:53:47.482" v="3073" actId="20577"/>
        <pc:sldMkLst>
          <pc:docMk/>
          <pc:sldMk cId="3690740411" sldId="256"/>
        </pc:sldMkLst>
        <pc:spChg chg="mod">
          <ac:chgData name="Stuart C Wilde MBE" userId="effe1fc91cccb1d5" providerId="LiveId" clId="{8ABEFA38-92CC-5145-8E42-8A047B7E19B4}" dt="2023-05-16T13:53:47.482" v="3073" actId="20577"/>
          <ac:spMkLst>
            <pc:docMk/>
            <pc:sldMk cId="3690740411" sldId="256"/>
            <ac:spMk id="16" creationId="{050115FC-1347-44A0-978B-7ACA9C318328}"/>
          </ac:spMkLst>
        </pc:spChg>
      </pc:sldChg>
      <pc:sldChg chg="addSp delSp modSp mod">
        <pc:chgData name="Stuart C Wilde MBE" userId="effe1fc91cccb1d5" providerId="LiveId" clId="{8ABEFA38-92CC-5145-8E42-8A047B7E19B4}" dt="2023-05-16T14:00:37.293" v="3074" actId="5736"/>
        <pc:sldMkLst>
          <pc:docMk/>
          <pc:sldMk cId="832641308" sldId="261"/>
        </pc:sldMkLst>
        <pc:spChg chg="mod">
          <ac:chgData name="Stuart C Wilde MBE" userId="effe1fc91cccb1d5" providerId="LiveId" clId="{8ABEFA38-92CC-5145-8E42-8A047B7E19B4}" dt="2023-05-16T14:00:37.293" v="3074" actId="5736"/>
          <ac:spMkLst>
            <pc:docMk/>
            <pc:sldMk cId="832641308" sldId="261"/>
            <ac:spMk id="5" creationId="{4C48B27C-BB60-C069-69E2-D74DA0FCEA05}"/>
          </ac:spMkLst>
        </pc:spChg>
        <pc:spChg chg="mod">
          <ac:chgData name="Stuart C Wilde MBE" userId="effe1fc91cccb1d5" providerId="LiveId" clId="{8ABEFA38-92CC-5145-8E42-8A047B7E19B4}" dt="2023-05-16T14:00:37.293" v="3074" actId="5736"/>
          <ac:spMkLst>
            <pc:docMk/>
            <pc:sldMk cId="832641308" sldId="261"/>
            <ac:spMk id="6" creationId="{F61C0742-9BF7-F384-F861-42A29325F6A7}"/>
          </ac:spMkLst>
        </pc:spChg>
        <pc:spChg chg="mod">
          <ac:chgData name="Stuart C Wilde MBE" userId="effe1fc91cccb1d5" providerId="LiveId" clId="{8ABEFA38-92CC-5145-8E42-8A047B7E19B4}" dt="2023-05-16T14:00:37.293" v="3074" actId="5736"/>
          <ac:spMkLst>
            <pc:docMk/>
            <pc:sldMk cId="832641308" sldId="261"/>
            <ac:spMk id="7" creationId="{19A14D7A-6FD0-C59F-FACC-1E2091E0A981}"/>
          </ac:spMkLst>
        </pc:spChg>
        <pc:spChg chg="mod">
          <ac:chgData name="Stuart C Wilde MBE" userId="effe1fc91cccb1d5" providerId="LiveId" clId="{8ABEFA38-92CC-5145-8E42-8A047B7E19B4}" dt="2023-05-16T14:00:37.293" v="3074" actId="5736"/>
          <ac:spMkLst>
            <pc:docMk/>
            <pc:sldMk cId="832641308" sldId="261"/>
            <ac:spMk id="19" creationId="{44EEFD8E-3433-84A8-EDD2-9380F38B536F}"/>
          </ac:spMkLst>
        </pc:spChg>
        <pc:spChg chg="mod">
          <ac:chgData name="Stuart C Wilde MBE" userId="effe1fc91cccb1d5" providerId="LiveId" clId="{8ABEFA38-92CC-5145-8E42-8A047B7E19B4}" dt="2023-05-16T14:00:37.293" v="3074" actId="5736"/>
          <ac:spMkLst>
            <pc:docMk/>
            <pc:sldMk cId="832641308" sldId="261"/>
            <ac:spMk id="20" creationId="{523E384D-B60D-642D-466A-F3676C95B071}"/>
          </ac:spMkLst>
        </pc:spChg>
        <pc:spChg chg="mod">
          <ac:chgData name="Stuart C Wilde MBE" userId="effe1fc91cccb1d5" providerId="LiveId" clId="{8ABEFA38-92CC-5145-8E42-8A047B7E19B4}" dt="2023-05-16T14:00:37.293" v="3074" actId="5736"/>
          <ac:spMkLst>
            <pc:docMk/>
            <pc:sldMk cId="832641308" sldId="261"/>
            <ac:spMk id="21" creationId="{F5FED702-6B64-6332-B3CF-6B61F97267E9}"/>
          </ac:spMkLst>
        </pc:spChg>
        <pc:graphicFrameChg chg="add mod modGraphic">
          <ac:chgData name="Stuart C Wilde MBE" userId="effe1fc91cccb1d5" providerId="LiveId" clId="{8ABEFA38-92CC-5145-8E42-8A047B7E19B4}" dt="2023-05-16T14:00:37.293" v="3074" actId="5736"/>
          <ac:graphicFrameMkLst>
            <pc:docMk/>
            <pc:sldMk cId="832641308" sldId="261"/>
            <ac:graphicFrameMk id="3" creationId="{FE9A2EF0-09CC-B316-6611-29E3DE04029E}"/>
          </ac:graphicFrameMkLst>
        </pc:graphicFrameChg>
        <pc:graphicFrameChg chg="del">
          <ac:chgData name="Stuart C Wilde MBE" userId="effe1fc91cccb1d5" providerId="LiveId" clId="{8ABEFA38-92CC-5145-8E42-8A047B7E19B4}" dt="2023-04-24T20:11:21.073" v="146" actId="478"/>
          <ac:graphicFrameMkLst>
            <pc:docMk/>
            <pc:sldMk cId="832641308" sldId="261"/>
            <ac:graphicFrameMk id="12" creationId="{2D82962A-BA63-E834-7F54-30398B05023A}"/>
          </ac:graphicFrameMkLst>
        </pc:graphicFrameChg>
      </pc:sldChg>
      <pc:sldChg chg="addSp delSp modSp mod">
        <pc:chgData name="Stuart C Wilde MBE" userId="effe1fc91cccb1d5" providerId="LiveId" clId="{8ABEFA38-92CC-5145-8E42-8A047B7E19B4}" dt="2023-05-08T21:20:38.596" v="1947" actId="167"/>
        <pc:sldMkLst>
          <pc:docMk/>
          <pc:sldMk cId="2060847742" sldId="271"/>
        </pc:sldMkLst>
        <pc:spChg chg="mod">
          <ac:chgData name="Stuart C Wilde MBE" userId="effe1fc91cccb1d5" providerId="LiveId" clId="{8ABEFA38-92CC-5145-8E42-8A047B7E19B4}" dt="2023-04-24T20:24:57.086" v="541" actId="1582"/>
          <ac:spMkLst>
            <pc:docMk/>
            <pc:sldMk cId="2060847742" sldId="271"/>
            <ac:spMk id="17" creationId="{1F47861F-9A7A-FA95-833B-C47B6B92A94B}"/>
          </ac:spMkLst>
        </pc:spChg>
        <pc:picChg chg="add del mod">
          <ac:chgData name="Stuart C Wilde MBE" userId="effe1fc91cccb1d5" providerId="LiveId" clId="{8ABEFA38-92CC-5145-8E42-8A047B7E19B4}" dt="2023-05-08T19:31:24.908" v="1525" actId="478"/>
          <ac:picMkLst>
            <pc:docMk/>
            <pc:sldMk cId="2060847742" sldId="271"/>
            <ac:picMk id="5" creationId="{12193567-7F81-35CC-C690-96E8E9740456}"/>
          </ac:picMkLst>
        </pc:picChg>
        <pc:picChg chg="add mod">
          <ac:chgData name="Stuart C Wilde MBE" userId="effe1fc91cccb1d5" providerId="LiveId" clId="{8ABEFA38-92CC-5145-8E42-8A047B7E19B4}" dt="2023-05-08T21:20:38.596" v="1947" actId="167"/>
          <ac:picMkLst>
            <pc:docMk/>
            <pc:sldMk cId="2060847742" sldId="271"/>
            <ac:picMk id="5" creationId="{BD697733-39F0-5F7A-B603-01F78D28A714}"/>
          </ac:picMkLst>
        </pc:picChg>
        <pc:picChg chg="add del mod">
          <ac:chgData name="Stuart C Wilde MBE" userId="effe1fc91cccb1d5" providerId="LiveId" clId="{8ABEFA38-92CC-5145-8E42-8A047B7E19B4}" dt="2023-05-08T21:20:27.390" v="1936" actId="478"/>
          <ac:picMkLst>
            <pc:docMk/>
            <pc:sldMk cId="2060847742" sldId="271"/>
            <ac:picMk id="6" creationId="{3D840972-4CF5-DC46-3ADF-B1D0170BD064}"/>
          </ac:picMkLst>
        </pc:picChg>
        <pc:picChg chg="del">
          <ac:chgData name="Stuart C Wilde MBE" userId="effe1fc91cccb1d5" providerId="LiveId" clId="{8ABEFA38-92CC-5145-8E42-8A047B7E19B4}" dt="2023-04-24T20:03:52.922" v="32" actId="478"/>
          <ac:picMkLst>
            <pc:docMk/>
            <pc:sldMk cId="2060847742" sldId="271"/>
            <ac:picMk id="6" creationId="{A698C0B7-D074-BBAF-1E59-E364AA59B70B}"/>
          </ac:picMkLst>
        </pc:picChg>
      </pc:sldChg>
      <pc:sldChg chg="modSp mod">
        <pc:chgData name="Stuart C Wilde MBE" userId="effe1fc91cccb1d5" providerId="LiveId" clId="{8ABEFA38-92CC-5145-8E42-8A047B7E19B4}" dt="2023-04-26T11:09:09.811" v="1040" actId="20577"/>
        <pc:sldMkLst>
          <pc:docMk/>
          <pc:sldMk cId="1923896702" sldId="275"/>
        </pc:sldMkLst>
        <pc:spChg chg="mod">
          <ac:chgData name="Stuart C Wilde MBE" userId="effe1fc91cccb1d5" providerId="LiveId" clId="{8ABEFA38-92CC-5145-8E42-8A047B7E19B4}" dt="2023-04-26T11:09:09.811" v="1040" actId="20577"/>
          <ac:spMkLst>
            <pc:docMk/>
            <pc:sldMk cId="1923896702" sldId="275"/>
            <ac:spMk id="16" creationId="{71E6EA0F-0A9C-7217-ED8F-E92872379633}"/>
          </ac:spMkLst>
        </pc:spChg>
      </pc:sldChg>
      <pc:sldChg chg="modSp mod">
        <pc:chgData name="Stuart C Wilde MBE" userId="effe1fc91cccb1d5" providerId="LiveId" clId="{8ABEFA38-92CC-5145-8E42-8A047B7E19B4}" dt="2023-04-27T12:29:02.828" v="1441" actId="20577"/>
        <pc:sldMkLst>
          <pc:docMk/>
          <pc:sldMk cId="4013975366" sldId="276"/>
        </pc:sldMkLst>
        <pc:spChg chg="mod">
          <ac:chgData name="Stuart C Wilde MBE" userId="effe1fc91cccb1d5" providerId="LiveId" clId="{8ABEFA38-92CC-5145-8E42-8A047B7E19B4}" dt="2023-04-27T12:29:02.828" v="1441" actId="20577"/>
          <ac:spMkLst>
            <pc:docMk/>
            <pc:sldMk cId="4013975366" sldId="276"/>
            <ac:spMk id="24" creationId="{99FED954-84E8-82B0-DB3E-E685F436C76B}"/>
          </ac:spMkLst>
        </pc:spChg>
        <pc:spChg chg="mod">
          <ac:chgData name="Stuart C Wilde MBE" userId="effe1fc91cccb1d5" providerId="LiveId" clId="{8ABEFA38-92CC-5145-8E42-8A047B7E19B4}" dt="2023-04-26T11:15:39.761" v="1041" actId="20577"/>
          <ac:spMkLst>
            <pc:docMk/>
            <pc:sldMk cId="4013975366" sldId="276"/>
            <ac:spMk id="28" creationId="{C0BDB1FA-9E9C-4439-646B-4E13D9EE523C}"/>
          </ac:spMkLst>
        </pc:spChg>
      </pc:sldChg>
      <pc:sldChg chg="addSp delSp modSp mod">
        <pc:chgData name="Stuart C Wilde MBE" userId="effe1fc91cccb1d5" providerId="LiveId" clId="{8ABEFA38-92CC-5145-8E42-8A047B7E19B4}" dt="2023-05-08T21:21:25.557" v="1971" actId="1037"/>
        <pc:sldMkLst>
          <pc:docMk/>
          <pc:sldMk cId="3872337077" sldId="282"/>
        </pc:sldMkLst>
        <pc:spChg chg="mod">
          <ac:chgData name="Stuart C Wilde MBE" userId="effe1fc91cccb1d5" providerId="LiveId" clId="{8ABEFA38-92CC-5145-8E42-8A047B7E19B4}" dt="2023-04-24T20:05:30.019" v="70" actId="20577"/>
          <ac:spMkLst>
            <pc:docMk/>
            <pc:sldMk cId="3872337077" sldId="282"/>
            <ac:spMk id="3" creationId="{7FBB9C2C-761A-FFB4-1F48-465B7266754B}"/>
          </ac:spMkLst>
        </pc:spChg>
        <pc:spChg chg="mod">
          <ac:chgData name="Stuart C Wilde MBE" userId="effe1fc91cccb1d5" providerId="LiveId" clId="{8ABEFA38-92CC-5145-8E42-8A047B7E19B4}" dt="2023-04-26T15:24:53.670" v="1055" actId="1035"/>
          <ac:spMkLst>
            <pc:docMk/>
            <pc:sldMk cId="3872337077" sldId="282"/>
            <ac:spMk id="36" creationId="{B0D5B488-6AAF-E985-B144-753EA7ACA53F}"/>
          </ac:spMkLst>
        </pc:spChg>
        <pc:picChg chg="add del mod">
          <ac:chgData name="Stuart C Wilde MBE" userId="effe1fc91cccb1d5" providerId="LiveId" clId="{8ABEFA38-92CC-5145-8E42-8A047B7E19B4}" dt="2023-05-08T21:21:22.696" v="1963" actId="478"/>
          <ac:picMkLst>
            <pc:docMk/>
            <pc:sldMk cId="3872337077" sldId="282"/>
            <ac:picMk id="18" creationId="{A5188207-ABEB-71D9-54A5-5C5422874C02}"/>
          </ac:picMkLst>
        </pc:picChg>
        <pc:picChg chg="del">
          <ac:chgData name="Stuart C Wilde MBE" userId="effe1fc91cccb1d5" providerId="LiveId" clId="{8ABEFA38-92CC-5145-8E42-8A047B7E19B4}" dt="2023-04-24T20:06:13.174" v="94" actId="478"/>
          <ac:picMkLst>
            <pc:docMk/>
            <pc:sldMk cId="3872337077" sldId="282"/>
            <ac:picMk id="18" creationId="{B6DC13F9-9B7F-37CF-2CBA-9AD88BDE05C8}"/>
          </ac:picMkLst>
        </pc:picChg>
        <pc:picChg chg="add mod">
          <ac:chgData name="Stuart C Wilde MBE" userId="effe1fc91cccb1d5" providerId="LiveId" clId="{8ABEFA38-92CC-5145-8E42-8A047B7E19B4}" dt="2023-05-08T21:21:25.557" v="1971" actId="1037"/>
          <ac:picMkLst>
            <pc:docMk/>
            <pc:sldMk cId="3872337077" sldId="282"/>
            <ac:picMk id="19" creationId="{65593C3C-C9BF-5E61-00E2-8B1CD0998A9D}"/>
          </ac:picMkLst>
        </pc:picChg>
        <pc:picChg chg="add del mod">
          <ac:chgData name="Stuart C Wilde MBE" userId="effe1fc91cccb1d5" providerId="LiveId" clId="{8ABEFA38-92CC-5145-8E42-8A047B7E19B4}" dt="2023-05-08T19:37:58.455" v="1629" actId="478"/>
          <ac:picMkLst>
            <pc:docMk/>
            <pc:sldMk cId="3872337077" sldId="282"/>
            <ac:picMk id="19" creationId="{DD3FCEEF-3E4F-121A-30EE-9A8DF2E32676}"/>
          </ac:picMkLst>
        </pc:picChg>
        <pc:cxnChg chg="mod">
          <ac:chgData name="Stuart C Wilde MBE" userId="effe1fc91cccb1d5" providerId="LiveId" clId="{8ABEFA38-92CC-5145-8E42-8A047B7E19B4}" dt="2023-05-08T19:37:58.455" v="1629" actId="478"/>
          <ac:cxnSpMkLst>
            <pc:docMk/>
            <pc:sldMk cId="3872337077" sldId="282"/>
            <ac:cxnSpMk id="17" creationId="{CCBB4153-55CC-D8E2-5061-0769E00AF1FD}"/>
          </ac:cxnSpMkLst>
        </pc:cxnChg>
      </pc:sldChg>
      <pc:sldChg chg="modSp add mod">
        <pc:chgData name="Stuart C Wilde MBE" userId="effe1fc91cccb1d5" providerId="LiveId" clId="{8ABEFA38-92CC-5145-8E42-8A047B7E19B4}" dt="2023-04-26T21:16:16.622" v="1408" actId="20577"/>
        <pc:sldMkLst>
          <pc:docMk/>
          <pc:sldMk cId="172241875" sldId="283"/>
        </pc:sldMkLst>
        <pc:spChg chg="mod">
          <ac:chgData name="Stuart C Wilde MBE" userId="effe1fc91cccb1d5" providerId="LiveId" clId="{8ABEFA38-92CC-5145-8E42-8A047B7E19B4}" dt="2023-04-26T21:16:16.622" v="1408" actId="20577"/>
          <ac:spMkLst>
            <pc:docMk/>
            <pc:sldMk cId="172241875" sldId="283"/>
            <ac:spMk id="35" creationId="{08DF8CEA-3158-42A7-37C2-10890CC0794E}"/>
          </ac:spMkLst>
        </pc:spChg>
      </pc:sldChg>
      <pc:sldChg chg="add">
        <pc:chgData name="Stuart C Wilde MBE" userId="effe1fc91cccb1d5" providerId="LiveId" clId="{8ABEFA38-92CC-5145-8E42-8A047B7E19B4}" dt="2023-04-12T16:34:21.835" v="10"/>
        <pc:sldMkLst>
          <pc:docMk/>
          <pc:sldMk cId="3475477439" sldId="284"/>
        </pc:sldMkLst>
      </pc:sldChg>
      <pc:sldChg chg="addSp delSp modSp mod">
        <pc:chgData name="Stuart C Wilde MBE" userId="effe1fc91cccb1d5" providerId="LiveId" clId="{8ABEFA38-92CC-5145-8E42-8A047B7E19B4}" dt="2023-05-16T14:00:59.748" v="3075" actId="5736"/>
        <pc:sldMkLst>
          <pc:docMk/>
          <pc:sldMk cId="2521993555" sldId="291"/>
        </pc:sldMkLst>
        <pc:spChg chg="mod">
          <ac:chgData name="Stuart C Wilde MBE" userId="effe1fc91cccb1d5" providerId="LiveId" clId="{8ABEFA38-92CC-5145-8E42-8A047B7E19B4}" dt="2023-05-16T14:00:59.748" v="3075" actId="5736"/>
          <ac:spMkLst>
            <pc:docMk/>
            <pc:sldMk cId="2521993555" sldId="291"/>
            <ac:spMk id="5" creationId="{4C48B27C-BB60-C069-69E2-D74DA0FCEA05}"/>
          </ac:spMkLst>
        </pc:spChg>
        <pc:spChg chg="mod">
          <ac:chgData name="Stuart C Wilde MBE" userId="effe1fc91cccb1d5" providerId="LiveId" clId="{8ABEFA38-92CC-5145-8E42-8A047B7E19B4}" dt="2023-05-16T14:00:59.748" v="3075" actId="5736"/>
          <ac:spMkLst>
            <pc:docMk/>
            <pc:sldMk cId="2521993555" sldId="291"/>
            <ac:spMk id="6" creationId="{F61C0742-9BF7-F384-F861-42A29325F6A7}"/>
          </ac:spMkLst>
        </pc:spChg>
        <pc:spChg chg="mod">
          <ac:chgData name="Stuart C Wilde MBE" userId="effe1fc91cccb1d5" providerId="LiveId" clId="{8ABEFA38-92CC-5145-8E42-8A047B7E19B4}" dt="2023-05-16T14:00:59.748" v="3075" actId="5736"/>
          <ac:spMkLst>
            <pc:docMk/>
            <pc:sldMk cId="2521993555" sldId="291"/>
            <ac:spMk id="7" creationId="{19A14D7A-6FD0-C59F-FACC-1E2091E0A981}"/>
          </ac:spMkLst>
        </pc:spChg>
        <pc:spChg chg="mod">
          <ac:chgData name="Stuart C Wilde MBE" userId="effe1fc91cccb1d5" providerId="LiveId" clId="{8ABEFA38-92CC-5145-8E42-8A047B7E19B4}" dt="2023-05-16T14:00:59.748" v="3075" actId="5736"/>
          <ac:spMkLst>
            <pc:docMk/>
            <pc:sldMk cId="2521993555" sldId="291"/>
            <ac:spMk id="19" creationId="{44EEFD8E-3433-84A8-EDD2-9380F38B536F}"/>
          </ac:spMkLst>
        </pc:spChg>
        <pc:spChg chg="mod">
          <ac:chgData name="Stuart C Wilde MBE" userId="effe1fc91cccb1d5" providerId="LiveId" clId="{8ABEFA38-92CC-5145-8E42-8A047B7E19B4}" dt="2023-05-16T14:00:59.748" v="3075" actId="5736"/>
          <ac:spMkLst>
            <pc:docMk/>
            <pc:sldMk cId="2521993555" sldId="291"/>
            <ac:spMk id="20" creationId="{523E384D-B60D-642D-466A-F3676C95B071}"/>
          </ac:spMkLst>
        </pc:spChg>
        <pc:spChg chg="mod">
          <ac:chgData name="Stuart C Wilde MBE" userId="effe1fc91cccb1d5" providerId="LiveId" clId="{8ABEFA38-92CC-5145-8E42-8A047B7E19B4}" dt="2023-05-16T14:00:59.748" v="3075" actId="5736"/>
          <ac:spMkLst>
            <pc:docMk/>
            <pc:sldMk cId="2521993555" sldId="291"/>
            <ac:spMk id="21" creationId="{F5FED702-6B64-6332-B3CF-6B61F97267E9}"/>
          </ac:spMkLst>
        </pc:spChg>
        <pc:graphicFrameChg chg="add mod modGraphic">
          <ac:chgData name="Stuart C Wilde MBE" userId="effe1fc91cccb1d5" providerId="LiveId" clId="{8ABEFA38-92CC-5145-8E42-8A047B7E19B4}" dt="2023-05-16T14:00:59.748" v="3075" actId="5736"/>
          <ac:graphicFrameMkLst>
            <pc:docMk/>
            <pc:sldMk cId="2521993555" sldId="291"/>
            <ac:graphicFrameMk id="3" creationId="{68EC8053-BD26-530D-228A-90F96086A4A6}"/>
          </ac:graphicFrameMkLst>
        </pc:graphicFrameChg>
        <pc:graphicFrameChg chg="del modGraphic">
          <ac:chgData name="Stuart C Wilde MBE" userId="effe1fc91cccb1d5" providerId="LiveId" clId="{8ABEFA38-92CC-5145-8E42-8A047B7E19B4}" dt="2023-04-24T20:14:59.948" v="224" actId="478"/>
          <ac:graphicFrameMkLst>
            <pc:docMk/>
            <pc:sldMk cId="2521993555" sldId="291"/>
            <ac:graphicFrameMk id="13" creationId="{D57CDBC7-6AF0-DA75-0677-DCAD5A5BEDF7}"/>
          </ac:graphicFrameMkLst>
        </pc:graphicFrameChg>
      </pc:sldChg>
      <pc:sldChg chg="addSp delSp modSp mod">
        <pc:chgData name="Stuart C Wilde MBE" userId="effe1fc91cccb1d5" providerId="LiveId" clId="{8ABEFA38-92CC-5145-8E42-8A047B7E19B4}" dt="2023-05-16T14:01:24.365" v="3076" actId="5736"/>
        <pc:sldMkLst>
          <pc:docMk/>
          <pc:sldMk cId="3108548141" sldId="292"/>
        </pc:sldMkLst>
        <pc:spChg chg="mod">
          <ac:chgData name="Stuart C Wilde MBE" userId="effe1fc91cccb1d5" providerId="LiveId" clId="{8ABEFA38-92CC-5145-8E42-8A047B7E19B4}" dt="2023-05-16T14:01:24.365" v="3076" actId="5736"/>
          <ac:spMkLst>
            <pc:docMk/>
            <pc:sldMk cId="3108548141" sldId="292"/>
            <ac:spMk id="5" creationId="{4C48B27C-BB60-C069-69E2-D74DA0FCEA05}"/>
          </ac:spMkLst>
        </pc:spChg>
        <pc:spChg chg="mod">
          <ac:chgData name="Stuart C Wilde MBE" userId="effe1fc91cccb1d5" providerId="LiveId" clId="{8ABEFA38-92CC-5145-8E42-8A047B7E19B4}" dt="2023-05-16T14:01:24.365" v="3076" actId="5736"/>
          <ac:spMkLst>
            <pc:docMk/>
            <pc:sldMk cId="3108548141" sldId="292"/>
            <ac:spMk id="6" creationId="{F61C0742-9BF7-F384-F861-42A29325F6A7}"/>
          </ac:spMkLst>
        </pc:spChg>
        <pc:spChg chg="mod">
          <ac:chgData name="Stuart C Wilde MBE" userId="effe1fc91cccb1d5" providerId="LiveId" clId="{8ABEFA38-92CC-5145-8E42-8A047B7E19B4}" dt="2023-05-16T14:01:24.365" v="3076" actId="5736"/>
          <ac:spMkLst>
            <pc:docMk/>
            <pc:sldMk cId="3108548141" sldId="292"/>
            <ac:spMk id="7" creationId="{19A14D7A-6FD0-C59F-FACC-1E2091E0A981}"/>
          </ac:spMkLst>
        </pc:spChg>
        <pc:spChg chg="mod">
          <ac:chgData name="Stuart C Wilde MBE" userId="effe1fc91cccb1d5" providerId="LiveId" clId="{8ABEFA38-92CC-5145-8E42-8A047B7E19B4}" dt="2023-05-16T14:01:24.365" v="3076" actId="5736"/>
          <ac:spMkLst>
            <pc:docMk/>
            <pc:sldMk cId="3108548141" sldId="292"/>
            <ac:spMk id="19" creationId="{44EEFD8E-3433-84A8-EDD2-9380F38B536F}"/>
          </ac:spMkLst>
        </pc:spChg>
        <pc:spChg chg="mod">
          <ac:chgData name="Stuart C Wilde MBE" userId="effe1fc91cccb1d5" providerId="LiveId" clId="{8ABEFA38-92CC-5145-8E42-8A047B7E19B4}" dt="2023-05-16T14:01:24.365" v="3076" actId="5736"/>
          <ac:spMkLst>
            <pc:docMk/>
            <pc:sldMk cId="3108548141" sldId="292"/>
            <ac:spMk id="20" creationId="{523E384D-B60D-642D-466A-F3676C95B071}"/>
          </ac:spMkLst>
        </pc:spChg>
        <pc:spChg chg="mod">
          <ac:chgData name="Stuart C Wilde MBE" userId="effe1fc91cccb1d5" providerId="LiveId" clId="{8ABEFA38-92CC-5145-8E42-8A047B7E19B4}" dt="2023-05-16T14:01:24.365" v="3076" actId="5736"/>
          <ac:spMkLst>
            <pc:docMk/>
            <pc:sldMk cId="3108548141" sldId="292"/>
            <ac:spMk id="21" creationId="{F5FED702-6B64-6332-B3CF-6B61F97267E9}"/>
          </ac:spMkLst>
        </pc:spChg>
        <pc:graphicFrameChg chg="del">
          <ac:chgData name="Stuart C Wilde MBE" userId="effe1fc91cccb1d5" providerId="LiveId" clId="{8ABEFA38-92CC-5145-8E42-8A047B7E19B4}" dt="2023-04-24T20:17:54.996" v="338" actId="478"/>
          <ac:graphicFrameMkLst>
            <pc:docMk/>
            <pc:sldMk cId="3108548141" sldId="292"/>
            <ac:graphicFrameMk id="3" creationId="{10087B22-4599-924C-B880-C16333C9387B}"/>
          </ac:graphicFrameMkLst>
        </pc:graphicFrameChg>
        <pc:graphicFrameChg chg="add mod modGraphic">
          <ac:chgData name="Stuart C Wilde MBE" userId="effe1fc91cccb1d5" providerId="LiveId" clId="{8ABEFA38-92CC-5145-8E42-8A047B7E19B4}" dt="2023-05-16T14:01:24.365" v="3076" actId="5736"/>
          <ac:graphicFrameMkLst>
            <pc:docMk/>
            <pc:sldMk cId="3108548141" sldId="292"/>
            <ac:graphicFrameMk id="12" creationId="{77D34C11-88B9-C6B1-CC94-229619693116}"/>
          </ac:graphicFrameMkLst>
        </pc:graphicFrameChg>
      </pc:sldChg>
      <pc:sldChg chg="modSp add mod">
        <pc:chgData name="Stuart C Wilde MBE" userId="effe1fc91cccb1d5" providerId="LiveId" clId="{8ABEFA38-92CC-5145-8E42-8A047B7E19B4}" dt="2023-05-16T14:05:07.433" v="3077" actId="5736"/>
        <pc:sldMkLst>
          <pc:docMk/>
          <pc:sldMk cId="3973677040" sldId="293"/>
        </pc:sldMkLst>
        <pc:spChg chg="mod">
          <ac:chgData name="Stuart C Wilde MBE" userId="effe1fc91cccb1d5" providerId="LiveId" clId="{8ABEFA38-92CC-5145-8E42-8A047B7E19B4}" dt="2023-05-16T14:05:07.433" v="3077" actId="5736"/>
          <ac:spMkLst>
            <pc:docMk/>
            <pc:sldMk cId="3973677040" sldId="293"/>
            <ac:spMk id="5" creationId="{4C48B27C-BB60-C069-69E2-D74DA0FCEA05}"/>
          </ac:spMkLst>
        </pc:spChg>
        <pc:spChg chg="mod">
          <ac:chgData name="Stuart C Wilde MBE" userId="effe1fc91cccb1d5" providerId="LiveId" clId="{8ABEFA38-92CC-5145-8E42-8A047B7E19B4}" dt="2023-05-16T14:05:07.433" v="3077" actId="5736"/>
          <ac:spMkLst>
            <pc:docMk/>
            <pc:sldMk cId="3973677040" sldId="293"/>
            <ac:spMk id="6" creationId="{F61C0742-9BF7-F384-F861-42A29325F6A7}"/>
          </ac:spMkLst>
        </pc:spChg>
        <pc:spChg chg="mod">
          <ac:chgData name="Stuart C Wilde MBE" userId="effe1fc91cccb1d5" providerId="LiveId" clId="{8ABEFA38-92CC-5145-8E42-8A047B7E19B4}" dt="2023-05-16T14:05:07.433" v="3077" actId="5736"/>
          <ac:spMkLst>
            <pc:docMk/>
            <pc:sldMk cId="3973677040" sldId="293"/>
            <ac:spMk id="7" creationId="{19A14D7A-6FD0-C59F-FACC-1E2091E0A981}"/>
          </ac:spMkLst>
        </pc:spChg>
        <pc:spChg chg="mod">
          <ac:chgData name="Stuart C Wilde MBE" userId="effe1fc91cccb1d5" providerId="LiveId" clId="{8ABEFA38-92CC-5145-8E42-8A047B7E19B4}" dt="2023-05-16T14:05:07.433" v="3077" actId="5736"/>
          <ac:spMkLst>
            <pc:docMk/>
            <pc:sldMk cId="3973677040" sldId="293"/>
            <ac:spMk id="19" creationId="{44EEFD8E-3433-84A8-EDD2-9380F38B536F}"/>
          </ac:spMkLst>
        </pc:spChg>
        <pc:spChg chg="mod">
          <ac:chgData name="Stuart C Wilde MBE" userId="effe1fc91cccb1d5" providerId="LiveId" clId="{8ABEFA38-92CC-5145-8E42-8A047B7E19B4}" dt="2023-05-16T14:05:07.433" v="3077" actId="5736"/>
          <ac:spMkLst>
            <pc:docMk/>
            <pc:sldMk cId="3973677040" sldId="293"/>
            <ac:spMk id="20" creationId="{523E384D-B60D-642D-466A-F3676C95B071}"/>
          </ac:spMkLst>
        </pc:spChg>
        <pc:spChg chg="mod">
          <ac:chgData name="Stuart C Wilde MBE" userId="effe1fc91cccb1d5" providerId="LiveId" clId="{8ABEFA38-92CC-5145-8E42-8A047B7E19B4}" dt="2023-05-16T14:05:07.433" v="3077" actId="5736"/>
          <ac:spMkLst>
            <pc:docMk/>
            <pc:sldMk cId="3973677040" sldId="293"/>
            <ac:spMk id="21" creationId="{F5FED702-6B64-6332-B3CF-6B61F97267E9}"/>
          </ac:spMkLst>
        </pc:spChg>
        <pc:graphicFrameChg chg="mod modGraphic">
          <ac:chgData name="Stuart C Wilde MBE" userId="effe1fc91cccb1d5" providerId="LiveId" clId="{8ABEFA38-92CC-5145-8E42-8A047B7E19B4}" dt="2023-05-16T14:05:07.433" v="3077" actId="5736"/>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8ABEFA38-92CC-5145-8E42-8A047B7E19B4}" dt="2023-05-16T14:05:28.599" v="3078" actId="5736"/>
        <pc:sldMkLst>
          <pc:docMk/>
          <pc:sldMk cId="3441441052" sldId="294"/>
        </pc:sldMkLst>
        <pc:spChg chg="mod">
          <ac:chgData name="Stuart C Wilde MBE" userId="effe1fc91cccb1d5" providerId="LiveId" clId="{8ABEFA38-92CC-5145-8E42-8A047B7E19B4}" dt="2023-05-16T14:05:28.599" v="3078" actId="5736"/>
          <ac:spMkLst>
            <pc:docMk/>
            <pc:sldMk cId="3441441052" sldId="294"/>
            <ac:spMk id="5" creationId="{4C48B27C-BB60-C069-69E2-D74DA0FCEA05}"/>
          </ac:spMkLst>
        </pc:spChg>
        <pc:spChg chg="mod">
          <ac:chgData name="Stuart C Wilde MBE" userId="effe1fc91cccb1d5" providerId="LiveId" clId="{8ABEFA38-92CC-5145-8E42-8A047B7E19B4}" dt="2023-05-16T14:05:28.599" v="3078" actId="5736"/>
          <ac:spMkLst>
            <pc:docMk/>
            <pc:sldMk cId="3441441052" sldId="294"/>
            <ac:spMk id="6" creationId="{F61C0742-9BF7-F384-F861-42A29325F6A7}"/>
          </ac:spMkLst>
        </pc:spChg>
        <pc:spChg chg="mod">
          <ac:chgData name="Stuart C Wilde MBE" userId="effe1fc91cccb1d5" providerId="LiveId" clId="{8ABEFA38-92CC-5145-8E42-8A047B7E19B4}" dt="2023-05-16T14:05:28.599" v="3078" actId="5736"/>
          <ac:spMkLst>
            <pc:docMk/>
            <pc:sldMk cId="3441441052" sldId="294"/>
            <ac:spMk id="7" creationId="{19A14D7A-6FD0-C59F-FACC-1E2091E0A981}"/>
          </ac:spMkLst>
        </pc:spChg>
        <pc:spChg chg="mod">
          <ac:chgData name="Stuart C Wilde MBE" userId="effe1fc91cccb1d5" providerId="LiveId" clId="{8ABEFA38-92CC-5145-8E42-8A047B7E19B4}" dt="2023-05-16T14:05:28.599" v="3078" actId="5736"/>
          <ac:spMkLst>
            <pc:docMk/>
            <pc:sldMk cId="3441441052" sldId="294"/>
            <ac:spMk id="19" creationId="{44EEFD8E-3433-84A8-EDD2-9380F38B536F}"/>
          </ac:spMkLst>
        </pc:spChg>
        <pc:spChg chg="mod">
          <ac:chgData name="Stuart C Wilde MBE" userId="effe1fc91cccb1d5" providerId="LiveId" clId="{8ABEFA38-92CC-5145-8E42-8A047B7E19B4}" dt="2023-05-16T14:05:28.599" v="3078" actId="5736"/>
          <ac:spMkLst>
            <pc:docMk/>
            <pc:sldMk cId="3441441052" sldId="294"/>
            <ac:spMk id="20" creationId="{523E384D-B60D-642D-466A-F3676C95B071}"/>
          </ac:spMkLst>
        </pc:spChg>
        <pc:spChg chg="mod">
          <ac:chgData name="Stuart C Wilde MBE" userId="effe1fc91cccb1d5" providerId="LiveId" clId="{8ABEFA38-92CC-5145-8E42-8A047B7E19B4}" dt="2023-05-16T14:05:28.599" v="3078" actId="5736"/>
          <ac:spMkLst>
            <pc:docMk/>
            <pc:sldMk cId="3441441052" sldId="294"/>
            <ac:spMk id="21" creationId="{F5FED702-6B64-6332-B3CF-6B61F97267E9}"/>
          </ac:spMkLst>
        </pc:spChg>
        <pc:graphicFrameChg chg="add mod modGraphic">
          <ac:chgData name="Stuart C Wilde MBE" userId="effe1fc91cccb1d5" providerId="LiveId" clId="{8ABEFA38-92CC-5145-8E42-8A047B7E19B4}" dt="2023-05-16T14:05:28.599" v="3078" actId="5736"/>
          <ac:graphicFrameMkLst>
            <pc:docMk/>
            <pc:sldMk cId="3441441052" sldId="294"/>
            <ac:graphicFrameMk id="3" creationId="{7A986970-328D-434F-C493-5C35C45B51B0}"/>
          </ac:graphicFrameMkLst>
        </pc:graphicFrameChg>
        <pc:graphicFrameChg chg="del">
          <ac:chgData name="Stuart C Wilde MBE" userId="effe1fc91cccb1d5" providerId="LiveId" clId="{8ABEFA38-92CC-5145-8E42-8A047B7E19B4}" dt="2023-04-24T20:22:00.075" v="475" actId="478"/>
          <ac:graphicFrameMkLst>
            <pc:docMk/>
            <pc:sldMk cId="3441441052" sldId="294"/>
            <ac:graphicFrameMk id="13" creationId="{A36DE9D8-CFB1-0AED-FCA3-7E1E7C79267C}"/>
          </ac:graphicFrameMkLst>
        </pc:graphicFrameChg>
      </pc:sldChg>
      <pc:sldChg chg="modSp add mod">
        <pc:chgData name="Stuart C Wilde MBE" userId="effe1fc91cccb1d5" providerId="LiveId" clId="{8ABEFA38-92CC-5145-8E42-8A047B7E19B4}" dt="2023-05-16T14:05:49.149" v="3079" actId="5736"/>
        <pc:sldMkLst>
          <pc:docMk/>
          <pc:sldMk cId="1598427982" sldId="295"/>
        </pc:sldMkLst>
        <pc:spChg chg="mod">
          <ac:chgData name="Stuart C Wilde MBE" userId="effe1fc91cccb1d5" providerId="LiveId" clId="{8ABEFA38-92CC-5145-8E42-8A047B7E19B4}" dt="2023-05-16T14:05:49.149" v="3079" actId="5736"/>
          <ac:spMkLst>
            <pc:docMk/>
            <pc:sldMk cId="1598427982" sldId="295"/>
            <ac:spMk id="5" creationId="{4C48B27C-BB60-C069-69E2-D74DA0FCEA05}"/>
          </ac:spMkLst>
        </pc:spChg>
        <pc:spChg chg="mod">
          <ac:chgData name="Stuart C Wilde MBE" userId="effe1fc91cccb1d5" providerId="LiveId" clId="{8ABEFA38-92CC-5145-8E42-8A047B7E19B4}" dt="2023-05-16T14:05:49.149" v="3079" actId="5736"/>
          <ac:spMkLst>
            <pc:docMk/>
            <pc:sldMk cId="1598427982" sldId="295"/>
            <ac:spMk id="6" creationId="{F61C0742-9BF7-F384-F861-42A29325F6A7}"/>
          </ac:spMkLst>
        </pc:spChg>
        <pc:spChg chg="mod">
          <ac:chgData name="Stuart C Wilde MBE" userId="effe1fc91cccb1d5" providerId="LiveId" clId="{8ABEFA38-92CC-5145-8E42-8A047B7E19B4}" dt="2023-05-16T14:05:49.149" v="3079" actId="5736"/>
          <ac:spMkLst>
            <pc:docMk/>
            <pc:sldMk cId="1598427982" sldId="295"/>
            <ac:spMk id="7" creationId="{19A14D7A-6FD0-C59F-FACC-1E2091E0A981}"/>
          </ac:spMkLst>
        </pc:spChg>
        <pc:spChg chg="mod">
          <ac:chgData name="Stuart C Wilde MBE" userId="effe1fc91cccb1d5" providerId="LiveId" clId="{8ABEFA38-92CC-5145-8E42-8A047B7E19B4}" dt="2023-05-16T14:05:49.149" v="3079" actId="5736"/>
          <ac:spMkLst>
            <pc:docMk/>
            <pc:sldMk cId="1598427982" sldId="295"/>
            <ac:spMk id="19" creationId="{44EEFD8E-3433-84A8-EDD2-9380F38B536F}"/>
          </ac:spMkLst>
        </pc:spChg>
        <pc:spChg chg="mod">
          <ac:chgData name="Stuart C Wilde MBE" userId="effe1fc91cccb1d5" providerId="LiveId" clId="{8ABEFA38-92CC-5145-8E42-8A047B7E19B4}" dt="2023-05-16T14:05:49.149" v="3079" actId="5736"/>
          <ac:spMkLst>
            <pc:docMk/>
            <pc:sldMk cId="1598427982" sldId="295"/>
            <ac:spMk id="20" creationId="{523E384D-B60D-642D-466A-F3676C95B071}"/>
          </ac:spMkLst>
        </pc:spChg>
        <pc:spChg chg="mod">
          <ac:chgData name="Stuart C Wilde MBE" userId="effe1fc91cccb1d5" providerId="LiveId" clId="{8ABEFA38-92CC-5145-8E42-8A047B7E19B4}" dt="2023-05-16T14:05:49.149" v="3079" actId="5736"/>
          <ac:spMkLst>
            <pc:docMk/>
            <pc:sldMk cId="1598427982" sldId="295"/>
            <ac:spMk id="21" creationId="{F5FED702-6B64-6332-B3CF-6B61F97267E9}"/>
          </ac:spMkLst>
        </pc:spChg>
        <pc:graphicFrameChg chg="mod modGraphic">
          <ac:chgData name="Stuart C Wilde MBE" userId="effe1fc91cccb1d5" providerId="LiveId" clId="{8ABEFA38-92CC-5145-8E42-8A047B7E19B4}" dt="2023-05-16T14:05:49.149" v="3079" actId="5736"/>
          <ac:graphicFrameMkLst>
            <pc:docMk/>
            <pc:sldMk cId="1598427982" sldId="295"/>
            <ac:graphicFrameMk id="3" creationId="{EF49BE79-618B-7E8A-7E50-DF6CFAD747FB}"/>
          </ac:graphicFrameMkLst>
        </pc:graphicFrameChg>
      </pc:sldChg>
      <pc:sldChg chg="modSp add mod">
        <pc:chgData name="Stuart C Wilde MBE" userId="effe1fc91cccb1d5" providerId="LiveId" clId="{8ABEFA38-92CC-5145-8E42-8A047B7E19B4}" dt="2023-05-16T14:06:09.793" v="3080" actId="5736"/>
        <pc:sldMkLst>
          <pc:docMk/>
          <pc:sldMk cId="2336736217" sldId="296"/>
        </pc:sldMkLst>
        <pc:spChg chg="mod">
          <ac:chgData name="Stuart C Wilde MBE" userId="effe1fc91cccb1d5" providerId="LiveId" clId="{8ABEFA38-92CC-5145-8E42-8A047B7E19B4}" dt="2023-05-16T14:06:09.793" v="3080" actId="5736"/>
          <ac:spMkLst>
            <pc:docMk/>
            <pc:sldMk cId="2336736217" sldId="296"/>
            <ac:spMk id="18" creationId="{F50D9353-FE39-5AF0-DBB8-81D36A88A714}"/>
          </ac:spMkLst>
        </pc:spChg>
        <pc:spChg chg="mod">
          <ac:chgData name="Stuart C Wilde MBE" userId="effe1fc91cccb1d5" providerId="LiveId" clId="{8ABEFA38-92CC-5145-8E42-8A047B7E19B4}" dt="2023-05-16T14:06:09.793" v="3080" actId="5736"/>
          <ac:spMkLst>
            <pc:docMk/>
            <pc:sldMk cId="2336736217" sldId="296"/>
            <ac:spMk id="19" creationId="{44EEFD8E-3433-84A8-EDD2-9380F38B536F}"/>
          </ac:spMkLst>
        </pc:spChg>
        <pc:spChg chg="mod">
          <ac:chgData name="Stuart C Wilde MBE" userId="effe1fc91cccb1d5" providerId="LiveId" clId="{8ABEFA38-92CC-5145-8E42-8A047B7E19B4}" dt="2023-05-16T14:06:09.793" v="3080" actId="5736"/>
          <ac:spMkLst>
            <pc:docMk/>
            <pc:sldMk cId="2336736217" sldId="296"/>
            <ac:spMk id="20" creationId="{523E384D-B60D-642D-466A-F3676C95B071}"/>
          </ac:spMkLst>
        </pc:spChg>
        <pc:spChg chg="mod">
          <ac:chgData name="Stuart C Wilde MBE" userId="effe1fc91cccb1d5" providerId="LiveId" clId="{8ABEFA38-92CC-5145-8E42-8A047B7E19B4}" dt="2023-05-16T14:06:09.793" v="3080" actId="5736"/>
          <ac:spMkLst>
            <pc:docMk/>
            <pc:sldMk cId="2336736217" sldId="296"/>
            <ac:spMk id="21" creationId="{F5FED702-6B64-6332-B3CF-6B61F97267E9}"/>
          </ac:spMkLst>
        </pc:spChg>
        <pc:spChg chg="mod">
          <ac:chgData name="Stuart C Wilde MBE" userId="effe1fc91cccb1d5" providerId="LiveId" clId="{8ABEFA38-92CC-5145-8E42-8A047B7E19B4}" dt="2023-05-16T14:06:09.793" v="3080" actId="5736"/>
          <ac:spMkLst>
            <pc:docMk/>
            <pc:sldMk cId="2336736217" sldId="296"/>
            <ac:spMk id="22" creationId="{8A66C8B8-B293-799D-CC43-520304772945}"/>
          </ac:spMkLst>
        </pc:spChg>
        <pc:spChg chg="mod">
          <ac:chgData name="Stuart C Wilde MBE" userId="effe1fc91cccb1d5" providerId="LiveId" clId="{8ABEFA38-92CC-5145-8E42-8A047B7E19B4}" dt="2023-05-16T14:06:09.793" v="3080" actId="5736"/>
          <ac:spMkLst>
            <pc:docMk/>
            <pc:sldMk cId="2336736217" sldId="296"/>
            <ac:spMk id="23" creationId="{E7A1A373-51D5-EF2E-78AA-1AC3F1BDC716}"/>
          </ac:spMkLst>
        </pc:spChg>
        <pc:graphicFrameChg chg="mod modGraphic">
          <ac:chgData name="Stuart C Wilde MBE" userId="effe1fc91cccb1d5" providerId="LiveId" clId="{8ABEFA38-92CC-5145-8E42-8A047B7E19B4}" dt="2023-05-16T14:06:09.793" v="3080" actId="5736"/>
          <ac:graphicFrameMkLst>
            <pc:docMk/>
            <pc:sldMk cId="2336736217" sldId="296"/>
            <ac:graphicFrameMk id="3" creationId="{8A3D6F93-C070-91A0-4F29-6542044E7996}"/>
          </ac:graphicFrameMkLst>
        </pc:graphicFrameChg>
      </pc:sldChg>
      <pc:sldChg chg="add">
        <pc:chgData name="Stuart C Wilde MBE" userId="effe1fc91cccb1d5" providerId="LiveId" clId="{8ABEFA38-92CC-5145-8E42-8A047B7E19B4}" dt="2023-04-12T16:30:11.176" v="0"/>
        <pc:sldMkLst>
          <pc:docMk/>
          <pc:sldMk cId="915832190" sldId="297"/>
        </pc:sldMkLst>
      </pc:sldChg>
      <pc:sldChg chg="add">
        <pc:chgData name="Stuart C Wilde MBE" userId="effe1fc91cccb1d5" providerId="LiveId" clId="{8ABEFA38-92CC-5145-8E42-8A047B7E19B4}" dt="2023-04-12T16:32:27.076" v="5"/>
        <pc:sldMkLst>
          <pc:docMk/>
          <pc:sldMk cId="2413103312" sldId="298"/>
        </pc:sldMkLst>
      </pc:sldChg>
      <pc:sldChg chg="add">
        <pc:chgData name="Stuart C Wilde MBE" userId="effe1fc91cccb1d5" providerId="LiveId" clId="{8ABEFA38-92CC-5145-8E42-8A047B7E19B4}" dt="2023-04-12T16:32:27.076" v="5"/>
        <pc:sldMkLst>
          <pc:docMk/>
          <pc:sldMk cId="2987344521" sldId="299"/>
        </pc:sldMkLst>
      </pc:sldChg>
      <pc:sldChg chg="modSp mod">
        <pc:chgData name="Stuart C Wilde MBE" userId="effe1fc91cccb1d5" providerId="LiveId" clId="{8ABEFA38-92CC-5145-8E42-8A047B7E19B4}" dt="2023-04-27T12:32:54.966" v="1464" actId="20577"/>
        <pc:sldMkLst>
          <pc:docMk/>
          <pc:sldMk cId="3734431069" sldId="301"/>
        </pc:sldMkLst>
        <pc:spChg chg="mod">
          <ac:chgData name="Stuart C Wilde MBE" userId="effe1fc91cccb1d5" providerId="LiveId" clId="{8ABEFA38-92CC-5145-8E42-8A047B7E19B4}" dt="2023-04-26T13:09:42.615" v="1044" actId="313"/>
          <ac:spMkLst>
            <pc:docMk/>
            <pc:sldMk cId="3734431069" sldId="301"/>
            <ac:spMk id="2" creationId="{A28C8398-0CB6-FAB8-F7C8-5088C806E212}"/>
          </ac:spMkLst>
        </pc:spChg>
        <pc:spChg chg="mod">
          <ac:chgData name="Stuart C Wilde MBE" userId="effe1fc91cccb1d5" providerId="LiveId" clId="{8ABEFA38-92CC-5145-8E42-8A047B7E19B4}" dt="2023-04-27T12:25:22.920" v="1417" actId="20577"/>
          <ac:spMkLst>
            <pc:docMk/>
            <pc:sldMk cId="3734431069" sldId="301"/>
            <ac:spMk id="33" creationId="{37D0DED9-C1DC-494B-B5AB-A1B78712CB8C}"/>
          </ac:spMkLst>
        </pc:spChg>
        <pc:spChg chg="mod">
          <ac:chgData name="Stuart C Wilde MBE" userId="effe1fc91cccb1d5" providerId="LiveId" clId="{8ABEFA38-92CC-5145-8E42-8A047B7E19B4}" dt="2023-04-27T12:32:54.966" v="1464" actId="20577"/>
          <ac:spMkLst>
            <pc:docMk/>
            <pc:sldMk cId="3734431069" sldId="301"/>
            <ac:spMk id="40" creationId="{A52E12C5-AB56-B09B-F6F6-6D214D91C5AF}"/>
          </ac:spMkLst>
        </pc:spChg>
      </pc:sldChg>
      <pc:sldChg chg="add">
        <pc:chgData name="Stuart C Wilde MBE" userId="effe1fc91cccb1d5" providerId="LiveId" clId="{8ABEFA38-92CC-5145-8E42-8A047B7E19B4}" dt="2023-04-12T16:30:11.176" v="0"/>
        <pc:sldMkLst>
          <pc:docMk/>
          <pc:sldMk cId="1031141335" sldId="302"/>
        </pc:sldMkLst>
      </pc:sldChg>
      <pc:sldChg chg="add">
        <pc:chgData name="Stuart C Wilde MBE" userId="effe1fc91cccb1d5" providerId="LiveId" clId="{8ABEFA38-92CC-5145-8E42-8A047B7E19B4}" dt="2023-04-12T16:30:11.176" v="0"/>
        <pc:sldMkLst>
          <pc:docMk/>
          <pc:sldMk cId="1616907429" sldId="303"/>
        </pc:sldMkLst>
      </pc:sldChg>
      <pc:sldChg chg="add">
        <pc:chgData name="Stuart C Wilde MBE" userId="effe1fc91cccb1d5" providerId="LiveId" clId="{8ABEFA38-92CC-5145-8E42-8A047B7E19B4}" dt="2023-04-12T16:32:27.076" v="5"/>
        <pc:sldMkLst>
          <pc:docMk/>
          <pc:sldMk cId="1213944555" sldId="304"/>
        </pc:sldMkLst>
      </pc:sldChg>
      <pc:sldChg chg="add">
        <pc:chgData name="Stuart C Wilde MBE" userId="effe1fc91cccb1d5" providerId="LiveId" clId="{8ABEFA38-92CC-5145-8E42-8A047B7E19B4}" dt="2023-04-12T16:30:41.678" v="1"/>
        <pc:sldMkLst>
          <pc:docMk/>
          <pc:sldMk cId="1715259287" sldId="305"/>
        </pc:sldMkLst>
      </pc:sldChg>
      <pc:sldChg chg="add">
        <pc:chgData name="Stuart C Wilde MBE" userId="effe1fc91cccb1d5" providerId="LiveId" clId="{8ABEFA38-92CC-5145-8E42-8A047B7E19B4}" dt="2023-04-12T16:31:12.277" v="2"/>
        <pc:sldMkLst>
          <pc:docMk/>
          <pc:sldMk cId="1197880752" sldId="306"/>
        </pc:sldMkLst>
      </pc:sldChg>
      <pc:sldChg chg="add">
        <pc:chgData name="Stuart C Wilde MBE" userId="effe1fc91cccb1d5" providerId="LiveId" clId="{8ABEFA38-92CC-5145-8E42-8A047B7E19B4}" dt="2023-04-12T16:31:12.277" v="2"/>
        <pc:sldMkLst>
          <pc:docMk/>
          <pc:sldMk cId="4012370711" sldId="307"/>
        </pc:sldMkLst>
      </pc:sldChg>
      <pc:sldChg chg="add">
        <pc:chgData name="Stuart C Wilde MBE" userId="effe1fc91cccb1d5" providerId="LiveId" clId="{8ABEFA38-92CC-5145-8E42-8A047B7E19B4}" dt="2023-04-12T16:31:12.277" v="2"/>
        <pc:sldMkLst>
          <pc:docMk/>
          <pc:sldMk cId="2673594120" sldId="308"/>
        </pc:sldMkLst>
      </pc:sldChg>
      <pc:sldChg chg="add">
        <pc:chgData name="Stuart C Wilde MBE" userId="effe1fc91cccb1d5" providerId="LiveId" clId="{8ABEFA38-92CC-5145-8E42-8A047B7E19B4}" dt="2023-04-12T16:31:12.277" v="2"/>
        <pc:sldMkLst>
          <pc:docMk/>
          <pc:sldMk cId="284493859" sldId="309"/>
        </pc:sldMkLst>
      </pc:sldChg>
      <pc:sldChg chg="add">
        <pc:chgData name="Stuart C Wilde MBE" userId="effe1fc91cccb1d5" providerId="LiveId" clId="{8ABEFA38-92CC-5145-8E42-8A047B7E19B4}" dt="2023-04-12T16:31:12.277" v="2"/>
        <pc:sldMkLst>
          <pc:docMk/>
          <pc:sldMk cId="436998856" sldId="310"/>
        </pc:sldMkLst>
      </pc:sldChg>
      <pc:sldChg chg="modSp add mod">
        <pc:chgData name="Stuart C Wilde MBE" userId="effe1fc91cccb1d5" providerId="LiveId" clId="{8ABEFA38-92CC-5145-8E42-8A047B7E19B4}" dt="2023-04-26T19:11:07.122" v="1086" actId="20577"/>
        <pc:sldMkLst>
          <pc:docMk/>
          <pc:sldMk cId="752129212" sldId="311"/>
        </pc:sldMkLst>
        <pc:spChg chg="mod">
          <ac:chgData name="Stuart C Wilde MBE" userId="effe1fc91cccb1d5" providerId="LiveId" clId="{8ABEFA38-92CC-5145-8E42-8A047B7E19B4}" dt="2023-04-26T19:11:07.122" v="1086" actId="20577"/>
          <ac:spMkLst>
            <pc:docMk/>
            <pc:sldMk cId="752129212" sldId="311"/>
            <ac:spMk id="6" creationId="{067641E6-0FF8-1142-553C-19C235E7274A}"/>
          </ac:spMkLst>
        </pc:spChg>
      </pc:sldChg>
      <pc:sldChg chg="add">
        <pc:chgData name="Stuart C Wilde MBE" userId="effe1fc91cccb1d5" providerId="LiveId" clId="{8ABEFA38-92CC-5145-8E42-8A047B7E19B4}" dt="2023-04-12T16:30:41.678" v="1"/>
        <pc:sldMkLst>
          <pc:docMk/>
          <pc:sldMk cId="1773157961" sldId="312"/>
        </pc:sldMkLst>
      </pc:sldChg>
      <pc:sldChg chg="modSp add mod">
        <pc:chgData name="Stuart C Wilde MBE" userId="effe1fc91cccb1d5" providerId="LiveId" clId="{8ABEFA38-92CC-5145-8E42-8A047B7E19B4}" dt="2023-04-26T19:06:23.011" v="1069" actId="20577"/>
        <pc:sldMkLst>
          <pc:docMk/>
          <pc:sldMk cId="2869416868" sldId="313"/>
        </pc:sldMkLst>
        <pc:spChg chg="mod">
          <ac:chgData name="Stuart C Wilde MBE" userId="effe1fc91cccb1d5" providerId="LiveId" clId="{8ABEFA38-92CC-5145-8E42-8A047B7E19B4}" dt="2023-04-26T19:06:23.011" v="1069" actId="20577"/>
          <ac:spMkLst>
            <pc:docMk/>
            <pc:sldMk cId="2869416868" sldId="313"/>
            <ac:spMk id="5" creationId="{B87297E9-27EB-6AF0-8C97-F4E8A6D16968}"/>
          </ac:spMkLst>
        </pc:spChg>
      </pc:sldChg>
      <pc:sldChg chg="add">
        <pc:chgData name="Stuart C Wilde MBE" userId="effe1fc91cccb1d5" providerId="LiveId" clId="{8ABEFA38-92CC-5145-8E42-8A047B7E19B4}" dt="2023-04-12T16:30:41.678" v="1"/>
        <pc:sldMkLst>
          <pc:docMk/>
          <pc:sldMk cId="4203340563" sldId="314"/>
        </pc:sldMkLst>
      </pc:sldChg>
      <pc:sldChg chg="add">
        <pc:chgData name="Stuart C Wilde MBE" userId="effe1fc91cccb1d5" providerId="LiveId" clId="{8ABEFA38-92CC-5145-8E42-8A047B7E19B4}" dt="2023-04-12T16:30:41.678" v="1"/>
        <pc:sldMkLst>
          <pc:docMk/>
          <pc:sldMk cId="3282555369" sldId="316"/>
        </pc:sldMkLst>
      </pc:sldChg>
      <pc:sldChg chg="add">
        <pc:chgData name="Stuart C Wilde MBE" userId="effe1fc91cccb1d5" providerId="LiveId" clId="{8ABEFA38-92CC-5145-8E42-8A047B7E19B4}" dt="2023-04-12T16:30:41.678" v="1"/>
        <pc:sldMkLst>
          <pc:docMk/>
          <pc:sldMk cId="3827760274" sldId="317"/>
        </pc:sldMkLst>
      </pc:sldChg>
      <pc:sldChg chg="modSp add mod">
        <pc:chgData name="Stuart C Wilde MBE" userId="effe1fc91cccb1d5" providerId="LiveId" clId="{8ABEFA38-92CC-5145-8E42-8A047B7E19B4}" dt="2023-04-26T19:08:33.854" v="1084" actId="20577"/>
        <pc:sldMkLst>
          <pc:docMk/>
          <pc:sldMk cId="3237196407" sldId="319"/>
        </pc:sldMkLst>
        <pc:spChg chg="mod">
          <ac:chgData name="Stuart C Wilde MBE" userId="effe1fc91cccb1d5" providerId="LiveId" clId="{8ABEFA38-92CC-5145-8E42-8A047B7E19B4}" dt="2023-04-26T19:08:33.854" v="1084" actId="20577"/>
          <ac:spMkLst>
            <pc:docMk/>
            <pc:sldMk cId="3237196407" sldId="319"/>
            <ac:spMk id="16" creationId="{12FEFB77-A0A1-4484-1DD9-AE70CB94239B}"/>
          </ac:spMkLst>
        </pc:spChg>
      </pc:sldChg>
      <pc:sldChg chg="modSp add mod">
        <pc:chgData name="Stuart C Wilde MBE" userId="effe1fc91cccb1d5" providerId="LiveId" clId="{8ABEFA38-92CC-5145-8E42-8A047B7E19B4}" dt="2023-04-26T19:07:13.524" v="1071" actId="20577"/>
        <pc:sldMkLst>
          <pc:docMk/>
          <pc:sldMk cId="3599701029" sldId="320"/>
        </pc:sldMkLst>
        <pc:spChg chg="mod">
          <ac:chgData name="Stuart C Wilde MBE" userId="effe1fc91cccb1d5" providerId="LiveId" clId="{8ABEFA38-92CC-5145-8E42-8A047B7E19B4}" dt="2023-04-26T19:07:13.524" v="1071" actId="20577"/>
          <ac:spMkLst>
            <pc:docMk/>
            <pc:sldMk cId="3599701029" sldId="320"/>
            <ac:spMk id="19" creationId="{13C4B059-49ED-9C5D-1586-13D378C0DA92}"/>
          </ac:spMkLst>
        </pc:spChg>
      </pc:sldChg>
      <pc:sldChg chg="add">
        <pc:chgData name="Stuart C Wilde MBE" userId="effe1fc91cccb1d5" providerId="LiveId" clId="{8ABEFA38-92CC-5145-8E42-8A047B7E19B4}" dt="2023-04-12T16:30:41.678" v="1"/>
        <pc:sldMkLst>
          <pc:docMk/>
          <pc:sldMk cId="2537090292" sldId="323"/>
        </pc:sldMkLst>
      </pc:sldChg>
      <pc:sldChg chg="add">
        <pc:chgData name="Stuart C Wilde MBE" userId="effe1fc91cccb1d5" providerId="LiveId" clId="{8ABEFA38-92CC-5145-8E42-8A047B7E19B4}" dt="2023-04-12T16:30:41.678" v="1"/>
        <pc:sldMkLst>
          <pc:docMk/>
          <pc:sldMk cId="2118153139" sldId="324"/>
        </pc:sldMkLst>
      </pc:sldChg>
      <pc:sldChg chg="add">
        <pc:chgData name="Stuart C Wilde MBE" userId="effe1fc91cccb1d5" providerId="LiveId" clId="{8ABEFA38-92CC-5145-8E42-8A047B7E19B4}" dt="2023-04-12T16:30:41.678" v="1"/>
        <pc:sldMkLst>
          <pc:docMk/>
          <pc:sldMk cId="2415690415" sldId="325"/>
        </pc:sldMkLst>
      </pc:sldChg>
      <pc:sldChg chg="add">
        <pc:chgData name="Stuart C Wilde MBE" userId="effe1fc91cccb1d5" providerId="LiveId" clId="{8ABEFA38-92CC-5145-8E42-8A047B7E19B4}" dt="2023-04-12T16:30:11.176" v="0"/>
        <pc:sldMkLst>
          <pc:docMk/>
          <pc:sldMk cId="2547039009" sldId="326"/>
        </pc:sldMkLst>
      </pc:sldChg>
      <pc:sldChg chg="add">
        <pc:chgData name="Stuart C Wilde MBE" userId="effe1fc91cccb1d5" providerId="LiveId" clId="{8ABEFA38-92CC-5145-8E42-8A047B7E19B4}" dt="2023-04-12T16:30:11.176" v="0"/>
        <pc:sldMkLst>
          <pc:docMk/>
          <pc:sldMk cId="3323068216" sldId="327"/>
        </pc:sldMkLst>
      </pc:sldChg>
      <pc:sldChg chg="add">
        <pc:chgData name="Stuart C Wilde MBE" userId="effe1fc91cccb1d5" providerId="LiveId" clId="{8ABEFA38-92CC-5145-8E42-8A047B7E19B4}" dt="2023-04-12T16:30:11.176" v="0"/>
        <pc:sldMkLst>
          <pc:docMk/>
          <pc:sldMk cId="2735931578" sldId="328"/>
        </pc:sldMkLst>
      </pc:sldChg>
      <pc:sldChg chg="modSp add mod">
        <pc:chgData name="Stuart C Wilde MBE" userId="effe1fc91cccb1d5" providerId="LiveId" clId="{8ABEFA38-92CC-5145-8E42-8A047B7E19B4}" dt="2023-04-26T19:15:02.818" v="1089" actId="20577"/>
        <pc:sldMkLst>
          <pc:docMk/>
          <pc:sldMk cId="863720434" sldId="329"/>
        </pc:sldMkLst>
        <pc:spChg chg="mod">
          <ac:chgData name="Stuart C Wilde MBE" userId="effe1fc91cccb1d5" providerId="LiveId" clId="{8ABEFA38-92CC-5145-8E42-8A047B7E19B4}" dt="2023-04-26T19:15:02.818" v="1089" actId="20577"/>
          <ac:spMkLst>
            <pc:docMk/>
            <pc:sldMk cId="863720434" sldId="329"/>
            <ac:spMk id="6" creationId="{B2FA5F37-CAAE-76D3-31F9-619D440EBA23}"/>
          </ac:spMkLst>
        </pc:spChg>
        <pc:spChg chg="mod">
          <ac:chgData name="Stuart C Wilde MBE" userId="effe1fc91cccb1d5" providerId="LiveId" clId="{8ABEFA38-92CC-5145-8E42-8A047B7E19B4}" dt="2023-04-26T19:14:30.324" v="1087" actId="20577"/>
          <ac:spMkLst>
            <pc:docMk/>
            <pc:sldMk cId="863720434" sldId="329"/>
            <ac:spMk id="13" creationId="{0A6D0636-EB36-6363-90CB-D1659CB7D91B}"/>
          </ac:spMkLst>
        </pc:spChg>
        <pc:spChg chg="mod">
          <ac:chgData name="Stuart C Wilde MBE" userId="effe1fc91cccb1d5" providerId="LiveId" clId="{8ABEFA38-92CC-5145-8E42-8A047B7E19B4}" dt="2023-04-26T19:14:35.604" v="1088" actId="20577"/>
          <ac:spMkLst>
            <pc:docMk/>
            <pc:sldMk cId="863720434" sldId="329"/>
            <ac:spMk id="50" creationId="{052A0839-D806-9E34-3318-34CD4FEBA5C8}"/>
          </ac:spMkLst>
        </pc:spChg>
      </pc:sldChg>
      <pc:sldChg chg="modSp add mod">
        <pc:chgData name="Stuart C Wilde MBE" userId="effe1fc91cccb1d5" providerId="LiveId" clId="{8ABEFA38-92CC-5145-8E42-8A047B7E19B4}" dt="2023-04-26T19:16:26.608" v="1091" actId="313"/>
        <pc:sldMkLst>
          <pc:docMk/>
          <pc:sldMk cId="2123329180" sldId="330"/>
        </pc:sldMkLst>
        <pc:spChg chg="mod">
          <ac:chgData name="Stuart C Wilde MBE" userId="effe1fc91cccb1d5" providerId="LiveId" clId="{8ABEFA38-92CC-5145-8E42-8A047B7E19B4}" dt="2023-04-26T19:16:26.608" v="1091" actId="313"/>
          <ac:spMkLst>
            <pc:docMk/>
            <pc:sldMk cId="2123329180" sldId="330"/>
            <ac:spMk id="5" creationId="{02811BC6-780C-F126-CD06-5A7F3CA4EE43}"/>
          </ac:spMkLst>
        </pc:spChg>
      </pc:sldChg>
      <pc:sldChg chg="modSp add mod">
        <pc:chgData name="Stuart C Wilde MBE" userId="effe1fc91cccb1d5" providerId="LiveId" clId="{8ABEFA38-92CC-5145-8E42-8A047B7E19B4}" dt="2023-05-16T14:25:11.759" v="3081" actId="20577"/>
        <pc:sldMkLst>
          <pc:docMk/>
          <pc:sldMk cId="2510602064" sldId="331"/>
        </pc:sldMkLst>
        <pc:spChg chg="mod">
          <ac:chgData name="Stuart C Wilde MBE" userId="effe1fc91cccb1d5" providerId="LiveId" clId="{8ABEFA38-92CC-5145-8E42-8A047B7E19B4}" dt="2023-05-16T14:25:11.759" v="3081" actId="20577"/>
          <ac:spMkLst>
            <pc:docMk/>
            <pc:sldMk cId="2510602064" sldId="331"/>
            <ac:spMk id="3" creationId="{CCE02C79-CFB3-E903-9758-110181F11A96}"/>
          </ac:spMkLst>
        </pc:spChg>
      </pc:sldChg>
      <pc:sldChg chg="add">
        <pc:chgData name="Stuart C Wilde MBE" userId="effe1fc91cccb1d5" providerId="LiveId" clId="{8ABEFA38-92CC-5145-8E42-8A047B7E19B4}" dt="2023-04-12T16:31:36.708" v="3"/>
        <pc:sldMkLst>
          <pc:docMk/>
          <pc:sldMk cId="637807412" sldId="332"/>
        </pc:sldMkLst>
      </pc:sldChg>
      <pc:sldChg chg="modSp add mod">
        <pc:chgData name="Stuart C Wilde MBE" userId="effe1fc91cccb1d5" providerId="LiveId" clId="{8ABEFA38-92CC-5145-8E42-8A047B7E19B4}" dt="2023-05-16T14:28:19.161" v="3082" actId="5736"/>
        <pc:sldMkLst>
          <pc:docMk/>
          <pc:sldMk cId="55477108" sldId="333"/>
        </pc:sldMkLst>
        <pc:spChg chg="mod">
          <ac:chgData name="Stuart C Wilde MBE" userId="effe1fc91cccb1d5" providerId="LiveId" clId="{8ABEFA38-92CC-5145-8E42-8A047B7E19B4}" dt="2023-05-16T14:28:19.161" v="3082" actId="5736"/>
          <ac:spMkLst>
            <pc:docMk/>
            <pc:sldMk cId="55477108" sldId="333"/>
            <ac:spMk id="5" creationId="{680F1CD0-5FF8-59DF-9F32-C0CFC7B3ECFA}"/>
          </ac:spMkLst>
        </pc:spChg>
        <pc:spChg chg="mod">
          <ac:chgData name="Stuart C Wilde MBE" userId="effe1fc91cccb1d5" providerId="LiveId" clId="{8ABEFA38-92CC-5145-8E42-8A047B7E19B4}" dt="2023-05-16T14:28:19.161" v="3082" actId="5736"/>
          <ac:spMkLst>
            <pc:docMk/>
            <pc:sldMk cId="55477108" sldId="333"/>
            <ac:spMk id="21" creationId="{754C76E0-A34A-F85A-A6A0-81BBCB245CBC}"/>
          </ac:spMkLst>
        </pc:spChg>
        <pc:spChg chg="mod">
          <ac:chgData name="Stuart C Wilde MBE" userId="effe1fc91cccb1d5" providerId="LiveId" clId="{8ABEFA38-92CC-5145-8E42-8A047B7E19B4}" dt="2023-05-16T14:28:19.161" v="3082" actId="5736"/>
          <ac:spMkLst>
            <pc:docMk/>
            <pc:sldMk cId="55477108" sldId="333"/>
            <ac:spMk id="22" creationId="{85412B78-1B20-2266-E355-74CFE6B0F445}"/>
          </ac:spMkLst>
        </pc:spChg>
        <pc:spChg chg="mod">
          <ac:chgData name="Stuart C Wilde MBE" userId="effe1fc91cccb1d5" providerId="LiveId" clId="{8ABEFA38-92CC-5145-8E42-8A047B7E19B4}" dt="2023-05-16T14:28:19.161" v="3082" actId="5736"/>
          <ac:spMkLst>
            <pc:docMk/>
            <pc:sldMk cId="55477108" sldId="333"/>
            <ac:spMk id="23" creationId="{22005485-18F4-D9BB-8520-1538CC3DC788}"/>
          </ac:spMkLst>
        </pc:spChg>
        <pc:spChg chg="mod">
          <ac:chgData name="Stuart C Wilde MBE" userId="effe1fc91cccb1d5" providerId="LiveId" clId="{8ABEFA38-92CC-5145-8E42-8A047B7E19B4}" dt="2023-05-16T14:28:19.161" v="3082" actId="5736"/>
          <ac:spMkLst>
            <pc:docMk/>
            <pc:sldMk cId="55477108" sldId="333"/>
            <ac:spMk id="26" creationId="{F7D0A26B-9FB4-7117-CDC7-D924721CC0A3}"/>
          </ac:spMkLst>
        </pc:spChg>
        <pc:spChg chg="mod">
          <ac:chgData name="Stuart C Wilde MBE" userId="effe1fc91cccb1d5" providerId="LiveId" clId="{8ABEFA38-92CC-5145-8E42-8A047B7E19B4}" dt="2023-05-16T14:28:19.161" v="3082" actId="5736"/>
          <ac:spMkLst>
            <pc:docMk/>
            <pc:sldMk cId="55477108" sldId="333"/>
            <ac:spMk id="31" creationId="{C284E3BC-36D5-1298-B6CA-AADD54758761}"/>
          </ac:spMkLst>
        </pc:spChg>
        <pc:spChg chg="mod">
          <ac:chgData name="Stuart C Wilde MBE" userId="effe1fc91cccb1d5" providerId="LiveId" clId="{8ABEFA38-92CC-5145-8E42-8A047B7E19B4}" dt="2023-05-16T14:28:19.161" v="3082" actId="5736"/>
          <ac:spMkLst>
            <pc:docMk/>
            <pc:sldMk cId="55477108" sldId="333"/>
            <ac:spMk id="33" creationId="{99D8C2D1-AA33-72FF-FC4B-387CE5A6E4DE}"/>
          </ac:spMkLst>
        </pc:spChg>
        <pc:spChg chg="mod">
          <ac:chgData name="Stuart C Wilde MBE" userId="effe1fc91cccb1d5" providerId="LiveId" clId="{8ABEFA38-92CC-5145-8E42-8A047B7E19B4}" dt="2023-05-16T14:28:19.161" v="3082" actId="5736"/>
          <ac:spMkLst>
            <pc:docMk/>
            <pc:sldMk cId="55477108" sldId="333"/>
            <ac:spMk id="34" creationId="{DEB88A6F-DF91-0C6E-7E63-C80323A98DEB}"/>
          </ac:spMkLst>
        </pc:spChg>
        <pc:spChg chg="mod">
          <ac:chgData name="Stuart C Wilde MBE" userId="effe1fc91cccb1d5" providerId="LiveId" clId="{8ABEFA38-92CC-5145-8E42-8A047B7E19B4}" dt="2023-05-16T14:28:19.161" v="3082" actId="5736"/>
          <ac:spMkLst>
            <pc:docMk/>
            <pc:sldMk cId="55477108" sldId="333"/>
            <ac:spMk id="37" creationId="{EB9BAA96-38EC-DDF0-6923-CFCACCA7ABE2}"/>
          </ac:spMkLst>
        </pc:spChg>
        <pc:spChg chg="mod">
          <ac:chgData name="Stuart C Wilde MBE" userId="effe1fc91cccb1d5" providerId="LiveId" clId="{8ABEFA38-92CC-5145-8E42-8A047B7E19B4}" dt="2023-05-16T14:28:19.161" v="3082" actId="5736"/>
          <ac:spMkLst>
            <pc:docMk/>
            <pc:sldMk cId="55477108" sldId="333"/>
            <ac:spMk id="44" creationId="{21DC6997-D9B8-FDCB-E85D-C48FB124A4B1}"/>
          </ac:spMkLst>
        </pc:spChg>
        <pc:spChg chg="mod">
          <ac:chgData name="Stuart C Wilde MBE" userId="effe1fc91cccb1d5" providerId="LiveId" clId="{8ABEFA38-92CC-5145-8E42-8A047B7E19B4}" dt="2023-05-16T14:28:19.161" v="3082" actId="5736"/>
          <ac:spMkLst>
            <pc:docMk/>
            <pc:sldMk cId="55477108" sldId="333"/>
            <ac:spMk id="45" creationId="{1B0E27F1-369D-C421-11F3-B406395FCC83}"/>
          </ac:spMkLst>
        </pc:spChg>
        <pc:spChg chg="mod">
          <ac:chgData name="Stuart C Wilde MBE" userId="effe1fc91cccb1d5" providerId="LiveId" clId="{8ABEFA38-92CC-5145-8E42-8A047B7E19B4}" dt="2023-05-16T14:28:19.161" v="3082" actId="5736"/>
          <ac:spMkLst>
            <pc:docMk/>
            <pc:sldMk cId="55477108" sldId="333"/>
            <ac:spMk id="46" creationId="{4B940CC9-4E84-B8C0-59F5-9D83B96D1B0A}"/>
          </ac:spMkLst>
        </pc:spChg>
        <pc:spChg chg="mod">
          <ac:chgData name="Stuart C Wilde MBE" userId="effe1fc91cccb1d5" providerId="LiveId" clId="{8ABEFA38-92CC-5145-8E42-8A047B7E19B4}" dt="2023-05-16T14:28:19.161" v="3082" actId="5736"/>
          <ac:spMkLst>
            <pc:docMk/>
            <pc:sldMk cId="55477108" sldId="333"/>
            <ac:spMk id="50" creationId="{859E60E5-E288-EA00-40A1-2CEFD7C8FDF5}"/>
          </ac:spMkLst>
        </pc:spChg>
        <pc:spChg chg="mod">
          <ac:chgData name="Stuart C Wilde MBE" userId="effe1fc91cccb1d5" providerId="LiveId" clId="{8ABEFA38-92CC-5145-8E42-8A047B7E19B4}" dt="2023-05-16T14:28:19.161" v="3082" actId="5736"/>
          <ac:spMkLst>
            <pc:docMk/>
            <pc:sldMk cId="55477108" sldId="333"/>
            <ac:spMk id="51" creationId="{3E299C70-EF5D-D397-B790-8DD65596DAFB}"/>
          </ac:spMkLst>
        </pc:spChg>
        <pc:spChg chg="mod">
          <ac:chgData name="Stuart C Wilde MBE" userId="effe1fc91cccb1d5" providerId="LiveId" clId="{8ABEFA38-92CC-5145-8E42-8A047B7E19B4}" dt="2023-05-16T14:28:19.161" v="3082" actId="5736"/>
          <ac:spMkLst>
            <pc:docMk/>
            <pc:sldMk cId="55477108" sldId="333"/>
            <ac:spMk id="52" creationId="{1E2804F0-C7B8-7EFC-FD1F-4DC55F182DD8}"/>
          </ac:spMkLst>
        </pc:spChg>
        <pc:spChg chg="mod">
          <ac:chgData name="Stuart C Wilde MBE" userId="effe1fc91cccb1d5" providerId="LiveId" clId="{8ABEFA38-92CC-5145-8E42-8A047B7E19B4}" dt="2023-05-16T14:28:19.161" v="3082" actId="5736"/>
          <ac:spMkLst>
            <pc:docMk/>
            <pc:sldMk cId="55477108" sldId="333"/>
            <ac:spMk id="53" creationId="{C0E320A4-D5BB-C785-BF03-57813799C370}"/>
          </ac:spMkLst>
        </pc:spChg>
        <pc:spChg chg="mod">
          <ac:chgData name="Stuart C Wilde MBE" userId="effe1fc91cccb1d5" providerId="LiveId" clId="{8ABEFA38-92CC-5145-8E42-8A047B7E19B4}" dt="2023-05-16T14:28:19.161" v="3082" actId="5736"/>
          <ac:spMkLst>
            <pc:docMk/>
            <pc:sldMk cId="55477108" sldId="333"/>
            <ac:spMk id="66" creationId="{67E0EFB4-13BA-5334-E9FA-3CB8486B7E8A}"/>
          </ac:spMkLst>
        </pc:spChg>
        <pc:spChg chg="mod">
          <ac:chgData name="Stuart C Wilde MBE" userId="effe1fc91cccb1d5" providerId="LiveId" clId="{8ABEFA38-92CC-5145-8E42-8A047B7E19B4}" dt="2023-05-16T14:28:19.161" v="3082" actId="5736"/>
          <ac:spMkLst>
            <pc:docMk/>
            <pc:sldMk cId="55477108" sldId="333"/>
            <ac:spMk id="67" creationId="{845F0A20-E238-05F4-FA3F-0998BF16F459}"/>
          </ac:spMkLst>
        </pc:spChg>
        <pc:spChg chg="mod">
          <ac:chgData name="Stuart C Wilde MBE" userId="effe1fc91cccb1d5" providerId="LiveId" clId="{8ABEFA38-92CC-5145-8E42-8A047B7E19B4}" dt="2023-05-16T14:28:19.161" v="3082" actId="5736"/>
          <ac:spMkLst>
            <pc:docMk/>
            <pc:sldMk cId="55477108" sldId="333"/>
            <ac:spMk id="68" creationId="{2407196E-EE83-324E-1C32-D6F25808A89D}"/>
          </ac:spMkLst>
        </pc:spChg>
        <pc:spChg chg="mod">
          <ac:chgData name="Stuart C Wilde MBE" userId="effe1fc91cccb1d5" providerId="LiveId" clId="{8ABEFA38-92CC-5145-8E42-8A047B7E19B4}" dt="2023-05-16T14:28:19.161" v="3082" actId="5736"/>
          <ac:spMkLst>
            <pc:docMk/>
            <pc:sldMk cId="55477108" sldId="333"/>
            <ac:spMk id="72" creationId="{20F1CD84-FEB6-BD72-30A3-AD48B8978D84}"/>
          </ac:spMkLst>
        </pc:spChg>
        <pc:spChg chg="mod">
          <ac:chgData name="Stuart C Wilde MBE" userId="effe1fc91cccb1d5" providerId="LiveId" clId="{8ABEFA38-92CC-5145-8E42-8A047B7E19B4}" dt="2023-05-16T14:28:19.161" v="3082" actId="5736"/>
          <ac:spMkLst>
            <pc:docMk/>
            <pc:sldMk cId="55477108" sldId="333"/>
            <ac:spMk id="73" creationId="{4CA0D571-6B7A-5512-A24C-2C7F98A985AB}"/>
          </ac:spMkLst>
        </pc:spChg>
        <pc:spChg chg="mod">
          <ac:chgData name="Stuart C Wilde MBE" userId="effe1fc91cccb1d5" providerId="LiveId" clId="{8ABEFA38-92CC-5145-8E42-8A047B7E19B4}" dt="2023-05-16T14:28:19.161" v="3082" actId="5736"/>
          <ac:spMkLst>
            <pc:docMk/>
            <pc:sldMk cId="55477108" sldId="333"/>
            <ac:spMk id="74" creationId="{30D0E607-AB78-8E87-DF23-712269FCC90A}"/>
          </ac:spMkLst>
        </pc:spChg>
        <pc:spChg chg="mod">
          <ac:chgData name="Stuart C Wilde MBE" userId="effe1fc91cccb1d5" providerId="LiveId" clId="{8ABEFA38-92CC-5145-8E42-8A047B7E19B4}" dt="2023-05-16T14:28:19.161" v="3082" actId="5736"/>
          <ac:spMkLst>
            <pc:docMk/>
            <pc:sldMk cId="55477108" sldId="333"/>
            <ac:spMk id="75" creationId="{87B80848-14D5-A694-00FB-8B66ACB59356}"/>
          </ac:spMkLst>
        </pc:spChg>
        <pc:spChg chg="mod">
          <ac:chgData name="Stuart C Wilde MBE" userId="effe1fc91cccb1d5" providerId="LiveId" clId="{8ABEFA38-92CC-5145-8E42-8A047B7E19B4}" dt="2023-05-16T14:28:19.161" v="3082" actId="5736"/>
          <ac:spMkLst>
            <pc:docMk/>
            <pc:sldMk cId="55477108" sldId="333"/>
            <ac:spMk id="76" creationId="{0C41E62F-3CC1-F8F1-D513-8F82E4B90972}"/>
          </ac:spMkLst>
        </pc:spChg>
        <pc:spChg chg="mod">
          <ac:chgData name="Stuart C Wilde MBE" userId="effe1fc91cccb1d5" providerId="LiveId" clId="{8ABEFA38-92CC-5145-8E42-8A047B7E19B4}" dt="2023-05-16T14:28:19.161" v="3082" actId="5736"/>
          <ac:spMkLst>
            <pc:docMk/>
            <pc:sldMk cId="55477108" sldId="333"/>
            <ac:spMk id="97" creationId="{0A826F87-AADE-9AF8-092E-6FC65C7AFE2D}"/>
          </ac:spMkLst>
        </pc:spChg>
        <pc:graphicFrameChg chg="mod">
          <ac:chgData name="Stuart C Wilde MBE" userId="effe1fc91cccb1d5" providerId="LiveId" clId="{8ABEFA38-92CC-5145-8E42-8A047B7E19B4}" dt="2023-05-16T14:28:19.161" v="3082" actId="5736"/>
          <ac:graphicFrameMkLst>
            <pc:docMk/>
            <pc:sldMk cId="55477108" sldId="333"/>
            <ac:graphicFrameMk id="16" creationId="{208D034F-1439-6F71-EBB0-BDD2406C813B}"/>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6" creationId="{D5BFC7FE-C7B2-9CCA-2133-595C1EF998DE}"/>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7" creationId="{9089105D-C044-EBF8-36A4-2D6586294C63}"/>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8" creationId="{EAE07588-A171-AAD1-EAFC-E1CC92A889E9}"/>
          </ac:graphicFrameMkLst>
        </pc:graphicFrameChg>
        <pc:picChg chg="mod">
          <ac:chgData name="Stuart C Wilde MBE" userId="effe1fc91cccb1d5" providerId="LiveId" clId="{8ABEFA38-92CC-5145-8E42-8A047B7E19B4}" dt="2023-05-16T14:28:19.161" v="3082" actId="5736"/>
          <ac:picMkLst>
            <pc:docMk/>
            <pc:sldMk cId="55477108" sldId="333"/>
            <ac:picMk id="6" creationId="{DE45ABDD-610F-68E4-BD8D-186355541634}"/>
          </ac:picMkLst>
        </pc:picChg>
        <pc:cxnChg chg="mod">
          <ac:chgData name="Stuart C Wilde MBE" userId="effe1fc91cccb1d5" providerId="LiveId" clId="{8ABEFA38-92CC-5145-8E42-8A047B7E19B4}" dt="2023-05-16T14:28:19.161" v="3082" actId="5736"/>
          <ac:cxnSpMkLst>
            <pc:docMk/>
            <pc:sldMk cId="55477108" sldId="333"/>
            <ac:cxnSpMk id="3" creationId="{E485BB7F-0931-D1AC-380E-814F0FA370F8}"/>
          </ac:cxnSpMkLst>
        </pc:cxnChg>
        <pc:cxnChg chg="mod">
          <ac:chgData name="Stuart C Wilde MBE" userId="effe1fc91cccb1d5" providerId="LiveId" clId="{8ABEFA38-92CC-5145-8E42-8A047B7E19B4}" dt="2023-05-16T14:28:19.161" v="3082" actId="5736"/>
          <ac:cxnSpMkLst>
            <pc:docMk/>
            <pc:sldMk cId="55477108" sldId="333"/>
            <ac:cxnSpMk id="12" creationId="{8BEEFF7B-E42B-C872-AA16-1AE04E45B20E}"/>
          </ac:cxnSpMkLst>
        </pc:cxnChg>
        <pc:cxnChg chg="mod">
          <ac:chgData name="Stuart C Wilde MBE" userId="effe1fc91cccb1d5" providerId="LiveId" clId="{8ABEFA38-92CC-5145-8E42-8A047B7E19B4}" dt="2023-05-16T14:28:19.161" v="3082" actId="5736"/>
          <ac:cxnSpMkLst>
            <pc:docMk/>
            <pc:sldMk cId="55477108" sldId="333"/>
            <ac:cxnSpMk id="15" creationId="{5FC16FFE-7129-3BF6-78F0-51F1754BE6D4}"/>
          </ac:cxnSpMkLst>
        </pc:cxnChg>
        <pc:cxnChg chg="mod">
          <ac:chgData name="Stuart C Wilde MBE" userId="effe1fc91cccb1d5" providerId="LiveId" clId="{8ABEFA38-92CC-5145-8E42-8A047B7E19B4}" dt="2023-05-16T14:28:19.161" v="3082" actId="5736"/>
          <ac:cxnSpMkLst>
            <pc:docMk/>
            <pc:sldMk cId="55477108" sldId="333"/>
            <ac:cxnSpMk id="32" creationId="{8D0C8960-0B1E-F87A-2115-231749E0D785}"/>
          </ac:cxnSpMkLst>
        </pc:cxnChg>
        <pc:cxnChg chg="mod">
          <ac:chgData name="Stuart C Wilde MBE" userId="effe1fc91cccb1d5" providerId="LiveId" clId="{8ABEFA38-92CC-5145-8E42-8A047B7E19B4}" dt="2023-05-16T14:28:19.161" v="3082" actId="5736"/>
          <ac:cxnSpMkLst>
            <pc:docMk/>
            <pc:sldMk cId="55477108" sldId="333"/>
            <ac:cxnSpMk id="35" creationId="{053B6DB5-6EDE-23BD-072B-2950247E36C0}"/>
          </ac:cxnSpMkLst>
        </pc:cxnChg>
        <pc:cxnChg chg="mod">
          <ac:chgData name="Stuart C Wilde MBE" userId="effe1fc91cccb1d5" providerId="LiveId" clId="{8ABEFA38-92CC-5145-8E42-8A047B7E19B4}" dt="2023-05-16T14:28:19.161" v="3082" actId="5736"/>
          <ac:cxnSpMkLst>
            <pc:docMk/>
            <pc:sldMk cId="55477108" sldId="333"/>
            <ac:cxnSpMk id="36" creationId="{644A97CB-CCA5-8043-9149-773297F7D9BB}"/>
          </ac:cxnSpMkLst>
        </pc:cxnChg>
        <pc:cxnChg chg="mod">
          <ac:chgData name="Stuart C Wilde MBE" userId="effe1fc91cccb1d5" providerId="LiveId" clId="{8ABEFA38-92CC-5145-8E42-8A047B7E19B4}" dt="2023-05-16T14:28:19.161" v="3082" actId="5736"/>
          <ac:cxnSpMkLst>
            <pc:docMk/>
            <pc:sldMk cId="55477108" sldId="333"/>
            <ac:cxnSpMk id="38" creationId="{6F027B0D-40D2-AAA2-3D04-639588F966CF}"/>
          </ac:cxnSpMkLst>
        </pc:cxnChg>
        <pc:cxnChg chg="mod">
          <ac:chgData name="Stuart C Wilde MBE" userId="effe1fc91cccb1d5" providerId="LiveId" clId="{8ABEFA38-92CC-5145-8E42-8A047B7E19B4}" dt="2023-05-16T14:28:19.161" v="3082" actId="5736"/>
          <ac:cxnSpMkLst>
            <pc:docMk/>
            <pc:sldMk cId="55477108" sldId="333"/>
            <ac:cxnSpMk id="39" creationId="{5E324968-DE8D-2E1F-2A30-0349211E0F05}"/>
          </ac:cxnSpMkLst>
        </pc:cxnChg>
        <pc:cxnChg chg="mod">
          <ac:chgData name="Stuart C Wilde MBE" userId="effe1fc91cccb1d5" providerId="LiveId" clId="{8ABEFA38-92CC-5145-8E42-8A047B7E19B4}" dt="2023-05-16T14:28:19.161" v="3082" actId="5736"/>
          <ac:cxnSpMkLst>
            <pc:docMk/>
            <pc:sldMk cId="55477108" sldId="333"/>
            <ac:cxnSpMk id="40" creationId="{05927498-4E17-D934-E41A-1CC279509114}"/>
          </ac:cxnSpMkLst>
        </pc:cxnChg>
        <pc:cxnChg chg="mod">
          <ac:chgData name="Stuart C Wilde MBE" userId="effe1fc91cccb1d5" providerId="LiveId" clId="{8ABEFA38-92CC-5145-8E42-8A047B7E19B4}" dt="2023-05-16T14:28:19.161" v="3082" actId="5736"/>
          <ac:cxnSpMkLst>
            <pc:docMk/>
            <pc:sldMk cId="55477108" sldId="333"/>
            <ac:cxnSpMk id="41" creationId="{601E99F6-668D-31AC-59FB-0140E75C7EE8}"/>
          </ac:cxnSpMkLst>
        </pc:cxnChg>
        <pc:cxnChg chg="mod">
          <ac:chgData name="Stuart C Wilde MBE" userId="effe1fc91cccb1d5" providerId="LiveId" clId="{8ABEFA38-92CC-5145-8E42-8A047B7E19B4}" dt="2023-05-16T14:28:19.161" v="3082" actId="5736"/>
          <ac:cxnSpMkLst>
            <pc:docMk/>
            <pc:sldMk cId="55477108" sldId="333"/>
            <ac:cxnSpMk id="47" creationId="{4CA4D97A-DC2D-DE43-99EC-89160834F7C9}"/>
          </ac:cxnSpMkLst>
        </pc:cxnChg>
        <pc:cxnChg chg="mod">
          <ac:chgData name="Stuart C Wilde MBE" userId="effe1fc91cccb1d5" providerId="LiveId" clId="{8ABEFA38-92CC-5145-8E42-8A047B7E19B4}" dt="2023-05-16T14:28:19.161" v="3082" actId="5736"/>
          <ac:cxnSpMkLst>
            <pc:docMk/>
            <pc:sldMk cId="55477108" sldId="333"/>
            <ac:cxnSpMk id="48" creationId="{DC7700BD-DC3D-B5D0-F05A-6B2028EC4BFB}"/>
          </ac:cxnSpMkLst>
        </pc:cxnChg>
        <pc:cxnChg chg="mod">
          <ac:chgData name="Stuart C Wilde MBE" userId="effe1fc91cccb1d5" providerId="LiveId" clId="{8ABEFA38-92CC-5145-8E42-8A047B7E19B4}" dt="2023-05-16T14:28:19.161" v="3082" actId="5736"/>
          <ac:cxnSpMkLst>
            <pc:docMk/>
            <pc:sldMk cId="55477108" sldId="333"/>
            <ac:cxnSpMk id="54" creationId="{075CA9DF-0042-59B3-551C-6B863B1AF23A}"/>
          </ac:cxnSpMkLst>
        </pc:cxnChg>
        <pc:cxnChg chg="mod">
          <ac:chgData name="Stuart C Wilde MBE" userId="effe1fc91cccb1d5" providerId="LiveId" clId="{8ABEFA38-92CC-5145-8E42-8A047B7E19B4}" dt="2023-05-16T14:28:19.161" v="3082" actId="5736"/>
          <ac:cxnSpMkLst>
            <pc:docMk/>
            <pc:sldMk cId="55477108" sldId="333"/>
            <ac:cxnSpMk id="55" creationId="{C89DB47C-B769-3270-9490-0915A0BD0312}"/>
          </ac:cxnSpMkLst>
        </pc:cxnChg>
        <pc:cxnChg chg="mod">
          <ac:chgData name="Stuart C Wilde MBE" userId="effe1fc91cccb1d5" providerId="LiveId" clId="{8ABEFA38-92CC-5145-8E42-8A047B7E19B4}" dt="2023-05-16T14:28:19.161" v="3082" actId="5736"/>
          <ac:cxnSpMkLst>
            <pc:docMk/>
            <pc:sldMk cId="55477108" sldId="333"/>
            <ac:cxnSpMk id="77" creationId="{B9723965-9E38-71D8-2283-BBC27827041E}"/>
          </ac:cxnSpMkLst>
        </pc:cxnChg>
        <pc:cxnChg chg="mod">
          <ac:chgData name="Stuart C Wilde MBE" userId="effe1fc91cccb1d5" providerId="LiveId" clId="{8ABEFA38-92CC-5145-8E42-8A047B7E19B4}" dt="2023-05-16T14:28:19.161" v="3082" actId="5736"/>
          <ac:cxnSpMkLst>
            <pc:docMk/>
            <pc:sldMk cId="55477108" sldId="333"/>
            <ac:cxnSpMk id="79" creationId="{F1CFAA5A-F701-6ABC-DC0A-1C6AC8ABDCD1}"/>
          </ac:cxnSpMkLst>
        </pc:cxnChg>
        <pc:cxnChg chg="mod">
          <ac:chgData name="Stuart C Wilde MBE" userId="effe1fc91cccb1d5" providerId="LiveId" clId="{8ABEFA38-92CC-5145-8E42-8A047B7E19B4}" dt="2023-05-16T14:28:19.161" v="3082" actId="5736"/>
          <ac:cxnSpMkLst>
            <pc:docMk/>
            <pc:sldMk cId="55477108" sldId="333"/>
            <ac:cxnSpMk id="87" creationId="{6F28F626-4C8E-CA2A-2FF3-688F8C825B0F}"/>
          </ac:cxnSpMkLst>
        </pc:cxnChg>
        <pc:cxnChg chg="mod">
          <ac:chgData name="Stuart C Wilde MBE" userId="effe1fc91cccb1d5" providerId="LiveId" clId="{8ABEFA38-92CC-5145-8E42-8A047B7E19B4}" dt="2023-05-16T14:28:19.161" v="3082" actId="5736"/>
          <ac:cxnSpMkLst>
            <pc:docMk/>
            <pc:sldMk cId="55477108" sldId="333"/>
            <ac:cxnSpMk id="89" creationId="{98C71F0D-BDDF-E4E8-B594-B03B7E4E25AE}"/>
          </ac:cxnSpMkLst>
        </pc:cxnChg>
        <pc:cxnChg chg="mod">
          <ac:chgData name="Stuart C Wilde MBE" userId="effe1fc91cccb1d5" providerId="LiveId" clId="{8ABEFA38-92CC-5145-8E42-8A047B7E19B4}" dt="2023-05-16T14:28:19.161" v="3082" actId="5736"/>
          <ac:cxnSpMkLst>
            <pc:docMk/>
            <pc:sldMk cId="55477108" sldId="333"/>
            <ac:cxnSpMk id="90" creationId="{32109859-7906-591E-F3C0-0EE568E550EB}"/>
          </ac:cxnSpMkLst>
        </pc:cxnChg>
      </pc:sldChg>
      <pc:sldChg chg="addSp delSp modSp add mod">
        <pc:chgData name="Stuart C Wilde MBE" userId="effe1fc91cccb1d5" providerId="LiveId" clId="{8ABEFA38-92CC-5145-8E42-8A047B7E19B4}" dt="2023-05-16T14:28:51.057" v="3083" actId="5736"/>
        <pc:sldMkLst>
          <pc:docMk/>
          <pc:sldMk cId="2292214926" sldId="334"/>
        </pc:sldMkLst>
        <pc:spChg chg="mod">
          <ac:chgData name="Stuart C Wilde MBE" userId="effe1fc91cccb1d5" providerId="LiveId" clId="{8ABEFA38-92CC-5145-8E42-8A047B7E19B4}" dt="2023-05-16T14:28:51.057" v="3083" actId="5736"/>
          <ac:spMkLst>
            <pc:docMk/>
            <pc:sldMk cId="2292214926" sldId="334"/>
            <ac:spMk id="3" creationId="{C620A102-1977-91CB-9704-E981E3BA57F6}"/>
          </ac:spMkLst>
        </pc:spChg>
        <pc:spChg chg="mod">
          <ac:chgData name="Stuart C Wilde MBE" userId="effe1fc91cccb1d5" providerId="LiveId" clId="{8ABEFA38-92CC-5145-8E42-8A047B7E19B4}" dt="2023-05-16T14:28:51.057" v="3083" actId="5736"/>
          <ac:spMkLst>
            <pc:docMk/>
            <pc:sldMk cId="2292214926" sldId="334"/>
            <ac:spMk id="5" creationId="{91328EAC-3E2C-F56E-269B-A31F58F22637}"/>
          </ac:spMkLst>
        </pc:spChg>
        <pc:spChg chg="mod">
          <ac:chgData name="Stuart C Wilde MBE" userId="effe1fc91cccb1d5" providerId="LiveId" clId="{8ABEFA38-92CC-5145-8E42-8A047B7E19B4}" dt="2023-05-16T14:28:51.057" v="3083" actId="5736"/>
          <ac:spMkLst>
            <pc:docMk/>
            <pc:sldMk cId="2292214926" sldId="334"/>
            <ac:spMk id="7" creationId="{B5907B59-2554-33DC-33FE-7C3E39A1FFDC}"/>
          </ac:spMkLst>
        </pc:spChg>
        <pc:spChg chg="mod">
          <ac:chgData name="Stuart C Wilde MBE" userId="effe1fc91cccb1d5" providerId="LiveId" clId="{8ABEFA38-92CC-5145-8E42-8A047B7E19B4}" dt="2023-05-16T14:28:51.057" v="3083" actId="5736"/>
          <ac:spMkLst>
            <pc:docMk/>
            <pc:sldMk cId="2292214926" sldId="334"/>
            <ac:spMk id="33" creationId="{65B0A067-6D04-DBEC-3114-ADA080D5369B}"/>
          </ac:spMkLst>
        </pc:spChg>
        <pc:spChg chg="mod">
          <ac:chgData name="Stuart C Wilde MBE" userId="effe1fc91cccb1d5" providerId="LiveId" clId="{8ABEFA38-92CC-5145-8E42-8A047B7E19B4}" dt="2023-05-16T14:28:51.057" v="3083" actId="5736"/>
          <ac:spMkLst>
            <pc:docMk/>
            <pc:sldMk cId="2292214926" sldId="334"/>
            <ac:spMk id="41" creationId="{886298F9-2F8A-4EE8-20CF-857AE2C2D9AB}"/>
          </ac:spMkLst>
        </pc:spChg>
        <pc:spChg chg="mod">
          <ac:chgData name="Stuart C Wilde MBE" userId="effe1fc91cccb1d5" providerId="LiveId" clId="{8ABEFA38-92CC-5145-8E42-8A047B7E19B4}" dt="2023-05-16T14:28:51.057" v="3083" actId="5736"/>
          <ac:spMkLst>
            <pc:docMk/>
            <pc:sldMk cId="2292214926" sldId="334"/>
            <ac:spMk id="42" creationId="{12FB7222-77D4-2851-0BF4-61A90A8B6394}"/>
          </ac:spMkLst>
        </pc:spChg>
        <pc:spChg chg="mod">
          <ac:chgData name="Stuart C Wilde MBE" userId="effe1fc91cccb1d5" providerId="LiveId" clId="{8ABEFA38-92CC-5145-8E42-8A047B7E19B4}" dt="2023-05-16T14:28:51.057" v="3083" actId="5736"/>
          <ac:spMkLst>
            <pc:docMk/>
            <pc:sldMk cId="2292214926" sldId="334"/>
            <ac:spMk id="43" creationId="{F50D8464-B50E-00D5-77AA-DA5109FF5236}"/>
          </ac:spMkLst>
        </pc:spChg>
        <pc:spChg chg="mod">
          <ac:chgData name="Stuart C Wilde MBE" userId="effe1fc91cccb1d5" providerId="LiveId" clId="{8ABEFA38-92CC-5145-8E42-8A047B7E19B4}" dt="2023-05-16T14:28:51.057" v="3083" actId="5736"/>
          <ac:spMkLst>
            <pc:docMk/>
            <pc:sldMk cId="2292214926" sldId="334"/>
            <ac:spMk id="44" creationId="{3BA65E90-E2CF-2675-F572-9EEA7C67E5F5}"/>
          </ac:spMkLst>
        </pc:spChg>
        <pc:spChg chg="mod">
          <ac:chgData name="Stuart C Wilde MBE" userId="effe1fc91cccb1d5" providerId="LiveId" clId="{8ABEFA38-92CC-5145-8E42-8A047B7E19B4}" dt="2023-05-16T14:28:51.057" v="3083" actId="5736"/>
          <ac:spMkLst>
            <pc:docMk/>
            <pc:sldMk cId="2292214926" sldId="334"/>
            <ac:spMk id="45" creationId="{AA21996B-9BCA-DA98-7ADA-C5256024D5BA}"/>
          </ac:spMkLst>
        </pc:spChg>
        <pc:spChg chg="mod">
          <ac:chgData name="Stuart C Wilde MBE" userId="effe1fc91cccb1d5" providerId="LiveId" clId="{8ABEFA38-92CC-5145-8E42-8A047B7E19B4}" dt="2023-05-16T14:28:51.057" v="3083" actId="5736"/>
          <ac:spMkLst>
            <pc:docMk/>
            <pc:sldMk cId="2292214926" sldId="334"/>
            <ac:spMk id="46" creationId="{F6A07DE3-01A2-EB35-8384-F62409240827}"/>
          </ac:spMkLst>
        </pc:spChg>
        <pc:graphicFrameChg chg="add mod modGraphic">
          <ac:chgData name="Stuart C Wilde MBE" userId="effe1fc91cccb1d5" providerId="LiveId" clId="{8ABEFA38-92CC-5145-8E42-8A047B7E19B4}" dt="2023-05-16T14:28:51.057" v="3083" actId="5736"/>
          <ac:graphicFrameMkLst>
            <pc:docMk/>
            <pc:sldMk cId="2292214926" sldId="334"/>
            <ac:graphicFrameMk id="2" creationId="{E25D891D-BF38-B847-E244-A7CAC6B4A00C}"/>
          </ac:graphicFrameMkLst>
        </pc:graphicFrameChg>
        <pc:picChg chg="del">
          <ac:chgData name="Stuart C Wilde MBE" userId="effe1fc91cccb1d5" providerId="LiveId" clId="{8ABEFA38-92CC-5145-8E42-8A047B7E19B4}" dt="2023-04-24T20:29:08.036" v="557" actId="478"/>
          <ac:picMkLst>
            <pc:docMk/>
            <pc:sldMk cId="2292214926" sldId="334"/>
            <ac:picMk id="40" creationId="{0A8C647B-7C59-9F28-50C5-5BFF046261D7}"/>
          </ac:picMkLst>
        </pc:picChg>
        <pc:cxnChg chg="mod">
          <ac:chgData name="Stuart C Wilde MBE" userId="effe1fc91cccb1d5" providerId="LiveId" clId="{8ABEFA38-92CC-5145-8E42-8A047B7E19B4}" dt="2023-05-16T14:28:51.057" v="3083" actId="5736"/>
          <ac:cxnSpMkLst>
            <pc:docMk/>
            <pc:sldMk cId="2292214926" sldId="334"/>
            <ac:cxnSpMk id="13" creationId="{AE738140-E0BE-5D6E-C2AA-CFD8CF6B6EB1}"/>
          </ac:cxnSpMkLst>
        </pc:cxnChg>
        <pc:cxnChg chg="mod">
          <ac:chgData name="Stuart C Wilde MBE" userId="effe1fc91cccb1d5" providerId="LiveId" clId="{8ABEFA38-92CC-5145-8E42-8A047B7E19B4}" dt="2023-05-16T14:28:51.057" v="3083" actId="5736"/>
          <ac:cxnSpMkLst>
            <pc:docMk/>
            <pc:sldMk cId="2292214926" sldId="334"/>
            <ac:cxnSpMk id="34" creationId="{7F4A6BBF-F41E-5267-4578-F906B2ECF519}"/>
          </ac:cxnSpMkLst>
        </pc:cxnChg>
      </pc:sldChg>
      <pc:sldChg chg="add">
        <pc:chgData name="Stuart C Wilde MBE" userId="effe1fc91cccb1d5" providerId="LiveId" clId="{8ABEFA38-92CC-5145-8E42-8A047B7E19B4}" dt="2023-04-12T16:31:36.708" v="3"/>
        <pc:sldMkLst>
          <pc:docMk/>
          <pc:sldMk cId="2262965413" sldId="335"/>
        </pc:sldMkLst>
      </pc:sldChg>
      <pc:sldChg chg="add">
        <pc:chgData name="Stuart C Wilde MBE" userId="effe1fc91cccb1d5" providerId="LiveId" clId="{8ABEFA38-92CC-5145-8E42-8A047B7E19B4}" dt="2023-04-12T16:31:36.708" v="3"/>
        <pc:sldMkLst>
          <pc:docMk/>
          <pc:sldMk cId="3721853586" sldId="336"/>
        </pc:sldMkLst>
      </pc:sldChg>
      <pc:sldChg chg="modSp add mod">
        <pc:chgData name="Stuart C Wilde MBE" userId="effe1fc91cccb1d5" providerId="LiveId" clId="{8ABEFA38-92CC-5145-8E42-8A047B7E19B4}" dt="2023-04-26T19:34:18.370" v="1128" actId="20577"/>
        <pc:sldMkLst>
          <pc:docMk/>
          <pc:sldMk cId="10229772" sldId="337"/>
        </pc:sldMkLst>
        <pc:spChg chg="mod">
          <ac:chgData name="Stuart C Wilde MBE" userId="effe1fc91cccb1d5" providerId="LiveId" clId="{8ABEFA38-92CC-5145-8E42-8A047B7E19B4}" dt="2023-04-26T19:34:18.370" v="1128" actId="20577"/>
          <ac:spMkLst>
            <pc:docMk/>
            <pc:sldMk cId="10229772" sldId="337"/>
            <ac:spMk id="13" creationId="{B773A3A9-133B-B7E4-912A-002CFD960D3A}"/>
          </ac:spMkLst>
        </pc:spChg>
        <pc:cxnChg chg="mod">
          <ac:chgData name="Stuart C Wilde MBE" userId="effe1fc91cccb1d5" providerId="LiveId" clId="{8ABEFA38-92CC-5145-8E42-8A047B7E19B4}" dt="2023-04-26T19:33:45.257" v="1125" actId="20577"/>
          <ac:cxnSpMkLst>
            <pc:docMk/>
            <pc:sldMk cId="10229772" sldId="337"/>
            <ac:cxnSpMk id="34" creationId="{50C1E9AE-2A48-7BDD-90FD-4A2C3C9C9554}"/>
          </ac:cxnSpMkLst>
        </pc:cxnChg>
        <pc:cxnChg chg="mod">
          <ac:chgData name="Stuart C Wilde MBE" userId="effe1fc91cccb1d5" providerId="LiveId" clId="{8ABEFA38-92CC-5145-8E42-8A047B7E19B4}" dt="2023-04-26T19:33:45.257" v="1125" actId="20577"/>
          <ac:cxnSpMkLst>
            <pc:docMk/>
            <pc:sldMk cId="10229772" sldId="337"/>
            <ac:cxnSpMk id="36" creationId="{B59EDD6F-E852-6B1B-1912-9F59DA3C82D1}"/>
          </ac:cxnSpMkLst>
        </pc:cxnChg>
        <pc:cxnChg chg="mod">
          <ac:chgData name="Stuart C Wilde MBE" userId="effe1fc91cccb1d5" providerId="LiveId" clId="{8ABEFA38-92CC-5145-8E42-8A047B7E19B4}" dt="2023-04-26T19:33:45.257" v="1125" actId="20577"/>
          <ac:cxnSpMkLst>
            <pc:docMk/>
            <pc:sldMk cId="10229772" sldId="337"/>
            <ac:cxnSpMk id="41" creationId="{1725F384-3DC0-DAC0-B3F3-CE8F3F782B4A}"/>
          </ac:cxnSpMkLst>
        </pc:cxnChg>
      </pc:sldChg>
      <pc:sldChg chg="addSp delSp modSp add mod">
        <pc:chgData name="Stuart C Wilde MBE" userId="effe1fc91cccb1d5" providerId="LiveId" clId="{8ABEFA38-92CC-5145-8E42-8A047B7E19B4}" dt="2023-04-24T20:57:01.229" v="986" actId="1036"/>
        <pc:sldMkLst>
          <pc:docMk/>
          <pc:sldMk cId="3877529283" sldId="338"/>
        </pc:sldMkLst>
        <pc:spChg chg="mod">
          <ac:chgData name="Stuart C Wilde MBE" userId="effe1fc91cccb1d5" providerId="LiveId" clId="{8ABEFA38-92CC-5145-8E42-8A047B7E19B4}" dt="2023-04-24T20:57:01.229" v="986" actId="1036"/>
          <ac:spMkLst>
            <pc:docMk/>
            <pc:sldMk cId="3877529283" sldId="338"/>
            <ac:spMk id="21" creationId="{75A5E468-510F-80EC-47E4-1B58F5F85F74}"/>
          </ac:spMkLst>
        </pc:spChg>
        <pc:spChg chg="mod">
          <ac:chgData name="Stuart C Wilde MBE" userId="effe1fc91cccb1d5" providerId="LiveId" clId="{8ABEFA38-92CC-5145-8E42-8A047B7E19B4}" dt="2023-04-24T20:57:01.229" v="986" actId="1036"/>
          <ac:spMkLst>
            <pc:docMk/>
            <pc:sldMk cId="3877529283" sldId="338"/>
            <ac:spMk id="23" creationId="{7A9BEF2F-42EB-7067-EFC5-C30A5E96658B}"/>
          </ac:spMkLst>
        </pc:spChg>
        <pc:picChg chg="add del mod">
          <ac:chgData name="Stuart C Wilde MBE" userId="effe1fc91cccb1d5" providerId="LiveId" clId="{8ABEFA38-92CC-5145-8E42-8A047B7E19B4}" dt="2023-04-24T20:55:10.472" v="934" actId="478"/>
          <ac:picMkLst>
            <pc:docMk/>
            <pc:sldMk cId="3877529283" sldId="338"/>
            <ac:picMk id="5" creationId="{8F1CF1C4-B4C6-406F-9ECF-80A59C24CB27}"/>
          </ac:picMkLst>
        </pc:picChg>
        <pc:picChg chg="add mod">
          <ac:chgData name="Stuart C Wilde MBE" userId="effe1fc91cccb1d5" providerId="LiveId" clId="{8ABEFA38-92CC-5145-8E42-8A047B7E19B4}" dt="2023-04-24T20:56:46.632" v="982" actId="1037"/>
          <ac:picMkLst>
            <pc:docMk/>
            <pc:sldMk cId="3877529283" sldId="338"/>
            <ac:picMk id="24" creationId="{0954B782-F549-1E31-6D2E-42CE61CF0D1D}"/>
          </ac:picMkLst>
        </pc:picChg>
        <pc:picChg chg="add del mod">
          <ac:chgData name="Stuart C Wilde MBE" userId="effe1fc91cccb1d5" providerId="LiveId" clId="{8ABEFA38-92CC-5145-8E42-8A047B7E19B4}" dt="2023-04-24T20:56:36.551" v="961" actId="478"/>
          <ac:picMkLst>
            <pc:docMk/>
            <pc:sldMk cId="3877529283" sldId="338"/>
            <ac:picMk id="26" creationId="{CBFA966A-7A27-2297-345A-B7AA2AA09C70}"/>
          </ac:picMkLst>
        </pc:picChg>
        <pc:cxnChg chg="mod">
          <ac:chgData name="Stuart C Wilde MBE" userId="effe1fc91cccb1d5" providerId="LiveId" clId="{8ABEFA38-92CC-5145-8E42-8A047B7E19B4}" dt="2023-04-24T20:57:01.229" v="986" actId="1036"/>
          <ac:cxnSpMkLst>
            <pc:docMk/>
            <pc:sldMk cId="3877529283" sldId="338"/>
            <ac:cxnSpMk id="22" creationId="{A4912836-9D59-99D1-6D14-8E6B948DDE38}"/>
          </ac:cxnSpMkLst>
        </pc:cxnChg>
      </pc:sldChg>
      <pc:sldChg chg="add">
        <pc:chgData name="Stuart C Wilde MBE" userId="effe1fc91cccb1d5" providerId="LiveId" clId="{8ABEFA38-92CC-5145-8E42-8A047B7E19B4}" dt="2023-04-12T16:31:36.708" v="3"/>
        <pc:sldMkLst>
          <pc:docMk/>
          <pc:sldMk cId="1193707421" sldId="339"/>
        </pc:sldMkLst>
      </pc:sldChg>
      <pc:sldChg chg="modSp add mod">
        <pc:chgData name="Stuart C Wilde MBE" userId="effe1fc91cccb1d5" providerId="LiveId" clId="{8ABEFA38-92CC-5145-8E42-8A047B7E19B4}" dt="2023-04-27T12:59:03.466" v="1496" actId="1036"/>
        <pc:sldMkLst>
          <pc:docMk/>
          <pc:sldMk cId="3992639367" sldId="340"/>
        </pc:sldMkLst>
        <pc:spChg chg="mod">
          <ac:chgData name="Stuart C Wilde MBE" userId="effe1fc91cccb1d5" providerId="LiveId" clId="{8ABEFA38-92CC-5145-8E42-8A047B7E19B4}" dt="2023-04-27T12:58:47.808" v="1485" actId="14100"/>
          <ac:spMkLst>
            <pc:docMk/>
            <pc:sldMk cId="3992639367" sldId="340"/>
            <ac:spMk id="20" creationId="{35A6E6A0-213D-253A-44F0-027DB1AD9010}"/>
          </ac:spMkLst>
        </pc:spChg>
        <pc:spChg chg="mod">
          <ac:chgData name="Stuart C Wilde MBE" userId="effe1fc91cccb1d5" providerId="LiveId" clId="{8ABEFA38-92CC-5145-8E42-8A047B7E19B4}" dt="2023-04-27T12:59:03.466" v="1496" actId="1036"/>
          <ac:spMkLst>
            <pc:docMk/>
            <pc:sldMk cId="3992639367" sldId="340"/>
            <ac:spMk id="21" creationId="{34AB676A-EFD9-1685-D68C-0B5C1089EB14}"/>
          </ac:spMkLst>
        </pc:spChg>
        <pc:cxnChg chg="mod">
          <ac:chgData name="Stuart C Wilde MBE" userId="effe1fc91cccb1d5" providerId="LiveId" clId="{8ABEFA38-92CC-5145-8E42-8A047B7E19B4}" dt="2023-04-27T12:58:53.838" v="1486" actId="14100"/>
          <ac:cxnSpMkLst>
            <pc:docMk/>
            <pc:sldMk cId="3992639367" sldId="340"/>
            <ac:cxnSpMk id="34" creationId="{F44EDE04-17E9-7F0E-7F0A-2E01B4DEC134}"/>
          </ac:cxnSpMkLst>
        </pc:cxnChg>
      </pc:sldChg>
      <pc:sldChg chg="modSp add mod">
        <pc:chgData name="Stuart C Wilde MBE" userId="effe1fc91cccb1d5" providerId="LiveId" clId="{8ABEFA38-92CC-5145-8E42-8A047B7E19B4}" dt="2023-04-26T19:34:53.309" v="1129" actId="20577"/>
        <pc:sldMkLst>
          <pc:docMk/>
          <pc:sldMk cId="4113847502" sldId="341"/>
        </pc:sldMkLst>
        <pc:spChg chg="mod">
          <ac:chgData name="Stuart C Wilde MBE" userId="effe1fc91cccb1d5" providerId="LiveId" clId="{8ABEFA38-92CC-5145-8E42-8A047B7E19B4}" dt="2023-04-26T19:34:53.309" v="1129" actId="20577"/>
          <ac:spMkLst>
            <pc:docMk/>
            <pc:sldMk cId="4113847502" sldId="341"/>
            <ac:spMk id="22" creationId="{1B4C6626-CEB9-D296-199C-58873E295BEC}"/>
          </ac:spMkLst>
        </pc:spChg>
      </pc:sldChg>
      <pc:sldChg chg="add">
        <pc:chgData name="Stuart C Wilde MBE" userId="effe1fc91cccb1d5" providerId="LiveId" clId="{8ABEFA38-92CC-5145-8E42-8A047B7E19B4}" dt="2023-04-12T16:32:00.860" v="4"/>
        <pc:sldMkLst>
          <pc:docMk/>
          <pc:sldMk cId="650714688" sldId="342"/>
        </pc:sldMkLst>
      </pc:sldChg>
      <pc:sldChg chg="modSp add mod">
        <pc:chgData name="Stuart C Wilde MBE" userId="effe1fc91cccb1d5" providerId="LiveId" clId="{8ABEFA38-92CC-5145-8E42-8A047B7E19B4}" dt="2023-04-26T19:36:16.992" v="1142" actId="20577"/>
        <pc:sldMkLst>
          <pc:docMk/>
          <pc:sldMk cId="1270165933" sldId="343"/>
        </pc:sldMkLst>
        <pc:spChg chg="mod">
          <ac:chgData name="Stuart C Wilde MBE" userId="effe1fc91cccb1d5" providerId="LiveId" clId="{8ABEFA38-92CC-5145-8E42-8A047B7E19B4}" dt="2023-04-26T19:36:16.992" v="1142" actId="20577"/>
          <ac:spMkLst>
            <pc:docMk/>
            <pc:sldMk cId="1270165933" sldId="343"/>
            <ac:spMk id="18" creationId="{8C0F7BED-E454-4C2D-33A7-F651A9C4C88D}"/>
          </ac:spMkLst>
        </pc:spChg>
        <pc:cxnChg chg="mod">
          <ac:chgData name="Stuart C Wilde MBE" userId="effe1fc91cccb1d5" providerId="LiveId" clId="{8ABEFA38-92CC-5145-8E42-8A047B7E19B4}" dt="2023-04-26T19:36:15.464" v="1140" actId="20577"/>
          <ac:cxnSpMkLst>
            <pc:docMk/>
            <pc:sldMk cId="1270165933" sldId="343"/>
            <ac:cxnSpMk id="19" creationId="{3D937A5E-9857-AA63-B933-9ACC0765C88A}"/>
          </ac:cxnSpMkLst>
        </pc:cxnChg>
      </pc:sldChg>
      <pc:sldChg chg="addSp modSp add mod">
        <pc:chgData name="Stuart C Wilde MBE" userId="effe1fc91cccb1d5" providerId="LiveId" clId="{8ABEFA38-92CC-5145-8E42-8A047B7E19B4}" dt="2023-05-09T16:02:27.417" v="2467" actId="166"/>
        <pc:sldMkLst>
          <pc:docMk/>
          <pc:sldMk cId="1503810612" sldId="344"/>
        </pc:sldMkLst>
        <pc:spChg chg="mod">
          <ac:chgData name="Stuart C Wilde MBE" userId="effe1fc91cccb1d5" providerId="LiveId" clId="{8ABEFA38-92CC-5145-8E42-8A047B7E19B4}" dt="2023-05-09T16:02:27.417" v="2467" actId="166"/>
          <ac:spMkLst>
            <pc:docMk/>
            <pc:sldMk cId="1503810612" sldId="344"/>
            <ac:spMk id="31" creationId="{7142640A-9B0B-7C8F-677E-DC87358F31E9}"/>
          </ac:spMkLst>
        </pc:spChg>
        <pc:cxnChg chg="add mod">
          <ac:chgData name="Stuart C Wilde MBE" userId="effe1fc91cccb1d5" providerId="LiveId" clId="{8ABEFA38-92CC-5145-8E42-8A047B7E19B4}" dt="2023-05-09T16:02:13.684" v="2466" actId="1038"/>
          <ac:cxnSpMkLst>
            <pc:docMk/>
            <pc:sldMk cId="1503810612" sldId="344"/>
            <ac:cxnSpMk id="2" creationId="{F380012C-4BB4-0DA7-2552-08E62CA3587B}"/>
          </ac:cxnSpMkLst>
        </pc:cxnChg>
      </pc:sldChg>
      <pc:sldChg chg="add">
        <pc:chgData name="Stuart C Wilde MBE" userId="effe1fc91cccb1d5" providerId="LiveId" clId="{8ABEFA38-92CC-5145-8E42-8A047B7E19B4}" dt="2023-04-12T16:32:00.860" v="4"/>
        <pc:sldMkLst>
          <pc:docMk/>
          <pc:sldMk cId="3859707570" sldId="345"/>
        </pc:sldMkLst>
      </pc:sldChg>
      <pc:sldChg chg="modSp add mod">
        <pc:chgData name="Stuart C Wilde MBE" userId="effe1fc91cccb1d5" providerId="LiveId" clId="{8ABEFA38-92CC-5145-8E42-8A047B7E19B4}" dt="2023-05-09T15:52:37.347" v="2390" actId="20577"/>
        <pc:sldMkLst>
          <pc:docMk/>
          <pc:sldMk cId="3630515382" sldId="346"/>
        </pc:sldMkLst>
        <pc:spChg chg="mod">
          <ac:chgData name="Stuart C Wilde MBE" userId="effe1fc91cccb1d5" providerId="LiveId" clId="{8ABEFA38-92CC-5145-8E42-8A047B7E19B4}" dt="2023-05-09T15:52:37.347" v="2390" actId="20577"/>
          <ac:spMkLst>
            <pc:docMk/>
            <pc:sldMk cId="3630515382" sldId="346"/>
            <ac:spMk id="28" creationId="{962E7D5D-8D86-A948-9467-CB6D5C2BE84E}"/>
          </ac:spMkLst>
        </pc:spChg>
        <pc:spChg chg="mod">
          <ac:chgData name="Stuart C Wilde MBE" userId="effe1fc91cccb1d5" providerId="LiveId" clId="{8ABEFA38-92CC-5145-8E42-8A047B7E19B4}" dt="2023-05-09T15:51:12.822" v="2365" actId="1036"/>
          <ac:spMkLst>
            <pc:docMk/>
            <pc:sldMk cId="3630515382" sldId="346"/>
            <ac:spMk id="30" creationId="{E94B8427-86F2-36C1-89F1-300993DAACE2}"/>
          </ac:spMkLst>
        </pc:spChg>
        <pc:cxnChg chg="mod">
          <ac:chgData name="Stuart C Wilde MBE" userId="effe1fc91cccb1d5" providerId="LiveId" clId="{8ABEFA38-92CC-5145-8E42-8A047B7E19B4}" dt="2023-05-09T15:49:39.344" v="2326" actId="14100"/>
          <ac:cxnSpMkLst>
            <pc:docMk/>
            <pc:sldMk cId="3630515382" sldId="346"/>
            <ac:cxnSpMk id="31" creationId="{FBC0C5C6-3457-3EC6-FD98-5B1F568F626D}"/>
          </ac:cxnSpMkLst>
        </pc:cxnChg>
        <pc:cxnChg chg="mod">
          <ac:chgData name="Stuart C Wilde MBE" userId="effe1fc91cccb1d5" providerId="LiveId" clId="{8ABEFA38-92CC-5145-8E42-8A047B7E19B4}" dt="2023-05-09T15:49:39.344" v="2326" actId="14100"/>
          <ac:cxnSpMkLst>
            <pc:docMk/>
            <pc:sldMk cId="3630515382" sldId="346"/>
            <ac:cxnSpMk id="34" creationId="{3122FE9A-2F52-00B7-38C5-DF18BF574E7E}"/>
          </ac:cxnSpMkLst>
        </pc:cxnChg>
      </pc:sldChg>
      <pc:sldChg chg="modSp add mod">
        <pc:chgData name="Stuart C Wilde MBE" userId="effe1fc91cccb1d5" providerId="LiveId" clId="{8ABEFA38-92CC-5145-8E42-8A047B7E19B4}" dt="2023-04-26T19:43:02.599" v="1147" actId="20577"/>
        <pc:sldMkLst>
          <pc:docMk/>
          <pc:sldMk cId="2088324005" sldId="347"/>
        </pc:sldMkLst>
        <pc:spChg chg="mod">
          <ac:chgData name="Stuart C Wilde MBE" userId="effe1fc91cccb1d5" providerId="LiveId" clId="{8ABEFA38-92CC-5145-8E42-8A047B7E19B4}" dt="2023-04-26T19:43:02.599" v="1147" actId="20577"/>
          <ac:spMkLst>
            <pc:docMk/>
            <pc:sldMk cId="2088324005" sldId="347"/>
            <ac:spMk id="6" creationId="{0484B42B-5120-3795-E2DA-8220775608D3}"/>
          </ac:spMkLst>
        </pc:spChg>
      </pc:sldChg>
      <pc:sldChg chg="modSp add mod">
        <pc:chgData name="Stuart C Wilde MBE" userId="effe1fc91cccb1d5" providerId="LiveId" clId="{8ABEFA38-92CC-5145-8E42-8A047B7E19B4}" dt="2023-04-26T19:46:14.642" v="1158" actId="20577"/>
        <pc:sldMkLst>
          <pc:docMk/>
          <pc:sldMk cId="1741875263" sldId="348"/>
        </pc:sldMkLst>
        <pc:spChg chg="mod">
          <ac:chgData name="Stuart C Wilde MBE" userId="effe1fc91cccb1d5" providerId="LiveId" clId="{8ABEFA38-92CC-5145-8E42-8A047B7E19B4}" dt="2023-04-26T19:46:14.642" v="1158" actId="20577"/>
          <ac:spMkLst>
            <pc:docMk/>
            <pc:sldMk cId="1741875263" sldId="348"/>
            <ac:spMk id="3" creationId="{4C1B5772-B829-811B-EF6B-F1E87FD324A7}"/>
          </ac:spMkLst>
        </pc:spChg>
      </pc:sldChg>
      <pc:sldChg chg="add">
        <pc:chgData name="Stuart C Wilde MBE" userId="effe1fc91cccb1d5" providerId="LiveId" clId="{8ABEFA38-92CC-5145-8E42-8A047B7E19B4}" dt="2023-04-12T16:32:00.860" v="4"/>
        <pc:sldMkLst>
          <pc:docMk/>
          <pc:sldMk cId="2965981764" sldId="349"/>
        </pc:sldMkLst>
      </pc:sldChg>
      <pc:sldChg chg="add">
        <pc:chgData name="Stuart C Wilde MBE" userId="effe1fc91cccb1d5" providerId="LiveId" clId="{8ABEFA38-92CC-5145-8E42-8A047B7E19B4}" dt="2023-04-12T16:32:00.860" v="4"/>
        <pc:sldMkLst>
          <pc:docMk/>
          <pc:sldMk cId="53156424" sldId="350"/>
        </pc:sldMkLst>
      </pc:sldChg>
      <pc:sldChg chg="add">
        <pc:chgData name="Stuart C Wilde MBE" userId="effe1fc91cccb1d5" providerId="LiveId" clId="{8ABEFA38-92CC-5145-8E42-8A047B7E19B4}" dt="2023-04-12T16:32:00.860" v="4"/>
        <pc:sldMkLst>
          <pc:docMk/>
          <pc:sldMk cId="2397240454" sldId="351"/>
        </pc:sldMkLst>
      </pc:sldChg>
      <pc:sldChg chg="add">
        <pc:chgData name="Stuart C Wilde MBE" userId="effe1fc91cccb1d5" providerId="LiveId" clId="{8ABEFA38-92CC-5145-8E42-8A047B7E19B4}" dt="2023-04-12T16:32:00.860" v="4"/>
        <pc:sldMkLst>
          <pc:docMk/>
          <pc:sldMk cId="3304154367" sldId="352"/>
        </pc:sldMkLst>
      </pc:sldChg>
      <pc:sldChg chg="add">
        <pc:chgData name="Stuart C Wilde MBE" userId="effe1fc91cccb1d5" providerId="LiveId" clId="{8ABEFA38-92CC-5145-8E42-8A047B7E19B4}" dt="2023-04-12T16:32:00.860" v="4"/>
        <pc:sldMkLst>
          <pc:docMk/>
          <pc:sldMk cId="4212935840" sldId="353"/>
        </pc:sldMkLst>
      </pc:sldChg>
      <pc:sldChg chg="addSp modSp add mod">
        <pc:chgData name="Stuart C Wilde MBE" userId="effe1fc91cccb1d5" providerId="LiveId" clId="{8ABEFA38-92CC-5145-8E42-8A047B7E19B4}" dt="2023-05-13T21:38:03.292" v="3053" actId="255"/>
        <pc:sldMkLst>
          <pc:docMk/>
          <pc:sldMk cId="444393813" sldId="354"/>
        </pc:sldMkLst>
        <pc:spChg chg="add mod">
          <ac:chgData name="Stuart C Wilde MBE" userId="effe1fc91cccb1d5" providerId="LiveId" clId="{8ABEFA38-92CC-5145-8E42-8A047B7E19B4}" dt="2023-05-13T21:34:03.742" v="2923" actId="1036"/>
          <ac:spMkLst>
            <pc:docMk/>
            <pc:sldMk cId="444393813" sldId="354"/>
            <ac:spMk id="2" creationId="{9C062D43-6561-817F-6E35-81201B760CCE}"/>
          </ac:spMkLst>
        </pc:spChg>
        <pc:spChg chg="add mod">
          <ac:chgData name="Stuart C Wilde MBE" userId="effe1fc91cccb1d5" providerId="LiveId" clId="{8ABEFA38-92CC-5145-8E42-8A047B7E19B4}" dt="2023-05-13T21:35:22.879" v="3047" actId="20577"/>
          <ac:spMkLst>
            <pc:docMk/>
            <pc:sldMk cId="444393813" sldId="354"/>
            <ac:spMk id="3" creationId="{D3B5A362-C8BA-E4CA-70F9-5BA2D6DCF02E}"/>
          </ac:spMkLst>
        </pc:spChg>
        <pc:spChg chg="add mod">
          <ac:chgData name="Stuart C Wilde MBE" userId="effe1fc91cccb1d5" providerId="LiveId" clId="{8ABEFA38-92CC-5145-8E42-8A047B7E19B4}" dt="2023-05-13T21:34:20.904" v="2938" actId="1036"/>
          <ac:spMkLst>
            <pc:docMk/>
            <pc:sldMk cId="444393813" sldId="354"/>
            <ac:spMk id="5" creationId="{1F5C475F-684D-0B37-7CFA-D665EE6A842B}"/>
          </ac:spMkLst>
        </pc:spChg>
        <pc:spChg chg="mod">
          <ac:chgData name="Stuart C Wilde MBE" userId="effe1fc91cccb1d5" providerId="LiveId" clId="{8ABEFA38-92CC-5145-8E42-8A047B7E19B4}" dt="2023-05-13T21:33:04.128" v="2872" actId="1035"/>
          <ac:spMkLst>
            <pc:docMk/>
            <pc:sldMk cId="444393813" sldId="354"/>
            <ac:spMk id="6" creationId="{E370655E-0A9F-6BFE-916A-198E64F5C649}"/>
          </ac:spMkLst>
        </pc:spChg>
        <pc:spChg chg="mod">
          <ac:chgData name="Stuart C Wilde MBE" userId="effe1fc91cccb1d5" providerId="LiveId" clId="{8ABEFA38-92CC-5145-8E42-8A047B7E19B4}" dt="2023-05-13T21:33:11.778" v="2893" actId="1035"/>
          <ac:spMkLst>
            <pc:docMk/>
            <pc:sldMk cId="444393813" sldId="354"/>
            <ac:spMk id="15" creationId="{930A8236-5B95-BC0A-8524-D0E302671FCF}"/>
          </ac:spMkLst>
        </pc:spChg>
        <pc:spChg chg="mod">
          <ac:chgData name="Stuart C Wilde MBE" userId="effe1fc91cccb1d5" providerId="LiveId" clId="{8ABEFA38-92CC-5145-8E42-8A047B7E19B4}" dt="2023-05-13T21:33:22.098" v="2894" actId="14100"/>
          <ac:spMkLst>
            <pc:docMk/>
            <pc:sldMk cId="444393813" sldId="354"/>
            <ac:spMk id="17" creationId="{60D645E3-3ACE-0682-C745-234500145A42}"/>
          </ac:spMkLst>
        </pc:spChg>
        <pc:spChg chg="mod">
          <ac:chgData name="Stuart C Wilde MBE" userId="effe1fc91cccb1d5" providerId="LiveId" clId="{8ABEFA38-92CC-5145-8E42-8A047B7E19B4}" dt="2023-05-13T21:30:23.611" v="2741" actId="1035"/>
          <ac:spMkLst>
            <pc:docMk/>
            <pc:sldMk cId="444393813" sldId="354"/>
            <ac:spMk id="18" creationId="{0A486BDB-5D59-388F-031E-B574B99ABDC5}"/>
          </ac:spMkLst>
        </pc:spChg>
        <pc:spChg chg="mod">
          <ac:chgData name="Stuart C Wilde MBE" userId="effe1fc91cccb1d5" providerId="LiveId" clId="{8ABEFA38-92CC-5145-8E42-8A047B7E19B4}" dt="2023-05-13T21:31:20.173" v="2768" actId="1035"/>
          <ac:spMkLst>
            <pc:docMk/>
            <pc:sldMk cId="444393813" sldId="354"/>
            <ac:spMk id="21" creationId="{D1390101-585D-D06D-75D3-00674BBDB4DA}"/>
          </ac:spMkLst>
        </pc:spChg>
        <pc:spChg chg="mod">
          <ac:chgData name="Stuart C Wilde MBE" userId="effe1fc91cccb1d5" providerId="LiveId" clId="{8ABEFA38-92CC-5145-8E42-8A047B7E19B4}" dt="2023-05-13T21:38:03.292" v="3053" actId="255"/>
          <ac:spMkLst>
            <pc:docMk/>
            <pc:sldMk cId="444393813" sldId="354"/>
            <ac:spMk id="22" creationId="{ACA64EC9-653E-A6FE-7721-AB4C0186BFC6}"/>
          </ac:spMkLst>
        </pc:spChg>
        <pc:spChg chg="mod">
          <ac:chgData name="Stuart C Wilde MBE" userId="effe1fc91cccb1d5" providerId="LiveId" clId="{8ABEFA38-92CC-5145-8E42-8A047B7E19B4}" dt="2023-05-13T21:38:03.292" v="3053" actId="255"/>
          <ac:spMkLst>
            <pc:docMk/>
            <pc:sldMk cId="444393813" sldId="354"/>
            <ac:spMk id="24" creationId="{312942E5-6B5C-343C-0909-67C8092164B2}"/>
          </ac:spMkLst>
        </pc:spChg>
        <pc:spChg chg="mod">
          <ac:chgData name="Stuart C Wilde MBE" userId="effe1fc91cccb1d5" providerId="LiveId" clId="{8ABEFA38-92CC-5145-8E42-8A047B7E19B4}" dt="2023-05-13T21:38:03.292" v="3053" actId="255"/>
          <ac:spMkLst>
            <pc:docMk/>
            <pc:sldMk cId="444393813" sldId="354"/>
            <ac:spMk id="28" creationId="{8F247258-8987-0D50-D978-B3421B0753FC}"/>
          </ac:spMkLst>
        </pc:spChg>
        <pc:spChg chg="mod">
          <ac:chgData name="Stuart C Wilde MBE" userId="effe1fc91cccb1d5" providerId="LiveId" clId="{8ABEFA38-92CC-5145-8E42-8A047B7E19B4}" dt="2023-05-13T21:34:03.742" v="2923" actId="1036"/>
          <ac:spMkLst>
            <pc:docMk/>
            <pc:sldMk cId="444393813" sldId="354"/>
            <ac:spMk id="30" creationId="{53240C09-CCF0-A9FD-45C2-D2667CBB2ACE}"/>
          </ac:spMkLst>
        </pc:spChg>
        <pc:spChg chg="mod">
          <ac:chgData name="Stuart C Wilde MBE" userId="effe1fc91cccb1d5" providerId="LiveId" clId="{8ABEFA38-92CC-5145-8E42-8A047B7E19B4}" dt="2023-05-13T21:34:03.742" v="2923" actId="1036"/>
          <ac:spMkLst>
            <pc:docMk/>
            <pc:sldMk cId="444393813" sldId="354"/>
            <ac:spMk id="33" creationId="{B4DF950C-54B4-2089-A822-A2A875852311}"/>
          </ac:spMkLst>
        </pc:spChg>
        <pc:spChg chg="mod">
          <ac:chgData name="Stuart C Wilde MBE" userId="effe1fc91cccb1d5" providerId="LiveId" clId="{8ABEFA38-92CC-5145-8E42-8A047B7E19B4}" dt="2023-05-13T21:34:03.742" v="2923" actId="1036"/>
          <ac:spMkLst>
            <pc:docMk/>
            <pc:sldMk cId="444393813" sldId="354"/>
            <ac:spMk id="34" creationId="{CF048FA3-C538-AD75-2C4D-4A7A266997A0}"/>
          </ac:spMkLst>
        </pc:spChg>
        <pc:spChg chg="mod">
          <ac:chgData name="Stuart C Wilde MBE" userId="effe1fc91cccb1d5" providerId="LiveId" clId="{8ABEFA38-92CC-5145-8E42-8A047B7E19B4}" dt="2023-05-13T21:34:03.742" v="2923" actId="1036"/>
          <ac:spMkLst>
            <pc:docMk/>
            <pc:sldMk cId="444393813" sldId="354"/>
            <ac:spMk id="35" creationId="{D05CD8CD-258D-F045-55CC-1AA691F03F27}"/>
          </ac:spMkLst>
        </pc:spChg>
        <pc:spChg chg="mod">
          <ac:chgData name="Stuart C Wilde MBE" userId="effe1fc91cccb1d5" providerId="LiveId" clId="{8ABEFA38-92CC-5145-8E42-8A047B7E19B4}" dt="2023-05-13T21:35:41.006" v="3049" actId="255"/>
          <ac:spMkLst>
            <pc:docMk/>
            <pc:sldMk cId="444393813" sldId="354"/>
            <ac:spMk id="37" creationId="{C16E4BEE-89E7-3CAA-5CA3-6BC916246157}"/>
          </ac:spMkLst>
        </pc:spChg>
        <pc:spChg chg="mod">
          <ac:chgData name="Stuart C Wilde MBE" userId="effe1fc91cccb1d5" providerId="LiveId" clId="{8ABEFA38-92CC-5145-8E42-8A047B7E19B4}" dt="2023-05-13T21:31:32.979" v="2792" actId="1035"/>
          <ac:spMkLst>
            <pc:docMk/>
            <pc:sldMk cId="444393813" sldId="354"/>
            <ac:spMk id="38" creationId="{3F81CD3B-D84A-7918-7B24-D8FB1E8683BA}"/>
          </ac:spMkLst>
        </pc:spChg>
        <pc:spChg chg="mod">
          <ac:chgData name="Stuart C Wilde MBE" userId="effe1fc91cccb1d5" providerId="LiveId" clId="{8ABEFA38-92CC-5145-8E42-8A047B7E19B4}" dt="2023-05-13T21:30:37.518" v="2763" actId="1036"/>
          <ac:spMkLst>
            <pc:docMk/>
            <pc:sldMk cId="444393813" sldId="354"/>
            <ac:spMk id="39" creationId="{364C869A-8835-AB10-9372-48E57514129F}"/>
          </ac:spMkLst>
        </pc:spChg>
        <pc:spChg chg="mod">
          <ac:chgData name="Stuart C Wilde MBE" userId="effe1fc91cccb1d5" providerId="LiveId" clId="{8ABEFA38-92CC-5145-8E42-8A047B7E19B4}" dt="2023-05-13T21:30:37.518" v="2763" actId="1036"/>
          <ac:spMkLst>
            <pc:docMk/>
            <pc:sldMk cId="444393813" sldId="354"/>
            <ac:spMk id="40" creationId="{2793F231-3357-4373-773F-FC6D6346EDBE}"/>
          </ac:spMkLst>
        </pc:spChg>
        <pc:cxnChg chg="add mod">
          <ac:chgData name="Stuart C Wilde MBE" userId="effe1fc91cccb1d5" providerId="LiveId" clId="{8ABEFA38-92CC-5145-8E42-8A047B7E19B4}" dt="2023-05-13T21:35:02.621" v="3030" actId="1035"/>
          <ac:cxnSpMkLst>
            <pc:docMk/>
            <pc:sldMk cId="444393813" sldId="354"/>
            <ac:cxnSpMk id="7" creationId="{E9359732-450D-087D-A022-3E18A85717B0}"/>
          </ac:cxnSpMkLst>
        </pc:cxnChg>
        <pc:cxnChg chg="mod">
          <ac:chgData name="Stuart C Wilde MBE" userId="effe1fc91cccb1d5" providerId="LiveId" clId="{8ABEFA38-92CC-5145-8E42-8A047B7E19B4}" dt="2023-05-13T21:34:03.742" v="2923" actId="1036"/>
          <ac:cxnSpMkLst>
            <pc:docMk/>
            <pc:sldMk cId="444393813" sldId="354"/>
            <ac:cxnSpMk id="41" creationId="{85CAC21B-79F4-29FB-33E9-31684085117E}"/>
          </ac:cxnSpMkLst>
        </pc:cxnChg>
        <pc:cxnChg chg="mod">
          <ac:chgData name="Stuart C Wilde MBE" userId="effe1fc91cccb1d5" providerId="LiveId" clId="{8ABEFA38-92CC-5145-8E42-8A047B7E19B4}" dt="2023-05-13T21:34:03.742" v="2923" actId="1036"/>
          <ac:cxnSpMkLst>
            <pc:docMk/>
            <pc:sldMk cId="444393813" sldId="354"/>
            <ac:cxnSpMk id="42" creationId="{9B716D9B-F4B2-0270-3A73-7C182DBEC9E1}"/>
          </ac:cxnSpMkLst>
        </pc:cxnChg>
        <pc:cxnChg chg="mod">
          <ac:chgData name="Stuart C Wilde MBE" userId="effe1fc91cccb1d5" providerId="LiveId" clId="{8ABEFA38-92CC-5145-8E42-8A047B7E19B4}" dt="2023-05-13T21:34:03.742" v="2923" actId="1036"/>
          <ac:cxnSpMkLst>
            <pc:docMk/>
            <pc:sldMk cId="444393813" sldId="354"/>
            <ac:cxnSpMk id="43" creationId="{E2BE6C4F-E33C-7C53-94C7-BAAA774B5C26}"/>
          </ac:cxnSpMkLst>
        </pc:cxnChg>
        <pc:cxnChg chg="mod">
          <ac:chgData name="Stuart C Wilde MBE" userId="effe1fc91cccb1d5" providerId="LiveId" clId="{8ABEFA38-92CC-5145-8E42-8A047B7E19B4}" dt="2023-05-13T21:34:03.742" v="2923" actId="1036"/>
          <ac:cxnSpMkLst>
            <pc:docMk/>
            <pc:sldMk cId="444393813" sldId="354"/>
            <ac:cxnSpMk id="44" creationId="{120CB9EA-7501-AEF8-D917-D7BF419C2A41}"/>
          </ac:cxnSpMkLst>
        </pc:cxnChg>
        <pc:cxnChg chg="mod">
          <ac:chgData name="Stuart C Wilde MBE" userId="effe1fc91cccb1d5" providerId="LiveId" clId="{8ABEFA38-92CC-5145-8E42-8A047B7E19B4}" dt="2023-05-13T21:34:03.742" v="2923" actId="1036"/>
          <ac:cxnSpMkLst>
            <pc:docMk/>
            <pc:sldMk cId="444393813" sldId="354"/>
            <ac:cxnSpMk id="45" creationId="{68A487EB-7F2A-5A5C-6C9F-DC26A543D22A}"/>
          </ac:cxnSpMkLst>
        </pc:cxnChg>
        <pc:cxnChg chg="mod">
          <ac:chgData name="Stuart C Wilde MBE" userId="effe1fc91cccb1d5" providerId="LiveId" clId="{8ABEFA38-92CC-5145-8E42-8A047B7E19B4}" dt="2023-05-13T21:34:03.742" v="2923" actId="1036"/>
          <ac:cxnSpMkLst>
            <pc:docMk/>
            <pc:sldMk cId="444393813" sldId="354"/>
            <ac:cxnSpMk id="46" creationId="{5BE10841-B5EF-6D9D-9BDD-828C59E694D4}"/>
          </ac:cxnSpMkLst>
        </pc:cxnChg>
        <pc:cxnChg chg="mod">
          <ac:chgData name="Stuart C Wilde MBE" userId="effe1fc91cccb1d5" providerId="LiveId" clId="{8ABEFA38-92CC-5145-8E42-8A047B7E19B4}" dt="2023-05-13T21:34:03.742" v="2923" actId="1036"/>
          <ac:cxnSpMkLst>
            <pc:docMk/>
            <pc:sldMk cId="444393813" sldId="354"/>
            <ac:cxnSpMk id="47" creationId="{77553BCF-A11A-C45F-540E-D56B3DDC7133}"/>
          </ac:cxnSpMkLst>
        </pc:cxnChg>
        <pc:cxnChg chg="mod">
          <ac:chgData name="Stuart C Wilde MBE" userId="effe1fc91cccb1d5" providerId="LiveId" clId="{8ABEFA38-92CC-5145-8E42-8A047B7E19B4}" dt="2023-05-13T21:30:37.518" v="2763" actId="1036"/>
          <ac:cxnSpMkLst>
            <pc:docMk/>
            <pc:sldMk cId="444393813" sldId="354"/>
            <ac:cxnSpMk id="48" creationId="{86A7CB7E-7A0C-07FA-979A-C652B9BB5E41}"/>
          </ac:cxnSpMkLst>
        </pc:cxnChg>
      </pc:sldChg>
      <pc:sldChg chg="modSp add mod">
        <pc:chgData name="Stuart C Wilde MBE" userId="effe1fc91cccb1d5" providerId="LiveId" clId="{8ABEFA38-92CC-5145-8E42-8A047B7E19B4}" dt="2023-05-13T21:37:48.827" v="3052" actId="255"/>
        <pc:sldMkLst>
          <pc:docMk/>
          <pc:sldMk cId="1180684865" sldId="355"/>
        </pc:sldMkLst>
        <pc:spChg chg="mod">
          <ac:chgData name="Stuart C Wilde MBE" userId="effe1fc91cccb1d5" providerId="LiveId" clId="{8ABEFA38-92CC-5145-8E42-8A047B7E19B4}" dt="2023-05-13T21:37:48.827" v="3052" actId="255"/>
          <ac:spMkLst>
            <pc:docMk/>
            <pc:sldMk cId="1180684865" sldId="355"/>
            <ac:spMk id="7" creationId="{E9A403EC-481D-A17C-6C9E-9807549A25B6}"/>
          </ac:spMkLst>
        </pc:spChg>
        <pc:spChg chg="mod">
          <ac:chgData name="Stuart C Wilde MBE" userId="effe1fc91cccb1d5" providerId="LiveId" clId="{8ABEFA38-92CC-5145-8E42-8A047B7E19B4}" dt="2023-05-13T21:37:48.827" v="3052" actId="255"/>
          <ac:spMkLst>
            <pc:docMk/>
            <pc:sldMk cId="1180684865" sldId="355"/>
            <ac:spMk id="12" creationId="{E899C386-0C7D-570F-39C7-3B7A554E108D}"/>
          </ac:spMkLst>
        </pc:spChg>
        <pc:spChg chg="mod">
          <ac:chgData name="Stuart C Wilde MBE" userId="effe1fc91cccb1d5" providerId="LiveId" clId="{8ABEFA38-92CC-5145-8E42-8A047B7E19B4}" dt="2023-05-13T21:37:48.827" v="3052" actId="255"/>
          <ac:spMkLst>
            <pc:docMk/>
            <pc:sldMk cId="1180684865" sldId="355"/>
            <ac:spMk id="27" creationId="{03A9A54B-B5E4-3310-19FE-FF207661410F}"/>
          </ac:spMkLst>
        </pc:spChg>
      </pc:sldChg>
      <pc:sldChg chg="addSp modSp add mod">
        <pc:chgData name="Stuart C Wilde MBE" userId="effe1fc91cccb1d5" providerId="LiveId" clId="{8ABEFA38-92CC-5145-8E42-8A047B7E19B4}" dt="2023-05-13T21:37:35.202" v="3051" actId="255"/>
        <pc:sldMkLst>
          <pc:docMk/>
          <pc:sldMk cId="3936329068" sldId="356"/>
        </pc:sldMkLst>
        <pc:spChg chg="mod">
          <ac:chgData name="Stuart C Wilde MBE" userId="effe1fc91cccb1d5" providerId="LiveId" clId="{8ABEFA38-92CC-5145-8E42-8A047B7E19B4}" dt="2023-05-13T21:37:35.202" v="3051" actId="255"/>
          <ac:spMkLst>
            <pc:docMk/>
            <pc:sldMk cId="3936329068" sldId="356"/>
            <ac:spMk id="7" creationId="{393D57D9-39DA-AB98-9309-14F199310847}"/>
          </ac:spMkLst>
        </pc:spChg>
        <pc:spChg chg="mod">
          <ac:chgData name="Stuart C Wilde MBE" userId="effe1fc91cccb1d5" providerId="LiveId" clId="{8ABEFA38-92CC-5145-8E42-8A047B7E19B4}" dt="2023-05-13T21:37:35.202" v="3051" actId="255"/>
          <ac:spMkLst>
            <pc:docMk/>
            <pc:sldMk cId="3936329068" sldId="356"/>
            <ac:spMk id="12" creationId="{503FE6CB-3BC5-9687-4EB5-63BE5BAAC882}"/>
          </ac:spMkLst>
        </pc:spChg>
        <pc:spChg chg="mod">
          <ac:chgData name="Stuart C Wilde MBE" userId="effe1fc91cccb1d5" providerId="LiveId" clId="{8ABEFA38-92CC-5145-8E42-8A047B7E19B4}" dt="2023-05-13T21:23:09.067" v="2571" actId="1038"/>
          <ac:spMkLst>
            <pc:docMk/>
            <pc:sldMk cId="3936329068" sldId="356"/>
            <ac:spMk id="16" creationId="{756D9D4A-65B5-6F60-9B08-070CEB1166C1}"/>
          </ac:spMkLst>
        </pc:spChg>
        <pc:spChg chg="mod">
          <ac:chgData name="Stuart C Wilde MBE" userId="effe1fc91cccb1d5" providerId="LiveId" clId="{8ABEFA38-92CC-5145-8E42-8A047B7E19B4}" dt="2023-05-13T21:23:05.888" v="2569" actId="1038"/>
          <ac:spMkLst>
            <pc:docMk/>
            <pc:sldMk cId="3936329068" sldId="356"/>
            <ac:spMk id="18" creationId="{F39A9BEF-EB0E-45A8-B489-3CA00E6D3A01}"/>
          </ac:spMkLst>
        </pc:spChg>
        <pc:spChg chg="mod">
          <ac:chgData name="Stuart C Wilde MBE" userId="effe1fc91cccb1d5" providerId="LiveId" clId="{8ABEFA38-92CC-5145-8E42-8A047B7E19B4}" dt="2023-05-13T21:24:46.354" v="2648" actId="1038"/>
          <ac:spMkLst>
            <pc:docMk/>
            <pc:sldMk cId="3936329068" sldId="356"/>
            <ac:spMk id="22" creationId="{4A7110BB-D9ED-C8E0-AB10-DF54E5236F89}"/>
          </ac:spMkLst>
        </pc:spChg>
        <pc:spChg chg="mod">
          <ac:chgData name="Stuart C Wilde MBE" userId="effe1fc91cccb1d5" providerId="LiveId" clId="{8ABEFA38-92CC-5145-8E42-8A047B7E19B4}" dt="2023-05-13T21:37:35.202" v="3051" actId="255"/>
          <ac:spMkLst>
            <pc:docMk/>
            <pc:sldMk cId="3936329068" sldId="356"/>
            <ac:spMk id="26" creationId="{C7A1AF38-7081-A0EA-2333-AF7B58C6FF41}"/>
          </ac:spMkLst>
        </pc:spChg>
        <pc:spChg chg="mod">
          <ac:chgData name="Stuart C Wilde MBE" userId="effe1fc91cccb1d5" providerId="LiveId" clId="{8ABEFA38-92CC-5145-8E42-8A047B7E19B4}" dt="2023-05-13T21:21:47.188" v="2536" actId="255"/>
          <ac:spMkLst>
            <pc:docMk/>
            <pc:sldMk cId="3936329068" sldId="356"/>
            <ac:spMk id="28" creationId="{A634588C-A793-45FB-BE48-0343EF710369}"/>
          </ac:spMkLst>
        </pc:spChg>
        <pc:spChg chg="mod">
          <ac:chgData name="Stuart C Wilde MBE" userId="effe1fc91cccb1d5" providerId="LiveId" clId="{8ABEFA38-92CC-5145-8E42-8A047B7E19B4}" dt="2023-05-13T21:23:34.991" v="2575" actId="1037"/>
          <ac:spMkLst>
            <pc:docMk/>
            <pc:sldMk cId="3936329068" sldId="356"/>
            <ac:spMk id="32" creationId="{9B7047D5-284E-5290-785B-3845BAA7D555}"/>
          </ac:spMkLst>
        </pc:spChg>
        <pc:spChg chg="mod">
          <ac:chgData name="Stuart C Wilde MBE" userId="effe1fc91cccb1d5" providerId="LiveId" clId="{8ABEFA38-92CC-5145-8E42-8A047B7E19B4}" dt="2023-05-13T21:37:35.202" v="3051" actId="255"/>
          <ac:spMkLst>
            <pc:docMk/>
            <pc:sldMk cId="3936329068" sldId="356"/>
            <ac:spMk id="37" creationId="{2B1BB9A5-BCCF-678A-6DF9-4DF804DFD5CF}"/>
          </ac:spMkLst>
        </pc:spChg>
        <pc:spChg chg="mod">
          <ac:chgData name="Stuart C Wilde MBE" userId="effe1fc91cccb1d5" providerId="LiveId" clId="{8ABEFA38-92CC-5145-8E42-8A047B7E19B4}" dt="2023-05-13T21:25:05.156" v="2656" actId="1037"/>
          <ac:spMkLst>
            <pc:docMk/>
            <pc:sldMk cId="3936329068" sldId="356"/>
            <ac:spMk id="38" creationId="{2A86261C-7AAB-574E-9D92-1131EC8847AF}"/>
          </ac:spMkLst>
        </pc:spChg>
        <pc:spChg chg="mod">
          <ac:chgData name="Stuart C Wilde MBE" userId="effe1fc91cccb1d5" providerId="LiveId" clId="{8ABEFA38-92CC-5145-8E42-8A047B7E19B4}" dt="2023-05-13T21:25:05.156" v="2656" actId="1037"/>
          <ac:spMkLst>
            <pc:docMk/>
            <pc:sldMk cId="3936329068" sldId="356"/>
            <ac:spMk id="39" creationId="{46085C83-3846-ED67-2795-748EB8EE8293}"/>
          </ac:spMkLst>
        </pc:spChg>
        <pc:cxnChg chg="mod">
          <ac:chgData name="Stuart C Wilde MBE" userId="effe1fc91cccb1d5" providerId="LiveId" clId="{8ABEFA38-92CC-5145-8E42-8A047B7E19B4}" dt="2023-05-13T21:24:46.354" v="2648" actId="1038"/>
          <ac:cxnSpMkLst>
            <pc:docMk/>
            <pc:sldMk cId="3936329068" sldId="356"/>
            <ac:cxnSpMk id="21" creationId="{B46871B2-BB1F-C5BD-4762-1612DB088A11}"/>
          </ac:cxnSpMkLst>
        </pc:cxnChg>
        <pc:cxnChg chg="mod">
          <ac:chgData name="Stuart C Wilde MBE" userId="effe1fc91cccb1d5" providerId="LiveId" clId="{8ABEFA38-92CC-5145-8E42-8A047B7E19B4}" dt="2023-05-13T21:23:09.067" v="2571" actId="1038"/>
          <ac:cxnSpMkLst>
            <pc:docMk/>
            <pc:sldMk cId="3936329068" sldId="356"/>
            <ac:cxnSpMk id="33" creationId="{9FE64BEE-67EC-324F-BC16-E1667F06E8F2}"/>
          </ac:cxnSpMkLst>
        </pc:cxnChg>
        <pc:cxnChg chg="mod">
          <ac:chgData name="Stuart C Wilde MBE" userId="effe1fc91cccb1d5" providerId="LiveId" clId="{8ABEFA38-92CC-5145-8E42-8A047B7E19B4}" dt="2023-05-13T21:23:05.888" v="2569" actId="1038"/>
          <ac:cxnSpMkLst>
            <pc:docMk/>
            <pc:sldMk cId="3936329068" sldId="356"/>
            <ac:cxnSpMk id="34" creationId="{3726D2FE-C0EA-B1AB-069E-92FC48E9ABF9}"/>
          </ac:cxnSpMkLst>
        </pc:cxnChg>
        <pc:cxnChg chg="mod">
          <ac:chgData name="Stuart C Wilde MBE" userId="effe1fc91cccb1d5" providerId="LiveId" clId="{8ABEFA38-92CC-5145-8E42-8A047B7E19B4}" dt="2023-05-13T21:23:34.991" v="2575" actId="1037"/>
          <ac:cxnSpMkLst>
            <pc:docMk/>
            <pc:sldMk cId="3936329068" sldId="356"/>
            <ac:cxnSpMk id="35" creationId="{19785EAB-E960-7C23-C298-3AA3B3AC951A}"/>
          </ac:cxnSpMkLst>
        </pc:cxnChg>
        <pc:cxnChg chg="mod">
          <ac:chgData name="Stuart C Wilde MBE" userId="effe1fc91cccb1d5" providerId="LiveId" clId="{8ABEFA38-92CC-5145-8E42-8A047B7E19B4}" dt="2023-05-13T21:25:05.156" v="2656" actId="1037"/>
          <ac:cxnSpMkLst>
            <pc:docMk/>
            <pc:sldMk cId="3936329068" sldId="356"/>
            <ac:cxnSpMk id="40" creationId="{5707A5EA-B06A-83AF-8602-82A1747F187C}"/>
          </ac:cxnSpMkLst>
        </pc:cxnChg>
        <pc:cxnChg chg="mod">
          <ac:chgData name="Stuart C Wilde MBE" userId="effe1fc91cccb1d5" providerId="LiveId" clId="{8ABEFA38-92CC-5145-8E42-8A047B7E19B4}" dt="2023-05-13T21:25:05.156" v="2656" actId="1037"/>
          <ac:cxnSpMkLst>
            <pc:docMk/>
            <pc:sldMk cId="3936329068" sldId="356"/>
            <ac:cxnSpMk id="41" creationId="{D2CAEC12-00EC-29B5-D185-21B0CB63EB2B}"/>
          </ac:cxnSpMkLst>
        </pc:cxnChg>
        <pc:cxnChg chg="mod">
          <ac:chgData name="Stuart C Wilde MBE" userId="effe1fc91cccb1d5" providerId="LiveId" clId="{8ABEFA38-92CC-5145-8E42-8A047B7E19B4}" dt="2023-05-13T21:25:05.156" v="2656" actId="1037"/>
          <ac:cxnSpMkLst>
            <pc:docMk/>
            <pc:sldMk cId="3936329068" sldId="356"/>
            <ac:cxnSpMk id="42" creationId="{4D4373A7-8C32-338A-DF45-773CAF00AA5C}"/>
          </ac:cxnSpMkLst>
        </pc:cxnChg>
        <pc:cxnChg chg="add mod">
          <ac:chgData name="Stuart C Wilde MBE" userId="effe1fc91cccb1d5" providerId="LiveId" clId="{8ABEFA38-92CC-5145-8E42-8A047B7E19B4}" dt="2023-05-13T21:25:11.694" v="2659" actId="1038"/>
          <ac:cxnSpMkLst>
            <pc:docMk/>
            <pc:sldMk cId="3936329068" sldId="356"/>
            <ac:cxnSpMk id="53" creationId="{DAFD14A5-08C0-69B5-309B-A85127EBCD3B}"/>
          </ac:cxnSpMkLst>
        </pc:cxnChg>
      </pc:sldChg>
      <pc:sldChg chg="modSp add mod">
        <pc:chgData name="Stuart C Wilde MBE" userId="effe1fc91cccb1d5" providerId="LiveId" clId="{8ABEFA38-92CC-5145-8E42-8A047B7E19B4}" dt="2023-05-13T21:48:53.130" v="3071" actId="20577"/>
        <pc:sldMkLst>
          <pc:docMk/>
          <pc:sldMk cId="344023547" sldId="357"/>
        </pc:sldMkLst>
        <pc:spChg chg="mod">
          <ac:chgData name="Stuart C Wilde MBE" userId="effe1fc91cccb1d5" providerId="LiveId" clId="{8ABEFA38-92CC-5145-8E42-8A047B7E19B4}" dt="2023-05-13T21:48:53.130" v="3071" actId="20577"/>
          <ac:spMkLst>
            <pc:docMk/>
            <pc:sldMk cId="344023547" sldId="357"/>
            <ac:spMk id="2" creationId="{3A83EA31-2159-86F1-5032-EFEFD0697755}"/>
          </ac:spMkLst>
        </pc:spChg>
        <pc:spChg chg="mod">
          <ac:chgData name="Stuart C Wilde MBE" userId="effe1fc91cccb1d5" providerId="LiveId" clId="{8ABEFA38-92CC-5145-8E42-8A047B7E19B4}" dt="2023-05-13T21:47:49.177" v="3065" actId="20577"/>
          <ac:spMkLst>
            <pc:docMk/>
            <pc:sldMk cId="344023547" sldId="357"/>
            <ac:spMk id="3" creationId="{31A2DC28-E565-8426-6122-1D8A3220F2E8}"/>
          </ac:spMkLst>
        </pc:spChg>
      </pc:sldChg>
      <pc:sldChg chg="addSp delSp modSp add mod">
        <pc:chgData name="Stuart C Wilde MBE" userId="effe1fc91cccb1d5" providerId="LiveId" clId="{8ABEFA38-92CC-5145-8E42-8A047B7E19B4}" dt="2023-05-08T20:58:21.371" v="1884" actId="167"/>
        <pc:sldMkLst>
          <pc:docMk/>
          <pc:sldMk cId="1355694048" sldId="358"/>
        </pc:sldMkLst>
        <pc:spChg chg="mod">
          <ac:chgData name="Stuart C Wilde MBE" userId="effe1fc91cccb1d5" providerId="LiveId" clId="{8ABEFA38-92CC-5145-8E42-8A047B7E19B4}" dt="2023-04-26T20:22:42.057" v="1167" actId="20577"/>
          <ac:spMkLst>
            <pc:docMk/>
            <pc:sldMk cId="1355694048" sldId="358"/>
            <ac:spMk id="32" creationId="{E0D676AB-4D5D-4F03-DFAA-BF251A373ECB}"/>
          </ac:spMkLst>
        </pc:spChg>
        <pc:picChg chg="add del mod">
          <ac:chgData name="Stuart C Wilde MBE" userId="effe1fc91cccb1d5" providerId="LiveId" clId="{8ABEFA38-92CC-5145-8E42-8A047B7E19B4}" dt="2023-04-24T20:50:56.157" v="859" actId="478"/>
          <ac:picMkLst>
            <pc:docMk/>
            <pc:sldMk cId="1355694048" sldId="358"/>
            <ac:picMk id="2" creationId="{1917951D-CBC5-0AB2-893D-7767F38BE88B}"/>
          </ac:picMkLst>
        </pc:picChg>
        <pc:picChg chg="add del mod modCrop">
          <ac:chgData name="Stuart C Wilde MBE" userId="effe1fc91cccb1d5" providerId="LiveId" clId="{8ABEFA38-92CC-5145-8E42-8A047B7E19B4}" dt="2023-04-24T20:38:00.349" v="687" actId="1076"/>
          <ac:picMkLst>
            <pc:docMk/>
            <pc:sldMk cId="1355694048" sldId="358"/>
            <ac:picMk id="3" creationId="{8BA849ED-19CC-3B0B-07FF-20A214F6BD09}"/>
          </ac:picMkLst>
        </pc:picChg>
        <pc:picChg chg="add del mod">
          <ac:chgData name="Stuart C Wilde MBE" userId="effe1fc91cccb1d5" providerId="LiveId" clId="{8ABEFA38-92CC-5145-8E42-8A047B7E19B4}" dt="2023-05-08T20:58:08.577" v="1873" actId="478"/>
          <ac:picMkLst>
            <pc:docMk/>
            <pc:sldMk cId="1355694048" sldId="358"/>
            <ac:picMk id="5" creationId="{647C29AD-E4D9-BE24-8431-324E0886738D}"/>
          </ac:picMkLst>
        </pc:picChg>
        <pc:picChg chg="add del mod">
          <ac:chgData name="Stuart C Wilde MBE" userId="effe1fc91cccb1d5" providerId="LiveId" clId="{8ABEFA38-92CC-5145-8E42-8A047B7E19B4}" dt="2023-05-08T19:58:51.393" v="1699" actId="478"/>
          <ac:picMkLst>
            <pc:docMk/>
            <pc:sldMk cId="1355694048" sldId="358"/>
            <ac:picMk id="6" creationId="{5360521C-9E81-FA87-050E-D2919FBA5F92}"/>
          </ac:picMkLst>
        </pc:picChg>
        <pc:picChg chg="add mod">
          <ac:chgData name="Stuart C Wilde MBE" userId="effe1fc91cccb1d5" providerId="LiveId" clId="{8ABEFA38-92CC-5145-8E42-8A047B7E19B4}" dt="2023-05-08T20:58:21.371" v="1884" actId="167"/>
          <ac:picMkLst>
            <pc:docMk/>
            <pc:sldMk cId="1355694048" sldId="358"/>
            <ac:picMk id="6" creationId="{61A92DFD-44C0-D0B3-F37E-06EF7631789A}"/>
          </ac:picMkLst>
        </pc:picChg>
        <pc:picChg chg="add del mod">
          <ac:chgData name="Stuart C Wilde MBE" userId="effe1fc91cccb1d5" providerId="LiveId" clId="{8ABEFA38-92CC-5145-8E42-8A047B7E19B4}" dt="2023-05-08T20:35:38.348" v="1795" actId="478"/>
          <ac:picMkLst>
            <pc:docMk/>
            <pc:sldMk cId="1355694048" sldId="358"/>
            <ac:picMk id="12" creationId="{E2180F2F-3833-5E0F-A8DE-F41D9328C5F6}"/>
          </ac:picMkLst>
        </pc:picChg>
        <pc:picChg chg="add del mod">
          <ac:chgData name="Stuart C Wilde MBE" userId="effe1fc91cccb1d5" providerId="LiveId" clId="{8ABEFA38-92CC-5145-8E42-8A047B7E19B4}" dt="2023-05-08T20:57:37.451" v="1856" actId="478"/>
          <ac:picMkLst>
            <pc:docMk/>
            <pc:sldMk cId="1355694048" sldId="358"/>
            <ac:picMk id="18" creationId="{7D25B0B1-6722-89E9-1DE6-019ABEA56353}"/>
          </ac:picMkLst>
        </pc:picChg>
      </pc:sldChg>
      <pc:sldChg chg="addSp delSp modSp add mod">
        <pc:chgData name="Stuart C Wilde MBE" userId="effe1fc91cccb1d5" providerId="LiveId" clId="{8ABEFA38-92CC-5145-8E42-8A047B7E19B4}" dt="2023-05-09T18:40:40.960" v="2533" actId="1038"/>
        <pc:sldMkLst>
          <pc:docMk/>
          <pc:sldMk cId="2483989090" sldId="359"/>
        </pc:sldMkLst>
        <pc:spChg chg="add mod">
          <ac:chgData name="Stuart C Wilde MBE" userId="effe1fc91cccb1d5" providerId="LiveId" clId="{8ABEFA38-92CC-5145-8E42-8A047B7E19B4}" dt="2023-04-26T20:24:35.221" v="1174" actId="1036"/>
          <ac:spMkLst>
            <pc:docMk/>
            <pc:sldMk cId="2483989090" sldId="359"/>
            <ac:spMk id="3" creationId="{4ABA098A-1381-C123-4D09-E39A3F796024}"/>
          </ac:spMkLst>
        </pc:spChg>
        <pc:spChg chg="mod">
          <ac:chgData name="Stuart C Wilde MBE" userId="effe1fc91cccb1d5" providerId="LiveId" clId="{8ABEFA38-92CC-5145-8E42-8A047B7E19B4}" dt="2023-04-26T20:25:14.805" v="1188" actId="20577"/>
          <ac:spMkLst>
            <pc:docMk/>
            <pc:sldMk cId="2483989090" sldId="359"/>
            <ac:spMk id="30" creationId="{DE00F0BC-09DC-593F-1EA4-CA09BD10882D}"/>
          </ac:spMkLst>
        </pc:spChg>
        <pc:picChg chg="del mod">
          <ac:chgData name="Stuart C Wilde MBE" userId="effe1fc91cccb1d5" providerId="LiveId" clId="{8ABEFA38-92CC-5145-8E42-8A047B7E19B4}" dt="2023-04-24T20:44:05.894" v="831" actId="478"/>
          <ac:picMkLst>
            <pc:docMk/>
            <pc:sldMk cId="2483989090" sldId="359"/>
            <ac:picMk id="5" creationId="{79861DB2-BB83-E01E-7A32-5B2285D9A6F2}"/>
          </ac:picMkLst>
        </pc:picChg>
        <pc:picChg chg="add del mod modCrop">
          <ac:chgData name="Stuart C Wilde MBE" userId="effe1fc91cccb1d5" providerId="LiveId" clId="{8ABEFA38-92CC-5145-8E42-8A047B7E19B4}" dt="2023-05-09T18:40:22.752" v="2509" actId="478"/>
          <ac:picMkLst>
            <pc:docMk/>
            <pc:sldMk cId="2483989090" sldId="359"/>
            <ac:picMk id="5" creationId="{C6B1B8B0-DE99-EB84-6101-1D78DF9BE904}"/>
          </ac:picMkLst>
        </pc:picChg>
        <pc:picChg chg="add del mod">
          <ac:chgData name="Stuart C Wilde MBE" userId="effe1fc91cccb1d5" providerId="LiveId" clId="{8ABEFA38-92CC-5145-8E42-8A047B7E19B4}" dt="2023-05-08T20:15:07.388" v="1772" actId="1076"/>
          <ac:picMkLst>
            <pc:docMk/>
            <pc:sldMk cId="2483989090" sldId="359"/>
            <ac:picMk id="7" creationId="{47C05D09-E9E6-7E66-4EFF-B642933F74E1}"/>
          </ac:picMkLst>
        </pc:picChg>
        <pc:picChg chg="add mod modCrop">
          <ac:chgData name="Stuart C Wilde MBE" userId="effe1fc91cccb1d5" providerId="LiveId" clId="{8ABEFA38-92CC-5145-8E42-8A047B7E19B4}" dt="2023-05-09T18:40:40.960" v="2533" actId="1038"/>
          <ac:picMkLst>
            <pc:docMk/>
            <pc:sldMk cId="2483989090" sldId="359"/>
            <ac:picMk id="13" creationId="{227D4387-9FF4-7D35-3DDF-DA43D2F05124}"/>
          </ac:picMkLst>
        </pc:picChg>
        <pc:picChg chg="add del mod">
          <ac:chgData name="Stuart C Wilde MBE" userId="effe1fc91cccb1d5" providerId="LiveId" clId="{8ABEFA38-92CC-5145-8E42-8A047B7E19B4}" dt="2023-05-08T20:02:09.833" v="1718" actId="478"/>
          <ac:picMkLst>
            <pc:docMk/>
            <pc:sldMk cId="2483989090" sldId="359"/>
            <ac:picMk id="13" creationId="{909B3E73-56A9-EC73-EB6F-E37BA881E296}"/>
          </ac:picMkLst>
        </pc:picChg>
        <pc:picChg chg="add del mod modCrop">
          <ac:chgData name="Stuart C Wilde MBE" userId="effe1fc91cccb1d5" providerId="LiveId" clId="{8ABEFA38-92CC-5145-8E42-8A047B7E19B4}" dt="2023-05-08T20:15:15.024" v="1773" actId="478"/>
          <ac:picMkLst>
            <pc:docMk/>
            <pc:sldMk cId="2483989090" sldId="359"/>
            <ac:picMk id="16" creationId="{128B23F3-FFA5-D758-BF7F-DF2F7AE8FE02}"/>
          </ac:picMkLst>
        </pc:picChg>
        <pc:picChg chg="add del mod modCrop">
          <ac:chgData name="Stuart C Wilde MBE" userId="effe1fc91cccb1d5" providerId="LiveId" clId="{8ABEFA38-92CC-5145-8E42-8A047B7E19B4}" dt="2023-05-08T20:24:49.745" v="1787" actId="478"/>
          <ac:picMkLst>
            <pc:docMk/>
            <pc:sldMk cId="2483989090" sldId="359"/>
            <ac:picMk id="22" creationId="{3A5FCD6B-2ECF-4F7E-7E9A-51521B34808F}"/>
          </ac:picMkLst>
        </pc:picChg>
        <pc:cxnChg chg="mod">
          <ac:chgData name="Stuart C Wilde MBE" userId="effe1fc91cccb1d5" providerId="LiveId" clId="{8ABEFA38-92CC-5145-8E42-8A047B7E19B4}" dt="2023-04-26T20:25:12.250" v="1187" actId="20577"/>
          <ac:cxnSpMkLst>
            <pc:docMk/>
            <pc:sldMk cId="2483989090" sldId="359"/>
            <ac:cxnSpMk id="39" creationId="{51BBB5A8-89B7-3B11-6BF3-12F5898C7799}"/>
          </ac:cxnSpMkLst>
        </pc:cxnChg>
      </pc:sldChg>
      <pc:sldChg chg="modSp add mod">
        <pc:chgData name="Stuart C Wilde MBE" userId="effe1fc91cccb1d5" providerId="LiveId" clId="{8ABEFA38-92CC-5145-8E42-8A047B7E19B4}" dt="2023-04-26T20:26:34.803" v="1189" actId="947"/>
        <pc:sldMkLst>
          <pc:docMk/>
          <pc:sldMk cId="1767790009" sldId="360"/>
        </pc:sldMkLst>
        <pc:spChg chg="mod">
          <ac:chgData name="Stuart C Wilde MBE" userId="effe1fc91cccb1d5" providerId="LiveId" clId="{8ABEFA38-92CC-5145-8E42-8A047B7E19B4}" dt="2023-04-26T20:26:34.803" v="1189" actId="947"/>
          <ac:spMkLst>
            <pc:docMk/>
            <pc:sldMk cId="1767790009" sldId="360"/>
            <ac:spMk id="22" creationId="{A3867FB9-F434-7FDF-1349-2097DCD43758}"/>
          </ac:spMkLst>
        </pc:spChg>
      </pc:sldChg>
      <pc:sldChg chg="add">
        <pc:chgData name="Stuart C Wilde MBE" userId="effe1fc91cccb1d5" providerId="LiveId" clId="{8ABEFA38-92CC-5145-8E42-8A047B7E19B4}" dt="2023-04-12T16:32:51.727" v="6"/>
        <pc:sldMkLst>
          <pc:docMk/>
          <pc:sldMk cId="2354029456" sldId="361"/>
        </pc:sldMkLst>
      </pc:sldChg>
      <pc:sldChg chg="addSp delSp modSp add mod">
        <pc:chgData name="Stuart C Wilde MBE" userId="effe1fc91cccb1d5" providerId="LiveId" clId="{8ABEFA38-92CC-5145-8E42-8A047B7E19B4}" dt="2023-05-08T20:50:34.608" v="1807" actId="478"/>
        <pc:sldMkLst>
          <pc:docMk/>
          <pc:sldMk cId="1923552325" sldId="362"/>
        </pc:sldMkLst>
        <pc:picChg chg="add del mod">
          <ac:chgData name="Stuart C Wilde MBE" userId="effe1fc91cccb1d5" providerId="LiveId" clId="{8ABEFA38-92CC-5145-8E42-8A047B7E19B4}" dt="2023-05-08T20:50:34.608" v="1807" actId="478"/>
          <ac:picMkLst>
            <pc:docMk/>
            <pc:sldMk cId="1923552325" sldId="362"/>
            <ac:picMk id="6" creationId="{E7459F68-289F-8C15-850A-96F3E7BDDAAE}"/>
          </ac:picMkLst>
        </pc:picChg>
      </pc:sldChg>
      <pc:sldChg chg="modSp add mod">
        <pc:chgData name="Stuart C Wilde MBE" userId="effe1fc91cccb1d5" providerId="LiveId" clId="{8ABEFA38-92CC-5145-8E42-8A047B7E19B4}" dt="2023-04-26T20:27:24.601" v="1191" actId="20577"/>
        <pc:sldMkLst>
          <pc:docMk/>
          <pc:sldMk cId="3218587579" sldId="363"/>
        </pc:sldMkLst>
        <pc:spChg chg="mod">
          <ac:chgData name="Stuart C Wilde MBE" userId="effe1fc91cccb1d5" providerId="LiveId" clId="{8ABEFA38-92CC-5145-8E42-8A047B7E19B4}" dt="2023-04-26T20:27:24.601" v="1191" actId="20577"/>
          <ac:spMkLst>
            <pc:docMk/>
            <pc:sldMk cId="3218587579" sldId="363"/>
            <ac:spMk id="2" creationId="{D021B5AB-CB03-3051-C719-48A98383F713}"/>
          </ac:spMkLst>
        </pc:spChg>
      </pc:sldChg>
      <pc:sldChg chg="add">
        <pc:chgData name="Stuart C Wilde MBE" userId="effe1fc91cccb1d5" providerId="LiveId" clId="{8ABEFA38-92CC-5145-8E42-8A047B7E19B4}" dt="2023-04-12T16:32:51.727" v="6"/>
        <pc:sldMkLst>
          <pc:docMk/>
          <pc:sldMk cId="1050240978" sldId="364"/>
        </pc:sldMkLst>
      </pc:sldChg>
      <pc:sldChg chg="addSp modSp add mod">
        <pc:chgData name="Stuart C Wilde MBE" userId="effe1fc91cccb1d5" providerId="LiveId" clId="{8ABEFA38-92CC-5145-8E42-8A047B7E19B4}" dt="2023-05-16T18:54:37.378" v="3113" actId="207"/>
        <pc:sldMkLst>
          <pc:docMk/>
          <pc:sldMk cId="3149811312" sldId="365"/>
        </pc:sldMkLst>
        <pc:spChg chg="add mod">
          <ac:chgData name="Stuart C Wilde MBE" userId="effe1fc91cccb1d5" providerId="LiveId" clId="{8ABEFA38-92CC-5145-8E42-8A047B7E19B4}" dt="2023-05-16T18:54:37.378" v="3113" actId="207"/>
          <ac:spMkLst>
            <pc:docMk/>
            <pc:sldMk cId="3149811312" sldId="365"/>
            <ac:spMk id="2" creationId="{08340723-FD98-BB97-4F7F-08E2733EFAB7}"/>
          </ac:spMkLst>
        </pc:spChg>
      </pc:sldChg>
      <pc:sldChg chg="addSp modSp add">
        <pc:chgData name="Stuart C Wilde MBE" userId="effe1fc91cccb1d5" providerId="LiveId" clId="{8ABEFA38-92CC-5145-8E42-8A047B7E19B4}" dt="2023-05-16T18:54:54.983" v="3114"/>
        <pc:sldMkLst>
          <pc:docMk/>
          <pc:sldMk cId="67876459" sldId="366"/>
        </pc:sldMkLst>
        <pc:spChg chg="add mod">
          <ac:chgData name="Stuart C Wilde MBE" userId="effe1fc91cccb1d5" providerId="LiveId" clId="{8ABEFA38-92CC-5145-8E42-8A047B7E19B4}" dt="2023-05-16T18:54:54.983" v="3114"/>
          <ac:spMkLst>
            <pc:docMk/>
            <pc:sldMk cId="67876459" sldId="366"/>
            <ac:spMk id="2" creationId="{9B794A9E-4F3C-C39C-7B37-C4A48F6D8054}"/>
          </ac:spMkLst>
        </pc:spChg>
      </pc:sldChg>
      <pc:sldChg chg="modSp add mod">
        <pc:chgData name="Stuart C Wilde MBE" userId="effe1fc91cccb1d5" providerId="LiveId" clId="{8ABEFA38-92CC-5145-8E42-8A047B7E19B4}" dt="2023-04-26T20:32:49.270" v="1201" actId="20577"/>
        <pc:sldMkLst>
          <pc:docMk/>
          <pc:sldMk cId="3112061195" sldId="367"/>
        </pc:sldMkLst>
        <pc:spChg chg="mod">
          <ac:chgData name="Stuart C Wilde MBE" userId="effe1fc91cccb1d5" providerId="LiveId" clId="{8ABEFA38-92CC-5145-8E42-8A047B7E19B4}" dt="2023-04-26T20:32:49.270" v="1201" actId="20577"/>
          <ac:spMkLst>
            <pc:docMk/>
            <pc:sldMk cId="3112061195" sldId="367"/>
            <ac:spMk id="26" creationId="{92CDCC6A-AFB8-0A7F-B668-E6585BAC4EB5}"/>
          </ac:spMkLst>
        </pc:spChg>
      </pc:sldChg>
      <pc:sldChg chg="modSp add mod">
        <pc:chgData name="Stuart C Wilde MBE" userId="effe1fc91cccb1d5" providerId="LiveId" clId="{8ABEFA38-92CC-5145-8E42-8A047B7E19B4}" dt="2023-04-26T20:35:11.088" v="1213" actId="20577"/>
        <pc:sldMkLst>
          <pc:docMk/>
          <pc:sldMk cId="781333668" sldId="368"/>
        </pc:sldMkLst>
        <pc:spChg chg="mod">
          <ac:chgData name="Stuart C Wilde MBE" userId="effe1fc91cccb1d5" providerId="LiveId" clId="{8ABEFA38-92CC-5145-8E42-8A047B7E19B4}" dt="2023-04-26T20:35:11.088" v="1213" actId="20577"/>
          <ac:spMkLst>
            <pc:docMk/>
            <pc:sldMk cId="781333668" sldId="368"/>
            <ac:spMk id="13" creationId="{B773A3A9-133B-B7E4-912A-002CFD960D3A}"/>
          </ac:spMkLst>
        </pc:spChg>
        <pc:cxnChg chg="mod">
          <ac:chgData name="Stuart C Wilde MBE" userId="effe1fc91cccb1d5" providerId="LiveId" clId="{8ABEFA38-92CC-5145-8E42-8A047B7E19B4}" dt="2023-04-26T20:34:48.057" v="1209" actId="20577"/>
          <ac:cxnSpMkLst>
            <pc:docMk/>
            <pc:sldMk cId="781333668" sldId="368"/>
            <ac:cxnSpMk id="6" creationId="{FF957B6F-701B-7F5D-71EB-B3BCCA4A24A6}"/>
          </ac:cxnSpMkLst>
        </pc:cxnChg>
        <pc:cxnChg chg="mod">
          <ac:chgData name="Stuart C Wilde MBE" userId="effe1fc91cccb1d5" providerId="LiveId" clId="{8ABEFA38-92CC-5145-8E42-8A047B7E19B4}" dt="2023-04-26T20:34:48.057" v="1209" actId="20577"/>
          <ac:cxnSpMkLst>
            <pc:docMk/>
            <pc:sldMk cId="781333668" sldId="368"/>
            <ac:cxnSpMk id="16" creationId="{DDEA2ED4-9027-3439-1F2D-31C8E0FF02FB}"/>
          </ac:cxnSpMkLst>
        </pc:cxnChg>
        <pc:cxnChg chg="mod">
          <ac:chgData name="Stuart C Wilde MBE" userId="effe1fc91cccb1d5" providerId="LiveId" clId="{8ABEFA38-92CC-5145-8E42-8A047B7E19B4}" dt="2023-04-26T20:34:48.057" v="1209" actId="20577"/>
          <ac:cxnSpMkLst>
            <pc:docMk/>
            <pc:sldMk cId="781333668" sldId="368"/>
            <ac:cxnSpMk id="21" creationId="{A1FBE321-2CCA-5801-6CEC-0886C605AAD3}"/>
          </ac:cxnSpMkLst>
        </pc:cxnChg>
      </pc:sldChg>
      <pc:sldChg chg="add">
        <pc:chgData name="Stuart C Wilde MBE" userId="effe1fc91cccb1d5" providerId="LiveId" clId="{8ABEFA38-92CC-5145-8E42-8A047B7E19B4}" dt="2023-04-12T16:33:14.061" v="7"/>
        <pc:sldMkLst>
          <pc:docMk/>
          <pc:sldMk cId="3208151322" sldId="369"/>
        </pc:sldMkLst>
      </pc:sldChg>
      <pc:sldChg chg="modSp add mod">
        <pc:chgData name="Stuart C Wilde MBE" userId="effe1fc91cccb1d5" providerId="LiveId" clId="{8ABEFA38-92CC-5145-8E42-8A047B7E19B4}" dt="2023-04-26T20:37:04.508" v="1226" actId="20577"/>
        <pc:sldMkLst>
          <pc:docMk/>
          <pc:sldMk cId="824395005" sldId="370"/>
        </pc:sldMkLst>
        <pc:spChg chg="mod">
          <ac:chgData name="Stuart C Wilde MBE" userId="effe1fc91cccb1d5" providerId="LiveId" clId="{8ABEFA38-92CC-5145-8E42-8A047B7E19B4}" dt="2023-04-26T20:37:04.508" v="1226" actId="20577"/>
          <ac:spMkLst>
            <pc:docMk/>
            <pc:sldMk cId="824395005" sldId="370"/>
            <ac:spMk id="40" creationId="{C24F2F02-C64E-C4B0-1AE6-4E2D4CDE2608}"/>
          </ac:spMkLst>
        </pc:spChg>
        <pc:spChg chg="mod">
          <ac:chgData name="Stuart C Wilde MBE" userId="effe1fc91cccb1d5" providerId="LiveId" clId="{8ABEFA38-92CC-5145-8E42-8A047B7E19B4}" dt="2023-04-26T20:36:34.017" v="1217" actId="20577"/>
          <ac:spMkLst>
            <pc:docMk/>
            <pc:sldMk cId="824395005" sldId="370"/>
            <ac:spMk id="55" creationId="{4722C274-FC6E-BB56-24FD-12D595715D58}"/>
          </ac:spMkLst>
        </pc:spChg>
      </pc:sldChg>
      <pc:sldChg chg="modSp add mod">
        <pc:chgData name="Stuart C Wilde MBE" userId="effe1fc91cccb1d5" providerId="LiveId" clId="{8ABEFA38-92CC-5145-8E42-8A047B7E19B4}" dt="2023-04-26T20:38:44.631" v="1230" actId="20577"/>
        <pc:sldMkLst>
          <pc:docMk/>
          <pc:sldMk cId="3980503395" sldId="371"/>
        </pc:sldMkLst>
        <pc:spChg chg="mod">
          <ac:chgData name="Stuart C Wilde MBE" userId="effe1fc91cccb1d5" providerId="LiveId" clId="{8ABEFA38-92CC-5145-8E42-8A047B7E19B4}" dt="2023-04-24T21:00:51.073" v="1009" actId="1038"/>
          <ac:spMkLst>
            <pc:docMk/>
            <pc:sldMk cId="3980503395" sldId="371"/>
            <ac:spMk id="2" creationId="{6E961397-4FCC-56FA-280E-279026A88A3B}"/>
          </ac:spMkLst>
        </pc:spChg>
        <pc:spChg chg="mod">
          <ac:chgData name="Stuart C Wilde MBE" userId="effe1fc91cccb1d5" providerId="LiveId" clId="{8ABEFA38-92CC-5145-8E42-8A047B7E19B4}" dt="2023-04-24T21:00:51.073" v="1009" actId="1038"/>
          <ac:spMkLst>
            <pc:docMk/>
            <pc:sldMk cId="3980503395" sldId="371"/>
            <ac:spMk id="5" creationId="{D5629D0B-3A25-506D-3722-9491F1CA9AE7}"/>
          </ac:spMkLst>
        </pc:spChg>
        <pc:spChg chg="mod">
          <ac:chgData name="Stuart C Wilde MBE" userId="effe1fc91cccb1d5" providerId="LiveId" clId="{8ABEFA38-92CC-5145-8E42-8A047B7E19B4}" dt="2023-04-24T21:00:51.073" v="1009" actId="1038"/>
          <ac:spMkLst>
            <pc:docMk/>
            <pc:sldMk cId="3980503395" sldId="371"/>
            <ac:spMk id="7" creationId="{F6E1780D-A138-E001-C6CC-C9EC2B97F402}"/>
          </ac:spMkLst>
        </pc:spChg>
        <pc:spChg chg="mod">
          <ac:chgData name="Stuart C Wilde MBE" userId="effe1fc91cccb1d5" providerId="LiveId" clId="{8ABEFA38-92CC-5145-8E42-8A047B7E19B4}" dt="2023-04-26T20:38:44.631" v="1230" actId="20577"/>
          <ac:spMkLst>
            <pc:docMk/>
            <pc:sldMk cId="3980503395" sldId="371"/>
            <ac:spMk id="13" creationId="{FD8208BA-2542-F682-F1A5-76C4CCA301D3}"/>
          </ac:spMkLst>
        </pc:spChg>
        <pc:spChg chg="mod">
          <ac:chgData name="Stuart C Wilde MBE" userId="effe1fc91cccb1d5" providerId="LiveId" clId="{8ABEFA38-92CC-5145-8E42-8A047B7E19B4}" dt="2023-04-26T20:38:31.427" v="1228" actId="313"/>
          <ac:spMkLst>
            <pc:docMk/>
            <pc:sldMk cId="3980503395" sldId="371"/>
            <ac:spMk id="15" creationId="{88531357-A919-A310-5A52-93FB1FD021C1}"/>
          </ac:spMkLst>
        </pc:spChg>
        <pc:spChg chg="mod">
          <ac:chgData name="Stuart C Wilde MBE" userId="effe1fc91cccb1d5" providerId="LiveId" clId="{8ABEFA38-92CC-5145-8E42-8A047B7E19B4}" dt="2023-04-24T21:00:51.073" v="1009" actId="1038"/>
          <ac:spMkLst>
            <pc:docMk/>
            <pc:sldMk cId="3980503395" sldId="371"/>
            <ac:spMk id="16" creationId="{C15C632F-E1A6-989C-4318-18C4EB4D1393}"/>
          </ac:spMkLst>
        </pc:spChg>
        <pc:spChg chg="mod">
          <ac:chgData name="Stuart C Wilde MBE" userId="effe1fc91cccb1d5" providerId="LiveId" clId="{8ABEFA38-92CC-5145-8E42-8A047B7E19B4}" dt="2023-04-24T21:00:51.073" v="1009" actId="1038"/>
          <ac:spMkLst>
            <pc:docMk/>
            <pc:sldMk cId="3980503395" sldId="371"/>
            <ac:spMk id="17" creationId="{33168062-E535-5453-9CC1-D97BBA92C8E6}"/>
          </ac:spMkLst>
        </pc:spChg>
        <pc:picChg chg="mod">
          <ac:chgData name="Stuart C Wilde MBE" userId="effe1fc91cccb1d5" providerId="LiveId" clId="{8ABEFA38-92CC-5145-8E42-8A047B7E19B4}" dt="2023-04-24T21:00:51.073" v="1009" actId="1038"/>
          <ac:picMkLst>
            <pc:docMk/>
            <pc:sldMk cId="3980503395" sldId="371"/>
            <ac:picMk id="6" creationId="{CFF32ECB-9516-6844-E9AD-35ED17F29C53}"/>
          </ac:picMkLst>
        </pc:picChg>
        <pc:picChg chg="mod">
          <ac:chgData name="Stuart C Wilde MBE" userId="effe1fc91cccb1d5" providerId="LiveId" clId="{8ABEFA38-92CC-5145-8E42-8A047B7E19B4}" dt="2023-04-24T21:00:51.073" v="1009" actId="1038"/>
          <ac:picMkLst>
            <pc:docMk/>
            <pc:sldMk cId="3980503395" sldId="371"/>
            <ac:picMk id="19" creationId="{4532F56E-F465-0DC9-0036-E025ED3380FC}"/>
          </ac:picMkLst>
        </pc:picChg>
        <pc:cxnChg chg="mod">
          <ac:chgData name="Stuart C Wilde MBE" userId="effe1fc91cccb1d5" providerId="LiveId" clId="{8ABEFA38-92CC-5145-8E42-8A047B7E19B4}" dt="2023-04-24T21:00:51.073" v="1009" actId="1038"/>
          <ac:cxnSpMkLst>
            <pc:docMk/>
            <pc:sldMk cId="3980503395" sldId="371"/>
            <ac:cxnSpMk id="12" creationId="{F4D61894-92A9-A880-884C-0C97D67DFE0A}"/>
          </ac:cxnSpMkLst>
        </pc:cxnChg>
        <pc:cxnChg chg="mod">
          <ac:chgData name="Stuart C Wilde MBE" userId="effe1fc91cccb1d5" providerId="LiveId" clId="{8ABEFA38-92CC-5145-8E42-8A047B7E19B4}" dt="2023-04-24T21:00:51.073" v="1009" actId="1038"/>
          <ac:cxnSpMkLst>
            <pc:docMk/>
            <pc:sldMk cId="3980503395" sldId="371"/>
            <ac:cxnSpMk id="18" creationId="{0BDC54BF-2683-D1AC-A156-F59B682A6C6D}"/>
          </ac:cxnSpMkLst>
        </pc:cxnChg>
      </pc:sldChg>
      <pc:sldChg chg="add">
        <pc:chgData name="Stuart C Wilde MBE" userId="effe1fc91cccb1d5" providerId="LiveId" clId="{8ABEFA38-92CC-5145-8E42-8A047B7E19B4}" dt="2023-04-12T16:33:14.061" v="7"/>
        <pc:sldMkLst>
          <pc:docMk/>
          <pc:sldMk cId="1116954973" sldId="372"/>
        </pc:sldMkLst>
      </pc:sldChg>
      <pc:sldChg chg="add">
        <pc:chgData name="Stuart C Wilde MBE" userId="effe1fc91cccb1d5" providerId="LiveId" clId="{8ABEFA38-92CC-5145-8E42-8A047B7E19B4}" dt="2023-04-12T16:33:14.061" v="7"/>
        <pc:sldMkLst>
          <pc:docMk/>
          <pc:sldMk cId="666556267" sldId="373"/>
        </pc:sldMkLst>
      </pc:sldChg>
      <pc:sldChg chg="modSp add mod">
        <pc:chgData name="Stuart C Wilde MBE" userId="effe1fc91cccb1d5" providerId="LiveId" clId="{8ABEFA38-92CC-5145-8E42-8A047B7E19B4}" dt="2023-04-26T20:42:40.683" v="1247" actId="20577"/>
        <pc:sldMkLst>
          <pc:docMk/>
          <pc:sldMk cId="2642729713" sldId="374"/>
        </pc:sldMkLst>
        <pc:spChg chg="mod">
          <ac:chgData name="Stuart C Wilde MBE" userId="effe1fc91cccb1d5" providerId="LiveId" clId="{8ABEFA38-92CC-5145-8E42-8A047B7E19B4}" dt="2023-04-26T20:42:40.683" v="1247" actId="20577"/>
          <ac:spMkLst>
            <pc:docMk/>
            <pc:sldMk cId="2642729713" sldId="374"/>
            <ac:spMk id="26" creationId="{92CDCC6A-AFB8-0A7F-B668-E6585BAC4EB5}"/>
          </ac:spMkLst>
        </pc:spChg>
      </pc:sldChg>
      <pc:sldChg chg="modSp add mod">
        <pc:chgData name="Stuart C Wilde MBE" userId="effe1fc91cccb1d5" providerId="LiveId" clId="{8ABEFA38-92CC-5145-8E42-8A047B7E19B4}" dt="2023-04-26T20:45:58.797" v="1289" actId="20577"/>
        <pc:sldMkLst>
          <pc:docMk/>
          <pc:sldMk cId="3791068597" sldId="375"/>
        </pc:sldMkLst>
        <pc:spChg chg="mod">
          <ac:chgData name="Stuart C Wilde MBE" userId="effe1fc91cccb1d5" providerId="LiveId" clId="{8ABEFA38-92CC-5145-8E42-8A047B7E19B4}" dt="2023-04-26T20:44:19.022" v="1250" actId="20577"/>
          <ac:spMkLst>
            <pc:docMk/>
            <pc:sldMk cId="3791068597" sldId="375"/>
            <ac:spMk id="13" creationId="{B773A3A9-133B-B7E4-912A-002CFD960D3A}"/>
          </ac:spMkLst>
        </pc:spChg>
        <pc:spChg chg="mod">
          <ac:chgData name="Stuart C Wilde MBE" userId="effe1fc91cccb1d5" providerId="LiveId" clId="{8ABEFA38-92CC-5145-8E42-8A047B7E19B4}" dt="2023-04-24T21:02:00.207" v="1025" actId="1036"/>
          <ac:spMkLst>
            <pc:docMk/>
            <pc:sldMk cId="3791068597" sldId="375"/>
            <ac:spMk id="15" creationId="{B1829252-3D33-364C-DE7B-BB53233C8F14}"/>
          </ac:spMkLst>
        </pc:spChg>
        <pc:spChg chg="mod">
          <ac:chgData name="Stuart C Wilde MBE" userId="effe1fc91cccb1d5" providerId="LiveId" clId="{8ABEFA38-92CC-5145-8E42-8A047B7E19B4}" dt="2023-04-26T20:45:58.797" v="1289" actId="20577"/>
          <ac:spMkLst>
            <pc:docMk/>
            <pc:sldMk cId="3791068597" sldId="375"/>
            <ac:spMk id="59" creationId="{2F8F999E-EF4D-FEA2-87D7-30204193A90B}"/>
          </ac:spMkLst>
        </pc:spChg>
        <pc:cxnChg chg="mod">
          <ac:chgData name="Stuart C Wilde MBE" userId="effe1fc91cccb1d5" providerId="LiveId" clId="{8ABEFA38-92CC-5145-8E42-8A047B7E19B4}" dt="2023-04-26T20:44:19.022" v="1250" actId="20577"/>
          <ac:cxnSpMkLst>
            <pc:docMk/>
            <pc:sldMk cId="3791068597" sldId="375"/>
            <ac:cxnSpMk id="5" creationId="{057A2C25-7116-C9B9-23BA-F1A0EA443AD3}"/>
          </ac:cxnSpMkLst>
        </pc:cxnChg>
        <pc:cxnChg chg="mod">
          <ac:chgData name="Stuart C Wilde MBE" userId="effe1fc91cccb1d5" providerId="LiveId" clId="{8ABEFA38-92CC-5145-8E42-8A047B7E19B4}" dt="2023-04-26T20:44:19.022" v="1250" actId="20577"/>
          <ac:cxnSpMkLst>
            <pc:docMk/>
            <pc:sldMk cId="3791068597" sldId="375"/>
            <ac:cxnSpMk id="24" creationId="{C393A126-80D7-5645-3BC8-CDDD43816457}"/>
          </ac:cxnSpMkLst>
        </pc:cxnChg>
        <pc:cxnChg chg="mod">
          <ac:chgData name="Stuart C Wilde MBE" userId="effe1fc91cccb1d5" providerId="LiveId" clId="{8ABEFA38-92CC-5145-8E42-8A047B7E19B4}" dt="2023-04-26T20:44:19.022" v="1250" actId="20577"/>
          <ac:cxnSpMkLst>
            <pc:docMk/>
            <pc:sldMk cId="3791068597" sldId="375"/>
            <ac:cxnSpMk id="26" creationId="{415236CA-11BE-7ED9-50E3-C14FEB7146A3}"/>
          </ac:cxnSpMkLst>
        </pc:cxnChg>
        <pc:cxnChg chg="mod">
          <ac:chgData name="Stuart C Wilde MBE" userId="effe1fc91cccb1d5" providerId="LiveId" clId="{8ABEFA38-92CC-5145-8E42-8A047B7E19B4}" dt="2023-04-26T20:44:19.022" v="1250" actId="20577"/>
          <ac:cxnSpMkLst>
            <pc:docMk/>
            <pc:sldMk cId="3791068597" sldId="375"/>
            <ac:cxnSpMk id="27" creationId="{0328067B-70D8-93BB-FE42-BBC636E2BCC0}"/>
          </ac:cxnSpMkLst>
        </pc:cxnChg>
        <pc:cxnChg chg="mod">
          <ac:chgData name="Stuart C Wilde MBE" userId="effe1fc91cccb1d5" providerId="LiveId" clId="{8ABEFA38-92CC-5145-8E42-8A047B7E19B4}" dt="2023-04-26T20:45:58.797" v="1289" actId="20577"/>
          <ac:cxnSpMkLst>
            <pc:docMk/>
            <pc:sldMk cId="3791068597" sldId="375"/>
            <ac:cxnSpMk id="41" creationId="{A82DE0C9-0D14-8BB7-6E50-62785F2CAF55}"/>
          </ac:cxnSpMkLst>
        </pc:cxnChg>
        <pc:cxnChg chg="mod">
          <ac:chgData name="Stuart C Wilde MBE" userId="effe1fc91cccb1d5" providerId="LiveId" clId="{8ABEFA38-92CC-5145-8E42-8A047B7E19B4}" dt="2023-04-26T20:45:58.797" v="1289" actId="20577"/>
          <ac:cxnSpMkLst>
            <pc:docMk/>
            <pc:sldMk cId="3791068597" sldId="375"/>
            <ac:cxnSpMk id="42" creationId="{3E42474D-8060-5A47-55D6-8D735B0FBECD}"/>
          </ac:cxnSpMkLst>
        </pc:cxnChg>
        <pc:cxnChg chg="mod">
          <ac:chgData name="Stuart C Wilde MBE" userId="effe1fc91cccb1d5" providerId="LiveId" clId="{8ABEFA38-92CC-5145-8E42-8A047B7E19B4}" dt="2023-04-26T20:45:58.797" v="1289" actId="20577"/>
          <ac:cxnSpMkLst>
            <pc:docMk/>
            <pc:sldMk cId="3791068597" sldId="375"/>
            <ac:cxnSpMk id="48" creationId="{9897AFA2-6BBC-7220-F4E2-DEBF91600438}"/>
          </ac:cxnSpMkLst>
        </pc:cxnChg>
      </pc:sldChg>
      <pc:sldChg chg="modSp add mod">
        <pc:chgData name="Stuart C Wilde MBE" userId="effe1fc91cccb1d5" providerId="LiveId" clId="{8ABEFA38-92CC-5145-8E42-8A047B7E19B4}" dt="2023-04-26T20:48:32.268" v="1312" actId="14100"/>
        <pc:sldMkLst>
          <pc:docMk/>
          <pc:sldMk cId="1616356028" sldId="376"/>
        </pc:sldMkLst>
        <pc:spChg chg="mod">
          <ac:chgData name="Stuart C Wilde MBE" userId="effe1fc91cccb1d5" providerId="LiveId" clId="{8ABEFA38-92CC-5145-8E42-8A047B7E19B4}" dt="2023-04-26T20:46:41.094" v="1290" actId="947"/>
          <ac:spMkLst>
            <pc:docMk/>
            <pc:sldMk cId="1616356028" sldId="376"/>
            <ac:spMk id="21" creationId="{E2440B21-776F-4403-7783-2D6FC5529CB8}"/>
          </ac:spMkLst>
        </pc:spChg>
        <pc:spChg chg="mod">
          <ac:chgData name="Stuart C Wilde MBE" userId="effe1fc91cccb1d5" providerId="LiveId" clId="{8ABEFA38-92CC-5145-8E42-8A047B7E19B4}" dt="2023-04-26T20:48:32.268" v="1312" actId="14100"/>
          <ac:spMkLst>
            <pc:docMk/>
            <pc:sldMk cId="1616356028" sldId="376"/>
            <ac:spMk id="77" creationId="{90A80714-BB48-F1F5-D722-7EE8E86E59A3}"/>
          </ac:spMkLst>
        </pc:spChg>
      </pc:sldChg>
      <pc:sldChg chg="add">
        <pc:chgData name="Stuart C Wilde MBE" userId="effe1fc91cccb1d5" providerId="LiveId" clId="{8ABEFA38-92CC-5145-8E42-8A047B7E19B4}" dt="2023-04-12T16:33:14.061" v="7"/>
        <pc:sldMkLst>
          <pc:docMk/>
          <pc:sldMk cId="1120530520" sldId="377"/>
        </pc:sldMkLst>
      </pc:sldChg>
      <pc:sldChg chg="add">
        <pc:chgData name="Stuart C Wilde MBE" userId="effe1fc91cccb1d5" providerId="LiveId" clId="{8ABEFA38-92CC-5145-8E42-8A047B7E19B4}" dt="2023-04-12T16:33:14.061" v="7"/>
        <pc:sldMkLst>
          <pc:docMk/>
          <pc:sldMk cId="947407128" sldId="378"/>
        </pc:sldMkLst>
      </pc:sldChg>
      <pc:sldChg chg="modSp add mod">
        <pc:chgData name="Stuart C Wilde MBE" userId="effe1fc91cccb1d5" providerId="LiveId" clId="{8ABEFA38-92CC-5145-8E42-8A047B7E19B4}" dt="2023-04-27T13:04:41.827" v="1498" actId="20577"/>
        <pc:sldMkLst>
          <pc:docMk/>
          <pc:sldMk cId="3649043335" sldId="379"/>
        </pc:sldMkLst>
        <pc:spChg chg="mod">
          <ac:chgData name="Stuart C Wilde MBE" userId="effe1fc91cccb1d5" providerId="LiveId" clId="{8ABEFA38-92CC-5145-8E42-8A047B7E19B4}" dt="2023-04-27T13:04:41.827" v="1498" actId="20577"/>
          <ac:spMkLst>
            <pc:docMk/>
            <pc:sldMk cId="3649043335" sldId="379"/>
            <ac:spMk id="7" creationId="{861283C2-4894-457F-7FF6-47EA5DA6A114}"/>
          </ac:spMkLst>
        </pc:spChg>
      </pc:sldChg>
      <pc:sldChg chg="modSp add mod">
        <pc:chgData name="Stuart C Wilde MBE" userId="effe1fc91cccb1d5" providerId="LiveId" clId="{8ABEFA38-92CC-5145-8E42-8A047B7E19B4}" dt="2023-04-26T20:51:08.026" v="1315" actId="313"/>
        <pc:sldMkLst>
          <pc:docMk/>
          <pc:sldMk cId="513143195" sldId="380"/>
        </pc:sldMkLst>
        <pc:spChg chg="mod">
          <ac:chgData name="Stuart C Wilde MBE" userId="effe1fc91cccb1d5" providerId="LiveId" clId="{8ABEFA38-92CC-5145-8E42-8A047B7E19B4}" dt="2023-04-26T20:51:08.026" v="1315" actId="313"/>
          <ac:spMkLst>
            <pc:docMk/>
            <pc:sldMk cId="513143195" sldId="380"/>
            <ac:spMk id="3" creationId="{DB760C80-3D7C-0598-FA33-FF59A5F8591C}"/>
          </ac:spMkLst>
        </pc:spChg>
      </pc:sldChg>
      <pc:sldChg chg="add">
        <pc:chgData name="Stuart C Wilde MBE" userId="effe1fc91cccb1d5" providerId="LiveId" clId="{8ABEFA38-92CC-5145-8E42-8A047B7E19B4}" dt="2023-04-12T16:33:37.932" v="8"/>
        <pc:sldMkLst>
          <pc:docMk/>
          <pc:sldMk cId="120992318" sldId="381"/>
        </pc:sldMkLst>
      </pc:sldChg>
      <pc:sldChg chg="modSp add mod">
        <pc:chgData name="Stuart C Wilde MBE" userId="effe1fc91cccb1d5" providerId="LiveId" clId="{8ABEFA38-92CC-5145-8E42-8A047B7E19B4}" dt="2023-04-26T20:58:51.098" v="1345" actId="20577"/>
        <pc:sldMkLst>
          <pc:docMk/>
          <pc:sldMk cId="2585281830" sldId="382"/>
        </pc:sldMkLst>
        <pc:spChg chg="mod">
          <ac:chgData name="Stuart C Wilde MBE" userId="effe1fc91cccb1d5" providerId="LiveId" clId="{8ABEFA38-92CC-5145-8E42-8A047B7E19B4}" dt="2023-04-26T20:58:51.098" v="1345" actId="20577"/>
          <ac:spMkLst>
            <pc:docMk/>
            <pc:sldMk cId="2585281830" sldId="382"/>
            <ac:spMk id="26" creationId="{92CDCC6A-AFB8-0A7F-B668-E6585BAC4EB5}"/>
          </ac:spMkLst>
        </pc:spChg>
      </pc:sldChg>
      <pc:sldChg chg="modSp add mod">
        <pc:chgData name="Stuart C Wilde MBE" userId="effe1fc91cccb1d5" providerId="LiveId" clId="{8ABEFA38-92CC-5145-8E42-8A047B7E19B4}" dt="2023-04-26T20:59:25.228" v="1351" actId="20577"/>
        <pc:sldMkLst>
          <pc:docMk/>
          <pc:sldMk cId="1794018066" sldId="383"/>
        </pc:sldMkLst>
        <pc:spChg chg="mod">
          <ac:chgData name="Stuart C Wilde MBE" userId="effe1fc91cccb1d5" providerId="LiveId" clId="{8ABEFA38-92CC-5145-8E42-8A047B7E19B4}" dt="2023-04-26T20:57:11.040" v="1329" actId="20577"/>
          <ac:spMkLst>
            <pc:docMk/>
            <pc:sldMk cId="1794018066" sldId="383"/>
            <ac:spMk id="13" creationId="{B773A3A9-133B-B7E4-912A-002CFD960D3A}"/>
          </ac:spMkLst>
        </pc:spChg>
        <pc:spChg chg="mod">
          <ac:chgData name="Stuart C Wilde MBE" userId="effe1fc91cccb1d5" providerId="LiveId" clId="{8ABEFA38-92CC-5145-8E42-8A047B7E19B4}" dt="2023-04-26T20:59:25.228" v="1351" actId="20577"/>
          <ac:spMkLst>
            <pc:docMk/>
            <pc:sldMk cId="1794018066" sldId="383"/>
            <ac:spMk id="38" creationId="{87719B2B-1730-6521-58EA-D56985DF2043}"/>
          </ac:spMkLst>
        </pc:spChg>
        <pc:cxnChg chg="mod">
          <ac:chgData name="Stuart C Wilde MBE" userId="effe1fc91cccb1d5" providerId="LiveId" clId="{8ABEFA38-92CC-5145-8E42-8A047B7E19B4}" dt="2023-04-26T20:57:11.040" v="1329" actId="20577"/>
          <ac:cxnSpMkLst>
            <pc:docMk/>
            <pc:sldMk cId="1794018066" sldId="383"/>
            <ac:cxnSpMk id="2" creationId="{30259250-AEEC-653B-FE9D-C39DA5B012AE}"/>
          </ac:cxnSpMkLst>
        </pc:cxnChg>
        <pc:cxnChg chg="mod">
          <ac:chgData name="Stuart C Wilde MBE" userId="effe1fc91cccb1d5" providerId="LiveId" clId="{8ABEFA38-92CC-5145-8E42-8A047B7E19B4}" dt="2023-04-26T20:57:11.040" v="1329" actId="20577"/>
          <ac:cxnSpMkLst>
            <pc:docMk/>
            <pc:sldMk cId="1794018066" sldId="383"/>
            <ac:cxnSpMk id="6" creationId="{638E85BB-5130-5CB9-4A77-B55F38B6FAF6}"/>
          </ac:cxnSpMkLst>
        </pc:cxnChg>
        <pc:cxnChg chg="mod">
          <ac:chgData name="Stuart C Wilde MBE" userId="effe1fc91cccb1d5" providerId="LiveId" clId="{8ABEFA38-92CC-5145-8E42-8A047B7E19B4}" dt="2023-04-26T20:57:11.040" v="1329" actId="20577"/>
          <ac:cxnSpMkLst>
            <pc:docMk/>
            <pc:sldMk cId="1794018066" sldId="383"/>
            <ac:cxnSpMk id="12" creationId="{56B3ABD5-1399-28A4-F629-C5D31CDD3EF9}"/>
          </ac:cxnSpMkLst>
        </pc:cxnChg>
        <pc:cxnChg chg="mod">
          <ac:chgData name="Stuart C Wilde MBE" userId="effe1fc91cccb1d5" providerId="LiveId" clId="{8ABEFA38-92CC-5145-8E42-8A047B7E19B4}" dt="2023-04-26T20:57:11.040" v="1329" actId="20577"/>
          <ac:cxnSpMkLst>
            <pc:docMk/>
            <pc:sldMk cId="1794018066" sldId="383"/>
            <ac:cxnSpMk id="21" creationId="{E32A380C-0411-7473-3033-87D1ED95CDF2}"/>
          </ac:cxnSpMkLst>
        </pc:cxnChg>
      </pc:sldChg>
      <pc:sldChg chg="add">
        <pc:chgData name="Stuart C Wilde MBE" userId="effe1fc91cccb1d5" providerId="LiveId" clId="{8ABEFA38-92CC-5145-8E42-8A047B7E19B4}" dt="2023-04-12T16:33:37.932" v="8"/>
        <pc:sldMkLst>
          <pc:docMk/>
          <pc:sldMk cId="3604343314" sldId="384"/>
        </pc:sldMkLst>
      </pc:sldChg>
      <pc:sldChg chg="add">
        <pc:chgData name="Stuart C Wilde MBE" userId="effe1fc91cccb1d5" providerId="LiveId" clId="{8ABEFA38-92CC-5145-8E42-8A047B7E19B4}" dt="2023-04-12T16:33:37.932" v="8"/>
        <pc:sldMkLst>
          <pc:docMk/>
          <pc:sldMk cId="1650756802" sldId="385"/>
        </pc:sldMkLst>
      </pc:sldChg>
      <pc:sldChg chg="add">
        <pc:chgData name="Stuart C Wilde MBE" userId="effe1fc91cccb1d5" providerId="LiveId" clId="{8ABEFA38-92CC-5145-8E42-8A047B7E19B4}" dt="2023-04-12T16:33:37.932" v="8"/>
        <pc:sldMkLst>
          <pc:docMk/>
          <pc:sldMk cId="2228229035" sldId="386"/>
        </pc:sldMkLst>
      </pc:sldChg>
      <pc:sldChg chg="modSp add mod">
        <pc:chgData name="Stuart C Wilde MBE" userId="effe1fc91cccb1d5" providerId="LiveId" clId="{8ABEFA38-92CC-5145-8E42-8A047B7E19B4}" dt="2023-04-26T21:01:35.517" v="1353" actId="313"/>
        <pc:sldMkLst>
          <pc:docMk/>
          <pc:sldMk cId="907565346" sldId="387"/>
        </pc:sldMkLst>
        <pc:spChg chg="mod">
          <ac:chgData name="Stuart C Wilde MBE" userId="effe1fc91cccb1d5" providerId="LiveId" clId="{8ABEFA38-92CC-5145-8E42-8A047B7E19B4}" dt="2023-04-26T21:01:35.517" v="1353" actId="313"/>
          <ac:spMkLst>
            <pc:docMk/>
            <pc:sldMk cId="907565346" sldId="387"/>
            <ac:spMk id="52" creationId="{E8ADFE03-EBE8-FAA2-0C46-AEBF6F06150F}"/>
          </ac:spMkLst>
        </pc:spChg>
      </pc:sldChg>
      <pc:sldChg chg="modSp add mod">
        <pc:chgData name="Stuart C Wilde MBE" userId="effe1fc91cccb1d5" providerId="LiveId" clId="{8ABEFA38-92CC-5145-8E42-8A047B7E19B4}" dt="2023-04-26T21:04:02.720" v="1367" actId="20577"/>
        <pc:sldMkLst>
          <pc:docMk/>
          <pc:sldMk cId="3424524000" sldId="388"/>
        </pc:sldMkLst>
        <pc:spChg chg="mod">
          <ac:chgData name="Stuart C Wilde MBE" userId="effe1fc91cccb1d5" providerId="LiveId" clId="{8ABEFA38-92CC-5145-8E42-8A047B7E19B4}" dt="2023-04-26T21:03:17.493" v="1366" actId="313"/>
          <ac:spMkLst>
            <pc:docMk/>
            <pc:sldMk cId="3424524000" sldId="388"/>
            <ac:spMk id="23" creationId="{69E14D99-A306-B43E-6C4C-0C71B75C9AB6}"/>
          </ac:spMkLst>
        </pc:spChg>
        <pc:spChg chg="mod">
          <ac:chgData name="Stuart C Wilde MBE" userId="effe1fc91cccb1d5" providerId="LiveId" clId="{8ABEFA38-92CC-5145-8E42-8A047B7E19B4}" dt="2023-04-26T21:04:02.720" v="1367" actId="20577"/>
          <ac:spMkLst>
            <pc:docMk/>
            <pc:sldMk cId="3424524000" sldId="388"/>
            <ac:spMk id="24" creationId="{D906E27B-F783-1929-FA8A-3511A629A8D3}"/>
          </ac:spMkLst>
        </pc:spChg>
      </pc:sldChg>
      <pc:sldChg chg="add">
        <pc:chgData name="Stuart C Wilde MBE" userId="effe1fc91cccb1d5" providerId="LiveId" clId="{8ABEFA38-92CC-5145-8E42-8A047B7E19B4}" dt="2023-04-12T16:34:00.712" v="9"/>
        <pc:sldMkLst>
          <pc:docMk/>
          <pc:sldMk cId="1670981793" sldId="389"/>
        </pc:sldMkLst>
      </pc:sldChg>
      <pc:sldChg chg="add">
        <pc:chgData name="Stuart C Wilde MBE" userId="effe1fc91cccb1d5" providerId="LiveId" clId="{8ABEFA38-92CC-5145-8E42-8A047B7E19B4}" dt="2023-04-12T16:34:00.712" v="9"/>
        <pc:sldMkLst>
          <pc:docMk/>
          <pc:sldMk cId="997945314" sldId="390"/>
        </pc:sldMkLst>
      </pc:sldChg>
      <pc:sldChg chg="add">
        <pc:chgData name="Stuart C Wilde MBE" userId="effe1fc91cccb1d5" providerId="LiveId" clId="{8ABEFA38-92CC-5145-8E42-8A047B7E19B4}" dt="2023-04-12T16:34:00.712" v="9"/>
        <pc:sldMkLst>
          <pc:docMk/>
          <pc:sldMk cId="1305525641" sldId="391"/>
        </pc:sldMkLst>
      </pc:sldChg>
      <pc:sldChg chg="modSp add mod">
        <pc:chgData name="Stuart C Wilde MBE" userId="effe1fc91cccb1d5" providerId="LiveId" clId="{8ABEFA38-92CC-5145-8E42-8A047B7E19B4}" dt="2023-04-26T21:11:30.438" v="1380" actId="20577"/>
        <pc:sldMkLst>
          <pc:docMk/>
          <pc:sldMk cId="3298533295" sldId="392"/>
        </pc:sldMkLst>
        <pc:spChg chg="mod">
          <ac:chgData name="Stuart C Wilde MBE" userId="effe1fc91cccb1d5" providerId="LiveId" clId="{8ABEFA38-92CC-5145-8E42-8A047B7E19B4}" dt="2023-04-26T21:11:30.438" v="1380" actId="20577"/>
          <ac:spMkLst>
            <pc:docMk/>
            <pc:sldMk cId="3298533295" sldId="392"/>
            <ac:spMk id="26" creationId="{92CDCC6A-AFB8-0A7F-B668-E6585BAC4EB5}"/>
          </ac:spMkLst>
        </pc:spChg>
      </pc:sldChg>
      <pc:sldChg chg="modSp add mod">
        <pc:chgData name="Stuart C Wilde MBE" userId="effe1fc91cccb1d5" providerId="LiveId" clId="{8ABEFA38-92CC-5145-8E42-8A047B7E19B4}" dt="2023-04-26T21:12:13.507" v="1383" actId="20577"/>
        <pc:sldMkLst>
          <pc:docMk/>
          <pc:sldMk cId="3632034598" sldId="393"/>
        </pc:sldMkLst>
        <pc:spChg chg="mod">
          <ac:chgData name="Stuart C Wilde MBE" userId="effe1fc91cccb1d5" providerId="LiveId" clId="{8ABEFA38-92CC-5145-8E42-8A047B7E19B4}" dt="2023-04-26T21:12:13.507" v="1383" actId="20577"/>
          <ac:spMkLst>
            <pc:docMk/>
            <pc:sldMk cId="3632034598" sldId="393"/>
            <ac:spMk id="13" creationId="{B773A3A9-133B-B7E4-912A-002CFD960D3A}"/>
          </ac:spMkLst>
        </pc:spChg>
      </pc:sldChg>
      <pc:sldChg chg="add">
        <pc:chgData name="Stuart C Wilde MBE" userId="effe1fc91cccb1d5" providerId="LiveId" clId="{8ABEFA38-92CC-5145-8E42-8A047B7E19B4}" dt="2023-04-12T16:34:00.712" v="9"/>
        <pc:sldMkLst>
          <pc:docMk/>
          <pc:sldMk cId="3486815691" sldId="394"/>
        </pc:sldMkLst>
      </pc:sldChg>
      <pc:sldChg chg="modSp add mod">
        <pc:chgData name="Stuart C Wilde MBE" userId="effe1fc91cccb1d5" providerId="LiveId" clId="{8ABEFA38-92CC-5145-8E42-8A047B7E19B4}" dt="2023-04-26T21:13:39.942" v="1405" actId="14100"/>
        <pc:sldMkLst>
          <pc:docMk/>
          <pc:sldMk cId="1116673399" sldId="395"/>
        </pc:sldMkLst>
        <pc:spChg chg="mod">
          <ac:chgData name="Stuart C Wilde MBE" userId="effe1fc91cccb1d5" providerId="LiveId" clId="{8ABEFA38-92CC-5145-8E42-8A047B7E19B4}" dt="2023-04-26T21:13:39.942" v="1405" actId="14100"/>
          <ac:spMkLst>
            <pc:docMk/>
            <pc:sldMk cId="1116673399" sldId="395"/>
            <ac:spMk id="23" creationId="{9899B22A-0847-3B21-BC73-BCC3F5FC9C64}"/>
          </ac:spMkLst>
        </pc:spChg>
      </pc:sldChg>
      <pc:sldChg chg="add">
        <pc:chgData name="Stuart C Wilde MBE" userId="effe1fc91cccb1d5" providerId="LiveId" clId="{8ABEFA38-92CC-5145-8E42-8A047B7E19B4}" dt="2023-04-12T16:34:00.712" v="9"/>
        <pc:sldMkLst>
          <pc:docMk/>
          <pc:sldMk cId="2203953103" sldId="396"/>
        </pc:sldMkLst>
      </pc:sldChg>
      <pc:sldChg chg="add">
        <pc:chgData name="Stuart C Wilde MBE" userId="effe1fc91cccb1d5" providerId="LiveId" clId="{8ABEFA38-92CC-5145-8E42-8A047B7E19B4}" dt="2023-04-12T16:34:00.712" v="9"/>
        <pc:sldMkLst>
          <pc:docMk/>
          <pc:sldMk cId="3919662093" sldId="397"/>
        </pc:sldMkLst>
      </pc:sldChg>
      <pc:sldChg chg="modSp add mod">
        <pc:chgData name="Stuart C Wilde MBE" userId="effe1fc91cccb1d5" providerId="LiveId" clId="{8ABEFA38-92CC-5145-8E42-8A047B7E19B4}" dt="2023-05-16T15:06:08.173" v="3109" actId="14100"/>
        <pc:sldMkLst>
          <pc:docMk/>
          <pc:sldMk cId="3993583602" sldId="398"/>
        </pc:sldMkLst>
        <pc:spChg chg="mod">
          <ac:chgData name="Stuart C Wilde MBE" userId="effe1fc91cccb1d5" providerId="LiveId" clId="{8ABEFA38-92CC-5145-8E42-8A047B7E19B4}" dt="2023-05-16T15:06:00.549" v="3108" actId="1035"/>
          <ac:spMkLst>
            <pc:docMk/>
            <pc:sldMk cId="3993583602" sldId="398"/>
            <ac:spMk id="44" creationId="{4D78967D-8D21-48F2-FB69-8E364F1BF138}"/>
          </ac:spMkLst>
        </pc:spChg>
        <pc:spChg chg="mod">
          <ac:chgData name="Stuart C Wilde MBE" userId="effe1fc91cccb1d5" providerId="LiveId" clId="{8ABEFA38-92CC-5145-8E42-8A047B7E19B4}" dt="2023-05-16T15:06:00.549" v="3108" actId="1035"/>
          <ac:spMkLst>
            <pc:docMk/>
            <pc:sldMk cId="3993583602" sldId="398"/>
            <ac:spMk id="46" creationId="{0E7004AA-0FD1-0D12-EF67-09C583766902}"/>
          </ac:spMkLst>
        </pc:spChg>
        <pc:cxnChg chg="mod">
          <ac:chgData name="Stuart C Wilde MBE" userId="effe1fc91cccb1d5" providerId="LiveId" clId="{8ABEFA38-92CC-5145-8E42-8A047B7E19B4}" dt="2023-05-16T15:06:08.173" v="3109" actId="14100"/>
          <ac:cxnSpMkLst>
            <pc:docMk/>
            <pc:sldMk cId="3993583602" sldId="398"/>
            <ac:cxnSpMk id="45" creationId="{E013052B-224B-E628-99C1-7C1EE84D7D6E}"/>
          </ac:cxnSpMkLst>
        </pc:cxnChg>
      </pc:sldChg>
      <pc:sldChg chg="add">
        <pc:chgData name="Stuart C Wilde MBE" userId="effe1fc91cccb1d5" providerId="LiveId" clId="{8ABEFA38-92CC-5145-8E42-8A047B7E19B4}" dt="2023-04-12T16:34:21.835" v="10"/>
        <pc:sldMkLst>
          <pc:docMk/>
          <pc:sldMk cId="3697075112" sldId="399"/>
        </pc:sldMkLst>
      </pc:sldChg>
    </pc:docChg>
  </pc:docChgLst>
  <pc:docChgLst>
    <pc:chgData name="Stuart C Wilde MBE" userId="effe1fc91cccb1d5" providerId="LiveId" clId="{0B7434C0-F6C9-5341-B016-8AA67EE59543}"/>
    <pc:docChg chg="undo custSel addSld delSld modSld">
      <pc:chgData name="Stuart C Wilde MBE" userId="effe1fc91cccb1d5" providerId="LiveId" clId="{0B7434C0-F6C9-5341-B016-8AA67EE59543}" dt="2023-12-07T16:45:26.622" v="1847" actId="1076"/>
      <pc:docMkLst>
        <pc:docMk/>
      </pc:docMkLst>
      <pc:sldChg chg="del">
        <pc:chgData name="Stuart C Wilde MBE" userId="effe1fc91cccb1d5" providerId="LiveId" clId="{0B7434C0-F6C9-5341-B016-8AA67EE59543}" dt="2023-12-05T19:49:43.754" v="381" actId="2696"/>
        <pc:sldMkLst>
          <pc:docMk/>
          <pc:sldMk cId="3690740411" sldId="256"/>
        </pc:sldMkLst>
      </pc:sldChg>
      <pc:sldChg chg="addSp delSp modSp mod">
        <pc:chgData name="Stuart C Wilde MBE" userId="effe1fc91cccb1d5" providerId="LiveId" clId="{0B7434C0-F6C9-5341-B016-8AA67EE59543}" dt="2023-12-05T20:04:18.315" v="591" actId="20577"/>
        <pc:sldMkLst>
          <pc:docMk/>
          <pc:sldMk cId="832641308" sldId="261"/>
        </pc:sldMkLst>
        <pc:spChg chg="del">
          <ac:chgData name="Stuart C Wilde MBE" userId="effe1fc91cccb1d5" providerId="LiveId" clId="{0B7434C0-F6C9-5341-B016-8AA67EE59543}" dt="2023-12-05T20:04:13.362" v="588" actId="478"/>
          <ac:spMkLst>
            <pc:docMk/>
            <pc:sldMk cId="832641308" sldId="261"/>
            <ac:spMk id="2" creationId="{0F7DA49C-DD10-E0C4-9A03-C3A5B28BA9B0}"/>
          </ac:spMkLst>
        </pc:spChg>
        <pc:spChg chg="del">
          <ac:chgData name="Stuart C Wilde MBE" userId="effe1fc91cccb1d5" providerId="LiveId" clId="{0B7434C0-F6C9-5341-B016-8AA67EE59543}" dt="2023-12-05T19:50:40.641" v="388" actId="478"/>
          <ac:spMkLst>
            <pc:docMk/>
            <pc:sldMk cId="832641308" sldId="261"/>
            <ac:spMk id="4" creationId="{60735DC8-A105-4BD0-A57F-2FFC38AECE84}"/>
          </ac:spMkLst>
        </pc:spChg>
        <pc:spChg chg="mod">
          <ac:chgData name="Stuart C Wilde MBE" userId="effe1fc91cccb1d5" providerId="LiveId" clId="{0B7434C0-F6C9-5341-B016-8AA67EE59543}" dt="2023-11-29T20:54:52.267" v="300" actId="14100"/>
          <ac:spMkLst>
            <pc:docMk/>
            <pc:sldMk cId="832641308" sldId="261"/>
            <ac:spMk id="5" creationId="{4C48B27C-BB60-C069-69E2-D74DA0FCEA05}"/>
          </ac:spMkLst>
        </pc:spChg>
        <pc:spChg chg="mod">
          <ac:chgData name="Stuart C Wilde MBE" userId="effe1fc91cccb1d5" providerId="LiveId" clId="{0B7434C0-F6C9-5341-B016-8AA67EE59543}" dt="2023-11-29T20:55:02.959" v="333" actId="14100"/>
          <ac:spMkLst>
            <pc:docMk/>
            <pc:sldMk cId="832641308" sldId="261"/>
            <ac:spMk id="6" creationId="{F61C0742-9BF7-F384-F861-42A29325F6A7}"/>
          </ac:spMkLst>
        </pc:spChg>
        <pc:spChg chg="mod">
          <ac:chgData name="Stuart C Wilde MBE" userId="effe1fc91cccb1d5" providerId="LiveId" clId="{0B7434C0-F6C9-5341-B016-8AA67EE59543}" dt="2023-11-29T20:55:12.308" v="352" actId="1038"/>
          <ac:spMkLst>
            <pc:docMk/>
            <pc:sldMk cId="832641308" sldId="261"/>
            <ac:spMk id="7" creationId="{19A14D7A-6FD0-C59F-FACC-1E2091E0A981}"/>
          </ac:spMkLst>
        </pc:spChg>
        <pc:spChg chg="add mod">
          <ac:chgData name="Stuart C Wilde MBE" userId="effe1fc91cccb1d5" providerId="LiveId" clId="{0B7434C0-F6C9-5341-B016-8AA67EE59543}" dt="2023-12-05T20:04:18.315" v="591" actId="20577"/>
          <ac:spMkLst>
            <pc:docMk/>
            <pc:sldMk cId="832641308" sldId="261"/>
            <ac:spMk id="12" creationId="{9DE5A2F6-3F8A-BEF0-CA3B-87CC2C093318}"/>
          </ac:spMkLst>
        </pc:spChg>
        <pc:spChg chg="del">
          <ac:chgData name="Stuart C Wilde MBE" userId="effe1fc91cccb1d5" providerId="LiveId" clId="{0B7434C0-F6C9-5341-B016-8AA67EE59543}" dt="2023-12-05T19:50:40.641" v="388" actId="478"/>
          <ac:spMkLst>
            <pc:docMk/>
            <pc:sldMk cId="832641308" sldId="261"/>
            <ac:spMk id="14" creationId="{8F43C2BE-FC11-4556-86F2-8EE2FBBF10D2}"/>
          </ac:spMkLst>
        </pc:spChg>
        <pc:spChg chg="mod">
          <ac:chgData name="Stuart C Wilde MBE" userId="effe1fc91cccb1d5" providerId="LiveId" clId="{0B7434C0-F6C9-5341-B016-8AA67EE59543}" dt="2023-11-29T20:56:27.856" v="377" actId="14100"/>
          <ac:spMkLst>
            <pc:docMk/>
            <pc:sldMk cId="832641308" sldId="261"/>
            <ac:spMk id="19" creationId="{44EEFD8E-3433-84A8-EDD2-9380F38B536F}"/>
          </ac:spMkLst>
        </pc:spChg>
        <pc:spChg chg="mod">
          <ac:chgData name="Stuart C Wilde MBE" userId="effe1fc91cccb1d5" providerId="LiveId" clId="{0B7434C0-F6C9-5341-B016-8AA67EE59543}" dt="2023-11-29T20:56:27.856" v="377" actId="14100"/>
          <ac:spMkLst>
            <pc:docMk/>
            <pc:sldMk cId="832641308" sldId="261"/>
            <ac:spMk id="20" creationId="{523E384D-B60D-642D-466A-F3676C95B071}"/>
          </ac:spMkLst>
        </pc:spChg>
        <pc:spChg chg="mod">
          <ac:chgData name="Stuart C Wilde MBE" userId="effe1fc91cccb1d5" providerId="LiveId" clId="{0B7434C0-F6C9-5341-B016-8AA67EE59543}" dt="2023-11-29T20:56:27.856" v="377" actId="14100"/>
          <ac:spMkLst>
            <pc:docMk/>
            <pc:sldMk cId="832641308" sldId="261"/>
            <ac:spMk id="21" creationId="{F5FED702-6B64-6332-B3CF-6B61F97267E9}"/>
          </ac:spMkLst>
        </pc:spChg>
        <pc:spChg chg="del">
          <ac:chgData name="Stuart C Wilde MBE" userId="effe1fc91cccb1d5" providerId="LiveId" clId="{0B7434C0-F6C9-5341-B016-8AA67EE59543}" dt="2023-12-05T19:50:40.641" v="388" actId="478"/>
          <ac:spMkLst>
            <pc:docMk/>
            <pc:sldMk cId="832641308" sldId="261"/>
            <ac:spMk id="25" creationId="{F54BD576-CC82-43DA-A008-C28EF60A448A}"/>
          </ac:spMkLst>
        </pc:spChg>
        <pc:graphicFrameChg chg="mod modGraphic">
          <ac:chgData name="Stuart C Wilde MBE" userId="effe1fc91cccb1d5" providerId="LiveId" clId="{0B7434C0-F6C9-5341-B016-8AA67EE59543}" dt="2023-11-29T20:57:28.406" v="380" actId="207"/>
          <ac:graphicFrameMkLst>
            <pc:docMk/>
            <pc:sldMk cId="832641308" sldId="261"/>
            <ac:graphicFrameMk id="3" creationId="{FE9A2EF0-09CC-B316-6611-29E3DE04029E}"/>
          </ac:graphicFrameMkLst>
        </pc:graphicFrameChg>
        <pc:cxnChg chg="del">
          <ac:chgData name="Stuart C Wilde MBE" userId="effe1fc91cccb1d5" providerId="LiveId" clId="{0B7434C0-F6C9-5341-B016-8AA67EE59543}" dt="2023-12-05T19:50:40.641" v="388" actId="478"/>
          <ac:cxnSpMkLst>
            <pc:docMk/>
            <pc:sldMk cId="832641308" sldId="261"/>
            <ac:cxnSpMk id="8" creationId="{50060E80-F1C3-4E50-B873-7CFDEEA90049}"/>
          </ac:cxnSpMkLst>
        </pc:cxnChg>
        <pc:cxnChg chg="del">
          <ac:chgData name="Stuart C Wilde MBE" userId="effe1fc91cccb1d5" providerId="LiveId" clId="{0B7434C0-F6C9-5341-B016-8AA67EE59543}" dt="2023-12-05T19:50:40.641" v="388" actId="478"/>
          <ac:cxnSpMkLst>
            <pc:docMk/>
            <pc:sldMk cId="832641308" sldId="261"/>
            <ac:cxnSpMk id="9" creationId="{01C52B09-2839-4160-A3C1-6BB201E5D53A}"/>
          </ac:cxnSpMkLst>
        </pc:cxnChg>
        <pc:cxnChg chg="del">
          <ac:chgData name="Stuart C Wilde MBE" userId="effe1fc91cccb1d5" providerId="LiveId" clId="{0B7434C0-F6C9-5341-B016-8AA67EE59543}" dt="2023-12-05T19:50:40.641" v="388" actId="478"/>
          <ac:cxnSpMkLst>
            <pc:docMk/>
            <pc:sldMk cId="832641308" sldId="261"/>
            <ac:cxnSpMk id="10" creationId="{FC6C2AB6-E695-4520-9F38-6B6A0DE36B04}"/>
          </ac:cxnSpMkLst>
        </pc:cxnChg>
        <pc:cxnChg chg="del">
          <ac:chgData name="Stuart C Wilde MBE" userId="effe1fc91cccb1d5" providerId="LiveId" clId="{0B7434C0-F6C9-5341-B016-8AA67EE59543}" dt="2023-12-05T19:50:40.641" v="388" actId="478"/>
          <ac:cxnSpMkLst>
            <pc:docMk/>
            <pc:sldMk cId="832641308" sldId="261"/>
            <ac:cxnSpMk id="11" creationId="{8F28B946-C7F6-4BF4-9E0C-3FACB97B07C7}"/>
          </ac:cxnSpMkLst>
        </pc:cxnChg>
      </pc:sldChg>
      <pc:sldChg chg="addSp delSp modSp del mod">
        <pc:chgData name="Stuart C Wilde MBE" userId="effe1fc91cccb1d5" providerId="LiveId" clId="{0B7434C0-F6C9-5341-B016-8AA67EE59543}" dt="2023-11-29T14:06:45.047" v="104" actId="2696"/>
        <pc:sldMkLst>
          <pc:docMk/>
          <pc:sldMk cId="2060847742" sldId="271"/>
        </pc:sldMkLst>
        <pc:graphicFrameChg chg="add del mod">
          <ac:chgData name="Stuart C Wilde MBE" userId="effe1fc91cccb1d5" providerId="LiveId" clId="{0B7434C0-F6C9-5341-B016-8AA67EE59543}" dt="2023-11-29T13:58:23.870" v="1"/>
          <ac:graphicFrameMkLst>
            <pc:docMk/>
            <pc:sldMk cId="2060847742" sldId="271"/>
            <ac:graphicFrameMk id="3" creationId="{A993F9DA-06B2-3408-DCD6-309D4737BD8B}"/>
          </ac:graphicFrameMkLst>
        </pc:graphicFrameChg>
        <pc:picChg chg="add del mod">
          <ac:chgData name="Stuart C Wilde MBE" userId="effe1fc91cccb1d5" providerId="LiveId" clId="{0B7434C0-F6C9-5341-B016-8AA67EE59543}" dt="2023-11-29T13:59:06.738" v="6" actId="478"/>
          <ac:picMkLst>
            <pc:docMk/>
            <pc:sldMk cId="2060847742" sldId="271"/>
            <ac:picMk id="6" creationId="{38FD06CB-23E3-5F19-21C5-0C03B20B2F00}"/>
          </ac:picMkLst>
        </pc:picChg>
      </pc:sldChg>
      <pc:sldChg chg="addSp delSp modSp mod">
        <pc:chgData name="Stuart C Wilde MBE" userId="effe1fc91cccb1d5" providerId="LiveId" clId="{0B7434C0-F6C9-5341-B016-8AA67EE59543}" dt="2023-12-07T16:45:26.622" v="1847" actId="1076"/>
        <pc:sldMkLst>
          <pc:docMk/>
          <pc:sldMk cId="1923896702" sldId="275"/>
        </pc:sldMkLst>
        <pc:spChg chg="mod">
          <ac:chgData name="Stuart C Wilde MBE" userId="effe1fc91cccb1d5" providerId="LiveId" clId="{0B7434C0-F6C9-5341-B016-8AA67EE59543}" dt="2023-12-06T20:00:29.450" v="1323" actId="1037"/>
          <ac:spMkLst>
            <pc:docMk/>
            <pc:sldMk cId="1923896702" sldId="275"/>
            <ac:spMk id="2" creationId="{FAB459E6-167B-6B66-071B-9EE69C209B85}"/>
          </ac:spMkLst>
        </pc:spChg>
        <pc:spChg chg="mod">
          <ac:chgData name="Stuart C Wilde MBE" userId="effe1fc91cccb1d5" providerId="LiveId" clId="{0B7434C0-F6C9-5341-B016-8AA67EE59543}" dt="2023-12-06T20:00:29.450" v="1323" actId="1037"/>
          <ac:spMkLst>
            <pc:docMk/>
            <pc:sldMk cId="1923896702" sldId="275"/>
            <ac:spMk id="3" creationId="{4ACF69E4-3422-1B83-8F6E-C97A31C6E981}"/>
          </ac:spMkLst>
        </pc:spChg>
        <pc:spChg chg="del">
          <ac:chgData name="Stuart C Wilde MBE" userId="effe1fc91cccb1d5" providerId="LiveId" clId="{0B7434C0-F6C9-5341-B016-8AA67EE59543}" dt="2023-12-05T19:49:51.171" v="382" actId="478"/>
          <ac:spMkLst>
            <pc:docMk/>
            <pc:sldMk cId="1923896702" sldId="275"/>
            <ac:spMk id="4" creationId="{60735DC8-A105-4BD0-A57F-2FFC38AECE84}"/>
          </ac:spMkLst>
        </pc:spChg>
        <pc:spChg chg="add mod">
          <ac:chgData name="Stuart C Wilde MBE" userId="effe1fc91cccb1d5" providerId="LiveId" clId="{0B7434C0-F6C9-5341-B016-8AA67EE59543}" dt="2023-12-07T16:45:26.622" v="1847" actId="1076"/>
          <ac:spMkLst>
            <pc:docMk/>
            <pc:sldMk cId="1923896702" sldId="275"/>
            <ac:spMk id="4" creationId="{814AE1BF-7DEE-45EF-BD76-F3E745F018AD}"/>
          </ac:spMkLst>
        </pc:spChg>
        <pc:spChg chg="mod">
          <ac:chgData name="Stuart C Wilde MBE" userId="effe1fc91cccb1d5" providerId="LiveId" clId="{0B7434C0-F6C9-5341-B016-8AA67EE59543}" dt="2023-12-06T20:00:29.450" v="1323" actId="1037"/>
          <ac:spMkLst>
            <pc:docMk/>
            <pc:sldMk cId="1923896702" sldId="275"/>
            <ac:spMk id="5" creationId="{32D68624-1E4C-94CE-3B7E-8F59237833EA}"/>
          </ac:spMkLst>
        </pc:spChg>
        <pc:spChg chg="add del mod">
          <ac:chgData name="Stuart C Wilde MBE" userId="effe1fc91cccb1d5" providerId="LiveId" clId="{0B7434C0-F6C9-5341-B016-8AA67EE59543}" dt="2023-12-06T20:11:29.329" v="1686" actId="478"/>
          <ac:spMkLst>
            <pc:docMk/>
            <pc:sldMk cId="1923896702" sldId="275"/>
            <ac:spMk id="6" creationId="{C5288BA9-B39E-DF66-5621-2D8A0AD8FAD5}"/>
          </ac:spMkLst>
        </pc:spChg>
        <pc:spChg chg="mod">
          <ac:chgData name="Stuart C Wilde MBE" userId="effe1fc91cccb1d5" providerId="LiveId" clId="{0B7434C0-F6C9-5341-B016-8AA67EE59543}" dt="2023-12-06T20:00:29.450" v="1323" actId="1037"/>
          <ac:spMkLst>
            <pc:docMk/>
            <pc:sldMk cId="1923896702" sldId="275"/>
            <ac:spMk id="7" creationId="{28C18038-3CE3-D588-CE98-5FA1B79886F1}"/>
          </ac:spMkLst>
        </pc:spChg>
        <pc:spChg chg="mod">
          <ac:chgData name="Stuart C Wilde MBE" userId="effe1fc91cccb1d5" providerId="LiveId" clId="{0B7434C0-F6C9-5341-B016-8AA67EE59543}" dt="2023-12-06T20:00:29.450" v="1323" actId="1037"/>
          <ac:spMkLst>
            <pc:docMk/>
            <pc:sldMk cId="1923896702" sldId="275"/>
            <ac:spMk id="12" creationId="{BF1E6822-CAD9-DE91-083B-A70E3DC462F0}"/>
          </ac:spMkLst>
        </pc:spChg>
        <pc:spChg chg="mod">
          <ac:chgData name="Stuart C Wilde MBE" userId="effe1fc91cccb1d5" providerId="LiveId" clId="{0B7434C0-F6C9-5341-B016-8AA67EE59543}" dt="2023-12-06T20:00:29.450" v="1323" actId="1037"/>
          <ac:spMkLst>
            <pc:docMk/>
            <pc:sldMk cId="1923896702" sldId="275"/>
            <ac:spMk id="13" creationId="{8C3B8241-06C4-9331-41A6-977D1DEAE3EA}"/>
          </ac:spMkLst>
        </pc:spChg>
        <pc:spChg chg="del">
          <ac:chgData name="Stuart C Wilde MBE" userId="effe1fc91cccb1d5" providerId="LiveId" clId="{0B7434C0-F6C9-5341-B016-8AA67EE59543}" dt="2023-12-05T19:49:51.171" v="382" actId="478"/>
          <ac:spMkLst>
            <pc:docMk/>
            <pc:sldMk cId="1923896702" sldId="275"/>
            <ac:spMk id="14" creationId="{8F43C2BE-FC11-4556-86F2-8EE2FBBF10D2}"/>
          </ac:spMkLst>
        </pc:spChg>
        <pc:spChg chg="mod">
          <ac:chgData name="Stuart C Wilde MBE" userId="effe1fc91cccb1d5" providerId="LiveId" clId="{0B7434C0-F6C9-5341-B016-8AA67EE59543}" dt="2023-12-06T20:00:29.450" v="1323" actId="1037"/>
          <ac:spMkLst>
            <pc:docMk/>
            <pc:sldMk cId="1923896702" sldId="275"/>
            <ac:spMk id="15" creationId="{9948A0A7-B670-9888-2DE0-BC464108C505}"/>
          </ac:spMkLst>
        </pc:spChg>
        <pc:spChg chg="mod">
          <ac:chgData name="Stuart C Wilde MBE" userId="effe1fc91cccb1d5" providerId="LiveId" clId="{0B7434C0-F6C9-5341-B016-8AA67EE59543}" dt="2023-12-06T20:00:29.450" v="1323" actId="1037"/>
          <ac:spMkLst>
            <pc:docMk/>
            <pc:sldMk cId="1923896702" sldId="275"/>
            <ac:spMk id="16" creationId="{71E6EA0F-0A9C-7217-ED8F-E92872379633}"/>
          </ac:spMkLst>
        </pc:spChg>
        <pc:spChg chg="mod">
          <ac:chgData name="Stuart C Wilde MBE" userId="effe1fc91cccb1d5" providerId="LiveId" clId="{0B7434C0-F6C9-5341-B016-8AA67EE59543}" dt="2023-12-06T20:00:29.450" v="1323" actId="1037"/>
          <ac:spMkLst>
            <pc:docMk/>
            <pc:sldMk cId="1923896702" sldId="275"/>
            <ac:spMk id="17" creationId="{437E7A14-AD7B-9569-A0DE-B69033BF3EEA}"/>
          </ac:spMkLst>
        </pc:spChg>
        <pc:spChg chg="mod">
          <ac:chgData name="Stuart C Wilde MBE" userId="effe1fc91cccb1d5" providerId="LiveId" clId="{0B7434C0-F6C9-5341-B016-8AA67EE59543}" dt="2023-12-06T20:00:29.450" v="1323" actId="1037"/>
          <ac:spMkLst>
            <pc:docMk/>
            <pc:sldMk cId="1923896702" sldId="275"/>
            <ac:spMk id="18" creationId="{BABBD544-0D48-C29E-BEDA-9C1A74869D46}"/>
          </ac:spMkLst>
        </pc:spChg>
        <pc:spChg chg="mod">
          <ac:chgData name="Stuart C Wilde MBE" userId="effe1fc91cccb1d5" providerId="LiveId" clId="{0B7434C0-F6C9-5341-B016-8AA67EE59543}" dt="2023-12-06T20:00:29.450" v="1323" actId="1037"/>
          <ac:spMkLst>
            <pc:docMk/>
            <pc:sldMk cId="1923896702" sldId="275"/>
            <ac:spMk id="19" creationId="{E6B94A31-5770-FFA6-48C1-D7682FDEA289}"/>
          </ac:spMkLst>
        </pc:spChg>
        <pc:spChg chg="mod">
          <ac:chgData name="Stuart C Wilde MBE" userId="effe1fc91cccb1d5" providerId="LiveId" clId="{0B7434C0-F6C9-5341-B016-8AA67EE59543}" dt="2023-12-06T20:00:29.450" v="1323" actId="1037"/>
          <ac:spMkLst>
            <pc:docMk/>
            <pc:sldMk cId="1923896702" sldId="275"/>
            <ac:spMk id="20" creationId="{7A57EC5B-F41D-838D-8B04-F6266EF0AD92}"/>
          </ac:spMkLst>
        </pc:spChg>
        <pc:spChg chg="mod">
          <ac:chgData name="Stuart C Wilde MBE" userId="effe1fc91cccb1d5" providerId="LiveId" clId="{0B7434C0-F6C9-5341-B016-8AA67EE59543}" dt="2023-12-06T20:00:29.450" v="1323" actId="1037"/>
          <ac:spMkLst>
            <pc:docMk/>
            <pc:sldMk cId="1923896702" sldId="275"/>
            <ac:spMk id="21" creationId="{70387C76-9514-A5B7-FE46-E3AC18DB9123}"/>
          </ac:spMkLst>
        </pc:spChg>
        <pc:spChg chg="mod">
          <ac:chgData name="Stuart C Wilde MBE" userId="effe1fc91cccb1d5" providerId="LiveId" clId="{0B7434C0-F6C9-5341-B016-8AA67EE59543}" dt="2023-12-06T20:00:29.450" v="1323" actId="1037"/>
          <ac:spMkLst>
            <pc:docMk/>
            <pc:sldMk cId="1923896702" sldId="275"/>
            <ac:spMk id="22" creationId="{F700090F-42BB-963E-9648-CCFF9F507F32}"/>
          </ac:spMkLst>
        </pc:spChg>
        <pc:spChg chg="mod">
          <ac:chgData name="Stuart C Wilde MBE" userId="effe1fc91cccb1d5" providerId="LiveId" clId="{0B7434C0-F6C9-5341-B016-8AA67EE59543}" dt="2023-12-06T20:00:29.450" v="1323" actId="1037"/>
          <ac:spMkLst>
            <pc:docMk/>
            <pc:sldMk cId="1923896702" sldId="275"/>
            <ac:spMk id="23" creationId="{E6190436-B6B1-C532-2969-C530A2706A41}"/>
          </ac:spMkLst>
        </pc:spChg>
        <pc:spChg chg="mod">
          <ac:chgData name="Stuart C Wilde MBE" userId="effe1fc91cccb1d5" providerId="LiveId" clId="{0B7434C0-F6C9-5341-B016-8AA67EE59543}" dt="2023-12-06T20:00:29.450" v="1323" actId="1037"/>
          <ac:spMkLst>
            <pc:docMk/>
            <pc:sldMk cId="1923896702" sldId="275"/>
            <ac:spMk id="24" creationId="{BE1918E3-C288-63A5-14E9-9FD5D902F177}"/>
          </ac:spMkLst>
        </pc:spChg>
        <pc:spChg chg="del">
          <ac:chgData name="Stuart C Wilde MBE" userId="effe1fc91cccb1d5" providerId="LiveId" clId="{0B7434C0-F6C9-5341-B016-8AA67EE59543}" dt="2023-12-05T19:49:51.171" v="382" actId="478"/>
          <ac:spMkLst>
            <pc:docMk/>
            <pc:sldMk cId="1923896702" sldId="275"/>
            <ac:spMk id="25" creationId="{F54BD576-CC82-43DA-A008-C28EF60A448A}"/>
          </ac:spMkLst>
        </pc:spChg>
        <pc:spChg chg="mod">
          <ac:chgData name="Stuart C Wilde MBE" userId="effe1fc91cccb1d5" providerId="LiveId" clId="{0B7434C0-F6C9-5341-B016-8AA67EE59543}" dt="2023-12-06T20:00:29.450" v="1323" actId="1037"/>
          <ac:spMkLst>
            <pc:docMk/>
            <pc:sldMk cId="1923896702" sldId="275"/>
            <ac:spMk id="27" creationId="{25DB5E99-4D4C-A860-9D1D-CF7E450F421B}"/>
          </ac:spMkLst>
        </pc:spChg>
        <pc:spChg chg="mod">
          <ac:chgData name="Stuart C Wilde MBE" userId="effe1fc91cccb1d5" providerId="LiveId" clId="{0B7434C0-F6C9-5341-B016-8AA67EE59543}" dt="2023-12-05T20:02:39.939" v="562" actId="1076"/>
          <ac:spMkLst>
            <pc:docMk/>
            <pc:sldMk cId="1923896702" sldId="275"/>
            <ac:spMk id="32" creationId="{EA36E209-7A1D-3B86-10DE-9D5C030D419C}"/>
          </ac:spMkLst>
        </pc:spChg>
        <pc:spChg chg="mod">
          <ac:chgData name="Stuart C Wilde MBE" userId="effe1fc91cccb1d5" providerId="LiveId" clId="{0B7434C0-F6C9-5341-B016-8AA67EE59543}" dt="2023-12-06T20:00:29.450" v="1323" actId="1037"/>
          <ac:spMkLst>
            <pc:docMk/>
            <pc:sldMk cId="1923896702" sldId="275"/>
            <ac:spMk id="34" creationId="{7FAAEC8E-C700-035C-484D-D33B6C105B02}"/>
          </ac:spMkLst>
        </pc:spChg>
        <pc:spChg chg="mod">
          <ac:chgData name="Stuart C Wilde MBE" userId="effe1fc91cccb1d5" providerId="LiveId" clId="{0B7434C0-F6C9-5341-B016-8AA67EE59543}" dt="2023-12-06T20:00:29.450" v="1323" actId="1037"/>
          <ac:spMkLst>
            <pc:docMk/>
            <pc:sldMk cId="1923896702" sldId="275"/>
            <ac:spMk id="47" creationId="{742637C3-2C3A-5584-059F-49150CB7EAFC}"/>
          </ac:spMkLst>
        </pc:spChg>
        <pc:spChg chg="mod">
          <ac:chgData name="Stuart C Wilde MBE" userId="effe1fc91cccb1d5" providerId="LiveId" clId="{0B7434C0-F6C9-5341-B016-8AA67EE59543}" dt="2023-12-06T20:00:29.450" v="1323" actId="1037"/>
          <ac:spMkLst>
            <pc:docMk/>
            <pc:sldMk cId="1923896702" sldId="275"/>
            <ac:spMk id="55" creationId="{B41554F2-AFFC-23A6-D3AF-CF41A5AC15AA}"/>
          </ac:spMkLst>
        </pc:spChg>
        <pc:cxnChg chg="del">
          <ac:chgData name="Stuart C Wilde MBE" userId="effe1fc91cccb1d5" providerId="LiveId" clId="{0B7434C0-F6C9-5341-B016-8AA67EE59543}" dt="2023-12-05T19:49:51.171" v="382" actId="478"/>
          <ac:cxnSpMkLst>
            <pc:docMk/>
            <pc:sldMk cId="1923896702" sldId="275"/>
            <ac:cxnSpMk id="8" creationId="{50060E80-F1C3-4E50-B873-7CFDEEA90049}"/>
          </ac:cxnSpMkLst>
        </pc:cxnChg>
        <pc:cxnChg chg="del">
          <ac:chgData name="Stuart C Wilde MBE" userId="effe1fc91cccb1d5" providerId="LiveId" clId="{0B7434C0-F6C9-5341-B016-8AA67EE59543}" dt="2023-12-05T19:49:51.171" v="382" actId="478"/>
          <ac:cxnSpMkLst>
            <pc:docMk/>
            <pc:sldMk cId="1923896702" sldId="275"/>
            <ac:cxnSpMk id="9" creationId="{01C52B09-2839-4160-A3C1-6BB201E5D53A}"/>
          </ac:cxnSpMkLst>
        </pc:cxnChg>
        <pc:cxnChg chg="del">
          <ac:chgData name="Stuart C Wilde MBE" userId="effe1fc91cccb1d5" providerId="LiveId" clId="{0B7434C0-F6C9-5341-B016-8AA67EE59543}" dt="2023-12-05T19:49:51.171" v="382" actId="478"/>
          <ac:cxnSpMkLst>
            <pc:docMk/>
            <pc:sldMk cId="1923896702" sldId="275"/>
            <ac:cxnSpMk id="11" creationId="{8F28B946-C7F6-4BF4-9E0C-3FACB97B07C7}"/>
          </ac:cxnSpMkLst>
        </pc:cxnChg>
        <pc:cxnChg chg="mod">
          <ac:chgData name="Stuart C Wilde MBE" userId="effe1fc91cccb1d5" providerId="LiveId" clId="{0B7434C0-F6C9-5341-B016-8AA67EE59543}" dt="2023-12-06T20:00:29.450" v="1323" actId="1037"/>
          <ac:cxnSpMkLst>
            <pc:docMk/>
            <pc:sldMk cId="1923896702" sldId="275"/>
            <ac:cxnSpMk id="29" creationId="{0A266774-C373-254E-5A4E-0EB3CDB372AC}"/>
          </ac:cxnSpMkLst>
        </pc:cxnChg>
        <pc:cxnChg chg="mod">
          <ac:chgData name="Stuart C Wilde MBE" userId="effe1fc91cccb1d5" providerId="LiveId" clId="{0B7434C0-F6C9-5341-B016-8AA67EE59543}" dt="2023-12-06T20:00:29.450" v="1323" actId="1037"/>
          <ac:cxnSpMkLst>
            <pc:docMk/>
            <pc:sldMk cId="1923896702" sldId="275"/>
            <ac:cxnSpMk id="30" creationId="{62FB7A41-638B-0E03-19CD-EAE858BD8B6B}"/>
          </ac:cxnSpMkLst>
        </pc:cxnChg>
        <pc:cxnChg chg="mod">
          <ac:chgData name="Stuart C Wilde MBE" userId="effe1fc91cccb1d5" providerId="LiveId" clId="{0B7434C0-F6C9-5341-B016-8AA67EE59543}" dt="2023-12-06T20:00:29.450" v="1323" actId="1037"/>
          <ac:cxnSpMkLst>
            <pc:docMk/>
            <pc:sldMk cId="1923896702" sldId="275"/>
            <ac:cxnSpMk id="31" creationId="{5DE4D13A-3F20-282F-B558-4021668E868E}"/>
          </ac:cxnSpMkLst>
        </pc:cxnChg>
        <pc:cxnChg chg="mod">
          <ac:chgData name="Stuart C Wilde MBE" userId="effe1fc91cccb1d5" providerId="LiveId" clId="{0B7434C0-F6C9-5341-B016-8AA67EE59543}" dt="2023-12-06T20:00:29.450" v="1323" actId="1037"/>
          <ac:cxnSpMkLst>
            <pc:docMk/>
            <pc:sldMk cId="1923896702" sldId="275"/>
            <ac:cxnSpMk id="33" creationId="{ECAD12D4-4E67-8308-9BD5-03B26DEF7D22}"/>
          </ac:cxnSpMkLst>
        </pc:cxnChg>
        <pc:cxnChg chg="del">
          <ac:chgData name="Stuart C Wilde MBE" userId="effe1fc91cccb1d5" providerId="LiveId" clId="{0B7434C0-F6C9-5341-B016-8AA67EE59543}" dt="2023-12-05T19:49:51.171" v="382" actId="478"/>
          <ac:cxnSpMkLst>
            <pc:docMk/>
            <pc:sldMk cId="1923896702" sldId="275"/>
            <ac:cxnSpMk id="35" creationId="{F0B96260-56A7-8940-8234-930A497D9C5D}"/>
          </ac:cxnSpMkLst>
        </pc:cxnChg>
        <pc:cxnChg chg="mod">
          <ac:chgData name="Stuart C Wilde MBE" userId="effe1fc91cccb1d5" providerId="LiveId" clId="{0B7434C0-F6C9-5341-B016-8AA67EE59543}" dt="2023-12-06T20:00:29.450" v="1323" actId="1037"/>
          <ac:cxnSpMkLst>
            <pc:docMk/>
            <pc:sldMk cId="1923896702" sldId="275"/>
            <ac:cxnSpMk id="37" creationId="{367E9F44-DA02-324F-4C2D-6D97B72D916F}"/>
          </ac:cxnSpMkLst>
        </pc:cxnChg>
        <pc:cxnChg chg="mod">
          <ac:chgData name="Stuart C Wilde MBE" userId="effe1fc91cccb1d5" providerId="LiveId" clId="{0B7434C0-F6C9-5341-B016-8AA67EE59543}" dt="2023-12-06T20:00:29.450" v="1323" actId="1037"/>
          <ac:cxnSpMkLst>
            <pc:docMk/>
            <pc:sldMk cId="1923896702" sldId="275"/>
            <ac:cxnSpMk id="39" creationId="{F19C8FA0-6FBA-E59C-72F6-BB007F10FEC8}"/>
          </ac:cxnSpMkLst>
        </pc:cxnChg>
        <pc:cxnChg chg="mod">
          <ac:chgData name="Stuart C Wilde MBE" userId="effe1fc91cccb1d5" providerId="LiveId" clId="{0B7434C0-F6C9-5341-B016-8AA67EE59543}" dt="2023-12-06T20:00:29.450" v="1323" actId="1037"/>
          <ac:cxnSpMkLst>
            <pc:docMk/>
            <pc:sldMk cId="1923896702" sldId="275"/>
            <ac:cxnSpMk id="40" creationId="{577C16CA-9D17-61D3-D457-655412994ABC}"/>
          </ac:cxnSpMkLst>
        </pc:cxnChg>
        <pc:cxnChg chg="mod">
          <ac:chgData name="Stuart C Wilde MBE" userId="effe1fc91cccb1d5" providerId="LiveId" clId="{0B7434C0-F6C9-5341-B016-8AA67EE59543}" dt="2023-12-06T20:00:29.450" v="1323" actId="1037"/>
          <ac:cxnSpMkLst>
            <pc:docMk/>
            <pc:sldMk cId="1923896702" sldId="275"/>
            <ac:cxnSpMk id="43" creationId="{CD580C7F-E321-4572-72B0-1766E1CF8D4B}"/>
          </ac:cxnSpMkLst>
        </pc:cxnChg>
        <pc:cxnChg chg="mod">
          <ac:chgData name="Stuart C Wilde MBE" userId="effe1fc91cccb1d5" providerId="LiveId" clId="{0B7434C0-F6C9-5341-B016-8AA67EE59543}" dt="2023-12-06T20:00:29.450" v="1323" actId="1037"/>
          <ac:cxnSpMkLst>
            <pc:docMk/>
            <pc:sldMk cId="1923896702" sldId="275"/>
            <ac:cxnSpMk id="45" creationId="{E64788FD-8AD8-23B5-E7A9-1C90E6396DA0}"/>
          </ac:cxnSpMkLst>
        </pc:cxnChg>
        <pc:cxnChg chg="mod">
          <ac:chgData name="Stuart C Wilde MBE" userId="effe1fc91cccb1d5" providerId="LiveId" clId="{0B7434C0-F6C9-5341-B016-8AA67EE59543}" dt="2023-12-06T20:00:29.450" v="1323" actId="1037"/>
          <ac:cxnSpMkLst>
            <pc:docMk/>
            <pc:sldMk cId="1923896702" sldId="275"/>
            <ac:cxnSpMk id="46" creationId="{46203256-AA6B-BFB0-5890-0A082B97D019}"/>
          </ac:cxnSpMkLst>
        </pc:cxnChg>
        <pc:cxnChg chg="mod">
          <ac:chgData name="Stuart C Wilde MBE" userId="effe1fc91cccb1d5" providerId="LiveId" clId="{0B7434C0-F6C9-5341-B016-8AA67EE59543}" dt="2023-12-06T20:00:29.450" v="1323" actId="1037"/>
          <ac:cxnSpMkLst>
            <pc:docMk/>
            <pc:sldMk cId="1923896702" sldId="275"/>
            <ac:cxnSpMk id="50" creationId="{25CFA41A-AB52-07EA-AEAC-6FA922E37702}"/>
          </ac:cxnSpMkLst>
        </pc:cxnChg>
        <pc:cxnChg chg="mod">
          <ac:chgData name="Stuart C Wilde MBE" userId="effe1fc91cccb1d5" providerId="LiveId" clId="{0B7434C0-F6C9-5341-B016-8AA67EE59543}" dt="2023-12-06T20:00:29.450" v="1323" actId="1037"/>
          <ac:cxnSpMkLst>
            <pc:docMk/>
            <pc:sldMk cId="1923896702" sldId="275"/>
            <ac:cxnSpMk id="51" creationId="{3EEE57EA-E255-7F04-0BF1-4006EF8DEAAE}"/>
          </ac:cxnSpMkLst>
        </pc:cxnChg>
        <pc:cxnChg chg="mod">
          <ac:chgData name="Stuart C Wilde MBE" userId="effe1fc91cccb1d5" providerId="LiveId" clId="{0B7434C0-F6C9-5341-B016-8AA67EE59543}" dt="2023-12-06T20:00:29.450" v="1323" actId="1037"/>
          <ac:cxnSpMkLst>
            <pc:docMk/>
            <pc:sldMk cId="1923896702" sldId="275"/>
            <ac:cxnSpMk id="52" creationId="{982A869F-8DDF-ED27-C86B-A612D99A8E01}"/>
          </ac:cxnSpMkLst>
        </pc:cxnChg>
      </pc:sldChg>
      <pc:sldChg chg="addSp delSp modSp mod">
        <pc:chgData name="Stuart C Wilde MBE" userId="effe1fc91cccb1d5" providerId="LiveId" clId="{0B7434C0-F6C9-5341-B016-8AA67EE59543}" dt="2023-12-06T20:01:01.285" v="1349" actId="1038"/>
        <pc:sldMkLst>
          <pc:docMk/>
          <pc:sldMk cId="4013975366" sldId="276"/>
        </pc:sldMkLst>
        <pc:spChg chg="add mod">
          <ac:chgData name="Stuart C Wilde MBE" userId="effe1fc91cccb1d5" providerId="LiveId" clId="{0B7434C0-F6C9-5341-B016-8AA67EE59543}" dt="2023-12-05T20:02:56.669" v="565" actId="20577"/>
          <ac:spMkLst>
            <pc:docMk/>
            <pc:sldMk cId="4013975366" sldId="276"/>
            <ac:spMk id="2" creationId="{D2EAFE09-88F5-5004-17C0-9D3A440BD90F}"/>
          </ac:spMkLst>
        </pc:spChg>
        <pc:spChg chg="del">
          <ac:chgData name="Stuart C Wilde MBE" userId="effe1fc91cccb1d5" providerId="LiveId" clId="{0B7434C0-F6C9-5341-B016-8AA67EE59543}" dt="2023-12-05T19:49:58.943" v="383" actId="478"/>
          <ac:spMkLst>
            <pc:docMk/>
            <pc:sldMk cId="4013975366" sldId="276"/>
            <ac:spMk id="4" creationId="{60735DC8-A105-4BD0-A57F-2FFC38AECE84}"/>
          </ac:spMkLst>
        </pc:spChg>
        <pc:spChg chg="del mod">
          <ac:chgData name="Stuart C Wilde MBE" userId="effe1fc91cccb1d5" providerId="LiveId" clId="{0B7434C0-F6C9-5341-B016-8AA67EE59543}" dt="2023-12-05T20:03:00.837" v="567" actId="478"/>
          <ac:spMkLst>
            <pc:docMk/>
            <pc:sldMk cId="4013975366" sldId="276"/>
            <ac:spMk id="6" creationId="{31F2D842-E496-5FAD-AC5A-588503007405}"/>
          </ac:spMkLst>
        </pc:spChg>
        <pc:spChg chg="mod">
          <ac:chgData name="Stuart C Wilde MBE" userId="effe1fc91cccb1d5" providerId="LiveId" clId="{0B7434C0-F6C9-5341-B016-8AA67EE59543}" dt="2023-12-06T20:01:01.285" v="1349" actId="1038"/>
          <ac:spMkLst>
            <pc:docMk/>
            <pc:sldMk cId="4013975366" sldId="276"/>
            <ac:spMk id="7" creationId="{0A757C18-12BE-56A9-FFAA-5AF6C7116DD4}"/>
          </ac:spMkLst>
        </pc:spChg>
        <pc:spChg chg="mod">
          <ac:chgData name="Stuart C Wilde MBE" userId="effe1fc91cccb1d5" providerId="LiveId" clId="{0B7434C0-F6C9-5341-B016-8AA67EE59543}" dt="2023-12-06T20:01:01.285" v="1349" actId="1038"/>
          <ac:spMkLst>
            <pc:docMk/>
            <pc:sldMk cId="4013975366" sldId="276"/>
            <ac:spMk id="12" creationId="{D8B46059-9CAA-4CBB-06D4-67ED037FBDE4}"/>
          </ac:spMkLst>
        </pc:spChg>
        <pc:spChg chg="del">
          <ac:chgData name="Stuart C Wilde MBE" userId="effe1fc91cccb1d5" providerId="LiveId" clId="{0B7434C0-F6C9-5341-B016-8AA67EE59543}" dt="2023-12-05T19:49:58.943" v="383" actId="478"/>
          <ac:spMkLst>
            <pc:docMk/>
            <pc:sldMk cId="4013975366" sldId="276"/>
            <ac:spMk id="14" creationId="{8F43C2BE-FC11-4556-86F2-8EE2FBBF10D2}"/>
          </ac:spMkLst>
        </pc:spChg>
        <pc:spChg chg="mod">
          <ac:chgData name="Stuart C Wilde MBE" userId="effe1fc91cccb1d5" providerId="LiveId" clId="{0B7434C0-F6C9-5341-B016-8AA67EE59543}" dt="2023-12-06T20:01:01.285" v="1349" actId="1038"/>
          <ac:spMkLst>
            <pc:docMk/>
            <pc:sldMk cId="4013975366" sldId="276"/>
            <ac:spMk id="17" creationId="{FE8C24A3-F141-15B9-0BC4-31ED2A903CE8}"/>
          </ac:spMkLst>
        </pc:spChg>
        <pc:spChg chg="mod">
          <ac:chgData name="Stuart C Wilde MBE" userId="effe1fc91cccb1d5" providerId="LiveId" clId="{0B7434C0-F6C9-5341-B016-8AA67EE59543}" dt="2023-12-06T20:01:01.285" v="1349" actId="1038"/>
          <ac:spMkLst>
            <pc:docMk/>
            <pc:sldMk cId="4013975366" sldId="276"/>
            <ac:spMk id="19" creationId="{9241177F-24B1-20FA-077B-26606FBAAB72}"/>
          </ac:spMkLst>
        </pc:spChg>
        <pc:spChg chg="mod">
          <ac:chgData name="Stuart C Wilde MBE" userId="effe1fc91cccb1d5" providerId="LiveId" clId="{0B7434C0-F6C9-5341-B016-8AA67EE59543}" dt="2023-12-06T20:01:01.285" v="1349" actId="1038"/>
          <ac:spMkLst>
            <pc:docMk/>
            <pc:sldMk cId="4013975366" sldId="276"/>
            <ac:spMk id="20" creationId="{D6085842-4267-76EF-660E-1FF2B1F25AAD}"/>
          </ac:spMkLst>
        </pc:spChg>
        <pc:spChg chg="mod">
          <ac:chgData name="Stuart C Wilde MBE" userId="effe1fc91cccb1d5" providerId="LiveId" clId="{0B7434C0-F6C9-5341-B016-8AA67EE59543}" dt="2023-12-06T20:01:01.285" v="1349" actId="1038"/>
          <ac:spMkLst>
            <pc:docMk/>
            <pc:sldMk cId="4013975366" sldId="276"/>
            <ac:spMk id="21" creationId="{ECF05851-2BFB-2F6F-460D-A1BFF054FC13}"/>
          </ac:spMkLst>
        </pc:spChg>
        <pc:spChg chg="mod">
          <ac:chgData name="Stuart C Wilde MBE" userId="effe1fc91cccb1d5" providerId="LiveId" clId="{0B7434C0-F6C9-5341-B016-8AA67EE59543}" dt="2023-12-06T20:01:01.285" v="1349" actId="1038"/>
          <ac:spMkLst>
            <pc:docMk/>
            <pc:sldMk cId="4013975366" sldId="276"/>
            <ac:spMk id="24" creationId="{99FED954-84E8-82B0-DB3E-E685F436C76B}"/>
          </ac:spMkLst>
        </pc:spChg>
        <pc:spChg chg="del">
          <ac:chgData name="Stuart C Wilde MBE" userId="effe1fc91cccb1d5" providerId="LiveId" clId="{0B7434C0-F6C9-5341-B016-8AA67EE59543}" dt="2023-12-05T19:49:58.943" v="383" actId="478"/>
          <ac:spMkLst>
            <pc:docMk/>
            <pc:sldMk cId="4013975366" sldId="276"/>
            <ac:spMk id="25" creationId="{F54BD576-CC82-43DA-A008-C28EF60A448A}"/>
          </ac:spMkLst>
        </pc:spChg>
        <pc:spChg chg="mod">
          <ac:chgData name="Stuart C Wilde MBE" userId="effe1fc91cccb1d5" providerId="LiveId" clId="{0B7434C0-F6C9-5341-B016-8AA67EE59543}" dt="2023-12-06T20:01:01.285" v="1349" actId="1038"/>
          <ac:spMkLst>
            <pc:docMk/>
            <pc:sldMk cId="4013975366" sldId="276"/>
            <ac:spMk id="28" creationId="{C0BDB1FA-9E9C-4439-646B-4E13D9EE523C}"/>
          </ac:spMkLst>
        </pc:spChg>
        <pc:spChg chg="mod">
          <ac:chgData name="Stuart C Wilde MBE" userId="effe1fc91cccb1d5" providerId="LiveId" clId="{0B7434C0-F6C9-5341-B016-8AA67EE59543}" dt="2023-12-06T20:01:01.285" v="1349" actId="1038"/>
          <ac:spMkLst>
            <pc:docMk/>
            <pc:sldMk cId="4013975366" sldId="276"/>
            <ac:spMk id="35" creationId="{9410DC56-ABCF-F1B5-38EF-035BB3D9779E}"/>
          </ac:spMkLst>
        </pc:spChg>
        <pc:cxnChg chg="mod">
          <ac:chgData name="Stuart C Wilde MBE" userId="effe1fc91cccb1d5" providerId="LiveId" clId="{0B7434C0-F6C9-5341-B016-8AA67EE59543}" dt="2023-12-06T20:01:01.285" v="1349" actId="1038"/>
          <ac:cxnSpMkLst>
            <pc:docMk/>
            <pc:sldMk cId="4013975366" sldId="276"/>
            <ac:cxnSpMk id="3" creationId="{DD7B7534-AE57-2FC8-4FFD-2DE33CF2853C}"/>
          </ac:cxnSpMkLst>
        </pc:cxnChg>
        <pc:cxnChg chg="del">
          <ac:chgData name="Stuart C Wilde MBE" userId="effe1fc91cccb1d5" providerId="LiveId" clId="{0B7434C0-F6C9-5341-B016-8AA67EE59543}" dt="2023-12-05T19:49:58.943" v="383" actId="478"/>
          <ac:cxnSpMkLst>
            <pc:docMk/>
            <pc:sldMk cId="4013975366" sldId="276"/>
            <ac:cxnSpMk id="8" creationId="{50060E80-F1C3-4E50-B873-7CFDEEA90049}"/>
          </ac:cxnSpMkLst>
        </pc:cxnChg>
        <pc:cxnChg chg="del">
          <ac:chgData name="Stuart C Wilde MBE" userId="effe1fc91cccb1d5" providerId="LiveId" clId="{0B7434C0-F6C9-5341-B016-8AA67EE59543}" dt="2023-12-05T19:49:58.943" v="383" actId="478"/>
          <ac:cxnSpMkLst>
            <pc:docMk/>
            <pc:sldMk cId="4013975366" sldId="276"/>
            <ac:cxnSpMk id="9" creationId="{01C52B09-2839-4160-A3C1-6BB201E5D53A}"/>
          </ac:cxnSpMkLst>
        </pc:cxnChg>
        <pc:cxnChg chg="del">
          <ac:chgData name="Stuart C Wilde MBE" userId="effe1fc91cccb1d5" providerId="LiveId" clId="{0B7434C0-F6C9-5341-B016-8AA67EE59543}" dt="2023-12-05T19:49:58.943" v="383" actId="478"/>
          <ac:cxnSpMkLst>
            <pc:docMk/>
            <pc:sldMk cId="4013975366" sldId="276"/>
            <ac:cxnSpMk id="10" creationId="{FC6C2AB6-E695-4520-9F38-6B6A0DE36B04}"/>
          </ac:cxnSpMkLst>
        </pc:cxnChg>
        <pc:cxnChg chg="del">
          <ac:chgData name="Stuart C Wilde MBE" userId="effe1fc91cccb1d5" providerId="LiveId" clId="{0B7434C0-F6C9-5341-B016-8AA67EE59543}" dt="2023-12-05T19:49:58.943" v="383" actId="478"/>
          <ac:cxnSpMkLst>
            <pc:docMk/>
            <pc:sldMk cId="4013975366" sldId="276"/>
            <ac:cxnSpMk id="11" creationId="{8F28B946-C7F6-4BF4-9E0C-3FACB97B07C7}"/>
          </ac:cxnSpMkLst>
        </pc:cxnChg>
        <pc:cxnChg chg="mod">
          <ac:chgData name="Stuart C Wilde MBE" userId="effe1fc91cccb1d5" providerId="LiveId" clId="{0B7434C0-F6C9-5341-B016-8AA67EE59543}" dt="2023-12-06T20:01:01.285" v="1349" actId="1038"/>
          <ac:cxnSpMkLst>
            <pc:docMk/>
            <pc:sldMk cId="4013975366" sldId="276"/>
            <ac:cxnSpMk id="16" creationId="{87002D37-BD32-38C0-08FD-781F96C7E2FC}"/>
          </ac:cxnSpMkLst>
        </pc:cxnChg>
        <pc:cxnChg chg="mod">
          <ac:chgData name="Stuart C Wilde MBE" userId="effe1fc91cccb1d5" providerId="LiveId" clId="{0B7434C0-F6C9-5341-B016-8AA67EE59543}" dt="2023-12-06T20:01:01.285" v="1349" actId="1038"/>
          <ac:cxnSpMkLst>
            <pc:docMk/>
            <pc:sldMk cId="4013975366" sldId="276"/>
            <ac:cxnSpMk id="40" creationId="{66492F33-992B-908D-BDF9-A0962EB655ED}"/>
          </ac:cxnSpMkLst>
        </pc:cxnChg>
        <pc:cxnChg chg="mod">
          <ac:chgData name="Stuart C Wilde MBE" userId="effe1fc91cccb1d5" providerId="LiveId" clId="{0B7434C0-F6C9-5341-B016-8AA67EE59543}" dt="2023-12-06T20:01:01.285" v="1349" actId="1038"/>
          <ac:cxnSpMkLst>
            <pc:docMk/>
            <pc:sldMk cId="4013975366" sldId="276"/>
            <ac:cxnSpMk id="41" creationId="{55FBB00E-FACB-4813-DE11-9D1BE13CE352}"/>
          </ac:cxnSpMkLst>
        </pc:cxnChg>
        <pc:cxnChg chg="mod">
          <ac:chgData name="Stuart C Wilde MBE" userId="effe1fc91cccb1d5" providerId="LiveId" clId="{0B7434C0-F6C9-5341-B016-8AA67EE59543}" dt="2023-12-06T20:01:01.285" v="1349" actId="1038"/>
          <ac:cxnSpMkLst>
            <pc:docMk/>
            <pc:sldMk cId="4013975366" sldId="276"/>
            <ac:cxnSpMk id="42" creationId="{DEB12F1C-5AEB-2B5A-1BA4-AF540E3AEAEF}"/>
          </ac:cxnSpMkLst>
        </pc:cxnChg>
        <pc:cxnChg chg="mod">
          <ac:chgData name="Stuart C Wilde MBE" userId="effe1fc91cccb1d5" providerId="LiveId" clId="{0B7434C0-F6C9-5341-B016-8AA67EE59543}" dt="2023-12-06T20:01:01.285" v="1349" actId="1038"/>
          <ac:cxnSpMkLst>
            <pc:docMk/>
            <pc:sldMk cId="4013975366" sldId="276"/>
            <ac:cxnSpMk id="43" creationId="{BFC1BB0B-3037-A0BA-1C64-B1CB38BE52C3}"/>
          </ac:cxnSpMkLst>
        </pc:cxnChg>
        <pc:cxnChg chg="mod">
          <ac:chgData name="Stuart C Wilde MBE" userId="effe1fc91cccb1d5" providerId="LiveId" clId="{0B7434C0-F6C9-5341-B016-8AA67EE59543}" dt="2023-12-06T20:01:01.285" v="1349" actId="1038"/>
          <ac:cxnSpMkLst>
            <pc:docMk/>
            <pc:sldMk cId="4013975366" sldId="276"/>
            <ac:cxnSpMk id="51" creationId="{5DBE4984-B6C4-672A-09DF-039292016E1D}"/>
          </ac:cxnSpMkLst>
        </pc:cxnChg>
        <pc:cxnChg chg="mod">
          <ac:chgData name="Stuart C Wilde MBE" userId="effe1fc91cccb1d5" providerId="LiveId" clId="{0B7434C0-F6C9-5341-B016-8AA67EE59543}" dt="2023-12-06T20:01:01.285" v="1349" actId="1038"/>
          <ac:cxnSpMkLst>
            <pc:docMk/>
            <pc:sldMk cId="4013975366" sldId="276"/>
            <ac:cxnSpMk id="52" creationId="{6C7D4489-1292-F7BC-7A5B-00A70E663124}"/>
          </ac:cxnSpMkLst>
        </pc:cxnChg>
      </pc:sldChg>
      <pc:sldChg chg="addSp delSp modSp mod">
        <pc:chgData name="Stuart C Wilde MBE" userId="effe1fc91cccb1d5" providerId="LiveId" clId="{0B7434C0-F6C9-5341-B016-8AA67EE59543}" dt="2023-12-06T20:01:19.475" v="1371" actId="1038"/>
        <pc:sldMkLst>
          <pc:docMk/>
          <pc:sldMk cId="2850092434" sldId="281"/>
        </pc:sldMkLst>
        <pc:spChg chg="mod">
          <ac:chgData name="Stuart C Wilde MBE" userId="effe1fc91cccb1d5" providerId="LiveId" clId="{0B7434C0-F6C9-5341-B016-8AA67EE59543}" dt="2023-12-06T20:01:19.475" v="1371" actId="1038"/>
          <ac:spMkLst>
            <pc:docMk/>
            <pc:sldMk cId="2850092434" sldId="281"/>
            <ac:spMk id="2" creationId="{6AC1B4ED-9645-AC5C-9E8B-38DCACD8C592}"/>
          </ac:spMkLst>
        </pc:spChg>
        <pc:spChg chg="mod">
          <ac:chgData name="Stuart C Wilde MBE" userId="effe1fc91cccb1d5" providerId="LiveId" clId="{0B7434C0-F6C9-5341-B016-8AA67EE59543}" dt="2023-12-06T20:01:19.475" v="1371" actId="1038"/>
          <ac:spMkLst>
            <pc:docMk/>
            <pc:sldMk cId="2850092434" sldId="281"/>
            <ac:spMk id="3" creationId="{9DDC82B4-F344-5810-FD44-176D0746E3DC}"/>
          </ac:spMkLst>
        </pc:spChg>
        <pc:spChg chg="del">
          <ac:chgData name="Stuart C Wilde MBE" userId="effe1fc91cccb1d5" providerId="LiveId" clId="{0B7434C0-F6C9-5341-B016-8AA67EE59543}" dt="2023-12-05T19:50:06.808" v="384" actId="478"/>
          <ac:spMkLst>
            <pc:docMk/>
            <pc:sldMk cId="2850092434" sldId="281"/>
            <ac:spMk id="4" creationId="{60735DC8-A105-4BD0-A57F-2FFC38AECE84}"/>
          </ac:spMkLst>
        </pc:spChg>
        <pc:spChg chg="mod">
          <ac:chgData name="Stuart C Wilde MBE" userId="effe1fc91cccb1d5" providerId="LiveId" clId="{0B7434C0-F6C9-5341-B016-8AA67EE59543}" dt="2023-12-06T20:01:19.475" v="1371" actId="1038"/>
          <ac:spMkLst>
            <pc:docMk/>
            <pc:sldMk cId="2850092434" sldId="281"/>
            <ac:spMk id="5" creationId="{E38EAF41-21AA-EB86-B3D4-C04D597AA335}"/>
          </ac:spMkLst>
        </pc:spChg>
        <pc:spChg chg="del">
          <ac:chgData name="Stuart C Wilde MBE" userId="effe1fc91cccb1d5" providerId="LiveId" clId="{0B7434C0-F6C9-5341-B016-8AA67EE59543}" dt="2023-12-05T20:03:05.472" v="568" actId="478"/>
          <ac:spMkLst>
            <pc:docMk/>
            <pc:sldMk cId="2850092434" sldId="281"/>
            <ac:spMk id="6" creationId="{31F2D842-E496-5FAD-AC5A-588503007405}"/>
          </ac:spMkLst>
        </pc:spChg>
        <pc:spChg chg="mod">
          <ac:chgData name="Stuart C Wilde MBE" userId="effe1fc91cccb1d5" providerId="LiveId" clId="{0B7434C0-F6C9-5341-B016-8AA67EE59543}" dt="2023-12-06T20:01:19.475" v="1371" actId="1038"/>
          <ac:spMkLst>
            <pc:docMk/>
            <pc:sldMk cId="2850092434" sldId="281"/>
            <ac:spMk id="7" creationId="{E6E7F2B1-1892-111D-3FCC-802B7311876E}"/>
          </ac:spMkLst>
        </pc:spChg>
        <pc:spChg chg="mod">
          <ac:chgData name="Stuart C Wilde MBE" userId="effe1fc91cccb1d5" providerId="LiveId" clId="{0B7434C0-F6C9-5341-B016-8AA67EE59543}" dt="2023-12-06T20:01:19.475" v="1371" actId="1038"/>
          <ac:spMkLst>
            <pc:docMk/>
            <pc:sldMk cId="2850092434" sldId="281"/>
            <ac:spMk id="12" creationId="{7493564E-B55B-0E4B-57FF-96CED16851C5}"/>
          </ac:spMkLst>
        </pc:spChg>
        <pc:spChg chg="mod">
          <ac:chgData name="Stuart C Wilde MBE" userId="effe1fc91cccb1d5" providerId="LiveId" clId="{0B7434C0-F6C9-5341-B016-8AA67EE59543}" dt="2023-12-06T20:01:19.475" v="1371" actId="1038"/>
          <ac:spMkLst>
            <pc:docMk/>
            <pc:sldMk cId="2850092434" sldId="281"/>
            <ac:spMk id="13" creationId="{AB94B39E-9F64-6619-8EB4-293097B03AFB}"/>
          </ac:spMkLst>
        </pc:spChg>
        <pc:spChg chg="del">
          <ac:chgData name="Stuart C Wilde MBE" userId="effe1fc91cccb1d5" providerId="LiveId" clId="{0B7434C0-F6C9-5341-B016-8AA67EE59543}" dt="2023-12-05T19:50:06.808" v="384" actId="478"/>
          <ac:spMkLst>
            <pc:docMk/>
            <pc:sldMk cId="2850092434" sldId="281"/>
            <ac:spMk id="14" creationId="{8F43C2BE-FC11-4556-86F2-8EE2FBBF10D2}"/>
          </ac:spMkLst>
        </pc:spChg>
        <pc:spChg chg="mod">
          <ac:chgData name="Stuart C Wilde MBE" userId="effe1fc91cccb1d5" providerId="LiveId" clId="{0B7434C0-F6C9-5341-B016-8AA67EE59543}" dt="2023-12-06T20:01:19.475" v="1371" actId="1038"/>
          <ac:spMkLst>
            <pc:docMk/>
            <pc:sldMk cId="2850092434" sldId="281"/>
            <ac:spMk id="15" creationId="{DB148535-4E34-E472-DA00-4091909DDAFD}"/>
          </ac:spMkLst>
        </pc:spChg>
        <pc:spChg chg="mod">
          <ac:chgData name="Stuart C Wilde MBE" userId="effe1fc91cccb1d5" providerId="LiveId" clId="{0B7434C0-F6C9-5341-B016-8AA67EE59543}" dt="2023-12-06T20:01:19.475" v="1371" actId="1038"/>
          <ac:spMkLst>
            <pc:docMk/>
            <pc:sldMk cId="2850092434" sldId="281"/>
            <ac:spMk id="16" creationId="{860FABD2-13B6-208F-5D4B-1508F92D7C2E}"/>
          </ac:spMkLst>
        </pc:spChg>
        <pc:spChg chg="mod">
          <ac:chgData name="Stuart C Wilde MBE" userId="effe1fc91cccb1d5" providerId="LiveId" clId="{0B7434C0-F6C9-5341-B016-8AA67EE59543}" dt="2023-12-06T20:01:19.475" v="1371" actId="1038"/>
          <ac:spMkLst>
            <pc:docMk/>
            <pc:sldMk cId="2850092434" sldId="281"/>
            <ac:spMk id="17" creationId="{F733098C-8AD0-6555-ADB3-21BFEA014E0D}"/>
          </ac:spMkLst>
        </pc:spChg>
        <pc:spChg chg="mod">
          <ac:chgData name="Stuart C Wilde MBE" userId="effe1fc91cccb1d5" providerId="LiveId" clId="{0B7434C0-F6C9-5341-B016-8AA67EE59543}" dt="2023-12-06T20:01:19.475" v="1371" actId="1038"/>
          <ac:spMkLst>
            <pc:docMk/>
            <pc:sldMk cId="2850092434" sldId="281"/>
            <ac:spMk id="18" creationId="{F5001EE8-5620-1EBE-D4E7-C1CFDDC46911}"/>
          </ac:spMkLst>
        </pc:spChg>
        <pc:spChg chg="add mod">
          <ac:chgData name="Stuart C Wilde MBE" userId="effe1fc91cccb1d5" providerId="LiveId" clId="{0B7434C0-F6C9-5341-B016-8AA67EE59543}" dt="2023-12-05T20:03:10.630" v="571" actId="20577"/>
          <ac:spMkLst>
            <pc:docMk/>
            <pc:sldMk cId="2850092434" sldId="281"/>
            <ac:spMk id="19" creationId="{E7DB066D-DD90-CC04-F4EF-8B8D687632FA}"/>
          </ac:spMkLst>
        </pc:spChg>
        <pc:spChg chg="mod">
          <ac:chgData name="Stuart C Wilde MBE" userId="effe1fc91cccb1d5" providerId="LiveId" clId="{0B7434C0-F6C9-5341-B016-8AA67EE59543}" dt="2023-12-06T20:01:19.475" v="1371" actId="1038"/>
          <ac:spMkLst>
            <pc:docMk/>
            <pc:sldMk cId="2850092434" sldId="281"/>
            <ac:spMk id="21" creationId="{41A059EB-80B8-B075-1FE1-6A6CFD9F5724}"/>
          </ac:spMkLst>
        </pc:spChg>
        <pc:spChg chg="mod">
          <ac:chgData name="Stuart C Wilde MBE" userId="effe1fc91cccb1d5" providerId="LiveId" clId="{0B7434C0-F6C9-5341-B016-8AA67EE59543}" dt="2023-12-06T20:01:19.475" v="1371" actId="1038"/>
          <ac:spMkLst>
            <pc:docMk/>
            <pc:sldMk cId="2850092434" sldId="281"/>
            <ac:spMk id="22" creationId="{EC13A852-6AB0-0E70-BB4B-2E6B53193879}"/>
          </ac:spMkLst>
        </pc:spChg>
        <pc:spChg chg="del">
          <ac:chgData name="Stuart C Wilde MBE" userId="effe1fc91cccb1d5" providerId="LiveId" clId="{0B7434C0-F6C9-5341-B016-8AA67EE59543}" dt="2023-12-05T19:50:06.808" v="384" actId="478"/>
          <ac:spMkLst>
            <pc:docMk/>
            <pc:sldMk cId="2850092434" sldId="281"/>
            <ac:spMk id="25" creationId="{F54BD576-CC82-43DA-A008-C28EF60A448A}"/>
          </ac:spMkLst>
        </pc:spChg>
        <pc:spChg chg="mod">
          <ac:chgData name="Stuart C Wilde MBE" userId="effe1fc91cccb1d5" providerId="LiveId" clId="{0B7434C0-F6C9-5341-B016-8AA67EE59543}" dt="2023-12-06T20:01:19.475" v="1371" actId="1038"/>
          <ac:spMkLst>
            <pc:docMk/>
            <pc:sldMk cId="2850092434" sldId="281"/>
            <ac:spMk id="35" creationId="{E0E9F341-FDAB-D001-DB45-5637F27E1E6F}"/>
          </ac:spMkLst>
        </pc:spChg>
        <pc:spChg chg="mod">
          <ac:chgData name="Stuart C Wilde MBE" userId="effe1fc91cccb1d5" providerId="LiveId" clId="{0B7434C0-F6C9-5341-B016-8AA67EE59543}" dt="2023-12-06T20:01:19.475" v="1371" actId="1038"/>
          <ac:spMkLst>
            <pc:docMk/>
            <pc:sldMk cId="2850092434" sldId="281"/>
            <ac:spMk id="59" creationId="{ECA82C76-ADCC-C1A1-D4CD-6501C95F5155}"/>
          </ac:spMkLst>
        </pc:spChg>
        <pc:spChg chg="mod">
          <ac:chgData name="Stuart C Wilde MBE" userId="effe1fc91cccb1d5" providerId="LiveId" clId="{0B7434C0-F6C9-5341-B016-8AA67EE59543}" dt="2023-12-06T20:01:19.475" v="1371" actId="1038"/>
          <ac:spMkLst>
            <pc:docMk/>
            <pc:sldMk cId="2850092434" sldId="281"/>
            <ac:spMk id="60" creationId="{11B534F5-0811-8663-8640-80D9B4AEC334}"/>
          </ac:spMkLst>
        </pc:spChg>
        <pc:spChg chg="mod">
          <ac:chgData name="Stuart C Wilde MBE" userId="effe1fc91cccb1d5" providerId="LiveId" clId="{0B7434C0-F6C9-5341-B016-8AA67EE59543}" dt="2023-12-06T20:01:19.475" v="1371" actId="1038"/>
          <ac:spMkLst>
            <pc:docMk/>
            <pc:sldMk cId="2850092434" sldId="281"/>
            <ac:spMk id="61" creationId="{1C1E2051-7AEA-89CD-3317-AF7406D7F7FC}"/>
          </ac:spMkLst>
        </pc:spChg>
        <pc:spChg chg="mod">
          <ac:chgData name="Stuart C Wilde MBE" userId="effe1fc91cccb1d5" providerId="LiveId" clId="{0B7434C0-F6C9-5341-B016-8AA67EE59543}" dt="2023-12-06T20:01:19.475" v="1371" actId="1038"/>
          <ac:spMkLst>
            <pc:docMk/>
            <pc:sldMk cId="2850092434" sldId="281"/>
            <ac:spMk id="62" creationId="{2456A4EA-C84E-CAEB-8110-6019A98A3656}"/>
          </ac:spMkLst>
        </pc:spChg>
        <pc:cxnChg chg="del">
          <ac:chgData name="Stuart C Wilde MBE" userId="effe1fc91cccb1d5" providerId="LiveId" clId="{0B7434C0-F6C9-5341-B016-8AA67EE59543}" dt="2023-12-05T19:50:06.808" v="384" actId="478"/>
          <ac:cxnSpMkLst>
            <pc:docMk/>
            <pc:sldMk cId="2850092434" sldId="281"/>
            <ac:cxnSpMk id="8" creationId="{50060E80-F1C3-4E50-B873-7CFDEEA90049}"/>
          </ac:cxnSpMkLst>
        </pc:cxnChg>
        <pc:cxnChg chg="del">
          <ac:chgData name="Stuart C Wilde MBE" userId="effe1fc91cccb1d5" providerId="LiveId" clId="{0B7434C0-F6C9-5341-B016-8AA67EE59543}" dt="2023-12-05T19:50:06.808" v="384" actId="478"/>
          <ac:cxnSpMkLst>
            <pc:docMk/>
            <pc:sldMk cId="2850092434" sldId="281"/>
            <ac:cxnSpMk id="9" creationId="{01C52B09-2839-4160-A3C1-6BB201E5D53A}"/>
          </ac:cxnSpMkLst>
        </pc:cxnChg>
        <pc:cxnChg chg="del">
          <ac:chgData name="Stuart C Wilde MBE" userId="effe1fc91cccb1d5" providerId="LiveId" clId="{0B7434C0-F6C9-5341-B016-8AA67EE59543}" dt="2023-12-05T19:50:06.808" v="384" actId="478"/>
          <ac:cxnSpMkLst>
            <pc:docMk/>
            <pc:sldMk cId="2850092434" sldId="281"/>
            <ac:cxnSpMk id="10" creationId="{FC6C2AB6-E695-4520-9F38-6B6A0DE36B04}"/>
          </ac:cxnSpMkLst>
        </pc:cxnChg>
        <pc:cxnChg chg="del">
          <ac:chgData name="Stuart C Wilde MBE" userId="effe1fc91cccb1d5" providerId="LiveId" clId="{0B7434C0-F6C9-5341-B016-8AA67EE59543}" dt="2023-12-05T19:50:06.808" v="384" actId="478"/>
          <ac:cxnSpMkLst>
            <pc:docMk/>
            <pc:sldMk cId="2850092434" sldId="281"/>
            <ac:cxnSpMk id="11" creationId="{8F28B946-C7F6-4BF4-9E0C-3FACB97B07C7}"/>
          </ac:cxnSpMkLst>
        </pc:cxnChg>
        <pc:cxnChg chg="mod">
          <ac:chgData name="Stuart C Wilde MBE" userId="effe1fc91cccb1d5" providerId="LiveId" clId="{0B7434C0-F6C9-5341-B016-8AA67EE59543}" dt="2023-12-06T20:01:19.475" v="1371" actId="1038"/>
          <ac:cxnSpMkLst>
            <pc:docMk/>
            <pc:sldMk cId="2850092434" sldId="281"/>
            <ac:cxnSpMk id="24" creationId="{7552B6DF-D546-5506-7B1F-15811626A6A0}"/>
          </ac:cxnSpMkLst>
        </pc:cxnChg>
        <pc:cxnChg chg="mod">
          <ac:chgData name="Stuart C Wilde MBE" userId="effe1fc91cccb1d5" providerId="LiveId" clId="{0B7434C0-F6C9-5341-B016-8AA67EE59543}" dt="2023-12-06T20:01:19.475" v="1371" actId="1038"/>
          <ac:cxnSpMkLst>
            <pc:docMk/>
            <pc:sldMk cId="2850092434" sldId="281"/>
            <ac:cxnSpMk id="26" creationId="{19FCF30E-0FE0-5AD9-EEC1-C855E694E200}"/>
          </ac:cxnSpMkLst>
        </pc:cxnChg>
        <pc:cxnChg chg="mod">
          <ac:chgData name="Stuart C Wilde MBE" userId="effe1fc91cccb1d5" providerId="LiveId" clId="{0B7434C0-F6C9-5341-B016-8AA67EE59543}" dt="2023-12-06T20:01:19.475" v="1371" actId="1038"/>
          <ac:cxnSpMkLst>
            <pc:docMk/>
            <pc:sldMk cId="2850092434" sldId="281"/>
            <ac:cxnSpMk id="29" creationId="{3FAA48F5-0ADB-5004-EB95-7DAC4C88475B}"/>
          </ac:cxnSpMkLst>
        </pc:cxnChg>
        <pc:cxnChg chg="mod">
          <ac:chgData name="Stuart C Wilde MBE" userId="effe1fc91cccb1d5" providerId="LiveId" clId="{0B7434C0-F6C9-5341-B016-8AA67EE59543}" dt="2023-12-06T20:01:19.475" v="1371" actId="1038"/>
          <ac:cxnSpMkLst>
            <pc:docMk/>
            <pc:sldMk cId="2850092434" sldId="281"/>
            <ac:cxnSpMk id="30" creationId="{CC2DA8F4-590D-232B-ECCC-DA1FD26544B2}"/>
          </ac:cxnSpMkLst>
        </pc:cxnChg>
        <pc:cxnChg chg="mod">
          <ac:chgData name="Stuart C Wilde MBE" userId="effe1fc91cccb1d5" providerId="LiveId" clId="{0B7434C0-F6C9-5341-B016-8AA67EE59543}" dt="2023-12-06T20:01:19.475" v="1371" actId="1038"/>
          <ac:cxnSpMkLst>
            <pc:docMk/>
            <pc:sldMk cId="2850092434" sldId="281"/>
            <ac:cxnSpMk id="32" creationId="{22AC59DD-F217-0EDE-6737-45828C05C85B}"/>
          </ac:cxnSpMkLst>
        </pc:cxnChg>
        <pc:cxnChg chg="mod">
          <ac:chgData name="Stuart C Wilde MBE" userId="effe1fc91cccb1d5" providerId="LiveId" clId="{0B7434C0-F6C9-5341-B016-8AA67EE59543}" dt="2023-12-06T20:01:19.475" v="1371" actId="1038"/>
          <ac:cxnSpMkLst>
            <pc:docMk/>
            <pc:sldMk cId="2850092434" sldId="281"/>
            <ac:cxnSpMk id="34" creationId="{AB09AD0E-3871-AEDB-050A-05561E7B3A18}"/>
          </ac:cxnSpMkLst>
        </pc:cxnChg>
        <pc:cxnChg chg="mod">
          <ac:chgData name="Stuart C Wilde MBE" userId="effe1fc91cccb1d5" providerId="LiveId" clId="{0B7434C0-F6C9-5341-B016-8AA67EE59543}" dt="2023-12-06T20:01:19.475" v="1371" actId="1038"/>
          <ac:cxnSpMkLst>
            <pc:docMk/>
            <pc:sldMk cId="2850092434" sldId="281"/>
            <ac:cxnSpMk id="36" creationId="{A6D2A13F-90EE-2492-E14C-E06842CFBE0C}"/>
          </ac:cxnSpMkLst>
        </pc:cxnChg>
        <pc:cxnChg chg="mod">
          <ac:chgData name="Stuart C Wilde MBE" userId="effe1fc91cccb1d5" providerId="LiveId" clId="{0B7434C0-F6C9-5341-B016-8AA67EE59543}" dt="2023-12-06T20:01:19.475" v="1371" actId="1038"/>
          <ac:cxnSpMkLst>
            <pc:docMk/>
            <pc:sldMk cId="2850092434" sldId="281"/>
            <ac:cxnSpMk id="39" creationId="{0C9D42C5-B781-01FB-7C76-AAD8D310F506}"/>
          </ac:cxnSpMkLst>
        </pc:cxnChg>
        <pc:cxnChg chg="mod">
          <ac:chgData name="Stuart C Wilde MBE" userId="effe1fc91cccb1d5" providerId="LiveId" clId="{0B7434C0-F6C9-5341-B016-8AA67EE59543}" dt="2023-12-06T20:01:19.475" v="1371" actId="1038"/>
          <ac:cxnSpMkLst>
            <pc:docMk/>
            <pc:sldMk cId="2850092434" sldId="281"/>
            <ac:cxnSpMk id="42" creationId="{FF8CDDB8-41FA-E685-390C-9A787F452A42}"/>
          </ac:cxnSpMkLst>
        </pc:cxnChg>
        <pc:cxnChg chg="mod">
          <ac:chgData name="Stuart C Wilde MBE" userId="effe1fc91cccb1d5" providerId="LiveId" clId="{0B7434C0-F6C9-5341-B016-8AA67EE59543}" dt="2023-12-06T20:01:19.475" v="1371" actId="1038"/>
          <ac:cxnSpMkLst>
            <pc:docMk/>
            <pc:sldMk cId="2850092434" sldId="281"/>
            <ac:cxnSpMk id="45" creationId="{A7E5BA9A-228E-ED6E-395C-91C3BF6E046C}"/>
          </ac:cxnSpMkLst>
        </pc:cxnChg>
        <pc:cxnChg chg="mod">
          <ac:chgData name="Stuart C Wilde MBE" userId="effe1fc91cccb1d5" providerId="LiveId" clId="{0B7434C0-F6C9-5341-B016-8AA67EE59543}" dt="2023-12-06T20:01:19.475" v="1371" actId="1038"/>
          <ac:cxnSpMkLst>
            <pc:docMk/>
            <pc:sldMk cId="2850092434" sldId="281"/>
            <ac:cxnSpMk id="48" creationId="{90A4E233-4322-CA30-52D6-3D5E1220FD54}"/>
          </ac:cxnSpMkLst>
        </pc:cxnChg>
        <pc:cxnChg chg="mod">
          <ac:chgData name="Stuart C Wilde MBE" userId="effe1fc91cccb1d5" providerId="LiveId" clId="{0B7434C0-F6C9-5341-B016-8AA67EE59543}" dt="2023-12-06T20:01:19.475" v="1371" actId="1038"/>
          <ac:cxnSpMkLst>
            <pc:docMk/>
            <pc:sldMk cId="2850092434" sldId="281"/>
            <ac:cxnSpMk id="51" creationId="{A1E50EB1-4B34-AACF-FF79-9D08BB3CF9A5}"/>
          </ac:cxnSpMkLst>
        </pc:cxnChg>
        <pc:cxnChg chg="mod">
          <ac:chgData name="Stuart C Wilde MBE" userId="effe1fc91cccb1d5" providerId="LiveId" clId="{0B7434C0-F6C9-5341-B016-8AA67EE59543}" dt="2023-12-06T20:01:19.475" v="1371" actId="1038"/>
          <ac:cxnSpMkLst>
            <pc:docMk/>
            <pc:sldMk cId="2850092434" sldId="281"/>
            <ac:cxnSpMk id="52" creationId="{A38FF7FC-EEBB-2D90-0440-752FCECDD2EC}"/>
          </ac:cxnSpMkLst>
        </pc:cxnChg>
        <pc:cxnChg chg="mod">
          <ac:chgData name="Stuart C Wilde MBE" userId="effe1fc91cccb1d5" providerId="LiveId" clId="{0B7434C0-F6C9-5341-B016-8AA67EE59543}" dt="2023-12-06T20:01:19.475" v="1371" actId="1038"/>
          <ac:cxnSpMkLst>
            <pc:docMk/>
            <pc:sldMk cId="2850092434" sldId="281"/>
            <ac:cxnSpMk id="53" creationId="{E5F0D54E-300B-530B-EAB9-1E692006CABE}"/>
          </ac:cxnSpMkLst>
        </pc:cxnChg>
      </pc:sldChg>
      <pc:sldChg chg="addSp delSp modSp mod">
        <pc:chgData name="Stuart C Wilde MBE" userId="effe1fc91cccb1d5" providerId="LiveId" clId="{0B7434C0-F6C9-5341-B016-8AA67EE59543}" dt="2023-12-06T20:03:37.782" v="1592" actId="1038"/>
        <pc:sldMkLst>
          <pc:docMk/>
          <pc:sldMk cId="3872337077" sldId="282"/>
        </pc:sldMkLst>
        <pc:spChg chg="del">
          <ac:chgData name="Stuart C Wilde MBE" userId="effe1fc91cccb1d5" providerId="LiveId" clId="{0B7434C0-F6C9-5341-B016-8AA67EE59543}" dt="2023-12-05T20:03:57.455" v="584" actId="478"/>
          <ac:spMkLst>
            <pc:docMk/>
            <pc:sldMk cId="3872337077" sldId="282"/>
            <ac:spMk id="2" creationId="{AD5F2398-BC58-C157-2528-0CC5C30843B7}"/>
          </ac:spMkLst>
        </pc:spChg>
        <pc:spChg chg="mod">
          <ac:chgData name="Stuart C Wilde MBE" userId="effe1fc91cccb1d5" providerId="LiveId" clId="{0B7434C0-F6C9-5341-B016-8AA67EE59543}" dt="2023-12-06T20:03:37.782" v="1592" actId="1038"/>
          <ac:spMkLst>
            <pc:docMk/>
            <pc:sldMk cId="3872337077" sldId="282"/>
            <ac:spMk id="3" creationId="{7FBB9C2C-761A-FFB4-1F48-465B7266754B}"/>
          </ac:spMkLst>
        </pc:spChg>
        <pc:spChg chg="del">
          <ac:chgData name="Stuart C Wilde MBE" userId="effe1fc91cccb1d5" providerId="LiveId" clId="{0B7434C0-F6C9-5341-B016-8AA67EE59543}" dt="2023-12-05T19:50:34.529" v="387" actId="478"/>
          <ac:spMkLst>
            <pc:docMk/>
            <pc:sldMk cId="3872337077" sldId="282"/>
            <ac:spMk id="4" creationId="{60735DC8-A105-4BD0-A57F-2FFC38AECE84}"/>
          </ac:spMkLst>
        </pc:spChg>
        <pc:spChg chg="mod">
          <ac:chgData name="Stuart C Wilde MBE" userId="effe1fc91cccb1d5" providerId="LiveId" clId="{0B7434C0-F6C9-5341-B016-8AA67EE59543}" dt="2023-12-06T20:03:37.782" v="1592" actId="1038"/>
          <ac:spMkLst>
            <pc:docMk/>
            <pc:sldMk cId="3872337077" sldId="282"/>
            <ac:spMk id="5" creationId="{6A6E3C88-B00E-A023-EDEC-591E8220E28A}"/>
          </ac:spMkLst>
        </pc:spChg>
        <pc:spChg chg="mod">
          <ac:chgData name="Stuart C Wilde MBE" userId="effe1fc91cccb1d5" providerId="LiveId" clId="{0B7434C0-F6C9-5341-B016-8AA67EE59543}" dt="2023-12-06T20:03:37.782" v="1592" actId="1038"/>
          <ac:spMkLst>
            <pc:docMk/>
            <pc:sldMk cId="3872337077" sldId="282"/>
            <ac:spMk id="6" creationId="{DFE46224-4FDC-3896-8990-DD54E5EC50D0}"/>
          </ac:spMkLst>
        </pc:spChg>
        <pc:spChg chg="mod">
          <ac:chgData name="Stuart C Wilde MBE" userId="effe1fc91cccb1d5" providerId="LiveId" clId="{0B7434C0-F6C9-5341-B016-8AA67EE59543}" dt="2023-12-06T20:03:37.782" v="1592" actId="1038"/>
          <ac:spMkLst>
            <pc:docMk/>
            <pc:sldMk cId="3872337077" sldId="282"/>
            <ac:spMk id="7" creationId="{AFA6FAC6-9CA3-50F4-65C9-9FC333668CC5}"/>
          </ac:spMkLst>
        </pc:spChg>
        <pc:spChg chg="mod">
          <ac:chgData name="Stuart C Wilde MBE" userId="effe1fc91cccb1d5" providerId="LiveId" clId="{0B7434C0-F6C9-5341-B016-8AA67EE59543}" dt="2023-12-06T20:03:37.782" v="1592" actId="1038"/>
          <ac:spMkLst>
            <pc:docMk/>
            <pc:sldMk cId="3872337077" sldId="282"/>
            <ac:spMk id="12" creationId="{430CDB40-D409-0F23-09D8-D7CA1C94D920}"/>
          </ac:spMkLst>
        </pc:spChg>
        <pc:spChg chg="mod">
          <ac:chgData name="Stuart C Wilde MBE" userId="effe1fc91cccb1d5" providerId="LiveId" clId="{0B7434C0-F6C9-5341-B016-8AA67EE59543}" dt="2023-12-06T20:03:37.782" v="1592" actId="1038"/>
          <ac:spMkLst>
            <pc:docMk/>
            <pc:sldMk cId="3872337077" sldId="282"/>
            <ac:spMk id="13" creationId="{FEBE8A54-CF8E-AB40-BAEE-54DB05894C3D}"/>
          </ac:spMkLst>
        </pc:spChg>
        <pc:spChg chg="del">
          <ac:chgData name="Stuart C Wilde MBE" userId="effe1fc91cccb1d5" providerId="LiveId" clId="{0B7434C0-F6C9-5341-B016-8AA67EE59543}" dt="2023-12-05T19:50:34.529" v="387" actId="478"/>
          <ac:spMkLst>
            <pc:docMk/>
            <pc:sldMk cId="3872337077" sldId="282"/>
            <ac:spMk id="14" creationId="{8F43C2BE-FC11-4556-86F2-8EE2FBBF10D2}"/>
          </ac:spMkLst>
        </pc:spChg>
        <pc:spChg chg="mod">
          <ac:chgData name="Stuart C Wilde MBE" userId="effe1fc91cccb1d5" providerId="LiveId" clId="{0B7434C0-F6C9-5341-B016-8AA67EE59543}" dt="2023-12-06T20:03:37.782" v="1592" actId="1038"/>
          <ac:spMkLst>
            <pc:docMk/>
            <pc:sldMk cId="3872337077" sldId="282"/>
            <ac:spMk id="15" creationId="{596BB8DF-8D67-42A3-E481-68DC86EF026C}"/>
          </ac:spMkLst>
        </pc:spChg>
        <pc:spChg chg="mod">
          <ac:chgData name="Stuart C Wilde MBE" userId="effe1fc91cccb1d5" providerId="LiveId" clId="{0B7434C0-F6C9-5341-B016-8AA67EE59543}" dt="2023-12-06T20:03:37.782" v="1592" actId="1038"/>
          <ac:spMkLst>
            <pc:docMk/>
            <pc:sldMk cId="3872337077" sldId="282"/>
            <ac:spMk id="16" creationId="{0A6ECBED-692B-C554-64F3-FD9DEE4CAC6C}"/>
          </ac:spMkLst>
        </pc:spChg>
        <pc:spChg chg="add mod">
          <ac:chgData name="Stuart C Wilde MBE" userId="effe1fc91cccb1d5" providerId="LiveId" clId="{0B7434C0-F6C9-5341-B016-8AA67EE59543}" dt="2023-12-05T20:04:04.235" v="587" actId="20577"/>
          <ac:spMkLst>
            <pc:docMk/>
            <pc:sldMk cId="3872337077" sldId="282"/>
            <ac:spMk id="18" creationId="{65901865-7A90-73B4-CE27-B29395546DAC}"/>
          </ac:spMkLst>
        </pc:spChg>
        <pc:spChg chg="del">
          <ac:chgData name="Stuart C Wilde MBE" userId="effe1fc91cccb1d5" providerId="LiveId" clId="{0B7434C0-F6C9-5341-B016-8AA67EE59543}" dt="2023-12-05T19:50:34.529" v="387" actId="478"/>
          <ac:spMkLst>
            <pc:docMk/>
            <pc:sldMk cId="3872337077" sldId="282"/>
            <ac:spMk id="25" creationId="{F54BD576-CC82-43DA-A008-C28EF60A448A}"/>
          </ac:spMkLst>
        </pc:spChg>
        <pc:spChg chg="mod">
          <ac:chgData name="Stuart C Wilde MBE" userId="effe1fc91cccb1d5" providerId="LiveId" clId="{0B7434C0-F6C9-5341-B016-8AA67EE59543}" dt="2023-12-06T20:03:37.782" v="1592" actId="1038"/>
          <ac:spMkLst>
            <pc:docMk/>
            <pc:sldMk cId="3872337077" sldId="282"/>
            <ac:spMk id="26" creationId="{CE4602FE-D23E-A880-AD20-3B0BFF2E02D4}"/>
          </ac:spMkLst>
        </pc:spChg>
        <pc:spChg chg="mod">
          <ac:chgData name="Stuart C Wilde MBE" userId="effe1fc91cccb1d5" providerId="LiveId" clId="{0B7434C0-F6C9-5341-B016-8AA67EE59543}" dt="2023-12-06T20:03:37.782" v="1592" actId="1038"/>
          <ac:spMkLst>
            <pc:docMk/>
            <pc:sldMk cId="3872337077" sldId="282"/>
            <ac:spMk id="27" creationId="{B78A56DE-C509-F25E-C4FC-14C001C5CEB0}"/>
          </ac:spMkLst>
        </pc:spChg>
        <pc:spChg chg="mod">
          <ac:chgData name="Stuart C Wilde MBE" userId="effe1fc91cccb1d5" providerId="LiveId" clId="{0B7434C0-F6C9-5341-B016-8AA67EE59543}" dt="2023-12-06T20:03:37.782" v="1592" actId="1038"/>
          <ac:spMkLst>
            <pc:docMk/>
            <pc:sldMk cId="3872337077" sldId="282"/>
            <ac:spMk id="28" creationId="{5E7BA415-584A-0F99-1E4D-4FA0587AD4D2}"/>
          </ac:spMkLst>
        </pc:spChg>
        <pc:spChg chg="mod">
          <ac:chgData name="Stuart C Wilde MBE" userId="effe1fc91cccb1d5" providerId="LiveId" clId="{0B7434C0-F6C9-5341-B016-8AA67EE59543}" dt="2023-12-06T20:03:37.782" v="1592" actId="1038"/>
          <ac:spMkLst>
            <pc:docMk/>
            <pc:sldMk cId="3872337077" sldId="282"/>
            <ac:spMk id="36" creationId="{B0D5B488-6AAF-E985-B144-753EA7ACA53F}"/>
          </ac:spMkLst>
        </pc:spChg>
        <pc:spChg chg="mod">
          <ac:chgData name="Stuart C Wilde MBE" userId="effe1fc91cccb1d5" providerId="LiveId" clId="{0B7434C0-F6C9-5341-B016-8AA67EE59543}" dt="2023-12-06T20:03:37.782" v="1592" actId="1038"/>
          <ac:spMkLst>
            <pc:docMk/>
            <pc:sldMk cId="3872337077" sldId="282"/>
            <ac:spMk id="37" creationId="{9CA004F7-C32F-9B2C-B553-631427170244}"/>
          </ac:spMkLst>
        </pc:spChg>
        <pc:picChg chg="mod">
          <ac:chgData name="Stuart C Wilde MBE" userId="effe1fc91cccb1d5" providerId="LiveId" clId="{0B7434C0-F6C9-5341-B016-8AA67EE59543}" dt="2023-12-06T20:03:37.782" v="1592" actId="1038"/>
          <ac:picMkLst>
            <pc:docMk/>
            <pc:sldMk cId="3872337077" sldId="282"/>
            <ac:picMk id="19" creationId="{65593C3C-C9BF-5E61-00E2-8B1CD0998A9D}"/>
          </ac:picMkLst>
        </pc:picChg>
        <pc:cxnChg chg="del">
          <ac:chgData name="Stuart C Wilde MBE" userId="effe1fc91cccb1d5" providerId="LiveId" clId="{0B7434C0-F6C9-5341-B016-8AA67EE59543}" dt="2023-12-05T19:50:34.529" v="387" actId="478"/>
          <ac:cxnSpMkLst>
            <pc:docMk/>
            <pc:sldMk cId="3872337077" sldId="282"/>
            <ac:cxnSpMk id="8" creationId="{50060E80-F1C3-4E50-B873-7CFDEEA90049}"/>
          </ac:cxnSpMkLst>
        </pc:cxnChg>
        <pc:cxnChg chg="del">
          <ac:chgData name="Stuart C Wilde MBE" userId="effe1fc91cccb1d5" providerId="LiveId" clId="{0B7434C0-F6C9-5341-B016-8AA67EE59543}" dt="2023-12-05T19:50:34.529" v="387" actId="478"/>
          <ac:cxnSpMkLst>
            <pc:docMk/>
            <pc:sldMk cId="3872337077" sldId="282"/>
            <ac:cxnSpMk id="9" creationId="{01C52B09-2839-4160-A3C1-6BB201E5D53A}"/>
          </ac:cxnSpMkLst>
        </pc:cxnChg>
        <pc:cxnChg chg="del">
          <ac:chgData name="Stuart C Wilde MBE" userId="effe1fc91cccb1d5" providerId="LiveId" clId="{0B7434C0-F6C9-5341-B016-8AA67EE59543}" dt="2023-12-05T19:50:34.529" v="387" actId="478"/>
          <ac:cxnSpMkLst>
            <pc:docMk/>
            <pc:sldMk cId="3872337077" sldId="282"/>
            <ac:cxnSpMk id="10" creationId="{FC6C2AB6-E695-4520-9F38-6B6A0DE36B04}"/>
          </ac:cxnSpMkLst>
        </pc:cxnChg>
        <pc:cxnChg chg="del">
          <ac:chgData name="Stuart C Wilde MBE" userId="effe1fc91cccb1d5" providerId="LiveId" clId="{0B7434C0-F6C9-5341-B016-8AA67EE59543}" dt="2023-12-05T19:50:34.529" v="387" actId="478"/>
          <ac:cxnSpMkLst>
            <pc:docMk/>
            <pc:sldMk cId="3872337077" sldId="282"/>
            <ac:cxnSpMk id="11" creationId="{8F28B946-C7F6-4BF4-9E0C-3FACB97B07C7}"/>
          </ac:cxnSpMkLst>
        </pc:cxnChg>
        <pc:cxnChg chg="mod">
          <ac:chgData name="Stuart C Wilde MBE" userId="effe1fc91cccb1d5" providerId="LiveId" clId="{0B7434C0-F6C9-5341-B016-8AA67EE59543}" dt="2023-12-06T20:03:37.782" v="1592" actId="1038"/>
          <ac:cxnSpMkLst>
            <pc:docMk/>
            <pc:sldMk cId="3872337077" sldId="282"/>
            <ac:cxnSpMk id="17" creationId="{CCBB4153-55CC-D8E2-5061-0769E00AF1FD}"/>
          </ac:cxnSpMkLst>
        </pc:cxnChg>
        <pc:cxnChg chg="mod">
          <ac:chgData name="Stuart C Wilde MBE" userId="effe1fc91cccb1d5" providerId="LiveId" clId="{0B7434C0-F6C9-5341-B016-8AA67EE59543}" dt="2023-12-06T20:03:37.782" v="1592" actId="1038"/>
          <ac:cxnSpMkLst>
            <pc:docMk/>
            <pc:sldMk cId="3872337077" sldId="282"/>
            <ac:cxnSpMk id="29" creationId="{2CB9614B-91A9-B9DC-F50A-706BC625E0D0}"/>
          </ac:cxnSpMkLst>
        </pc:cxnChg>
        <pc:cxnChg chg="mod">
          <ac:chgData name="Stuart C Wilde MBE" userId="effe1fc91cccb1d5" providerId="LiveId" clId="{0B7434C0-F6C9-5341-B016-8AA67EE59543}" dt="2023-12-06T20:03:37.782" v="1592" actId="1038"/>
          <ac:cxnSpMkLst>
            <pc:docMk/>
            <pc:sldMk cId="3872337077" sldId="282"/>
            <ac:cxnSpMk id="30" creationId="{2244C755-9197-E829-B0CC-E1D246AEEBA0}"/>
          </ac:cxnSpMkLst>
        </pc:cxnChg>
        <pc:cxnChg chg="mod">
          <ac:chgData name="Stuart C Wilde MBE" userId="effe1fc91cccb1d5" providerId="LiveId" clId="{0B7434C0-F6C9-5341-B016-8AA67EE59543}" dt="2023-12-06T20:03:37.782" v="1592" actId="1038"/>
          <ac:cxnSpMkLst>
            <pc:docMk/>
            <pc:sldMk cId="3872337077" sldId="282"/>
            <ac:cxnSpMk id="31" creationId="{207608F8-B291-739A-896F-F742FCF1A149}"/>
          </ac:cxnSpMkLst>
        </pc:cxnChg>
        <pc:cxnChg chg="mod">
          <ac:chgData name="Stuart C Wilde MBE" userId="effe1fc91cccb1d5" providerId="LiveId" clId="{0B7434C0-F6C9-5341-B016-8AA67EE59543}" dt="2023-12-06T20:03:37.782" v="1592" actId="1038"/>
          <ac:cxnSpMkLst>
            <pc:docMk/>
            <pc:sldMk cId="3872337077" sldId="282"/>
            <ac:cxnSpMk id="34" creationId="{4904F901-B433-CB46-E56F-30F1CFB97C1F}"/>
          </ac:cxnSpMkLst>
        </pc:cxnChg>
      </pc:sldChg>
      <pc:sldChg chg="addSp delSp modSp mod">
        <pc:chgData name="Stuart C Wilde MBE" userId="effe1fc91cccb1d5" providerId="LiveId" clId="{0B7434C0-F6C9-5341-B016-8AA67EE59543}" dt="2023-12-07T16:44:58.009" v="1843" actId="1076"/>
        <pc:sldMkLst>
          <pc:docMk/>
          <pc:sldMk cId="172241875" sldId="283"/>
        </pc:sldMkLst>
        <pc:spChg chg="add mod">
          <ac:chgData name="Stuart C Wilde MBE" userId="effe1fc91cccb1d5" providerId="LiveId" clId="{0B7434C0-F6C9-5341-B016-8AA67EE59543}" dt="2023-12-05T20:26:34.117" v="1299" actId="20577"/>
          <ac:spMkLst>
            <pc:docMk/>
            <pc:sldMk cId="172241875" sldId="283"/>
            <ac:spMk id="2" creationId="{DE6A69B0-2A4C-439D-530E-3072FE4D3816}"/>
          </ac:spMkLst>
        </pc:spChg>
        <pc:spChg chg="mod">
          <ac:chgData name="Stuart C Wilde MBE" userId="effe1fc91cccb1d5" providerId="LiveId" clId="{0B7434C0-F6C9-5341-B016-8AA67EE59543}" dt="2023-12-07T16:44:58.009" v="1843" actId="1076"/>
          <ac:spMkLst>
            <pc:docMk/>
            <pc:sldMk cId="172241875" sldId="283"/>
            <ac:spMk id="18" creationId="{6E5A8518-9EAB-355F-657B-CBB5E0F54550}"/>
          </ac:spMkLst>
        </pc:spChg>
        <pc:spChg chg="mod">
          <ac:chgData name="Stuart C Wilde MBE" userId="effe1fc91cccb1d5" providerId="LiveId" clId="{0B7434C0-F6C9-5341-B016-8AA67EE59543}" dt="2023-12-07T16:44:58.009" v="1843" actId="1076"/>
          <ac:spMkLst>
            <pc:docMk/>
            <pc:sldMk cId="172241875" sldId="283"/>
            <ac:spMk id="20" creationId="{32F79AF5-DBCA-3615-58C4-A03A676E45BC}"/>
          </ac:spMkLst>
        </pc:spChg>
        <pc:spChg chg="mod">
          <ac:chgData name="Stuart C Wilde MBE" userId="effe1fc91cccb1d5" providerId="LiveId" clId="{0B7434C0-F6C9-5341-B016-8AA67EE59543}" dt="2023-12-07T16:44:58.009" v="1843" actId="1076"/>
          <ac:spMkLst>
            <pc:docMk/>
            <pc:sldMk cId="172241875" sldId="283"/>
            <ac:spMk id="28" creationId="{4723374C-C8AA-E034-DB20-C122D98D9BB6}"/>
          </ac:spMkLst>
        </pc:spChg>
        <pc:spChg chg="mod">
          <ac:chgData name="Stuart C Wilde MBE" userId="effe1fc91cccb1d5" providerId="LiveId" clId="{0B7434C0-F6C9-5341-B016-8AA67EE59543}" dt="2023-12-07T16:44:58.009" v="1843" actId="1076"/>
          <ac:spMkLst>
            <pc:docMk/>
            <pc:sldMk cId="172241875" sldId="283"/>
            <ac:spMk id="34" creationId="{5DD8621F-9F7F-1E5F-1DE8-778AB36936D5}"/>
          </ac:spMkLst>
        </pc:spChg>
        <pc:spChg chg="mod">
          <ac:chgData name="Stuart C Wilde MBE" userId="effe1fc91cccb1d5" providerId="LiveId" clId="{0B7434C0-F6C9-5341-B016-8AA67EE59543}" dt="2023-12-07T16:44:58.009" v="1843" actId="1076"/>
          <ac:spMkLst>
            <pc:docMk/>
            <pc:sldMk cId="172241875" sldId="283"/>
            <ac:spMk id="35" creationId="{08DF8CEA-3158-42A7-37C2-10890CC0794E}"/>
          </ac:spMkLst>
        </pc:spChg>
        <pc:spChg chg="mod">
          <ac:chgData name="Stuart C Wilde MBE" userId="effe1fc91cccb1d5" providerId="LiveId" clId="{0B7434C0-F6C9-5341-B016-8AA67EE59543}" dt="2023-12-07T16:44:58.009" v="1843" actId="1076"/>
          <ac:spMkLst>
            <pc:docMk/>
            <pc:sldMk cId="172241875" sldId="283"/>
            <ac:spMk id="36" creationId="{ABD7D1C0-41A0-04B5-300C-41F5EC3B45C8}"/>
          </ac:spMkLst>
        </pc:spChg>
        <pc:spChg chg="mod">
          <ac:chgData name="Stuart C Wilde MBE" userId="effe1fc91cccb1d5" providerId="LiveId" clId="{0B7434C0-F6C9-5341-B016-8AA67EE59543}" dt="2023-12-07T16:44:58.009" v="1843" actId="1076"/>
          <ac:spMkLst>
            <pc:docMk/>
            <pc:sldMk cId="172241875" sldId="283"/>
            <ac:spMk id="39" creationId="{8F1A363C-928B-43AB-3D5B-40ACDBE6AC3D}"/>
          </ac:spMkLst>
        </pc:spChg>
        <pc:spChg chg="mod">
          <ac:chgData name="Stuart C Wilde MBE" userId="effe1fc91cccb1d5" providerId="LiveId" clId="{0B7434C0-F6C9-5341-B016-8AA67EE59543}" dt="2023-12-07T16:44:58.009" v="1843" actId="1076"/>
          <ac:spMkLst>
            <pc:docMk/>
            <pc:sldMk cId="172241875" sldId="283"/>
            <ac:spMk id="40" creationId="{FFA3F816-E0D3-9991-7BA6-E2A178561E7A}"/>
          </ac:spMkLst>
        </pc:spChg>
        <pc:spChg chg="mod">
          <ac:chgData name="Stuart C Wilde MBE" userId="effe1fc91cccb1d5" providerId="LiveId" clId="{0B7434C0-F6C9-5341-B016-8AA67EE59543}" dt="2023-12-07T16:44:58.009" v="1843" actId="1076"/>
          <ac:spMkLst>
            <pc:docMk/>
            <pc:sldMk cId="172241875" sldId="283"/>
            <ac:spMk id="44" creationId="{F7033DD3-D518-7C94-D544-805E6BFC5AFE}"/>
          </ac:spMkLst>
        </pc:spChg>
        <pc:spChg chg="mod">
          <ac:chgData name="Stuart C Wilde MBE" userId="effe1fc91cccb1d5" providerId="LiveId" clId="{0B7434C0-F6C9-5341-B016-8AA67EE59543}" dt="2023-12-07T16:44:58.009" v="1843" actId="1076"/>
          <ac:spMkLst>
            <pc:docMk/>
            <pc:sldMk cId="172241875" sldId="283"/>
            <ac:spMk id="45" creationId="{5B7EE69C-636A-9523-86ED-84A8E33F58DF}"/>
          </ac:spMkLst>
        </pc:spChg>
        <pc:spChg chg="mod">
          <ac:chgData name="Stuart C Wilde MBE" userId="effe1fc91cccb1d5" providerId="LiveId" clId="{0B7434C0-F6C9-5341-B016-8AA67EE59543}" dt="2023-12-07T16:44:58.009" v="1843" actId="1076"/>
          <ac:spMkLst>
            <pc:docMk/>
            <pc:sldMk cId="172241875" sldId="283"/>
            <ac:spMk id="53" creationId="{C9F2B0D8-7530-C2FA-850A-4D2D64072217}"/>
          </ac:spMkLst>
        </pc:spChg>
        <pc:spChg chg="del">
          <ac:chgData name="Stuart C Wilde MBE" userId="effe1fc91cccb1d5" providerId="LiveId" clId="{0B7434C0-F6C9-5341-B016-8AA67EE59543}" dt="2023-12-05T20:26:37.777" v="1300" actId="478"/>
          <ac:spMkLst>
            <pc:docMk/>
            <pc:sldMk cId="172241875" sldId="283"/>
            <ac:spMk id="54" creationId="{F859159E-8855-DECC-2E2E-B14D6B5ABF06}"/>
          </ac:spMkLst>
        </pc:spChg>
        <pc:picChg chg="mod">
          <ac:chgData name="Stuart C Wilde MBE" userId="effe1fc91cccb1d5" providerId="LiveId" clId="{0B7434C0-F6C9-5341-B016-8AA67EE59543}" dt="2023-12-07T16:44:58.009" v="1843" actId="1076"/>
          <ac:picMkLst>
            <pc:docMk/>
            <pc:sldMk cId="172241875" sldId="283"/>
            <ac:picMk id="22" creationId="{05528DAC-F7B0-C6FA-DC47-668F5CACB72B}"/>
          </ac:picMkLst>
        </pc:picChg>
        <pc:picChg chg="mod">
          <ac:chgData name="Stuart C Wilde MBE" userId="effe1fc91cccb1d5" providerId="LiveId" clId="{0B7434C0-F6C9-5341-B016-8AA67EE59543}" dt="2023-12-07T16:44:58.009" v="1843" actId="1076"/>
          <ac:picMkLst>
            <pc:docMk/>
            <pc:sldMk cId="172241875" sldId="283"/>
            <ac:picMk id="24" creationId="{FA847A0B-C54B-27F4-4911-6C789DAA38BB}"/>
          </ac:picMkLst>
        </pc:picChg>
        <pc:cxnChg chg="mod">
          <ac:chgData name="Stuart C Wilde MBE" userId="effe1fc91cccb1d5" providerId="LiveId" clId="{0B7434C0-F6C9-5341-B016-8AA67EE59543}" dt="2023-12-07T16:44:58.009" v="1843" actId="1076"/>
          <ac:cxnSpMkLst>
            <pc:docMk/>
            <pc:sldMk cId="172241875" sldId="283"/>
            <ac:cxnSpMk id="19" creationId="{C72EE82D-9A38-F301-A9EF-57CE7482D55D}"/>
          </ac:cxnSpMkLst>
        </pc:cxnChg>
        <pc:cxnChg chg="mod">
          <ac:chgData name="Stuart C Wilde MBE" userId="effe1fc91cccb1d5" providerId="LiveId" clId="{0B7434C0-F6C9-5341-B016-8AA67EE59543}" dt="2023-12-07T16:44:58.009" v="1843" actId="1076"/>
          <ac:cxnSpMkLst>
            <pc:docMk/>
            <pc:sldMk cId="172241875" sldId="283"/>
            <ac:cxnSpMk id="29" creationId="{D5B12A26-2F12-2669-38E0-96D99909EE4D}"/>
          </ac:cxnSpMkLst>
        </pc:cxnChg>
        <pc:cxnChg chg="mod">
          <ac:chgData name="Stuart C Wilde MBE" userId="effe1fc91cccb1d5" providerId="LiveId" clId="{0B7434C0-F6C9-5341-B016-8AA67EE59543}" dt="2023-12-07T16:44:58.009" v="1843" actId="1076"/>
          <ac:cxnSpMkLst>
            <pc:docMk/>
            <pc:sldMk cId="172241875" sldId="283"/>
            <ac:cxnSpMk id="37" creationId="{5B7E976B-321A-55BA-EBEB-C094D0CBE3F3}"/>
          </ac:cxnSpMkLst>
        </pc:cxnChg>
        <pc:cxnChg chg="mod">
          <ac:chgData name="Stuart C Wilde MBE" userId="effe1fc91cccb1d5" providerId="LiveId" clId="{0B7434C0-F6C9-5341-B016-8AA67EE59543}" dt="2023-12-07T16:44:58.009" v="1843" actId="1076"/>
          <ac:cxnSpMkLst>
            <pc:docMk/>
            <pc:sldMk cId="172241875" sldId="283"/>
            <ac:cxnSpMk id="47" creationId="{ED0DD57D-F26D-EF60-8146-99A3F5AA97AE}"/>
          </ac:cxnSpMkLst>
        </pc:cxnChg>
      </pc:sldChg>
      <pc:sldChg chg="del">
        <pc:chgData name="Stuart C Wilde MBE" userId="effe1fc91cccb1d5" providerId="LiveId" clId="{0B7434C0-F6C9-5341-B016-8AA67EE59543}" dt="2023-12-05T20:00:55.323" v="494" actId="2696"/>
        <pc:sldMkLst>
          <pc:docMk/>
          <pc:sldMk cId="3475477439" sldId="284"/>
        </pc:sldMkLst>
      </pc:sldChg>
      <pc:sldChg chg="addSp delSp modSp mod">
        <pc:chgData name="Stuart C Wilde MBE" userId="effe1fc91cccb1d5" providerId="LiveId" clId="{0B7434C0-F6C9-5341-B016-8AA67EE59543}" dt="2023-12-06T20:03:53.379" v="1593" actId="1076"/>
        <pc:sldMkLst>
          <pc:docMk/>
          <pc:sldMk cId="2521993555" sldId="291"/>
        </pc:sldMkLst>
        <pc:spChg chg="del">
          <ac:chgData name="Stuart C Wilde MBE" userId="effe1fc91cccb1d5" providerId="LiveId" clId="{0B7434C0-F6C9-5341-B016-8AA67EE59543}" dt="2023-12-05T20:04:23.717" v="592" actId="478"/>
          <ac:spMkLst>
            <pc:docMk/>
            <pc:sldMk cId="2521993555" sldId="291"/>
            <ac:spMk id="2" creationId="{0F7DA49C-DD10-E0C4-9A03-C3A5B28BA9B0}"/>
          </ac:spMkLst>
        </pc:spChg>
        <pc:spChg chg="del">
          <ac:chgData name="Stuart C Wilde MBE" userId="effe1fc91cccb1d5" providerId="LiveId" clId="{0B7434C0-F6C9-5341-B016-8AA67EE59543}" dt="2023-12-05T19:50:46.241" v="389" actId="478"/>
          <ac:spMkLst>
            <pc:docMk/>
            <pc:sldMk cId="2521993555" sldId="291"/>
            <ac:spMk id="4" creationId="{60735DC8-A105-4BD0-A57F-2FFC38AECE84}"/>
          </ac:spMkLst>
        </pc:spChg>
        <pc:spChg chg="mod">
          <ac:chgData name="Stuart C Wilde MBE" userId="effe1fc91cccb1d5" providerId="LiveId" clId="{0B7434C0-F6C9-5341-B016-8AA67EE59543}" dt="2023-12-06T20:03:53.379" v="1593" actId="1076"/>
          <ac:spMkLst>
            <pc:docMk/>
            <pc:sldMk cId="2521993555" sldId="291"/>
            <ac:spMk id="5" creationId="{4C48B27C-BB60-C069-69E2-D74DA0FCEA05}"/>
          </ac:spMkLst>
        </pc:spChg>
        <pc:spChg chg="mod">
          <ac:chgData name="Stuart C Wilde MBE" userId="effe1fc91cccb1d5" providerId="LiveId" clId="{0B7434C0-F6C9-5341-B016-8AA67EE59543}" dt="2023-12-06T20:03:53.379" v="1593" actId="1076"/>
          <ac:spMkLst>
            <pc:docMk/>
            <pc:sldMk cId="2521993555" sldId="291"/>
            <ac:spMk id="6" creationId="{F61C0742-9BF7-F384-F861-42A29325F6A7}"/>
          </ac:spMkLst>
        </pc:spChg>
        <pc:spChg chg="mod">
          <ac:chgData name="Stuart C Wilde MBE" userId="effe1fc91cccb1d5" providerId="LiveId" clId="{0B7434C0-F6C9-5341-B016-8AA67EE59543}" dt="2023-12-06T20:03:53.379" v="1593" actId="1076"/>
          <ac:spMkLst>
            <pc:docMk/>
            <pc:sldMk cId="2521993555" sldId="291"/>
            <ac:spMk id="7" creationId="{19A14D7A-6FD0-C59F-FACC-1E2091E0A981}"/>
          </ac:spMkLst>
        </pc:spChg>
        <pc:spChg chg="add mod">
          <ac:chgData name="Stuart C Wilde MBE" userId="effe1fc91cccb1d5" providerId="LiveId" clId="{0B7434C0-F6C9-5341-B016-8AA67EE59543}" dt="2023-12-05T20:04:28.861" v="595" actId="20577"/>
          <ac:spMkLst>
            <pc:docMk/>
            <pc:sldMk cId="2521993555" sldId="291"/>
            <ac:spMk id="12" creationId="{EE6EBA58-D536-BD9B-D0A3-543F409625CB}"/>
          </ac:spMkLst>
        </pc:spChg>
        <pc:spChg chg="del">
          <ac:chgData name="Stuart C Wilde MBE" userId="effe1fc91cccb1d5" providerId="LiveId" clId="{0B7434C0-F6C9-5341-B016-8AA67EE59543}" dt="2023-12-05T19:50:46.241" v="389" actId="478"/>
          <ac:spMkLst>
            <pc:docMk/>
            <pc:sldMk cId="2521993555" sldId="291"/>
            <ac:spMk id="14" creationId="{8F43C2BE-FC11-4556-86F2-8EE2FBBF10D2}"/>
          </ac:spMkLst>
        </pc:spChg>
        <pc:spChg chg="mod">
          <ac:chgData name="Stuart C Wilde MBE" userId="effe1fc91cccb1d5" providerId="LiveId" clId="{0B7434C0-F6C9-5341-B016-8AA67EE59543}" dt="2023-12-06T20:03:53.379" v="1593" actId="1076"/>
          <ac:spMkLst>
            <pc:docMk/>
            <pc:sldMk cId="2521993555" sldId="291"/>
            <ac:spMk id="19" creationId="{44EEFD8E-3433-84A8-EDD2-9380F38B536F}"/>
          </ac:spMkLst>
        </pc:spChg>
        <pc:spChg chg="mod">
          <ac:chgData name="Stuart C Wilde MBE" userId="effe1fc91cccb1d5" providerId="LiveId" clId="{0B7434C0-F6C9-5341-B016-8AA67EE59543}" dt="2023-12-06T20:03:53.379" v="1593" actId="1076"/>
          <ac:spMkLst>
            <pc:docMk/>
            <pc:sldMk cId="2521993555" sldId="291"/>
            <ac:spMk id="20" creationId="{523E384D-B60D-642D-466A-F3676C95B071}"/>
          </ac:spMkLst>
        </pc:spChg>
        <pc:spChg chg="mod">
          <ac:chgData name="Stuart C Wilde MBE" userId="effe1fc91cccb1d5" providerId="LiveId" clId="{0B7434C0-F6C9-5341-B016-8AA67EE59543}" dt="2023-12-06T20:03:53.379" v="1593" actId="1076"/>
          <ac:spMkLst>
            <pc:docMk/>
            <pc:sldMk cId="2521993555" sldId="291"/>
            <ac:spMk id="21" creationId="{F5FED702-6B64-6332-B3CF-6B61F97267E9}"/>
          </ac:spMkLst>
        </pc:spChg>
        <pc:spChg chg="del">
          <ac:chgData name="Stuart C Wilde MBE" userId="effe1fc91cccb1d5" providerId="LiveId" clId="{0B7434C0-F6C9-5341-B016-8AA67EE59543}" dt="2023-12-05T19:50:46.241" v="389" actId="478"/>
          <ac:spMkLst>
            <pc:docMk/>
            <pc:sldMk cId="2521993555" sldId="291"/>
            <ac:spMk id="25" creationId="{F54BD576-CC82-43DA-A008-C28EF60A448A}"/>
          </ac:spMkLst>
        </pc:spChg>
        <pc:graphicFrameChg chg="mod">
          <ac:chgData name="Stuart C Wilde MBE" userId="effe1fc91cccb1d5" providerId="LiveId" clId="{0B7434C0-F6C9-5341-B016-8AA67EE59543}" dt="2023-12-06T20:03:53.379" v="1593" actId="1076"/>
          <ac:graphicFrameMkLst>
            <pc:docMk/>
            <pc:sldMk cId="2521993555" sldId="291"/>
            <ac:graphicFrameMk id="3" creationId="{68EC8053-BD26-530D-228A-90F96086A4A6}"/>
          </ac:graphicFrameMkLst>
        </pc:graphicFrameChg>
        <pc:cxnChg chg="del">
          <ac:chgData name="Stuart C Wilde MBE" userId="effe1fc91cccb1d5" providerId="LiveId" clId="{0B7434C0-F6C9-5341-B016-8AA67EE59543}" dt="2023-12-05T19:50:46.241" v="389" actId="478"/>
          <ac:cxnSpMkLst>
            <pc:docMk/>
            <pc:sldMk cId="2521993555" sldId="291"/>
            <ac:cxnSpMk id="8" creationId="{50060E80-F1C3-4E50-B873-7CFDEEA90049}"/>
          </ac:cxnSpMkLst>
        </pc:cxnChg>
        <pc:cxnChg chg="del">
          <ac:chgData name="Stuart C Wilde MBE" userId="effe1fc91cccb1d5" providerId="LiveId" clId="{0B7434C0-F6C9-5341-B016-8AA67EE59543}" dt="2023-12-05T19:50:46.241" v="389" actId="478"/>
          <ac:cxnSpMkLst>
            <pc:docMk/>
            <pc:sldMk cId="2521993555" sldId="291"/>
            <ac:cxnSpMk id="9" creationId="{01C52B09-2839-4160-A3C1-6BB201E5D53A}"/>
          </ac:cxnSpMkLst>
        </pc:cxnChg>
        <pc:cxnChg chg="del">
          <ac:chgData name="Stuart C Wilde MBE" userId="effe1fc91cccb1d5" providerId="LiveId" clId="{0B7434C0-F6C9-5341-B016-8AA67EE59543}" dt="2023-12-05T19:50:46.241" v="389" actId="478"/>
          <ac:cxnSpMkLst>
            <pc:docMk/>
            <pc:sldMk cId="2521993555" sldId="291"/>
            <ac:cxnSpMk id="10" creationId="{FC6C2AB6-E695-4520-9F38-6B6A0DE36B04}"/>
          </ac:cxnSpMkLst>
        </pc:cxnChg>
        <pc:cxnChg chg="del">
          <ac:chgData name="Stuart C Wilde MBE" userId="effe1fc91cccb1d5" providerId="LiveId" clId="{0B7434C0-F6C9-5341-B016-8AA67EE59543}" dt="2023-12-05T19:50:46.241" v="389" actId="478"/>
          <ac:cxnSpMkLst>
            <pc:docMk/>
            <pc:sldMk cId="2521993555" sldId="291"/>
            <ac:cxnSpMk id="11" creationId="{8F28B946-C7F6-4BF4-9E0C-3FACB97B07C7}"/>
          </ac:cxnSpMkLst>
        </pc:cxnChg>
      </pc:sldChg>
      <pc:sldChg chg="addSp delSp modSp mod">
        <pc:chgData name="Stuart C Wilde MBE" userId="effe1fc91cccb1d5" providerId="LiveId" clId="{0B7434C0-F6C9-5341-B016-8AA67EE59543}" dt="2023-12-06T20:04:07.431" v="1594" actId="1076"/>
        <pc:sldMkLst>
          <pc:docMk/>
          <pc:sldMk cId="3108548141" sldId="292"/>
        </pc:sldMkLst>
        <pc:spChg chg="del">
          <ac:chgData name="Stuart C Wilde MBE" userId="effe1fc91cccb1d5" providerId="LiveId" clId="{0B7434C0-F6C9-5341-B016-8AA67EE59543}" dt="2023-12-05T20:04:34.056" v="596" actId="478"/>
          <ac:spMkLst>
            <pc:docMk/>
            <pc:sldMk cId="3108548141" sldId="292"/>
            <ac:spMk id="2" creationId="{0F7DA49C-DD10-E0C4-9A03-C3A5B28BA9B0}"/>
          </ac:spMkLst>
        </pc:spChg>
        <pc:spChg chg="add mod">
          <ac:chgData name="Stuart C Wilde MBE" userId="effe1fc91cccb1d5" providerId="LiveId" clId="{0B7434C0-F6C9-5341-B016-8AA67EE59543}" dt="2023-12-05T20:04:38.935" v="598" actId="20577"/>
          <ac:spMkLst>
            <pc:docMk/>
            <pc:sldMk cId="3108548141" sldId="292"/>
            <ac:spMk id="3" creationId="{C04AE24A-2696-978D-A0D5-E01FEC0615D3}"/>
          </ac:spMkLst>
        </pc:spChg>
        <pc:spChg chg="del">
          <ac:chgData name="Stuart C Wilde MBE" userId="effe1fc91cccb1d5" providerId="LiveId" clId="{0B7434C0-F6C9-5341-B016-8AA67EE59543}" dt="2023-12-05T19:50:51.460" v="390" actId="478"/>
          <ac:spMkLst>
            <pc:docMk/>
            <pc:sldMk cId="3108548141" sldId="292"/>
            <ac:spMk id="4" creationId="{60735DC8-A105-4BD0-A57F-2FFC38AECE84}"/>
          </ac:spMkLst>
        </pc:spChg>
        <pc:spChg chg="mod">
          <ac:chgData name="Stuart C Wilde MBE" userId="effe1fc91cccb1d5" providerId="LiveId" clId="{0B7434C0-F6C9-5341-B016-8AA67EE59543}" dt="2023-12-06T20:04:07.431" v="1594" actId="1076"/>
          <ac:spMkLst>
            <pc:docMk/>
            <pc:sldMk cId="3108548141" sldId="292"/>
            <ac:spMk id="5" creationId="{4C48B27C-BB60-C069-69E2-D74DA0FCEA05}"/>
          </ac:spMkLst>
        </pc:spChg>
        <pc:spChg chg="mod">
          <ac:chgData name="Stuart C Wilde MBE" userId="effe1fc91cccb1d5" providerId="LiveId" clId="{0B7434C0-F6C9-5341-B016-8AA67EE59543}" dt="2023-12-06T20:04:07.431" v="1594" actId="1076"/>
          <ac:spMkLst>
            <pc:docMk/>
            <pc:sldMk cId="3108548141" sldId="292"/>
            <ac:spMk id="6" creationId="{F61C0742-9BF7-F384-F861-42A29325F6A7}"/>
          </ac:spMkLst>
        </pc:spChg>
        <pc:spChg chg="mod">
          <ac:chgData name="Stuart C Wilde MBE" userId="effe1fc91cccb1d5" providerId="LiveId" clId="{0B7434C0-F6C9-5341-B016-8AA67EE59543}" dt="2023-12-06T20:04:07.431" v="1594" actId="1076"/>
          <ac:spMkLst>
            <pc:docMk/>
            <pc:sldMk cId="3108548141" sldId="292"/>
            <ac:spMk id="7" creationId="{19A14D7A-6FD0-C59F-FACC-1E2091E0A981}"/>
          </ac:spMkLst>
        </pc:spChg>
        <pc:spChg chg="del">
          <ac:chgData name="Stuart C Wilde MBE" userId="effe1fc91cccb1d5" providerId="LiveId" clId="{0B7434C0-F6C9-5341-B016-8AA67EE59543}" dt="2023-12-05T19:50:51.460" v="390" actId="478"/>
          <ac:spMkLst>
            <pc:docMk/>
            <pc:sldMk cId="3108548141" sldId="292"/>
            <ac:spMk id="14" creationId="{8F43C2BE-FC11-4556-86F2-8EE2FBBF10D2}"/>
          </ac:spMkLst>
        </pc:spChg>
        <pc:spChg chg="mod">
          <ac:chgData name="Stuart C Wilde MBE" userId="effe1fc91cccb1d5" providerId="LiveId" clId="{0B7434C0-F6C9-5341-B016-8AA67EE59543}" dt="2023-12-06T20:04:07.431" v="1594" actId="1076"/>
          <ac:spMkLst>
            <pc:docMk/>
            <pc:sldMk cId="3108548141" sldId="292"/>
            <ac:spMk id="19" creationId="{44EEFD8E-3433-84A8-EDD2-9380F38B536F}"/>
          </ac:spMkLst>
        </pc:spChg>
        <pc:spChg chg="mod">
          <ac:chgData name="Stuart C Wilde MBE" userId="effe1fc91cccb1d5" providerId="LiveId" clId="{0B7434C0-F6C9-5341-B016-8AA67EE59543}" dt="2023-12-06T20:04:07.431" v="1594" actId="1076"/>
          <ac:spMkLst>
            <pc:docMk/>
            <pc:sldMk cId="3108548141" sldId="292"/>
            <ac:spMk id="20" creationId="{523E384D-B60D-642D-466A-F3676C95B071}"/>
          </ac:spMkLst>
        </pc:spChg>
        <pc:spChg chg="mod">
          <ac:chgData name="Stuart C Wilde MBE" userId="effe1fc91cccb1d5" providerId="LiveId" clId="{0B7434C0-F6C9-5341-B016-8AA67EE59543}" dt="2023-12-06T20:04:07.431" v="1594" actId="1076"/>
          <ac:spMkLst>
            <pc:docMk/>
            <pc:sldMk cId="3108548141" sldId="292"/>
            <ac:spMk id="21" creationId="{F5FED702-6B64-6332-B3CF-6B61F97267E9}"/>
          </ac:spMkLst>
        </pc:spChg>
        <pc:spChg chg="del">
          <ac:chgData name="Stuart C Wilde MBE" userId="effe1fc91cccb1d5" providerId="LiveId" clId="{0B7434C0-F6C9-5341-B016-8AA67EE59543}" dt="2023-12-05T19:50:51.460" v="390" actId="478"/>
          <ac:spMkLst>
            <pc:docMk/>
            <pc:sldMk cId="3108548141" sldId="292"/>
            <ac:spMk id="25" creationId="{F54BD576-CC82-43DA-A008-C28EF60A448A}"/>
          </ac:spMkLst>
        </pc:spChg>
        <pc:graphicFrameChg chg="mod">
          <ac:chgData name="Stuart C Wilde MBE" userId="effe1fc91cccb1d5" providerId="LiveId" clId="{0B7434C0-F6C9-5341-B016-8AA67EE59543}" dt="2023-12-06T20:04:07.431" v="1594" actId="1076"/>
          <ac:graphicFrameMkLst>
            <pc:docMk/>
            <pc:sldMk cId="3108548141" sldId="292"/>
            <ac:graphicFrameMk id="12" creationId="{77D34C11-88B9-C6B1-CC94-229619693116}"/>
          </ac:graphicFrameMkLst>
        </pc:graphicFrameChg>
        <pc:cxnChg chg="del">
          <ac:chgData name="Stuart C Wilde MBE" userId="effe1fc91cccb1d5" providerId="LiveId" clId="{0B7434C0-F6C9-5341-B016-8AA67EE59543}" dt="2023-12-05T19:50:51.460" v="390" actId="478"/>
          <ac:cxnSpMkLst>
            <pc:docMk/>
            <pc:sldMk cId="3108548141" sldId="292"/>
            <ac:cxnSpMk id="8" creationId="{50060E80-F1C3-4E50-B873-7CFDEEA90049}"/>
          </ac:cxnSpMkLst>
        </pc:cxnChg>
        <pc:cxnChg chg="del">
          <ac:chgData name="Stuart C Wilde MBE" userId="effe1fc91cccb1d5" providerId="LiveId" clId="{0B7434C0-F6C9-5341-B016-8AA67EE59543}" dt="2023-12-05T19:50:51.460" v="390" actId="478"/>
          <ac:cxnSpMkLst>
            <pc:docMk/>
            <pc:sldMk cId="3108548141" sldId="292"/>
            <ac:cxnSpMk id="9" creationId="{01C52B09-2839-4160-A3C1-6BB201E5D53A}"/>
          </ac:cxnSpMkLst>
        </pc:cxnChg>
        <pc:cxnChg chg="del">
          <ac:chgData name="Stuart C Wilde MBE" userId="effe1fc91cccb1d5" providerId="LiveId" clId="{0B7434C0-F6C9-5341-B016-8AA67EE59543}" dt="2023-12-05T19:50:51.460" v="390" actId="478"/>
          <ac:cxnSpMkLst>
            <pc:docMk/>
            <pc:sldMk cId="3108548141" sldId="292"/>
            <ac:cxnSpMk id="10" creationId="{FC6C2AB6-E695-4520-9F38-6B6A0DE36B04}"/>
          </ac:cxnSpMkLst>
        </pc:cxnChg>
        <pc:cxnChg chg="del">
          <ac:chgData name="Stuart C Wilde MBE" userId="effe1fc91cccb1d5" providerId="LiveId" clId="{0B7434C0-F6C9-5341-B016-8AA67EE59543}" dt="2023-12-05T19:50:51.460" v="390" actId="478"/>
          <ac:cxnSpMkLst>
            <pc:docMk/>
            <pc:sldMk cId="3108548141" sldId="292"/>
            <ac:cxnSpMk id="11" creationId="{8F28B946-C7F6-4BF4-9E0C-3FACB97B07C7}"/>
          </ac:cxnSpMkLst>
        </pc:cxnChg>
      </pc:sldChg>
      <pc:sldChg chg="addSp delSp modSp mod">
        <pc:chgData name="Stuart C Wilde MBE" userId="effe1fc91cccb1d5" providerId="LiveId" clId="{0B7434C0-F6C9-5341-B016-8AA67EE59543}" dt="2023-12-06T20:04:17.995" v="1595" actId="1076"/>
        <pc:sldMkLst>
          <pc:docMk/>
          <pc:sldMk cId="3973677040" sldId="293"/>
        </pc:sldMkLst>
        <pc:spChg chg="del">
          <ac:chgData name="Stuart C Wilde MBE" userId="effe1fc91cccb1d5" providerId="LiveId" clId="{0B7434C0-F6C9-5341-B016-8AA67EE59543}" dt="2023-12-05T20:04:44.789" v="599" actId="478"/>
          <ac:spMkLst>
            <pc:docMk/>
            <pc:sldMk cId="3973677040" sldId="293"/>
            <ac:spMk id="2" creationId="{0F7DA49C-DD10-E0C4-9A03-C3A5B28BA9B0}"/>
          </ac:spMkLst>
        </pc:spChg>
        <pc:spChg chg="add mod">
          <ac:chgData name="Stuart C Wilde MBE" userId="effe1fc91cccb1d5" providerId="LiveId" clId="{0B7434C0-F6C9-5341-B016-8AA67EE59543}" dt="2023-12-05T20:04:49.998" v="601" actId="20577"/>
          <ac:spMkLst>
            <pc:docMk/>
            <pc:sldMk cId="3973677040" sldId="293"/>
            <ac:spMk id="3" creationId="{69CD4C2D-3262-C7B5-5D9F-79760CEB82B2}"/>
          </ac:spMkLst>
        </pc:spChg>
        <pc:spChg chg="del">
          <ac:chgData name="Stuart C Wilde MBE" userId="effe1fc91cccb1d5" providerId="LiveId" clId="{0B7434C0-F6C9-5341-B016-8AA67EE59543}" dt="2023-12-05T19:50:57.570" v="391" actId="478"/>
          <ac:spMkLst>
            <pc:docMk/>
            <pc:sldMk cId="3973677040" sldId="293"/>
            <ac:spMk id="4" creationId="{60735DC8-A105-4BD0-A57F-2FFC38AECE84}"/>
          </ac:spMkLst>
        </pc:spChg>
        <pc:spChg chg="mod">
          <ac:chgData name="Stuart C Wilde MBE" userId="effe1fc91cccb1d5" providerId="LiveId" clId="{0B7434C0-F6C9-5341-B016-8AA67EE59543}" dt="2023-12-06T20:04:17.995" v="1595" actId="1076"/>
          <ac:spMkLst>
            <pc:docMk/>
            <pc:sldMk cId="3973677040" sldId="293"/>
            <ac:spMk id="5" creationId="{4C48B27C-BB60-C069-69E2-D74DA0FCEA05}"/>
          </ac:spMkLst>
        </pc:spChg>
        <pc:spChg chg="mod">
          <ac:chgData name="Stuart C Wilde MBE" userId="effe1fc91cccb1d5" providerId="LiveId" clId="{0B7434C0-F6C9-5341-B016-8AA67EE59543}" dt="2023-12-06T20:04:17.995" v="1595" actId="1076"/>
          <ac:spMkLst>
            <pc:docMk/>
            <pc:sldMk cId="3973677040" sldId="293"/>
            <ac:spMk id="6" creationId="{F61C0742-9BF7-F384-F861-42A29325F6A7}"/>
          </ac:spMkLst>
        </pc:spChg>
        <pc:spChg chg="mod">
          <ac:chgData name="Stuart C Wilde MBE" userId="effe1fc91cccb1d5" providerId="LiveId" clId="{0B7434C0-F6C9-5341-B016-8AA67EE59543}" dt="2023-12-06T20:04:17.995" v="1595" actId="1076"/>
          <ac:spMkLst>
            <pc:docMk/>
            <pc:sldMk cId="3973677040" sldId="293"/>
            <ac:spMk id="7" creationId="{19A14D7A-6FD0-C59F-FACC-1E2091E0A981}"/>
          </ac:spMkLst>
        </pc:spChg>
        <pc:spChg chg="del">
          <ac:chgData name="Stuart C Wilde MBE" userId="effe1fc91cccb1d5" providerId="LiveId" clId="{0B7434C0-F6C9-5341-B016-8AA67EE59543}" dt="2023-12-05T19:50:57.570" v="391" actId="478"/>
          <ac:spMkLst>
            <pc:docMk/>
            <pc:sldMk cId="3973677040" sldId="293"/>
            <ac:spMk id="14" creationId="{8F43C2BE-FC11-4556-86F2-8EE2FBBF10D2}"/>
          </ac:spMkLst>
        </pc:spChg>
        <pc:spChg chg="mod">
          <ac:chgData name="Stuart C Wilde MBE" userId="effe1fc91cccb1d5" providerId="LiveId" clId="{0B7434C0-F6C9-5341-B016-8AA67EE59543}" dt="2023-12-06T20:04:17.995" v="1595" actId="1076"/>
          <ac:spMkLst>
            <pc:docMk/>
            <pc:sldMk cId="3973677040" sldId="293"/>
            <ac:spMk id="19" creationId="{44EEFD8E-3433-84A8-EDD2-9380F38B536F}"/>
          </ac:spMkLst>
        </pc:spChg>
        <pc:spChg chg="mod">
          <ac:chgData name="Stuart C Wilde MBE" userId="effe1fc91cccb1d5" providerId="LiveId" clId="{0B7434C0-F6C9-5341-B016-8AA67EE59543}" dt="2023-12-06T20:04:17.995" v="1595" actId="1076"/>
          <ac:spMkLst>
            <pc:docMk/>
            <pc:sldMk cId="3973677040" sldId="293"/>
            <ac:spMk id="20" creationId="{523E384D-B60D-642D-466A-F3676C95B071}"/>
          </ac:spMkLst>
        </pc:spChg>
        <pc:spChg chg="mod">
          <ac:chgData name="Stuart C Wilde MBE" userId="effe1fc91cccb1d5" providerId="LiveId" clId="{0B7434C0-F6C9-5341-B016-8AA67EE59543}" dt="2023-12-06T20:04:17.995" v="1595" actId="1076"/>
          <ac:spMkLst>
            <pc:docMk/>
            <pc:sldMk cId="3973677040" sldId="293"/>
            <ac:spMk id="21" creationId="{F5FED702-6B64-6332-B3CF-6B61F97267E9}"/>
          </ac:spMkLst>
        </pc:spChg>
        <pc:spChg chg="del">
          <ac:chgData name="Stuart C Wilde MBE" userId="effe1fc91cccb1d5" providerId="LiveId" clId="{0B7434C0-F6C9-5341-B016-8AA67EE59543}" dt="2023-12-05T19:50:57.570" v="391" actId="478"/>
          <ac:spMkLst>
            <pc:docMk/>
            <pc:sldMk cId="3973677040" sldId="293"/>
            <ac:spMk id="25" creationId="{F54BD576-CC82-43DA-A008-C28EF60A448A}"/>
          </ac:spMkLst>
        </pc:spChg>
        <pc:graphicFrameChg chg="mod">
          <ac:chgData name="Stuart C Wilde MBE" userId="effe1fc91cccb1d5" providerId="LiveId" clId="{0B7434C0-F6C9-5341-B016-8AA67EE59543}" dt="2023-12-06T20:04:17.995" v="1595" actId="1076"/>
          <ac:graphicFrameMkLst>
            <pc:docMk/>
            <pc:sldMk cId="3973677040" sldId="293"/>
            <ac:graphicFrameMk id="12" creationId="{9D34D002-1760-BDE7-7D34-D3FED3DFE613}"/>
          </ac:graphicFrameMkLst>
        </pc:graphicFrameChg>
        <pc:cxnChg chg="del">
          <ac:chgData name="Stuart C Wilde MBE" userId="effe1fc91cccb1d5" providerId="LiveId" clId="{0B7434C0-F6C9-5341-B016-8AA67EE59543}" dt="2023-12-05T19:50:57.570" v="391" actId="478"/>
          <ac:cxnSpMkLst>
            <pc:docMk/>
            <pc:sldMk cId="3973677040" sldId="293"/>
            <ac:cxnSpMk id="8" creationId="{50060E80-F1C3-4E50-B873-7CFDEEA90049}"/>
          </ac:cxnSpMkLst>
        </pc:cxnChg>
        <pc:cxnChg chg="del">
          <ac:chgData name="Stuart C Wilde MBE" userId="effe1fc91cccb1d5" providerId="LiveId" clId="{0B7434C0-F6C9-5341-B016-8AA67EE59543}" dt="2023-12-05T19:50:57.570" v="391" actId="478"/>
          <ac:cxnSpMkLst>
            <pc:docMk/>
            <pc:sldMk cId="3973677040" sldId="293"/>
            <ac:cxnSpMk id="9" creationId="{01C52B09-2839-4160-A3C1-6BB201E5D53A}"/>
          </ac:cxnSpMkLst>
        </pc:cxnChg>
        <pc:cxnChg chg="del">
          <ac:chgData name="Stuart C Wilde MBE" userId="effe1fc91cccb1d5" providerId="LiveId" clId="{0B7434C0-F6C9-5341-B016-8AA67EE59543}" dt="2023-12-05T19:50:57.570" v="391" actId="478"/>
          <ac:cxnSpMkLst>
            <pc:docMk/>
            <pc:sldMk cId="3973677040" sldId="293"/>
            <ac:cxnSpMk id="10" creationId="{FC6C2AB6-E695-4520-9F38-6B6A0DE36B04}"/>
          </ac:cxnSpMkLst>
        </pc:cxnChg>
        <pc:cxnChg chg="del">
          <ac:chgData name="Stuart C Wilde MBE" userId="effe1fc91cccb1d5" providerId="LiveId" clId="{0B7434C0-F6C9-5341-B016-8AA67EE59543}" dt="2023-12-05T19:50:57.570" v="391" actId="478"/>
          <ac:cxnSpMkLst>
            <pc:docMk/>
            <pc:sldMk cId="3973677040" sldId="293"/>
            <ac:cxnSpMk id="11" creationId="{8F28B946-C7F6-4BF4-9E0C-3FACB97B07C7}"/>
          </ac:cxnSpMkLst>
        </pc:cxnChg>
      </pc:sldChg>
      <pc:sldChg chg="addSp delSp modSp mod">
        <pc:chgData name="Stuart C Wilde MBE" userId="effe1fc91cccb1d5" providerId="LiveId" clId="{0B7434C0-F6C9-5341-B016-8AA67EE59543}" dt="2023-12-06T20:04:29.662" v="1596" actId="1076"/>
        <pc:sldMkLst>
          <pc:docMk/>
          <pc:sldMk cId="3441441052" sldId="294"/>
        </pc:sldMkLst>
        <pc:spChg chg="del">
          <ac:chgData name="Stuart C Wilde MBE" userId="effe1fc91cccb1d5" providerId="LiveId" clId="{0B7434C0-F6C9-5341-B016-8AA67EE59543}" dt="2023-12-05T20:04:54.460" v="602" actId="478"/>
          <ac:spMkLst>
            <pc:docMk/>
            <pc:sldMk cId="3441441052" sldId="294"/>
            <ac:spMk id="2" creationId="{0F7DA49C-DD10-E0C4-9A03-C3A5B28BA9B0}"/>
          </ac:spMkLst>
        </pc:spChg>
        <pc:spChg chg="del">
          <ac:chgData name="Stuart C Wilde MBE" userId="effe1fc91cccb1d5" providerId="LiveId" clId="{0B7434C0-F6C9-5341-B016-8AA67EE59543}" dt="2023-12-05T19:51:03.183" v="392" actId="478"/>
          <ac:spMkLst>
            <pc:docMk/>
            <pc:sldMk cId="3441441052" sldId="294"/>
            <ac:spMk id="4" creationId="{60735DC8-A105-4BD0-A57F-2FFC38AECE84}"/>
          </ac:spMkLst>
        </pc:spChg>
        <pc:spChg chg="mod">
          <ac:chgData name="Stuart C Wilde MBE" userId="effe1fc91cccb1d5" providerId="LiveId" clId="{0B7434C0-F6C9-5341-B016-8AA67EE59543}" dt="2023-12-06T20:04:29.662" v="1596" actId="1076"/>
          <ac:spMkLst>
            <pc:docMk/>
            <pc:sldMk cId="3441441052" sldId="294"/>
            <ac:spMk id="5" creationId="{4C48B27C-BB60-C069-69E2-D74DA0FCEA05}"/>
          </ac:spMkLst>
        </pc:spChg>
        <pc:spChg chg="mod">
          <ac:chgData name="Stuart C Wilde MBE" userId="effe1fc91cccb1d5" providerId="LiveId" clId="{0B7434C0-F6C9-5341-B016-8AA67EE59543}" dt="2023-12-06T20:04:29.662" v="1596" actId="1076"/>
          <ac:spMkLst>
            <pc:docMk/>
            <pc:sldMk cId="3441441052" sldId="294"/>
            <ac:spMk id="6" creationId="{F61C0742-9BF7-F384-F861-42A29325F6A7}"/>
          </ac:spMkLst>
        </pc:spChg>
        <pc:spChg chg="mod">
          <ac:chgData name="Stuart C Wilde MBE" userId="effe1fc91cccb1d5" providerId="LiveId" clId="{0B7434C0-F6C9-5341-B016-8AA67EE59543}" dt="2023-12-06T20:04:29.662" v="1596" actId="1076"/>
          <ac:spMkLst>
            <pc:docMk/>
            <pc:sldMk cId="3441441052" sldId="294"/>
            <ac:spMk id="7" creationId="{19A14D7A-6FD0-C59F-FACC-1E2091E0A981}"/>
          </ac:spMkLst>
        </pc:spChg>
        <pc:spChg chg="add mod">
          <ac:chgData name="Stuart C Wilde MBE" userId="effe1fc91cccb1d5" providerId="LiveId" clId="{0B7434C0-F6C9-5341-B016-8AA67EE59543}" dt="2023-12-05T20:04:59.576" v="604" actId="20577"/>
          <ac:spMkLst>
            <pc:docMk/>
            <pc:sldMk cId="3441441052" sldId="294"/>
            <ac:spMk id="12" creationId="{9E263439-9D0E-75E3-FF1A-96C2C8515D83}"/>
          </ac:spMkLst>
        </pc:spChg>
        <pc:spChg chg="del">
          <ac:chgData name="Stuart C Wilde MBE" userId="effe1fc91cccb1d5" providerId="LiveId" clId="{0B7434C0-F6C9-5341-B016-8AA67EE59543}" dt="2023-12-05T19:51:03.183" v="392" actId="478"/>
          <ac:spMkLst>
            <pc:docMk/>
            <pc:sldMk cId="3441441052" sldId="294"/>
            <ac:spMk id="14" creationId="{8F43C2BE-FC11-4556-86F2-8EE2FBBF10D2}"/>
          </ac:spMkLst>
        </pc:spChg>
        <pc:spChg chg="mod">
          <ac:chgData name="Stuart C Wilde MBE" userId="effe1fc91cccb1d5" providerId="LiveId" clId="{0B7434C0-F6C9-5341-B016-8AA67EE59543}" dt="2023-12-06T20:04:29.662" v="1596" actId="1076"/>
          <ac:spMkLst>
            <pc:docMk/>
            <pc:sldMk cId="3441441052" sldId="294"/>
            <ac:spMk id="19" creationId="{44EEFD8E-3433-84A8-EDD2-9380F38B536F}"/>
          </ac:spMkLst>
        </pc:spChg>
        <pc:spChg chg="mod">
          <ac:chgData name="Stuart C Wilde MBE" userId="effe1fc91cccb1d5" providerId="LiveId" clId="{0B7434C0-F6C9-5341-B016-8AA67EE59543}" dt="2023-12-06T20:04:29.662" v="1596" actId="1076"/>
          <ac:spMkLst>
            <pc:docMk/>
            <pc:sldMk cId="3441441052" sldId="294"/>
            <ac:spMk id="20" creationId="{523E384D-B60D-642D-466A-F3676C95B071}"/>
          </ac:spMkLst>
        </pc:spChg>
        <pc:spChg chg="mod">
          <ac:chgData name="Stuart C Wilde MBE" userId="effe1fc91cccb1d5" providerId="LiveId" clId="{0B7434C0-F6C9-5341-B016-8AA67EE59543}" dt="2023-12-06T20:04:29.662" v="1596" actId="1076"/>
          <ac:spMkLst>
            <pc:docMk/>
            <pc:sldMk cId="3441441052" sldId="294"/>
            <ac:spMk id="21" creationId="{F5FED702-6B64-6332-B3CF-6B61F97267E9}"/>
          </ac:spMkLst>
        </pc:spChg>
        <pc:spChg chg="del">
          <ac:chgData name="Stuart C Wilde MBE" userId="effe1fc91cccb1d5" providerId="LiveId" clId="{0B7434C0-F6C9-5341-B016-8AA67EE59543}" dt="2023-12-05T19:51:03.183" v="392" actId="478"/>
          <ac:spMkLst>
            <pc:docMk/>
            <pc:sldMk cId="3441441052" sldId="294"/>
            <ac:spMk id="25" creationId="{F54BD576-CC82-43DA-A008-C28EF60A448A}"/>
          </ac:spMkLst>
        </pc:spChg>
        <pc:graphicFrameChg chg="mod">
          <ac:chgData name="Stuart C Wilde MBE" userId="effe1fc91cccb1d5" providerId="LiveId" clId="{0B7434C0-F6C9-5341-B016-8AA67EE59543}" dt="2023-12-06T20:04:29.662" v="1596" actId="1076"/>
          <ac:graphicFrameMkLst>
            <pc:docMk/>
            <pc:sldMk cId="3441441052" sldId="294"/>
            <ac:graphicFrameMk id="3" creationId="{7A986970-328D-434F-C493-5C35C45B51B0}"/>
          </ac:graphicFrameMkLst>
        </pc:graphicFrameChg>
        <pc:cxnChg chg="del">
          <ac:chgData name="Stuart C Wilde MBE" userId="effe1fc91cccb1d5" providerId="LiveId" clId="{0B7434C0-F6C9-5341-B016-8AA67EE59543}" dt="2023-12-05T19:51:03.183" v="392" actId="478"/>
          <ac:cxnSpMkLst>
            <pc:docMk/>
            <pc:sldMk cId="3441441052" sldId="294"/>
            <ac:cxnSpMk id="8" creationId="{50060E80-F1C3-4E50-B873-7CFDEEA90049}"/>
          </ac:cxnSpMkLst>
        </pc:cxnChg>
        <pc:cxnChg chg="del">
          <ac:chgData name="Stuart C Wilde MBE" userId="effe1fc91cccb1d5" providerId="LiveId" clId="{0B7434C0-F6C9-5341-B016-8AA67EE59543}" dt="2023-12-05T19:51:03.183" v="392" actId="478"/>
          <ac:cxnSpMkLst>
            <pc:docMk/>
            <pc:sldMk cId="3441441052" sldId="294"/>
            <ac:cxnSpMk id="9" creationId="{01C52B09-2839-4160-A3C1-6BB201E5D53A}"/>
          </ac:cxnSpMkLst>
        </pc:cxnChg>
        <pc:cxnChg chg="del">
          <ac:chgData name="Stuart C Wilde MBE" userId="effe1fc91cccb1d5" providerId="LiveId" clId="{0B7434C0-F6C9-5341-B016-8AA67EE59543}" dt="2023-12-05T19:51:03.183" v="392" actId="478"/>
          <ac:cxnSpMkLst>
            <pc:docMk/>
            <pc:sldMk cId="3441441052" sldId="294"/>
            <ac:cxnSpMk id="10" creationId="{FC6C2AB6-E695-4520-9F38-6B6A0DE36B04}"/>
          </ac:cxnSpMkLst>
        </pc:cxnChg>
        <pc:cxnChg chg="del">
          <ac:chgData name="Stuart C Wilde MBE" userId="effe1fc91cccb1d5" providerId="LiveId" clId="{0B7434C0-F6C9-5341-B016-8AA67EE59543}" dt="2023-12-05T19:51:03.183" v="392" actId="478"/>
          <ac:cxnSpMkLst>
            <pc:docMk/>
            <pc:sldMk cId="3441441052" sldId="294"/>
            <ac:cxnSpMk id="11" creationId="{8F28B946-C7F6-4BF4-9E0C-3FACB97B07C7}"/>
          </ac:cxnSpMkLst>
        </pc:cxnChg>
      </pc:sldChg>
      <pc:sldChg chg="addSp delSp modSp mod">
        <pc:chgData name="Stuart C Wilde MBE" userId="effe1fc91cccb1d5" providerId="LiveId" clId="{0B7434C0-F6C9-5341-B016-8AA67EE59543}" dt="2023-12-06T20:04:41.295" v="1597" actId="1076"/>
        <pc:sldMkLst>
          <pc:docMk/>
          <pc:sldMk cId="1598427982" sldId="295"/>
        </pc:sldMkLst>
        <pc:spChg chg="del">
          <ac:chgData name="Stuart C Wilde MBE" userId="effe1fc91cccb1d5" providerId="LiveId" clId="{0B7434C0-F6C9-5341-B016-8AA67EE59543}" dt="2023-12-05T20:05:04.594" v="605" actId="478"/>
          <ac:spMkLst>
            <pc:docMk/>
            <pc:sldMk cId="1598427982" sldId="295"/>
            <ac:spMk id="2" creationId="{0F7DA49C-DD10-E0C4-9A03-C3A5B28BA9B0}"/>
          </ac:spMkLst>
        </pc:spChg>
        <pc:spChg chg="del">
          <ac:chgData name="Stuart C Wilde MBE" userId="effe1fc91cccb1d5" providerId="LiveId" clId="{0B7434C0-F6C9-5341-B016-8AA67EE59543}" dt="2023-12-05T19:51:08.075" v="393" actId="478"/>
          <ac:spMkLst>
            <pc:docMk/>
            <pc:sldMk cId="1598427982" sldId="295"/>
            <ac:spMk id="4" creationId="{60735DC8-A105-4BD0-A57F-2FFC38AECE84}"/>
          </ac:spMkLst>
        </pc:spChg>
        <pc:spChg chg="mod">
          <ac:chgData name="Stuart C Wilde MBE" userId="effe1fc91cccb1d5" providerId="LiveId" clId="{0B7434C0-F6C9-5341-B016-8AA67EE59543}" dt="2023-12-06T20:04:41.295" v="1597" actId="1076"/>
          <ac:spMkLst>
            <pc:docMk/>
            <pc:sldMk cId="1598427982" sldId="295"/>
            <ac:spMk id="5" creationId="{4C48B27C-BB60-C069-69E2-D74DA0FCEA05}"/>
          </ac:spMkLst>
        </pc:spChg>
        <pc:spChg chg="mod">
          <ac:chgData name="Stuart C Wilde MBE" userId="effe1fc91cccb1d5" providerId="LiveId" clId="{0B7434C0-F6C9-5341-B016-8AA67EE59543}" dt="2023-12-06T20:04:41.295" v="1597" actId="1076"/>
          <ac:spMkLst>
            <pc:docMk/>
            <pc:sldMk cId="1598427982" sldId="295"/>
            <ac:spMk id="6" creationId="{F61C0742-9BF7-F384-F861-42A29325F6A7}"/>
          </ac:spMkLst>
        </pc:spChg>
        <pc:spChg chg="mod">
          <ac:chgData name="Stuart C Wilde MBE" userId="effe1fc91cccb1d5" providerId="LiveId" clId="{0B7434C0-F6C9-5341-B016-8AA67EE59543}" dt="2023-12-06T20:04:41.295" v="1597" actId="1076"/>
          <ac:spMkLst>
            <pc:docMk/>
            <pc:sldMk cId="1598427982" sldId="295"/>
            <ac:spMk id="7" creationId="{19A14D7A-6FD0-C59F-FACC-1E2091E0A981}"/>
          </ac:spMkLst>
        </pc:spChg>
        <pc:spChg chg="add mod">
          <ac:chgData name="Stuart C Wilde MBE" userId="effe1fc91cccb1d5" providerId="LiveId" clId="{0B7434C0-F6C9-5341-B016-8AA67EE59543}" dt="2023-12-05T20:05:09.627" v="607" actId="20577"/>
          <ac:spMkLst>
            <pc:docMk/>
            <pc:sldMk cId="1598427982" sldId="295"/>
            <ac:spMk id="12" creationId="{ADCDEA02-E943-CED1-D50B-7C80DD7CB2D3}"/>
          </ac:spMkLst>
        </pc:spChg>
        <pc:spChg chg="del">
          <ac:chgData name="Stuart C Wilde MBE" userId="effe1fc91cccb1d5" providerId="LiveId" clId="{0B7434C0-F6C9-5341-B016-8AA67EE59543}" dt="2023-12-05T19:51:08.075" v="393" actId="478"/>
          <ac:spMkLst>
            <pc:docMk/>
            <pc:sldMk cId="1598427982" sldId="295"/>
            <ac:spMk id="14" creationId="{8F43C2BE-FC11-4556-86F2-8EE2FBBF10D2}"/>
          </ac:spMkLst>
        </pc:spChg>
        <pc:spChg chg="mod">
          <ac:chgData name="Stuart C Wilde MBE" userId="effe1fc91cccb1d5" providerId="LiveId" clId="{0B7434C0-F6C9-5341-B016-8AA67EE59543}" dt="2023-12-06T20:04:41.295" v="1597" actId="1076"/>
          <ac:spMkLst>
            <pc:docMk/>
            <pc:sldMk cId="1598427982" sldId="295"/>
            <ac:spMk id="19" creationId="{44EEFD8E-3433-84A8-EDD2-9380F38B536F}"/>
          </ac:spMkLst>
        </pc:spChg>
        <pc:spChg chg="mod">
          <ac:chgData name="Stuart C Wilde MBE" userId="effe1fc91cccb1d5" providerId="LiveId" clId="{0B7434C0-F6C9-5341-B016-8AA67EE59543}" dt="2023-12-06T20:04:41.295" v="1597" actId="1076"/>
          <ac:spMkLst>
            <pc:docMk/>
            <pc:sldMk cId="1598427982" sldId="295"/>
            <ac:spMk id="20" creationId="{523E384D-B60D-642D-466A-F3676C95B071}"/>
          </ac:spMkLst>
        </pc:spChg>
        <pc:spChg chg="mod">
          <ac:chgData name="Stuart C Wilde MBE" userId="effe1fc91cccb1d5" providerId="LiveId" clId="{0B7434C0-F6C9-5341-B016-8AA67EE59543}" dt="2023-12-06T20:04:41.295" v="1597" actId="1076"/>
          <ac:spMkLst>
            <pc:docMk/>
            <pc:sldMk cId="1598427982" sldId="295"/>
            <ac:spMk id="21" creationId="{F5FED702-6B64-6332-B3CF-6B61F97267E9}"/>
          </ac:spMkLst>
        </pc:spChg>
        <pc:spChg chg="del">
          <ac:chgData name="Stuart C Wilde MBE" userId="effe1fc91cccb1d5" providerId="LiveId" clId="{0B7434C0-F6C9-5341-B016-8AA67EE59543}" dt="2023-12-05T19:51:08.075" v="393" actId="478"/>
          <ac:spMkLst>
            <pc:docMk/>
            <pc:sldMk cId="1598427982" sldId="295"/>
            <ac:spMk id="25" creationId="{F54BD576-CC82-43DA-A008-C28EF60A448A}"/>
          </ac:spMkLst>
        </pc:spChg>
        <pc:graphicFrameChg chg="mod">
          <ac:chgData name="Stuart C Wilde MBE" userId="effe1fc91cccb1d5" providerId="LiveId" clId="{0B7434C0-F6C9-5341-B016-8AA67EE59543}" dt="2023-12-06T20:04:41.295" v="1597" actId="1076"/>
          <ac:graphicFrameMkLst>
            <pc:docMk/>
            <pc:sldMk cId="1598427982" sldId="295"/>
            <ac:graphicFrameMk id="3" creationId="{EF49BE79-618B-7E8A-7E50-DF6CFAD747FB}"/>
          </ac:graphicFrameMkLst>
        </pc:graphicFrameChg>
        <pc:cxnChg chg="del">
          <ac:chgData name="Stuart C Wilde MBE" userId="effe1fc91cccb1d5" providerId="LiveId" clId="{0B7434C0-F6C9-5341-B016-8AA67EE59543}" dt="2023-12-05T19:51:08.075" v="393" actId="478"/>
          <ac:cxnSpMkLst>
            <pc:docMk/>
            <pc:sldMk cId="1598427982" sldId="295"/>
            <ac:cxnSpMk id="8" creationId="{50060E80-F1C3-4E50-B873-7CFDEEA90049}"/>
          </ac:cxnSpMkLst>
        </pc:cxnChg>
        <pc:cxnChg chg="del">
          <ac:chgData name="Stuart C Wilde MBE" userId="effe1fc91cccb1d5" providerId="LiveId" clId="{0B7434C0-F6C9-5341-B016-8AA67EE59543}" dt="2023-12-05T19:51:08.075" v="393" actId="478"/>
          <ac:cxnSpMkLst>
            <pc:docMk/>
            <pc:sldMk cId="1598427982" sldId="295"/>
            <ac:cxnSpMk id="9" creationId="{01C52B09-2839-4160-A3C1-6BB201E5D53A}"/>
          </ac:cxnSpMkLst>
        </pc:cxnChg>
        <pc:cxnChg chg="del">
          <ac:chgData name="Stuart C Wilde MBE" userId="effe1fc91cccb1d5" providerId="LiveId" clId="{0B7434C0-F6C9-5341-B016-8AA67EE59543}" dt="2023-12-05T19:51:08.075" v="393" actId="478"/>
          <ac:cxnSpMkLst>
            <pc:docMk/>
            <pc:sldMk cId="1598427982" sldId="295"/>
            <ac:cxnSpMk id="10" creationId="{FC6C2AB6-E695-4520-9F38-6B6A0DE36B04}"/>
          </ac:cxnSpMkLst>
        </pc:cxnChg>
        <pc:cxnChg chg="del">
          <ac:chgData name="Stuart C Wilde MBE" userId="effe1fc91cccb1d5" providerId="LiveId" clId="{0B7434C0-F6C9-5341-B016-8AA67EE59543}" dt="2023-12-05T19:51:08.075" v="393" actId="478"/>
          <ac:cxnSpMkLst>
            <pc:docMk/>
            <pc:sldMk cId="1598427982" sldId="295"/>
            <ac:cxnSpMk id="11" creationId="{8F28B946-C7F6-4BF4-9E0C-3FACB97B07C7}"/>
          </ac:cxnSpMkLst>
        </pc:cxnChg>
      </pc:sldChg>
      <pc:sldChg chg="addSp delSp modSp mod">
        <pc:chgData name="Stuart C Wilde MBE" userId="effe1fc91cccb1d5" providerId="LiveId" clId="{0B7434C0-F6C9-5341-B016-8AA67EE59543}" dt="2023-12-06T20:04:57.981" v="1598" actId="1076"/>
        <pc:sldMkLst>
          <pc:docMk/>
          <pc:sldMk cId="2336736217" sldId="296"/>
        </pc:sldMkLst>
        <pc:spChg chg="del">
          <ac:chgData name="Stuart C Wilde MBE" userId="effe1fc91cccb1d5" providerId="LiveId" clId="{0B7434C0-F6C9-5341-B016-8AA67EE59543}" dt="2023-12-05T20:05:14.692" v="608" actId="478"/>
          <ac:spMkLst>
            <pc:docMk/>
            <pc:sldMk cId="2336736217" sldId="296"/>
            <ac:spMk id="2" creationId="{0F7DA49C-DD10-E0C4-9A03-C3A5B28BA9B0}"/>
          </ac:spMkLst>
        </pc:spChg>
        <pc:spChg chg="del">
          <ac:chgData name="Stuart C Wilde MBE" userId="effe1fc91cccb1d5" providerId="LiveId" clId="{0B7434C0-F6C9-5341-B016-8AA67EE59543}" dt="2023-12-05T19:51:12.788" v="394" actId="478"/>
          <ac:spMkLst>
            <pc:docMk/>
            <pc:sldMk cId="2336736217" sldId="296"/>
            <ac:spMk id="4" creationId="{60735DC8-A105-4BD0-A57F-2FFC38AECE84}"/>
          </ac:spMkLst>
        </pc:spChg>
        <pc:spChg chg="add mod">
          <ac:chgData name="Stuart C Wilde MBE" userId="effe1fc91cccb1d5" providerId="LiveId" clId="{0B7434C0-F6C9-5341-B016-8AA67EE59543}" dt="2023-12-05T20:05:19.541" v="610" actId="20577"/>
          <ac:spMkLst>
            <pc:docMk/>
            <pc:sldMk cId="2336736217" sldId="296"/>
            <ac:spMk id="5" creationId="{A34802C6-ABC1-731D-578E-707192FC0822}"/>
          </ac:spMkLst>
        </pc:spChg>
        <pc:spChg chg="del">
          <ac:chgData name="Stuart C Wilde MBE" userId="effe1fc91cccb1d5" providerId="LiveId" clId="{0B7434C0-F6C9-5341-B016-8AA67EE59543}" dt="2023-12-05T19:51:12.788" v="394" actId="478"/>
          <ac:spMkLst>
            <pc:docMk/>
            <pc:sldMk cId="2336736217" sldId="296"/>
            <ac:spMk id="14" creationId="{8F43C2BE-FC11-4556-86F2-8EE2FBBF10D2}"/>
          </ac:spMkLst>
        </pc:spChg>
        <pc:spChg chg="mod">
          <ac:chgData name="Stuart C Wilde MBE" userId="effe1fc91cccb1d5" providerId="LiveId" clId="{0B7434C0-F6C9-5341-B016-8AA67EE59543}" dt="2023-12-06T20:04:57.981" v="1598" actId="1076"/>
          <ac:spMkLst>
            <pc:docMk/>
            <pc:sldMk cId="2336736217" sldId="296"/>
            <ac:spMk id="18" creationId="{F50D9353-FE39-5AF0-DBB8-81D36A88A714}"/>
          </ac:spMkLst>
        </pc:spChg>
        <pc:spChg chg="mod">
          <ac:chgData name="Stuart C Wilde MBE" userId="effe1fc91cccb1d5" providerId="LiveId" clId="{0B7434C0-F6C9-5341-B016-8AA67EE59543}" dt="2023-12-06T20:04:57.981" v="1598" actId="1076"/>
          <ac:spMkLst>
            <pc:docMk/>
            <pc:sldMk cId="2336736217" sldId="296"/>
            <ac:spMk id="19" creationId="{44EEFD8E-3433-84A8-EDD2-9380F38B536F}"/>
          </ac:spMkLst>
        </pc:spChg>
        <pc:spChg chg="mod">
          <ac:chgData name="Stuart C Wilde MBE" userId="effe1fc91cccb1d5" providerId="LiveId" clId="{0B7434C0-F6C9-5341-B016-8AA67EE59543}" dt="2023-12-06T20:04:57.981" v="1598" actId="1076"/>
          <ac:spMkLst>
            <pc:docMk/>
            <pc:sldMk cId="2336736217" sldId="296"/>
            <ac:spMk id="20" creationId="{523E384D-B60D-642D-466A-F3676C95B071}"/>
          </ac:spMkLst>
        </pc:spChg>
        <pc:spChg chg="mod">
          <ac:chgData name="Stuart C Wilde MBE" userId="effe1fc91cccb1d5" providerId="LiveId" clId="{0B7434C0-F6C9-5341-B016-8AA67EE59543}" dt="2023-12-06T20:04:57.981" v="1598" actId="1076"/>
          <ac:spMkLst>
            <pc:docMk/>
            <pc:sldMk cId="2336736217" sldId="296"/>
            <ac:spMk id="21" creationId="{F5FED702-6B64-6332-B3CF-6B61F97267E9}"/>
          </ac:spMkLst>
        </pc:spChg>
        <pc:spChg chg="mod">
          <ac:chgData name="Stuart C Wilde MBE" userId="effe1fc91cccb1d5" providerId="LiveId" clId="{0B7434C0-F6C9-5341-B016-8AA67EE59543}" dt="2023-12-06T20:04:57.981" v="1598" actId="1076"/>
          <ac:spMkLst>
            <pc:docMk/>
            <pc:sldMk cId="2336736217" sldId="296"/>
            <ac:spMk id="22" creationId="{8A66C8B8-B293-799D-CC43-520304772945}"/>
          </ac:spMkLst>
        </pc:spChg>
        <pc:spChg chg="mod">
          <ac:chgData name="Stuart C Wilde MBE" userId="effe1fc91cccb1d5" providerId="LiveId" clId="{0B7434C0-F6C9-5341-B016-8AA67EE59543}" dt="2023-12-06T20:04:57.981" v="1598" actId="1076"/>
          <ac:spMkLst>
            <pc:docMk/>
            <pc:sldMk cId="2336736217" sldId="296"/>
            <ac:spMk id="23" creationId="{E7A1A373-51D5-EF2E-78AA-1AC3F1BDC716}"/>
          </ac:spMkLst>
        </pc:spChg>
        <pc:spChg chg="del">
          <ac:chgData name="Stuart C Wilde MBE" userId="effe1fc91cccb1d5" providerId="LiveId" clId="{0B7434C0-F6C9-5341-B016-8AA67EE59543}" dt="2023-12-05T19:51:12.788" v="394" actId="478"/>
          <ac:spMkLst>
            <pc:docMk/>
            <pc:sldMk cId="2336736217" sldId="296"/>
            <ac:spMk id="25" creationId="{F54BD576-CC82-43DA-A008-C28EF60A448A}"/>
          </ac:spMkLst>
        </pc:spChg>
        <pc:graphicFrameChg chg="mod">
          <ac:chgData name="Stuart C Wilde MBE" userId="effe1fc91cccb1d5" providerId="LiveId" clId="{0B7434C0-F6C9-5341-B016-8AA67EE59543}" dt="2023-12-06T20:04:57.981" v="1598" actId="1076"/>
          <ac:graphicFrameMkLst>
            <pc:docMk/>
            <pc:sldMk cId="2336736217" sldId="296"/>
            <ac:graphicFrameMk id="3" creationId="{8A3D6F93-C070-91A0-4F29-6542044E7996}"/>
          </ac:graphicFrameMkLst>
        </pc:graphicFrameChg>
        <pc:cxnChg chg="del">
          <ac:chgData name="Stuart C Wilde MBE" userId="effe1fc91cccb1d5" providerId="LiveId" clId="{0B7434C0-F6C9-5341-B016-8AA67EE59543}" dt="2023-12-05T19:51:12.788" v="394" actId="478"/>
          <ac:cxnSpMkLst>
            <pc:docMk/>
            <pc:sldMk cId="2336736217" sldId="296"/>
            <ac:cxnSpMk id="8" creationId="{50060E80-F1C3-4E50-B873-7CFDEEA90049}"/>
          </ac:cxnSpMkLst>
        </pc:cxnChg>
        <pc:cxnChg chg="del">
          <ac:chgData name="Stuart C Wilde MBE" userId="effe1fc91cccb1d5" providerId="LiveId" clId="{0B7434C0-F6C9-5341-B016-8AA67EE59543}" dt="2023-12-05T19:51:12.788" v="394" actId="478"/>
          <ac:cxnSpMkLst>
            <pc:docMk/>
            <pc:sldMk cId="2336736217" sldId="296"/>
            <ac:cxnSpMk id="9" creationId="{01C52B09-2839-4160-A3C1-6BB201E5D53A}"/>
          </ac:cxnSpMkLst>
        </pc:cxnChg>
        <pc:cxnChg chg="del">
          <ac:chgData name="Stuart C Wilde MBE" userId="effe1fc91cccb1d5" providerId="LiveId" clId="{0B7434C0-F6C9-5341-B016-8AA67EE59543}" dt="2023-12-05T19:51:12.788" v="394" actId="478"/>
          <ac:cxnSpMkLst>
            <pc:docMk/>
            <pc:sldMk cId="2336736217" sldId="296"/>
            <ac:cxnSpMk id="10" creationId="{FC6C2AB6-E695-4520-9F38-6B6A0DE36B04}"/>
          </ac:cxnSpMkLst>
        </pc:cxnChg>
        <pc:cxnChg chg="del">
          <ac:chgData name="Stuart C Wilde MBE" userId="effe1fc91cccb1d5" providerId="LiveId" clId="{0B7434C0-F6C9-5341-B016-8AA67EE59543}" dt="2023-12-05T19:51:12.788" v="394" actId="478"/>
          <ac:cxnSpMkLst>
            <pc:docMk/>
            <pc:sldMk cId="2336736217" sldId="296"/>
            <ac:cxnSpMk id="11" creationId="{8F28B946-C7F6-4BF4-9E0C-3FACB97B07C7}"/>
          </ac:cxnSpMkLst>
        </pc:cxnChg>
      </pc:sldChg>
      <pc:sldChg chg="addSp delSp modSp mod">
        <pc:chgData name="Stuart C Wilde MBE" userId="effe1fc91cccb1d5" providerId="LiveId" clId="{0B7434C0-F6C9-5341-B016-8AA67EE59543}" dt="2023-12-05T20:05:29.201" v="613" actId="20577"/>
        <pc:sldMkLst>
          <pc:docMk/>
          <pc:sldMk cId="915832190" sldId="297"/>
        </pc:sldMkLst>
        <pc:spChg chg="del">
          <ac:chgData name="Stuart C Wilde MBE" userId="effe1fc91cccb1d5" providerId="LiveId" clId="{0B7434C0-F6C9-5341-B016-8AA67EE59543}" dt="2023-12-05T19:51:17.921" v="395" actId="478"/>
          <ac:spMkLst>
            <pc:docMk/>
            <pc:sldMk cId="915832190" sldId="297"/>
            <ac:spMk id="4" creationId="{60735DC8-A105-4BD0-A57F-2FFC38AECE84}"/>
          </ac:spMkLst>
        </pc:spChg>
        <pc:spChg chg="add mod">
          <ac:chgData name="Stuart C Wilde MBE" userId="effe1fc91cccb1d5" providerId="LiveId" clId="{0B7434C0-F6C9-5341-B016-8AA67EE59543}" dt="2023-12-05T20:05:29.201" v="613" actId="20577"/>
          <ac:spMkLst>
            <pc:docMk/>
            <pc:sldMk cId="915832190" sldId="297"/>
            <ac:spMk id="5" creationId="{CB6321C1-B949-88F7-A498-CC33CC89A08C}"/>
          </ac:spMkLst>
        </pc:spChg>
        <pc:spChg chg="del">
          <ac:chgData name="Stuart C Wilde MBE" userId="effe1fc91cccb1d5" providerId="LiveId" clId="{0B7434C0-F6C9-5341-B016-8AA67EE59543}" dt="2023-12-05T19:51:17.921" v="395" actId="478"/>
          <ac:spMkLst>
            <pc:docMk/>
            <pc:sldMk cId="915832190" sldId="297"/>
            <ac:spMk id="14" creationId="{8F43C2BE-FC11-4556-86F2-8EE2FBBF10D2}"/>
          </ac:spMkLst>
        </pc:spChg>
        <pc:spChg chg="del">
          <ac:chgData name="Stuart C Wilde MBE" userId="effe1fc91cccb1d5" providerId="LiveId" clId="{0B7434C0-F6C9-5341-B016-8AA67EE59543}" dt="2023-12-05T19:51:17.921" v="395" actId="478"/>
          <ac:spMkLst>
            <pc:docMk/>
            <pc:sldMk cId="915832190" sldId="297"/>
            <ac:spMk id="25" creationId="{F54BD576-CC82-43DA-A008-C28EF60A448A}"/>
          </ac:spMkLst>
        </pc:spChg>
        <pc:spChg chg="del">
          <ac:chgData name="Stuart C Wilde MBE" userId="effe1fc91cccb1d5" providerId="LiveId" clId="{0B7434C0-F6C9-5341-B016-8AA67EE59543}" dt="2023-12-05T20:05:24.549" v="611" actId="478"/>
          <ac:spMkLst>
            <pc:docMk/>
            <pc:sldMk cId="915832190" sldId="297"/>
            <ac:spMk id="45" creationId="{FBB4BAC0-F083-5E88-E4A7-A64FD6C30060}"/>
          </ac:spMkLst>
        </pc:spChg>
        <pc:cxnChg chg="del">
          <ac:chgData name="Stuart C Wilde MBE" userId="effe1fc91cccb1d5" providerId="LiveId" clId="{0B7434C0-F6C9-5341-B016-8AA67EE59543}" dt="2023-12-05T19:51:17.921" v="395" actId="478"/>
          <ac:cxnSpMkLst>
            <pc:docMk/>
            <pc:sldMk cId="915832190" sldId="297"/>
            <ac:cxnSpMk id="8" creationId="{50060E80-F1C3-4E50-B873-7CFDEEA90049}"/>
          </ac:cxnSpMkLst>
        </pc:cxnChg>
        <pc:cxnChg chg="del">
          <ac:chgData name="Stuart C Wilde MBE" userId="effe1fc91cccb1d5" providerId="LiveId" clId="{0B7434C0-F6C9-5341-B016-8AA67EE59543}" dt="2023-12-05T19:51:17.921" v="395" actId="478"/>
          <ac:cxnSpMkLst>
            <pc:docMk/>
            <pc:sldMk cId="915832190" sldId="297"/>
            <ac:cxnSpMk id="9" creationId="{01C52B09-2839-4160-A3C1-6BB201E5D53A}"/>
          </ac:cxnSpMkLst>
        </pc:cxnChg>
        <pc:cxnChg chg="del">
          <ac:chgData name="Stuart C Wilde MBE" userId="effe1fc91cccb1d5" providerId="LiveId" clId="{0B7434C0-F6C9-5341-B016-8AA67EE59543}" dt="2023-12-05T19:51:17.921" v="395" actId="478"/>
          <ac:cxnSpMkLst>
            <pc:docMk/>
            <pc:sldMk cId="915832190" sldId="297"/>
            <ac:cxnSpMk id="10" creationId="{FC6C2AB6-E695-4520-9F38-6B6A0DE36B04}"/>
          </ac:cxnSpMkLst>
        </pc:cxnChg>
        <pc:cxnChg chg="del">
          <ac:chgData name="Stuart C Wilde MBE" userId="effe1fc91cccb1d5" providerId="LiveId" clId="{0B7434C0-F6C9-5341-B016-8AA67EE59543}" dt="2023-12-05T19:51:17.921" v="395" actId="478"/>
          <ac:cxnSpMkLst>
            <pc:docMk/>
            <pc:sldMk cId="915832190" sldId="297"/>
            <ac:cxnSpMk id="11" creationId="{8F28B946-C7F6-4BF4-9E0C-3FACB97B07C7}"/>
          </ac:cxnSpMkLst>
        </pc:cxnChg>
      </pc:sldChg>
      <pc:sldChg chg="addSp delSp modSp mod">
        <pc:chgData name="Stuart C Wilde MBE" userId="effe1fc91cccb1d5" providerId="LiveId" clId="{0B7434C0-F6C9-5341-B016-8AA67EE59543}" dt="2023-12-07T16:35:05.842" v="1751" actId="1076"/>
        <pc:sldMkLst>
          <pc:docMk/>
          <pc:sldMk cId="2413103312" sldId="298"/>
        </pc:sldMkLst>
        <pc:spChg chg="add mod">
          <ac:chgData name="Stuart C Wilde MBE" userId="effe1fc91cccb1d5" providerId="LiveId" clId="{0B7434C0-F6C9-5341-B016-8AA67EE59543}" dt="2023-12-05T20:16:03.274" v="1019" actId="20577"/>
          <ac:spMkLst>
            <pc:docMk/>
            <pc:sldMk cId="2413103312" sldId="298"/>
            <ac:spMk id="2" creationId="{05AE62D2-B0FD-4528-C471-251C4313950A}"/>
          </ac:spMkLst>
        </pc:spChg>
        <pc:spChg chg="del">
          <ac:chgData name="Stuart C Wilde MBE" userId="effe1fc91cccb1d5" providerId="LiveId" clId="{0B7434C0-F6C9-5341-B016-8AA67EE59543}" dt="2023-12-05T19:56:09.751" v="443" actId="478"/>
          <ac:spMkLst>
            <pc:docMk/>
            <pc:sldMk cId="2413103312" sldId="298"/>
            <ac:spMk id="4" creationId="{60735DC8-A105-4BD0-A57F-2FFC38AECE84}"/>
          </ac:spMkLst>
        </pc:spChg>
        <pc:spChg chg="del">
          <ac:chgData name="Stuart C Wilde MBE" userId="effe1fc91cccb1d5" providerId="LiveId" clId="{0B7434C0-F6C9-5341-B016-8AA67EE59543}" dt="2023-12-05T20:15:58.199" v="1014" actId="478"/>
          <ac:spMkLst>
            <pc:docMk/>
            <pc:sldMk cId="2413103312" sldId="298"/>
            <ac:spMk id="7" creationId="{307CE7FC-EFB0-39C1-443D-A71DD65A352C}"/>
          </ac:spMkLst>
        </pc:spChg>
        <pc:spChg chg="del">
          <ac:chgData name="Stuart C Wilde MBE" userId="effe1fc91cccb1d5" providerId="LiveId" clId="{0B7434C0-F6C9-5341-B016-8AA67EE59543}" dt="2023-12-05T19:56:09.751" v="443" actId="478"/>
          <ac:spMkLst>
            <pc:docMk/>
            <pc:sldMk cId="2413103312" sldId="298"/>
            <ac:spMk id="14" creationId="{8F43C2BE-FC11-4556-86F2-8EE2FBBF10D2}"/>
          </ac:spMkLst>
        </pc:spChg>
        <pc:spChg chg="mod">
          <ac:chgData name="Stuart C Wilde MBE" userId="effe1fc91cccb1d5" providerId="LiveId" clId="{0B7434C0-F6C9-5341-B016-8AA67EE59543}" dt="2023-12-07T16:35:05.842" v="1751" actId="1076"/>
          <ac:spMkLst>
            <pc:docMk/>
            <pc:sldMk cId="2413103312" sldId="298"/>
            <ac:spMk id="16" creationId="{D53F0FFB-0F5D-924D-1C90-A91C6198335F}"/>
          </ac:spMkLst>
        </pc:spChg>
        <pc:spChg chg="mod">
          <ac:chgData name="Stuart C Wilde MBE" userId="effe1fc91cccb1d5" providerId="LiveId" clId="{0B7434C0-F6C9-5341-B016-8AA67EE59543}" dt="2023-12-07T16:35:05.842" v="1751" actId="1076"/>
          <ac:spMkLst>
            <pc:docMk/>
            <pc:sldMk cId="2413103312" sldId="298"/>
            <ac:spMk id="19" creationId="{A15FD7AA-BD8B-2EF6-4E42-98FB76C87285}"/>
          </ac:spMkLst>
        </pc:spChg>
        <pc:spChg chg="del">
          <ac:chgData name="Stuart C Wilde MBE" userId="effe1fc91cccb1d5" providerId="LiveId" clId="{0B7434C0-F6C9-5341-B016-8AA67EE59543}" dt="2023-12-05T19:56:09.751" v="443" actId="478"/>
          <ac:spMkLst>
            <pc:docMk/>
            <pc:sldMk cId="2413103312" sldId="298"/>
            <ac:spMk id="25" creationId="{F54BD576-CC82-43DA-A008-C28EF60A448A}"/>
          </ac:spMkLst>
        </pc:spChg>
        <pc:picChg chg="mod">
          <ac:chgData name="Stuart C Wilde MBE" userId="effe1fc91cccb1d5" providerId="LiveId" clId="{0B7434C0-F6C9-5341-B016-8AA67EE59543}" dt="2023-12-07T16:35:05.842" v="1751" actId="1076"/>
          <ac:picMkLst>
            <pc:docMk/>
            <pc:sldMk cId="2413103312" sldId="298"/>
            <ac:picMk id="6" creationId="{7A03C210-2D76-36A8-58D1-302B4CE31A08}"/>
          </ac:picMkLst>
        </pc:picChg>
        <pc:cxnChg chg="del">
          <ac:chgData name="Stuart C Wilde MBE" userId="effe1fc91cccb1d5" providerId="LiveId" clId="{0B7434C0-F6C9-5341-B016-8AA67EE59543}" dt="2023-12-05T19:56:09.751" v="443" actId="478"/>
          <ac:cxnSpMkLst>
            <pc:docMk/>
            <pc:sldMk cId="2413103312" sldId="298"/>
            <ac:cxnSpMk id="8" creationId="{50060E80-F1C3-4E50-B873-7CFDEEA90049}"/>
          </ac:cxnSpMkLst>
        </pc:cxnChg>
        <pc:cxnChg chg="del">
          <ac:chgData name="Stuart C Wilde MBE" userId="effe1fc91cccb1d5" providerId="LiveId" clId="{0B7434C0-F6C9-5341-B016-8AA67EE59543}" dt="2023-12-05T19:56:09.751" v="443" actId="478"/>
          <ac:cxnSpMkLst>
            <pc:docMk/>
            <pc:sldMk cId="2413103312" sldId="298"/>
            <ac:cxnSpMk id="9" creationId="{01C52B09-2839-4160-A3C1-6BB201E5D53A}"/>
          </ac:cxnSpMkLst>
        </pc:cxnChg>
        <pc:cxnChg chg="del">
          <ac:chgData name="Stuart C Wilde MBE" userId="effe1fc91cccb1d5" providerId="LiveId" clId="{0B7434C0-F6C9-5341-B016-8AA67EE59543}" dt="2023-12-05T19:56:09.751" v="443" actId="478"/>
          <ac:cxnSpMkLst>
            <pc:docMk/>
            <pc:sldMk cId="2413103312" sldId="298"/>
            <ac:cxnSpMk id="10" creationId="{FC6C2AB6-E695-4520-9F38-6B6A0DE36B04}"/>
          </ac:cxnSpMkLst>
        </pc:cxnChg>
        <pc:cxnChg chg="del">
          <ac:chgData name="Stuart C Wilde MBE" userId="effe1fc91cccb1d5" providerId="LiveId" clId="{0B7434C0-F6C9-5341-B016-8AA67EE59543}" dt="2023-12-05T19:56:09.751" v="443" actId="478"/>
          <ac:cxnSpMkLst>
            <pc:docMk/>
            <pc:sldMk cId="2413103312" sldId="298"/>
            <ac:cxnSpMk id="11" creationId="{8F28B946-C7F6-4BF4-9E0C-3FACB97B07C7}"/>
          </ac:cxnSpMkLst>
        </pc:cxnChg>
      </pc:sldChg>
      <pc:sldChg chg="addSp delSp modSp mod">
        <pc:chgData name="Stuart C Wilde MBE" userId="effe1fc91cccb1d5" providerId="LiveId" clId="{0B7434C0-F6C9-5341-B016-8AA67EE59543}" dt="2023-12-07T16:35:40.434" v="1801" actId="1037"/>
        <pc:sldMkLst>
          <pc:docMk/>
          <pc:sldMk cId="2987344521" sldId="299"/>
        </pc:sldMkLst>
        <pc:spChg chg="mod">
          <ac:chgData name="Stuart C Wilde MBE" userId="effe1fc91cccb1d5" providerId="LiveId" clId="{0B7434C0-F6C9-5341-B016-8AA67EE59543}" dt="2023-12-07T16:35:40.434" v="1801" actId="1037"/>
          <ac:spMkLst>
            <pc:docMk/>
            <pc:sldMk cId="2987344521" sldId="299"/>
            <ac:spMk id="2" creationId="{3A83EA31-2159-86F1-5032-EFEFD0697755}"/>
          </ac:spMkLst>
        </pc:spChg>
        <pc:spChg chg="mod">
          <ac:chgData name="Stuart C Wilde MBE" userId="effe1fc91cccb1d5" providerId="LiveId" clId="{0B7434C0-F6C9-5341-B016-8AA67EE59543}" dt="2023-12-07T16:35:40.434" v="1801" actId="1037"/>
          <ac:spMkLst>
            <pc:docMk/>
            <pc:sldMk cId="2987344521" sldId="299"/>
            <ac:spMk id="3" creationId="{31A2DC28-E565-8426-6122-1D8A3220F2E8}"/>
          </ac:spMkLst>
        </pc:spChg>
        <pc:spChg chg="del">
          <ac:chgData name="Stuart C Wilde MBE" userId="effe1fc91cccb1d5" providerId="LiveId" clId="{0B7434C0-F6C9-5341-B016-8AA67EE59543}" dt="2023-12-05T19:56:31.957" v="447" actId="478"/>
          <ac:spMkLst>
            <pc:docMk/>
            <pc:sldMk cId="2987344521" sldId="299"/>
            <ac:spMk id="4" creationId="{60735DC8-A105-4BD0-A57F-2FFC38AECE84}"/>
          </ac:spMkLst>
        </pc:spChg>
        <pc:spChg chg="mod">
          <ac:chgData name="Stuart C Wilde MBE" userId="effe1fc91cccb1d5" providerId="LiveId" clId="{0B7434C0-F6C9-5341-B016-8AA67EE59543}" dt="2023-12-07T16:35:40.434" v="1801" actId="1037"/>
          <ac:spMkLst>
            <pc:docMk/>
            <pc:sldMk cId="2987344521" sldId="299"/>
            <ac:spMk id="5" creationId="{CC275B56-6449-8769-9BE2-A63150418C62}"/>
          </ac:spMkLst>
        </pc:spChg>
        <pc:spChg chg="mod">
          <ac:chgData name="Stuart C Wilde MBE" userId="effe1fc91cccb1d5" providerId="LiveId" clId="{0B7434C0-F6C9-5341-B016-8AA67EE59543}" dt="2023-12-07T16:35:40.434" v="1801" actId="1037"/>
          <ac:spMkLst>
            <pc:docMk/>
            <pc:sldMk cId="2987344521" sldId="299"/>
            <ac:spMk id="7" creationId="{A5E33C38-9F40-D9F0-0520-437CFA1D8D97}"/>
          </ac:spMkLst>
        </pc:spChg>
        <pc:spChg chg="add mod">
          <ac:chgData name="Stuart C Wilde MBE" userId="effe1fc91cccb1d5" providerId="LiveId" clId="{0B7434C0-F6C9-5341-B016-8AA67EE59543}" dt="2023-12-05T20:16:49.460" v="1035" actId="20577"/>
          <ac:spMkLst>
            <pc:docMk/>
            <pc:sldMk cId="2987344521" sldId="299"/>
            <ac:spMk id="12" creationId="{0876572A-A63B-48DB-A4F6-22212ED020F7}"/>
          </ac:spMkLst>
        </pc:spChg>
        <pc:spChg chg="mod">
          <ac:chgData name="Stuart C Wilde MBE" userId="effe1fc91cccb1d5" providerId="LiveId" clId="{0B7434C0-F6C9-5341-B016-8AA67EE59543}" dt="2023-12-07T16:35:40.434" v="1801" actId="1037"/>
          <ac:spMkLst>
            <pc:docMk/>
            <pc:sldMk cId="2987344521" sldId="299"/>
            <ac:spMk id="13" creationId="{BAA3A4A2-569D-4AFD-2DA1-091D01368B9D}"/>
          </ac:spMkLst>
        </pc:spChg>
        <pc:spChg chg="del">
          <ac:chgData name="Stuart C Wilde MBE" userId="effe1fc91cccb1d5" providerId="LiveId" clId="{0B7434C0-F6C9-5341-B016-8AA67EE59543}" dt="2023-12-05T19:56:31.957" v="447" actId="478"/>
          <ac:spMkLst>
            <pc:docMk/>
            <pc:sldMk cId="2987344521" sldId="299"/>
            <ac:spMk id="14" creationId="{8F43C2BE-FC11-4556-86F2-8EE2FBBF10D2}"/>
          </ac:spMkLst>
        </pc:spChg>
        <pc:spChg chg="mod">
          <ac:chgData name="Stuart C Wilde MBE" userId="effe1fc91cccb1d5" providerId="LiveId" clId="{0B7434C0-F6C9-5341-B016-8AA67EE59543}" dt="2023-12-07T16:35:40.434" v="1801" actId="1037"/>
          <ac:spMkLst>
            <pc:docMk/>
            <pc:sldMk cId="2987344521" sldId="299"/>
            <ac:spMk id="15" creationId="{C372BDBC-8805-CC7D-6DBD-DD4BCCDC14B5}"/>
          </ac:spMkLst>
        </pc:spChg>
        <pc:spChg chg="mod">
          <ac:chgData name="Stuart C Wilde MBE" userId="effe1fc91cccb1d5" providerId="LiveId" clId="{0B7434C0-F6C9-5341-B016-8AA67EE59543}" dt="2023-12-07T16:35:40.434" v="1801" actId="1037"/>
          <ac:spMkLst>
            <pc:docMk/>
            <pc:sldMk cId="2987344521" sldId="299"/>
            <ac:spMk id="17" creationId="{055C786C-7FF6-ED40-09EC-84447837EDA9}"/>
          </ac:spMkLst>
        </pc:spChg>
        <pc:spChg chg="mod">
          <ac:chgData name="Stuart C Wilde MBE" userId="effe1fc91cccb1d5" providerId="LiveId" clId="{0B7434C0-F6C9-5341-B016-8AA67EE59543}" dt="2023-12-07T16:35:40.434" v="1801" actId="1037"/>
          <ac:spMkLst>
            <pc:docMk/>
            <pc:sldMk cId="2987344521" sldId="299"/>
            <ac:spMk id="18" creationId="{BA385C9D-C53A-2A90-FF71-7EF309733174}"/>
          </ac:spMkLst>
        </pc:spChg>
        <pc:spChg chg="mod">
          <ac:chgData name="Stuart C Wilde MBE" userId="effe1fc91cccb1d5" providerId="LiveId" clId="{0B7434C0-F6C9-5341-B016-8AA67EE59543}" dt="2023-12-07T16:35:40.434" v="1801" actId="1037"/>
          <ac:spMkLst>
            <pc:docMk/>
            <pc:sldMk cId="2987344521" sldId="299"/>
            <ac:spMk id="20" creationId="{EA8979BD-C58B-35B0-F885-1BDA7B323A58}"/>
          </ac:spMkLst>
        </pc:spChg>
        <pc:spChg chg="mod">
          <ac:chgData name="Stuart C Wilde MBE" userId="effe1fc91cccb1d5" providerId="LiveId" clId="{0B7434C0-F6C9-5341-B016-8AA67EE59543}" dt="2023-12-07T16:35:40.434" v="1801" actId="1037"/>
          <ac:spMkLst>
            <pc:docMk/>
            <pc:sldMk cId="2987344521" sldId="299"/>
            <ac:spMk id="22" creationId="{E0C3B681-3B64-D293-6853-43FBFA01976C}"/>
          </ac:spMkLst>
        </pc:spChg>
        <pc:spChg chg="del">
          <ac:chgData name="Stuart C Wilde MBE" userId="effe1fc91cccb1d5" providerId="LiveId" clId="{0B7434C0-F6C9-5341-B016-8AA67EE59543}" dt="2023-12-05T19:56:31.957" v="447" actId="478"/>
          <ac:spMkLst>
            <pc:docMk/>
            <pc:sldMk cId="2987344521" sldId="299"/>
            <ac:spMk id="25" creationId="{F54BD576-CC82-43DA-A008-C28EF60A448A}"/>
          </ac:spMkLst>
        </pc:spChg>
        <pc:spChg chg="del">
          <ac:chgData name="Stuart C Wilde MBE" userId="effe1fc91cccb1d5" providerId="LiveId" clId="{0B7434C0-F6C9-5341-B016-8AA67EE59543}" dt="2023-12-05T20:16:43.556" v="1032" actId="478"/>
          <ac:spMkLst>
            <pc:docMk/>
            <pc:sldMk cId="2987344521" sldId="299"/>
            <ac:spMk id="29" creationId="{C5A8C257-B6E4-D850-0685-E36894744DCB}"/>
          </ac:spMkLst>
        </pc:spChg>
        <pc:spChg chg="mod">
          <ac:chgData name="Stuart C Wilde MBE" userId="effe1fc91cccb1d5" providerId="LiveId" clId="{0B7434C0-F6C9-5341-B016-8AA67EE59543}" dt="2023-12-07T16:35:40.434" v="1801" actId="1037"/>
          <ac:spMkLst>
            <pc:docMk/>
            <pc:sldMk cId="2987344521" sldId="299"/>
            <ac:spMk id="36" creationId="{B85BAB28-FED6-488A-BBFE-FF08886D3598}"/>
          </ac:spMkLst>
        </pc:spChg>
        <pc:spChg chg="mod">
          <ac:chgData name="Stuart C Wilde MBE" userId="effe1fc91cccb1d5" providerId="LiveId" clId="{0B7434C0-F6C9-5341-B016-8AA67EE59543}" dt="2023-12-07T16:35:40.434" v="1801" actId="1037"/>
          <ac:spMkLst>
            <pc:docMk/>
            <pc:sldMk cId="2987344521" sldId="299"/>
            <ac:spMk id="39" creationId="{D2A6A40C-9F4E-A2FB-2582-1B8486C15FE5}"/>
          </ac:spMkLst>
        </pc:spChg>
        <pc:spChg chg="mod">
          <ac:chgData name="Stuart C Wilde MBE" userId="effe1fc91cccb1d5" providerId="LiveId" clId="{0B7434C0-F6C9-5341-B016-8AA67EE59543}" dt="2023-12-07T16:35:40.434" v="1801" actId="1037"/>
          <ac:spMkLst>
            <pc:docMk/>
            <pc:sldMk cId="2987344521" sldId="299"/>
            <ac:spMk id="40" creationId="{6F20056D-50C3-9133-4A08-82FD045D6177}"/>
          </ac:spMkLst>
        </pc:spChg>
        <pc:spChg chg="mod">
          <ac:chgData name="Stuart C Wilde MBE" userId="effe1fc91cccb1d5" providerId="LiveId" clId="{0B7434C0-F6C9-5341-B016-8AA67EE59543}" dt="2023-12-07T16:35:40.434" v="1801" actId="1037"/>
          <ac:spMkLst>
            <pc:docMk/>
            <pc:sldMk cId="2987344521" sldId="299"/>
            <ac:spMk id="41" creationId="{9170ACEB-4585-C547-ACD2-D6E0F6F54BFE}"/>
          </ac:spMkLst>
        </pc:spChg>
        <pc:picChg chg="mod">
          <ac:chgData name="Stuart C Wilde MBE" userId="effe1fc91cccb1d5" providerId="LiveId" clId="{0B7434C0-F6C9-5341-B016-8AA67EE59543}" dt="2023-12-07T16:35:40.434" v="1801" actId="1037"/>
          <ac:picMkLst>
            <pc:docMk/>
            <pc:sldMk cId="2987344521" sldId="299"/>
            <ac:picMk id="6" creationId="{A05373E0-A312-B95B-525C-CA3ED16E6605}"/>
          </ac:picMkLst>
        </pc:picChg>
        <pc:cxnChg chg="del">
          <ac:chgData name="Stuart C Wilde MBE" userId="effe1fc91cccb1d5" providerId="LiveId" clId="{0B7434C0-F6C9-5341-B016-8AA67EE59543}" dt="2023-12-05T19:56:31.957" v="447" actId="478"/>
          <ac:cxnSpMkLst>
            <pc:docMk/>
            <pc:sldMk cId="2987344521" sldId="299"/>
            <ac:cxnSpMk id="8" creationId="{50060E80-F1C3-4E50-B873-7CFDEEA90049}"/>
          </ac:cxnSpMkLst>
        </pc:cxnChg>
        <pc:cxnChg chg="del">
          <ac:chgData name="Stuart C Wilde MBE" userId="effe1fc91cccb1d5" providerId="LiveId" clId="{0B7434C0-F6C9-5341-B016-8AA67EE59543}" dt="2023-12-05T19:56:31.957" v="447" actId="478"/>
          <ac:cxnSpMkLst>
            <pc:docMk/>
            <pc:sldMk cId="2987344521" sldId="299"/>
            <ac:cxnSpMk id="9" creationId="{01C52B09-2839-4160-A3C1-6BB201E5D53A}"/>
          </ac:cxnSpMkLst>
        </pc:cxnChg>
        <pc:cxnChg chg="del">
          <ac:chgData name="Stuart C Wilde MBE" userId="effe1fc91cccb1d5" providerId="LiveId" clId="{0B7434C0-F6C9-5341-B016-8AA67EE59543}" dt="2023-12-05T19:56:31.957" v="447" actId="478"/>
          <ac:cxnSpMkLst>
            <pc:docMk/>
            <pc:sldMk cId="2987344521" sldId="299"/>
            <ac:cxnSpMk id="10" creationId="{FC6C2AB6-E695-4520-9F38-6B6A0DE36B04}"/>
          </ac:cxnSpMkLst>
        </pc:cxnChg>
        <pc:cxnChg chg="del">
          <ac:chgData name="Stuart C Wilde MBE" userId="effe1fc91cccb1d5" providerId="LiveId" clId="{0B7434C0-F6C9-5341-B016-8AA67EE59543}" dt="2023-12-05T19:56:31.957" v="447" actId="478"/>
          <ac:cxnSpMkLst>
            <pc:docMk/>
            <pc:sldMk cId="2987344521" sldId="299"/>
            <ac:cxnSpMk id="11" creationId="{8F28B946-C7F6-4BF4-9E0C-3FACB97B07C7}"/>
          </ac:cxnSpMkLst>
        </pc:cxnChg>
        <pc:cxnChg chg="mod">
          <ac:chgData name="Stuart C Wilde MBE" userId="effe1fc91cccb1d5" providerId="LiveId" clId="{0B7434C0-F6C9-5341-B016-8AA67EE59543}" dt="2023-12-07T16:35:40.434" v="1801" actId="1037"/>
          <ac:cxnSpMkLst>
            <pc:docMk/>
            <pc:sldMk cId="2987344521" sldId="299"/>
            <ac:cxnSpMk id="23" creationId="{146BBC36-8E7C-590B-C3A2-907479A77C32}"/>
          </ac:cxnSpMkLst>
        </pc:cxnChg>
        <pc:cxnChg chg="mod">
          <ac:chgData name="Stuart C Wilde MBE" userId="effe1fc91cccb1d5" providerId="LiveId" clId="{0B7434C0-F6C9-5341-B016-8AA67EE59543}" dt="2023-12-07T16:35:40.434" v="1801" actId="1037"/>
          <ac:cxnSpMkLst>
            <pc:docMk/>
            <pc:sldMk cId="2987344521" sldId="299"/>
            <ac:cxnSpMk id="24" creationId="{EFFC4126-28BE-2599-B66D-96FB8463A838}"/>
          </ac:cxnSpMkLst>
        </pc:cxnChg>
        <pc:cxnChg chg="mod">
          <ac:chgData name="Stuart C Wilde MBE" userId="effe1fc91cccb1d5" providerId="LiveId" clId="{0B7434C0-F6C9-5341-B016-8AA67EE59543}" dt="2023-12-07T16:35:40.434" v="1801" actId="1037"/>
          <ac:cxnSpMkLst>
            <pc:docMk/>
            <pc:sldMk cId="2987344521" sldId="299"/>
            <ac:cxnSpMk id="26" creationId="{045F85AE-7F88-D058-0820-BC51A89E5006}"/>
          </ac:cxnSpMkLst>
        </pc:cxnChg>
        <pc:cxnChg chg="mod">
          <ac:chgData name="Stuart C Wilde MBE" userId="effe1fc91cccb1d5" providerId="LiveId" clId="{0B7434C0-F6C9-5341-B016-8AA67EE59543}" dt="2023-12-07T16:35:40.434" v="1801" actId="1037"/>
          <ac:cxnSpMkLst>
            <pc:docMk/>
            <pc:sldMk cId="2987344521" sldId="299"/>
            <ac:cxnSpMk id="27" creationId="{DBE8CD17-89FB-94E3-F45C-11017B57E0E1}"/>
          </ac:cxnSpMkLst>
        </pc:cxnChg>
        <pc:cxnChg chg="mod">
          <ac:chgData name="Stuart C Wilde MBE" userId="effe1fc91cccb1d5" providerId="LiveId" clId="{0B7434C0-F6C9-5341-B016-8AA67EE59543}" dt="2023-12-07T16:35:40.434" v="1801" actId="1037"/>
          <ac:cxnSpMkLst>
            <pc:docMk/>
            <pc:sldMk cId="2987344521" sldId="299"/>
            <ac:cxnSpMk id="28" creationId="{45F81DD9-14F3-CB87-21DF-4F68568BBAD7}"/>
          </ac:cxnSpMkLst>
        </pc:cxnChg>
        <pc:cxnChg chg="mod">
          <ac:chgData name="Stuart C Wilde MBE" userId="effe1fc91cccb1d5" providerId="LiveId" clId="{0B7434C0-F6C9-5341-B016-8AA67EE59543}" dt="2023-12-07T16:35:40.434" v="1801" actId="1037"/>
          <ac:cxnSpMkLst>
            <pc:docMk/>
            <pc:sldMk cId="2987344521" sldId="299"/>
            <ac:cxnSpMk id="30" creationId="{50A09D81-7175-FF23-F681-4EA1D7353AB7}"/>
          </ac:cxnSpMkLst>
        </pc:cxnChg>
        <pc:cxnChg chg="mod">
          <ac:chgData name="Stuart C Wilde MBE" userId="effe1fc91cccb1d5" providerId="LiveId" clId="{0B7434C0-F6C9-5341-B016-8AA67EE59543}" dt="2023-12-07T16:35:40.434" v="1801" actId="1037"/>
          <ac:cxnSpMkLst>
            <pc:docMk/>
            <pc:sldMk cId="2987344521" sldId="299"/>
            <ac:cxnSpMk id="31" creationId="{8DDB4692-F339-1E53-C90F-037362FE120F}"/>
          </ac:cxnSpMkLst>
        </pc:cxnChg>
        <pc:cxnChg chg="mod">
          <ac:chgData name="Stuart C Wilde MBE" userId="effe1fc91cccb1d5" providerId="LiveId" clId="{0B7434C0-F6C9-5341-B016-8AA67EE59543}" dt="2023-12-07T16:35:40.434" v="1801" actId="1037"/>
          <ac:cxnSpMkLst>
            <pc:docMk/>
            <pc:sldMk cId="2987344521" sldId="299"/>
            <ac:cxnSpMk id="32" creationId="{FEA568FE-86A7-9542-381D-C8FD6C89261E}"/>
          </ac:cxnSpMkLst>
        </pc:cxnChg>
        <pc:cxnChg chg="mod">
          <ac:chgData name="Stuart C Wilde MBE" userId="effe1fc91cccb1d5" providerId="LiveId" clId="{0B7434C0-F6C9-5341-B016-8AA67EE59543}" dt="2023-12-07T16:35:40.434" v="1801" actId="1037"/>
          <ac:cxnSpMkLst>
            <pc:docMk/>
            <pc:sldMk cId="2987344521" sldId="299"/>
            <ac:cxnSpMk id="33" creationId="{CA0C5DCD-C3E9-DF19-0735-3D0B221261BC}"/>
          </ac:cxnSpMkLst>
        </pc:cxnChg>
        <pc:cxnChg chg="mod">
          <ac:chgData name="Stuart C Wilde MBE" userId="effe1fc91cccb1d5" providerId="LiveId" clId="{0B7434C0-F6C9-5341-B016-8AA67EE59543}" dt="2023-12-07T16:35:40.434" v="1801" actId="1037"/>
          <ac:cxnSpMkLst>
            <pc:docMk/>
            <pc:sldMk cId="2987344521" sldId="299"/>
            <ac:cxnSpMk id="34" creationId="{E582F271-225D-32A4-185D-F126788E616D}"/>
          </ac:cxnSpMkLst>
        </pc:cxnChg>
        <pc:cxnChg chg="mod">
          <ac:chgData name="Stuart C Wilde MBE" userId="effe1fc91cccb1d5" providerId="LiveId" clId="{0B7434C0-F6C9-5341-B016-8AA67EE59543}" dt="2023-12-07T16:35:40.434" v="1801" actId="1037"/>
          <ac:cxnSpMkLst>
            <pc:docMk/>
            <pc:sldMk cId="2987344521" sldId="299"/>
            <ac:cxnSpMk id="35" creationId="{4EF0EB62-58AA-38A4-3797-FB52A0B4AC8B}"/>
          </ac:cxnSpMkLst>
        </pc:cxnChg>
        <pc:cxnChg chg="mod">
          <ac:chgData name="Stuart C Wilde MBE" userId="effe1fc91cccb1d5" providerId="LiveId" clId="{0B7434C0-F6C9-5341-B016-8AA67EE59543}" dt="2023-12-07T16:35:40.434" v="1801" actId="1037"/>
          <ac:cxnSpMkLst>
            <pc:docMk/>
            <pc:sldMk cId="2987344521" sldId="299"/>
            <ac:cxnSpMk id="37" creationId="{79B8BAD9-C8B6-3A53-F249-468FE338E1FB}"/>
          </ac:cxnSpMkLst>
        </pc:cxnChg>
        <pc:cxnChg chg="mod">
          <ac:chgData name="Stuart C Wilde MBE" userId="effe1fc91cccb1d5" providerId="LiveId" clId="{0B7434C0-F6C9-5341-B016-8AA67EE59543}" dt="2023-12-07T16:35:40.434" v="1801" actId="1037"/>
          <ac:cxnSpMkLst>
            <pc:docMk/>
            <pc:sldMk cId="2987344521" sldId="299"/>
            <ac:cxnSpMk id="38" creationId="{C4EF46F4-2764-D223-C36F-58DBF696829C}"/>
          </ac:cxnSpMkLst>
        </pc:cxnChg>
        <pc:cxnChg chg="mod">
          <ac:chgData name="Stuart C Wilde MBE" userId="effe1fc91cccb1d5" providerId="LiveId" clId="{0B7434C0-F6C9-5341-B016-8AA67EE59543}" dt="2023-12-07T16:35:40.434" v="1801" actId="1037"/>
          <ac:cxnSpMkLst>
            <pc:docMk/>
            <pc:sldMk cId="2987344521" sldId="299"/>
            <ac:cxnSpMk id="42" creationId="{E0166AE5-A252-F02D-91D8-F359EBEB054E}"/>
          </ac:cxnSpMkLst>
        </pc:cxnChg>
      </pc:sldChg>
      <pc:sldChg chg="addSp delSp modSp mod">
        <pc:chgData name="Stuart C Wilde MBE" userId="effe1fc91cccb1d5" providerId="LiveId" clId="{0B7434C0-F6C9-5341-B016-8AA67EE59543}" dt="2023-12-06T20:01:37.532" v="1402" actId="1035"/>
        <pc:sldMkLst>
          <pc:docMk/>
          <pc:sldMk cId="2822794169" sldId="300"/>
        </pc:sldMkLst>
        <pc:spChg chg="add mod">
          <ac:chgData name="Stuart C Wilde MBE" userId="effe1fc91cccb1d5" providerId="LiveId" clId="{0B7434C0-F6C9-5341-B016-8AA67EE59543}" dt="2023-12-05T20:03:21.575" v="575" actId="20577"/>
          <ac:spMkLst>
            <pc:docMk/>
            <pc:sldMk cId="2822794169" sldId="300"/>
            <ac:spMk id="2" creationId="{BC9669DB-1057-B077-B758-930D07E9E3A3}"/>
          </ac:spMkLst>
        </pc:spChg>
        <pc:spChg chg="del">
          <ac:chgData name="Stuart C Wilde MBE" userId="effe1fc91cccb1d5" providerId="LiveId" clId="{0B7434C0-F6C9-5341-B016-8AA67EE59543}" dt="2023-12-05T19:50:13.107" v="385" actId="478"/>
          <ac:spMkLst>
            <pc:docMk/>
            <pc:sldMk cId="2822794169" sldId="300"/>
            <ac:spMk id="4" creationId="{60735DC8-A105-4BD0-A57F-2FFC38AECE84}"/>
          </ac:spMkLst>
        </pc:spChg>
        <pc:spChg chg="mod">
          <ac:chgData name="Stuart C Wilde MBE" userId="effe1fc91cccb1d5" providerId="LiveId" clId="{0B7434C0-F6C9-5341-B016-8AA67EE59543}" dt="2023-12-06T20:01:37.532" v="1402" actId="1035"/>
          <ac:spMkLst>
            <pc:docMk/>
            <pc:sldMk cId="2822794169" sldId="300"/>
            <ac:spMk id="5" creationId="{025CEFB1-244B-283A-01D9-211AAAC3E1E5}"/>
          </ac:spMkLst>
        </pc:spChg>
        <pc:spChg chg="mod">
          <ac:chgData name="Stuart C Wilde MBE" userId="effe1fc91cccb1d5" providerId="LiveId" clId="{0B7434C0-F6C9-5341-B016-8AA67EE59543}" dt="2023-12-06T20:01:37.532" v="1402" actId="1035"/>
          <ac:spMkLst>
            <pc:docMk/>
            <pc:sldMk cId="2822794169" sldId="300"/>
            <ac:spMk id="12" creationId="{64A35672-BACC-0F15-4CE5-77D7B3B39403}"/>
          </ac:spMkLst>
        </pc:spChg>
        <pc:spChg chg="del">
          <ac:chgData name="Stuart C Wilde MBE" userId="effe1fc91cccb1d5" providerId="LiveId" clId="{0B7434C0-F6C9-5341-B016-8AA67EE59543}" dt="2023-12-05T19:50:13.107" v="385" actId="478"/>
          <ac:spMkLst>
            <pc:docMk/>
            <pc:sldMk cId="2822794169" sldId="300"/>
            <ac:spMk id="14" creationId="{8F43C2BE-FC11-4556-86F2-8EE2FBBF10D2}"/>
          </ac:spMkLst>
        </pc:spChg>
        <pc:spChg chg="mod">
          <ac:chgData name="Stuart C Wilde MBE" userId="effe1fc91cccb1d5" providerId="LiveId" clId="{0B7434C0-F6C9-5341-B016-8AA67EE59543}" dt="2023-12-06T20:01:37.532" v="1402" actId="1035"/>
          <ac:spMkLst>
            <pc:docMk/>
            <pc:sldMk cId="2822794169" sldId="300"/>
            <ac:spMk id="16" creationId="{437BB74F-626E-B0F7-D8D6-8D069B1AA38A}"/>
          </ac:spMkLst>
        </pc:spChg>
        <pc:spChg chg="mod">
          <ac:chgData name="Stuart C Wilde MBE" userId="effe1fc91cccb1d5" providerId="LiveId" clId="{0B7434C0-F6C9-5341-B016-8AA67EE59543}" dt="2023-12-06T20:01:37.532" v="1402" actId="1035"/>
          <ac:spMkLst>
            <pc:docMk/>
            <pc:sldMk cId="2822794169" sldId="300"/>
            <ac:spMk id="19" creationId="{F4963259-B78A-A8A5-21A9-6B2D52712AEC}"/>
          </ac:spMkLst>
        </pc:spChg>
        <pc:spChg chg="mod">
          <ac:chgData name="Stuart C Wilde MBE" userId="effe1fc91cccb1d5" providerId="LiveId" clId="{0B7434C0-F6C9-5341-B016-8AA67EE59543}" dt="2023-12-06T20:01:37.532" v="1402" actId="1035"/>
          <ac:spMkLst>
            <pc:docMk/>
            <pc:sldMk cId="2822794169" sldId="300"/>
            <ac:spMk id="21" creationId="{A6234B48-2110-E38A-5F17-6C17CBDD2605}"/>
          </ac:spMkLst>
        </pc:spChg>
        <pc:spChg chg="del">
          <ac:chgData name="Stuart C Wilde MBE" userId="effe1fc91cccb1d5" providerId="LiveId" clId="{0B7434C0-F6C9-5341-B016-8AA67EE59543}" dt="2023-12-05T19:50:13.107" v="385" actId="478"/>
          <ac:spMkLst>
            <pc:docMk/>
            <pc:sldMk cId="2822794169" sldId="300"/>
            <ac:spMk id="25" creationId="{F54BD576-CC82-43DA-A008-C28EF60A448A}"/>
          </ac:spMkLst>
        </pc:spChg>
        <pc:spChg chg="del">
          <ac:chgData name="Stuart C Wilde MBE" userId="effe1fc91cccb1d5" providerId="LiveId" clId="{0B7434C0-F6C9-5341-B016-8AA67EE59543}" dt="2023-12-05T20:03:16.178" v="572" actId="478"/>
          <ac:spMkLst>
            <pc:docMk/>
            <pc:sldMk cId="2822794169" sldId="300"/>
            <ac:spMk id="29" creationId="{C5A8C257-B6E4-D850-0685-E36894744DCB}"/>
          </ac:spMkLst>
        </pc:spChg>
        <pc:spChg chg="mod">
          <ac:chgData name="Stuart C Wilde MBE" userId="effe1fc91cccb1d5" providerId="LiveId" clId="{0B7434C0-F6C9-5341-B016-8AA67EE59543}" dt="2023-12-06T20:01:37.532" v="1402" actId="1035"/>
          <ac:spMkLst>
            <pc:docMk/>
            <pc:sldMk cId="2822794169" sldId="300"/>
            <ac:spMk id="43" creationId="{025528FC-A977-FEB2-D3D8-F526D0611D4C}"/>
          </ac:spMkLst>
        </pc:spChg>
        <pc:spChg chg="mod">
          <ac:chgData name="Stuart C Wilde MBE" userId="effe1fc91cccb1d5" providerId="LiveId" clId="{0B7434C0-F6C9-5341-B016-8AA67EE59543}" dt="2023-12-06T20:01:37.532" v="1402" actId="1035"/>
          <ac:spMkLst>
            <pc:docMk/>
            <pc:sldMk cId="2822794169" sldId="300"/>
            <ac:spMk id="44" creationId="{5DA310C6-D74B-70CC-291F-A4D1EE61923D}"/>
          </ac:spMkLst>
        </pc:spChg>
        <pc:spChg chg="mod">
          <ac:chgData name="Stuart C Wilde MBE" userId="effe1fc91cccb1d5" providerId="LiveId" clId="{0B7434C0-F6C9-5341-B016-8AA67EE59543}" dt="2023-12-06T20:01:37.532" v="1402" actId="1035"/>
          <ac:spMkLst>
            <pc:docMk/>
            <pc:sldMk cId="2822794169" sldId="300"/>
            <ac:spMk id="45" creationId="{A130FFBD-4536-DCAA-21B2-52EAAA84E66C}"/>
          </ac:spMkLst>
        </pc:spChg>
        <pc:spChg chg="mod">
          <ac:chgData name="Stuart C Wilde MBE" userId="effe1fc91cccb1d5" providerId="LiveId" clId="{0B7434C0-F6C9-5341-B016-8AA67EE59543}" dt="2023-12-06T20:01:37.532" v="1402" actId="1035"/>
          <ac:spMkLst>
            <pc:docMk/>
            <pc:sldMk cId="2822794169" sldId="300"/>
            <ac:spMk id="46" creationId="{3AD27F30-27D1-139A-0B9C-F326064EB419}"/>
          </ac:spMkLst>
        </pc:spChg>
        <pc:spChg chg="mod">
          <ac:chgData name="Stuart C Wilde MBE" userId="effe1fc91cccb1d5" providerId="LiveId" clId="{0B7434C0-F6C9-5341-B016-8AA67EE59543}" dt="2023-12-06T20:01:37.532" v="1402" actId="1035"/>
          <ac:spMkLst>
            <pc:docMk/>
            <pc:sldMk cId="2822794169" sldId="300"/>
            <ac:spMk id="47" creationId="{A252CC53-49D0-5E59-7B5D-CC29DE4C3F01}"/>
          </ac:spMkLst>
        </pc:spChg>
        <pc:spChg chg="mod">
          <ac:chgData name="Stuart C Wilde MBE" userId="effe1fc91cccb1d5" providerId="LiveId" clId="{0B7434C0-F6C9-5341-B016-8AA67EE59543}" dt="2023-12-06T20:01:37.532" v="1402" actId="1035"/>
          <ac:spMkLst>
            <pc:docMk/>
            <pc:sldMk cId="2822794169" sldId="300"/>
            <ac:spMk id="48" creationId="{DBAD0256-0129-F0F7-29D5-B1B0179448A0}"/>
          </ac:spMkLst>
        </pc:spChg>
        <pc:spChg chg="mod">
          <ac:chgData name="Stuart C Wilde MBE" userId="effe1fc91cccb1d5" providerId="LiveId" clId="{0B7434C0-F6C9-5341-B016-8AA67EE59543}" dt="2023-12-06T20:01:37.532" v="1402" actId="1035"/>
          <ac:spMkLst>
            <pc:docMk/>
            <pc:sldMk cId="2822794169" sldId="300"/>
            <ac:spMk id="49" creationId="{6D2B5D11-5561-B646-FA3D-5800781F13F7}"/>
          </ac:spMkLst>
        </pc:spChg>
        <pc:spChg chg="mod">
          <ac:chgData name="Stuart C Wilde MBE" userId="effe1fc91cccb1d5" providerId="LiveId" clId="{0B7434C0-F6C9-5341-B016-8AA67EE59543}" dt="2023-12-06T20:01:37.532" v="1402" actId="1035"/>
          <ac:spMkLst>
            <pc:docMk/>
            <pc:sldMk cId="2822794169" sldId="300"/>
            <ac:spMk id="50" creationId="{55B5E25F-8F7D-613B-2706-A0094A6937B9}"/>
          </ac:spMkLst>
        </pc:spChg>
        <pc:spChg chg="mod">
          <ac:chgData name="Stuart C Wilde MBE" userId="effe1fc91cccb1d5" providerId="LiveId" clId="{0B7434C0-F6C9-5341-B016-8AA67EE59543}" dt="2023-12-06T20:01:37.532" v="1402" actId="1035"/>
          <ac:spMkLst>
            <pc:docMk/>
            <pc:sldMk cId="2822794169" sldId="300"/>
            <ac:spMk id="51" creationId="{E91734AB-D52F-6FE9-4544-BE4E3820B624}"/>
          </ac:spMkLst>
        </pc:spChg>
        <pc:spChg chg="mod">
          <ac:chgData name="Stuart C Wilde MBE" userId="effe1fc91cccb1d5" providerId="LiveId" clId="{0B7434C0-F6C9-5341-B016-8AA67EE59543}" dt="2023-12-06T20:01:37.532" v="1402" actId="1035"/>
          <ac:spMkLst>
            <pc:docMk/>
            <pc:sldMk cId="2822794169" sldId="300"/>
            <ac:spMk id="52" creationId="{DA0B4692-BF97-4AB7-134E-47C6C1B8B0D7}"/>
          </ac:spMkLst>
        </pc:spChg>
        <pc:spChg chg="mod">
          <ac:chgData name="Stuart C Wilde MBE" userId="effe1fc91cccb1d5" providerId="LiveId" clId="{0B7434C0-F6C9-5341-B016-8AA67EE59543}" dt="2023-12-06T20:01:37.532" v="1402" actId="1035"/>
          <ac:spMkLst>
            <pc:docMk/>
            <pc:sldMk cId="2822794169" sldId="300"/>
            <ac:spMk id="53" creationId="{3D219AD9-B150-460E-90EF-79996F3586E0}"/>
          </ac:spMkLst>
        </pc:spChg>
        <pc:spChg chg="mod">
          <ac:chgData name="Stuart C Wilde MBE" userId="effe1fc91cccb1d5" providerId="LiveId" clId="{0B7434C0-F6C9-5341-B016-8AA67EE59543}" dt="2023-12-06T20:01:37.532" v="1402" actId="1035"/>
          <ac:spMkLst>
            <pc:docMk/>
            <pc:sldMk cId="2822794169" sldId="300"/>
            <ac:spMk id="54" creationId="{77503CF2-EE0A-4199-3CCB-2540CB34816E}"/>
          </ac:spMkLst>
        </pc:spChg>
        <pc:spChg chg="mod">
          <ac:chgData name="Stuart C Wilde MBE" userId="effe1fc91cccb1d5" providerId="LiveId" clId="{0B7434C0-F6C9-5341-B016-8AA67EE59543}" dt="2023-12-06T20:01:37.532" v="1402" actId="1035"/>
          <ac:spMkLst>
            <pc:docMk/>
            <pc:sldMk cId="2822794169" sldId="300"/>
            <ac:spMk id="55" creationId="{18AE5426-616B-BF24-007E-038E765A969E}"/>
          </ac:spMkLst>
        </pc:spChg>
        <pc:spChg chg="mod">
          <ac:chgData name="Stuart C Wilde MBE" userId="effe1fc91cccb1d5" providerId="LiveId" clId="{0B7434C0-F6C9-5341-B016-8AA67EE59543}" dt="2023-12-06T20:01:37.532" v="1402" actId="1035"/>
          <ac:spMkLst>
            <pc:docMk/>
            <pc:sldMk cId="2822794169" sldId="300"/>
            <ac:spMk id="56" creationId="{4B288270-322E-CFF2-7E85-714F86D601F6}"/>
          </ac:spMkLst>
        </pc:spChg>
        <pc:spChg chg="mod">
          <ac:chgData name="Stuart C Wilde MBE" userId="effe1fc91cccb1d5" providerId="LiveId" clId="{0B7434C0-F6C9-5341-B016-8AA67EE59543}" dt="2023-12-06T20:01:37.532" v="1402" actId="1035"/>
          <ac:spMkLst>
            <pc:docMk/>
            <pc:sldMk cId="2822794169" sldId="300"/>
            <ac:spMk id="60" creationId="{A04B9660-058B-84CC-AFF5-D38C693AF096}"/>
          </ac:spMkLst>
        </pc:spChg>
        <pc:spChg chg="mod">
          <ac:chgData name="Stuart C Wilde MBE" userId="effe1fc91cccb1d5" providerId="LiveId" clId="{0B7434C0-F6C9-5341-B016-8AA67EE59543}" dt="2023-12-06T20:01:37.532" v="1402" actId="1035"/>
          <ac:spMkLst>
            <pc:docMk/>
            <pc:sldMk cId="2822794169" sldId="300"/>
            <ac:spMk id="61" creationId="{901686D2-0C2C-6A5C-748B-260AF8ECCE43}"/>
          </ac:spMkLst>
        </pc:spChg>
        <pc:spChg chg="mod">
          <ac:chgData name="Stuart C Wilde MBE" userId="effe1fc91cccb1d5" providerId="LiveId" clId="{0B7434C0-F6C9-5341-B016-8AA67EE59543}" dt="2023-12-06T20:01:37.532" v="1402" actId="1035"/>
          <ac:spMkLst>
            <pc:docMk/>
            <pc:sldMk cId="2822794169" sldId="300"/>
            <ac:spMk id="62" creationId="{C24CBCB0-6470-0B9C-E301-313443DB5837}"/>
          </ac:spMkLst>
        </pc:spChg>
        <pc:spChg chg="mod">
          <ac:chgData name="Stuart C Wilde MBE" userId="effe1fc91cccb1d5" providerId="LiveId" clId="{0B7434C0-F6C9-5341-B016-8AA67EE59543}" dt="2023-12-06T20:01:37.532" v="1402" actId="1035"/>
          <ac:spMkLst>
            <pc:docMk/>
            <pc:sldMk cId="2822794169" sldId="300"/>
            <ac:spMk id="65" creationId="{2298FE01-05FD-8235-AEFF-0B1D81B6FCAA}"/>
          </ac:spMkLst>
        </pc:spChg>
        <pc:spChg chg="mod">
          <ac:chgData name="Stuart C Wilde MBE" userId="effe1fc91cccb1d5" providerId="LiveId" clId="{0B7434C0-F6C9-5341-B016-8AA67EE59543}" dt="2023-12-06T20:01:37.532" v="1402" actId="1035"/>
          <ac:spMkLst>
            <pc:docMk/>
            <pc:sldMk cId="2822794169" sldId="300"/>
            <ac:spMk id="66" creationId="{A59ED395-25A8-0688-A6A8-3DCA3FC8531A}"/>
          </ac:spMkLst>
        </pc:spChg>
        <pc:spChg chg="mod">
          <ac:chgData name="Stuart C Wilde MBE" userId="effe1fc91cccb1d5" providerId="LiveId" clId="{0B7434C0-F6C9-5341-B016-8AA67EE59543}" dt="2023-12-06T20:01:37.532" v="1402" actId="1035"/>
          <ac:spMkLst>
            <pc:docMk/>
            <pc:sldMk cId="2822794169" sldId="300"/>
            <ac:spMk id="67" creationId="{BA717EC9-D310-3A92-22DF-D0F5FE7145DD}"/>
          </ac:spMkLst>
        </pc:spChg>
        <pc:spChg chg="mod">
          <ac:chgData name="Stuart C Wilde MBE" userId="effe1fc91cccb1d5" providerId="LiveId" clId="{0B7434C0-F6C9-5341-B016-8AA67EE59543}" dt="2023-12-06T20:01:37.532" v="1402" actId="1035"/>
          <ac:spMkLst>
            <pc:docMk/>
            <pc:sldMk cId="2822794169" sldId="300"/>
            <ac:spMk id="69" creationId="{DB965F0A-1495-33F9-2C2C-D36C2A06873F}"/>
          </ac:spMkLst>
        </pc:spChg>
        <pc:spChg chg="mod">
          <ac:chgData name="Stuart C Wilde MBE" userId="effe1fc91cccb1d5" providerId="LiveId" clId="{0B7434C0-F6C9-5341-B016-8AA67EE59543}" dt="2023-12-06T20:01:37.532" v="1402" actId="1035"/>
          <ac:spMkLst>
            <pc:docMk/>
            <pc:sldMk cId="2822794169" sldId="300"/>
            <ac:spMk id="70" creationId="{6723EB42-8E3B-FEA0-8BAD-8395632733A1}"/>
          </ac:spMkLst>
        </pc:spChg>
        <pc:spChg chg="mod">
          <ac:chgData name="Stuart C Wilde MBE" userId="effe1fc91cccb1d5" providerId="LiveId" clId="{0B7434C0-F6C9-5341-B016-8AA67EE59543}" dt="2023-12-06T20:01:37.532" v="1402" actId="1035"/>
          <ac:spMkLst>
            <pc:docMk/>
            <pc:sldMk cId="2822794169" sldId="300"/>
            <ac:spMk id="71" creationId="{C9207306-FBB9-6051-45CE-9E7D75752178}"/>
          </ac:spMkLst>
        </pc:spChg>
        <pc:spChg chg="mod">
          <ac:chgData name="Stuart C Wilde MBE" userId="effe1fc91cccb1d5" providerId="LiveId" clId="{0B7434C0-F6C9-5341-B016-8AA67EE59543}" dt="2023-12-06T20:01:37.532" v="1402" actId="1035"/>
          <ac:spMkLst>
            <pc:docMk/>
            <pc:sldMk cId="2822794169" sldId="300"/>
            <ac:spMk id="72" creationId="{54B384E9-5A8F-B8F7-54E6-D3C408E1165B}"/>
          </ac:spMkLst>
        </pc:spChg>
        <pc:spChg chg="mod">
          <ac:chgData name="Stuart C Wilde MBE" userId="effe1fc91cccb1d5" providerId="LiveId" clId="{0B7434C0-F6C9-5341-B016-8AA67EE59543}" dt="2023-12-06T20:01:37.532" v="1402" actId="1035"/>
          <ac:spMkLst>
            <pc:docMk/>
            <pc:sldMk cId="2822794169" sldId="300"/>
            <ac:spMk id="77" creationId="{80193964-E276-4EF7-6CDC-C50067C3AA2B}"/>
          </ac:spMkLst>
        </pc:spChg>
        <pc:cxnChg chg="del">
          <ac:chgData name="Stuart C Wilde MBE" userId="effe1fc91cccb1d5" providerId="LiveId" clId="{0B7434C0-F6C9-5341-B016-8AA67EE59543}" dt="2023-12-05T19:50:13.107" v="385" actId="478"/>
          <ac:cxnSpMkLst>
            <pc:docMk/>
            <pc:sldMk cId="2822794169" sldId="300"/>
            <ac:cxnSpMk id="8" creationId="{50060E80-F1C3-4E50-B873-7CFDEEA90049}"/>
          </ac:cxnSpMkLst>
        </pc:cxnChg>
        <pc:cxnChg chg="del">
          <ac:chgData name="Stuart C Wilde MBE" userId="effe1fc91cccb1d5" providerId="LiveId" clId="{0B7434C0-F6C9-5341-B016-8AA67EE59543}" dt="2023-12-05T19:50:13.107" v="385" actId="478"/>
          <ac:cxnSpMkLst>
            <pc:docMk/>
            <pc:sldMk cId="2822794169" sldId="300"/>
            <ac:cxnSpMk id="9" creationId="{01C52B09-2839-4160-A3C1-6BB201E5D53A}"/>
          </ac:cxnSpMkLst>
        </pc:cxnChg>
        <pc:cxnChg chg="del">
          <ac:chgData name="Stuart C Wilde MBE" userId="effe1fc91cccb1d5" providerId="LiveId" clId="{0B7434C0-F6C9-5341-B016-8AA67EE59543}" dt="2023-12-05T19:50:13.107" v="385" actId="478"/>
          <ac:cxnSpMkLst>
            <pc:docMk/>
            <pc:sldMk cId="2822794169" sldId="300"/>
            <ac:cxnSpMk id="10" creationId="{FC6C2AB6-E695-4520-9F38-6B6A0DE36B04}"/>
          </ac:cxnSpMkLst>
        </pc:cxnChg>
        <pc:cxnChg chg="del">
          <ac:chgData name="Stuart C Wilde MBE" userId="effe1fc91cccb1d5" providerId="LiveId" clId="{0B7434C0-F6C9-5341-B016-8AA67EE59543}" dt="2023-12-05T19:50:13.107" v="385" actId="478"/>
          <ac:cxnSpMkLst>
            <pc:docMk/>
            <pc:sldMk cId="2822794169" sldId="300"/>
            <ac:cxnSpMk id="11" creationId="{8F28B946-C7F6-4BF4-9E0C-3FACB97B07C7}"/>
          </ac:cxnSpMkLst>
        </pc:cxnChg>
        <pc:cxnChg chg="mod">
          <ac:chgData name="Stuart C Wilde MBE" userId="effe1fc91cccb1d5" providerId="LiveId" clId="{0B7434C0-F6C9-5341-B016-8AA67EE59543}" dt="2023-12-06T20:01:37.532" v="1402" actId="1035"/>
          <ac:cxnSpMkLst>
            <pc:docMk/>
            <pc:sldMk cId="2822794169" sldId="300"/>
            <ac:cxnSpMk id="64" creationId="{4EFC777C-5A92-D480-D002-760412356497}"/>
          </ac:cxnSpMkLst>
        </pc:cxnChg>
        <pc:cxnChg chg="mod">
          <ac:chgData name="Stuart C Wilde MBE" userId="effe1fc91cccb1d5" providerId="LiveId" clId="{0B7434C0-F6C9-5341-B016-8AA67EE59543}" dt="2023-12-06T20:01:37.532" v="1402" actId="1035"/>
          <ac:cxnSpMkLst>
            <pc:docMk/>
            <pc:sldMk cId="2822794169" sldId="300"/>
            <ac:cxnSpMk id="68" creationId="{44EFAF2D-2161-89F1-6E53-3A720A10DCAE}"/>
          </ac:cxnSpMkLst>
        </pc:cxnChg>
      </pc:sldChg>
      <pc:sldChg chg="addSp delSp modSp mod">
        <pc:chgData name="Stuart C Wilde MBE" userId="effe1fc91cccb1d5" providerId="LiveId" clId="{0B7434C0-F6C9-5341-B016-8AA67EE59543}" dt="2023-12-06T20:02:03.974" v="1446" actId="1038"/>
        <pc:sldMkLst>
          <pc:docMk/>
          <pc:sldMk cId="3734431069" sldId="301"/>
        </pc:sldMkLst>
        <pc:spChg chg="mod">
          <ac:chgData name="Stuart C Wilde MBE" userId="effe1fc91cccb1d5" providerId="LiveId" clId="{0B7434C0-F6C9-5341-B016-8AA67EE59543}" dt="2023-12-06T20:02:03.974" v="1446" actId="1038"/>
          <ac:spMkLst>
            <pc:docMk/>
            <pc:sldMk cId="3734431069" sldId="301"/>
            <ac:spMk id="2" creationId="{A28C8398-0CB6-FAB8-F7C8-5088C806E212}"/>
          </ac:spMkLst>
        </pc:spChg>
        <pc:spChg chg="mod">
          <ac:chgData name="Stuart C Wilde MBE" userId="effe1fc91cccb1d5" providerId="LiveId" clId="{0B7434C0-F6C9-5341-B016-8AA67EE59543}" dt="2023-12-06T20:02:03.974" v="1446" actId="1038"/>
          <ac:spMkLst>
            <pc:docMk/>
            <pc:sldMk cId="3734431069" sldId="301"/>
            <ac:spMk id="3" creationId="{367826DD-60E0-30E3-F07C-501AFE7BF470}"/>
          </ac:spMkLst>
        </pc:spChg>
        <pc:spChg chg="del">
          <ac:chgData name="Stuart C Wilde MBE" userId="effe1fc91cccb1d5" providerId="LiveId" clId="{0B7434C0-F6C9-5341-B016-8AA67EE59543}" dt="2023-12-05T19:50:22.841" v="386" actId="478"/>
          <ac:spMkLst>
            <pc:docMk/>
            <pc:sldMk cId="3734431069" sldId="301"/>
            <ac:spMk id="4" creationId="{60735DC8-A105-4BD0-A57F-2FFC38AECE84}"/>
          </ac:spMkLst>
        </pc:spChg>
        <pc:spChg chg="mod">
          <ac:chgData name="Stuart C Wilde MBE" userId="effe1fc91cccb1d5" providerId="LiveId" clId="{0B7434C0-F6C9-5341-B016-8AA67EE59543}" dt="2023-12-06T20:02:03.974" v="1446" actId="1038"/>
          <ac:spMkLst>
            <pc:docMk/>
            <pc:sldMk cId="3734431069" sldId="301"/>
            <ac:spMk id="5" creationId="{5C13445B-EF6E-53CA-B44F-5F4D862094EA}"/>
          </ac:spMkLst>
        </pc:spChg>
        <pc:spChg chg="mod">
          <ac:chgData name="Stuart C Wilde MBE" userId="effe1fc91cccb1d5" providerId="LiveId" clId="{0B7434C0-F6C9-5341-B016-8AA67EE59543}" dt="2023-12-06T20:02:03.974" v="1446" actId="1038"/>
          <ac:spMkLst>
            <pc:docMk/>
            <pc:sldMk cId="3734431069" sldId="301"/>
            <ac:spMk id="6" creationId="{00E0A3A0-1321-EEB9-9EA5-77718FAC03C2}"/>
          </ac:spMkLst>
        </pc:spChg>
        <pc:spChg chg="mod">
          <ac:chgData name="Stuart C Wilde MBE" userId="effe1fc91cccb1d5" providerId="LiveId" clId="{0B7434C0-F6C9-5341-B016-8AA67EE59543}" dt="2023-12-06T20:02:03.974" v="1446" actId="1038"/>
          <ac:spMkLst>
            <pc:docMk/>
            <pc:sldMk cId="3734431069" sldId="301"/>
            <ac:spMk id="7" creationId="{D589773A-B709-0483-A953-9A103F76332F}"/>
          </ac:spMkLst>
        </pc:spChg>
        <pc:spChg chg="add mod">
          <ac:chgData name="Stuart C Wilde MBE" userId="effe1fc91cccb1d5" providerId="LiveId" clId="{0B7434C0-F6C9-5341-B016-8AA67EE59543}" dt="2023-12-05T20:03:35.717" v="579" actId="20577"/>
          <ac:spMkLst>
            <pc:docMk/>
            <pc:sldMk cId="3734431069" sldId="301"/>
            <ac:spMk id="12" creationId="{F5D50226-69B6-CDB8-1CC5-71F71B8BD400}"/>
          </ac:spMkLst>
        </pc:spChg>
        <pc:spChg chg="mod">
          <ac:chgData name="Stuart C Wilde MBE" userId="effe1fc91cccb1d5" providerId="LiveId" clId="{0B7434C0-F6C9-5341-B016-8AA67EE59543}" dt="2023-12-06T20:02:03.974" v="1446" actId="1038"/>
          <ac:spMkLst>
            <pc:docMk/>
            <pc:sldMk cId="3734431069" sldId="301"/>
            <ac:spMk id="13" creationId="{844DBD86-5461-E932-2BE3-3986188A22F2}"/>
          </ac:spMkLst>
        </pc:spChg>
        <pc:spChg chg="del">
          <ac:chgData name="Stuart C Wilde MBE" userId="effe1fc91cccb1d5" providerId="LiveId" clId="{0B7434C0-F6C9-5341-B016-8AA67EE59543}" dt="2023-12-05T19:50:22.841" v="386" actId="478"/>
          <ac:spMkLst>
            <pc:docMk/>
            <pc:sldMk cId="3734431069" sldId="301"/>
            <ac:spMk id="14" creationId="{8F43C2BE-FC11-4556-86F2-8EE2FBBF10D2}"/>
          </ac:spMkLst>
        </pc:spChg>
        <pc:spChg chg="mod">
          <ac:chgData name="Stuart C Wilde MBE" userId="effe1fc91cccb1d5" providerId="LiveId" clId="{0B7434C0-F6C9-5341-B016-8AA67EE59543}" dt="2023-12-06T20:02:03.974" v="1446" actId="1038"/>
          <ac:spMkLst>
            <pc:docMk/>
            <pc:sldMk cId="3734431069" sldId="301"/>
            <ac:spMk id="15" creationId="{117D2D87-EB46-C51B-D9AF-D33C1045657E}"/>
          </ac:spMkLst>
        </pc:spChg>
        <pc:spChg chg="mod">
          <ac:chgData name="Stuart C Wilde MBE" userId="effe1fc91cccb1d5" providerId="LiveId" clId="{0B7434C0-F6C9-5341-B016-8AA67EE59543}" dt="2023-12-06T20:02:03.974" v="1446" actId="1038"/>
          <ac:spMkLst>
            <pc:docMk/>
            <pc:sldMk cId="3734431069" sldId="301"/>
            <ac:spMk id="17" creationId="{758504BB-E8C3-33CE-D105-C3DBC2F12E7D}"/>
          </ac:spMkLst>
        </pc:spChg>
        <pc:spChg chg="mod">
          <ac:chgData name="Stuart C Wilde MBE" userId="effe1fc91cccb1d5" providerId="LiveId" clId="{0B7434C0-F6C9-5341-B016-8AA67EE59543}" dt="2023-12-06T20:02:03.974" v="1446" actId="1038"/>
          <ac:spMkLst>
            <pc:docMk/>
            <pc:sldMk cId="3734431069" sldId="301"/>
            <ac:spMk id="20" creationId="{C57896C8-6877-69F1-1038-830CD847D4C6}"/>
          </ac:spMkLst>
        </pc:spChg>
        <pc:spChg chg="mod">
          <ac:chgData name="Stuart C Wilde MBE" userId="effe1fc91cccb1d5" providerId="LiveId" clId="{0B7434C0-F6C9-5341-B016-8AA67EE59543}" dt="2023-12-06T20:02:03.974" v="1446" actId="1038"/>
          <ac:spMkLst>
            <pc:docMk/>
            <pc:sldMk cId="3734431069" sldId="301"/>
            <ac:spMk id="22" creationId="{477D3B01-9713-F681-9549-4F569A5BF2AA}"/>
          </ac:spMkLst>
        </pc:spChg>
        <pc:spChg chg="mod">
          <ac:chgData name="Stuart C Wilde MBE" userId="effe1fc91cccb1d5" providerId="LiveId" clId="{0B7434C0-F6C9-5341-B016-8AA67EE59543}" dt="2023-12-06T20:02:03.974" v="1446" actId="1038"/>
          <ac:spMkLst>
            <pc:docMk/>
            <pc:sldMk cId="3734431069" sldId="301"/>
            <ac:spMk id="24" creationId="{24C63CFB-2C05-0136-D23F-AFC33D128FA4}"/>
          </ac:spMkLst>
        </pc:spChg>
        <pc:spChg chg="del">
          <ac:chgData name="Stuart C Wilde MBE" userId="effe1fc91cccb1d5" providerId="LiveId" clId="{0B7434C0-F6C9-5341-B016-8AA67EE59543}" dt="2023-12-05T19:50:22.841" v="386" actId="478"/>
          <ac:spMkLst>
            <pc:docMk/>
            <pc:sldMk cId="3734431069" sldId="301"/>
            <ac:spMk id="25" creationId="{F54BD576-CC82-43DA-A008-C28EF60A448A}"/>
          </ac:spMkLst>
        </pc:spChg>
        <pc:spChg chg="mod">
          <ac:chgData name="Stuart C Wilde MBE" userId="effe1fc91cccb1d5" providerId="LiveId" clId="{0B7434C0-F6C9-5341-B016-8AA67EE59543}" dt="2023-12-06T20:02:03.974" v="1446" actId="1038"/>
          <ac:spMkLst>
            <pc:docMk/>
            <pc:sldMk cId="3734431069" sldId="301"/>
            <ac:spMk id="26" creationId="{EB4868B6-FE7F-403A-FAEA-FE6B1ED8F3CD}"/>
          </ac:spMkLst>
        </pc:spChg>
        <pc:spChg chg="mod">
          <ac:chgData name="Stuart C Wilde MBE" userId="effe1fc91cccb1d5" providerId="LiveId" clId="{0B7434C0-F6C9-5341-B016-8AA67EE59543}" dt="2023-12-06T20:02:03.974" v="1446" actId="1038"/>
          <ac:spMkLst>
            <pc:docMk/>
            <pc:sldMk cId="3734431069" sldId="301"/>
            <ac:spMk id="27" creationId="{E24EB613-D945-087E-5F94-E8E3C180CBFE}"/>
          </ac:spMkLst>
        </pc:spChg>
        <pc:spChg chg="mod">
          <ac:chgData name="Stuart C Wilde MBE" userId="effe1fc91cccb1d5" providerId="LiveId" clId="{0B7434C0-F6C9-5341-B016-8AA67EE59543}" dt="2023-12-06T20:02:03.974" v="1446" actId="1038"/>
          <ac:spMkLst>
            <pc:docMk/>
            <pc:sldMk cId="3734431069" sldId="301"/>
            <ac:spMk id="28" creationId="{67EFC774-15C7-D3AD-575F-1BA4686CC982}"/>
          </ac:spMkLst>
        </pc:spChg>
        <pc:spChg chg="del">
          <ac:chgData name="Stuart C Wilde MBE" userId="effe1fc91cccb1d5" providerId="LiveId" clId="{0B7434C0-F6C9-5341-B016-8AA67EE59543}" dt="2023-12-05T20:03:29.908" v="576" actId="478"/>
          <ac:spMkLst>
            <pc:docMk/>
            <pc:sldMk cId="3734431069" sldId="301"/>
            <ac:spMk id="29" creationId="{C5A8C257-B6E4-D850-0685-E36894744DCB}"/>
          </ac:spMkLst>
        </pc:spChg>
        <pc:spChg chg="mod">
          <ac:chgData name="Stuart C Wilde MBE" userId="effe1fc91cccb1d5" providerId="LiveId" clId="{0B7434C0-F6C9-5341-B016-8AA67EE59543}" dt="2023-12-06T20:02:03.974" v="1446" actId="1038"/>
          <ac:spMkLst>
            <pc:docMk/>
            <pc:sldMk cId="3734431069" sldId="301"/>
            <ac:spMk id="31" creationId="{153C6345-20EA-78F5-5F8B-1FEAAD6B75D0}"/>
          </ac:spMkLst>
        </pc:spChg>
        <pc:spChg chg="mod">
          <ac:chgData name="Stuart C Wilde MBE" userId="effe1fc91cccb1d5" providerId="LiveId" clId="{0B7434C0-F6C9-5341-B016-8AA67EE59543}" dt="2023-12-06T20:02:03.974" v="1446" actId="1038"/>
          <ac:spMkLst>
            <pc:docMk/>
            <pc:sldMk cId="3734431069" sldId="301"/>
            <ac:spMk id="32" creationId="{2AC24513-DA41-F834-B45E-E5758C8CC7CB}"/>
          </ac:spMkLst>
        </pc:spChg>
        <pc:spChg chg="mod">
          <ac:chgData name="Stuart C Wilde MBE" userId="effe1fc91cccb1d5" providerId="LiveId" clId="{0B7434C0-F6C9-5341-B016-8AA67EE59543}" dt="2023-12-06T20:02:03.974" v="1446" actId="1038"/>
          <ac:spMkLst>
            <pc:docMk/>
            <pc:sldMk cId="3734431069" sldId="301"/>
            <ac:spMk id="33" creationId="{37D0DED9-C1DC-494B-B5AB-A1B78712CB8C}"/>
          </ac:spMkLst>
        </pc:spChg>
        <pc:spChg chg="mod">
          <ac:chgData name="Stuart C Wilde MBE" userId="effe1fc91cccb1d5" providerId="LiveId" clId="{0B7434C0-F6C9-5341-B016-8AA67EE59543}" dt="2023-12-06T20:02:03.974" v="1446" actId="1038"/>
          <ac:spMkLst>
            <pc:docMk/>
            <pc:sldMk cId="3734431069" sldId="301"/>
            <ac:spMk id="35" creationId="{3B4BC7E1-CD00-1BA2-7AD2-DC11F0F41467}"/>
          </ac:spMkLst>
        </pc:spChg>
        <pc:spChg chg="mod">
          <ac:chgData name="Stuart C Wilde MBE" userId="effe1fc91cccb1d5" providerId="LiveId" clId="{0B7434C0-F6C9-5341-B016-8AA67EE59543}" dt="2023-12-06T20:02:03.974" v="1446" actId="1038"/>
          <ac:spMkLst>
            <pc:docMk/>
            <pc:sldMk cId="3734431069" sldId="301"/>
            <ac:spMk id="36" creationId="{5EE3E499-BB5A-2FEC-13C2-D573B73E81EA}"/>
          </ac:spMkLst>
        </pc:spChg>
        <pc:spChg chg="mod">
          <ac:chgData name="Stuart C Wilde MBE" userId="effe1fc91cccb1d5" providerId="LiveId" clId="{0B7434C0-F6C9-5341-B016-8AA67EE59543}" dt="2023-12-06T20:02:03.974" v="1446" actId="1038"/>
          <ac:spMkLst>
            <pc:docMk/>
            <pc:sldMk cId="3734431069" sldId="301"/>
            <ac:spMk id="37" creationId="{3DA02CA3-1500-B28A-47D8-3BF1AA3BD776}"/>
          </ac:spMkLst>
        </pc:spChg>
        <pc:spChg chg="mod">
          <ac:chgData name="Stuart C Wilde MBE" userId="effe1fc91cccb1d5" providerId="LiveId" clId="{0B7434C0-F6C9-5341-B016-8AA67EE59543}" dt="2023-12-06T20:02:03.974" v="1446" actId="1038"/>
          <ac:spMkLst>
            <pc:docMk/>
            <pc:sldMk cId="3734431069" sldId="301"/>
            <ac:spMk id="38" creationId="{98644C06-ECCD-98DB-77B8-699B430138F1}"/>
          </ac:spMkLst>
        </pc:spChg>
        <pc:spChg chg="mod">
          <ac:chgData name="Stuart C Wilde MBE" userId="effe1fc91cccb1d5" providerId="LiveId" clId="{0B7434C0-F6C9-5341-B016-8AA67EE59543}" dt="2023-12-06T20:02:03.974" v="1446" actId="1038"/>
          <ac:spMkLst>
            <pc:docMk/>
            <pc:sldMk cId="3734431069" sldId="301"/>
            <ac:spMk id="40" creationId="{A52E12C5-AB56-B09B-F6F6-6D214D91C5AF}"/>
          </ac:spMkLst>
        </pc:spChg>
        <pc:spChg chg="mod">
          <ac:chgData name="Stuart C Wilde MBE" userId="effe1fc91cccb1d5" providerId="LiveId" clId="{0B7434C0-F6C9-5341-B016-8AA67EE59543}" dt="2023-12-06T20:02:03.974" v="1446" actId="1038"/>
          <ac:spMkLst>
            <pc:docMk/>
            <pc:sldMk cId="3734431069" sldId="301"/>
            <ac:spMk id="41" creationId="{B5B4B149-622F-BE6A-4E61-53A72E032566}"/>
          </ac:spMkLst>
        </pc:spChg>
        <pc:spChg chg="mod">
          <ac:chgData name="Stuart C Wilde MBE" userId="effe1fc91cccb1d5" providerId="LiveId" clId="{0B7434C0-F6C9-5341-B016-8AA67EE59543}" dt="2023-12-06T20:02:03.974" v="1446" actId="1038"/>
          <ac:spMkLst>
            <pc:docMk/>
            <pc:sldMk cId="3734431069" sldId="301"/>
            <ac:spMk id="42" creationId="{940C0258-791A-8CF1-89D6-4C070427CA1A}"/>
          </ac:spMkLst>
        </pc:spChg>
        <pc:spChg chg="mod">
          <ac:chgData name="Stuart C Wilde MBE" userId="effe1fc91cccb1d5" providerId="LiveId" clId="{0B7434C0-F6C9-5341-B016-8AA67EE59543}" dt="2023-12-06T20:02:03.974" v="1446" actId="1038"/>
          <ac:spMkLst>
            <pc:docMk/>
            <pc:sldMk cId="3734431069" sldId="301"/>
            <ac:spMk id="57" creationId="{C9418EC1-6F7E-7914-4563-B2E6BBD98826}"/>
          </ac:spMkLst>
        </pc:spChg>
        <pc:spChg chg="mod">
          <ac:chgData name="Stuart C Wilde MBE" userId="effe1fc91cccb1d5" providerId="LiveId" clId="{0B7434C0-F6C9-5341-B016-8AA67EE59543}" dt="2023-12-06T20:02:03.974" v="1446" actId="1038"/>
          <ac:spMkLst>
            <pc:docMk/>
            <pc:sldMk cId="3734431069" sldId="301"/>
            <ac:spMk id="58" creationId="{3BD07CE1-203B-3192-694E-CB3B36CF156A}"/>
          </ac:spMkLst>
        </pc:spChg>
        <pc:spChg chg="mod">
          <ac:chgData name="Stuart C Wilde MBE" userId="effe1fc91cccb1d5" providerId="LiveId" clId="{0B7434C0-F6C9-5341-B016-8AA67EE59543}" dt="2023-12-06T20:02:03.974" v="1446" actId="1038"/>
          <ac:spMkLst>
            <pc:docMk/>
            <pc:sldMk cId="3734431069" sldId="301"/>
            <ac:spMk id="59" creationId="{C07923AB-F565-848F-32F3-D173ECB9C2AD}"/>
          </ac:spMkLst>
        </pc:spChg>
        <pc:spChg chg="mod">
          <ac:chgData name="Stuart C Wilde MBE" userId="effe1fc91cccb1d5" providerId="LiveId" clId="{0B7434C0-F6C9-5341-B016-8AA67EE59543}" dt="2023-12-06T20:02:03.974" v="1446" actId="1038"/>
          <ac:spMkLst>
            <pc:docMk/>
            <pc:sldMk cId="3734431069" sldId="301"/>
            <ac:spMk id="63" creationId="{B40B8EB2-92B8-5162-F3BF-2384336FFF18}"/>
          </ac:spMkLst>
        </pc:spChg>
        <pc:spChg chg="mod">
          <ac:chgData name="Stuart C Wilde MBE" userId="effe1fc91cccb1d5" providerId="LiveId" clId="{0B7434C0-F6C9-5341-B016-8AA67EE59543}" dt="2023-12-06T20:02:03.974" v="1446" actId="1038"/>
          <ac:spMkLst>
            <pc:docMk/>
            <pc:sldMk cId="3734431069" sldId="301"/>
            <ac:spMk id="73" creationId="{653B4497-C0CB-8FAC-796A-97E8F43BB9B1}"/>
          </ac:spMkLst>
        </pc:spChg>
        <pc:spChg chg="mod">
          <ac:chgData name="Stuart C Wilde MBE" userId="effe1fc91cccb1d5" providerId="LiveId" clId="{0B7434C0-F6C9-5341-B016-8AA67EE59543}" dt="2023-12-06T20:02:03.974" v="1446" actId="1038"/>
          <ac:spMkLst>
            <pc:docMk/>
            <pc:sldMk cId="3734431069" sldId="301"/>
            <ac:spMk id="74" creationId="{B20AAA81-C911-9EC9-2416-9F5BEA8DA517}"/>
          </ac:spMkLst>
        </pc:spChg>
        <pc:spChg chg="mod">
          <ac:chgData name="Stuart C Wilde MBE" userId="effe1fc91cccb1d5" providerId="LiveId" clId="{0B7434C0-F6C9-5341-B016-8AA67EE59543}" dt="2023-12-06T20:02:03.974" v="1446" actId="1038"/>
          <ac:spMkLst>
            <pc:docMk/>
            <pc:sldMk cId="3734431069" sldId="301"/>
            <ac:spMk id="75" creationId="{DD34E3FC-BC1D-21D2-DA9E-904E4BF57557}"/>
          </ac:spMkLst>
        </pc:spChg>
        <pc:spChg chg="mod">
          <ac:chgData name="Stuart C Wilde MBE" userId="effe1fc91cccb1d5" providerId="LiveId" clId="{0B7434C0-F6C9-5341-B016-8AA67EE59543}" dt="2023-12-06T20:02:03.974" v="1446" actId="1038"/>
          <ac:spMkLst>
            <pc:docMk/>
            <pc:sldMk cId="3734431069" sldId="301"/>
            <ac:spMk id="76" creationId="{5FD8C96D-07C4-F596-6F03-8E577EBE8375}"/>
          </ac:spMkLst>
        </pc:spChg>
        <pc:spChg chg="mod">
          <ac:chgData name="Stuart C Wilde MBE" userId="effe1fc91cccb1d5" providerId="LiveId" clId="{0B7434C0-F6C9-5341-B016-8AA67EE59543}" dt="2023-12-06T20:02:03.974" v="1446" actId="1038"/>
          <ac:spMkLst>
            <pc:docMk/>
            <pc:sldMk cId="3734431069" sldId="301"/>
            <ac:spMk id="78" creationId="{8976CE87-DB8B-C66D-A42E-4046115323F7}"/>
          </ac:spMkLst>
        </pc:spChg>
        <pc:spChg chg="mod">
          <ac:chgData name="Stuart C Wilde MBE" userId="effe1fc91cccb1d5" providerId="LiveId" clId="{0B7434C0-F6C9-5341-B016-8AA67EE59543}" dt="2023-12-06T20:02:03.974" v="1446" actId="1038"/>
          <ac:spMkLst>
            <pc:docMk/>
            <pc:sldMk cId="3734431069" sldId="301"/>
            <ac:spMk id="79" creationId="{D36B2BE8-ACE0-9E99-96CC-F023978419B0}"/>
          </ac:spMkLst>
        </pc:spChg>
        <pc:cxnChg chg="del">
          <ac:chgData name="Stuart C Wilde MBE" userId="effe1fc91cccb1d5" providerId="LiveId" clId="{0B7434C0-F6C9-5341-B016-8AA67EE59543}" dt="2023-12-05T19:50:22.841" v="386" actId="478"/>
          <ac:cxnSpMkLst>
            <pc:docMk/>
            <pc:sldMk cId="3734431069" sldId="301"/>
            <ac:cxnSpMk id="8" creationId="{50060E80-F1C3-4E50-B873-7CFDEEA90049}"/>
          </ac:cxnSpMkLst>
        </pc:cxnChg>
        <pc:cxnChg chg="del">
          <ac:chgData name="Stuart C Wilde MBE" userId="effe1fc91cccb1d5" providerId="LiveId" clId="{0B7434C0-F6C9-5341-B016-8AA67EE59543}" dt="2023-12-05T19:50:22.841" v="386" actId="478"/>
          <ac:cxnSpMkLst>
            <pc:docMk/>
            <pc:sldMk cId="3734431069" sldId="301"/>
            <ac:cxnSpMk id="9" creationId="{01C52B09-2839-4160-A3C1-6BB201E5D53A}"/>
          </ac:cxnSpMkLst>
        </pc:cxnChg>
        <pc:cxnChg chg="del">
          <ac:chgData name="Stuart C Wilde MBE" userId="effe1fc91cccb1d5" providerId="LiveId" clId="{0B7434C0-F6C9-5341-B016-8AA67EE59543}" dt="2023-12-05T19:50:22.841" v="386" actId="478"/>
          <ac:cxnSpMkLst>
            <pc:docMk/>
            <pc:sldMk cId="3734431069" sldId="301"/>
            <ac:cxnSpMk id="10" creationId="{FC6C2AB6-E695-4520-9F38-6B6A0DE36B04}"/>
          </ac:cxnSpMkLst>
        </pc:cxnChg>
        <pc:cxnChg chg="del">
          <ac:chgData name="Stuart C Wilde MBE" userId="effe1fc91cccb1d5" providerId="LiveId" clId="{0B7434C0-F6C9-5341-B016-8AA67EE59543}" dt="2023-12-05T19:50:22.841" v="386" actId="478"/>
          <ac:cxnSpMkLst>
            <pc:docMk/>
            <pc:sldMk cId="3734431069" sldId="301"/>
            <ac:cxnSpMk id="11" creationId="{8F28B946-C7F6-4BF4-9E0C-3FACB97B07C7}"/>
          </ac:cxnSpMkLst>
        </pc:cxnChg>
        <pc:cxnChg chg="mod">
          <ac:chgData name="Stuart C Wilde MBE" userId="effe1fc91cccb1d5" providerId="LiveId" clId="{0B7434C0-F6C9-5341-B016-8AA67EE59543}" dt="2023-12-06T20:02:03.974" v="1446" actId="1038"/>
          <ac:cxnSpMkLst>
            <pc:docMk/>
            <pc:sldMk cId="3734431069" sldId="301"/>
            <ac:cxnSpMk id="18" creationId="{0184950E-0524-7EDB-067E-576E222E5A71}"/>
          </ac:cxnSpMkLst>
        </pc:cxnChg>
        <pc:cxnChg chg="mod">
          <ac:chgData name="Stuart C Wilde MBE" userId="effe1fc91cccb1d5" providerId="LiveId" clId="{0B7434C0-F6C9-5341-B016-8AA67EE59543}" dt="2023-12-06T20:02:03.974" v="1446" actId="1038"/>
          <ac:cxnSpMkLst>
            <pc:docMk/>
            <pc:sldMk cId="3734431069" sldId="301"/>
            <ac:cxnSpMk id="23" creationId="{2D2CD9B4-F20C-58F6-FE4C-697D9E76DEED}"/>
          </ac:cxnSpMkLst>
        </pc:cxnChg>
        <pc:cxnChg chg="mod">
          <ac:chgData name="Stuart C Wilde MBE" userId="effe1fc91cccb1d5" providerId="LiveId" clId="{0B7434C0-F6C9-5341-B016-8AA67EE59543}" dt="2023-12-06T20:02:03.974" v="1446" actId="1038"/>
          <ac:cxnSpMkLst>
            <pc:docMk/>
            <pc:sldMk cId="3734431069" sldId="301"/>
            <ac:cxnSpMk id="30" creationId="{68E74C55-250F-C5F7-FD61-0F840152C9ED}"/>
          </ac:cxnSpMkLst>
        </pc:cxnChg>
        <pc:cxnChg chg="mod">
          <ac:chgData name="Stuart C Wilde MBE" userId="effe1fc91cccb1d5" providerId="LiveId" clId="{0B7434C0-F6C9-5341-B016-8AA67EE59543}" dt="2023-12-06T20:02:03.974" v="1446" actId="1038"/>
          <ac:cxnSpMkLst>
            <pc:docMk/>
            <pc:sldMk cId="3734431069" sldId="301"/>
            <ac:cxnSpMk id="34" creationId="{3FFF251F-9F8E-655A-C9D5-4466677FC3E8}"/>
          </ac:cxnSpMkLst>
        </pc:cxnChg>
        <pc:cxnChg chg="mod">
          <ac:chgData name="Stuart C Wilde MBE" userId="effe1fc91cccb1d5" providerId="LiveId" clId="{0B7434C0-F6C9-5341-B016-8AA67EE59543}" dt="2023-12-06T20:02:03.974" v="1446" actId="1038"/>
          <ac:cxnSpMkLst>
            <pc:docMk/>
            <pc:sldMk cId="3734431069" sldId="301"/>
            <ac:cxnSpMk id="39" creationId="{50A82095-1940-7195-A333-AEDCAB676CA8}"/>
          </ac:cxnSpMkLst>
        </pc:cxnChg>
        <pc:cxnChg chg="mod">
          <ac:chgData name="Stuart C Wilde MBE" userId="effe1fc91cccb1d5" providerId="LiveId" clId="{0B7434C0-F6C9-5341-B016-8AA67EE59543}" dt="2023-12-06T20:02:03.974" v="1446" actId="1038"/>
          <ac:cxnSpMkLst>
            <pc:docMk/>
            <pc:sldMk cId="3734431069" sldId="301"/>
            <ac:cxnSpMk id="80" creationId="{FDBEE93B-6278-D098-FB5C-2A7760FBD303}"/>
          </ac:cxnSpMkLst>
        </pc:cxnChg>
      </pc:sldChg>
      <pc:sldChg chg="addSp delSp modSp mod">
        <pc:chgData name="Stuart C Wilde MBE" userId="effe1fc91cccb1d5" providerId="LiveId" clId="{0B7434C0-F6C9-5341-B016-8AA67EE59543}" dt="2023-12-06T20:05:41.979" v="1601" actId="1076"/>
        <pc:sldMkLst>
          <pc:docMk/>
          <pc:sldMk cId="1031141335" sldId="302"/>
        </pc:sldMkLst>
        <pc:spChg chg="add mod">
          <ac:chgData name="Stuart C Wilde MBE" userId="effe1fc91cccb1d5" providerId="LiveId" clId="{0B7434C0-F6C9-5341-B016-8AA67EE59543}" dt="2023-12-05T20:06:00.083" v="622" actId="20577"/>
          <ac:spMkLst>
            <pc:docMk/>
            <pc:sldMk cId="1031141335" sldId="302"/>
            <ac:spMk id="2" creationId="{1EDE61C6-1C23-7105-698D-FC3B05FCF1DE}"/>
          </ac:spMkLst>
        </pc:spChg>
        <pc:spChg chg="del">
          <ac:chgData name="Stuart C Wilde MBE" userId="effe1fc91cccb1d5" providerId="LiveId" clId="{0B7434C0-F6C9-5341-B016-8AA67EE59543}" dt="2023-12-05T19:51:33.300" v="398" actId="478"/>
          <ac:spMkLst>
            <pc:docMk/>
            <pc:sldMk cId="1031141335" sldId="302"/>
            <ac:spMk id="4" creationId="{60735DC8-A105-4BD0-A57F-2FFC38AECE84}"/>
          </ac:spMkLst>
        </pc:spChg>
        <pc:spChg chg="del">
          <ac:chgData name="Stuart C Wilde MBE" userId="effe1fc91cccb1d5" providerId="LiveId" clId="{0B7434C0-F6C9-5341-B016-8AA67EE59543}" dt="2023-12-05T19:51:33.300" v="398" actId="478"/>
          <ac:spMkLst>
            <pc:docMk/>
            <pc:sldMk cId="1031141335" sldId="302"/>
            <ac:spMk id="14" creationId="{8F43C2BE-FC11-4556-86F2-8EE2FBBF10D2}"/>
          </ac:spMkLst>
        </pc:spChg>
        <pc:spChg chg="del">
          <ac:chgData name="Stuart C Wilde MBE" userId="effe1fc91cccb1d5" providerId="LiveId" clId="{0B7434C0-F6C9-5341-B016-8AA67EE59543}" dt="2023-12-05T19:51:33.300" v="398" actId="478"/>
          <ac:spMkLst>
            <pc:docMk/>
            <pc:sldMk cId="1031141335" sldId="302"/>
            <ac:spMk id="25" creationId="{F54BD576-CC82-43DA-A008-C28EF60A448A}"/>
          </ac:spMkLst>
        </pc:spChg>
        <pc:spChg chg="del">
          <ac:chgData name="Stuart C Wilde MBE" userId="effe1fc91cccb1d5" providerId="LiveId" clId="{0B7434C0-F6C9-5341-B016-8AA67EE59543}" dt="2023-12-05T20:05:55.539" v="620" actId="478"/>
          <ac:spMkLst>
            <pc:docMk/>
            <pc:sldMk cId="1031141335" sldId="302"/>
            <ac:spMk id="29" creationId="{C5A8C257-B6E4-D850-0685-E36894744DCB}"/>
          </ac:spMkLst>
        </pc:spChg>
        <pc:picChg chg="mod">
          <ac:chgData name="Stuart C Wilde MBE" userId="effe1fc91cccb1d5" providerId="LiveId" clId="{0B7434C0-F6C9-5341-B016-8AA67EE59543}" dt="2023-12-06T20:05:41.979" v="1601" actId="1076"/>
          <ac:picMkLst>
            <pc:docMk/>
            <pc:sldMk cId="1031141335" sldId="302"/>
            <ac:picMk id="3" creationId="{5B898A70-8890-92F0-C51A-9BE0276FD726}"/>
          </ac:picMkLst>
        </pc:picChg>
        <pc:cxnChg chg="del">
          <ac:chgData name="Stuart C Wilde MBE" userId="effe1fc91cccb1d5" providerId="LiveId" clId="{0B7434C0-F6C9-5341-B016-8AA67EE59543}" dt="2023-12-05T19:51:33.300" v="398" actId="478"/>
          <ac:cxnSpMkLst>
            <pc:docMk/>
            <pc:sldMk cId="1031141335" sldId="302"/>
            <ac:cxnSpMk id="8" creationId="{50060E80-F1C3-4E50-B873-7CFDEEA90049}"/>
          </ac:cxnSpMkLst>
        </pc:cxnChg>
        <pc:cxnChg chg="del">
          <ac:chgData name="Stuart C Wilde MBE" userId="effe1fc91cccb1d5" providerId="LiveId" clId="{0B7434C0-F6C9-5341-B016-8AA67EE59543}" dt="2023-12-05T19:51:33.300" v="398" actId="478"/>
          <ac:cxnSpMkLst>
            <pc:docMk/>
            <pc:sldMk cId="1031141335" sldId="302"/>
            <ac:cxnSpMk id="9" creationId="{01C52B09-2839-4160-A3C1-6BB201E5D53A}"/>
          </ac:cxnSpMkLst>
        </pc:cxnChg>
        <pc:cxnChg chg="del">
          <ac:chgData name="Stuart C Wilde MBE" userId="effe1fc91cccb1d5" providerId="LiveId" clId="{0B7434C0-F6C9-5341-B016-8AA67EE59543}" dt="2023-12-05T19:51:33.300" v="398" actId="478"/>
          <ac:cxnSpMkLst>
            <pc:docMk/>
            <pc:sldMk cId="1031141335" sldId="302"/>
            <ac:cxnSpMk id="10" creationId="{FC6C2AB6-E695-4520-9F38-6B6A0DE36B04}"/>
          </ac:cxnSpMkLst>
        </pc:cxnChg>
        <pc:cxnChg chg="del">
          <ac:chgData name="Stuart C Wilde MBE" userId="effe1fc91cccb1d5" providerId="LiveId" clId="{0B7434C0-F6C9-5341-B016-8AA67EE59543}" dt="2023-12-05T19:51:33.300" v="398" actId="478"/>
          <ac:cxnSpMkLst>
            <pc:docMk/>
            <pc:sldMk cId="1031141335" sldId="302"/>
            <ac:cxnSpMk id="11" creationId="{8F28B946-C7F6-4BF4-9E0C-3FACB97B07C7}"/>
          </ac:cxnSpMkLst>
        </pc:cxnChg>
      </pc:sldChg>
      <pc:sldChg chg="addSp delSp modSp mod">
        <pc:chgData name="Stuart C Wilde MBE" userId="effe1fc91cccb1d5" providerId="LiveId" clId="{0B7434C0-F6C9-5341-B016-8AA67EE59543}" dt="2023-12-06T20:06:06.948" v="1603" actId="1076"/>
        <pc:sldMkLst>
          <pc:docMk/>
          <pc:sldMk cId="1616907429" sldId="303"/>
        </pc:sldMkLst>
        <pc:spChg chg="add mod">
          <ac:chgData name="Stuart C Wilde MBE" userId="effe1fc91cccb1d5" providerId="LiveId" clId="{0B7434C0-F6C9-5341-B016-8AA67EE59543}" dt="2023-12-05T20:06:24.459" v="633" actId="20577"/>
          <ac:spMkLst>
            <pc:docMk/>
            <pc:sldMk cId="1616907429" sldId="303"/>
            <ac:spMk id="2" creationId="{46403BB1-AA93-D858-7D97-90F1F36295A4}"/>
          </ac:spMkLst>
        </pc:spChg>
        <pc:spChg chg="del">
          <ac:chgData name="Stuart C Wilde MBE" userId="effe1fc91cccb1d5" providerId="LiveId" clId="{0B7434C0-F6C9-5341-B016-8AA67EE59543}" dt="2023-12-05T19:51:44.266" v="400" actId="478"/>
          <ac:spMkLst>
            <pc:docMk/>
            <pc:sldMk cId="1616907429" sldId="303"/>
            <ac:spMk id="4" creationId="{60735DC8-A105-4BD0-A57F-2FFC38AECE84}"/>
          </ac:spMkLst>
        </pc:spChg>
        <pc:spChg chg="del">
          <ac:chgData name="Stuart C Wilde MBE" userId="effe1fc91cccb1d5" providerId="LiveId" clId="{0B7434C0-F6C9-5341-B016-8AA67EE59543}" dt="2023-12-05T19:51:44.266" v="400" actId="478"/>
          <ac:spMkLst>
            <pc:docMk/>
            <pc:sldMk cId="1616907429" sldId="303"/>
            <ac:spMk id="14" creationId="{8F43C2BE-FC11-4556-86F2-8EE2FBBF10D2}"/>
          </ac:spMkLst>
        </pc:spChg>
        <pc:spChg chg="mod">
          <ac:chgData name="Stuart C Wilde MBE" userId="effe1fc91cccb1d5" providerId="LiveId" clId="{0B7434C0-F6C9-5341-B016-8AA67EE59543}" dt="2023-12-06T20:06:06.948" v="1603" actId="1076"/>
          <ac:spMkLst>
            <pc:docMk/>
            <pc:sldMk cId="1616907429" sldId="303"/>
            <ac:spMk id="15" creationId="{01ED6716-AE35-0583-9171-CEE67AC06E1A}"/>
          </ac:spMkLst>
        </pc:spChg>
        <pc:spChg chg="mod">
          <ac:chgData name="Stuart C Wilde MBE" userId="effe1fc91cccb1d5" providerId="LiveId" clId="{0B7434C0-F6C9-5341-B016-8AA67EE59543}" dt="2023-12-06T20:06:06.948" v="1603" actId="1076"/>
          <ac:spMkLst>
            <pc:docMk/>
            <pc:sldMk cId="1616907429" sldId="303"/>
            <ac:spMk id="16" creationId="{9BE2C9F3-0971-717F-368B-D8F5D8B0E2CF}"/>
          </ac:spMkLst>
        </pc:spChg>
        <pc:spChg chg="mod">
          <ac:chgData name="Stuart C Wilde MBE" userId="effe1fc91cccb1d5" providerId="LiveId" clId="{0B7434C0-F6C9-5341-B016-8AA67EE59543}" dt="2023-12-06T20:06:06.948" v="1603" actId="1076"/>
          <ac:spMkLst>
            <pc:docMk/>
            <pc:sldMk cId="1616907429" sldId="303"/>
            <ac:spMk id="17" creationId="{8A234496-AF4D-F70A-BE33-B79607B09D31}"/>
          </ac:spMkLst>
        </pc:spChg>
        <pc:spChg chg="del">
          <ac:chgData name="Stuart C Wilde MBE" userId="effe1fc91cccb1d5" providerId="LiveId" clId="{0B7434C0-F6C9-5341-B016-8AA67EE59543}" dt="2023-12-05T19:51:44.266" v="400" actId="478"/>
          <ac:spMkLst>
            <pc:docMk/>
            <pc:sldMk cId="1616907429" sldId="303"/>
            <ac:spMk id="25" creationId="{F54BD576-CC82-43DA-A008-C28EF60A448A}"/>
          </ac:spMkLst>
        </pc:spChg>
        <pc:spChg chg="del">
          <ac:chgData name="Stuart C Wilde MBE" userId="effe1fc91cccb1d5" providerId="LiveId" clId="{0B7434C0-F6C9-5341-B016-8AA67EE59543}" dt="2023-12-05T20:06:16.852" v="629" actId="478"/>
          <ac:spMkLst>
            <pc:docMk/>
            <pc:sldMk cId="1616907429" sldId="303"/>
            <ac:spMk id="29" creationId="{C5A8C257-B6E4-D850-0685-E36894744DCB}"/>
          </ac:spMkLst>
        </pc:spChg>
        <pc:picChg chg="mod">
          <ac:chgData name="Stuart C Wilde MBE" userId="effe1fc91cccb1d5" providerId="LiveId" clId="{0B7434C0-F6C9-5341-B016-8AA67EE59543}" dt="2023-12-06T20:06:06.948" v="1603" actId="1076"/>
          <ac:picMkLst>
            <pc:docMk/>
            <pc:sldMk cId="1616907429" sldId="303"/>
            <ac:picMk id="13" creationId="{AD260FF9-8596-9E19-B2E7-16496C32F06D}"/>
          </ac:picMkLst>
        </pc:picChg>
        <pc:cxnChg chg="del">
          <ac:chgData name="Stuart C Wilde MBE" userId="effe1fc91cccb1d5" providerId="LiveId" clId="{0B7434C0-F6C9-5341-B016-8AA67EE59543}" dt="2023-12-05T19:51:44.266" v="400" actId="478"/>
          <ac:cxnSpMkLst>
            <pc:docMk/>
            <pc:sldMk cId="1616907429" sldId="303"/>
            <ac:cxnSpMk id="8" creationId="{50060E80-F1C3-4E50-B873-7CFDEEA90049}"/>
          </ac:cxnSpMkLst>
        </pc:cxnChg>
        <pc:cxnChg chg="del">
          <ac:chgData name="Stuart C Wilde MBE" userId="effe1fc91cccb1d5" providerId="LiveId" clId="{0B7434C0-F6C9-5341-B016-8AA67EE59543}" dt="2023-12-05T19:51:44.266" v="400" actId="478"/>
          <ac:cxnSpMkLst>
            <pc:docMk/>
            <pc:sldMk cId="1616907429" sldId="303"/>
            <ac:cxnSpMk id="9" creationId="{01C52B09-2839-4160-A3C1-6BB201E5D53A}"/>
          </ac:cxnSpMkLst>
        </pc:cxnChg>
        <pc:cxnChg chg="del">
          <ac:chgData name="Stuart C Wilde MBE" userId="effe1fc91cccb1d5" providerId="LiveId" clId="{0B7434C0-F6C9-5341-B016-8AA67EE59543}" dt="2023-12-05T19:51:44.266" v="400" actId="478"/>
          <ac:cxnSpMkLst>
            <pc:docMk/>
            <pc:sldMk cId="1616907429" sldId="303"/>
            <ac:cxnSpMk id="10" creationId="{FC6C2AB6-E695-4520-9F38-6B6A0DE36B04}"/>
          </ac:cxnSpMkLst>
        </pc:cxnChg>
        <pc:cxnChg chg="del">
          <ac:chgData name="Stuart C Wilde MBE" userId="effe1fc91cccb1d5" providerId="LiveId" clId="{0B7434C0-F6C9-5341-B016-8AA67EE59543}" dt="2023-12-05T19:51:44.266" v="400" actId="478"/>
          <ac:cxnSpMkLst>
            <pc:docMk/>
            <pc:sldMk cId="1616907429" sldId="303"/>
            <ac:cxnSpMk id="11" creationId="{8F28B946-C7F6-4BF4-9E0C-3FACB97B07C7}"/>
          </ac:cxnSpMkLst>
        </pc:cxnChg>
        <pc:cxnChg chg="mod">
          <ac:chgData name="Stuart C Wilde MBE" userId="effe1fc91cccb1d5" providerId="LiveId" clId="{0B7434C0-F6C9-5341-B016-8AA67EE59543}" dt="2023-12-06T20:06:06.948" v="1603" actId="1076"/>
          <ac:cxnSpMkLst>
            <pc:docMk/>
            <pc:sldMk cId="1616907429" sldId="303"/>
            <ac:cxnSpMk id="20" creationId="{7B98C835-DA73-ADFB-4480-C0917F24248D}"/>
          </ac:cxnSpMkLst>
        </pc:cxnChg>
        <pc:cxnChg chg="mod">
          <ac:chgData name="Stuart C Wilde MBE" userId="effe1fc91cccb1d5" providerId="LiveId" clId="{0B7434C0-F6C9-5341-B016-8AA67EE59543}" dt="2023-12-06T20:06:06.948" v="1603" actId="1076"/>
          <ac:cxnSpMkLst>
            <pc:docMk/>
            <pc:sldMk cId="1616907429" sldId="303"/>
            <ac:cxnSpMk id="21" creationId="{7EC60AEA-B071-C5D5-28FA-825D2C0918F1}"/>
          </ac:cxnSpMkLst>
        </pc:cxnChg>
      </pc:sldChg>
      <pc:sldChg chg="addSp delSp modSp mod">
        <pc:chgData name="Stuart C Wilde MBE" userId="effe1fc91cccb1d5" providerId="LiveId" clId="{0B7434C0-F6C9-5341-B016-8AA67EE59543}" dt="2023-12-07T16:36:02.093" v="1803" actId="1076"/>
        <pc:sldMkLst>
          <pc:docMk/>
          <pc:sldMk cId="1213944555" sldId="304"/>
        </pc:sldMkLst>
        <pc:spChg chg="add mod">
          <ac:chgData name="Stuart C Wilde MBE" userId="effe1fc91cccb1d5" providerId="LiveId" clId="{0B7434C0-F6C9-5341-B016-8AA67EE59543}" dt="2023-12-05T20:17:08.433" v="1043" actId="20577"/>
          <ac:spMkLst>
            <pc:docMk/>
            <pc:sldMk cId="1213944555" sldId="304"/>
            <ac:spMk id="2" creationId="{45543C68-29DB-9C22-EF0C-14A662EA8716}"/>
          </ac:spMkLst>
        </pc:spChg>
        <pc:spChg chg="del">
          <ac:chgData name="Stuart C Wilde MBE" userId="effe1fc91cccb1d5" providerId="LiveId" clId="{0B7434C0-F6C9-5341-B016-8AA67EE59543}" dt="2023-12-05T19:56:45.783" v="449" actId="478"/>
          <ac:spMkLst>
            <pc:docMk/>
            <pc:sldMk cId="1213944555" sldId="304"/>
            <ac:spMk id="4" creationId="{60735DC8-A105-4BD0-A57F-2FFC38AECE84}"/>
          </ac:spMkLst>
        </pc:spChg>
        <pc:spChg chg="mod">
          <ac:chgData name="Stuart C Wilde MBE" userId="effe1fc91cccb1d5" providerId="LiveId" clId="{0B7434C0-F6C9-5341-B016-8AA67EE59543}" dt="2023-12-07T16:36:02.093" v="1803" actId="1076"/>
          <ac:spMkLst>
            <pc:docMk/>
            <pc:sldMk cId="1213944555" sldId="304"/>
            <ac:spMk id="5" creationId="{791318F1-E3CE-71DB-DD1A-435A2C72C29C}"/>
          </ac:spMkLst>
        </pc:spChg>
        <pc:spChg chg="del">
          <ac:chgData name="Stuart C Wilde MBE" userId="effe1fc91cccb1d5" providerId="LiveId" clId="{0B7434C0-F6C9-5341-B016-8AA67EE59543}" dt="2023-12-05T19:56:45.783" v="449" actId="478"/>
          <ac:spMkLst>
            <pc:docMk/>
            <pc:sldMk cId="1213944555" sldId="304"/>
            <ac:spMk id="14" creationId="{8F43C2BE-FC11-4556-86F2-8EE2FBBF10D2}"/>
          </ac:spMkLst>
        </pc:spChg>
        <pc:spChg chg="mod">
          <ac:chgData name="Stuart C Wilde MBE" userId="effe1fc91cccb1d5" providerId="LiveId" clId="{0B7434C0-F6C9-5341-B016-8AA67EE59543}" dt="2023-12-07T16:36:02.093" v="1803" actId="1076"/>
          <ac:spMkLst>
            <pc:docMk/>
            <pc:sldMk cId="1213944555" sldId="304"/>
            <ac:spMk id="16" creationId="{26219124-314B-9FFC-29E1-4FEAC3FAB5F6}"/>
          </ac:spMkLst>
        </pc:spChg>
        <pc:spChg chg="del">
          <ac:chgData name="Stuart C Wilde MBE" userId="effe1fc91cccb1d5" providerId="LiveId" clId="{0B7434C0-F6C9-5341-B016-8AA67EE59543}" dt="2023-12-05T19:56:45.783" v="449" actId="478"/>
          <ac:spMkLst>
            <pc:docMk/>
            <pc:sldMk cId="1213944555" sldId="304"/>
            <ac:spMk id="25" creationId="{F54BD576-CC82-43DA-A008-C28EF60A448A}"/>
          </ac:spMkLst>
        </pc:spChg>
        <pc:spChg chg="del">
          <ac:chgData name="Stuart C Wilde MBE" userId="effe1fc91cccb1d5" providerId="LiveId" clId="{0B7434C0-F6C9-5341-B016-8AA67EE59543}" dt="2023-12-05T20:17:04.456" v="1040" actId="478"/>
          <ac:spMkLst>
            <pc:docMk/>
            <pc:sldMk cId="1213944555" sldId="304"/>
            <ac:spMk id="29" creationId="{C5A8C257-B6E4-D850-0685-E36894744DCB}"/>
          </ac:spMkLst>
        </pc:spChg>
        <pc:spChg chg="mod">
          <ac:chgData name="Stuart C Wilde MBE" userId="effe1fc91cccb1d5" providerId="LiveId" clId="{0B7434C0-F6C9-5341-B016-8AA67EE59543}" dt="2023-12-07T16:36:02.093" v="1803" actId="1076"/>
          <ac:spMkLst>
            <pc:docMk/>
            <pc:sldMk cId="1213944555" sldId="304"/>
            <ac:spMk id="51" creationId="{BDBB9BB8-7CB3-969E-6D9E-6D6DA8055854}"/>
          </ac:spMkLst>
        </pc:spChg>
        <pc:spChg chg="mod">
          <ac:chgData name="Stuart C Wilde MBE" userId="effe1fc91cccb1d5" providerId="LiveId" clId="{0B7434C0-F6C9-5341-B016-8AA67EE59543}" dt="2023-12-07T16:36:02.093" v="1803" actId="1076"/>
          <ac:spMkLst>
            <pc:docMk/>
            <pc:sldMk cId="1213944555" sldId="304"/>
            <ac:spMk id="52" creationId="{47965150-CF10-953F-6822-E29DC906B768}"/>
          </ac:spMkLst>
        </pc:spChg>
        <pc:spChg chg="mod">
          <ac:chgData name="Stuart C Wilde MBE" userId="effe1fc91cccb1d5" providerId="LiveId" clId="{0B7434C0-F6C9-5341-B016-8AA67EE59543}" dt="2023-12-07T16:36:02.093" v="1803" actId="1076"/>
          <ac:spMkLst>
            <pc:docMk/>
            <pc:sldMk cId="1213944555" sldId="304"/>
            <ac:spMk id="75" creationId="{C83D8820-EE5B-F42E-9708-9CB16B3CB0E6}"/>
          </ac:spMkLst>
        </pc:spChg>
        <pc:spChg chg="mod">
          <ac:chgData name="Stuart C Wilde MBE" userId="effe1fc91cccb1d5" providerId="LiveId" clId="{0B7434C0-F6C9-5341-B016-8AA67EE59543}" dt="2023-12-07T16:36:02.093" v="1803" actId="1076"/>
          <ac:spMkLst>
            <pc:docMk/>
            <pc:sldMk cId="1213944555" sldId="304"/>
            <ac:spMk id="80" creationId="{08849D7C-70C9-E3A1-B9D2-7B4B6EF2FCD0}"/>
          </ac:spMkLst>
        </pc:spChg>
        <pc:picChg chg="mod">
          <ac:chgData name="Stuart C Wilde MBE" userId="effe1fc91cccb1d5" providerId="LiveId" clId="{0B7434C0-F6C9-5341-B016-8AA67EE59543}" dt="2023-12-07T16:36:02.093" v="1803" actId="1076"/>
          <ac:picMkLst>
            <pc:docMk/>
            <pc:sldMk cId="1213944555" sldId="304"/>
            <ac:picMk id="13" creationId="{C91B3A55-1D70-F3BC-CD9C-36779B1262CB}"/>
          </ac:picMkLst>
        </pc:picChg>
        <pc:cxnChg chg="del">
          <ac:chgData name="Stuart C Wilde MBE" userId="effe1fc91cccb1d5" providerId="LiveId" clId="{0B7434C0-F6C9-5341-B016-8AA67EE59543}" dt="2023-12-05T19:56:45.783" v="449" actId="478"/>
          <ac:cxnSpMkLst>
            <pc:docMk/>
            <pc:sldMk cId="1213944555" sldId="304"/>
            <ac:cxnSpMk id="8" creationId="{50060E80-F1C3-4E50-B873-7CFDEEA90049}"/>
          </ac:cxnSpMkLst>
        </pc:cxnChg>
        <pc:cxnChg chg="del">
          <ac:chgData name="Stuart C Wilde MBE" userId="effe1fc91cccb1d5" providerId="LiveId" clId="{0B7434C0-F6C9-5341-B016-8AA67EE59543}" dt="2023-12-05T19:56:45.783" v="449" actId="478"/>
          <ac:cxnSpMkLst>
            <pc:docMk/>
            <pc:sldMk cId="1213944555" sldId="304"/>
            <ac:cxnSpMk id="9" creationId="{01C52B09-2839-4160-A3C1-6BB201E5D53A}"/>
          </ac:cxnSpMkLst>
        </pc:cxnChg>
        <pc:cxnChg chg="del">
          <ac:chgData name="Stuart C Wilde MBE" userId="effe1fc91cccb1d5" providerId="LiveId" clId="{0B7434C0-F6C9-5341-B016-8AA67EE59543}" dt="2023-12-05T19:56:45.783" v="449" actId="478"/>
          <ac:cxnSpMkLst>
            <pc:docMk/>
            <pc:sldMk cId="1213944555" sldId="304"/>
            <ac:cxnSpMk id="10" creationId="{FC6C2AB6-E695-4520-9F38-6B6A0DE36B04}"/>
          </ac:cxnSpMkLst>
        </pc:cxnChg>
        <pc:cxnChg chg="del">
          <ac:chgData name="Stuart C Wilde MBE" userId="effe1fc91cccb1d5" providerId="LiveId" clId="{0B7434C0-F6C9-5341-B016-8AA67EE59543}" dt="2023-12-05T19:56:45.783" v="449" actId="478"/>
          <ac:cxnSpMkLst>
            <pc:docMk/>
            <pc:sldMk cId="1213944555" sldId="304"/>
            <ac:cxnSpMk id="11" creationId="{8F28B946-C7F6-4BF4-9E0C-3FACB97B07C7}"/>
          </ac:cxnSpMkLst>
        </pc:cxnChg>
        <pc:cxnChg chg="mod">
          <ac:chgData name="Stuart C Wilde MBE" userId="effe1fc91cccb1d5" providerId="LiveId" clId="{0B7434C0-F6C9-5341-B016-8AA67EE59543}" dt="2023-12-07T16:36:02.093" v="1803" actId="1076"/>
          <ac:cxnSpMkLst>
            <pc:docMk/>
            <pc:sldMk cId="1213944555" sldId="304"/>
            <ac:cxnSpMk id="12" creationId="{B0FFEB02-73AE-46E7-9F4F-0B39FB2406F5}"/>
          </ac:cxnSpMkLst>
        </pc:cxnChg>
        <pc:cxnChg chg="mod">
          <ac:chgData name="Stuart C Wilde MBE" userId="effe1fc91cccb1d5" providerId="LiveId" clId="{0B7434C0-F6C9-5341-B016-8AA67EE59543}" dt="2023-12-07T16:36:02.093" v="1803" actId="1076"/>
          <ac:cxnSpMkLst>
            <pc:docMk/>
            <pc:sldMk cId="1213944555" sldId="304"/>
            <ac:cxnSpMk id="48" creationId="{40579FF1-CD61-2D63-894E-CC2052A55273}"/>
          </ac:cxnSpMkLst>
        </pc:cxnChg>
        <pc:cxnChg chg="mod">
          <ac:chgData name="Stuart C Wilde MBE" userId="effe1fc91cccb1d5" providerId="LiveId" clId="{0B7434C0-F6C9-5341-B016-8AA67EE59543}" dt="2023-12-07T16:36:02.093" v="1803" actId="1076"/>
          <ac:cxnSpMkLst>
            <pc:docMk/>
            <pc:sldMk cId="1213944555" sldId="304"/>
            <ac:cxnSpMk id="54" creationId="{373595B3-B279-C49F-1463-41CDD82852A9}"/>
          </ac:cxnSpMkLst>
        </pc:cxnChg>
        <pc:cxnChg chg="mod">
          <ac:chgData name="Stuart C Wilde MBE" userId="effe1fc91cccb1d5" providerId="LiveId" clId="{0B7434C0-F6C9-5341-B016-8AA67EE59543}" dt="2023-12-07T16:36:02.093" v="1803" actId="1076"/>
          <ac:cxnSpMkLst>
            <pc:docMk/>
            <pc:sldMk cId="1213944555" sldId="304"/>
            <ac:cxnSpMk id="71" creationId="{64D1FC16-091F-F74D-7A4B-564E50D683B1}"/>
          </ac:cxnSpMkLst>
        </pc:cxnChg>
        <pc:cxnChg chg="mod">
          <ac:chgData name="Stuart C Wilde MBE" userId="effe1fc91cccb1d5" providerId="LiveId" clId="{0B7434C0-F6C9-5341-B016-8AA67EE59543}" dt="2023-12-07T16:36:02.093" v="1803" actId="1076"/>
          <ac:cxnSpMkLst>
            <pc:docMk/>
            <pc:sldMk cId="1213944555" sldId="304"/>
            <ac:cxnSpMk id="81" creationId="{CECCE93B-72DD-CE82-619C-1539A909B59F}"/>
          </ac:cxnSpMkLst>
        </pc:cxnChg>
      </pc:sldChg>
      <pc:sldChg chg="addSp delSp modSp mod">
        <pc:chgData name="Stuart C Wilde MBE" userId="effe1fc91cccb1d5" providerId="LiveId" clId="{0B7434C0-F6C9-5341-B016-8AA67EE59543}" dt="2023-12-06T20:06:26.564" v="1604" actId="1076"/>
        <pc:sldMkLst>
          <pc:docMk/>
          <pc:sldMk cId="1715259287" sldId="305"/>
        </pc:sldMkLst>
        <pc:spChg chg="mod">
          <ac:chgData name="Stuart C Wilde MBE" userId="effe1fc91cccb1d5" providerId="LiveId" clId="{0B7434C0-F6C9-5341-B016-8AA67EE59543}" dt="2023-12-06T20:06:26.564" v="1604" actId="1076"/>
          <ac:spMkLst>
            <pc:docMk/>
            <pc:sldMk cId="1715259287" sldId="305"/>
            <ac:spMk id="2" creationId="{915786DF-0947-7822-EE74-7FAD67DABB8D}"/>
          </ac:spMkLst>
        </pc:spChg>
        <pc:spChg chg="del">
          <ac:chgData name="Stuart C Wilde MBE" userId="effe1fc91cccb1d5" providerId="LiveId" clId="{0B7434C0-F6C9-5341-B016-8AA67EE59543}" dt="2023-12-05T19:51:50.128" v="401" actId="478"/>
          <ac:spMkLst>
            <pc:docMk/>
            <pc:sldMk cId="1715259287" sldId="305"/>
            <ac:spMk id="4" creationId="{60735DC8-A105-4BD0-A57F-2FFC38AECE84}"/>
          </ac:spMkLst>
        </pc:spChg>
        <pc:spChg chg="mod">
          <ac:chgData name="Stuart C Wilde MBE" userId="effe1fc91cccb1d5" providerId="LiveId" clId="{0B7434C0-F6C9-5341-B016-8AA67EE59543}" dt="2023-12-06T20:06:26.564" v="1604" actId="1076"/>
          <ac:spMkLst>
            <pc:docMk/>
            <pc:sldMk cId="1715259287" sldId="305"/>
            <ac:spMk id="5" creationId="{D68403A3-B545-1852-6946-BD8B0AF5A5EE}"/>
          </ac:spMkLst>
        </pc:spChg>
        <pc:spChg chg="add mod">
          <ac:chgData name="Stuart C Wilde MBE" userId="effe1fc91cccb1d5" providerId="LiveId" clId="{0B7434C0-F6C9-5341-B016-8AA67EE59543}" dt="2023-12-05T20:06:39.234" v="637" actId="20577"/>
          <ac:spMkLst>
            <pc:docMk/>
            <pc:sldMk cId="1715259287" sldId="305"/>
            <ac:spMk id="6" creationId="{ABC1EF96-3D6D-50CA-82E5-2EECD6C6D384}"/>
          </ac:spMkLst>
        </pc:spChg>
        <pc:spChg chg="mod">
          <ac:chgData name="Stuart C Wilde MBE" userId="effe1fc91cccb1d5" providerId="LiveId" clId="{0B7434C0-F6C9-5341-B016-8AA67EE59543}" dt="2023-12-06T20:06:26.564" v="1604" actId="1076"/>
          <ac:spMkLst>
            <pc:docMk/>
            <pc:sldMk cId="1715259287" sldId="305"/>
            <ac:spMk id="7" creationId="{AB9F1984-8564-07BD-BDCA-07341B501D7C}"/>
          </ac:spMkLst>
        </pc:spChg>
        <pc:spChg chg="mod">
          <ac:chgData name="Stuart C Wilde MBE" userId="effe1fc91cccb1d5" providerId="LiveId" clId="{0B7434C0-F6C9-5341-B016-8AA67EE59543}" dt="2023-12-06T20:06:26.564" v="1604" actId="1076"/>
          <ac:spMkLst>
            <pc:docMk/>
            <pc:sldMk cId="1715259287" sldId="305"/>
            <ac:spMk id="13" creationId="{82A13771-ABD9-942D-F473-DB4587226046}"/>
          </ac:spMkLst>
        </pc:spChg>
        <pc:spChg chg="del">
          <ac:chgData name="Stuart C Wilde MBE" userId="effe1fc91cccb1d5" providerId="LiveId" clId="{0B7434C0-F6C9-5341-B016-8AA67EE59543}" dt="2023-12-05T19:51:50.128" v="401" actId="478"/>
          <ac:spMkLst>
            <pc:docMk/>
            <pc:sldMk cId="1715259287" sldId="305"/>
            <ac:spMk id="14" creationId="{8F43C2BE-FC11-4556-86F2-8EE2FBBF10D2}"/>
          </ac:spMkLst>
        </pc:spChg>
        <pc:spChg chg="mod">
          <ac:chgData name="Stuart C Wilde MBE" userId="effe1fc91cccb1d5" providerId="LiveId" clId="{0B7434C0-F6C9-5341-B016-8AA67EE59543}" dt="2023-12-06T20:06:26.564" v="1604" actId="1076"/>
          <ac:spMkLst>
            <pc:docMk/>
            <pc:sldMk cId="1715259287" sldId="305"/>
            <ac:spMk id="16" creationId="{6C911A5D-B79E-B00E-D8E5-B1AE9DFB59F8}"/>
          </ac:spMkLst>
        </pc:spChg>
        <pc:spChg chg="mod">
          <ac:chgData name="Stuart C Wilde MBE" userId="effe1fc91cccb1d5" providerId="LiveId" clId="{0B7434C0-F6C9-5341-B016-8AA67EE59543}" dt="2023-12-06T20:06:26.564" v="1604" actId="1076"/>
          <ac:spMkLst>
            <pc:docMk/>
            <pc:sldMk cId="1715259287" sldId="305"/>
            <ac:spMk id="17" creationId="{C56E6D60-6965-C9B0-B9A1-62F013EA7806}"/>
          </ac:spMkLst>
        </pc:spChg>
        <pc:spChg chg="mod">
          <ac:chgData name="Stuart C Wilde MBE" userId="effe1fc91cccb1d5" providerId="LiveId" clId="{0B7434C0-F6C9-5341-B016-8AA67EE59543}" dt="2023-12-06T20:06:26.564" v="1604" actId="1076"/>
          <ac:spMkLst>
            <pc:docMk/>
            <pc:sldMk cId="1715259287" sldId="305"/>
            <ac:spMk id="18" creationId="{6988B989-C11D-F9B0-4999-EA4CFEBCAA32}"/>
          </ac:spMkLst>
        </pc:spChg>
        <pc:spChg chg="mod">
          <ac:chgData name="Stuart C Wilde MBE" userId="effe1fc91cccb1d5" providerId="LiveId" clId="{0B7434C0-F6C9-5341-B016-8AA67EE59543}" dt="2023-12-06T20:06:26.564" v="1604" actId="1076"/>
          <ac:spMkLst>
            <pc:docMk/>
            <pc:sldMk cId="1715259287" sldId="305"/>
            <ac:spMk id="19" creationId="{CD3A5A2D-A054-5F27-F0E7-24CEE7A72D2D}"/>
          </ac:spMkLst>
        </pc:spChg>
        <pc:spChg chg="mod">
          <ac:chgData name="Stuart C Wilde MBE" userId="effe1fc91cccb1d5" providerId="LiveId" clId="{0B7434C0-F6C9-5341-B016-8AA67EE59543}" dt="2023-12-06T20:06:26.564" v="1604" actId="1076"/>
          <ac:spMkLst>
            <pc:docMk/>
            <pc:sldMk cId="1715259287" sldId="305"/>
            <ac:spMk id="20" creationId="{54527D33-4F3C-AA43-BA75-566D4891B9FA}"/>
          </ac:spMkLst>
        </pc:spChg>
        <pc:spChg chg="mod">
          <ac:chgData name="Stuart C Wilde MBE" userId="effe1fc91cccb1d5" providerId="LiveId" clId="{0B7434C0-F6C9-5341-B016-8AA67EE59543}" dt="2023-12-06T20:06:26.564" v="1604" actId="1076"/>
          <ac:spMkLst>
            <pc:docMk/>
            <pc:sldMk cId="1715259287" sldId="305"/>
            <ac:spMk id="21" creationId="{024B71D7-610F-5C6D-8D12-C6FE7A402EB8}"/>
          </ac:spMkLst>
        </pc:spChg>
        <pc:spChg chg="del">
          <ac:chgData name="Stuart C Wilde MBE" userId="effe1fc91cccb1d5" providerId="LiveId" clId="{0B7434C0-F6C9-5341-B016-8AA67EE59543}" dt="2023-12-05T19:51:50.128" v="401" actId="478"/>
          <ac:spMkLst>
            <pc:docMk/>
            <pc:sldMk cId="1715259287" sldId="305"/>
            <ac:spMk id="25" creationId="{F54BD576-CC82-43DA-A008-C28EF60A448A}"/>
          </ac:spMkLst>
        </pc:spChg>
        <pc:spChg chg="del">
          <ac:chgData name="Stuart C Wilde MBE" userId="effe1fc91cccb1d5" providerId="LiveId" clId="{0B7434C0-F6C9-5341-B016-8AA67EE59543}" dt="2023-12-05T20:06:34.110" v="634" actId="478"/>
          <ac:spMkLst>
            <pc:docMk/>
            <pc:sldMk cId="1715259287" sldId="305"/>
            <ac:spMk id="29" creationId="{C5A8C257-B6E4-D850-0685-E36894744DCB}"/>
          </ac:spMkLst>
        </pc:spChg>
        <pc:picChg chg="mod">
          <ac:chgData name="Stuart C Wilde MBE" userId="effe1fc91cccb1d5" providerId="LiveId" clId="{0B7434C0-F6C9-5341-B016-8AA67EE59543}" dt="2023-12-06T20:06:26.564" v="1604" actId="1076"/>
          <ac:picMkLst>
            <pc:docMk/>
            <pc:sldMk cId="1715259287" sldId="305"/>
            <ac:picMk id="3" creationId="{572D57E0-5BA7-4AE9-98C8-F7FFAA558B4C}"/>
          </ac:picMkLst>
        </pc:picChg>
        <pc:cxnChg chg="del">
          <ac:chgData name="Stuart C Wilde MBE" userId="effe1fc91cccb1d5" providerId="LiveId" clId="{0B7434C0-F6C9-5341-B016-8AA67EE59543}" dt="2023-12-05T19:51:50.128" v="401" actId="478"/>
          <ac:cxnSpMkLst>
            <pc:docMk/>
            <pc:sldMk cId="1715259287" sldId="305"/>
            <ac:cxnSpMk id="8" creationId="{50060E80-F1C3-4E50-B873-7CFDEEA90049}"/>
          </ac:cxnSpMkLst>
        </pc:cxnChg>
        <pc:cxnChg chg="del">
          <ac:chgData name="Stuart C Wilde MBE" userId="effe1fc91cccb1d5" providerId="LiveId" clId="{0B7434C0-F6C9-5341-B016-8AA67EE59543}" dt="2023-12-05T19:51:50.128" v="401" actId="478"/>
          <ac:cxnSpMkLst>
            <pc:docMk/>
            <pc:sldMk cId="1715259287" sldId="305"/>
            <ac:cxnSpMk id="9" creationId="{01C52B09-2839-4160-A3C1-6BB201E5D53A}"/>
          </ac:cxnSpMkLst>
        </pc:cxnChg>
        <pc:cxnChg chg="del">
          <ac:chgData name="Stuart C Wilde MBE" userId="effe1fc91cccb1d5" providerId="LiveId" clId="{0B7434C0-F6C9-5341-B016-8AA67EE59543}" dt="2023-12-05T19:51:50.128" v="401" actId="478"/>
          <ac:cxnSpMkLst>
            <pc:docMk/>
            <pc:sldMk cId="1715259287" sldId="305"/>
            <ac:cxnSpMk id="10" creationId="{FC6C2AB6-E695-4520-9F38-6B6A0DE36B04}"/>
          </ac:cxnSpMkLst>
        </pc:cxnChg>
        <pc:cxnChg chg="del">
          <ac:chgData name="Stuart C Wilde MBE" userId="effe1fc91cccb1d5" providerId="LiveId" clId="{0B7434C0-F6C9-5341-B016-8AA67EE59543}" dt="2023-12-05T19:51:50.128" v="401" actId="478"/>
          <ac:cxnSpMkLst>
            <pc:docMk/>
            <pc:sldMk cId="1715259287" sldId="305"/>
            <ac:cxnSpMk id="11" creationId="{8F28B946-C7F6-4BF4-9E0C-3FACB97B07C7}"/>
          </ac:cxnSpMkLst>
        </pc:cxnChg>
        <pc:cxnChg chg="mod">
          <ac:chgData name="Stuart C Wilde MBE" userId="effe1fc91cccb1d5" providerId="LiveId" clId="{0B7434C0-F6C9-5341-B016-8AA67EE59543}" dt="2023-12-06T20:06:26.564" v="1604" actId="1076"/>
          <ac:cxnSpMkLst>
            <pc:docMk/>
            <pc:sldMk cId="1715259287" sldId="305"/>
            <ac:cxnSpMk id="12" creationId="{291FCD2B-59F5-45B4-F50C-B49F132EB34A}"/>
          </ac:cxnSpMkLst>
        </pc:cxnChg>
        <pc:cxnChg chg="mod">
          <ac:chgData name="Stuart C Wilde MBE" userId="effe1fc91cccb1d5" providerId="LiveId" clId="{0B7434C0-F6C9-5341-B016-8AA67EE59543}" dt="2023-12-06T20:06:26.564" v="1604" actId="1076"/>
          <ac:cxnSpMkLst>
            <pc:docMk/>
            <pc:sldMk cId="1715259287" sldId="305"/>
            <ac:cxnSpMk id="22" creationId="{9E51254B-3761-0561-40AE-FF52EEEC0EEB}"/>
          </ac:cxnSpMkLst>
        </pc:cxnChg>
        <pc:cxnChg chg="mod">
          <ac:chgData name="Stuart C Wilde MBE" userId="effe1fc91cccb1d5" providerId="LiveId" clId="{0B7434C0-F6C9-5341-B016-8AA67EE59543}" dt="2023-12-06T20:06:26.564" v="1604" actId="1076"/>
          <ac:cxnSpMkLst>
            <pc:docMk/>
            <pc:sldMk cId="1715259287" sldId="305"/>
            <ac:cxnSpMk id="23" creationId="{DF11ADB4-697F-D144-4667-87566FA9D767}"/>
          </ac:cxnSpMkLst>
        </pc:cxnChg>
        <pc:cxnChg chg="mod">
          <ac:chgData name="Stuart C Wilde MBE" userId="effe1fc91cccb1d5" providerId="LiveId" clId="{0B7434C0-F6C9-5341-B016-8AA67EE59543}" dt="2023-12-06T20:06:26.564" v="1604" actId="1076"/>
          <ac:cxnSpMkLst>
            <pc:docMk/>
            <pc:sldMk cId="1715259287" sldId="305"/>
            <ac:cxnSpMk id="24" creationId="{90F05548-EC6B-EBE0-C789-81DAE835C60E}"/>
          </ac:cxnSpMkLst>
        </pc:cxnChg>
        <pc:cxnChg chg="mod">
          <ac:chgData name="Stuart C Wilde MBE" userId="effe1fc91cccb1d5" providerId="LiveId" clId="{0B7434C0-F6C9-5341-B016-8AA67EE59543}" dt="2023-12-06T20:06:26.564" v="1604" actId="1076"/>
          <ac:cxnSpMkLst>
            <pc:docMk/>
            <pc:sldMk cId="1715259287" sldId="305"/>
            <ac:cxnSpMk id="26" creationId="{D4F89BBD-0659-BD95-4B77-9DAFCC07BDC6}"/>
          </ac:cxnSpMkLst>
        </pc:cxnChg>
      </pc:sldChg>
      <pc:sldChg chg="addSp delSp modSp mod">
        <pc:chgData name="Stuart C Wilde MBE" userId="effe1fc91cccb1d5" providerId="LiveId" clId="{0B7434C0-F6C9-5341-B016-8AA67EE59543}" dt="2023-12-05T20:10:19.518" v="856" actId="20577"/>
        <pc:sldMkLst>
          <pc:docMk/>
          <pc:sldMk cId="1197880752" sldId="306"/>
        </pc:sldMkLst>
        <pc:spChg chg="add mod">
          <ac:chgData name="Stuart C Wilde MBE" userId="effe1fc91cccb1d5" providerId="LiveId" clId="{0B7434C0-F6C9-5341-B016-8AA67EE59543}" dt="2023-12-05T20:10:19.518" v="856" actId="20577"/>
          <ac:spMkLst>
            <pc:docMk/>
            <pc:sldMk cId="1197880752" sldId="306"/>
            <ac:spMk id="2" creationId="{CF679694-10DE-788D-9735-25E78F75C17F}"/>
          </ac:spMkLst>
        </pc:spChg>
        <pc:spChg chg="del">
          <ac:chgData name="Stuart C Wilde MBE" userId="effe1fc91cccb1d5" providerId="LiveId" clId="{0B7434C0-F6C9-5341-B016-8AA67EE59543}" dt="2023-12-05T20:10:13.361" v="851" actId="478"/>
          <ac:spMkLst>
            <pc:docMk/>
            <pc:sldMk cId="1197880752" sldId="306"/>
            <ac:spMk id="29" creationId="{C5A8C257-B6E4-D850-0685-E36894744DCB}"/>
          </ac:spMkLst>
        </pc:spChg>
      </pc:sldChg>
      <pc:sldChg chg="addSp delSp modSp mod">
        <pc:chgData name="Stuart C Wilde MBE" userId="effe1fc91cccb1d5" providerId="LiveId" clId="{0B7434C0-F6C9-5341-B016-8AA67EE59543}" dt="2023-12-05T20:10:29.925" v="862" actId="20577"/>
        <pc:sldMkLst>
          <pc:docMk/>
          <pc:sldMk cId="4012370711" sldId="307"/>
        </pc:sldMkLst>
        <pc:spChg chg="add mod">
          <ac:chgData name="Stuart C Wilde MBE" userId="effe1fc91cccb1d5" providerId="LiveId" clId="{0B7434C0-F6C9-5341-B016-8AA67EE59543}" dt="2023-12-05T20:10:29.925" v="862" actId="20577"/>
          <ac:spMkLst>
            <pc:docMk/>
            <pc:sldMk cId="4012370711" sldId="307"/>
            <ac:spMk id="2" creationId="{327FA602-CEE0-EE55-7641-396F246FD593}"/>
          </ac:spMkLst>
        </pc:spChg>
        <pc:spChg chg="del">
          <ac:chgData name="Stuart C Wilde MBE" userId="effe1fc91cccb1d5" providerId="LiveId" clId="{0B7434C0-F6C9-5341-B016-8AA67EE59543}" dt="2023-12-05T19:53:21.070" v="415" actId="478"/>
          <ac:spMkLst>
            <pc:docMk/>
            <pc:sldMk cId="4012370711" sldId="307"/>
            <ac:spMk id="4" creationId="{60735DC8-A105-4BD0-A57F-2FFC38AECE84}"/>
          </ac:spMkLst>
        </pc:spChg>
        <pc:spChg chg="del">
          <ac:chgData name="Stuart C Wilde MBE" userId="effe1fc91cccb1d5" providerId="LiveId" clId="{0B7434C0-F6C9-5341-B016-8AA67EE59543}" dt="2023-12-05T19:53:21.070" v="415" actId="478"/>
          <ac:spMkLst>
            <pc:docMk/>
            <pc:sldMk cId="4012370711" sldId="307"/>
            <ac:spMk id="14" creationId="{8F43C2BE-FC11-4556-86F2-8EE2FBBF10D2}"/>
          </ac:spMkLst>
        </pc:spChg>
        <pc:spChg chg="del">
          <ac:chgData name="Stuart C Wilde MBE" userId="effe1fc91cccb1d5" providerId="LiveId" clId="{0B7434C0-F6C9-5341-B016-8AA67EE59543}" dt="2023-12-05T19:53:21.070" v="415" actId="478"/>
          <ac:spMkLst>
            <pc:docMk/>
            <pc:sldMk cId="4012370711" sldId="307"/>
            <ac:spMk id="25" creationId="{F54BD576-CC82-43DA-A008-C28EF60A448A}"/>
          </ac:spMkLst>
        </pc:spChg>
        <pc:spChg chg="del">
          <ac:chgData name="Stuart C Wilde MBE" userId="effe1fc91cccb1d5" providerId="LiveId" clId="{0B7434C0-F6C9-5341-B016-8AA67EE59543}" dt="2023-12-05T20:10:25.239" v="857" actId="478"/>
          <ac:spMkLst>
            <pc:docMk/>
            <pc:sldMk cId="4012370711" sldId="307"/>
            <ac:spMk id="29" creationId="{C5A8C257-B6E4-D850-0685-E36894744DCB}"/>
          </ac:spMkLst>
        </pc:spChg>
        <pc:cxnChg chg="del">
          <ac:chgData name="Stuart C Wilde MBE" userId="effe1fc91cccb1d5" providerId="LiveId" clId="{0B7434C0-F6C9-5341-B016-8AA67EE59543}" dt="2023-12-05T19:53:21.070" v="415" actId="478"/>
          <ac:cxnSpMkLst>
            <pc:docMk/>
            <pc:sldMk cId="4012370711" sldId="307"/>
            <ac:cxnSpMk id="8" creationId="{50060E80-F1C3-4E50-B873-7CFDEEA90049}"/>
          </ac:cxnSpMkLst>
        </pc:cxnChg>
        <pc:cxnChg chg="del">
          <ac:chgData name="Stuart C Wilde MBE" userId="effe1fc91cccb1d5" providerId="LiveId" clId="{0B7434C0-F6C9-5341-B016-8AA67EE59543}" dt="2023-12-05T19:53:21.070" v="415" actId="478"/>
          <ac:cxnSpMkLst>
            <pc:docMk/>
            <pc:sldMk cId="4012370711" sldId="307"/>
            <ac:cxnSpMk id="9" creationId="{01C52B09-2839-4160-A3C1-6BB201E5D53A}"/>
          </ac:cxnSpMkLst>
        </pc:cxnChg>
        <pc:cxnChg chg="del">
          <ac:chgData name="Stuart C Wilde MBE" userId="effe1fc91cccb1d5" providerId="LiveId" clId="{0B7434C0-F6C9-5341-B016-8AA67EE59543}" dt="2023-12-05T19:53:21.070" v="415" actId="478"/>
          <ac:cxnSpMkLst>
            <pc:docMk/>
            <pc:sldMk cId="4012370711" sldId="307"/>
            <ac:cxnSpMk id="10" creationId="{FC6C2AB6-E695-4520-9F38-6B6A0DE36B04}"/>
          </ac:cxnSpMkLst>
        </pc:cxnChg>
        <pc:cxnChg chg="del">
          <ac:chgData name="Stuart C Wilde MBE" userId="effe1fc91cccb1d5" providerId="LiveId" clId="{0B7434C0-F6C9-5341-B016-8AA67EE59543}" dt="2023-12-05T19:53:21.070" v="415" actId="478"/>
          <ac:cxnSpMkLst>
            <pc:docMk/>
            <pc:sldMk cId="4012370711" sldId="307"/>
            <ac:cxnSpMk id="11" creationId="{8F28B946-C7F6-4BF4-9E0C-3FACB97B07C7}"/>
          </ac:cxnSpMkLst>
        </pc:cxnChg>
      </pc:sldChg>
      <pc:sldChg chg="addSp delSp modSp mod">
        <pc:chgData name="Stuart C Wilde MBE" userId="effe1fc91cccb1d5" providerId="LiveId" clId="{0B7434C0-F6C9-5341-B016-8AA67EE59543}" dt="2023-12-07T12:52:33.058" v="1689" actId="1076"/>
        <pc:sldMkLst>
          <pc:docMk/>
          <pc:sldMk cId="2673594120" sldId="308"/>
        </pc:sldMkLst>
        <pc:spChg chg="mod">
          <ac:chgData name="Stuart C Wilde MBE" userId="effe1fc91cccb1d5" providerId="LiveId" clId="{0B7434C0-F6C9-5341-B016-8AA67EE59543}" dt="2023-12-07T12:52:33.058" v="1689" actId="1076"/>
          <ac:spMkLst>
            <pc:docMk/>
            <pc:sldMk cId="2673594120" sldId="308"/>
            <ac:spMk id="2" creationId="{29098F73-253B-B31B-5B80-D855827A991F}"/>
          </ac:spMkLst>
        </pc:spChg>
        <pc:spChg chg="del">
          <ac:chgData name="Stuart C Wilde MBE" userId="effe1fc91cccb1d5" providerId="LiveId" clId="{0B7434C0-F6C9-5341-B016-8AA67EE59543}" dt="2023-12-05T19:53:27.702" v="416" actId="478"/>
          <ac:spMkLst>
            <pc:docMk/>
            <pc:sldMk cId="2673594120" sldId="308"/>
            <ac:spMk id="4" creationId="{60735DC8-A105-4BD0-A57F-2FFC38AECE84}"/>
          </ac:spMkLst>
        </pc:spChg>
        <pc:spChg chg="mod">
          <ac:chgData name="Stuart C Wilde MBE" userId="effe1fc91cccb1d5" providerId="LiveId" clId="{0B7434C0-F6C9-5341-B016-8AA67EE59543}" dt="2023-12-07T12:52:33.058" v="1689" actId="1076"/>
          <ac:spMkLst>
            <pc:docMk/>
            <pc:sldMk cId="2673594120" sldId="308"/>
            <ac:spMk id="6" creationId="{1EC475BC-BDE6-1EDB-1BB3-16723C0B78BC}"/>
          </ac:spMkLst>
        </pc:spChg>
        <pc:spChg chg="add mod">
          <ac:chgData name="Stuart C Wilde MBE" userId="effe1fc91cccb1d5" providerId="LiveId" clId="{0B7434C0-F6C9-5341-B016-8AA67EE59543}" dt="2023-12-05T20:10:47.844" v="868" actId="20577"/>
          <ac:spMkLst>
            <pc:docMk/>
            <pc:sldMk cId="2673594120" sldId="308"/>
            <ac:spMk id="7" creationId="{4C593DF8-10DE-5A3D-A221-30FB5DEB4F11}"/>
          </ac:spMkLst>
        </pc:spChg>
        <pc:spChg chg="mod">
          <ac:chgData name="Stuart C Wilde MBE" userId="effe1fc91cccb1d5" providerId="LiveId" clId="{0B7434C0-F6C9-5341-B016-8AA67EE59543}" dt="2023-12-07T12:52:33.058" v="1689" actId="1076"/>
          <ac:spMkLst>
            <pc:docMk/>
            <pc:sldMk cId="2673594120" sldId="308"/>
            <ac:spMk id="13" creationId="{57842ED3-F4F1-0DBA-4661-1A040DCC0A53}"/>
          </ac:spMkLst>
        </pc:spChg>
        <pc:spChg chg="del">
          <ac:chgData name="Stuart C Wilde MBE" userId="effe1fc91cccb1d5" providerId="LiveId" clId="{0B7434C0-F6C9-5341-B016-8AA67EE59543}" dt="2023-12-05T19:53:27.702" v="416" actId="478"/>
          <ac:spMkLst>
            <pc:docMk/>
            <pc:sldMk cId="2673594120" sldId="308"/>
            <ac:spMk id="14" creationId="{8F43C2BE-FC11-4556-86F2-8EE2FBBF10D2}"/>
          </ac:spMkLst>
        </pc:spChg>
        <pc:spChg chg="mod">
          <ac:chgData name="Stuart C Wilde MBE" userId="effe1fc91cccb1d5" providerId="LiveId" clId="{0B7434C0-F6C9-5341-B016-8AA67EE59543}" dt="2023-12-07T12:52:33.058" v="1689" actId="1076"/>
          <ac:spMkLst>
            <pc:docMk/>
            <pc:sldMk cId="2673594120" sldId="308"/>
            <ac:spMk id="15" creationId="{CD504BE2-BF0C-7BA0-DD19-CF09E921D275}"/>
          </ac:spMkLst>
        </pc:spChg>
        <pc:spChg chg="del">
          <ac:chgData name="Stuart C Wilde MBE" userId="effe1fc91cccb1d5" providerId="LiveId" clId="{0B7434C0-F6C9-5341-B016-8AA67EE59543}" dt="2023-12-05T19:53:27.702" v="416" actId="478"/>
          <ac:spMkLst>
            <pc:docMk/>
            <pc:sldMk cId="2673594120" sldId="308"/>
            <ac:spMk id="25" creationId="{F54BD576-CC82-43DA-A008-C28EF60A448A}"/>
          </ac:spMkLst>
        </pc:spChg>
        <pc:spChg chg="del">
          <ac:chgData name="Stuart C Wilde MBE" userId="effe1fc91cccb1d5" providerId="LiveId" clId="{0B7434C0-F6C9-5341-B016-8AA67EE59543}" dt="2023-12-05T20:10:42.447" v="863" actId="478"/>
          <ac:spMkLst>
            <pc:docMk/>
            <pc:sldMk cId="2673594120" sldId="308"/>
            <ac:spMk id="29" creationId="{C5A8C257-B6E4-D850-0685-E36894744DCB}"/>
          </ac:spMkLst>
        </pc:spChg>
        <pc:picChg chg="mod">
          <ac:chgData name="Stuart C Wilde MBE" userId="effe1fc91cccb1d5" providerId="LiveId" clId="{0B7434C0-F6C9-5341-B016-8AA67EE59543}" dt="2023-12-07T12:52:33.058" v="1689" actId="1076"/>
          <ac:picMkLst>
            <pc:docMk/>
            <pc:sldMk cId="2673594120" sldId="308"/>
            <ac:picMk id="3" creationId="{71BD52FF-B830-25FE-3055-ECE70EBDBC66}"/>
          </ac:picMkLst>
        </pc:picChg>
        <pc:cxnChg chg="mod">
          <ac:chgData name="Stuart C Wilde MBE" userId="effe1fc91cccb1d5" providerId="LiveId" clId="{0B7434C0-F6C9-5341-B016-8AA67EE59543}" dt="2023-12-07T12:52:33.058" v="1689" actId="1076"/>
          <ac:cxnSpMkLst>
            <pc:docMk/>
            <pc:sldMk cId="2673594120" sldId="308"/>
            <ac:cxnSpMk id="5" creationId="{1FF4D108-E5F5-AA5B-5788-39656DD10E92}"/>
          </ac:cxnSpMkLst>
        </pc:cxnChg>
        <pc:cxnChg chg="del">
          <ac:chgData name="Stuart C Wilde MBE" userId="effe1fc91cccb1d5" providerId="LiveId" clId="{0B7434C0-F6C9-5341-B016-8AA67EE59543}" dt="2023-12-05T19:53:27.702" v="416" actId="478"/>
          <ac:cxnSpMkLst>
            <pc:docMk/>
            <pc:sldMk cId="2673594120" sldId="308"/>
            <ac:cxnSpMk id="8" creationId="{50060E80-F1C3-4E50-B873-7CFDEEA90049}"/>
          </ac:cxnSpMkLst>
        </pc:cxnChg>
        <pc:cxnChg chg="del">
          <ac:chgData name="Stuart C Wilde MBE" userId="effe1fc91cccb1d5" providerId="LiveId" clId="{0B7434C0-F6C9-5341-B016-8AA67EE59543}" dt="2023-12-05T19:53:27.702" v="416" actId="478"/>
          <ac:cxnSpMkLst>
            <pc:docMk/>
            <pc:sldMk cId="2673594120" sldId="308"/>
            <ac:cxnSpMk id="9" creationId="{01C52B09-2839-4160-A3C1-6BB201E5D53A}"/>
          </ac:cxnSpMkLst>
        </pc:cxnChg>
        <pc:cxnChg chg="del">
          <ac:chgData name="Stuart C Wilde MBE" userId="effe1fc91cccb1d5" providerId="LiveId" clId="{0B7434C0-F6C9-5341-B016-8AA67EE59543}" dt="2023-12-05T19:53:27.702" v="416" actId="478"/>
          <ac:cxnSpMkLst>
            <pc:docMk/>
            <pc:sldMk cId="2673594120" sldId="308"/>
            <ac:cxnSpMk id="10" creationId="{FC6C2AB6-E695-4520-9F38-6B6A0DE36B04}"/>
          </ac:cxnSpMkLst>
        </pc:cxnChg>
        <pc:cxnChg chg="del">
          <ac:chgData name="Stuart C Wilde MBE" userId="effe1fc91cccb1d5" providerId="LiveId" clId="{0B7434C0-F6C9-5341-B016-8AA67EE59543}" dt="2023-12-05T19:53:27.702" v="416" actId="478"/>
          <ac:cxnSpMkLst>
            <pc:docMk/>
            <pc:sldMk cId="2673594120" sldId="308"/>
            <ac:cxnSpMk id="11" creationId="{8F28B946-C7F6-4BF4-9E0C-3FACB97B07C7}"/>
          </ac:cxnSpMkLst>
        </pc:cxnChg>
        <pc:cxnChg chg="mod">
          <ac:chgData name="Stuart C Wilde MBE" userId="effe1fc91cccb1d5" providerId="LiveId" clId="{0B7434C0-F6C9-5341-B016-8AA67EE59543}" dt="2023-12-07T12:52:33.058" v="1689" actId="1076"/>
          <ac:cxnSpMkLst>
            <pc:docMk/>
            <pc:sldMk cId="2673594120" sldId="308"/>
            <ac:cxnSpMk id="12" creationId="{AF8962DD-E90B-A617-E7B5-D431D95EA286}"/>
          </ac:cxnSpMkLst>
        </pc:cxnChg>
      </pc:sldChg>
      <pc:sldChg chg="addSp delSp modSp mod">
        <pc:chgData name="Stuart C Wilde MBE" userId="effe1fc91cccb1d5" providerId="LiveId" clId="{0B7434C0-F6C9-5341-B016-8AA67EE59543}" dt="2023-12-05T20:10:58.552" v="874" actId="20577"/>
        <pc:sldMkLst>
          <pc:docMk/>
          <pc:sldMk cId="284493859" sldId="309"/>
        </pc:sldMkLst>
        <pc:spChg chg="del">
          <ac:chgData name="Stuart C Wilde MBE" userId="effe1fc91cccb1d5" providerId="LiveId" clId="{0B7434C0-F6C9-5341-B016-8AA67EE59543}" dt="2023-12-05T19:53:32.894" v="417" actId="478"/>
          <ac:spMkLst>
            <pc:docMk/>
            <pc:sldMk cId="284493859" sldId="309"/>
            <ac:spMk id="4" creationId="{60735DC8-A105-4BD0-A57F-2FFC38AECE84}"/>
          </ac:spMkLst>
        </pc:spChg>
        <pc:spChg chg="add mod">
          <ac:chgData name="Stuart C Wilde MBE" userId="effe1fc91cccb1d5" providerId="LiveId" clId="{0B7434C0-F6C9-5341-B016-8AA67EE59543}" dt="2023-12-05T20:10:58.552" v="874" actId="20577"/>
          <ac:spMkLst>
            <pc:docMk/>
            <pc:sldMk cId="284493859" sldId="309"/>
            <ac:spMk id="6" creationId="{1F318E09-E8C0-2F8C-0229-0763E7D7B0AF}"/>
          </ac:spMkLst>
        </pc:spChg>
        <pc:spChg chg="del">
          <ac:chgData name="Stuart C Wilde MBE" userId="effe1fc91cccb1d5" providerId="LiveId" clId="{0B7434C0-F6C9-5341-B016-8AA67EE59543}" dt="2023-12-05T19:53:32.894" v="417" actId="478"/>
          <ac:spMkLst>
            <pc:docMk/>
            <pc:sldMk cId="284493859" sldId="309"/>
            <ac:spMk id="14" creationId="{8F43C2BE-FC11-4556-86F2-8EE2FBBF10D2}"/>
          </ac:spMkLst>
        </pc:spChg>
        <pc:spChg chg="del">
          <ac:chgData name="Stuart C Wilde MBE" userId="effe1fc91cccb1d5" providerId="LiveId" clId="{0B7434C0-F6C9-5341-B016-8AA67EE59543}" dt="2023-12-05T19:53:32.894" v="417" actId="478"/>
          <ac:spMkLst>
            <pc:docMk/>
            <pc:sldMk cId="284493859" sldId="309"/>
            <ac:spMk id="25" creationId="{F54BD576-CC82-43DA-A008-C28EF60A448A}"/>
          </ac:spMkLst>
        </pc:spChg>
        <pc:spChg chg="del">
          <ac:chgData name="Stuart C Wilde MBE" userId="effe1fc91cccb1d5" providerId="LiveId" clId="{0B7434C0-F6C9-5341-B016-8AA67EE59543}" dt="2023-12-05T20:10:53.805" v="869" actId="478"/>
          <ac:spMkLst>
            <pc:docMk/>
            <pc:sldMk cId="284493859" sldId="309"/>
            <ac:spMk id="29" creationId="{C5A8C257-B6E4-D850-0685-E36894744DCB}"/>
          </ac:spMkLst>
        </pc:spChg>
        <pc:cxnChg chg="del">
          <ac:chgData name="Stuart C Wilde MBE" userId="effe1fc91cccb1d5" providerId="LiveId" clId="{0B7434C0-F6C9-5341-B016-8AA67EE59543}" dt="2023-12-05T19:53:32.894" v="417" actId="478"/>
          <ac:cxnSpMkLst>
            <pc:docMk/>
            <pc:sldMk cId="284493859" sldId="309"/>
            <ac:cxnSpMk id="8" creationId="{50060E80-F1C3-4E50-B873-7CFDEEA90049}"/>
          </ac:cxnSpMkLst>
        </pc:cxnChg>
        <pc:cxnChg chg="del">
          <ac:chgData name="Stuart C Wilde MBE" userId="effe1fc91cccb1d5" providerId="LiveId" clId="{0B7434C0-F6C9-5341-B016-8AA67EE59543}" dt="2023-12-05T19:53:32.894" v="417" actId="478"/>
          <ac:cxnSpMkLst>
            <pc:docMk/>
            <pc:sldMk cId="284493859" sldId="309"/>
            <ac:cxnSpMk id="9" creationId="{01C52B09-2839-4160-A3C1-6BB201E5D53A}"/>
          </ac:cxnSpMkLst>
        </pc:cxnChg>
        <pc:cxnChg chg="del">
          <ac:chgData name="Stuart C Wilde MBE" userId="effe1fc91cccb1d5" providerId="LiveId" clId="{0B7434C0-F6C9-5341-B016-8AA67EE59543}" dt="2023-12-05T19:53:32.894" v="417" actId="478"/>
          <ac:cxnSpMkLst>
            <pc:docMk/>
            <pc:sldMk cId="284493859" sldId="309"/>
            <ac:cxnSpMk id="10" creationId="{FC6C2AB6-E695-4520-9F38-6B6A0DE36B04}"/>
          </ac:cxnSpMkLst>
        </pc:cxnChg>
        <pc:cxnChg chg="del">
          <ac:chgData name="Stuart C Wilde MBE" userId="effe1fc91cccb1d5" providerId="LiveId" clId="{0B7434C0-F6C9-5341-B016-8AA67EE59543}" dt="2023-12-05T19:53:32.894" v="417" actId="478"/>
          <ac:cxnSpMkLst>
            <pc:docMk/>
            <pc:sldMk cId="284493859" sldId="309"/>
            <ac:cxnSpMk id="11" creationId="{8F28B946-C7F6-4BF4-9E0C-3FACB97B07C7}"/>
          </ac:cxnSpMkLst>
        </pc:cxnChg>
      </pc:sldChg>
      <pc:sldChg chg="addSp delSp modSp mod">
        <pc:chgData name="Stuart C Wilde MBE" userId="effe1fc91cccb1d5" providerId="LiveId" clId="{0B7434C0-F6C9-5341-B016-8AA67EE59543}" dt="2023-12-05T20:11:12.683" v="880" actId="20577"/>
        <pc:sldMkLst>
          <pc:docMk/>
          <pc:sldMk cId="436998856" sldId="310"/>
        </pc:sldMkLst>
        <pc:spChg chg="del">
          <ac:chgData name="Stuart C Wilde MBE" userId="effe1fc91cccb1d5" providerId="LiveId" clId="{0B7434C0-F6C9-5341-B016-8AA67EE59543}" dt="2023-12-05T19:53:38.241" v="418" actId="478"/>
          <ac:spMkLst>
            <pc:docMk/>
            <pc:sldMk cId="436998856" sldId="310"/>
            <ac:spMk id="4" creationId="{60735DC8-A105-4BD0-A57F-2FFC38AECE84}"/>
          </ac:spMkLst>
        </pc:spChg>
        <pc:spChg chg="del">
          <ac:chgData name="Stuart C Wilde MBE" userId="effe1fc91cccb1d5" providerId="LiveId" clId="{0B7434C0-F6C9-5341-B016-8AA67EE59543}" dt="2023-12-05T19:53:38.241" v="418" actId="478"/>
          <ac:spMkLst>
            <pc:docMk/>
            <pc:sldMk cId="436998856" sldId="310"/>
            <ac:spMk id="14" creationId="{8F43C2BE-FC11-4556-86F2-8EE2FBBF10D2}"/>
          </ac:spMkLst>
        </pc:spChg>
        <pc:spChg chg="add mod">
          <ac:chgData name="Stuart C Wilde MBE" userId="effe1fc91cccb1d5" providerId="LiveId" clId="{0B7434C0-F6C9-5341-B016-8AA67EE59543}" dt="2023-12-05T20:11:12.683" v="880" actId="20577"/>
          <ac:spMkLst>
            <pc:docMk/>
            <pc:sldMk cId="436998856" sldId="310"/>
            <ac:spMk id="17" creationId="{BE62A763-0704-8CDD-7E10-180F290124CF}"/>
          </ac:spMkLst>
        </pc:spChg>
        <pc:spChg chg="del">
          <ac:chgData name="Stuart C Wilde MBE" userId="effe1fc91cccb1d5" providerId="LiveId" clId="{0B7434C0-F6C9-5341-B016-8AA67EE59543}" dt="2023-12-05T19:53:38.241" v="418" actId="478"/>
          <ac:spMkLst>
            <pc:docMk/>
            <pc:sldMk cId="436998856" sldId="310"/>
            <ac:spMk id="25" creationId="{F54BD576-CC82-43DA-A008-C28EF60A448A}"/>
          </ac:spMkLst>
        </pc:spChg>
        <pc:spChg chg="del">
          <ac:chgData name="Stuart C Wilde MBE" userId="effe1fc91cccb1d5" providerId="LiveId" clId="{0B7434C0-F6C9-5341-B016-8AA67EE59543}" dt="2023-12-05T20:11:05.591" v="875" actId="478"/>
          <ac:spMkLst>
            <pc:docMk/>
            <pc:sldMk cId="436998856" sldId="310"/>
            <ac:spMk id="29" creationId="{C5A8C257-B6E4-D850-0685-E36894744DCB}"/>
          </ac:spMkLst>
        </pc:spChg>
        <pc:cxnChg chg="del">
          <ac:chgData name="Stuart C Wilde MBE" userId="effe1fc91cccb1d5" providerId="LiveId" clId="{0B7434C0-F6C9-5341-B016-8AA67EE59543}" dt="2023-12-05T19:53:38.241" v="418" actId="478"/>
          <ac:cxnSpMkLst>
            <pc:docMk/>
            <pc:sldMk cId="436998856" sldId="310"/>
            <ac:cxnSpMk id="8" creationId="{50060E80-F1C3-4E50-B873-7CFDEEA90049}"/>
          </ac:cxnSpMkLst>
        </pc:cxnChg>
        <pc:cxnChg chg="del">
          <ac:chgData name="Stuart C Wilde MBE" userId="effe1fc91cccb1d5" providerId="LiveId" clId="{0B7434C0-F6C9-5341-B016-8AA67EE59543}" dt="2023-12-05T19:53:38.241" v="418" actId="478"/>
          <ac:cxnSpMkLst>
            <pc:docMk/>
            <pc:sldMk cId="436998856" sldId="310"/>
            <ac:cxnSpMk id="9" creationId="{01C52B09-2839-4160-A3C1-6BB201E5D53A}"/>
          </ac:cxnSpMkLst>
        </pc:cxnChg>
        <pc:cxnChg chg="del">
          <ac:chgData name="Stuart C Wilde MBE" userId="effe1fc91cccb1d5" providerId="LiveId" clId="{0B7434C0-F6C9-5341-B016-8AA67EE59543}" dt="2023-12-05T19:53:38.241" v="418" actId="478"/>
          <ac:cxnSpMkLst>
            <pc:docMk/>
            <pc:sldMk cId="436998856" sldId="310"/>
            <ac:cxnSpMk id="10" creationId="{FC6C2AB6-E695-4520-9F38-6B6A0DE36B04}"/>
          </ac:cxnSpMkLst>
        </pc:cxnChg>
        <pc:cxnChg chg="del">
          <ac:chgData name="Stuart C Wilde MBE" userId="effe1fc91cccb1d5" providerId="LiveId" clId="{0B7434C0-F6C9-5341-B016-8AA67EE59543}" dt="2023-12-05T19:53:38.241" v="418" actId="478"/>
          <ac:cxnSpMkLst>
            <pc:docMk/>
            <pc:sldMk cId="436998856" sldId="310"/>
            <ac:cxnSpMk id="11" creationId="{8F28B946-C7F6-4BF4-9E0C-3FACB97B07C7}"/>
          </ac:cxnSpMkLst>
        </pc:cxnChg>
      </pc:sldChg>
      <pc:sldChg chg="addSp delSp modSp mod">
        <pc:chgData name="Stuart C Wilde MBE" userId="effe1fc91cccb1d5" providerId="LiveId" clId="{0B7434C0-F6C9-5341-B016-8AA67EE59543}" dt="2023-12-05T20:11:23.168" v="886" actId="20577"/>
        <pc:sldMkLst>
          <pc:docMk/>
          <pc:sldMk cId="752129212" sldId="311"/>
        </pc:sldMkLst>
        <pc:spChg chg="add mod">
          <ac:chgData name="Stuart C Wilde MBE" userId="effe1fc91cccb1d5" providerId="LiveId" clId="{0B7434C0-F6C9-5341-B016-8AA67EE59543}" dt="2023-12-05T20:11:23.168" v="886" actId="20577"/>
          <ac:spMkLst>
            <pc:docMk/>
            <pc:sldMk cId="752129212" sldId="311"/>
            <ac:spMk id="3" creationId="{C2B6109D-3E59-C8D5-12A3-0F3D686708B2}"/>
          </ac:spMkLst>
        </pc:spChg>
        <pc:spChg chg="del">
          <ac:chgData name="Stuart C Wilde MBE" userId="effe1fc91cccb1d5" providerId="LiveId" clId="{0B7434C0-F6C9-5341-B016-8AA67EE59543}" dt="2023-12-05T19:53:43.301" v="419" actId="478"/>
          <ac:spMkLst>
            <pc:docMk/>
            <pc:sldMk cId="752129212" sldId="311"/>
            <ac:spMk id="4" creationId="{60735DC8-A105-4BD0-A57F-2FFC38AECE84}"/>
          </ac:spMkLst>
        </pc:spChg>
        <pc:spChg chg="del">
          <ac:chgData name="Stuart C Wilde MBE" userId="effe1fc91cccb1d5" providerId="LiveId" clId="{0B7434C0-F6C9-5341-B016-8AA67EE59543}" dt="2023-12-05T19:53:43.301" v="419" actId="478"/>
          <ac:spMkLst>
            <pc:docMk/>
            <pc:sldMk cId="752129212" sldId="311"/>
            <ac:spMk id="14" creationId="{8F43C2BE-FC11-4556-86F2-8EE2FBBF10D2}"/>
          </ac:spMkLst>
        </pc:spChg>
        <pc:spChg chg="del">
          <ac:chgData name="Stuart C Wilde MBE" userId="effe1fc91cccb1d5" providerId="LiveId" clId="{0B7434C0-F6C9-5341-B016-8AA67EE59543}" dt="2023-12-05T19:53:43.301" v="419" actId="478"/>
          <ac:spMkLst>
            <pc:docMk/>
            <pc:sldMk cId="752129212" sldId="311"/>
            <ac:spMk id="25" creationId="{F54BD576-CC82-43DA-A008-C28EF60A448A}"/>
          </ac:spMkLst>
        </pc:spChg>
        <pc:spChg chg="del">
          <ac:chgData name="Stuart C Wilde MBE" userId="effe1fc91cccb1d5" providerId="LiveId" clId="{0B7434C0-F6C9-5341-B016-8AA67EE59543}" dt="2023-12-05T20:11:18.448" v="881" actId="478"/>
          <ac:spMkLst>
            <pc:docMk/>
            <pc:sldMk cId="752129212" sldId="311"/>
            <ac:spMk id="29" creationId="{C5A8C257-B6E4-D850-0685-E36894744DCB}"/>
          </ac:spMkLst>
        </pc:spChg>
        <pc:cxnChg chg="del">
          <ac:chgData name="Stuart C Wilde MBE" userId="effe1fc91cccb1d5" providerId="LiveId" clId="{0B7434C0-F6C9-5341-B016-8AA67EE59543}" dt="2023-12-05T19:53:43.301" v="419" actId="478"/>
          <ac:cxnSpMkLst>
            <pc:docMk/>
            <pc:sldMk cId="752129212" sldId="311"/>
            <ac:cxnSpMk id="8" creationId="{50060E80-F1C3-4E50-B873-7CFDEEA90049}"/>
          </ac:cxnSpMkLst>
        </pc:cxnChg>
        <pc:cxnChg chg="del">
          <ac:chgData name="Stuart C Wilde MBE" userId="effe1fc91cccb1d5" providerId="LiveId" clId="{0B7434C0-F6C9-5341-B016-8AA67EE59543}" dt="2023-12-05T19:53:43.301" v="419" actId="478"/>
          <ac:cxnSpMkLst>
            <pc:docMk/>
            <pc:sldMk cId="752129212" sldId="311"/>
            <ac:cxnSpMk id="9" creationId="{01C52B09-2839-4160-A3C1-6BB201E5D53A}"/>
          </ac:cxnSpMkLst>
        </pc:cxnChg>
        <pc:cxnChg chg="del">
          <ac:chgData name="Stuart C Wilde MBE" userId="effe1fc91cccb1d5" providerId="LiveId" clId="{0B7434C0-F6C9-5341-B016-8AA67EE59543}" dt="2023-12-05T19:53:43.301" v="419" actId="478"/>
          <ac:cxnSpMkLst>
            <pc:docMk/>
            <pc:sldMk cId="752129212" sldId="311"/>
            <ac:cxnSpMk id="10" creationId="{FC6C2AB6-E695-4520-9F38-6B6A0DE36B04}"/>
          </ac:cxnSpMkLst>
        </pc:cxnChg>
        <pc:cxnChg chg="del">
          <ac:chgData name="Stuart C Wilde MBE" userId="effe1fc91cccb1d5" providerId="LiveId" clId="{0B7434C0-F6C9-5341-B016-8AA67EE59543}" dt="2023-12-05T19:53:43.301" v="419" actId="478"/>
          <ac:cxnSpMkLst>
            <pc:docMk/>
            <pc:sldMk cId="752129212" sldId="311"/>
            <ac:cxnSpMk id="11" creationId="{8F28B946-C7F6-4BF4-9E0C-3FACB97B07C7}"/>
          </ac:cxnSpMkLst>
        </pc:cxnChg>
      </pc:sldChg>
      <pc:sldChg chg="addSp delSp modSp mod">
        <pc:chgData name="Stuart C Wilde MBE" userId="effe1fc91cccb1d5" providerId="LiveId" clId="{0B7434C0-F6C9-5341-B016-8AA67EE59543}" dt="2023-12-06T20:06:40.832" v="1605" actId="1076"/>
        <pc:sldMkLst>
          <pc:docMk/>
          <pc:sldMk cId="1773157961" sldId="312"/>
        </pc:sldMkLst>
        <pc:spChg chg="add mod">
          <ac:chgData name="Stuart C Wilde MBE" userId="effe1fc91cccb1d5" providerId="LiveId" clId="{0B7434C0-F6C9-5341-B016-8AA67EE59543}" dt="2023-12-05T20:06:53.847" v="641" actId="20577"/>
          <ac:spMkLst>
            <pc:docMk/>
            <pc:sldMk cId="1773157961" sldId="312"/>
            <ac:spMk id="2" creationId="{A495E05F-48C8-0ACE-4833-A1140E3ABEB1}"/>
          </ac:spMkLst>
        </pc:spChg>
        <pc:spChg chg="del">
          <ac:chgData name="Stuart C Wilde MBE" userId="effe1fc91cccb1d5" providerId="LiveId" clId="{0B7434C0-F6C9-5341-B016-8AA67EE59543}" dt="2023-12-05T19:51:56.180" v="402" actId="478"/>
          <ac:spMkLst>
            <pc:docMk/>
            <pc:sldMk cId="1773157961" sldId="312"/>
            <ac:spMk id="4" creationId="{60735DC8-A105-4BD0-A57F-2FFC38AECE84}"/>
          </ac:spMkLst>
        </pc:spChg>
        <pc:spChg chg="mod">
          <ac:chgData name="Stuart C Wilde MBE" userId="effe1fc91cccb1d5" providerId="LiveId" clId="{0B7434C0-F6C9-5341-B016-8AA67EE59543}" dt="2023-12-06T20:06:40.832" v="1605" actId="1076"/>
          <ac:spMkLst>
            <pc:docMk/>
            <pc:sldMk cId="1773157961" sldId="312"/>
            <ac:spMk id="5" creationId="{B87297E9-27EB-6AF0-8C97-F4E8A6D16968}"/>
          </ac:spMkLst>
        </pc:spChg>
        <pc:spChg chg="mod">
          <ac:chgData name="Stuart C Wilde MBE" userId="effe1fc91cccb1d5" providerId="LiveId" clId="{0B7434C0-F6C9-5341-B016-8AA67EE59543}" dt="2023-12-06T20:06:40.832" v="1605" actId="1076"/>
          <ac:spMkLst>
            <pc:docMk/>
            <pc:sldMk cId="1773157961" sldId="312"/>
            <ac:spMk id="7" creationId="{AB9F1984-8564-07BD-BDCA-07341B501D7C}"/>
          </ac:spMkLst>
        </pc:spChg>
        <pc:spChg chg="del">
          <ac:chgData name="Stuart C Wilde MBE" userId="effe1fc91cccb1d5" providerId="LiveId" clId="{0B7434C0-F6C9-5341-B016-8AA67EE59543}" dt="2023-12-05T19:51:56.180" v="402" actId="478"/>
          <ac:spMkLst>
            <pc:docMk/>
            <pc:sldMk cId="1773157961" sldId="312"/>
            <ac:spMk id="14" creationId="{8F43C2BE-FC11-4556-86F2-8EE2FBBF10D2}"/>
          </ac:spMkLst>
        </pc:spChg>
        <pc:spChg chg="del">
          <ac:chgData name="Stuart C Wilde MBE" userId="effe1fc91cccb1d5" providerId="LiveId" clId="{0B7434C0-F6C9-5341-B016-8AA67EE59543}" dt="2023-12-05T19:51:56.180" v="402" actId="478"/>
          <ac:spMkLst>
            <pc:docMk/>
            <pc:sldMk cId="1773157961" sldId="312"/>
            <ac:spMk id="25" creationId="{F54BD576-CC82-43DA-A008-C28EF60A448A}"/>
          </ac:spMkLst>
        </pc:spChg>
        <pc:spChg chg="del">
          <ac:chgData name="Stuart C Wilde MBE" userId="effe1fc91cccb1d5" providerId="LiveId" clId="{0B7434C0-F6C9-5341-B016-8AA67EE59543}" dt="2023-12-05T20:06:47.687" v="638" actId="478"/>
          <ac:spMkLst>
            <pc:docMk/>
            <pc:sldMk cId="1773157961" sldId="312"/>
            <ac:spMk id="29" creationId="{C5A8C257-B6E4-D850-0685-E36894744DCB}"/>
          </ac:spMkLst>
        </pc:spChg>
        <pc:spChg chg="mod">
          <ac:chgData name="Stuart C Wilde MBE" userId="effe1fc91cccb1d5" providerId="LiveId" clId="{0B7434C0-F6C9-5341-B016-8AA67EE59543}" dt="2023-12-06T20:06:40.832" v="1605" actId="1076"/>
          <ac:spMkLst>
            <pc:docMk/>
            <pc:sldMk cId="1773157961" sldId="312"/>
            <ac:spMk id="31" creationId="{51B135BA-B471-C528-AA03-73269D55E2A6}"/>
          </ac:spMkLst>
        </pc:spChg>
        <pc:spChg chg="mod">
          <ac:chgData name="Stuart C Wilde MBE" userId="effe1fc91cccb1d5" providerId="LiveId" clId="{0B7434C0-F6C9-5341-B016-8AA67EE59543}" dt="2023-12-06T20:06:40.832" v="1605" actId="1076"/>
          <ac:spMkLst>
            <pc:docMk/>
            <pc:sldMk cId="1773157961" sldId="312"/>
            <ac:spMk id="32" creationId="{BD18D830-8EEA-9AFA-CCF4-99E5EAC262F2}"/>
          </ac:spMkLst>
        </pc:spChg>
        <pc:spChg chg="mod">
          <ac:chgData name="Stuart C Wilde MBE" userId="effe1fc91cccb1d5" providerId="LiveId" clId="{0B7434C0-F6C9-5341-B016-8AA67EE59543}" dt="2023-12-06T20:06:40.832" v="1605" actId="1076"/>
          <ac:spMkLst>
            <pc:docMk/>
            <pc:sldMk cId="1773157961" sldId="312"/>
            <ac:spMk id="39" creationId="{7BAB7287-8319-C684-9807-6D9183A73BE1}"/>
          </ac:spMkLst>
        </pc:spChg>
        <pc:spChg chg="mod">
          <ac:chgData name="Stuart C Wilde MBE" userId="effe1fc91cccb1d5" providerId="LiveId" clId="{0B7434C0-F6C9-5341-B016-8AA67EE59543}" dt="2023-12-06T20:06:40.832" v="1605" actId="1076"/>
          <ac:spMkLst>
            <pc:docMk/>
            <pc:sldMk cId="1773157961" sldId="312"/>
            <ac:spMk id="40" creationId="{708F40E5-72F0-3CD1-E955-5CA935466A61}"/>
          </ac:spMkLst>
        </pc:spChg>
        <pc:spChg chg="mod">
          <ac:chgData name="Stuart C Wilde MBE" userId="effe1fc91cccb1d5" providerId="LiveId" clId="{0B7434C0-F6C9-5341-B016-8AA67EE59543}" dt="2023-12-06T20:06:40.832" v="1605" actId="1076"/>
          <ac:spMkLst>
            <pc:docMk/>
            <pc:sldMk cId="1773157961" sldId="312"/>
            <ac:spMk id="46" creationId="{2C436F39-1361-AF33-3E88-540CDD868D69}"/>
          </ac:spMkLst>
        </pc:spChg>
        <pc:spChg chg="mod">
          <ac:chgData name="Stuart C Wilde MBE" userId="effe1fc91cccb1d5" providerId="LiveId" clId="{0B7434C0-F6C9-5341-B016-8AA67EE59543}" dt="2023-12-06T20:06:40.832" v="1605" actId="1076"/>
          <ac:spMkLst>
            <pc:docMk/>
            <pc:sldMk cId="1773157961" sldId="312"/>
            <ac:spMk id="47" creationId="{6AF6424C-33F8-8069-DDDC-8B0B192E3063}"/>
          </ac:spMkLst>
        </pc:spChg>
        <pc:picChg chg="mod">
          <ac:chgData name="Stuart C Wilde MBE" userId="effe1fc91cccb1d5" providerId="LiveId" clId="{0B7434C0-F6C9-5341-B016-8AA67EE59543}" dt="2023-12-06T20:06:40.832" v="1605" actId="1076"/>
          <ac:picMkLst>
            <pc:docMk/>
            <pc:sldMk cId="1773157961" sldId="312"/>
            <ac:picMk id="6" creationId="{94A4EB2C-54B9-BC94-70AB-93B0D85F8889}"/>
          </ac:picMkLst>
        </pc:picChg>
        <pc:picChg chg="mod">
          <ac:chgData name="Stuart C Wilde MBE" userId="effe1fc91cccb1d5" providerId="LiveId" clId="{0B7434C0-F6C9-5341-B016-8AA67EE59543}" dt="2023-12-06T20:06:40.832" v="1605" actId="1076"/>
          <ac:picMkLst>
            <pc:docMk/>
            <pc:sldMk cId="1773157961" sldId="312"/>
            <ac:picMk id="30" creationId="{94B1CAEC-5E4D-F13B-6ABC-7EA67531D2D5}"/>
          </ac:picMkLst>
        </pc:picChg>
        <pc:picChg chg="mod">
          <ac:chgData name="Stuart C Wilde MBE" userId="effe1fc91cccb1d5" providerId="LiveId" clId="{0B7434C0-F6C9-5341-B016-8AA67EE59543}" dt="2023-12-06T20:06:40.832" v="1605" actId="1076"/>
          <ac:picMkLst>
            <pc:docMk/>
            <pc:sldMk cId="1773157961" sldId="312"/>
            <ac:picMk id="38" creationId="{3319B895-F324-2BAB-F66D-8B16D1B5BCBD}"/>
          </ac:picMkLst>
        </pc:picChg>
        <pc:cxnChg chg="del">
          <ac:chgData name="Stuart C Wilde MBE" userId="effe1fc91cccb1d5" providerId="LiveId" clId="{0B7434C0-F6C9-5341-B016-8AA67EE59543}" dt="2023-12-05T19:51:56.180" v="402" actId="478"/>
          <ac:cxnSpMkLst>
            <pc:docMk/>
            <pc:sldMk cId="1773157961" sldId="312"/>
            <ac:cxnSpMk id="8" creationId="{50060E80-F1C3-4E50-B873-7CFDEEA90049}"/>
          </ac:cxnSpMkLst>
        </pc:cxnChg>
        <pc:cxnChg chg="del">
          <ac:chgData name="Stuart C Wilde MBE" userId="effe1fc91cccb1d5" providerId="LiveId" clId="{0B7434C0-F6C9-5341-B016-8AA67EE59543}" dt="2023-12-05T19:51:56.180" v="402" actId="478"/>
          <ac:cxnSpMkLst>
            <pc:docMk/>
            <pc:sldMk cId="1773157961" sldId="312"/>
            <ac:cxnSpMk id="9" creationId="{01C52B09-2839-4160-A3C1-6BB201E5D53A}"/>
          </ac:cxnSpMkLst>
        </pc:cxnChg>
        <pc:cxnChg chg="del">
          <ac:chgData name="Stuart C Wilde MBE" userId="effe1fc91cccb1d5" providerId="LiveId" clId="{0B7434C0-F6C9-5341-B016-8AA67EE59543}" dt="2023-12-05T19:51:56.180" v="402" actId="478"/>
          <ac:cxnSpMkLst>
            <pc:docMk/>
            <pc:sldMk cId="1773157961" sldId="312"/>
            <ac:cxnSpMk id="10" creationId="{FC6C2AB6-E695-4520-9F38-6B6A0DE36B04}"/>
          </ac:cxnSpMkLst>
        </pc:cxnChg>
        <pc:cxnChg chg="del">
          <ac:chgData name="Stuart C Wilde MBE" userId="effe1fc91cccb1d5" providerId="LiveId" clId="{0B7434C0-F6C9-5341-B016-8AA67EE59543}" dt="2023-12-05T19:51:56.180" v="402" actId="478"/>
          <ac:cxnSpMkLst>
            <pc:docMk/>
            <pc:sldMk cId="1773157961" sldId="312"/>
            <ac:cxnSpMk id="11" creationId="{8F28B946-C7F6-4BF4-9E0C-3FACB97B07C7}"/>
          </ac:cxnSpMkLst>
        </pc:cxnChg>
        <pc:cxnChg chg="mod">
          <ac:chgData name="Stuart C Wilde MBE" userId="effe1fc91cccb1d5" providerId="LiveId" clId="{0B7434C0-F6C9-5341-B016-8AA67EE59543}" dt="2023-12-06T20:06:40.832" v="1605" actId="1076"/>
          <ac:cxnSpMkLst>
            <pc:docMk/>
            <pc:sldMk cId="1773157961" sldId="312"/>
            <ac:cxnSpMk id="22" creationId="{9E51254B-3761-0561-40AE-FF52EEEC0EEB}"/>
          </ac:cxnSpMkLst>
        </pc:cxnChg>
        <pc:cxnChg chg="mod">
          <ac:chgData name="Stuart C Wilde MBE" userId="effe1fc91cccb1d5" providerId="LiveId" clId="{0B7434C0-F6C9-5341-B016-8AA67EE59543}" dt="2023-12-06T20:06:40.832" v="1605" actId="1076"/>
          <ac:cxnSpMkLst>
            <pc:docMk/>
            <pc:sldMk cId="1773157961" sldId="312"/>
            <ac:cxnSpMk id="33" creationId="{CF3529BB-C26A-EF89-45FC-B0E0EDB7B271}"/>
          </ac:cxnSpMkLst>
        </pc:cxnChg>
        <pc:cxnChg chg="mod">
          <ac:chgData name="Stuart C Wilde MBE" userId="effe1fc91cccb1d5" providerId="LiveId" clId="{0B7434C0-F6C9-5341-B016-8AA67EE59543}" dt="2023-12-06T20:06:40.832" v="1605" actId="1076"/>
          <ac:cxnSpMkLst>
            <pc:docMk/>
            <pc:sldMk cId="1773157961" sldId="312"/>
            <ac:cxnSpMk id="41" creationId="{6D0ED72D-9147-1882-96FA-18475FEE65F2}"/>
          </ac:cxnSpMkLst>
        </pc:cxnChg>
        <pc:cxnChg chg="mod">
          <ac:chgData name="Stuart C Wilde MBE" userId="effe1fc91cccb1d5" providerId="LiveId" clId="{0B7434C0-F6C9-5341-B016-8AA67EE59543}" dt="2023-12-06T20:06:40.832" v="1605" actId="1076"/>
          <ac:cxnSpMkLst>
            <pc:docMk/>
            <pc:sldMk cId="1773157961" sldId="312"/>
            <ac:cxnSpMk id="48" creationId="{28099E29-0C5A-D54A-FFC5-31469AD207A3}"/>
          </ac:cxnSpMkLst>
        </pc:cxnChg>
      </pc:sldChg>
      <pc:sldChg chg="addSp delSp modSp mod">
        <pc:chgData name="Stuart C Wilde MBE" userId="effe1fc91cccb1d5" providerId="LiveId" clId="{0B7434C0-F6C9-5341-B016-8AA67EE59543}" dt="2023-12-06T20:07:22.695" v="1606" actId="1076"/>
        <pc:sldMkLst>
          <pc:docMk/>
          <pc:sldMk cId="2869416868" sldId="313"/>
        </pc:sldMkLst>
        <pc:spChg chg="add mod">
          <ac:chgData name="Stuart C Wilde MBE" userId="effe1fc91cccb1d5" providerId="LiveId" clId="{0B7434C0-F6C9-5341-B016-8AA67EE59543}" dt="2023-12-05T20:07:05.547" v="645" actId="20577"/>
          <ac:spMkLst>
            <pc:docMk/>
            <pc:sldMk cId="2869416868" sldId="313"/>
            <ac:spMk id="2" creationId="{F75F216D-15D6-485C-7FC3-6E12129B6888}"/>
          </ac:spMkLst>
        </pc:spChg>
        <pc:spChg chg="del">
          <ac:chgData name="Stuart C Wilde MBE" userId="effe1fc91cccb1d5" providerId="LiveId" clId="{0B7434C0-F6C9-5341-B016-8AA67EE59543}" dt="2023-12-05T19:52:00.747" v="403" actId="478"/>
          <ac:spMkLst>
            <pc:docMk/>
            <pc:sldMk cId="2869416868" sldId="313"/>
            <ac:spMk id="4" creationId="{60735DC8-A105-4BD0-A57F-2FFC38AECE84}"/>
          </ac:spMkLst>
        </pc:spChg>
        <pc:spChg chg="mod">
          <ac:chgData name="Stuart C Wilde MBE" userId="effe1fc91cccb1d5" providerId="LiveId" clId="{0B7434C0-F6C9-5341-B016-8AA67EE59543}" dt="2023-12-06T20:07:22.695" v="1606" actId="1076"/>
          <ac:spMkLst>
            <pc:docMk/>
            <pc:sldMk cId="2869416868" sldId="313"/>
            <ac:spMk id="5" creationId="{B87297E9-27EB-6AF0-8C97-F4E8A6D16968}"/>
          </ac:spMkLst>
        </pc:spChg>
        <pc:spChg chg="del">
          <ac:chgData name="Stuart C Wilde MBE" userId="effe1fc91cccb1d5" providerId="LiveId" clId="{0B7434C0-F6C9-5341-B016-8AA67EE59543}" dt="2023-12-05T20:07:00.283" v="642" actId="478"/>
          <ac:spMkLst>
            <pc:docMk/>
            <pc:sldMk cId="2869416868" sldId="313"/>
            <ac:spMk id="12" creationId="{C8A716BD-C83B-086A-417E-58B15C40FC89}"/>
          </ac:spMkLst>
        </pc:spChg>
        <pc:spChg chg="del">
          <ac:chgData name="Stuart C Wilde MBE" userId="effe1fc91cccb1d5" providerId="LiveId" clId="{0B7434C0-F6C9-5341-B016-8AA67EE59543}" dt="2023-12-05T19:52:00.747" v="403" actId="478"/>
          <ac:spMkLst>
            <pc:docMk/>
            <pc:sldMk cId="2869416868" sldId="313"/>
            <ac:spMk id="14" creationId="{8F43C2BE-FC11-4556-86F2-8EE2FBBF10D2}"/>
          </ac:spMkLst>
        </pc:spChg>
        <pc:spChg chg="del">
          <ac:chgData name="Stuart C Wilde MBE" userId="effe1fc91cccb1d5" providerId="LiveId" clId="{0B7434C0-F6C9-5341-B016-8AA67EE59543}" dt="2023-12-05T19:52:00.747" v="403" actId="478"/>
          <ac:spMkLst>
            <pc:docMk/>
            <pc:sldMk cId="2869416868" sldId="313"/>
            <ac:spMk id="25" creationId="{F54BD576-CC82-43DA-A008-C28EF60A448A}"/>
          </ac:spMkLst>
        </pc:spChg>
        <pc:picChg chg="mod">
          <ac:chgData name="Stuart C Wilde MBE" userId="effe1fc91cccb1d5" providerId="LiveId" clId="{0B7434C0-F6C9-5341-B016-8AA67EE59543}" dt="2023-12-06T20:07:22.695" v="1606" actId="1076"/>
          <ac:picMkLst>
            <pc:docMk/>
            <pc:sldMk cId="2869416868" sldId="313"/>
            <ac:picMk id="13" creationId="{8EBB8EBD-1856-56F8-9F81-4689CE7F4806}"/>
          </ac:picMkLst>
        </pc:picChg>
        <pc:cxnChg chg="del">
          <ac:chgData name="Stuart C Wilde MBE" userId="effe1fc91cccb1d5" providerId="LiveId" clId="{0B7434C0-F6C9-5341-B016-8AA67EE59543}" dt="2023-12-05T19:52:00.747" v="403" actId="478"/>
          <ac:cxnSpMkLst>
            <pc:docMk/>
            <pc:sldMk cId="2869416868" sldId="313"/>
            <ac:cxnSpMk id="8" creationId="{50060E80-F1C3-4E50-B873-7CFDEEA90049}"/>
          </ac:cxnSpMkLst>
        </pc:cxnChg>
        <pc:cxnChg chg="del">
          <ac:chgData name="Stuart C Wilde MBE" userId="effe1fc91cccb1d5" providerId="LiveId" clId="{0B7434C0-F6C9-5341-B016-8AA67EE59543}" dt="2023-12-05T19:52:00.747" v="403" actId="478"/>
          <ac:cxnSpMkLst>
            <pc:docMk/>
            <pc:sldMk cId="2869416868" sldId="313"/>
            <ac:cxnSpMk id="9" creationId="{01C52B09-2839-4160-A3C1-6BB201E5D53A}"/>
          </ac:cxnSpMkLst>
        </pc:cxnChg>
        <pc:cxnChg chg="del">
          <ac:chgData name="Stuart C Wilde MBE" userId="effe1fc91cccb1d5" providerId="LiveId" clId="{0B7434C0-F6C9-5341-B016-8AA67EE59543}" dt="2023-12-05T19:52:00.747" v="403" actId="478"/>
          <ac:cxnSpMkLst>
            <pc:docMk/>
            <pc:sldMk cId="2869416868" sldId="313"/>
            <ac:cxnSpMk id="10" creationId="{FC6C2AB6-E695-4520-9F38-6B6A0DE36B04}"/>
          </ac:cxnSpMkLst>
        </pc:cxnChg>
        <pc:cxnChg chg="del">
          <ac:chgData name="Stuart C Wilde MBE" userId="effe1fc91cccb1d5" providerId="LiveId" clId="{0B7434C0-F6C9-5341-B016-8AA67EE59543}" dt="2023-12-05T19:52:00.747" v="403" actId="478"/>
          <ac:cxnSpMkLst>
            <pc:docMk/>
            <pc:sldMk cId="2869416868" sldId="313"/>
            <ac:cxnSpMk id="11" creationId="{8F28B946-C7F6-4BF4-9E0C-3FACB97B07C7}"/>
          </ac:cxnSpMkLst>
        </pc:cxnChg>
        <pc:cxnChg chg="mod">
          <ac:chgData name="Stuart C Wilde MBE" userId="effe1fc91cccb1d5" providerId="LiveId" clId="{0B7434C0-F6C9-5341-B016-8AA67EE59543}" dt="2023-12-06T20:07:22.695" v="1606" actId="1076"/>
          <ac:cxnSpMkLst>
            <pc:docMk/>
            <pc:sldMk cId="2869416868" sldId="313"/>
            <ac:cxnSpMk id="22" creationId="{9E51254B-3761-0561-40AE-FF52EEEC0EEB}"/>
          </ac:cxnSpMkLst>
        </pc:cxnChg>
      </pc:sldChg>
      <pc:sldChg chg="addSp delSp modSp mod">
        <pc:chgData name="Stuart C Wilde MBE" userId="effe1fc91cccb1d5" providerId="LiveId" clId="{0B7434C0-F6C9-5341-B016-8AA67EE59543}" dt="2023-12-06T20:07:45.058" v="1608" actId="478"/>
        <pc:sldMkLst>
          <pc:docMk/>
          <pc:sldMk cId="4203340563" sldId="314"/>
        </pc:sldMkLst>
        <pc:spChg chg="mod">
          <ac:chgData name="Stuart C Wilde MBE" userId="effe1fc91cccb1d5" providerId="LiveId" clId="{0B7434C0-F6C9-5341-B016-8AA67EE59543}" dt="2023-12-06T20:07:40.115" v="1607" actId="1076"/>
          <ac:spMkLst>
            <pc:docMk/>
            <pc:sldMk cId="4203340563" sldId="314"/>
            <ac:spMk id="2" creationId="{C7436DC6-7598-31D7-924F-7E1FA1CC0C92}"/>
          </ac:spMkLst>
        </pc:spChg>
        <pc:spChg chg="del mod">
          <ac:chgData name="Stuart C Wilde MBE" userId="effe1fc91cccb1d5" providerId="LiveId" clId="{0B7434C0-F6C9-5341-B016-8AA67EE59543}" dt="2023-12-06T20:07:45.058" v="1608" actId="478"/>
          <ac:spMkLst>
            <pc:docMk/>
            <pc:sldMk cId="4203340563" sldId="314"/>
            <ac:spMk id="3" creationId="{0EFC07F8-D702-DA51-9870-0D93D925D916}"/>
          </ac:spMkLst>
        </pc:spChg>
        <pc:spChg chg="del">
          <ac:chgData name="Stuart C Wilde MBE" userId="effe1fc91cccb1d5" providerId="LiveId" clId="{0B7434C0-F6C9-5341-B016-8AA67EE59543}" dt="2023-12-05T19:52:06.388" v="404" actId="478"/>
          <ac:spMkLst>
            <pc:docMk/>
            <pc:sldMk cId="4203340563" sldId="314"/>
            <ac:spMk id="4" creationId="{60735DC8-A105-4BD0-A57F-2FFC38AECE84}"/>
          </ac:spMkLst>
        </pc:spChg>
        <pc:spChg chg="mod">
          <ac:chgData name="Stuart C Wilde MBE" userId="effe1fc91cccb1d5" providerId="LiveId" clId="{0B7434C0-F6C9-5341-B016-8AA67EE59543}" dt="2023-12-06T20:07:40.115" v="1607" actId="1076"/>
          <ac:spMkLst>
            <pc:docMk/>
            <pc:sldMk cId="4203340563" sldId="314"/>
            <ac:spMk id="5" creationId="{59D41C91-DBDA-F97E-C89A-DB8E43DFAB6A}"/>
          </ac:spMkLst>
        </pc:spChg>
        <pc:spChg chg="mod">
          <ac:chgData name="Stuart C Wilde MBE" userId="effe1fc91cccb1d5" providerId="LiveId" clId="{0B7434C0-F6C9-5341-B016-8AA67EE59543}" dt="2023-12-06T20:07:40.115" v="1607" actId="1076"/>
          <ac:spMkLst>
            <pc:docMk/>
            <pc:sldMk cId="4203340563" sldId="314"/>
            <ac:spMk id="7" creationId="{AB9F1984-8564-07BD-BDCA-07341B501D7C}"/>
          </ac:spMkLst>
        </pc:spChg>
        <pc:spChg chg="mod">
          <ac:chgData name="Stuart C Wilde MBE" userId="effe1fc91cccb1d5" providerId="LiveId" clId="{0B7434C0-F6C9-5341-B016-8AA67EE59543}" dt="2023-12-06T20:07:40.115" v="1607" actId="1076"/>
          <ac:spMkLst>
            <pc:docMk/>
            <pc:sldMk cId="4203340563" sldId="314"/>
            <ac:spMk id="13" creationId="{82A13771-ABD9-942D-F473-DB4587226046}"/>
          </ac:spMkLst>
        </pc:spChg>
        <pc:spChg chg="del">
          <ac:chgData name="Stuart C Wilde MBE" userId="effe1fc91cccb1d5" providerId="LiveId" clId="{0B7434C0-F6C9-5341-B016-8AA67EE59543}" dt="2023-12-05T19:52:06.388" v="404" actId="478"/>
          <ac:spMkLst>
            <pc:docMk/>
            <pc:sldMk cId="4203340563" sldId="314"/>
            <ac:spMk id="14" creationId="{8F43C2BE-FC11-4556-86F2-8EE2FBBF10D2}"/>
          </ac:spMkLst>
        </pc:spChg>
        <pc:spChg chg="add mod">
          <ac:chgData name="Stuart C Wilde MBE" userId="effe1fc91cccb1d5" providerId="LiveId" clId="{0B7434C0-F6C9-5341-B016-8AA67EE59543}" dt="2023-12-05T20:07:16.855" v="649" actId="20577"/>
          <ac:spMkLst>
            <pc:docMk/>
            <pc:sldMk cId="4203340563" sldId="314"/>
            <ac:spMk id="15" creationId="{53D9DF4C-D813-8E37-C677-D866AC096D72}"/>
          </ac:spMkLst>
        </pc:spChg>
        <pc:spChg chg="mod">
          <ac:chgData name="Stuart C Wilde MBE" userId="effe1fc91cccb1d5" providerId="LiveId" clId="{0B7434C0-F6C9-5341-B016-8AA67EE59543}" dt="2023-12-06T20:07:40.115" v="1607" actId="1076"/>
          <ac:spMkLst>
            <pc:docMk/>
            <pc:sldMk cId="4203340563" sldId="314"/>
            <ac:spMk id="16" creationId="{6C911A5D-B79E-B00E-D8E5-B1AE9DFB59F8}"/>
          </ac:spMkLst>
        </pc:spChg>
        <pc:spChg chg="mod">
          <ac:chgData name="Stuart C Wilde MBE" userId="effe1fc91cccb1d5" providerId="LiveId" clId="{0B7434C0-F6C9-5341-B016-8AA67EE59543}" dt="2023-12-06T20:07:40.115" v="1607" actId="1076"/>
          <ac:spMkLst>
            <pc:docMk/>
            <pc:sldMk cId="4203340563" sldId="314"/>
            <ac:spMk id="17" creationId="{C56E6D60-6965-C9B0-B9A1-62F013EA7806}"/>
          </ac:spMkLst>
        </pc:spChg>
        <pc:spChg chg="mod">
          <ac:chgData name="Stuart C Wilde MBE" userId="effe1fc91cccb1d5" providerId="LiveId" clId="{0B7434C0-F6C9-5341-B016-8AA67EE59543}" dt="2023-12-06T20:07:40.115" v="1607" actId="1076"/>
          <ac:spMkLst>
            <pc:docMk/>
            <pc:sldMk cId="4203340563" sldId="314"/>
            <ac:spMk id="18" creationId="{6988B989-C11D-F9B0-4999-EA4CFEBCAA32}"/>
          </ac:spMkLst>
        </pc:spChg>
        <pc:spChg chg="mod">
          <ac:chgData name="Stuart C Wilde MBE" userId="effe1fc91cccb1d5" providerId="LiveId" clId="{0B7434C0-F6C9-5341-B016-8AA67EE59543}" dt="2023-12-06T20:07:40.115" v="1607" actId="1076"/>
          <ac:spMkLst>
            <pc:docMk/>
            <pc:sldMk cId="4203340563" sldId="314"/>
            <ac:spMk id="19" creationId="{CD3A5A2D-A054-5F27-F0E7-24CEE7A72D2D}"/>
          </ac:spMkLst>
        </pc:spChg>
        <pc:spChg chg="mod">
          <ac:chgData name="Stuart C Wilde MBE" userId="effe1fc91cccb1d5" providerId="LiveId" clId="{0B7434C0-F6C9-5341-B016-8AA67EE59543}" dt="2023-12-06T20:07:40.115" v="1607" actId="1076"/>
          <ac:spMkLst>
            <pc:docMk/>
            <pc:sldMk cId="4203340563" sldId="314"/>
            <ac:spMk id="20" creationId="{54527D33-4F3C-AA43-BA75-566D4891B9FA}"/>
          </ac:spMkLst>
        </pc:spChg>
        <pc:spChg chg="mod">
          <ac:chgData name="Stuart C Wilde MBE" userId="effe1fc91cccb1d5" providerId="LiveId" clId="{0B7434C0-F6C9-5341-B016-8AA67EE59543}" dt="2023-12-06T20:07:40.115" v="1607" actId="1076"/>
          <ac:spMkLst>
            <pc:docMk/>
            <pc:sldMk cId="4203340563" sldId="314"/>
            <ac:spMk id="21" creationId="{024B71D7-610F-5C6D-8D12-C6FE7A402EB8}"/>
          </ac:spMkLst>
        </pc:spChg>
        <pc:spChg chg="del">
          <ac:chgData name="Stuart C Wilde MBE" userId="effe1fc91cccb1d5" providerId="LiveId" clId="{0B7434C0-F6C9-5341-B016-8AA67EE59543}" dt="2023-12-05T19:52:06.388" v="404" actId="478"/>
          <ac:spMkLst>
            <pc:docMk/>
            <pc:sldMk cId="4203340563" sldId="314"/>
            <ac:spMk id="25" creationId="{F54BD576-CC82-43DA-A008-C28EF60A448A}"/>
          </ac:spMkLst>
        </pc:spChg>
        <pc:spChg chg="del">
          <ac:chgData name="Stuart C Wilde MBE" userId="effe1fc91cccb1d5" providerId="LiveId" clId="{0B7434C0-F6C9-5341-B016-8AA67EE59543}" dt="2023-12-05T20:07:11.678" v="646" actId="478"/>
          <ac:spMkLst>
            <pc:docMk/>
            <pc:sldMk cId="4203340563" sldId="314"/>
            <ac:spMk id="29" creationId="{C5A8C257-B6E4-D850-0685-E36894744DCB}"/>
          </ac:spMkLst>
        </pc:spChg>
        <pc:picChg chg="mod">
          <ac:chgData name="Stuart C Wilde MBE" userId="effe1fc91cccb1d5" providerId="LiveId" clId="{0B7434C0-F6C9-5341-B016-8AA67EE59543}" dt="2023-12-06T20:07:40.115" v="1607" actId="1076"/>
          <ac:picMkLst>
            <pc:docMk/>
            <pc:sldMk cId="4203340563" sldId="314"/>
            <ac:picMk id="12" creationId="{29E1C692-4455-75F4-136F-5848786B0951}"/>
          </ac:picMkLst>
        </pc:picChg>
        <pc:cxnChg chg="mod">
          <ac:chgData name="Stuart C Wilde MBE" userId="effe1fc91cccb1d5" providerId="LiveId" clId="{0B7434C0-F6C9-5341-B016-8AA67EE59543}" dt="2023-12-06T20:07:40.115" v="1607" actId="1076"/>
          <ac:cxnSpMkLst>
            <pc:docMk/>
            <pc:sldMk cId="4203340563" sldId="314"/>
            <ac:cxnSpMk id="6" creationId="{98394A0D-EA94-2A7D-CAC7-F5C3A695B166}"/>
          </ac:cxnSpMkLst>
        </pc:cxnChg>
        <pc:cxnChg chg="del">
          <ac:chgData name="Stuart C Wilde MBE" userId="effe1fc91cccb1d5" providerId="LiveId" clId="{0B7434C0-F6C9-5341-B016-8AA67EE59543}" dt="2023-12-05T19:52:06.388" v="404" actId="478"/>
          <ac:cxnSpMkLst>
            <pc:docMk/>
            <pc:sldMk cId="4203340563" sldId="314"/>
            <ac:cxnSpMk id="8" creationId="{50060E80-F1C3-4E50-B873-7CFDEEA90049}"/>
          </ac:cxnSpMkLst>
        </pc:cxnChg>
        <pc:cxnChg chg="del">
          <ac:chgData name="Stuart C Wilde MBE" userId="effe1fc91cccb1d5" providerId="LiveId" clId="{0B7434C0-F6C9-5341-B016-8AA67EE59543}" dt="2023-12-05T19:52:06.388" v="404" actId="478"/>
          <ac:cxnSpMkLst>
            <pc:docMk/>
            <pc:sldMk cId="4203340563" sldId="314"/>
            <ac:cxnSpMk id="9" creationId="{01C52B09-2839-4160-A3C1-6BB201E5D53A}"/>
          </ac:cxnSpMkLst>
        </pc:cxnChg>
        <pc:cxnChg chg="del">
          <ac:chgData name="Stuart C Wilde MBE" userId="effe1fc91cccb1d5" providerId="LiveId" clId="{0B7434C0-F6C9-5341-B016-8AA67EE59543}" dt="2023-12-05T19:52:06.388" v="404" actId="478"/>
          <ac:cxnSpMkLst>
            <pc:docMk/>
            <pc:sldMk cId="4203340563" sldId="314"/>
            <ac:cxnSpMk id="10" creationId="{FC6C2AB6-E695-4520-9F38-6B6A0DE36B04}"/>
          </ac:cxnSpMkLst>
        </pc:cxnChg>
        <pc:cxnChg chg="del">
          <ac:chgData name="Stuart C Wilde MBE" userId="effe1fc91cccb1d5" providerId="LiveId" clId="{0B7434C0-F6C9-5341-B016-8AA67EE59543}" dt="2023-12-05T19:52:06.388" v="404" actId="478"/>
          <ac:cxnSpMkLst>
            <pc:docMk/>
            <pc:sldMk cId="4203340563" sldId="314"/>
            <ac:cxnSpMk id="11" creationId="{8F28B946-C7F6-4BF4-9E0C-3FACB97B07C7}"/>
          </ac:cxnSpMkLst>
        </pc:cxnChg>
        <pc:cxnChg chg="mod">
          <ac:chgData name="Stuart C Wilde MBE" userId="effe1fc91cccb1d5" providerId="LiveId" clId="{0B7434C0-F6C9-5341-B016-8AA67EE59543}" dt="2023-12-06T20:07:40.115" v="1607" actId="1076"/>
          <ac:cxnSpMkLst>
            <pc:docMk/>
            <pc:sldMk cId="4203340563" sldId="314"/>
            <ac:cxnSpMk id="22" creationId="{9E51254B-3761-0561-40AE-FF52EEEC0EEB}"/>
          </ac:cxnSpMkLst>
        </pc:cxnChg>
        <pc:cxnChg chg="mod">
          <ac:chgData name="Stuart C Wilde MBE" userId="effe1fc91cccb1d5" providerId="LiveId" clId="{0B7434C0-F6C9-5341-B016-8AA67EE59543}" dt="2023-12-06T20:07:40.115" v="1607" actId="1076"/>
          <ac:cxnSpMkLst>
            <pc:docMk/>
            <pc:sldMk cId="4203340563" sldId="314"/>
            <ac:cxnSpMk id="23" creationId="{DF11ADB4-697F-D144-4667-87566FA9D767}"/>
          </ac:cxnSpMkLst>
        </pc:cxnChg>
        <pc:cxnChg chg="mod">
          <ac:chgData name="Stuart C Wilde MBE" userId="effe1fc91cccb1d5" providerId="LiveId" clId="{0B7434C0-F6C9-5341-B016-8AA67EE59543}" dt="2023-12-06T20:07:40.115" v="1607" actId="1076"/>
          <ac:cxnSpMkLst>
            <pc:docMk/>
            <pc:sldMk cId="4203340563" sldId="314"/>
            <ac:cxnSpMk id="24" creationId="{90F05548-EC6B-EBE0-C789-81DAE835C60E}"/>
          </ac:cxnSpMkLst>
        </pc:cxnChg>
        <pc:cxnChg chg="mod">
          <ac:chgData name="Stuart C Wilde MBE" userId="effe1fc91cccb1d5" providerId="LiveId" clId="{0B7434C0-F6C9-5341-B016-8AA67EE59543}" dt="2023-12-06T20:07:40.115" v="1607" actId="1076"/>
          <ac:cxnSpMkLst>
            <pc:docMk/>
            <pc:sldMk cId="4203340563" sldId="314"/>
            <ac:cxnSpMk id="26" creationId="{D4F89BBD-0659-BD95-4B77-9DAFCC07BDC6}"/>
          </ac:cxnSpMkLst>
        </pc:cxnChg>
      </pc:sldChg>
      <pc:sldChg chg="addSp delSp modSp mod">
        <pc:chgData name="Stuart C Wilde MBE" userId="effe1fc91cccb1d5" providerId="LiveId" clId="{0B7434C0-F6C9-5341-B016-8AA67EE59543}" dt="2023-12-06T20:07:58.424" v="1609" actId="1076"/>
        <pc:sldMkLst>
          <pc:docMk/>
          <pc:sldMk cId="3282555369" sldId="316"/>
        </pc:sldMkLst>
        <pc:spChg chg="add mod">
          <ac:chgData name="Stuart C Wilde MBE" userId="effe1fc91cccb1d5" providerId="LiveId" clId="{0B7434C0-F6C9-5341-B016-8AA67EE59543}" dt="2023-12-05T20:07:27.170" v="652" actId="20577"/>
          <ac:spMkLst>
            <pc:docMk/>
            <pc:sldMk cId="3282555369" sldId="316"/>
            <ac:spMk id="2" creationId="{7369005B-1E6F-54A4-3256-9B3C976CB225}"/>
          </ac:spMkLst>
        </pc:spChg>
        <pc:spChg chg="del">
          <ac:chgData name="Stuart C Wilde MBE" userId="effe1fc91cccb1d5" providerId="LiveId" clId="{0B7434C0-F6C9-5341-B016-8AA67EE59543}" dt="2023-12-05T19:52:11.934" v="405" actId="478"/>
          <ac:spMkLst>
            <pc:docMk/>
            <pc:sldMk cId="3282555369" sldId="316"/>
            <ac:spMk id="4" creationId="{60735DC8-A105-4BD0-A57F-2FFC38AECE84}"/>
          </ac:spMkLst>
        </pc:spChg>
        <pc:spChg chg="mod">
          <ac:chgData name="Stuart C Wilde MBE" userId="effe1fc91cccb1d5" providerId="LiveId" clId="{0B7434C0-F6C9-5341-B016-8AA67EE59543}" dt="2023-12-06T20:07:58.424" v="1609" actId="1076"/>
          <ac:spMkLst>
            <pc:docMk/>
            <pc:sldMk cId="3282555369" sldId="316"/>
            <ac:spMk id="5" creationId="{B87297E9-27EB-6AF0-8C97-F4E8A6D16968}"/>
          </ac:spMkLst>
        </pc:spChg>
        <pc:spChg chg="mod">
          <ac:chgData name="Stuart C Wilde MBE" userId="effe1fc91cccb1d5" providerId="LiveId" clId="{0B7434C0-F6C9-5341-B016-8AA67EE59543}" dt="2023-12-06T20:07:58.424" v="1609" actId="1076"/>
          <ac:spMkLst>
            <pc:docMk/>
            <pc:sldMk cId="3282555369" sldId="316"/>
            <ac:spMk id="7" creationId="{AB9F1984-8564-07BD-BDCA-07341B501D7C}"/>
          </ac:spMkLst>
        </pc:spChg>
        <pc:spChg chg="del">
          <ac:chgData name="Stuart C Wilde MBE" userId="effe1fc91cccb1d5" providerId="LiveId" clId="{0B7434C0-F6C9-5341-B016-8AA67EE59543}" dt="2023-12-05T19:52:11.934" v="405" actId="478"/>
          <ac:spMkLst>
            <pc:docMk/>
            <pc:sldMk cId="3282555369" sldId="316"/>
            <ac:spMk id="14" creationId="{8F43C2BE-FC11-4556-86F2-8EE2FBBF10D2}"/>
          </ac:spMkLst>
        </pc:spChg>
        <pc:spChg chg="del">
          <ac:chgData name="Stuart C Wilde MBE" userId="effe1fc91cccb1d5" providerId="LiveId" clId="{0B7434C0-F6C9-5341-B016-8AA67EE59543}" dt="2023-12-05T19:52:11.934" v="405" actId="478"/>
          <ac:spMkLst>
            <pc:docMk/>
            <pc:sldMk cId="3282555369" sldId="316"/>
            <ac:spMk id="25" creationId="{F54BD576-CC82-43DA-A008-C28EF60A448A}"/>
          </ac:spMkLst>
        </pc:spChg>
        <pc:spChg chg="del">
          <ac:chgData name="Stuart C Wilde MBE" userId="effe1fc91cccb1d5" providerId="LiveId" clId="{0B7434C0-F6C9-5341-B016-8AA67EE59543}" dt="2023-12-05T20:07:32.529" v="653" actId="478"/>
          <ac:spMkLst>
            <pc:docMk/>
            <pc:sldMk cId="3282555369" sldId="316"/>
            <ac:spMk id="29" creationId="{C5A8C257-B6E4-D850-0685-E36894744DCB}"/>
          </ac:spMkLst>
        </pc:spChg>
        <pc:spChg chg="mod">
          <ac:chgData name="Stuart C Wilde MBE" userId="effe1fc91cccb1d5" providerId="LiveId" clId="{0B7434C0-F6C9-5341-B016-8AA67EE59543}" dt="2023-12-06T20:07:58.424" v="1609" actId="1076"/>
          <ac:spMkLst>
            <pc:docMk/>
            <pc:sldMk cId="3282555369" sldId="316"/>
            <ac:spMk id="31" creationId="{51B135BA-B471-C528-AA03-73269D55E2A6}"/>
          </ac:spMkLst>
        </pc:spChg>
        <pc:spChg chg="mod">
          <ac:chgData name="Stuart C Wilde MBE" userId="effe1fc91cccb1d5" providerId="LiveId" clId="{0B7434C0-F6C9-5341-B016-8AA67EE59543}" dt="2023-12-06T20:07:58.424" v="1609" actId="1076"/>
          <ac:spMkLst>
            <pc:docMk/>
            <pc:sldMk cId="3282555369" sldId="316"/>
            <ac:spMk id="32" creationId="{BD18D830-8EEA-9AFA-CCF4-99E5EAC262F2}"/>
          </ac:spMkLst>
        </pc:spChg>
        <pc:spChg chg="mod">
          <ac:chgData name="Stuart C Wilde MBE" userId="effe1fc91cccb1d5" providerId="LiveId" clId="{0B7434C0-F6C9-5341-B016-8AA67EE59543}" dt="2023-12-06T20:07:58.424" v="1609" actId="1076"/>
          <ac:spMkLst>
            <pc:docMk/>
            <pc:sldMk cId="3282555369" sldId="316"/>
            <ac:spMk id="39" creationId="{7BAB7287-8319-C684-9807-6D9183A73BE1}"/>
          </ac:spMkLst>
        </pc:spChg>
        <pc:spChg chg="mod">
          <ac:chgData name="Stuart C Wilde MBE" userId="effe1fc91cccb1d5" providerId="LiveId" clId="{0B7434C0-F6C9-5341-B016-8AA67EE59543}" dt="2023-12-06T20:07:58.424" v="1609" actId="1076"/>
          <ac:spMkLst>
            <pc:docMk/>
            <pc:sldMk cId="3282555369" sldId="316"/>
            <ac:spMk id="40" creationId="{708F40E5-72F0-3CD1-E955-5CA935466A61}"/>
          </ac:spMkLst>
        </pc:spChg>
        <pc:picChg chg="mod">
          <ac:chgData name="Stuart C Wilde MBE" userId="effe1fc91cccb1d5" providerId="LiveId" clId="{0B7434C0-F6C9-5341-B016-8AA67EE59543}" dt="2023-12-06T20:07:58.424" v="1609" actId="1076"/>
          <ac:picMkLst>
            <pc:docMk/>
            <pc:sldMk cId="3282555369" sldId="316"/>
            <ac:picMk id="6" creationId="{36438B9C-5103-35DD-3CE3-F66D982ABE34}"/>
          </ac:picMkLst>
        </pc:picChg>
        <pc:picChg chg="mod">
          <ac:chgData name="Stuart C Wilde MBE" userId="effe1fc91cccb1d5" providerId="LiveId" clId="{0B7434C0-F6C9-5341-B016-8AA67EE59543}" dt="2023-12-06T20:07:58.424" v="1609" actId="1076"/>
          <ac:picMkLst>
            <pc:docMk/>
            <pc:sldMk cId="3282555369" sldId="316"/>
            <ac:picMk id="13" creationId="{036E69B2-FBFC-3022-7F5B-5802E9967062}"/>
          </ac:picMkLst>
        </pc:picChg>
        <pc:cxnChg chg="del">
          <ac:chgData name="Stuart C Wilde MBE" userId="effe1fc91cccb1d5" providerId="LiveId" clId="{0B7434C0-F6C9-5341-B016-8AA67EE59543}" dt="2023-12-05T19:52:11.934" v="405" actId="478"/>
          <ac:cxnSpMkLst>
            <pc:docMk/>
            <pc:sldMk cId="3282555369" sldId="316"/>
            <ac:cxnSpMk id="8" creationId="{50060E80-F1C3-4E50-B873-7CFDEEA90049}"/>
          </ac:cxnSpMkLst>
        </pc:cxnChg>
        <pc:cxnChg chg="del">
          <ac:chgData name="Stuart C Wilde MBE" userId="effe1fc91cccb1d5" providerId="LiveId" clId="{0B7434C0-F6C9-5341-B016-8AA67EE59543}" dt="2023-12-05T19:52:11.934" v="405" actId="478"/>
          <ac:cxnSpMkLst>
            <pc:docMk/>
            <pc:sldMk cId="3282555369" sldId="316"/>
            <ac:cxnSpMk id="9" creationId="{01C52B09-2839-4160-A3C1-6BB201E5D53A}"/>
          </ac:cxnSpMkLst>
        </pc:cxnChg>
        <pc:cxnChg chg="del">
          <ac:chgData name="Stuart C Wilde MBE" userId="effe1fc91cccb1d5" providerId="LiveId" clId="{0B7434C0-F6C9-5341-B016-8AA67EE59543}" dt="2023-12-05T19:52:11.934" v="405" actId="478"/>
          <ac:cxnSpMkLst>
            <pc:docMk/>
            <pc:sldMk cId="3282555369" sldId="316"/>
            <ac:cxnSpMk id="10" creationId="{FC6C2AB6-E695-4520-9F38-6B6A0DE36B04}"/>
          </ac:cxnSpMkLst>
        </pc:cxnChg>
        <pc:cxnChg chg="del">
          <ac:chgData name="Stuart C Wilde MBE" userId="effe1fc91cccb1d5" providerId="LiveId" clId="{0B7434C0-F6C9-5341-B016-8AA67EE59543}" dt="2023-12-05T19:52:11.934" v="405" actId="478"/>
          <ac:cxnSpMkLst>
            <pc:docMk/>
            <pc:sldMk cId="3282555369" sldId="316"/>
            <ac:cxnSpMk id="11" creationId="{8F28B946-C7F6-4BF4-9E0C-3FACB97B07C7}"/>
          </ac:cxnSpMkLst>
        </pc:cxnChg>
        <pc:cxnChg chg="mod">
          <ac:chgData name="Stuart C Wilde MBE" userId="effe1fc91cccb1d5" providerId="LiveId" clId="{0B7434C0-F6C9-5341-B016-8AA67EE59543}" dt="2023-12-06T20:07:58.424" v="1609" actId="1076"/>
          <ac:cxnSpMkLst>
            <pc:docMk/>
            <pc:sldMk cId="3282555369" sldId="316"/>
            <ac:cxnSpMk id="16" creationId="{80E8D6AC-D6AE-DE8C-12DC-2891A05004D6}"/>
          </ac:cxnSpMkLst>
        </pc:cxnChg>
        <pc:cxnChg chg="mod">
          <ac:chgData name="Stuart C Wilde MBE" userId="effe1fc91cccb1d5" providerId="LiveId" clId="{0B7434C0-F6C9-5341-B016-8AA67EE59543}" dt="2023-12-06T20:07:58.424" v="1609" actId="1076"/>
          <ac:cxnSpMkLst>
            <pc:docMk/>
            <pc:sldMk cId="3282555369" sldId="316"/>
            <ac:cxnSpMk id="22" creationId="{9E51254B-3761-0561-40AE-FF52EEEC0EEB}"/>
          </ac:cxnSpMkLst>
        </pc:cxnChg>
        <pc:cxnChg chg="mod">
          <ac:chgData name="Stuart C Wilde MBE" userId="effe1fc91cccb1d5" providerId="LiveId" clId="{0B7434C0-F6C9-5341-B016-8AA67EE59543}" dt="2023-12-06T20:07:58.424" v="1609" actId="1076"/>
          <ac:cxnSpMkLst>
            <pc:docMk/>
            <pc:sldMk cId="3282555369" sldId="316"/>
            <ac:cxnSpMk id="33" creationId="{CF3529BB-C26A-EF89-45FC-B0E0EDB7B271}"/>
          </ac:cxnSpMkLst>
        </pc:cxnChg>
      </pc:sldChg>
      <pc:sldChg chg="addSp delSp modSp mod">
        <pc:chgData name="Stuart C Wilde MBE" userId="effe1fc91cccb1d5" providerId="LiveId" clId="{0B7434C0-F6C9-5341-B016-8AA67EE59543}" dt="2023-12-06T20:08:30.075" v="1615" actId="1038"/>
        <pc:sldMkLst>
          <pc:docMk/>
          <pc:sldMk cId="3827760274" sldId="317"/>
        </pc:sldMkLst>
        <pc:spChg chg="mod">
          <ac:chgData name="Stuart C Wilde MBE" userId="effe1fc91cccb1d5" providerId="LiveId" clId="{0B7434C0-F6C9-5341-B016-8AA67EE59543}" dt="2023-12-06T20:08:30.075" v="1615" actId="1038"/>
          <ac:spMkLst>
            <pc:docMk/>
            <pc:sldMk cId="3827760274" sldId="317"/>
            <ac:spMk id="2" creationId="{41CE9446-C647-918E-87AE-E78CE9D33833}"/>
          </ac:spMkLst>
        </pc:spChg>
        <pc:spChg chg="add mod">
          <ac:chgData name="Stuart C Wilde MBE" userId="effe1fc91cccb1d5" providerId="LiveId" clId="{0B7434C0-F6C9-5341-B016-8AA67EE59543}" dt="2023-12-05T20:08:15.772" v="824" actId="1038"/>
          <ac:spMkLst>
            <pc:docMk/>
            <pc:sldMk cId="3827760274" sldId="317"/>
            <ac:spMk id="3" creationId="{3435A0B5-EA7A-748B-B490-69274791DADB}"/>
          </ac:spMkLst>
        </pc:spChg>
        <pc:spChg chg="del">
          <ac:chgData name="Stuart C Wilde MBE" userId="effe1fc91cccb1d5" providerId="LiveId" clId="{0B7434C0-F6C9-5341-B016-8AA67EE59543}" dt="2023-12-05T19:52:31.586" v="407" actId="478"/>
          <ac:spMkLst>
            <pc:docMk/>
            <pc:sldMk cId="3827760274" sldId="317"/>
            <ac:spMk id="4" creationId="{60735DC8-A105-4BD0-A57F-2FFC38AECE84}"/>
          </ac:spMkLst>
        </pc:spChg>
        <pc:spChg chg="mod">
          <ac:chgData name="Stuart C Wilde MBE" userId="effe1fc91cccb1d5" providerId="LiveId" clId="{0B7434C0-F6C9-5341-B016-8AA67EE59543}" dt="2023-12-06T20:08:30.075" v="1615" actId="1038"/>
          <ac:spMkLst>
            <pc:docMk/>
            <pc:sldMk cId="3827760274" sldId="317"/>
            <ac:spMk id="5" creationId="{15E8AD7D-C186-B2CC-04F6-909BBE0A14B8}"/>
          </ac:spMkLst>
        </pc:spChg>
        <pc:spChg chg="mod">
          <ac:chgData name="Stuart C Wilde MBE" userId="effe1fc91cccb1d5" providerId="LiveId" clId="{0B7434C0-F6C9-5341-B016-8AA67EE59543}" dt="2023-12-06T20:08:30.075" v="1615" actId="1038"/>
          <ac:spMkLst>
            <pc:docMk/>
            <pc:sldMk cId="3827760274" sldId="317"/>
            <ac:spMk id="7" creationId="{AB9F1984-8564-07BD-BDCA-07341B501D7C}"/>
          </ac:spMkLst>
        </pc:spChg>
        <pc:spChg chg="del">
          <ac:chgData name="Stuart C Wilde MBE" userId="effe1fc91cccb1d5" providerId="LiveId" clId="{0B7434C0-F6C9-5341-B016-8AA67EE59543}" dt="2023-12-05T19:52:33.227" v="408" actId="478"/>
          <ac:spMkLst>
            <pc:docMk/>
            <pc:sldMk cId="3827760274" sldId="317"/>
            <ac:spMk id="14" creationId="{8F43C2BE-FC11-4556-86F2-8EE2FBBF10D2}"/>
          </ac:spMkLst>
        </pc:spChg>
        <pc:spChg chg="mod">
          <ac:chgData name="Stuart C Wilde MBE" userId="effe1fc91cccb1d5" providerId="LiveId" clId="{0B7434C0-F6C9-5341-B016-8AA67EE59543}" dt="2023-12-06T20:08:30.075" v="1615" actId="1038"/>
          <ac:spMkLst>
            <pc:docMk/>
            <pc:sldMk cId="3827760274" sldId="317"/>
            <ac:spMk id="20" creationId="{81BD5F03-74CE-01FB-9640-9F81FC7FB1D0}"/>
          </ac:spMkLst>
        </pc:spChg>
        <pc:spChg chg="mod">
          <ac:chgData name="Stuart C Wilde MBE" userId="effe1fc91cccb1d5" providerId="LiveId" clId="{0B7434C0-F6C9-5341-B016-8AA67EE59543}" dt="2023-12-06T20:08:30.075" v="1615" actId="1038"/>
          <ac:spMkLst>
            <pc:docMk/>
            <pc:sldMk cId="3827760274" sldId="317"/>
            <ac:spMk id="21" creationId="{8C0C1F05-6DFE-047B-46B3-2670D4978B2F}"/>
          </ac:spMkLst>
        </pc:spChg>
        <pc:spChg chg="mod">
          <ac:chgData name="Stuart C Wilde MBE" userId="effe1fc91cccb1d5" providerId="LiveId" clId="{0B7434C0-F6C9-5341-B016-8AA67EE59543}" dt="2023-12-06T20:08:30.075" v="1615" actId="1038"/>
          <ac:spMkLst>
            <pc:docMk/>
            <pc:sldMk cId="3827760274" sldId="317"/>
            <ac:spMk id="23" creationId="{C03FF2CD-85D0-0F8C-FF6C-D4A9F9914D24}"/>
          </ac:spMkLst>
        </pc:spChg>
        <pc:spChg chg="mod">
          <ac:chgData name="Stuart C Wilde MBE" userId="effe1fc91cccb1d5" providerId="LiveId" clId="{0B7434C0-F6C9-5341-B016-8AA67EE59543}" dt="2023-12-06T20:08:30.075" v="1615" actId="1038"/>
          <ac:spMkLst>
            <pc:docMk/>
            <pc:sldMk cId="3827760274" sldId="317"/>
            <ac:spMk id="24" creationId="{BEC22730-6AD2-2B66-1713-82942F5540E7}"/>
          </ac:spMkLst>
        </pc:spChg>
        <pc:spChg chg="del">
          <ac:chgData name="Stuart C Wilde MBE" userId="effe1fc91cccb1d5" providerId="LiveId" clId="{0B7434C0-F6C9-5341-B016-8AA67EE59543}" dt="2023-12-05T19:52:22.961" v="406" actId="478"/>
          <ac:spMkLst>
            <pc:docMk/>
            <pc:sldMk cId="3827760274" sldId="317"/>
            <ac:spMk id="25" creationId="{F54BD576-CC82-43DA-A008-C28EF60A448A}"/>
          </ac:spMkLst>
        </pc:spChg>
        <pc:spChg chg="mod">
          <ac:chgData name="Stuart C Wilde MBE" userId="effe1fc91cccb1d5" providerId="LiveId" clId="{0B7434C0-F6C9-5341-B016-8AA67EE59543}" dt="2023-12-06T20:08:30.075" v="1615" actId="1038"/>
          <ac:spMkLst>
            <pc:docMk/>
            <pc:sldMk cId="3827760274" sldId="317"/>
            <ac:spMk id="28" creationId="{011A53BF-930F-80EC-3563-0521DEF2D418}"/>
          </ac:spMkLst>
        </pc:spChg>
        <pc:spChg chg="del">
          <ac:chgData name="Stuart C Wilde MBE" userId="effe1fc91cccb1d5" providerId="LiveId" clId="{0B7434C0-F6C9-5341-B016-8AA67EE59543}" dt="2023-12-05T20:07:39.041" v="654" actId="478"/>
          <ac:spMkLst>
            <pc:docMk/>
            <pc:sldMk cId="3827760274" sldId="317"/>
            <ac:spMk id="29" creationId="{C5A8C257-B6E4-D850-0685-E36894744DCB}"/>
          </ac:spMkLst>
        </pc:spChg>
        <pc:spChg chg="mod">
          <ac:chgData name="Stuart C Wilde MBE" userId="effe1fc91cccb1d5" providerId="LiveId" clId="{0B7434C0-F6C9-5341-B016-8AA67EE59543}" dt="2023-12-06T20:08:30.075" v="1615" actId="1038"/>
          <ac:spMkLst>
            <pc:docMk/>
            <pc:sldMk cId="3827760274" sldId="317"/>
            <ac:spMk id="31" creationId="{A9697822-D2B7-E03A-B887-9C39CC14FC6B}"/>
          </ac:spMkLst>
        </pc:spChg>
        <pc:spChg chg="mod">
          <ac:chgData name="Stuart C Wilde MBE" userId="effe1fc91cccb1d5" providerId="LiveId" clId="{0B7434C0-F6C9-5341-B016-8AA67EE59543}" dt="2023-12-06T20:08:30.075" v="1615" actId="1038"/>
          <ac:spMkLst>
            <pc:docMk/>
            <pc:sldMk cId="3827760274" sldId="317"/>
            <ac:spMk id="34" creationId="{003AE7BC-3DE8-7987-2FE6-3B5865142BBD}"/>
          </ac:spMkLst>
        </pc:spChg>
        <pc:spChg chg="mod">
          <ac:chgData name="Stuart C Wilde MBE" userId="effe1fc91cccb1d5" providerId="LiveId" clId="{0B7434C0-F6C9-5341-B016-8AA67EE59543}" dt="2023-12-06T20:08:30.075" v="1615" actId="1038"/>
          <ac:spMkLst>
            <pc:docMk/>
            <pc:sldMk cId="3827760274" sldId="317"/>
            <ac:spMk id="36" creationId="{F33EAEEA-B142-E884-325E-47E007E696C0}"/>
          </ac:spMkLst>
        </pc:spChg>
        <pc:spChg chg="mod">
          <ac:chgData name="Stuart C Wilde MBE" userId="effe1fc91cccb1d5" providerId="LiveId" clId="{0B7434C0-F6C9-5341-B016-8AA67EE59543}" dt="2023-12-06T20:08:30.075" v="1615" actId="1038"/>
          <ac:spMkLst>
            <pc:docMk/>
            <pc:sldMk cId="3827760274" sldId="317"/>
            <ac:spMk id="42" creationId="{1FC08CF7-8722-5046-84AF-0844E1501390}"/>
          </ac:spMkLst>
        </pc:spChg>
        <pc:spChg chg="mod">
          <ac:chgData name="Stuart C Wilde MBE" userId="effe1fc91cccb1d5" providerId="LiveId" clId="{0B7434C0-F6C9-5341-B016-8AA67EE59543}" dt="2023-12-06T20:08:30.075" v="1615" actId="1038"/>
          <ac:spMkLst>
            <pc:docMk/>
            <pc:sldMk cId="3827760274" sldId="317"/>
            <ac:spMk id="44" creationId="{D0FA3494-4EFB-1602-602F-0D8515132048}"/>
          </ac:spMkLst>
        </pc:spChg>
        <pc:spChg chg="mod">
          <ac:chgData name="Stuart C Wilde MBE" userId="effe1fc91cccb1d5" providerId="LiveId" clId="{0B7434C0-F6C9-5341-B016-8AA67EE59543}" dt="2023-12-06T20:08:30.075" v="1615" actId="1038"/>
          <ac:spMkLst>
            <pc:docMk/>
            <pc:sldMk cId="3827760274" sldId="317"/>
            <ac:spMk id="49" creationId="{186BCA41-8BDB-F73A-A569-974FD2137013}"/>
          </ac:spMkLst>
        </pc:spChg>
        <pc:spChg chg="mod">
          <ac:chgData name="Stuart C Wilde MBE" userId="effe1fc91cccb1d5" providerId="LiveId" clId="{0B7434C0-F6C9-5341-B016-8AA67EE59543}" dt="2023-12-06T20:08:30.075" v="1615" actId="1038"/>
          <ac:spMkLst>
            <pc:docMk/>
            <pc:sldMk cId="3827760274" sldId="317"/>
            <ac:spMk id="51" creationId="{A0CB5E58-7990-474C-0EC3-23FE7E38C271}"/>
          </ac:spMkLst>
        </pc:spChg>
        <pc:picChg chg="mod">
          <ac:chgData name="Stuart C Wilde MBE" userId="effe1fc91cccb1d5" providerId="LiveId" clId="{0B7434C0-F6C9-5341-B016-8AA67EE59543}" dt="2023-12-06T20:08:30.075" v="1615" actId="1038"/>
          <ac:picMkLst>
            <pc:docMk/>
            <pc:sldMk cId="3827760274" sldId="317"/>
            <ac:picMk id="12" creationId="{1DF202AE-113E-4BD8-B122-C48E49F87DD8}"/>
          </ac:picMkLst>
        </pc:picChg>
        <pc:picChg chg="mod">
          <ac:chgData name="Stuart C Wilde MBE" userId="effe1fc91cccb1d5" providerId="LiveId" clId="{0B7434C0-F6C9-5341-B016-8AA67EE59543}" dt="2023-12-06T20:08:30.075" v="1615" actId="1038"/>
          <ac:picMkLst>
            <pc:docMk/>
            <pc:sldMk cId="3827760274" sldId="317"/>
            <ac:picMk id="15" creationId="{E4A55908-BDAB-AD87-FD65-34EC24E0D5F1}"/>
          </ac:picMkLst>
        </pc:picChg>
        <pc:picChg chg="mod">
          <ac:chgData name="Stuart C Wilde MBE" userId="effe1fc91cccb1d5" providerId="LiveId" clId="{0B7434C0-F6C9-5341-B016-8AA67EE59543}" dt="2023-12-06T20:08:30.075" v="1615" actId="1038"/>
          <ac:picMkLst>
            <pc:docMk/>
            <pc:sldMk cId="3827760274" sldId="317"/>
            <ac:picMk id="17" creationId="{C11EE3B7-C97E-28BD-7A73-7A05E1C28B1B}"/>
          </ac:picMkLst>
        </pc:picChg>
        <pc:picChg chg="mod">
          <ac:chgData name="Stuart C Wilde MBE" userId="effe1fc91cccb1d5" providerId="LiveId" clId="{0B7434C0-F6C9-5341-B016-8AA67EE59543}" dt="2023-12-06T20:08:30.075" v="1615" actId="1038"/>
          <ac:picMkLst>
            <pc:docMk/>
            <pc:sldMk cId="3827760274" sldId="317"/>
            <ac:picMk id="19" creationId="{089E5C93-7282-E8B0-1B13-4CD52D4ED80B}"/>
          </ac:picMkLst>
        </pc:picChg>
        <pc:picChg chg="mod">
          <ac:chgData name="Stuart C Wilde MBE" userId="effe1fc91cccb1d5" providerId="LiveId" clId="{0B7434C0-F6C9-5341-B016-8AA67EE59543}" dt="2023-12-06T20:08:30.075" v="1615" actId="1038"/>
          <ac:picMkLst>
            <pc:docMk/>
            <pc:sldMk cId="3827760274" sldId="317"/>
            <ac:picMk id="32" creationId="{7D133AB7-0ED3-F881-9393-37D90B5E4FF8}"/>
          </ac:picMkLst>
        </pc:picChg>
        <pc:cxnChg chg="del">
          <ac:chgData name="Stuart C Wilde MBE" userId="effe1fc91cccb1d5" providerId="LiveId" clId="{0B7434C0-F6C9-5341-B016-8AA67EE59543}" dt="2023-12-05T19:52:22.961" v="406" actId="478"/>
          <ac:cxnSpMkLst>
            <pc:docMk/>
            <pc:sldMk cId="3827760274" sldId="317"/>
            <ac:cxnSpMk id="8" creationId="{50060E80-F1C3-4E50-B873-7CFDEEA90049}"/>
          </ac:cxnSpMkLst>
        </pc:cxnChg>
        <pc:cxnChg chg="del">
          <ac:chgData name="Stuart C Wilde MBE" userId="effe1fc91cccb1d5" providerId="LiveId" clId="{0B7434C0-F6C9-5341-B016-8AA67EE59543}" dt="2023-12-05T19:52:31.586" v="407" actId="478"/>
          <ac:cxnSpMkLst>
            <pc:docMk/>
            <pc:sldMk cId="3827760274" sldId="317"/>
            <ac:cxnSpMk id="9" creationId="{01C52B09-2839-4160-A3C1-6BB201E5D53A}"/>
          </ac:cxnSpMkLst>
        </pc:cxnChg>
        <pc:cxnChg chg="del">
          <ac:chgData name="Stuart C Wilde MBE" userId="effe1fc91cccb1d5" providerId="LiveId" clId="{0B7434C0-F6C9-5341-B016-8AA67EE59543}" dt="2023-12-05T19:52:35.265" v="409" actId="478"/>
          <ac:cxnSpMkLst>
            <pc:docMk/>
            <pc:sldMk cId="3827760274" sldId="317"/>
            <ac:cxnSpMk id="10" creationId="{FC6C2AB6-E695-4520-9F38-6B6A0DE36B04}"/>
          </ac:cxnSpMkLst>
        </pc:cxnChg>
        <pc:cxnChg chg="del">
          <ac:chgData name="Stuart C Wilde MBE" userId="effe1fc91cccb1d5" providerId="LiveId" clId="{0B7434C0-F6C9-5341-B016-8AA67EE59543}" dt="2023-12-05T19:52:22.961" v="406" actId="478"/>
          <ac:cxnSpMkLst>
            <pc:docMk/>
            <pc:sldMk cId="3827760274" sldId="317"/>
            <ac:cxnSpMk id="11" creationId="{8F28B946-C7F6-4BF4-9E0C-3FACB97B07C7}"/>
          </ac:cxnSpMkLst>
        </pc:cxnChg>
        <pc:cxnChg chg="mod">
          <ac:chgData name="Stuart C Wilde MBE" userId="effe1fc91cccb1d5" providerId="LiveId" clId="{0B7434C0-F6C9-5341-B016-8AA67EE59543}" dt="2023-12-06T20:08:30.075" v="1615" actId="1038"/>
          <ac:cxnSpMkLst>
            <pc:docMk/>
            <pc:sldMk cId="3827760274" sldId="317"/>
            <ac:cxnSpMk id="22" creationId="{9E51254B-3761-0561-40AE-FF52EEEC0EEB}"/>
          </ac:cxnSpMkLst>
        </pc:cxnChg>
        <pc:cxnChg chg="mod">
          <ac:chgData name="Stuart C Wilde MBE" userId="effe1fc91cccb1d5" providerId="LiveId" clId="{0B7434C0-F6C9-5341-B016-8AA67EE59543}" dt="2023-12-06T20:08:30.075" v="1615" actId="1038"/>
          <ac:cxnSpMkLst>
            <pc:docMk/>
            <pc:sldMk cId="3827760274" sldId="317"/>
            <ac:cxnSpMk id="26" creationId="{B65BA5A6-AE1E-8F9E-D56F-96B0CC5B5B5B}"/>
          </ac:cxnSpMkLst>
        </pc:cxnChg>
        <pc:cxnChg chg="mod">
          <ac:chgData name="Stuart C Wilde MBE" userId="effe1fc91cccb1d5" providerId="LiveId" clId="{0B7434C0-F6C9-5341-B016-8AA67EE59543}" dt="2023-12-06T20:08:30.075" v="1615" actId="1038"/>
          <ac:cxnSpMkLst>
            <pc:docMk/>
            <pc:sldMk cId="3827760274" sldId="317"/>
            <ac:cxnSpMk id="30" creationId="{A5405932-6044-08E3-5B7E-1F05BA16CE5D}"/>
          </ac:cxnSpMkLst>
        </pc:cxnChg>
        <pc:cxnChg chg="mod">
          <ac:chgData name="Stuart C Wilde MBE" userId="effe1fc91cccb1d5" providerId="LiveId" clId="{0B7434C0-F6C9-5341-B016-8AA67EE59543}" dt="2023-12-06T20:08:30.075" v="1615" actId="1038"/>
          <ac:cxnSpMkLst>
            <pc:docMk/>
            <pc:sldMk cId="3827760274" sldId="317"/>
            <ac:cxnSpMk id="35" creationId="{F6063957-FE45-93C3-07F8-549BB936A167}"/>
          </ac:cxnSpMkLst>
        </pc:cxnChg>
        <pc:cxnChg chg="mod">
          <ac:chgData name="Stuart C Wilde MBE" userId="effe1fc91cccb1d5" providerId="LiveId" clId="{0B7434C0-F6C9-5341-B016-8AA67EE59543}" dt="2023-12-06T20:08:30.075" v="1615" actId="1038"/>
          <ac:cxnSpMkLst>
            <pc:docMk/>
            <pc:sldMk cId="3827760274" sldId="317"/>
            <ac:cxnSpMk id="37" creationId="{B5ABF4AC-5F4E-EA41-0DF4-2D5E924469B5}"/>
          </ac:cxnSpMkLst>
        </pc:cxnChg>
        <pc:cxnChg chg="mod">
          <ac:chgData name="Stuart C Wilde MBE" userId="effe1fc91cccb1d5" providerId="LiveId" clId="{0B7434C0-F6C9-5341-B016-8AA67EE59543}" dt="2023-12-06T20:08:30.075" v="1615" actId="1038"/>
          <ac:cxnSpMkLst>
            <pc:docMk/>
            <pc:sldMk cId="3827760274" sldId="317"/>
            <ac:cxnSpMk id="38" creationId="{0AE8DE12-E9BC-B7BF-D003-7FCBE0711EDA}"/>
          </ac:cxnSpMkLst>
        </pc:cxnChg>
        <pc:cxnChg chg="mod">
          <ac:chgData name="Stuart C Wilde MBE" userId="effe1fc91cccb1d5" providerId="LiveId" clId="{0B7434C0-F6C9-5341-B016-8AA67EE59543}" dt="2023-12-06T20:08:30.075" v="1615" actId="1038"/>
          <ac:cxnSpMkLst>
            <pc:docMk/>
            <pc:sldMk cId="3827760274" sldId="317"/>
            <ac:cxnSpMk id="40" creationId="{24D788DA-6750-CB8E-EF76-8482B07FC67D}"/>
          </ac:cxnSpMkLst>
        </pc:cxnChg>
        <pc:cxnChg chg="mod">
          <ac:chgData name="Stuart C Wilde MBE" userId="effe1fc91cccb1d5" providerId="LiveId" clId="{0B7434C0-F6C9-5341-B016-8AA67EE59543}" dt="2023-12-06T20:08:30.075" v="1615" actId="1038"/>
          <ac:cxnSpMkLst>
            <pc:docMk/>
            <pc:sldMk cId="3827760274" sldId="317"/>
            <ac:cxnSpMk id="41" creationId="{149A8D98-33CA-5A97-616A-439E94F8FCC4}"/>
          </ac:cxnSpMkLst>
        </pc:cxnChg>
        <pc:cxnChg chg="mod">
          <ac:chgData name="Stuart C Wilde MBE" userId="effe1fc91cccb1d5" providerId="LiveId" clId="{0B7434C0-F6C9-5341-B016-8AA67EE59543}" dt="2023-12-06T20:08:30.075" v="1615" actId="1038"/>
          <ac:cxnSpMkLst>
            <pc:docMk/>
            <pc:sldMk cId="3827760274" sldId="317"/>
            <ac:cxnSpMk id="43" creationId="{E10747ED-6103-ADF2-118B-6D1B9F2EBF93}"/>
          </ac:cxnSpMkLst>
        </pc:cxnChg>
        <pc:cxnChg chg="mod">
          <ac:chgData name="Stuart C Wilde MBE" userId="effe1fc91cccb1d5" providerId="LiveId" clId="{0B7434C0-F6C9-5341-B016-8AA67EE59543}" dt="2023-12-06T20:08:30.075" v="1615" actId="1038"/>
          <ac:cxnSpMkLst>
            <pc:docMk/>
            <pc:sldMk cId="3827760274" sldId="317"/>
            <ac:cxnSpMk id="45" creationId="{7291EB2B-9C21-DA94-C7F2-1F506C676216}"/>
          </ac:cxnSpMkLst>
        </pc:cxnChg>
        <pc:cxnChg chg="mod">
          <ac:chgData name="Stuart C Wilde MBE" userId="effe1fc91cccb1d5" providerId="LiveId" clId="{0B7434C0-F6C9-5341-B016-8AA67EE59543}" dt="2023-12-06T20:08:30.075" v="1615" actId="1038"/>
          <ac:cxnSpMkLst>
            <pc:docMk/>
            <pc:sldMk cId="3827760274" sldId="317"/>
            <ac:cxnSpMk id="46" creationId="{69A63B57-C496-AE31-5EC6-9498F18683BE}"/>
          </ac:cxnSpMkLst>
        </pc:cxnChg>
        <pc:cxnChg chg="mod">
          <ac:chgData name="Stuart C Wilde MBE" userId="effe1fc91cccb1d5" providerId="LiveId" clId="{0B7434C0-F6C9-5341-B016-8AA67EE59543}" dt="2023-12-06T20:08:30.075" v="1615" actId="1038"/>
          <ac:cxnSpMkLst>
            <pc:docMk/>
            <pc:sldMk cId="3827760274" sldId="317"/>
            <ac:cxnSpMk id="50" creationId="{1DEAA79D-8A5C-5F31-6A0E-718BBBE83344}"/>
          </ac:cxnSpMkLst>
        </pc:cxnChg>
      </pc:sldChg>
      <pc:sldChg chg="addSp delSp modSp mod">
        <pc:chgData name="Stuart C Wilde MBE" userId="effe1fc91cccb1d5" providerId="LiveId" clId="{0B7434C0-F6C9-5341-B016-8AA67EE59543}" dt="2023-12-07T12:52:02.583" v="1688" actId="1076"/>
        <pc:sldMkLst>
          <pc:docMk/>
          <pc:sldMk cId="3237196407" sldId="319"/>
        </pc:sldMkLst>
        <pc:spChg chg="add mod">
          <ac:chgData name="Stuart C Wilde MBE" userId="effe1fc91cccb1d5" providerId="LiveId" clId="{0B7434C0-F6C9-5341-B016-8AA67EE59543}" dt="2023-12-05T20:10:06.648" v="850" actId="20577"/>
          <ac:spMkLst>
            <pc:docMk/>
            <pc:sldMk cId="3237196407" sldId="319"/>
            <ac:spMk id="2" creationId="{7EF37617-7EAC-1551-4884-02DED3800B89}"/>
          </ac:spMkLst>
        </pc:spChg>
        <pc:spChg chg="del">
          <ac:chgData name="Stuart C Wilde MBE" userId="effe1fc91cccb1d5" providerId="LiveId" clId="{0B7434C0-F6C9-5341-B016-8AA67EE59543}" dt="2023-12-05T19:53:09.390" v="414" actId="478"/>
          <ac:spMkLst>
            <pc:docMk/>
            <pc:sldMk cId="3237196407" sldId="319"/>
            <ac:spMk id="4" creationId="{60735DC8-A105-4BD0-A57F-2FFC38AECE84}"/>
          </ac:spMkLst>
        </pc:spChg>
        <pc:spChg chg="del">
          <ac:chgData name="Stuart C Wilde MBE" userId="effe1fc91cccb1d5" providerId="LiveId" clId="{0B7434C0-F6C9-5341-B016-8AA67EE59543}" dt="2023-12-05T19:53:09.390" v="414" actId="478"/>
          <ac:spMkLst>
            <pc:docMk/>
            <pc:sldMk cId="3237196407" sldId="319"/>
            <ac:spMk id="14" creationId="{8F43C2BE-FC11-4556-86F2-8EE2FBBF10D2}"/>
          </ac:spMkLst>
        </pc:spChg>
        <pc:spChg chg="mod">
          <ac:chgData name="Stuart C Wilde MBE" userId="effe1fc91cccb1d5" providerId="LiveId" clId="{0B7434C0-F6C9-5341-B016-8AA67EE59543}" dt="2023-12-07T12:52:02.583" v="1688" actId="1076"/>
          <ac:spMkLst>
            <pc:docMk/>
            <pc:sldMk cId="3237196407" sldId="319"/>
            <ac:spMk id="16" creationId="{12FEFB77-A0A1-4484-1DD9-AE70CB94239B}"/>
          </ac:spMkLst>
        </pc:spChg>
        <pc:spChg chg="del">
          <ac:chgData name="Stuart C Wilde MBE" userId="effe1fc91cccb1d5" providerId="LiveId" clId="{0B7434C0-F6C9-5341-B016-8AA67EE59543}" dt="2023-12-05T19:53:09.390" v="414" actId="478"/>
          <ac:spMkLst>
            <pc:docMk/>
            <pc:sldMk cId="3237196407" sldId="319"/>
            <ac:spMk id="25" creationId="{F54BD576-CC82-43DA-A008-C28EF60A448A}"/>
          </ac:spMkLst>
        </pc:spChg>
        <pc:spChg chg="del">
          <ac:chgData name="Stuart C Wilde MBE" userId="effe1fc91cccb1d5" providerId="LiveId" clId="{0B7434C0-F6C9-5341-B016-8AA67EE59543}" dt="2023-12-05T20:10:03.286" v="846" actId="478"/>
          <ac:spMkLst>
            <pc:docMk/>
            <pc:sldMk cId="3237196407" sldId="319"/>
            <ac:spMk id="29" creationId="{C5A8C257-B6E4-D850-0685-E36894744DCB}"/>
          </ac:spMkLst>
        </pc:spChg>
        <pc:picChg chg="mod">
          <ac:chgData name="Stuart C Wilde MBE" userId="effe1fc91cccb1d5" providerId="LiveId" clId="{0B7434C0-F6C9-5341-B016-8AA67EE59543}" dt="2023-12-07T12:52:02.583" v="1688" actId="1076"/>
          <ac:picMkLst>
            <pc:docMk/>
            <pc:sldMk cId="3237196407" sldId="319"/>
            <ac:picMk id="15" creationId="{7ED28891-8ADD-9276-67CD-55D829400AA2}"/>
          </ac:picMkLst>
        </pc:picChg>
        <pc:cxnChg chg="del">
          <ac:chgData name="Stuart C Wilde MBE" userId="effe1fc91cccb1d5" providerId="LiveId" clId="{0B7434C0-F6C9-5341-B016-8AA67EE59543}" dt="2023-12-05T19:53:09.390" v="414" actId="478"/>
          <ac:cxnSpMkLst>
            <pc:docMk/>
            <pc:sldMk cId="3237196407" sldId="319"/>
            <ac:cxnSpMk id="8" creationId="{50060E80-F1C3-4E50-B873-7CFDEEA90049}"/>
          </ac:cxnSpMkLst>
        </pc:cxnChg>
        <pc:cxnChg chg="del">
          <ac:chgData name="Stuart C Wilde MBE" userId="effe1fc91cccb1d5" providerId="LiveId" clId="{0B7434C0-F6C9-5341-B016-8AA67EE59543}" dt="2023-12-05T19:53:09.390" v="414" actId="478"/>
          <ac:cxnSpMkLst>
            <pc:docMk/>
            <pc:sldMk cId="3237196407" sldId="319"/>
            <ac:cxnSpMk id="9" creationId="{01C52B09-2839-4160-A3C1-6BB201E5D53A}"/>
          </ac:cxnSpMkLst>
        </pc:cxnChg>
        <pc:cxnChg chg="del">
          <ac:chgData name="Stuart C Wilde MBE" userId="effe1fc91cccb1d5" providerId="LiveId" clId="{0B7434C0-F6C9-5341-B016-8AA67EE59543}" dt="2023-12-05T19:53:09.390" v="414" actId="478"/>
          <ac:cxnSpMkLst>
            <pc:docMk/>
            <pc:sldMk cId="3237196407" sldId="319"/>
            <ac:cxnSpMk id="10" creationId="{FC6C2AB6-E695-4520-9F38-6B6A0DE36B04}"/>
          </ac:cxnSpMkLst>
        </pc:cxnChg>
        <pc:cxnChg chg="del">
          <ac:chgData name="Stuart C Wilde MBE" userId="effe1fc91cccb1d5" providerId="LiveId" clId="{0B7434C0-F6C9-5341-B016-8AA67EE59543}" dt="2023-12-05T19:53:09.390" v="414" actId="478"/>
          <ac:cxnSpMkLst>
            <pc:docMk/>
            <pc:sldMk cId="3237196407" sldId="319"/>
            <ac:cxnSpMk id="11" creationId="{8F28B946-C7F6-4BF4-9E0C-3FACB97B07C7}"/>
          </ac:cxnSpMkLst>
        </pc:cxnChg>
        <pc:cxnChg chg="mod">
          <ac:chgData name="Stuart C Wilde MBE" userId="effe1fc91cccb1d5" providerId="LiveId" clId="{0B7434C0-F6C9-5341-B016-8AA67EE59543}" dt="2023-12-07T12:52:02.583" v="1688" actId="1076"/>
          <ac:cxnSpMkLst>
            <pc:docMk/>
            <pc:sldMk cId="3237196407" sldId="319"/>
            <ac:cxnSpMk id="17" creationId="{BE208607-8918-4552-49E8-6D146893F414}"/>
          </ac:cxnSpMkLst>
        </pc:cxnChg>
      </pc:sldChg>
      <pc:sldChg chg="addSp delSp modSp mod">
        <pc:chgData name="Stuart C Wilde MBE" userId="effe1fc91cccb1d5" providerId="LiveId" clId="{0B7434C0-F6C9-5341-B016-8AA67EE59543}" dt="2023-12-06T20:08:52.780" v="1616" actId="1076"/>
        <pc:sldMkLst>
          <pc:docMk/>
          <pc:sldMk cId="3599701029" sldId="320"/>
        </pc:sldMkLst>
        <pc:spChg chg="mod">
          <ac:chgData name="Stuart C Wilde MBE" userId="effe1fc91cccb1d5" providerId="LiveId" clId="{0B7434C0-F6C9-5341-B016-8AA67EE59543}" dt="2023-12-06T20:08:52.780" v="1616" actId="1076"/>
          <ac:spMkLst>
            <pc:docMk/>
            <pc:sldMk cId="3599701029" sldId="320"/>
            <ac:spMk id="2" creationId="{E0E397AB-2DCC-6881-17F8-3042FB846389}"/>
          </ac:spMkLst>
        </pc:spChg>
        <pc:spChg chg="add mod">
          <ac:chgData name="Stuart C Wilde MBE" userId="effe1fc91cccb1d5" providerId="LiveId" clId="{0B7434C0-F6C9-5341-B016-8AA67EE59543}" dt="2023-12-05T20:08:35.715" v="828" actId="20577"/>
          <ac:spMkLst>
            <pc:docMk/>
            <pc:sldMk cId="3599701029" sldId="320"/>
            <ac:spMk id="3" creationId="{413E8459-80F8-8D96-2ED4-D06C1266D6D2}"/>
          </ac:spMkLst>
        </pc:spChg>
        <pc:spChg chg="del">
          <ac:chgData name="Stuart C Wilde MBE" userId="effe1fc91cccb1d5" providerId="LiveId" clId="{0B7434C0-F6C9-5341-B016-8AA67EE59543}" dt="2023-12-05T19:52:47.592" v="410" actId="478"/>
          <ac:spMkLst>
            <pc:docMk/>
            <pc:sldMk cId="3599701029" sldId="320"/>
            <ac:spMk id="4" creationId="{60735DC8-A105-4BD0-A57F-2FFC38AECE84}"/>
          </ac:spMkLst>
        </pc:spChg>
        <pc:spChg chg="del">
          <ac:chgData name="Stuart C Wilde MBE" userId="effe1fc91cccb1d5" providerId="LiveId" clId="{0B7434C0-F6C9-5341-B016-8AA67EE59543}" dt="2023-12-05T19:52:47.592" v="410" actId="478"/>
          <ac:spMkLst>
            <pc:docMk/>
            <pc:sldMk cId="3599701029" sldId="320"/>
            <ac:spMk id="14" creationId="{8F43C2BE-FC11-4556-86F2-8EE2FBBF10D2}"/>
          </ac:spMkLst>
        </pc:spChg>
        <pc:spChg chg="mod">
          <ac:chgData name="Stuart C Wilde MBE" userId="effe1fc91cccb1d5" providerId="LiveId" clId="{0B7434C0-F6C9-5341-B016-8AA67EE59543}" dt="2023-12-06T20:08:52.780" v="1616" actId="1076"/>
          <ac:spMkLst>
            <pc:docMk/>
            <pc:sldMk cId="3599701029" sldId="320"/>
            <ac:spMk id="15" creationId="{2CC5F7AD-4B32-4CCA-BA36-6844352FF6BD}"/>
          </ac:spMkLst>
        </pc:spChg>
        <pc:spChg chg="mod">
          <ac:chgData name="Stuart C Wilde MBE" userId="effe1fc91cccb1d5" providerId="LiveId" clId="{0B7434C0-F6C9-5341-B016-8AA67EE59543}" dt="2023-12-06T20:08:52.780" v="1616" actId="1076"/>
          <ac:spMkLst>
            <pc:docMk/>
            <pc:sldMk cId="3599701029" sldId="320"/>
            <ac:spMk id="16" creationId="{DC7D78AB-FBB2-37CE-3EEB-9C529F2E88A7}"/>
          </ac:spMkLst>
        </pc:spChg>
        <pc:spChg chg="mod">
          <ac:chgData name="Stuart C Wilde MBE" userId="effe1fc91cccb1d5" providerId="LiveId" clId="{0B7434C0-F6C9-5341-B016-8AA67EE59543}" dt="2023-12-06T20:08:52.780" v="1616" actId="1076"/>
          <ac:spMkLst>
            <pc:docMk/>
            <pc:sldMk cId="3599701029" sldId="320"/>
            <ac:spMk id="17" creationId="{0E7E2405-F4DD-4FD1-4385-95E79C3EC430}"/>
          </ac:spMkLst>
        </pc:spChg>
        <pc:spChg chg="mod">
          <ac:chgData name="Stuart C Wilde MBE" userId="effe1fc91cccb1d5" providerId="LiveId" clId="{0B7434C0-F6C9-5341-B016-8AA67EE59543}" dt="2023-12-06T20:08:52.780" v="1616" actId="1076"/>
          <ac:spMkLst>
            <pc:docMk/>
            <pc:sldMk cId="3599701029" sldId="320"/>
            <ac:spMk id="18" creationId="{924C77FB-2BA5-994C-9472-3118FCF0A0A0}"/>
          </ac:spMkLst>
        </pc:spChg>
        <pc:spChg chg="mod">
          <ac:chgData name="Stuart C Wilde MBE" userId="effe1fc91cccb1d5" providerId="LiveId" clId="{0B7434C0-F6C9-5341-B016-8AA67EE59543}" dt="2023-12-06T20:08:52.780" v="1616" actId="1076"/>
          <ac:spMkLst>
            <pc:docMk/>
            <pc:sldMk cId="3599701029" sldId="320"/>
            <ac:spMk id="19" creationId="{13C4B059-49ED-9C5D-1586-13D378C0DA92}"/>
          </ac:spMkLst>
        </pc:spChg>
        <pc:spChg chg="mod">
          <ac:chgData name="Stuart C Wilde MBE" userId="effe1fc91cccb1d5" providerId="LiveId" clId="{0B7434C0-F6C9-5341-B016-8AA67EE59543}" dt="2023-12-06T20:08:52.780" v="1616" actId="1076"/>
          <ac:spMkLst>
            <pc:docMk/>
            <pc:sldMk cId="3599701029" sldId="320"/>
            <ac:spMk id="20" creationId="{41C9A54E-2D95-6615-2E7C-33D070907381}"/>
          </ac:spMkLst>
        </pc:spChg>
        <pc:spChg chg="mod">
          <ac:chgData name="Stuart C Wilde MBE" userId="effe1fc91cccb1d5" providerId="LiveId" clId="{0B7434C0-F6C9-5341-B016-8AA67EE59543}" dt="2023-12-06T20:08:52.780" v="1616" actId="1076"/>
          <ac:spMkLst>
            <pc:docMk/>
            <pc:sldMk cId="3599701029" sldId="320"/>
            <ac:spMk id="21" creationId="{9A9D0999-C764-B13E-5B13-0BDA610D8FAF}"/>
          </ac:spMkLst>
        </pc:spChg>
        <pc:spChg chg="mod">
          <ac:chgData name="Stuart C Wilde MBE" userId="effe1fc91cccb1d5" providerId="LiveId" clId="{0B7434C0-F6C9-5341-B016-8AA67EE59543}" dt="2023-12-06T20:08:52.780" v="1616" actId="1076"/>
          <ac:spMkLst>
            <pc:docMk/>
            <pc:sldMk cId="3599701029" sldId="320"/>
            <ac:spMk id="22" creationId="{C5E69544-725A-C2AA-CD73-A64F8CFFC097}"/>
          </ac:spMkLst>
        </pc:spChg>
        <pc:spChg chg="del">
          <ac:chgData name="Stuart C Wilde MBE" userId="effe1fc91cccb1d5" providerId="LiveId" clId="{0B7434C0-F6C9-5341-B016-8AA67EE59543}" dt="2023-12-05T19:52:47.592" v="410" actId="478"/>
          <ac:spMkLst>
            <pc:docMk/>
            <pc:sldMk cId="3599701029" sldId="320"/>
            <ac:spMk id="25" creationId="{F54BD576-CC82-43DA-A008-C28EF60A448A}"/>
          </ac:spMkLst>
        </pc:spChg>
        <pc:spChg chg="del">
          <ac:chgData name="Stuart C Wilde MBE" userId="effe1fc91cccb1d5" providerId="LiveId" clId="{0B7434C0-F6C9-5341-B016-8AA67EE59543}" dt="2023-12-05T20:08:29.655" v="825" actId="478"/>
          <ac:spMkLst>
            <pc:docMk/>
            <pc:sldMk cId="3599701029" sldId="320"/>
            <ac:spMk id="29" creationId="{C5A8C257-B6E4-D850-0685-E36894744DCB}"/>
          </ac:spMkLst>
        </pc:spChg>
        <pc:picChg chg="mod">
          <ac:chgData name="Stuart C Wilde MBE" userId="effe1fc91cccb1d5" providerId="LiveId" clId="{0B7434C0-F6C9-5341-B016-8AA67EE59543}" dt="2023-12-06T20:08:52.780" v="1616" actId="1076"/>
          <ac:picMkLst>
            <pc:docMk/>
            <pc:sldMk cId="3599701029" sldId="320"/>
            <ac:picMk id="13" creationId="{81E0BA0B-895C-EE97-ED8A-6D487D080983}"/>
          </ac:picMkLst>
        </pc:picChg>
        <pc:cxnChg chg="del">
          <ac:chgData name="Stuart C Wilde MBE" userId="effe1fc91cccb1d5" providerId="LiveId" clId="{0B7434C0-F6C9-5341-B016-8AA67EE59543}" dt="2023-12-05T19:52:47.592" v="410" actId="478"/>
          <ac:cxnSpMkLst>
            <pc:docMk/>
            <pc:sldMk cId="3599701029" sldId="320"/>
            <ac:cxnSpMk id="8" creationId="{50060E80-F1C3-4E50-B873-7CFDEEA90049}"/>
          </ac:cxnSpMkLst>
        </pc:cxnChg>
        <pc:cxnChg chg="del">
          <ac:chgData name="Stuart C Wilde MBE" userId="effe1fc91cccb1d5" providerId="LiveId" clId="{0B7434C0-F6C9-5341-B016-8AA67EE59543}" dt="2023-12-05T19:52:47.592" v="410" actId="478"/>
          <ac:cxnSpMkLst>
            <pc:docMk/>
            <pc:sldMk cId="3599701029" sldId="320"/>
            <ac:cxnSpMk id="9" creationId="{01C52B09-2839-4160-A3C1-6BB201E5D53A}"/>
          </ac:cxnSpMkLst>
        </pc:cxnChg>
        <pc:cxnChg chg="del">
          <ac:chgData name="Stuart C Wilde MBE" userId="effe1fc91cccb1d5" providerId="LiveId" clId="{0B7434C0-F6C9-5341-B016-8AA67EE59543}" dt="2023-12-05T19:52:47.592" v="410" actId="478"/>
          <ac:cxnSpMkLst>
            <pc:docMk/>
            <pc:sldMk cId="3599701029" sldId="320"/>
            <ac:cxnSpMk id="10" creationId="{FC6C2AB6-E695-4520-9F38-6B6A0DE36B04}"/>
          </ac:cxnSpMkLst>
        </pc:cxnChg>
        <pc:cxnChg chg="del">
          <ac:chgData name="Stuart C Wilde MBE" userId="effe1fc91cccb1d5" providerId="LiveId" clId="{0B7434C0-F6C9-5341-B016-8AA67EE59543}" dt="2023-12-05T19:52:47.592" v="410" actId="478"/>
          <ac:cxnSpMkLst>
            <pc:docMk/>
            <pc:sldMk cId="3599701029" sldId="320"/>
            <ac:cxnSpMk id="11" creationId="{8F28B946-C7F6-4BF4-9E0C-3FACB97B07C7}"/>
          </ac:cxnSpMkLst>
        </pc:cxnChg>
        <pc:cxnChg chg="mod">
          <ac:chgData name="Stuart C Wilde MBE" userId="effe1fc91cccb1d5" providerId="LiveId" clId="{0B7434C0-F6C9-5341-B016-8AA67EE59543}" dt="2023-12-06T20:08:52.780" v="1616" actId="1076"/>
          <ac:cxnSpMkLst>
            <pc:docMk/>
            <pc:sldMk cId="3599701029" sldId="320"/>
            <ac:cxnSpMk id="23" creationId="{34D6D937-97F0-EAA2-820A-F0D65839CADA}"/>
          </ac:cxnSpMkLst>
        </pc:cxnChg>
        <pc:cxnChg chg="mod">
          <ac:chgData name="Stuart C Wilde MBE" userId="effe1fc91cccb1d5" providerId="LiveId" clId="{0B7434C0-F6C9-5341-B016-8AA67EE59543}" dt="2023-12-06T20:08:52.780" v="1616" actId="1076"/>
          <ac:cxnSpMkLst>
            <pc:docMk/>
            <pc:sldMk cId="3599701029" sldId="320"/>
            <ac:cxnSpMk id="24" creationId="{47F55628-DB3A-6533-D206-C5554606F616}"/>
          </ac:cxnSpMkLst>
        </pc:cxnChg>
        <pc:cxnChg chg="mod">
          <ac:chgData name="Stuart C Wilde MBE" userId="effe1fc91cccb1d5" providerId="LiveId" clId="{0B7434C0-F6C9-5341-B016-8AA67EE59543}" dt="2023-12-06T20:08:52.780" v="1616" actId="1076"/>
          <ac:cxnSpMkLst>
            <pc:docMk/>
            <pc:sldMk cId="3599701029" sldId="320"/>
            <ac:cxnSpMk id="26" creationId="{22DE063A-5B29-4EA3-5CB9-55215A3E966A}"/>
          </ac:cxnSpMkLst>
        </pc:cxnChg>
        <pc:cxnChg chg="mod">
          <ac:chgData name="Stuart C Wilde MBE" userId="effe1fc91cccb1d5" providerId="LiveId" clId="{0B7434C0-F6C9-5341-B016-8AA67EE59543}" dt="2023-12-06T20:08:52.780" v="1616" actId="1076"/>
          <ac:cxnSpMkLst>
            <pc:docMk/>
            <pc:sldMk cId="3599701029" sldId="320"/>
            <ac:cxnSpMk id="27" creationId="{9603EECA-C5C1-DD17-5E66-B525C5AF7B3A}"/>
          </ac:cxnSpMkLst>
        </pc:cxnChg>
      </pc:sldChg>
      <pc:sldChg chg="addSp delSp modSp mod">
        <pc:chgData name="Stuart C Wilde MBE" userId="effe1fc91cccb1d5" providerId="LiveId" clId="{0B7434C0-F6C9-5341-B016-8AA67EE59543}" dt="2023-12-06T20:09:05.979" v="1617" actId="1076"/>
        <pc:sldMkLst>
          <pc:docMk/>
          <pc:sldMk cId="2537090292" sldId="323"/>
        </pc:sldMkLst>
        <pc:spChg chg="add mod">
          <ac:chgData name="Stuart C Wilde MBE" userId="effe1fc91cccb1d5" providerId="LiveId" clId="{0B7434C0-F6C9-5341-B016-8AA67EE59543}" dt="2023-12-05T20:08:45.433" v="832" actId="20577"/>
          <ac:spMkLst>
            <pc:docMk/>
            <pc:sldMk cId="2537090292" sldId="323"/>
            <ac:spMk id="2" creationId="{7BA0971E-DB8D-C69F-38B1-94761C4695F0}"/>
          </ac:spMkLst>
        </pc:spChg>
        <pc:spChg chg="del">
          <ac:chgData name="Stuart C Wilde MBE" userId="effe1fc91cccb1d5" providerId="LiveId" clId="{0B7434C0-F6C9-5341-B016-8AA67EE59543}" dt="2023-12-05T19:52:53.020" v="411" actId="478"/>
          <ac:spMkLst>
            <pc:docMk/>
            <pc:sldMk cId="2537090292" sldId="323"/>
            <ac:spMk id="4" creationId="{60735DC8-A105-4BD0-A57F-2FFC38AECE84}"/>
          </ac:spMkLst>
        </pc:spChg>
        <pc:spChg chg="mod">
          <ac:chgData name="Stuart C Wilde MBE" userId="effe1fc91cccb1d5" providerId="LiveId" clId="{0B7434C0-F6C9-5341-B016-8AA67EE59543}" dt="2023-12-06T20:09:05.979" v="1617" actId="1076"/>
          <ac:spMkLst>
            <pc:docMk/>
            <pc:sldMk cId="2537090292" sldId="323"/>
            <ac:spMk id="6" creationId="{067641E6-0FF8-1142-553C-19C235E7274A}"/>
          </ac:spMkLst>
        </pc:spChg>
        <pc:spChg chg="del">
          <ac:chgData name="Stuart C Wilde MBE" userId="effe1fc91cccb1d5" providerId="LiveId" clId="{0B7434C0-F6C9-5341-B016-8AA67EE59543}" dt="2023-12-05T19:52:53.020" v="411" actId="478"/>
          <ac:spMkLst>
            <pc:docMk/>
            <pc:sldMk cId="2537090292" sldId="323"/>
            <ac:spMk id="14" creationId="{8F43C2BE-FC11-4556-86F2-8EE2FBBF10D2}"/>
          </ac:spMkLst>
        </pc:spChg>
        <pc:spChg chg="del">
          <ac:chgData name="Stuart C Wilde MBE" userId="effe1fc91cccb1d5" providerId="LiveId" clId="{0B7434C0-F6C9-5341-B016-8AA67EE59543}" dt="2023-12-05T19:52:53.020" v="411" actId="478"/>
          <ac:spMkLst>
            <pc:docMk/>
            <pc:sldMk cId="2537090292" sldId="323"/>
            <ac:spMk id="25" creationId="{F54BD576-CC82-43DA-A008-C28EF60A448A}"/>
          </ac:spMkLst>
        </pc:spChg>
        <pc:spChg chg="del">
          <ac:chgData name="Stuart C Wilde MBE" userId="effe1fc91cccb1d5" providerId="LiveId" clId="{0B7434C0-F6C9-5341-B016-8AA67EE59543}" dt="2023-12-05T20:08:40.964" v="829" actId="478"/>
          <ac:spMkLst>
            <pc:docMk/>
            <pc:sldMk cId="2537090292" sldId="323"/>
            <ac:spMk id="29" creationId="{C5A8C257-B6E4-D850-0685-E36894744DCB}"/>
          </ac:spMkLst>
        </pc:spChg>
        <pc:picChg chg="mod">
          <ac:chgData name="Stuart C Wilde MBE" userId="effe1fc91cccb1d5" providerId="LiveId" clId="{0B7434C0-F6C9-5341-B016-8AA67EE59543}" dt="2023-12-06T20:09:05.979" v="1617" actId="1076"/>
          <ac:picMkLst>
            <pc:docMk/>
            <pc:sldMk cId="2537090292" sldId="323"/>
            <ac:picMk id="7" creationId="{720D2D1E-BCA7-A558-94DE-EEC17904025E}"/>
          </ac:picMkLst>
        </pc:picChg>
        <pc:cxnChg chg="mod">
          <ac:chgData name="Stuart C Wilde MBE" userId="effe1fc91cccb1d5" providerId="LiveId" clId="{0B7434C0-F6C9-5341-B016-8AA67EE59543}" dt="2023-12-06T20:09:05.979" v="1617" actId="1076"/>
          <ac:cxnSpMkLst>
            <pc:docMk/>
            <pc:sldMk cId="2537090292" sldId="323"/>
            <ac:cxnSpMk id="5" creationId="{E809E3E0-49B4-E348-FF56-703FD60C2955}"/>
          </ac:cxnSpMkLst>
        </pc:cxnChg>
        <pc:cxnChg chg="del">
          <ac:chgData name="Stuart C Wilde MBE" userId="effe1fc91cccb1d5" providerId="LiveId" clId="{0B7434C0-F6C9-5341-B016-8AA67EE59543}" dt="2023-12-05T19:52:53.020" v="411" actId="478"/>
          <ac:cxnSpMkLst>
            <pc:docMk/>
            <pc:sldMk cId="2537090292" sldId="323"/>
            <ac:cxnSpMk id="8" creationId="{50060E80-F1C3-4E50-B873-7CFDEEA90049}"/>
          </ac:cxnSpMkLst>
        </pc:cxnChg>
        <pc:cxnChg chg="del">
          <ac:chgData name="Stuart C Wilde MBE" userId="effe1fc91cccb1d5" providerId="LiveId" clId="{0B7434C0-F6C9-5341-B016-8AA67EE59543}" dt="2023-12-05T19:52:53.020" v="411" actId="478"/>
          <ac:cxnSpMkLst>
            <pc:docMk/>
            <pc:sldMk cId="2537090292" sldId="323"/>
            <ac:cxnSpMk id="9" creationId="{01C52B09-2839-4160-A3C1-6BB201E5D53A}"/>
          </ac:cxnSpMkLst>
        </pc:cxnChg>
        <pc:cxnChg chg="del">
          <ac:chgData name="Stuart C Wilde MBE" userId="effe1fc91cccb1d5" providerId="LiveId" clId="{0B7434C0-F6C9-5341-B016-8AA67EE59543}" dt="2023-12-05T19:52:53.020" v="411" actId="478"/>
          <ac:cxnSpMkLst>
            <pc:docMk/>
            <pc:sldMk cId="2537090292" sldId="323"/>
            <ac:cxnSpMk id="10" creationId="{FC6C2AB6-E695-4520-9F38-6B6A0DE36B04}"/>
          </ac:cxnSpMkLst>
        </pc:cxnChg>
        <pc:cxnChg chg="del">
          <ac:chgData name="Stuart C Wilde MBE" userId="effe1fc91cccb1d5" providerId="LiveId" clId="{0B7434C0-F6C9-5341-B016-8AA67EE59543}" dt="2023-12-05T19:52:53.020" v="411" actId="478"/>
          <ac:cxnSpMkLst>
            <pc:docMk/>
            <pc:sldMk cId="2537090292" sldId="323"/>
            <ac:cxnSpMk id="11" creationId="{8F28B946-C7F6-4BF4-9E0C-3FACB97B07C7}"/>
          </ac:cxnSpMkLst>
        </pc:cxnChg>
        <pc:cxnChg chg="mod">
          <ac:chgData name="Stuart C Wilde MBE" userId="effe1fc91cccb1d5" providerId="LiveId" clId="{0B7434C0-F6C9-5341-B016-8AA67EE59543}" dt="2023-12-06T20:09:05.979" v="1617" actId="1076"/>
          <ac:cxnSpMkLst>
            <pc:docMk/>
            <pc:sldMk cId="2537090292" sldId="323"/>
            <ac:cxnSpMk id="12" creationId="{E6372663-7E54-9497-0583-DA95CB2376F3}"/>
          </ac:cxnSpMkLst>
        </pc:cxnChg>
      </pc:sldChg>
      <pc:sldChg chg="addSp delSp modSp mod">
        <pc:chgData name="Stuart C Wilde MBE" userId="effe1fc91cccb1d5" providerId="LiveId" clId="{0B7434C0-F6C9-5341-B016-8AA67EE59543}" dt="2023-12-06T20:09:20.562" v="1618" actId="1076"/>
        <pc:sldMkLst>
          <pc:docMk/>
          <pc:sldMk cId="2118153139" sldId="324"/>
        </pc:sldMkLst>
        <pc:spChg chg="mod">
          <ac:chgData name="Stuart C Wilde MBE" userId="effe1fc91cccb1d5" providerId="LiveId" clId="{0B7434C0-F6C9-5341-B016-8AA67EE59543}" dt="2023-12-06T20:09:20.562" v="1618" actId="1076"/>
          <ac:spMkLst>
            <pc:docMk/>
            <pc:sldMk cId="2118153139" sldId="324"/>
            <ac:spMk id="2" creationId="{1CB7319B-AFDA-25B2-487D-2F059666ADC5}"/>
          </ac:spMkLst>
        </pc:spChg>
        <pc:spChg chg="add del mod">
          <ac:chgData name="Stuart C Wilde MBE" userId="effe1fc91cccb1d5" providerId="LiveId" clId="{0B7434C0-F6C9-5341-B016-8AA67EE59543}" dt="2023-12-05T20:08:54.303" v="835" actId="478"/>
          <ac:spMkLst>
            <pc:docMk/>
            <pc:sldMk cId="2118153139" sldId="324"/>
            <ac:spMk id="3" creationId="{85280F24-9A72-FAA0-947B-C354AA815304}"/>
          </ac:spMkLst>
        </pc:spChg>
        <pc:spChg chg="del">
          <ac:chgData name="Stuart C Wilde MBE" userId="effe1fc91cccb1d5" providerId="LiveId" clId="{0B7434C0-F6C9-5341-B016-8AA67EE59543}" dt="2023-12-05T19:52:58.877" v="412" actId="478"/>
          <ac:spMkLst>
            <pc:docMk/>
            <pc:sldMk cId="2118153139" sldId="324"/>
            <ac:spMk id="4" creationId="{60735DC8-A105-4BD0-A57F-2FFC38AECE84}"/>
          </ac:spMkLst>
        </pc:spChg>
        <pc:spChg chg="add mod">
          <ac:chgData name="Stuart C Wilde MBE" userId="effe1fc91cccb1d5" providerId="LiveId" clId="{0B7434C0-F6C9-5341-B016-8AA67EE59543}" dt="2023-12-05T20:08:59.529" v="838" actId="20577"/>
          <ac:spMkLst>
            <pc:docMk/>
            <pc:sldMk cId="2118153139" sldId="324"/>
            <ac:spMk id="5" creationId="{21757CD5-ED1B-A76B-B840-EBBF82C00D23}"/>
          </ac:spMkLst>
        </pc:spChg>
        <pc:spChg chg="mod">
          <ac:chgData name="Stuart C Wilde MBE" userId="effe1fc91cccb1d5" providerId="LiveId" clId="{0B7434C0-F6C9-5341-B016-8AA67EE59543}" dt="2023-12-06T20:09:20.562" v="1618" actId="1076"/>
          <ac:spMkLst>
            <pc:docMk/>
            <pc:sldMk cId="2118153139" sldId="324"/>
            <ac:spMk id="6" creationId="{067641E6-0FF8-1142-553C-19C235E7274A}"/>
          </ac:spMkLst>
        </pc:spChg>
        <pc:spChg chg="del">
          <ac:chgData name="Stuart C Wilde MBE" userId="effe1fc91cccb1d5" providerId="LiveId" clId="{0B7434C0-F6C9-5341-B016-8AA67EE59543}" dt="2023-12-05T19:52:58.877" v="412" actId="478"/>
          <ac:spMkLst>
            <pc:docMk/>
            <pc:sldMk cId="2118153139" sldId="324"/>
            <ac:spMk id="14" creationId="{8F43C2BE-FC11-4556-86F2-8EE2FBBF10D2}"/>
          </ac:spMkLst>
        </pc:spChg>
        <pc:spChg chg="mod">
          <ac:chgData name="Stuart C Wilde MBE" userId="effe1fc91cccb1d5" providerId="LiveId" clId="{0B7434C0-F6C9-5341-B016-8AA67EE59543}" dt="2023-12-06T20:09:20.562" v="1618" actId="1076"/>
          <ac:spMkLst>
            <pc:docMk/>
            <pc:sldMk cId="2118153139" sldId="324"/>
            <ac:spMk id="17" creationId="{D30BA747-2678-2520-BC50-7D53527ADF5E}"/>
          </ac:spMkLst>
        </pc:spChg>
        <pc:spChg chg="mod">
          <ac:chgData name="Stuart C Wilde MBE" userId="effe1fc91cccb1d5" providerId="LiveId" clId="{0B7434C0-F6C9-5341-B016-8AA67EE59543}" dt="2023-12-06T20:09:20.562" v="1618" actId="1076"/>
          <ac:spMkLst>
            <pc:docMk/>
            <pc:sldMk cId="2118153139" sldId="324"/>
            <ac:spMk id="18" creationId="{CD827E9D-BAFE-7203-0502-A37BC591FD03}"/>
          </ac:spMkLst>
        </pc:spChg>
        <pc:spChg chg="del">
          <ac:chgData name="Stuart C Wilde MBE" userId="effe1fc91cccb1d5" providerId="LiveId" clId="{0B7434C0-F6C9-5341-B016-8AA67EE59543}" dt="2023-12-05T19:52:58.877" v="412" actId="478"/>
          <ac:spMkLst>
            <pc:docMk/>
            <pc:sldMk cId="2118153139" sldId="324"/>
            <ac:spMk id="25" creationId="{F54BD576-CC82-43DA-A008-C28EF60A448A}"/>
          </ac:spMkLst>
        </pc:spChg>
        <pc:spChg chg="del">
          <ac:chgData name="Stuart C Wilde MBE" userId="effe1fc91cccb1d5" providerId="LiveId" clId="{0B7434C0-F6C9-5341-B016-8AA67EE59543}" dt="2023-12-05T20:08:50.760" v="833" actId="478"/>
          <ac:spMkLst>
            <pc:docMk/>
            <pc:sldMk cId="2118153139" sldId="324"/>
            <ac:spMk id="29" creationId="{C5A8C257-B6E4-D850-0685-E36894744DCB}"/>
          </ac:spMkLst>
        </pc:spChg>
        <pc:picChg chg="mod">
          <ac:chgData name="Stuart C Wilde MBE" userId="effe1fc91cccb1d5" providerId="LiveId" clId="{0B7434C0-F6C9-5341-B016-8AA67EE59543}" dt="2023-12-06T20:09:20.562" v="1618" actId="1076"/>
          <ac:picMkLst>
            <pc:docMk/>
            <pc:sldMk cId="2118153139" sldId="324"/>
            <ac:picMk id="7" creationId="{3914CF70-9D01-06B2-C058-27B3D5776842}"/>
          </ac:picMkLst>
        </pc:picChg>
        <pc:cxnChg chg="del">
          <ac:chgData name="Stuart C Wilde MBE" userId="effe1fc91cccb1d5" providerId="LiveId" clId="{0B7434C0-F6C9-5341-B016-8AA67EE59543}" dt="2023-12-05T19:52:58.877" v="412" actId="478"/>
          <ac:cxnSpMkLst>
            <pc:docMk/>
            <pc:sldMk cId="2118153139" sldId="324"/>
            <ac:cxnSpMk id="8" creationId="{50060E80-F1C3-4E50-B873-7CFDEEA90049}"/>
          </ac:cxnSpMkLst>
        </pc:cxnChg>
        <pc:cxnChg chg="del">
          <ac:chgData name="Stuart C Wilde MBE" userId="effe1fc91cccb1d5" providerId="LiveId" clId="{0B7434C0-F6C9-5341-B016-8AA67EE59543}" dt="2023-12-05T19:52:58.877" v="412" actId="478"/>
          <ac:cxnSpMkLst>
            <pc:docMk/>
            <pc:sldMk cId="2118153139" sldId="324"/>
            <ac:cxnSpMk id="9" creationId="{01C52B09-2839-4160-A3C1-6BB201E5D53A}"/>
          </ac:cxnSpMkLst>
        </pc:cxnChg>
        <pc:cxnChg chg="del">
          <ac:chgData name="Stuart C Wilde MBE" userId="effe1fc91cccb1d5" providerId="LiveId" clId="{0B7434C0-F6C9-5341-B016-8AA67EE59543}" dt="2023-12-05T19:52:58.877" v="412" actId="478"/>
          <ac:cxnSpMkLst>
            <pc:docMk/>
            <pc:sldMk cId="2118153139" sldId="324"/>
            <ac:cxnSpMk id="10" creationId="{FC6C2AB6-E695-4520-9F38-6B6A0DE36B04}"/>
          </ac:cxnSpMkLst>
        </pc:cxnChg>
        <pc:cxnChg chg="del">
          <ac:chgData name="Stuart C Wilde MBE" userId="effe1fc91cccb1d5" providerId="LiveId" clId="{0B7434C0-F6C9-5341-B016-8AA67EE59543}" dt="2023-12-05T19:52:58.877" v="412" actId="478"/>
          <ac:cxnSpMkLst>
            <pc:docMk/>
            <pc:sldMk cId="2118153139" sldId="324"/>
            <ac:cxnSpMk id="11" creationId="{8F28B946-C7F6-4BF4-9E0C-3FACB97B07C7}"/>
          </ac:cxnSpMkLst>
        </pc:cxnChg>
        <pc:cxnChg chg="mod">
          <ac:chgData name="Stuart C Wilde MBE" userId="effe1fc91cccb1d5" providerId="LiveId" clId="{0B7434C0-F6C9-5341-B016-8AA67EE59543}" dt="2023-12-06T20:09:20.562" v="1618" actId="1076"/>
          <ac:cxnSpMkLst>
            <pc:docMk/>
            <pc:sldMk cId="2118153139" sldId="324"/>
            <ac:cxnSpMk id="12" creationId="{E6372663-7E54-9497-0583-DA95CB2376F3}"/>
          </ac:cxnSpMkLst>
        </pc:cxnChg>
        <pc:cxnChg chg="mod">
          <ac:chgData name="Stuart C Wilde MBE" userId="effe1fc91cccb1d5" providerId="LiveId" clId="{0B7434C0-F6C9-5341-B016-8AA67EE59543}" dt="2023-12-06T20:09:20.562" v="1618" actId="1076"/>
          <ac:cxnSpMkLst>
            <pc:docMk/>
            <pc:sldMk cId="2118153139" sldId="324"/>
            <ac:cxnSpMk id="13" creationId="{8E4F7917-2B6F-781D-8E8E-4C14CD2C69B3}"/>
          </ac:cxnSpMkLst>
        </pc:cxnChg>
      </pc:sldChg>
      <pc:sldChg chg="addSp delSp modSp mod">
        <pc:chgData name="Stuart C Wilde MBE" userId="effe1fc91cccb1d5" providerId="LiveId" clId="{0B7434C0-F6C9-5341-B016-8AA67EE59543}" dt="2023-12-06T20:09:35.096" v="1619" actId="1076"/>
        <pc:sldMkLst>
          <pc:docMk/>
          <pc:sldMk cId="2415690415" sldId="325"/>
        </pc:sldMkLst>
        <pc:spChg chg="mod">
          <ac:chgData name="Stuart C Wilde MBE" userId="effe1fc91cccb1d5" providerId="LiveId" clId="{0B7434C0-F6C9-5341-B016-8AA67EE59543}" dt="2023-12-06T20:09:35.096" v="1619" actId="1076"/>
          <ac:spMkLst>
            <pc:docMk/>
            <pc:sldMk cId="2415690415" sldId="325"/>
            <ac:spMk id="2" creationId="{1BE8EF13-5BA1-C95F-DAE9-8CEF7D28E7E3}"/>
          </ac:spMkLst>
        </pc:spChg>
        <pc:spChg chg="del">
          <ac:chgData name="Stuart C Wilde MBE" userId="effe1fc91cccb1d5" providerId="LiveId" clId="{0B7434C0-F6C9-5341-B016-8AA67EE59543}" dt="2023-12-05T19:53:04.207" v="413" actId="478"/>
          <ac:spMkLst>
            <pc:docMk/>
            <pc:sldMk cId="2415690415" sldId="325"/>
            <ac:spMk id="4" creationId="{60735DC8-A105-4BD0-A57F-2FFC38AECE84}"/>
          </ac:spMkLst>
        </pc:spChg>
        <pc:spChg chg="mod">
          <ac:chgData name="Stuart C Wilde MBE" userId="effe1fc91cccb1d5" providerId="LiveId" clId="{0B7434C0-F6C9-5341-B016-8AA67EE59543}" dt="2023-12-06T20:09:35.096" v="1619" actId="1076"/>
          <ac:spMkLst>
            <pc:docMk/>
            <pc:sldMk cId="2415690415" sldId="325"/>
            <ac:spMk id="5" creationId="{D313B760-E64A-111C-C69E-476F63AA4FF2}"/>
          </ac:spMkLst>
        </pc:spChg>
        <pc:spChg chg="mod">
          <ac:chgData name="Stuart C Wilde MBE" userId="effe1fc91cccb1d5" providerId="LiveId" clId="{0B7434C0-F6C9-5341-B016-8AA67EE59543}" dt="2023-12-06T20:09:35.096" v="1619" actId="1076"/>
          <ac:spMkLst>
            <pc:docMk/>
            <pc:sldMk cId="2415690415" sldId="325"/>
            <ac:spMk id="6" creationId="{067641E6-0FF8-1142-553C-19C235E7274A}"/>
          </ac:spMkLst>
        </pc:spChg>
        <pc:spChg chg="del">
          <ac:chgData name="Stuart C Wilde MBE" userId="effe1fc91cccb1d5" providerId="LiveId" clId="{0B7434C0-F6C9-5341-B016-8AA67EE59543}" dt="2023-12-05T19:53:04.207" v="413" actId="478"/>
          <ac:spMkLst>
            <pc:docMk/>
            <pc:sldMk cId="2415690415" sldId="325"/>
            <ac:spMk id="14" creationId="{8F43C2BE-FC11-4556-86F2-8EE2FBBF10D2}"/>
          </ac:spMkLst>
        </pc:spChg>
        <pc:spChg chg="mod">
          <ac:chgData name="Stuart C Wilde MBE" userId="effe1fc91cccb1d5" providerId="LiveId" clId="{0B7434C0-F6C9-5341-B016-8AA67EE59543}" dt="2023-12-06T20:09:35.096" v="1619" actId="1076"/>
          <ac:spMkLst>
            <pc:docMk/>
            <pc:sldMk cId="2415690415" sldId="325"/>
            <ac:spMk id="15" creationId="{C260CACF-DAC3-980C-9B63-60DF578C9714}"/>
          </ac:spMkLst>
        </pc:spChg>
        <pc:spChg chg="mod">
          <ac:chgData name="Stuart C Wilde MBE" userId="effe1fc91cccb1d5" providerId="LiveId" clId="{0B7434C0-F6C9-5341-B016-8AA67EE59543}" dt="2023-12-06T20:09:35.096" v="1619" actId="1076"/>
          <ac:spMkLst>
            <pc:docMk/>
            <pc:sldMk cId="2415690415" sldId="325"/>
            <ac:spMk id="16" creationId="{B21242C8-8DE4-F108-209C-6E6816569A53}"/>
          </ac:spMkLst>
        </pc:spChg>
        <pc:spChg chg="mod">
          <ac:chgData name="Stuart C Wilde MBE" userId="effe1fc91cccb1d5" providerId="LiveId" clId="{0B7434C0-F6C9-5341-B016-8AA67EE59543}" dt="2023-12-06T20:09:35.096" v="1619" actId="1076"/>
          <ac:spMkLst>
            <pc:docMk/>
            <pc:sldMk cId="2415690415" sldId="325"/>
            <ac:spMk id="17" creationId="{D30BA747-2678-2520-BC50-7D53527ADF5E}"/>
          </ac:spMkLst>
        </pc:spChg>
        <pc:spChg chg="mod">
          <ac:chgData name="Stuart C Wilde MBE" userId="effe1fc91cccb1d5" providerId="LiveId" clId="{0B7434C0-F6C9-5341-B016-8AA67EE59543}" dt="2023-12-06T20:09:35.096" v="1619" actId="1076"/>
          <ac:spMkLst>
            <pc:docMk/>
            <pc:sldMk cId="2415690415" sldId="325"/>
            <ac:spMk id="18" creationId="{CD827E9D-BAFE-7203-0502-A37BC591FD03}"/>
          </ac:spMkLst>
        </pc:spChg>
        <pc:spChg chg="add mod">
          <ac:chgData name="Stuart C Wilde MBE" userId="effe1fc91cccb1d5" providerId="LiveId" clId="{0B7434C0-F6C9-5341-B016-8AA67EE59543}" dt="2023-12-05T20:09:09.957" v="844" actId="20577"/>
          <ac:spMkLst>
            <pc:docMk/>
            <pc:sldMk cId="2415690415" sldId="325"/>
            <ac:spMk id="19" creationId="{1287C9D5-480D-2CBF-3258-514C38D9C2A3}"/>
          </ac:spMkLst>
        </pc:spChg>
        <pc:spChg chg="del">
          <ac:chgData name="Stuart C Wilde MBE" userId="effe1fc91cccb1d5" providerId="LiveId" clId="{0B7434C0-F6C9-5341-B016-8AA67EE59543}" dt="2023-12-05T19:53:04.207" v="413" actId="478"/>
          <ac:spMkLst>
            <pc:docMk/>
            <pc:sldMk cId="2415690415" sldId="325"/>
            <ac:spMk id="25" creationId="{F54BD576-CC82-43DA-A008-C28EF60A448A}"/>
          </ac:spMkLst>
        </pc:spChg>
        <pc:spChg chg="del">
          <ac:chgData name="Stuart C Wilde MBE" userId="effe1fc91cccb1d5" providerId="LiveId" clId="{0B7434C0-F6C9-5341-B016-8AA67EE59543}" dt="2023-12-05T20:09:04.593" v="839" actId="478"/>
          <ac:spMkLst>
            <pc:docMk/>
            <pc:sldMk cId="2415690415" sldId="325"/>
            <ac:spMk id="29" creationId="{C5A8C257-B6E4-D850-0685-E36894744DCB}"/>
          </ac:spMkLst>
        </pc:spChg>
        <pc:picChg chg="mod">
          <ac:chgData name="Stuart C Wilde MBE" userId="effe1fc91cccb1d5" providerId="LiveId" clId="{0B7434C0-F6C9-5341-B016-8AA67EE59543}" dt="2023-12-06T20:09:35.096" v="1619" actId="1076"/>
          <ac:picMkLst>
            <pc:docMk/>
            <pc:sldMk cId="2415690415" sldId="325"/>
            <ac:picMk id="3" creationId="{FEAB75D0-7800-3832-756E-C252E953B254}"/>
          </ac:picMkLst>
        </pc:picChg>
        <pc:cxnChg chg="mod">
          <ac:chgData name="Stuart C Wilde MBE" userId="effe1fc91cccb1d5" providerId="LiveId" clId="{0B7434C0-F6C9-5341-B016-8AA67EE59543}" dt="2023-12-06T20:09:35.096" v="1619" actId="1076"/>
          <ac:cxnSpMkLst>
            <pc:docMk/>
            <pc:sldMk cId="2415690415" sldId="325"/>
            <ac:cxnSpMk id="7" creationId="{2AE30660-DB77-2D9B-4B73-8BC2840CF342}"/>
          </ac:cxnSpMkLst>
        </pc:cxnChg>
        <pc:cxnChg chg="del">
          <ac:chgData name="Stuart C Wilde MBE" userId="effe1fc91cccb1d5" providerId="LiveId" clId="{0B7434C0-F6C9-5341-B016-8AA67EE59543}" dt="2023-12-05T19:53:04.207" v="413" actId="478"/>
          <ac:cxnSpMkLst>
            <pc:docMk/>
            <pc:sldMk cId="2415690415" sldId="325"/>
            <ac:cxnSpMk id="8" creationId="{50060E80-F1C3-4E50-B873-7CFDEEA90049}"/>
          </ac:cxnSpMkLst>
        </pc:cxnChg>
        <pc:cxnChg chg="del">
          <ac:chgData name="Stuart C Wilde MBE" userId="effe1fc91cccb1d5" providerId="LiveId" clId="{0B7434C0-F6C9-5341-B016-8AA67EE59543}" dt="2023-12-05T19:53:04.207" v="413" actId="478"/>
          <ac:cxnSpMkLst>
            <pc:docMk/>
            <pc:sldMk cId="2415690415" sldId="325"/>
            <ac:cxnSpMk id="9" creationId="{01C52B09-2839-4160-A3C1-6BB201E5D53A}"/>
          </ac:cxnSpMkLst>
        </pc:cxnChg>
        <pc:cxnChg chg="del">
          <ac:chgData name="Stuart C Wilde MBE" userId="effe1fc91cccb1d5" providerId="LiveId" clId="{0B7434C0-F6C9-5341-B016-8AA67EE59543}" dt="2023-12-05T19:53:04.207" v="413" actId="478"/>
          <ac:cxnSpMkLst>
            <pc:docMk/>
            <pc:sldMk cId="2415690415" sldId="325"/>
            <ac:cxnSpMk id="10" creationId="{FC6C2AB6-E695-4520-9F38-6B6A0DE36B04}"/>
          </ac:cxnSpMkLst>
        </pc:cxnChg>
        <pc:cxnChg chg="del">
          <ac:chgData name="Stuart C Wilde MBE" userId="effe1fc91cccb1d5" providerId="LiveId" clId="{0B7434C0-F6C9-5341-B016-8AA67EE59543}" dt="2023-12-05T19:53:04.207" v="413" actId="478"/>
          <ac:cxnSpMkLst>
            <pc:docMk/>
            <pc:sldMk cId="2415690415" sldId="325"/>
            <ac:cxnSpMk id="11" creationId="{8F28B946-C7F6-4BF4-9E0C-3FACB97B07C7}"/>
          </ac:cxnSpMkLst>
        </pc:cxnChg>
        <pc:cxnChg chg="mod">
          <ac:chgData name="Stuart C Wilde MBE" userId="effe1fc91cccb1d5" providerId="LiveId" clId="{0B7434C0-F6C9-5341-B016-8AA67EE59543}" dt="2023-12-06T20:09:35.096" v="1619" actId="1076"/>
          <ac:cxnSpMkLst>
            <pc:docMk/>
            <pc:sldMk cId="2415690415" sldId="325"/>
            <ac:cxnSpMk id="12" creationId="{E6372663-7E54-9497-0583-DA95CB2376F3}"/>
          </ac:cxnSpMkLst>
        </pc:cxnChg>
        <pc:cxnChg chg="mod">
          <ac:chgData name="Stuart C Wilde MBE" userId="effe1fc91cccb1d5" providerId="LiveId" clId="{0B7434C0-F6C9-5341-B016-8AA67EE59543}" dt="2023-12-06T20:09:35.096" v="1619" actId="1076"/>
          <ac:cxnSpMkLst>
            <pc:docMk/>
            <pc:sldMk cId="2415690415" sldId="325"/>
            <ac:cxnSpMk id="13" creationId="{8E4F7917-2B6F-781D-8E8E-4C14CD2C69B3}"/>
          </ac:cxnSpMkLst>
        </pc:cxnChg>
      </pc:sldChg>
      <pc:sldChg chg="addSp delSp modSp mod">
        <pc:chgData name="Stuart C Wilde MBE" userId="effe1fc91cccb1d5" providerId="LiveId" clId="{0B7434C0-F6C9-5341-B016-8AA67EE59543}" dt="2023-12-06T20:05:16.879" v="1599" actId="1076"/>
        <pc:sldMkLst>
          <pc:docMk/>
          <pc:sldMk cId="2547039009" sldId="326"/>
        </pc:sldMkLst>
        <pc:spChg chg="add mod">
          <ac:chgData name="Stuart C Wilde MBE" userId="effe1fc91cccb1d5" providerId="LiveId" clId="{0B7434C0-F6C9-5341-B016-8AA67EE59543}" dt="2023-12-05T20:05:39.475" v="616" actId="20577"/>
          <ac:spMkLst>
            <pc:docMk/>
            <pc:sldMk cId="2547039009" sldId="326"/>
            <ac:spMk id="3" creationId="{BE1A650A-8CF2-FEB9-A65B-233882ADF5B1}"/>
          </ac:spMkLst>
        </pc:spChg>
        <pc:spChg chg="del">
          <ac:chgData name="Stuart C Wilde MBE" userId="effe1fc91cccb1d5" providerId="LiveId" clId="{0B7434C0-F6C9-5341-B016-8AA67EE59543}" dt="2023-12-05T19:51:23.501" v="396" actId="478"/>
          <ac:spMkLst>
            <pc:docMk/>
            <pc:sldMk cId="2547039009" sldId="326"/>
            <ac:spMk id="4" creationId="{60735DC8-A105-4BD0-A57F-2FFC38AECE84}"/>
          </ac:spMkLst>
        </pc:spChg>
        <pc:spChg chg="del">
          <ac:chgData name="Stuart C Wilde MBE" userId="effe1fc91cccb1d5" providerId="LiveId" clId="{0B7434C0-F6C9-5341-B016-8AA67EE59543}" dt="2023-12-05T19:51:23.501" v="396" actId="478"/>
          <ac:spMkLst>
            <pc:docMk/>
            <pc:sldMk cId="2547039009" sldId="326"/>
            <ac:spMk id="14" creationId="{8F43C2BE-FC11-4556-86F2-8EE2FBBF10D2}"/>
          </ac:spMkLst>
        </pc:spChg>
        <pc:spChg chg="del">
          <ac:chgData name="Stuart C Wilde MBE" userId="effe1fc91cccb1d5" providerId="LiveId" clId="{0B7434C0-F6C9-5341-B016-8AA67EE59543}" dt="2023-12-05T19:51:23.501" v="396" actId="478"/>
          <ac:spMkLst>
            <pc:docMk/>
            <pc:sldMk cId="2547039009" sldId="326"/>
            <ac:spMk id="25" creationId="{F54BD576-CC82-43DA-A008-C28EF60A448A}"/>
          </ac:spMkLst>
        </pc:spChg>
        <pc:spChg chg="del">
          <ac:chgData name="Stuart C Wilde MBE" userId="effe1fc91cccb1d5" providerId="LiveId" clId="{0B7434C0-F6C9-5341-B016-8AA67EE59543}" dt="2023-12-05T20:05:34.043" v="614" actId="478"/>
          <ac:spMkLst>
            <pc:docMk/>
            <pc:sldMk cId="2547039009" sldId="326"/>
            <ac:spMk id="45" creationId="{FBB4BAC0-F083-5E88-E4A7-A64FD6C30060}"/>
          </ac:spMkLst>
        </pc:spChg>
        <pc:picChg chg="mod">
          <ac:chgData name="Stuart C Wilde MBE" userId="effe1fc91cccb1d5" providerId="LiveId" clId="{0B7434C0-F6C9-5341-B016-8AA67EE59543}" dt="2023-12-06T20:05:16.879" v="1599" actId="1076"/>
          <ac:picMkLst>
            <pc:docMk/>
            <pc:sldMk cId="2547039009" sldId="326"/>
            <ac:picMk id="2" creationId="{A6002C3D-EC9B-7B84-9E53-DDF2C6D74C27}"/>
          </ac:picMkLst>
        </pc:picChg>
        <pc:cxnChg chg="del">
          <ac:chgData name="Stuart C Wilde MBE" userId="effe1fc91cccb1d5" providerId="LiveId" clId="{0B7434C0-F6C9-5341-B016-8AA67EE59543}" dt="2023-12-05T19:51:23.501" v="396" actId="478"/>
          <ac:cxnSpMkLst>
            <pc:docMk/>
            <pc:sldMk cId="2547039009" sldId="326"/>
            <ac:cxnSpMk id="8" creationId="{50060E80-F1C3-4E50-B873-7CFDEEA90049}"/>
          </ac:cxnSpMkLst>
        </pc:cxnChg>
        <pc:cxnChg chg="del">
          <ac:chgData name="Stuart C Wilde MBE" userId="effe1fc91cccb1d5" providerId="LiveId" clId="{0B7434C0-F6C9-5341-B016-8AA67EE59543}" dt="2023-12-05T19:51:23.501" v="396" actId="478"/>
          <ac:cxnSpMkLst>
            <pc:docMk/>
            <pc:sldMk cId="2547039009" sldId="326"/>
            <ac:cxnSpMk id="9" creationId="{01C52B09-2839-4160-A3C1-6BB201E5D53A}"/>
          </ac:cxnSpMkLst>
        </pc:cxnChg>
        <pc:cxnChg chg="del">
          <ac:chgData name="Stuart C Wilde MBE" userId="effe1fc91cccb1d5" providerId="LiveId" clId="{0B7434C0-F6C9-5341-B016-8AA67EE59543}" dt="2023-12-05T19:51:23.501" v="396" actId="478"/>
          <ac:cxnSpMkLst>
            <pc:docMk/>
            <pc:sldMk cId="2547039009" sldId="326"/>
            <ac:cxnSpMk id="10" creationId="{FC6C2AB6-E695-4520-9F38-6B6A0DE36B04}"/>
          </ac:cxnSpMkLst>
        </pc:cxnChg>
        <pc:cxnChg chg="del">
          <ac:chgData name="Stuart C Wilde MBE" userId="effe1fc91cccb1d5" providerId="LiveId" clId="{0B7434C0-F6C9-5341-B016-8AA67EE59543}" dt="2023-12-05T19:51:23.501" v="396" actId="478"/>
          <ac:cxnSpMkLst>
            <pc:docMk/>
            <pc:sldMk cId="2547039009" sldId="326"/>
            <ac:cxnSpMk id="11" creationId="{8F28B946-C7F6-4BF4-9E0C-3FACB97B07C7}"/>
          </ac:cxnSpMkLst>
        </pc:cxnChg>
      </pc:sldChg>
      <pc:sldChg chg="addSp delSp modSp mod">
        <pc:chgData name="Stuart C Wilde MBE" userId="effe1fc91cccb1d5" providerId="LiveId" clId="{0B7434C0-F6C9-5341-B016-8AA67EE59543}" dt="2023-12-06T20:05:33.830" v="1600" actId="1076"/>
        <pc:sldMkLst>
          <pc:docMk/>
          <pc:sldMk cId="3323068216" sldId="327"/>
        </pc:sldMkLst>
        <pc:spChg chg="add mod">
          <ac:chgData name="Stuart C Wilde MBE" userId="effe1fc91cccb1d5" providerId="LiveId" clId="{0B7434C0-F6C9-5341-B016-8AA67EE59543}" dt="2023-12-05T20:05:49.207" v="619" actId="20577"/>
          <ac:spMkLst>
            <pc:docMk/>
            <pc:sldMk cId="3323068216" sldId="327"/>
            <ac:spMk id="3" creationId="{91DB0AB2-AB7F-B2A7-2F2B-829002A8CFE9}"/>
          </ac:spMkLst>
        </pc:spChg>
        <pc:spChg chg="del">
          <ac:chgData name="Stuart C Wilde MBE" userId="effe1fc91cccb1d5" providerId="LiveId" clId="{0B7434C0-F6C9-5341-B016-8AA67EE59543}" dt="2023-12-05T19:51:28.775" v="397" actId="478"/>
          <ac:spMkLst>
            <pc:docMk/>
            <pc:sldMk cId="3323068216" sldId="327"/>
            <ac:spMk id="4" creationId="{60735DC8-A105-4BD0-A57F-2FFC38AECE84}"/>
          </ac:spMkLst>
        </pc:spChg>
        <pc:spChg chg="del">
          <ac:chgData name="Stuart C Wilde MBE" userId="effe1fc91cccb1d5" providerId="LiveId" clId="{0B7434C0-F6C9-5341-B016-8AA67EE59543}" dt="2023-12-05T19:51:28.775" v="397" actId="478"/>
          <ac:spMkLst>
            <pc:docMk/>
            <pc:sldMk cId="3323068216" sldId="327"/>
            <ac:spMk id="14" creationId="{8F43C2BE-FC11-4556-86F2-8EE2FBBF10D2}"/>
          </ac:spMkLst>
        </pc:spChg>
        <pc:spChg chg="del">
          <ac:chgData name="Stuart C Wilde MBE" userId="effe1fc91cccb1d5" providerId="LiveId" clId="{0B7434C0-F6C9-5341-B016-8AA67EE59543}" dt="2023-12-05T19:51:28.775" v="397" actId="478"/>
          <ac:spMkLst>
            <pc:docMk/>
            <pc:sldMk cId="3323068216" sldId="327"/>
            <ac:spMk id="25" creationId="{F54BD576-CC82-43DA-A008-C28EF60A448A}"/>
          </ac:spMkLst>
        </pc:spChg>
        <pc:spChg chg="del">
          <ac:chgData name="Stuart C Wilde MBE" userId="effe1fc91cccb1d5" providerId="LiveId" clId="{0B7434C0-F6C9-5341-B016-8AA67EE59543}" dt="2023-12-05T20:05:44.439" v="617" actId="478"/>
          <ac:spMkLst>
            <pc:docMk/>
            <pc:sldMk cId="3323068216" sldId="327"/>
            <ac:spMk id="45" creationId="{FBB4BAC0-F083-5E88-E4A7-A64FD6C30060}"/>
          </ac:spMkLst>
        </pc:spChg>
        <pc:picChg chg="mod">
          <ac:chgData name="Stuart C Wilde MBE" userId="effe1fc91cccb1d5" providerId="LiveId" clId="{0B7434C0-F6C9-5341-B016-8AA67EE59543}" dt="2023-12-06T20:05:33.830" v="1600" actId="1076"/>
          <ac:picMkLst>
            <pc:docMk/>
            <pc:sldMk cId="3323068216" sldId="327"/>
            <ac:picMk id="2" creationId="{FEE30580-6074-0644-EE63-52D99EAD16C0}"/>
          </ac:picMkLst>
        </pc:picChg>
        <pc:cxnChg chg="del">
          <ac:chgData name="Stuart C Wilde MBE" userId="effe1fc91cccb1d5" providerId="LiveId" clId="{0B7434C0-F6C9-5341-B016-8AA67EE59543}" dt="2023-12-05T19:51:28.775" v="397" actId="478"/>
          <ac:cxnSpMkLst>
            <pc:docMk/>
            <pc:sldMk cId="3323068216" sldId="327"/>
            <ac:cxnSpMk id="8" creationId="{50060E80-F1C3-4E50-B873-7CFDEEA90049}"/>
          </ac:cxnSpMkLst>
        </pc:cxnChg>
        <pc:cxnChg chg="del">
          <ac:chgData name="Stuart C Wilde MBE" userId="effe1fc91cccb1d5" providerId="LiveId" clId="{0B7434C0-F6C9-5341-B016-8AA67EE59543}" dt="2023-12-05T19:51:28.775" v="397" actId="478"/>
          <ac:cxnSpMkLst>
            <pc:docMk/>
            <pc:sldMk cId="3323068216" sldId="327"/>
            <ac:cxnSpMk id="9" creationId="{01C52B09-2839-4160-A3C1-6BB201E5D53A}"/>
          </ac:cxnSpMkLst>
        </pc:cxnChg>
        <pc:cxnChg chg="del">
          <ac:chgData name="Stuart C Wilde MBE" userId="effe1fc91cccb1d5" providerId="LiveId" clId="{0B7434C0-F6C9-5341-B016-8AA67EE59543}" dt="2023-12-05T19:51:28.775" v="397" actId="478"/>
          <ac:cxnSpMkLst>
            <pc:docMk/>
            <pc:sldMk cId="3323068216" sldId="327"/>
            <ac:cxnSpMk id="10" creationId="{FC6C2AB6-E695-4520-9F38-6B6A0DE36B04}"/>
          </ac:cxnSpMkLst>
        </pc:cxnChg>
        <pc:cxnChg chg="del">
          <ac:chgData name="Stuart C Wilde MBE" userId="effe1fc91cccb1d5" providerId="LiveId" clId="{0B7434C0-F6C9-5341-B016-8AA67EE59543}" dt="2023-12-05T19:51:28.775" v="397" actId="478"/>
          <ac:cxnSpMkLst>
            <pc:docMk/>
            <pc:sldMk cId="3323068216" sldId="327"/>
            <ac:cxnSpMk id="11" creationId="{8F28B946-C7F6-4BF4-9E0C-3FACB97B07C7}"/>
          </ac:cxnSpMkLst>
        </pc:cxnChg>
      </pc:sldChg>
      <pc:sldChg chg="addSp delSp modSp mod">
        <pc:chgData name="Stuart C Wilde MBE" userId="effe1fc91cccb1d5" providerId="LiveId" clId="{0B7434C0-F6C9-5341-B016-8AA67EE59543}" dt="2023-12-06T20:05:52.998" v="1602" actId="1076"/>
        <pc:sldMkLst>
          <pc:docMk/>
          <pc:sldMk cId="2735931578" sldId="328"/>
        </pc:sldMkLst>
        <pc:spChg chg="add del mod">
          <ac:chgData name="Stuart C Wilde MBE" userId="effe1fc91cccb1d5" providerId="LiveId" clId="{0B7434C0-F6C9-5341-B016-8AA67EE59543}" dt="2023-12-05T20:06:11.571" v="628"/>
          <ac:spMkLst>
            <pc:docMk/>
            <pc:sldMk cId="2735931578" sldId="328"/>
            <ac:spMk id="2" creationId="{995B9086-D7C6-D344-64D4-25DE7879631E}"/>
          </ac:spMkLst>
        </pc:spChg>
        <pc:spChg chg="mod">
          <ac:chgData name="Stuart C Wilde MBE" userId="effe1fc91cccb1d5" providerId="LiveId" clId="{0B7434C0-F6C9-5341-B016-8AA67EE59543}" dt="2023-12-06T20:05:52.998" v="1602" actId="1076"/>
          <ac:spMkLst>
            <pc:docMk/>
            <pc:sldMk cId="2735931578" sldId="328"/>
            <ac:spMk id="3" creationId="{36538335-E8F0-A927-8EDB-8B9F665D2724}"/>
          </ac:spMkLst>
        </pc:spChg>
        <pc:spChg chg="del">
          <ac:chgData name="Stuart C Wilde MBE" userId="effe1fc91cccb1d5" providerId="LiveId" clId="{0B7434C0-F6C9-5341-B016-8AA67EE59543}" dt="2023-12-05T19:51:38.924" v="399" actId="478"/>
          <ac:spMkLst>
            <pc:docMk/>
            <pc:sldMk cId="2735931578" sldId="328"/>
            <ac:spMk id="4" creationId="{60735DC8-A105-4BD0-A57F-2FFC38AECE84}"/>
          </ac:spMkLst>
        </pc:spChg>
        <pc:spChg chg="add mod">
          <ac:chgData name="Stuart C Wilde MBE" userId="effe1fc91cccb1d5" providerId="LiveId" clId="{0B7434C0-F6C9-5341-B016-8AA67EE59543}" dt="2023-12-05T20:06:10.621" v="626" actId="20577"/>
          <ac:spMkLst>
            <pc:docMk/>
            <pc:sldMk cId="2735931578" sldId="328"/>
            <ac:spMk id="5" creationId="{D106A70E-83BA-6CF2-D0FE-4F96D26D2DED}"/>
          </ac:spMkLst>
        </pc:spChg>
        <pc:spChg chg="mod">
          <ac:chgData name="Stuart C Wilde MBE" userId="effe1fc91cccb1d5" providerId="LiveId" clId="{0B7434C0-F6C9-5341-B016-8AA67EE59543}" dt="2023-12-06T20:05:52.998" v="1602" actId="1076"/>
          <ac:spMkLst>
            <pc:docMk/>
            <pc:sldMk cId="2735931578" sldId="328"/>
            <ac:spMk id="6" creationId="{B0C6A91F-2B71-B12B-A563-42BFAC086EE5}"/>
          </ac:spMkLst>
        </pc:spChg>
        <pc:spChg chg="mod">
          <ac:chgData name="Stuart C Wilde MBE" userId="effe1fc91cccb1d5" providerId="LiveId" clId="{0B7434C0-F6C9-5341-B016-8AA67EE59543}" dt="2023-12-06T20:05:52.998" v="1602" actId="1076"/>
          <ac:spMkLst>
            <pc:docMk/>
            <pc:sldMk cId="2735931578" sldId="328"/>
            <ac:spMk id="12" creationId="{3E62F585-8E71-FB7D-4D9E-E5D717132A71}"/>
          </ac:spMkLst>
        </pc:spChg>
        <pc:spChg chg="mod">
          <ac:chgData name="Stuart C Wilde MBE" userId="effe1fc91cccb1d5" providerId="LiveId" clId="{0B7434C0-F6C9-5341-B016-8AA67EE59543}" dt="2023-12-06T20:05:52.998" v="1602" actId="1076"/>
          <ac:spMkLst>
            <pc:docMk/>
            <pc:sldMk cId="2735931578" sldId="328"/>
            <ac:spMk id="13" creationId="{98526587-563F-C7FB-7C8D-8C99A7245BF5}"/>
          </ac:spMkLst>
        </pc:spChg>
        <pc:spChg chg="del">
          <ac:chgData name="Stuart C Wilde MBE" userId="effe1fc91cccb1d5" providerId="LiveId" clId="{0B7434C0-F6C9-5341-B016-8AA67EE59543}" dt="2023-12-05T19:51:38.924" v="399" actId="478"/>
          <ac:spMkLst>
            <pc:docMk/>
            <pc:sldMk cId="2735931578" sldId="328"/>
            <ac:spMk id="14" creationId="{8F43C2BE-FC11-4556-86F2-8EE2FBBF10D2}"/>
          </ac:spMkLst>
        </pc:spChg>
        <pc:spChg chg="mod">
          <ac:chgData name="Stuart C Wilde MBE" userId="effe1fc91cccb1d5" providerId="LiveId" clId="{0B7434C0-F6C9-5341-B016-8AA67EE59543}" dt="2023-12-06T20:05:52.998" v="1602" actId="1076"/>
          <ac:spMkLst>
            <pc:docMk/>
            <pc:sldMk cId="2735931578" sldId="328"/>
            <ac:spMk id="15" creationId="{AAC71208-0C26-28D3-F09B-6FAEB9933EEF}"/>
          </ac:spMkLst>
        </pc:spChg>
        <pc:spChg chg="del">
          <ac:chgData name="Stuart C Wilde MBE" userId="effe1fc91cccb1d5" providerId="LiveId" clId="{0B7434C0-F6C9-5341-B016-8AA67EE59543}" dt="2023-12-05T19:51:38.924" v="399" actId="478"/>
          <ac:spMkLst>
            <pc:docMk/>
            <pc:sldMk cId="2735931578" sldId="328"/>
            <ac:spMk id="25" creationId="{F54BD576-CC82-43DA-A008-C28EF60A448A}"/>
          </ac:spMkLst>
        </pc:spChg>
        <pc:spChg chg="del">
          <ac:chgData name="Stuart C Wilde MBE" userId="effe1fc91cccb1d5" providerId="LiveId" clId="{0B7434C0-F6C9-5341-B016-8AA67EE59543}" dt="2023-12-05T20:06:05.196" v="623" actId="478"/>
          <ac:spMkLst>
            <pc:docMk/>
            <pc:sldMk cId="2735931578" sldId="328"/>
            <ac:spMk id="29" creationId="{C5A8C257-B6E4-D850-0685-E36894744DCB}"/>
          </ac:spMkLst>
        </pc:spChg>
        <pc:picChg chg="mod">
          <ac:chgData name="Stuart C Wilde MBE" userId="effe1fc91cccb1d5" providerId="LiveId" clId="{0B7434C0-F6C9-5341-B016-8AA67EE59543}" dt="2023-12-06T20:05:52.998" v="1602" actId="1076"/>
          <ac:picMkLst>
            <pc:docMk/>
            <pc:sldMk cId="2735931578" sldId="328"/>
            <ac:picMk id="33" creationId="{7F3B5C81-EF97-E1C0-E1D5-C65F90A3F023}"/>
          </ac:picMkLst>
        </pc:picChg>
        <pc:cxnChg chg="del">
          <ac:chgData name="Stuart C Wilde MBE" userId="effe1fc91cccb1d5" providerId="LiveId" clId="{0B7434C0-F6C9-5341-B016-8AA67EE59543}" dt="2023-12-05T19:51:38.924" v="399" actId="478"/>
          <ac:cxnSpMkLst>
            <pc:docMk/>
            <pc:sldMk cId="2735931578" sldId="328"/>
            <ac:cxnSpMk id="8" creationId="{50060E80-F1C3-4E50-B873-7CFDEEA90049}"/>
          </ac:cxnSpMkLst>
        </pc:cxnChg>
        <pc:cxnChg chg="del">
          <ac:chgData name="Stuart C Wilde MBE" userId="effe1fc91cccb1d5" providerId="LiveId" clId="{0B7434C0-F6C9-5341-B016-8AA67EE59543}" dt="2023-12-05T19:51:38.924" v="399" actId="478"/>
          <ac:cxnSpMkLst>
            <pc:docMk/>
            <pc:sldMk cId="2735931578" sldId="328"/>
            <ac:cxnSpMk id="9" creationId="{01C52B09-2839-4160-A3C1-6BB201E5D53A}"/>
          </ac:cxnSpMkLst>
        </pc:cxnChg>
        <pc:cxnChg chg="del">
          <ac:chgData name="Stuart C Wilde MBE" userId="effe1fc91cccb1d5" providerId="LiveId" clId="{0B7434C0-F6C9-5341-B016-8AA67EE59543}" dt="2023-12-05T19:51:38.924" v="399" actId="478"/>
          <ac:cxnSpMkLst>
            <pc:docMk/>
            <pc:sldMk cId="2735931578" sldId="328"/>
            <ac:cxnSpMk id="10" creationId="{FC6C2AB6-E695-4520-9F38-6B6A0DE36B04}"/>
          </ac:cxnSpMkLst>
        </pc:cxnChg>
        <pc:cxnChg chg="del">
          <ac:chgData name="Stuart C Wilde MBE" userId="effe1fc91cccb1d5" providerId="LiveId" clId="{0B7434C0-F6C9-5341-B016-8AA67EE59543}" dt="2023-12-05T19:51:38.924" v="399" actId="478"/>
          <ac:cxnSpMkLst>
            <pc:docMk/>
            <pc:sldMk cId="2735931578" sldId="328"/>
            <ac:cxnSpMk id="11" creationId="{8F28B946-C7F6-4BF4-9E0C-3FACB97B07C7}"/>
          </ac:cxnSpMkLst>
        </pc:cxnChg>
        <pc:cxnChg chg="mod">
          <ac:chgData name="Stuart C Wilde MBE" userId="effe1fc91cccb1d5" providerId="LiveId" clId="{0B7434C0-F6C9-5341-B016-8AA67EE59543}" dt="2023-12-06T20:05:52.998" v="1602" actId="1076"/>
          <ac:cxnSpMkLst>
            <pc:docMk/>
            <pc:sldMk cId="2735931578" sldId="328"/>
            <ac:cxnSpMk id="17" creationId="{F44746D3-C072-FFB5-2436-CBEE5A798781}"/>
          </ac:cxnSpMkLst>
        </pc:cxnChg>
        <pc:cxnChg chg="mod">
          <ac:chgData name="Stuart C Wilde MBE" userId="effe1fc91cccb1d5" providerId="LiveId" clId="{0B7434C0-F6C9-5341-B016-8AA67EE59543}" dt="2023-12-06T20:05:52.998" v="1602" actId="1076"/>
          <ac:cxnSpMkLst>
            <pc:docMk/>
            <pc:sldMk cId="2735931578" sldId="328"/>
            <ac:cxnSpMk id="18" creationId="{07E1D9B4-BEE2-2357-8A49-BC65242AEE17}"/>
          </ac:cxnSpMkLst>
        </pc:cxnChg>
        <pc:cxnChg chg="mod">
          <ac:chgData name="Stuart C Wilde MBE" userId="effe1fc91cccb1d5" providerId="LiveId" clId="{0B7434C0-F6C9-5341-B016-8AA67EE59543}" dt="2023-12-06T20:05:52.998" v="1602" actId="1076"/>
          <ac:cxnSpMkLst>
            <pc:docMk/>
            <pc:sldMk cId="2735931578" sldId="328"/>
            <ac:cxnSpMk id="22" creationId="{76D8A8B5-3063-32F8-DE82-83B006522010}"/>
          </ac:cxnSpMkLst>
        </pc:cxnChg>
        <pc:cxnChg chg="mod">
          <ac:chgData name="Stuart C Wilde MBE" userId="effe1fc91cccb1d5" providerId="LiveId" clId="{0B7434C0-F6C9-5341-B016-8AA67EE59543}" dt="2023-12-06T20:05:52.998" v="1602" actId="1076"/>
          <ac:cxnSpMkLst>
            <pc:docMk/>
            <pc:sldMk cId="2735931578" sldId="328"/>
            <ac:cxnSpMk id="27" creationId="{5C318309-0C3F-9DA7-65B8-8B0A821F5733}"/>
          </ac:cxnSpMkLst>
        </pc:cxnChg>
      </pc:sldChg>
      <pc:sldChg chg="addSp delSp modSp mod">
        <pc:chgData name="Stuart C Wilde MBE" userId="effe1fc91cccb1d5" providerId="LiveId" clId="{0B7434C0-F6C9-5341-B016-8AA67EE59543}" dt="2023-12-07T12:53:06.048" v="1690" actId="1076"/>
        <pc:sldMkLst>
          <pc:docMk/>
          <pc:sldMk cId="863720434" sldId="329"/>
        </pc:sldMkLst>
        <pc:spChg chg="add mod">
          <ac:chgData name="Stuart C Wilde MBE" userId="effe1fc91cccb1d5" providerId="LiveId" clId="{0B7434C0-F6C9-5341-B016-8AA67EE59543}" dt="2023-12-05T20:11:35.491" v="892" actId="20577"/>
          <ac:spMkLst>
            <pc:docMk/>
            <pc:sldMk cId="863720434" sldId="329"/>
            <ac:spMk id="2" creationId="{B339AD63-9101-95D9-073C-B4B3226C6CD2}"/>
          </ac:spMkLst>
        </pc:spChg>
        <pc:spChg chg="del">
          <ac:chgData name="Stuart C Wilde MBE" userId="effe1fc91cccb1d5" providerId="LiveId" clId="{0B7434C0-F6C9-5341-B016-8AA67EE59543}" dt="2023-12-05T19:53:49.453" v="420" actId="478"/>
          <ac:spMkLst>
            <pc:docMk/>
            <pc:sldMk cId="863720434" sldId="329"/>
            <ac:spMk id="4" creationId="{60735DC8-A105-4BD0-A57F-2FFC38AECE84}"/>
          </ac:spMkLst>
        </pc:spChg>
        <pc:spChg chg="mod">
          <ac:chgData name="Stuart C Wilde MBE" userId="effe1fc91cccb1d5" providerId="LiveId" clId="{0B7434C0-F6C9-5341-B016-8AA67EE59543}" dt="2023-12-07T12:53:06.048" v="1690" actId="1076"/>
          <ac:spMkLst>
            <pc:docMk/>
            <pc:sldMk cId="863720434" sldId="329"/>
            <ac:spMk id="5" creationId="{14010F6F-8255-B527-BB13-0DF322689FF2}"/>
          </ac:spMkLst>
        </pc:spChg>
        <pc:spChg chg="mod">
          <ac:chgData name="Stuart C Wilde MBE" userId="effe1fc91cccb1d5" providerId="LiveId" clId="{0B7434C0-F6C9-5341-B016-8AA67EE59543}" dt="2023-12-07T12:53:06.048" v="1690" actId="1076"/>
          <ac:spMkLst>
            <pc:docMk/>
            <pc:sldMk cId="863720434" sldId="329"/>
            <ac:spMk id="6" creationId="{B2FA5F37-CAAE-76D3-31F9-619D440EBA23}"/>
          </ac:spMkLst>
        </pc:spChg>
        <pc:spChg chg="mod">
          <ac:chgData name="Stuart C Wilde MBE" userId="effe1fc91cccb1d5" providerId="LiveId" clId="{0B7434C0-F6C9-5341-B016-8AA67EE59543}" dt="2023-12-07T12:53:06.048" v="1690" actId="1076"/>
          <ac:spMkLst>
            <pc:docMk/>
            <pc:sldMk cId="863720434" sldId="329"/>
            <ac:spMk id="7" creationId="{667DD307-FC2F-3F86-AA62-72D75DB0783D}"/>
          </ac:spMkLst>
        </pc:spChg>
        <pc:spChg chg="mod">
          <ac:chgData name="Stuart C Wilde MBE" userId="effe1fc91cccb1d5" providerId="LiveId" clId="{0B7434C0-F6C9-5341-B016-8AA67EE59543}" dt="2023-12-07T12:53:06.048" v="1690" actId="1076"/>
          <ac:spMkLst>
            <pc:docMk/>
            <pc:sldMk cId="863720434" sldId="329"/>
            <ac:spMk id="12" creationId="{F7790688-71D8-0ED1-B70F-C92F5344AC08}"/>
          </ac:spMkLst>
        </pc:spChg>
        <pc:spChg chg="mod">
          <ac:chgData name="Stuart C Wilde MBE" userId="effe1fc91cccb1d5" providerId="LiveId" clId="{0B7434C0-F6C9-5341-B016-8AA67EE59543}" dt="2023-12-07T12:53:06.048" v="1690" actId="1076"/>
          <ac:spMkLst>
            <pc:docMk/>
            <pc:sldMk cId="863720434" sldId="329"/>
            <ac:spMk id="13" creationId="{0A6D0636-EB36-6363-90CB-D1659CB7D91B}"/>
          </ac:spMkLst>
        </pc:spChg>
        <pc:spChg chg="del">
          <ac:chgData name="Stuart C Wilde MBE" userId="effe1fc91cccb1d5" providerId="LiveId" clId="{0B7434C0-F6C9-5341-B016-8AA67EE59543}" dt="2023-12-05T19:53:49.453" v="420" actId="478"/>
          <ac:spMkLst>
            <pc:docMk/>
            <pc:sldMk cId="863720434" sldId="329"/>
            <ac:spMk id="14" creationId="{8F43C2BE-FC11-4556-86F2-8EE2FBBF10D2}"/>
          </ac:spMkLst>
        </pc:spChg>
        <pc:spChg chg="mod">
          <ac:chgData name="Stuart C Wilde MBE" userId="effe1fc91cccb1d5" providerId="LiveId" clId="{0B7434C0-F6C9-5341-B016-8AA67EE59543}" dt="2023-12-07T12:53:06.048" v="1690" actId="1076"/>
          <ac:spMkLst>
            <pc:docMk/>
            <pc:sldMk cId="863720434" sldId="329"/>
            <ac:spMk id="15" creationId="{1D28B2F7-70B5-7EE1-6F43-F30407A38DB5}"/>
          </ac:spMkLst>
        </pc:spChg>
        <pc:spChg chg="mod">
          <ac:chgData name="Stuart C Wilde MBE" userId="effe1fc91cccb1d5" providerId="LiveId" clId="{0B7434C0-F6C9-5341-B016-8AA67EE59543}" dt="2023-12-07T12:53:06.048" v="1690" actId="1076"/>
          <ac:spMkLst>
            <pc:docMk/>
            <pc:sldMk cId="863720434" sldId="329"/>
            <ac:spMk id="19" creationId="{FB85469F-983D-FC88-2D85-E1B3CBFA07BB}"/>
          </ac:spMkLst>
        </pc:spChg>
        <pc:spChg chg="mod">
          <ac:chgData name="Stuart C Wilde MBE" userId="effe1fc91cccb1d5" providerId="LiveId" clId="{0B7434C0-F6C9-5341-B016-8AA67EE59543}" dt="2023-12-07T12:53:06.048" v="1690" actId="1076"/>
          <ac:spMkLst>
            <pc:docMk/>
            <pc:sldMk cId="863720434" sldId="329"/>
            <ac:spMk id="20" creationId="{F3EA24AA-BB23-4318-6502-A534FAE0A9CE}"/>
          </ac:spMkLst>
        </pc:spChg>
        <pc:spChg chg="del">
          <ac:chgData name="Stuart C Wilde MBE" userId="effe1fc91cccb1d5" providerId="LiveId" clId="{0B7434C0-F6C9-5341-B016-8AA67EE59543}" dt="2023-12-05T19:53:49.453" v="420" actId="478"/>
          <ac:spMkLst>
            <pc:docMk/>
            <pc:sldMk cId="863720434" sldId="329"/>
            <ac:spMk id="25" creationId="{F54BD576-CC82-43DA-A008-C28EF60A448A}"/>
          </ac:spMkLst>
        </pc:spChg>
        <pc:spChg chg="mod">
          <ac:chgData name="Stuart C Wilde MBE" userId="effe1fc91cccb1d5" providerId="LiveId" clId="{0B7434C0-F6C9-5341-B016-8AA67EE59543}" dt="2023-12-07T12:53:06.048" v="1690" actId="1076"/>
          <ac:spMkLst>
            <pc:docMk/>
            <pc:sldMk cId="863720434" sldId="329"/>
            <ac:spMk id="26" creationId="{A2288472-FD06-AE41-ED2F-D2FC3DD9D7CA}"/>
          </ac:spMkLst>
        </pc:spChg>
        <pc:spChg chg="del">
          <ac:chgData name="Stuart C Wilde MBE" userId="effe1fc91cccb1d5" providerId="LiveId" clId="{0B7434C0-F6C9-5341-B016-8AA67EE59543}" dt="2023-12-05T20:11:30.581" v="887" actId="478"/>
          <ac:spMkLst>
            <pc:docMk/>
            <pc:sldMk cId="863720434" sldId="329"/>
            <ac:spMk id="29" creationId="{C5A8C257-B6E4-D850-0685-E36894744DCB}"/>
          </ac:spMkLst>
        </pc:spChg>
        <pc:spChg chg="mod">
          <ac:chgData name="Stuart C Wilde MBE" userId="effe1fc91cccb1d5" providerId="LiveId" clId="{0B7434C0-F6C9-5341-B016-8AA67EE59543}" dt="2023-12-07T12:53:06.048" v="1690" actId="1076"/>
          <ac:spMkLst>
            <pc:docMk/>
            <pc:sldMk cId="863720434" sldId="329"/>
            <ac:spMk id="50" creationId="{052A0839-D806-9E34-3318-34CD4FEBA5C8}"/>
          </ac:spMkLst>
        </pc:spChg>
        <pc:spChg chg="mod">
          <ac:chgData name="Stuart C Wilde MBE" userId="effe1fc91cccb1d5" providerId="LiveId" clId="{0B7434C0-F6C9-5341-B016-8AA67EE59543}" dt="2023-12-07T12:53:06.048" v="1690" actId="1076"/>
          <ac:spMkLst>
            <pc:docMk/>
            <pc:sldMk cId="863720434" sldId="329"/>
            <ac:spMk id="64" creationId="{1085EB16-FDC4-6D8D-D224-92A17DB74022}"/>
          </ac:spMkLst>
        </pc:spChg>
        <pc:spChg chg="mod">
          <ac:chgData name="Stuart C Wilde MBE" userId="effe1fc91cccb1d5" providerId="LiveId" clId="{0B7434C0-F6C9-5341-B016-8AA67EE59543}" dt="2023-12-07T12:53:06.048" v="1690" actId="1076"/>
          <ac:spMkLst>
            <pc:docMk/>
            <pc:sldMk cId="863720434" sldId="329"/>
            <ac:spMk id="83" creationId="{C5E5557B-FE28-4939-A0D7-ED014E62A00F}"/>
          </ac:spMkLst>
        </pc:spChg>
        <pc:spChg chg="mod">
          <ac:chgData name="Stuart C Wilde MBE" userId="effe1fc91cccb1d5" providerId="LiveId" clId="{0B7434C0-F6C9-5341-B016-8AA67EE59543}" dt="2023-12-07T12:53:06.048" v="1690" actId="1076"/>
          <ac:spMkLst>
            <pc:docMk/>
            <pc:sldMk cId="863720434" sldId="329"/>
            <ac:spMk id="84" creationId="{98B43DB8-3441-D8C1-1C06-E63701CDDD58}"/>
          </ac:spMkLst>
        </pc:spChg>
        <pc:spChg chg="mod">
          <ac:chgData name="Stuart C Wilde MBE" userId="effe1fc91cccb1d5" providerId="LiveId" clId="{0B7434C0-F6C9-5341-B016-8AA67EE59543}" dt="2023-12-07T12:53:06.048" v="1690" actId="1076"/>
          <ac:spMkLst>
            <pc:docMk/>
            <pc:sldMk cId="863720434" sldId="329"/>
            <ac:spMk id="85" creationId="{8D6F4F28-AE44-1BEE-3A2C-636B53D4133D}"/>
          </ac:spMkLst>
        </pc:spChg>
        <pc:spChg chg="mod">
          <ac:chgData name="Stuart C Wilde MBE" userId="effe1fc91cccb1d5" providerId="LiveId" clId="{0B7434C0-F6C9-5341-B016-8AA67EE59543}" dt="2023-12-07T12:53:06.048" v="1690" actId="1076"/>
          <ac:spMkLst>
            <pc:docMk/>
            <pc:sldMk cId="863720434" sldId="329"/>
            <ac:spMk id="86" creationId="{4D698DE7-F2DC-1814-A01E-E0916D66165E}"/>
          </ac:spMkLst>
        </pc:spChg>
        <pc:spChg chg="mod">
          <ac:chgData name="Stuart C Wilde MBE" userId="effe1fc91cccb1d5" providerId="LiveId" clId="{0B7434C0-F6C9-5341-B016-8AA67EE59543}" dt="2023-12-07T12:53:06.048" v="1690" actId="1076"/>
          <ac:spMkLst>
            <pc:docMk/>
            <pc:sldMk cId="863720434" sldId="329"/>
            <ac:spMk id="119" creationId="{3AA136D4-BBA8-25D4-6EDE-DAA0210B4243}"/>
          </ac:spMkLst>
        </pc:spChg>
        <pc:spChg chg="mod">
          <ac:chgData name="Stuart C Wilde MBE" userId="effe1fc91cccb1d5" providerId="LiveId" clId="{0B7434C0-F6C9-5341-B016-8AA67EE59543}" dt="2023-12-07T12:53:06.048" v="1690" actId="1076"/>
          <ac:spMkLst>
            <pc:docMk/>
            <pc:sldMk cId="863720434" sldId="329"/>
            <ac:spMk id="121" creationId="{5DD1D108-FDDB-AB48-8274-B6183B2643C9}"/>
          </ac:spMkLst>
        </pc:spChg>
        <pc:spChg chg="mod">
          <ac:chgData name="Stuart C Wilde MBE" userId="effe1fc91cccb1d5" providerId="LiveId" clId="{0B7434C0-F6C9-5341-B016-8AA67EE59543}" dt="2023-12-07T12:53:06.048" v="1690" actId="1076"/>
          <ac:spMkLst>
            <pc:docMk/>
            <pc:sldMk cId="863720434" sldId="329"/>
            <ac:spMk id="122" creationId="{8890959A-F41A-BCF4-42D8-D1599B5D046C}"/>
          </ac:spMkLst>
        </pc:spChg>
        <pc:spChg chg="mod">
          <ac:chgData name="Stuart C Wilde MBE" userId="effe1fc91cccb1d5" providerId="LiveId" clId="{0B7434C0-F6C9-5341-B016-8AA67EE59543}" dt="2023-12-07T12:53:06.048" v="1690" actId="1076"/>
          <ac:spMkLst>
            <pc:docMk/>
            <pc:sldMk cId="863720434" sldId="329"/>
            <ac:spMk id="123" creationId="{DBDD51CD-59B5-C9FF-1402-D0FF92E61119}"/>
          </ac:spMkLst>
        </pc:spChg>
        <pc:spChg chg="mod">
          <ac:chgData name="Stuart C Wilde MBE" userId="effe1fc91cccb1d5" providerId="LiveId" clId="{0B7434C0-F6C9-5341-B016-8AA67EE59543}" dt="2023-12-07T12:53:06.048" v="1690" actId="1076"/>
          <ac:spMkLst>
            <pc:docMk/>
            <pc:sldMk cId="863720434" sldId="329"/>
            <ac:spMk id="131" creationId="{093D1A84-6899-2044-A95B-84B01DA6EE65}"/>
          </ac:spMkLst>
        </pc:spChg>
        <pc:spChg chg="mod">
          <ac:chgData name="Stuart C Wilde MBE" userId="effe1fc91cccb1d5" providerId="LiveId" clId="{0B7434C0-F6C9-5341-B016-8AA67EE59543}" dt="2023-12-07T12:53:06.048" v="1690" actId="1076"/>
          <ac:spMkLst>
            <pc:docMk/>
            <pc:sldMk cId="863720434" sldId="329"/>
            <ac:spMk id="132" creationId="{56E2E2F6-66AB-A0F7-83F5-435CD93CE841}"/>
          </ac:spMkLst>
        </pc:spChg>
        <pc:spChg chg="mod">
          <ac:chgData name="Stuart C Wilde MBE" userId="effe1fc91cccb1d5" providerId="LiveId" clId="{0B7434C0-F6C9-5341-B016-8AA67EE59543}" dt="2023-12-07T12:53:06.048" v="1690" actId="1076"/>
          <ac:spMkLst>
            <pc:docMk/>
            <pc:sldMk cId="863720434" sldId="329"/>
            <ac:spMk id="142" creationId="{C24C4EB5-777D-B7F5-B384-3F61B268575C}"/>
          </ac:spMkLst>
        </pc:spChg>
        <pc:spChg chg="mod">
          <ac:chgData name="Stuart C Wilde MBE" userId="effe1fc91cccb1d5" providerId="LiveId" clId="{0B7434C0-F6C9-5341-B016-8AA67EE59543}" dt="2023-12-07T12:53:06.048" v="1690" actId="1076"/>
          <ac:spMkLst>
            <pc:docMk/>
            <pc:sldMk cId="863720434" sldId="329"/>
            <ac:spMk id="147" creationId="{2AFA207B-2204-4868-FFA1-028AE2E68C27}"/>
          </ac:spMkLst>
        </pc:spChg>
        <pc:spChg chg="mod">
          <ac:chgData name="Stuart C Wilde MBE" userId="effe1fc91cccb1d5" providerId="LiveId" clId="{0B7434C0-F6C9-5341-B016-8AA67EE59543}" dt="2023-12-07T12:53:06.048" v="1690" actId="1076"/>
          <ac:spMkLst>
            <pc:docMk/>
            <pc:sldMk cId="863720434" sldId="329"/>
            <ac:spMk id="163" creationId="{FB4DBC0B-BA8A-AF1A-48B7-C73ADB98B7FF}"/>
          </ac:spMkLst>
        </pc:spChg>
        <pc:spChg chg="mod">
          <ac:chgData name="Stuart C Wilde MBE" userId="effe1fc91cccb1d5" providerId="LiveId" clId="{0B7434C0-F6C9-5341-B016-8AA67EE59543}" dt="2023-12-07T12:53:06.048" v="1690" actId="1076"/>
          <ac:spMkLst>
            <pc:docMk/>
            <pc:sldMk cId="863720434" sldId="329"/>
            <ac:spMk id="164" creationId="{11D41A83-8498-7864-141A-6EBFB6DF4AFF}"/>
          </ac:spMkLst>
        </pc:spChg>
        <pc:spChg chg="mod">
          <ac:chgData name="Stuart C Wilde MBE" userId="effe1fc91cccb1d5" providerId="LiveId" clId="{0B7434C0-F6C9-5341-B016-8AA67EE59543}" dt="2023-12-07T12:53:06.048" v="1690" actId="1076"/>
          <ac:spMkLst>
            <pc:docMk/>
            <pc:sldMk cId="863720434" sldId="329"/>
            <ac:spMk id="168" creationId="{61970F78-6F4C-84F4-75F9-9713D3EF464C}"/>
          </ac:spMkLst>
        </pc:spChg>
        <pc:picChg chg="mod">
          <ac:chgData name="Stuart C Wilde MBE" userId="effe1fc91cccb1d5" providerId="LiveId" clId="{0B7434C0-F6C9-5341-B016-8AA67EE59543}" dt="2023-12-07T12:53:06.048" v="1690" actId="1076"/>
          <ac:picMkLst>
            <pc:docMk/>
            <pc:sldMk cId="863720434" sldId="329"/>
            <ac:picMk id="24" creationId="{52670900-BF22-9CC0-97AE-63900688EC7D}"/>
          </ac:picMkLst>
        </pc:picChg>
        <pc:cxnChg chg="del">
          <ac:chgData name="Stuart C Wilde MBE" userId="effe1fc91cccb1d5" providerId="LiveId" clId="{0B7434C0-F6C9-5341-B016-8AA67EE59543}" dt="2023-12-05T19:53:49.453" v="420" actId="478"/>
          <ac:cxnSpMkLst>
            <pc:docMk/>
            <pc:sldMk cId="863720434" sldId="329"/>
            <ac:cxnSpMk id="8" creationId="{50060E80-F1C3-4E50-B873-7CFDEEA90049}"/>
          </ac:cxnSpMkLst>
        </pc:cxnChg>
        <pc:cxnChg chg="del">
          <ac:chgData name="Stuart C Wilde MBE" userId="effe1fc91cccb1d5" providerId="LiveId" clId="{0B7434C0-F6C9-5341-B016-8AA67EE59543}" dt="2023-12-05T19:53:49.453" v="420" actId="478"/>
          <ac:cxnSpMkLst>
            <pc:docMk/>
            <pc:sldMk cId="863720434" sldId="329"/>
            <ac:cxnSpMk id="9" creationId="{01C52B09-2839-4160-A3C1-6BB201E5D53A}"/>
          </ac:cxnSpMkLst>
        </pc:cxnChg>
        <pc:cxnChg chg="del">
          <ac:chgData name="Stuart C Wilde MBE" userId="effe1fc91cccb1d5" providerId="LiveId" clId="{0B7434C0-F6C9-5341-B016-8AA67EE59543}" dt="2023-12-05T19:53:49.453" v="420" actId="478"/>
          <ac:cxnSpMkLst>
            <pc:docMk/>
            <pc:sldMk cId="863720434" sldId="329"/>
            <ac:cxnSpMk id="10" creationId="{FC6C2AB6-E695-4520-9F38-6B6A0DE36B04}"/>
          </ac:cxnSpMkLst>
        </pc:cxnChg>
        <pc:cxnChg chg="del">
          <ac:chgData name="Stuart C Wilde MBE" userId="effe1fc91cccb1d5" providerId="LiveId" clId="{0B7434C0-F6C9-5341-B016-8AA67EE59543}" dt="2023-12-05T19:53:49.453" v="420" actId="478"/>
          <ac:cxnSpMkLst>
            <pc:docMk/>
            <pc:sldMk cId="863720434" sldId="329"/>
            <ac:cxnSpMk id="11" creationId="{8F28B946-C7F6-4BF4-9E0C-3FACB97B07C7}"/>
          </ac:cxnSpMkLst>
        </pc:cxnChg>
        <pc:cxnChg chg="mod">
          <ac:chgData name="Stuart C Wilde MBE" userId="effe1fc91cccb1d5" providerId="LiveId" clId="{0B7434C0-F6C9-5341-B016-8AA67EE59543}" dt="2023-12-07T12:53:06.048" v="1690" actId="1076"/>
          <ac:cxnSpMkLst>
            <pc:docMk/>
            <pc:sldMk cId="863720434" sldId="329"/>
            <ac:cxnSpMk id="16" creationId="{A30F512B-A755-0E0A-F433-800215F1C179}"/>
          </ac:cxnSpMkLst>
        </pc:cxnChg>
        <pc:cxnChg chg="mod">
          <ac:chgData name="Stuart C Wilde MBE" userId="effe1fc91cccb1d5" providerId="LiveId" clId="{0B7434C0-F6C9-5341-B016-8AA67EE59543}" dt="2023-12-07T12:53:06.048" v="1690" actId="1076"/>
          <ac:cxnSpMkLst>
            <pc:docMk/>
            <pc:sldMk cId="863720434" sldId="329"/>
            <ac:cxnSpMk id="17" creationId="{5EDDA97A-005C-CA2A-0853-803BB4216FC2}"/>
          </ac:cxnSpMkLst>
        </pc:cxnChg>
        <pc:cxnChg chg="mod">
          <ac:chgData name="Stuart C Wilde MBE" userId="effe1fc91cccb1d5" providerId="LiveId" clId="{0B7434C0-F6C9-5341-B016-8AA67EE59543}" dt="2023-12-07T12:53:06.048" v="1690" actId="1076"/>
          <ac:cxnSpMkLst>
            <pc:docMk/>
            <pc:sldMk cId="863720434" sldId="329"/>
            <ac:cxnSpMk id="18" creationId="{1235B68C-C3D6-4B00-5523-432BE949BDC0}"/>
          </ac:cxnSpMkLst>
        </pc:cxnChg>
        <pc:cxnChg chg="mod">
          <ac:chgData name="Stuart C Wilde MBE" userId="effe1fc91cccb1d5" providerId="LiveId" clId="{0B7434C0-F6C9-5341-B016-8AA67EE59543}" dt="2023-12-07T12:53:06.048" v="1690" actId="1076"/>
          <ac:cxnSpMkLst>
            <pc:docMk/>
            <pc:sldMk cId="863720434" sldId="329"/>
            <ac:cxnSpMk id="21" creationId="{B18214A7-F3AE-02D1-25B3-AF328E5CCC34}"/>
          </ac:cxnSpMkLst>
        </pc:cxnChg>
        <pc:cxnChg chg="mod">
          <ac:chgData name="Stuart C Wilde MBE" userId="effe1fc91cccb1d5" providerId="LiveId" clId="{0B7434C0-F6C9-5341-B016-8AA67EE59543}" dt="2023-12-07T12:53:06.048" v="1690" actId="1076"/>
          <ac:cxnSpMkLst>
            <pc:docMk/>
            <pc:sldMk cId="863720434" sldId="329"/>
            <ac:cxnSpMk id="22" creationId="{60204E80-DEE3-D342-535F-B769D597E4F6}"/>
          </ac:cxnSpMkLst>
        </pc:cxnChg>
        <pc:cxnChg chg="mod">
          <ac:chgData name="Stuart C Wilde MBE" userId="effe1fc91cccb1d5" providerId="LiveId" clId="{0B7434C0-F6C9-5341-B016-8AA67EE59543}" dt="2023-12-07T12:53:06.048" v="1690" actId="1076"/>
          <ac:cxnSpMkLst>
            <pc:docMk/>
            <pc:sldMk cId="863720434" sldId="329"/>
            <ac:cxnSpMk id="27" creationId="{31C9E14E-EA32-9989-E16A-660C9B9DC751}"/>
          </ac:cxnSpMkLst>
        </pc:cxnChg>
        <pc:cxnChg chg="mod">
          <ac:chgData name="Stuart C Wilde MBE" userId="effe1fc91cccb1d5" providerId="LiveId" clId="{0B7434C0-F6C9-5341-B016-8AA67EE59543}" dt="2023-12-07T12:53:06.048" v="1690" actId="1076"/>
          <ac:cxnSpMkLst>
            <pc:docMk/>
            <pc:sldMk cId="863720434" sldId="329"/>
            <ac:cxnSpMk id="28" creationId="{13BCAFB3-E3B6-2085-0F91-AC61F7CB541F}"/>
          </ac:cxnSpMkLst>
        </pc:cxnChg>
        <pc:cxnChg chg="mod">
          <ac:chgData name="Stuart C Wilde MBE" userId="effe1fc91cccb1d5" providerId="LiveId" clId="{0B7434C0-F6C9-5341-B016-8AA67EE59543}" dt="2023-12-07T12:53:06.048" v="1690" actId="1076"/>
          <ac:cxnSpMkLst>
            <pc:docMk/>
            <pc:sldMk cId="863720434" sldId="329"/>
            <ac:cxnSpMk id="30" creationId="{5D6FD027-9B81-97C5-A062-08C957CCEC72}"/>
          </ac:cxnSpMkLst>
        </pc:cxnChg>
        <pc:cxnChg chg="mod">
          <ac:chgData name="Stuart C Wilde MBE" userId="effe1fc91cccb1d5" providerId="LiveId" clId="{0B7434C0-F6C9-5341-B016-8AA67EE59543}" dt="2023-12-07T12:53:06.048" v="1690" actId="1076"/>
          <ac:cxnSpMkLst>
            <pc:docMk/>
            <pc:sldMk cId="863720434" sldId="329"/>
            <ac:cxnSpMk id="31" creationId="{2AF174ED-64A2-9402-38D6-31A0C692DEE6}"/>
          </ac:cxnSpMkLst>
        </pc:cxnChg>
        <pc:cxnChg chg="mod">
          <ac:chgData name="Stuart C Wilde MBE" userId="effe1fc91cccb1d5" providerId="LiveId" clId="{0B7434C0-F6C9-5341-B016-8AA67EE59543}" dt="2023-12-07T12:53:06.048" v="1690" actId="1076"/>
          <ac:cxnSpMkLst>
            <pc:docMk/>
            <pc:sldMk cId="863720434" sldId="329"/>
            <ac:cxnSpMk id="32" creationId="{29FA3AE5-C6D5-5749-12E9-46289BDBF55A}"/>
          </ac:cxnSpMkLst>
        </pc:cxnChg>
        <pc:cxnChg chg="mod">
          <ac:chgData name="Stuart C Wilde MBE" userId="effe1fc91cccb1d5" providerId="LiveId" clId="{0B7434C0-F6C9-5341-B016-8AA67EE59543}" dt="2023-12-07T12:53:06.048" v="1690" actId="1076"/>
          <ac:cxnSpMkLst>
            <pc:docMk/>
            <pc:sldMk cId="863720434" sldId="329"/>
            <ac:cxnSpMk id="52" creationId="{22EE173A-B9FF-EE29-541F-DAAE3E27313D}"/>
          </ac:cxnSpMkLst>
        </pc:cxnChg>
        <pc:cxnChg chg="mod">
          <ac:chgData name="Stuart C Wilde MBE" userId="effe1fc91cccb1d5" providerId="LiveId" clId="{0B7434C0-F6C9-5341-B016-8AA67EE59543}" dt="2023-12-07T12:53:06.048" v="1690" actId="1076"/>
          <ac:cxnSpMkLst>
            <pc:docMk/>
            <pc:sldMk cId="863720434" sldId="329"/>
            <ac:cxnSpMk id="53" creationId="{C358FBD4-ADEF-63B5-F90F-AF2CF7D17BED}"/>
          </ac:cxnSpMkLst>
        </pc:cxnChg>
        <pc:cxnChg chg="mod">
          <ac:chgData name="Stuart C Wilde MBE" userId="effe1fc91cccb1d5" providerId="LiveId" clId="{0B7434C0-F6C9-5341-B016-8AA67EE59543}" dt="2023-12-07T12:53:06.048" v="1690" actId="1076"/>
          <ac:cxnSpMkLst>
            <pc:docMk/>
            <pc:sldMk cId="863720434" sldId="329"/>
            <ac:cxnSpMk id="54" creationId="{B988A82A-FCEE-84B2-3097-2AC07697C051}"/>
          </ac:cxnSpMkLst>
        </pc:cxnChg>
        <pc:cxnChg chg="mod">
          <ac:chgData name="Stuart C Wilde MBE" userId="effe1fc91cccb1d5" providerId="LiveId" clId="{0B7434C0-F6C9-5341-B016-8AA67EE59543}" dt="2023-12-07T12:53:06.048" v="1690" actId="1076"/>
          <ac:cxnSpMkLst>
            <pc:docMk/>
            <pc:sldMk cId="863720434" sldId="329"/>
            <ac:cxnSpMk id="55" creationId="{020D9E08-5D80-8F1E-6F73-327BB33172A7}"/>
          </ac:cxnSpMkLst>
        </pc:cxnChg>
        <pc:cxnChg chg="mod">
          <ac:chgData name="Stuart C Wilde MBE" userId="effe1fc91cccb1d5" providerId="LiveId" clId="{0B7434C0-F6C9-5341-B016-8AA67EE59543}" dt="2023-12-07T12:53:06.048" v="1690" actId="1076"/>
          <ac:cxnSpMkLst>
            <pc:docMk/>
            <pc:sldMk cId="863720434" sldId="329"/>
            <ac:cxnSpMk id="65" creationId="{B4145DFD-1C90-314E-4BED-D808399482AD}"/>
          </ac:cxnSpMkLst>
        </pc:cxnChg>
        <pc:cxnChg chg="mod">
          <ac:chgData name="Stuart C Wilde MBE" userId="effe1fc91cccb1d5" providerId="LiveId" clId="{0B7434C0-F6C9-5341-B016-8AA67EE59543}" dt="2023-12-07T12:53:06.048" v="1690" actId="1076"/>
          <ac:cxnSpMkLst>
            <pc:docMk/>
            <pc:sldMk cId="863720434" sldId="329"/>
            <ac:cxnSpMk id="69" creationId="{2DBE7184-D367-F005-8712-E409B6AA69FF}"/>
          </ac:cxnSpMkLst>
        </pc:cxnChg>
        <pc:cxnChg chg="mod">
          <ac:chgData name="Stuart C Wilde MBE" userId="effe1fc91cccb1d5" providerId="LiveId" clId="{0B7434C0-F6C9-5341-B016-8AA67EE59543}" dt="2023-12-07T12:53:06.048" v="1690" actId="1076"/>
          <ac:cxnSpMkLst>
            <pc:docMk/>
            <pc:sldMk cId="863720434" sldId="329"/>
            <ac:cxnSpMk id="70" creationId="{48589FE3-6A3E-D7AC-0132-D4731E0458E5}"/>
          </ac:cxnSpMkLst>
        </pc:cxnChg>
        <pc:cxnChg chg="mod">
          <ac:chgData name="Stuart C Wilde MBE" userId="effe1fc91cccb1d5" providerId="LiveId" clId="{0B7434C0-F6C9-5341-B016-8AA67EE59543}" dt="2023-12-07T12:53:06.048" v="1690" actId="1076"/>
          <ac:cxnSpMkLst>
            <pc:docMk/>
            <pc:sldMk cId="863720434" sldId="329"/>
            <ac:cxnSpMk id="87" creationId="{66F56325-DF7F-C954-6C5A-1DFABC023305}"/>
          </ac:cxnSpMkLst>
        </pc:cxnChg>
        <pc:cxnChg chg="mod">
          <ac:chgData name="Stuart C Wilde MBE" userId="effe1fc91cccb1d5" providerId="LiveId" clId="{0B7434C0-F6C9-5341-B016-8AA67EE59543}" dt="2023-12-07T12:53:06.048" v="1690" actId="1076"/>
          <ac:cxnSpMkLst>
            <pc:docMk/>
            <pc:sldMk cId="863720434" sldId="329"/>
            <ac:cxnSpMk id="90" creationId="{A40AB7A4-7DB3-CDD8-5736-38A0D42F46F4}"/>
          </ac:cxnSpMkLst>
        </pc:cxnChg>
        <pc:cxnChg chg="mod">
          <ac:chgData name="Stuart C Wilde MBE" userId="effe1fc91cccb1d5" providerId="LiveId" clId="{0B7434C0-F6C9-5341-B016-8AA67EE59543}" dt="2023-12-07T12:53:06.048" v="1690" actId="1076"/>
          <ac:cxnSpMkLst>
            <pc:docMk/>
            <pc:sldMk cId="863720434" sldId="329"/>
            <ac:cxnSpMk id="93" creationId="{92A7B78F-DFE7-B950-EE0A-72F5AE19B18D}"/>
          </ac:cxnSpMkLst>
        </pc:cxnChg>
        <pc:cxnChg chg="mod">
          <ac:chgData name="Stuart C Wilde MBE" userId="effe1fc91cccb1d5" providerId="LiveId" clId="{0B7434C0-F6C9-5341-B016-8AA67EE59543}" dt="2023-12-07T12:53:06.048" v="1690" actId="1076"/>
          <ac:cxnSpMkLst>
            <pc:docMk/>
            <pc:sldMk cId="863720434" sldId="329"/>
            <ac:cxnSpMk id="143" creationId="{7E37DAA0-EA20-9D91-5CD7-2C29E4BC5D4E}"/>
          </ac:cxnSpMkLst>
        </pc:cxnChg>
        <pc:cxnChg chg="mod">
          <ac:chgData name="Stuart C Wilde MBE" userId="effe1fc91cccb1d5" providerId="LiveId" clId="{0B7434C0-F6C9-5341-B016-8AA67EE59543}" dt="2023-12-07T12:53:06.048" v="1690" actId="1076"/>
          <ac:cxnSpMkLst>
            <pc:docMk/>
            <pc:sldMk cId="863720434" sldId="329"/>
            <ac:cxnSpMk id="165" creationId="{F34B99A6-12B4-E75B-6BF4-46586D05EABA}"/>
          </ac:cxnSpMkLst>
        </pc:cxnChg>
        <pc:cxnChg chg="mod">
          <ac:chgData name="Stuart C Wilde MBE" userId="effe1fc91cccb1d5" providerId="LiveId" clId="{0B7434C0-F6C9-5341-B016-8AA67EE59543}" dt="2023-12-07T12:53:06.048" v="1690" actId="1076"/>
          <ac:cxnSpMkLst>
            <pc:docMk/>
            <pc:sldMk cId="863720434" sldId="329"/>
            <ac:cxnSpMk id="169" creationId="{40D4C631-2B2B-AB10-4666-0CA8F6B37885}"/>
          </ac:cxnSpMkLst>
        </pc:cxnChg>
        <pc:cxnChg chg="mod">
          <ac:chgData name="Stuart C Wilde MBE" userId="effe1fc91cccb1d5" providerId="LiveId" clId="{0B7434C0-F6C9-5341-B016-8AA67EE59543}" dt="2023-12-07T12:53:06.048" v="1690" actId="1076"/>
          <ac:cxnSpMkLst>
            <pc:docMk/>
            <pc:sldMk cId="863720434" sldId="329"/>
            <ac:cxnSpMk id="173" creationId="{2231F754-00DA-53F8-C4F6-0E0B18C33EA9}"/>
          </ac:cxnSpMkLst>
        </pc:cxnChg>
        <pc:cxnChg chg="mod">
          <ac:chgData name="Stuart C Wilde MBE" userId="effe1fc91cccb1d5" providerId="LiveId" clId="{0B7434C0-F6C9-5341-B016-8AA67EE59543}" dt="2023-12-07T12:53:06.048" v="1690" actId="1076"/>
          <ac:cxnSpMkLst>
            <pc:docMk/>
            <pc:sldMk cId="863720434" sldId="329"/>
            <ac:cxnSpMk id="176" creationId="{6DEBAA1D-DF20-3EFA-950D-FCC4F9C1F744}"/>
          </ac:cxnSpMkLst>
        </pc:cxnChg>
      </pc:sldChg>
      <pc:sldChg chg="addSp delSp modSp mod">
        <pc:chgData name="Stuart C Wilde MBE" userId="effe1fc91cccb1d5" providerId="LiveId" clId="{0B7434C0-F6C9-5341-B016-8AA67EE59543}" dt="2023-12-07T12:53:28.197" v="1691" actId="1076"/>
        <pc:sldMkLst>
          <pc:docMk/>
          <pc:sldMk cId="2123329180" sldId="330"/>
        </pc:sldMkLst>
        <pc:spChg chg="mod">
          <ac:chgData name="Stuart C Wilde MBE" userId="effe1fc91cccb1d5" providerId="LiveId" clId="{0B7434C0-F6C9-5341-B016-8AA67EE59543}" dt="2023-12-07T12:53:28.197" v="1691" actId="1076"/>
          <ac:spMkLst>
            <pc:docMk/>
            <pc:sldMk cId="2123329180" sldId="330"/>
            <ac:spMk id="2" creationId="{9B76ED37-7CC3-697F-0716-6CAD158045F8}"/>
          </ac:spMkLst>
        </pc:spChg>
        <pc:spChg chg="del">
          <ac:chgData name="Stuart C Wilde MBE" userId="effe1fc91cccb1d5" providerId="LiveId" clId="{0B7434C0-F6C9-5341-B016-8AA67EE59543}" dt="2023-12-05T19:53:56.681" v="421" actId="478"/>
          <ac:spMkLst>
            <pc:docMk/>
            <pc:sldMk cId="2123329180" sldId="330"/>
            <ac:spMk id="4" creationId="{60735DC8-A105-4BD0-A57F-2FFC38AECE84}"/>
          </ac:spMkLst>
        </pc:spChg>
        <pc:spChg chg="mod">
          <ac:chgData name="Stuart C Wilde MBE" userId="effe1fc91cccb1d5" providerId="LiveId" clId="{0B7434C0-F6C9-5341-B016-8AA67EE59543}" dt="2023-12-07T12:53:28.197" v="1691" actId="1076"/>
          <ac:spMkLst>
            <pc:docMk/>
            <pc:sldMk cId="2123329180" sldId="330"/>
            <ac:spMk id="5" creationId="{02811BC6-780C-F126-CD06-5A7F3CA4EE43}"/>
          </ac:spMkLst>
        </pc:spChg>
        <pc:spChg chg="add mod">
          <ac:chgData name="Stuart C Wilde MBE" userId="effe1fc91cccb1d5" providerId="LiveId" clId="{0B7434C0-F6C9-5341-B016-8AA67EE59543}" dt="2023-12-05T20:11:49.766" v="899" actId="20577"/>
          <ac:spMkLst>
            <pc:docMk/>
            <pc:sldMk cId="2123329180" sldId="330"/>
            <ac:spMk id="6" creationId="{64798908-5D9B-50CB-F632-3CA51B2F749A}"/>
          </ac:spMkLst>
        </pc:spChg>
        <pc:spChg chg="mod">
          <ac:chgData name="Stuart C Wilde MBE" userId="effe1fc91cccb1d5" providerId="LiveId" clId="{0B7434C0-F6C9-5341-B016-8AA67EE59543}" dt="2023-12-07T12:53:28.197" v="1691" actId="1076"/>
          <ac:spMkLst>
            <pc:docMk/>
            <pc:sldMk cId="2123329180" sldId="330"/>
            <ac:spMk id="7" creationId="{DC71B16C-C2FB-36D2-D247-6F192E10F8B3}"/>
          </ac:spMkLst>
        </pc:spChg>
        <pc:spChg chg="mod">
          <ac:chgData name="Stuart C Wilde MBE" userId="effe1fc91cccb1d5" providerId="LiveId" clId="{0B7434C0-F6C9-5341-B016-8AA67EE59543}" dt="2023-12-07T12:53:28.197" v="1691" actId="1076"/>
          <ac:spMkLst>
            <pc:docMk/>
            <pc:sldMk cId="2123329180" sldId="330"/>
            <ac:spMk id="12" creationId="{49368B80-3FF0-0407-95E7-277C70E666C2}"/>
          </ac:spMkLst>
        </pc:spChg>
        <pc:spChg chg="del">
          <ac:chgData name="Stuart C Wilde MBE" userId="effe1fc91cccb1d5" providerId="LiveId" clId="{0B7434C0-F6C9-5341-B016-8AA67EE59543}" dt="2023-12-05T19:53:56.681" v="421" actId="478"/>
          <ac:spMkLst>
            <pc:docMk/>
            <pc:sldMk cId="2123329180" sldId="330"/>
            <ac:spMk id="14" creationId="{8F43C2BE-FC11-4556-86F2-8EE2FBBF10D2}"/>
          </ac:spMkLst>
        </pc:spChg>
        <pc:spChg chg="del">
          <ac:chgData name="Stuart C Wilde MBE" userId="effe1fc91cccb1d5" providerId="LiveId" clId="{0B7434C0-F6C9-5341-B016-8AA67EE59543}" dt="2023-12-05T19:53:56.681" v="421" actId="478"/>
          <ac:spMkLst>
            <pc:docMk/>
            <pc:sldMk cId="2123329180" sldId="330"/>
            <ac:spMk id="25" creationId="{F54BD576-CC82-43DA-A008-C28EF60A448A}"/>
          </ac:spMkLst>
        </pc:spChg>
        <pc:spChg chg="mod">
          <ac:chgData name="Stuart C Wilde MBE" userId="effe1fc91cccb1d5" providerId="LiveId" clId="{0B7434C0-F6C9-5341-B016-8AA67EE59543}" dt="2023-12-07T12:53:28.197" v="1691" actId="1076"/>
          <ac:spMkLst>
            <pc:docMk/>
            <pc:sldMk cId="2123329180" sldId="330"/>
            <ac:spMk id="28" creationId="{CA76C919-D211-6537-081F-5DB6DB3EAD32}"/>
          </ac:spMkLst>
        </pc:spChg>
        <pc:spChg chg="del mod">
          <ac:chgData name="Stuart C Wilde MBE" userId="effe1fc91cccb1d5" providerId="LiveId" clId="{0B7434C0-F6C9-5341-B016-8AA67EE59543}" dt="2023-12-05T20:11:44.505" v="894" actId="478"/>
          <ac:spMkLst>
            <pc:docMk/>
            <pc:sldMk cId="2123329180" sldId="330"/>
            <ac:spMk id="29" creationId="{C5A8C257-B6E4-D850-0685-E36894744DCB}"/>
          </ac:spMkLst>
        </pc:spChg>
        <pc:spChg chg="mod">
          <ac:chgData name="Stuart C Wilde MBE" userId="effe1fc91cccb1d5" providerId="LiveId" clId="{0B7434C0-F6C9-5341-B016-8AA67EE59543}" dt="2023-12-07T12:53:28.197" v="1691" actId="1076"/>
          <ac:spMkLst>
            <pc:docMk/>
            <pc:sldMk cId="2123329180" sldId="330"/>
            <ac:spMk id="31" creationId="{81C74DEC-DD28-4E5C-411B-B869E7ED1147}"/>
          </ac:spMkLst>
        </pc:spChg>
        <pc:spChg chg="mod">
          <ac:chgData name="Stuart C Wilde MBE" userId="effe1fc91cccb1d5" providerId="LiveId" clId="{0B7434C0-F6C9-5341-B016-8AA67EE59543}" dt="2023-12-07T12:53:28.197" v="1691" actId="1076"/>
          <ac:spMkLst>
            <pc:docMk/>
            <pc:sldMk cId="2123329180" sldId="330"/>
            <ac:spMk id="34" creationId="{D0DF087A-F739-8877-1AD5-88FE18F30062}"/>
          </ac:spMkLst>
        </pc:spChg>
        <pc:spChg chg="mod">
          <ac:chgData name="Stuart C Wilde MBE" userId="effe1fc91cccb1d5" providerId="LiveId" clId="{0B7434C0-F6C9-5341-B016-8AA67EE59543}" dt="2023-12-07T12:53:28.197" v="1691" actId="1076"/>
          <ac:spMkLst>
            <pc:docMk/>
            <pc:sldMk cId="2123329180" sldId="330"/>
            <ac:spMk id="68" creationId="{FAD17022-EC7A-FB2D-BA80-38F923DDE5B7}"/>
          </ac:spMkLst>
        </pc:spChg>
        <pc:spChg chg="mod">
          <ac:chgData name="Stuart C Wilde MBE" userId="effe1fc91cccb1d5" providerId="LiveId" clId="{0B7434C0-F6C9-5341-B016-8AA67EE59543}" dt="2023-12-07T12:53:28.197" v="1691" actId="1076"/>
          <ac:spMkLst>
            <pc:docMk/>
            <pc:sldMk cId="2123329180" sldId="330"/>
            <ac:spMk id="78" creationId="{FB980AE7-6D26-D1DE-B8E2-29C557522523}"/>
          </ac:spMkLst>
        </pc:spChg>
        <pc:picChg chg="mod">
          <ac:chgData name="Stuart C Wilde MBE" userId="effe1fc91cccb1d5" providerId="LiveId" clId="{0B7434C0-F6C9-5341-B016-8AA67EE59543}" dt="2023-12-07T12:53:28.197" v="1691" actId="1076"/>
          <ac:picMkLst>
            <pc:docMk/>
            <pc:sldMk cId="2123329180" sldId="330"/>
            <ac:picMk id="21" creationId="{385F4B37-9E5A-1D31-A505-0C7064671541}"/>
          </ac:picMkLst>
        </pc:picChg>
        <pc:cxnChg chg="mod">
          <ac:chgData name="Stuart C Wilde MBE" userId="effe1fc91cccb1d5" providerId="LiveId" clId="{0B7434C0-F6C9-5341-B016-8AA67EE59543}" dt="2023-12-07T12:53:28.197" v="1691" actId="1076"/>
          <ac:cxnSpMkLst>
            <pc:docMk/>
            <pc:sldMk cId="2123329180" sldId="330"/>
            <ac:cxnSpMk id="3" creationId="{5F6E91A2-9425-DF83-9D2B-7BA27DE19C66}"/>
          </ac:cxnSpMkLst>
        </pc:cxnChg>
        <pc:cxnChg chg="del">
          <ac:chgData name="Stuart C Wilde MBE" userId="effe1fc91cccb1d5" providerId="LiveId" clId="{0B7434C0-F6C9-5341-B016-8AA67EE59543}" dt="2023-12-05T19:53:56.681" v="421" actId="478"/>
          <ac:cxnSpMkLst>
            <pc:docMk/>
            <pc:sldMk cId="2123329180" sldId="330"/>
            <ac:cxnSpMk id="8" creationId="{50060E80-F1C3-4E50-B873-7CFDEEA90049}"/>
          </ac:cxnSpMkLst>
        </pc:cxnChg>
        <pc:cxnChg chg="del">
          <ac:chgData name="Stuart C Wilde MBE" userId="effe1fc91cccb1d5" providerId="LiveId" clId="{0B7434C0-F6C9-5341-B016-8AA67EE59543}" dt="2023-12-05T19:53:56.681" v="421" actId="478"/>
          <ac:cxnSpMkLst>
            <pc:docMk/>
            <pc:sldMk cId="2123329180" sldId="330"/>
            <ac:cxnSpMk id="9" creationId="{01C52B09-2839-4160-A3C1-6BB201E5D53A}"/>
          </ac:cxnSpMkLst>
        </pc:cxnChg>
        <pc:cxnChg chg="del">
          <ac:chgData name="Stuart C Wilde MBE" userId="effe1fc91cccb1d5" providerId="LiveId" clId="{0B7434C0-F6C9-5341-B016-8AA67EE59543}" dt="2023-12-05T19:53:56.681" v="421" actId="478"/>
          <ac:cxnSpMkLst>
            <pc:docMk/>
            <pc:sldMk cId="2123329180" sldId="330"/>
            <ac:cxnSpMk id="10" creationId="{FC6C2AB6-E695-4520-9F38-6B6A0DE36B04}"/>
          </ac:cxnSpMkLst>
        </pc:cxnChg>
        <pc:cxnChg chg="del">
          <ac:chgData name="Stuart C Wilde MBE" userId="effe1fc91cccb1d5" providerId="LiveId" clId="{0B7434C0-F6C9-5341-B016-8AA67EE59543}" dt="2023-12-05T19:53:56.681" v="421" actId="478"/>
          <ac:cxnSpMkLst>
            <pc:docMk/>
            <pc:sldMk cId="2123329180" sldId="330"/>
            <ac:cxnSpMk id="11" creationId="{8F28B946-C7F6-4BF4-9E0C-3FACB97B07C7}"/>
          </ac:cxnSpMkLst>
        </pc:cxnChg>
        <pc:cxnChg chg="mod">
          <ac:chgData name="Stuart C Wilde MBE" userId="effe1fc91cccb1d5" providerId="LiveId" clId="{0B7434C0-F6C9-5341-B016-8AA67EE59543}" dt="2023-12-07T12:53:28.197" v="1691" actId="1076"/>
          <ac:cxnSpMkLst>
            <pc:docMk/>
            <pc:sldMk cId="2123329180" sldId="330"/>
            <ac:cxnSpMk id="13" creationId="{1F570F4D-DBB2-802C-5D81-7F945B88363C}"/>
          </ac:cxnSpMkLst>
        </pc:cxnChg>
        <pc:cxnChg chg="mod">
          <ac:chgData name="Stuart C Wilde MBE" userId="effe1fc91cccb1d5" providerId="LiveId" clId="{0B7434C0-F6C9-5341-B016-8AA67EE59543}" dt="2023-12-07T12:53:28.197" v="1691" actId="1076"/>
          <ac:cxnSpMkLst>
            <pc:docMk/>
            <pc:sldMk cId="2123329180" sldId="330"/>
            <ac:cxnSpMk id="16" creationId="{FBE61284-BC09-70F2-3101-4DAAC14C9675}"/>
          </ac:cxnSpMkLst>
        </pc:cxnChg>
        <pc:cxnChg chg="mod">
          <ac:chgData name="Stuart C Wilde MBE" userId="effe1fc91cccb1d5" providerId="LiveId" clId="{0B7434C0-F6C9-5341-B016-8AA67EE59543}" dt="2023-12-07T12:53:28.197" v="1691" actId="1076"/>
          <ac:cxnSpMkLst>
            <pc:docMk/>
            <pc:sldMk cId="2123329180" sldId="330"/>
            <ac:cxnSpMk id="17" creationId="{4E6448F5-4CC0-CC9B-1A58-97BAF12BF131}"/>
          </ac:cxnSpMkLst>
        </pc:cxnChg>
        <pc:cxnChg chg="mod">
          <ac:chgData name="Stuart C Wilde MBE" userId="effe1fc91cccb1d5" providerId="LiveId" clId="{0B7434C0-F6C9-5341-B016-8AA67EE59543}" dt="2023-12-07T12:53:28.197" v="1691" actId="1076"/>
          <ac:cxnSpMkLst>
            <pc:docMk/>
            <pc:sldMk cId="2123329180" sldId="330"/>
            <ac:cxnSpMk id="18" creationId="{221BDC6A-29B3-AFE4-D318-71D6A972E63E}"/>
          </ac:cxnSpMkLst>
        </pc:cxnChg>
        <pc:cxnChg chg="mod">
          <ac:chgData name="Stuart C Wilde MBE" userId="effe1fc91cccb1d5" providerId="LiveId" clId="{0B7434C0-F6C9-5341-B016-8AA67EE59543}" dt="2023-12-07T12:53:28.197" v="1691" actId="1076"/>
          <ac:cxnSpMkLst>
            <pc:docMk/>
            <pc:sldMk cId="2123329180" sldId="330"/>
            <ac:cxnSpMk id="19" creationId="{37332D70-9942-6CB4-D943-92EA76EF6A95}"/>
          </ac:cxnSpMkLst>
        </pc:cxnChg>
        <pc:cxnChg chg="mod">
          <ac:chgData name="Stuart C Wilde MBE" userId="effe1fc91cccb1d5" providerId="LiveId" clId="{0B7434C0-F6C9-5341-B016-8AA67EE59543}" dt="2023-12-07T12:53:28.197" v="1691" actId="1076"/>
          <ac:cxnSpMkLst>
            <pc:docMk/>
            <pc:sldMk cId="2123329180" sldId="330"/>
            <ac:cxnSpMk id="20" creationId="{92B62CA7-E30A-4E9F-FE70-C8D1916A5441}"/>
          </ac:cxnSpMkLst>
        </pc:cxnChg>
        <pc:cxnChg chg="mod">
          <ac:chgData name="Stuart C Wilde MBE" userId="effe1fc91cccb1d5" providerId="LiveId" clId="{0B7434C0-F6C9-5341-B016-8AA67EE59543}" dt="2023-12-07T12:53:28.197" v="1691" actId="1076"/>
          <ac:cxnSpMkLst>
            <pc:docMk/>
            <pc:sldMk cId="2123329180" sldId="330"/>
            <ac:cxnSpMk id="30" creationId="{E711CA38-0947-C905-2531-97A642CBC711}"/>
          </ac:cxnSpMkLst>
        </pc:cxnChg>
        <pc:cxnChg chg="mod">
          <ac:chgData name="Stuart C Wilde MBE" userId="effe1fc91cccb1d5" providerId="LiveId" clId="{0B7434C0-F6C9-5341-B016-8AA67EE59543}" dt="2023-12-07T12:53:28.197" v="1691" actId="1076"/>
          <ac:cxnSpMkLst>
            <pc:docMk/>
            <pc:sldMk cId="2123329180" sldId="330"/>
            <ac:cxnSpMk id="32" creationId="{3F2EDB8A-CEAE-79DE-45EA-D273EC8E0C42}"/>
          </ac:cxnSpMkLst>
        </pc:cxnChg>
        <pc:cxnChg chg="mod">
          <ac:chgData name="Stuart C Wilde MBE" userId="effe1fc91cccb1d5" providerId="LiveId" clId="{0B7434C0-F6C9-5341-B016-8AA67EE59543}" dt="2023-12-07T12:53:28.197" v="1691" actId="1076"/>
          <ac:cxnSpMkLst>
            <pc:docMk/>
            <pc:sldMk cId="2123329180" sldId="330"/>
            <ac:cxnSpMk id="35" creationId="{907B783F-7AEE-6665-7B57-9D1106E04B63}"/>
          </ac:cxnSpMkLst>
        </pc:cxnChg>
        <pc:cxnChg chg="mod">
          <ac:chgData name="Stuart C Wilde MBE" userId="effe1fc91cccb1d5" providerId="LiveId" clId="{0B7434C0-F6C9-5341-B016-8AA67EE59543}" dt="2023-12-07T12:53:28.197" v="1691" actId="1076"/>
          <ac:cxnSpMkLst>
            <pc:docMk/>
            <pc:sldMk cId="2123329180" sldId="330"/>
            <ac:cxnSpMk id="37" creationId="{2CA2423A-9F6F-3941-D2B4-FD663D704411}"/>
          </ac:cxnSpMkLst>
        </pc:cxnChg>
        <pc:cxnChg chg="mod">
          <ac:chgData name="Stuart C Wilde MBE" userId="effe1fc91cccb1d5" providerId="LiveId" clId="{0B7434C0-F6C9-5341-B016-8AA67EE59543}" dt="2023-12-07T12:53:28.197" v="1691" actId="1076"/>
          <ac:cxnSpMkLst>
            <pc:docMk/>
            <pc:sldMk cId="2123329180" sldId="330"/>
            <ac:cxnSpMk id="38" creationId="{A2B7F776-C37E-9842-FD7D-00D7417A982E}"/>
          </ac:cxnSpMkLst>
        </pc:cxnChg>
        <pc:cxnChg chg="mod">
          <ac:chgData name="Stuart C Wilde MBE" userId="effe1fc91cccb1d5" providerId="LiveId" clId="{0B7434C0-F6C9-5341-B016-8AA67EE59543}" dt="2023-12-07T12:53:28.197" v="1691" actId="1076"/>
          <ac:cxnSpMkLst>
            <pc:docMk/>
            <pc:sldMk cId="2123329180" sldId="330"/>
            <ac:cxnSpMk id="39" creationId="{A9B900AF-C21A-9556-30A4-6EB0CC726181}"/>
          </ac:cxnSpMkLst>
        </pc:cxnChg>
        <pc:cxnChg chg="mod">
          <ac:chgData name="Stuart C Wilde MBE" userId="effe1fc91cccb1d5" providerId="LiveId" clId="{0B7434C0-F6C9-5341-B016-8AA67EE59543}" dt="2023-12-07T12:53:28.197" v="1691" actId="1076"/>
          <ac:cxnSpMkLst>
            <pc:docMk/>
            <pc:sldMk cId="2123329180" sldId="330"/>
            <ac:cxnSpMk id="40" creationId="{18012339-9A07-A8B1-3DD2-12622719314A}"/>
          </ac:cxnSpMkLst>
        </pc:cxnChg>
        <pc:cxnChg chg="mod">
          <ac:chgData name="Stuart C Wilde MBE" userId="effe1fc91cccb1d5" providerId="LiveId" clId="{0B7434C0-F6C9-5341-B016-8AA67EE59543}" dt="2023-12-07T12:53:28.197" v="1691" actId="1076"/>
          <ac:cxnSpMkLst>
            <pc:docMk/>
            <pc:sldMk cId="2123329180" sldId="330"/>
            <ac:cxnSpMk id="41" creationId="{C48FD6E4-39E1-48A5-D4C6-8DA04903741C}"/>
          </ac:cxnSpMkLst>
        </pc:cxnChg>
        <pc:cxnChg chg="mod">
          <ac:chgData name="Stuart C Wilde MBE" userId="effe1fc91cccb1d5" providerId="LiveId" clId="{0B7434C0-F6C9-5341-B016-8AA67EE59543}" dt="2023-12-07T12:53:28.197" v="1691" actId="1076"/>
          <ac:cxnSpMkLst>
            <pc:docMk/>
            <pc:sldMk cId="2123329180" sldId="330"/>
            <ac:cxnSpMk id="69" creationId="{4E79179C-C462-7D20-E4A2-B76411F5ECA5}"/>
          </ac:cxnSpMkLst>
        </pc:cxnChg>
        <pc:cxnChg chg="mod">
          <ac:chgData name="Stuart C Wilde MBE" userId="effe1fc91cccb1d5" providerId="LiveId" clId="{0B7434C0-F6C9-5341-B016-8AA67EE59543}" dt="2023-12-07T12:53:28.197" v="1691" actId="1076"/>
          <ac:cxnSpMkLst>
            <pc:docMk/>
            <pc:sldMk cId="2123329180" sldId="330"/>
            <ac:cxnSpMk id="70" creationId="{C3A29411-299D-4F44-7E64-FDDF03E68586}"/>
          </ac:cxnSpMkLst>
        </pc:cxnChg>
        <pc:cxnChg chg="mod">
          <ac:chgData name="Stuart C Wilde MBE" userId="effe1fc91cccb1d5" providerId="LiveId" clId="{0B7434C0-F6C9-5341-B016-8AA67EE59543}" dt="2023-12-07T12:53:28.197" v="1691" actId="1076"/>
          <ac:cxnSpMkLst>
            <pc:docMk/>
            <pc:sldMk cId="2123329180" sldId="330"/>
            <ac:cxnSpMk id="71" creationId="{F2D16467-436B-BCF7-AD4D-7BE28BD563DA}"/>
          </ac:cxnSpMkLst>
        </pc:cxnChg>
        <pc:cxnChg chg="mod">
          <ac:chgData name="Stuart C Wilde MBE" userId="effe1fc91cccb1d5" providerId="LiveId" clId="{0B7434C0-F6C9-5341-B016-8AA67EE59543}" dt="2023-12-07T12:53:28.197" v="1691" actId="1076"/>
          <ac:cxnSpMkLst>
            <pc:docMk/>
            <pc:sldMk cId="2123329180" sldId="330"/>
            <ac:cxnSpMk id="79" creationId="{BE2E71B6-35EC-10E2-40E8-FC9634CEB7F7}"/>
          </ac:cxnSpMkLst>
        </pc:cxnChg>
      </pc:sldChg>
      <pc:sldChg chg="addSp delSp modSp mod">
        <pc:chgData name="Stuart C Wilde MBE" userId="effe1fc91cccb1d5" providerId="LiveId" clId="{0B7434C0-F6C9-5341-B016-8AA67EE59543}" dt="2023-12-07T12:54:10.174" v="1692" actId="1076"/>
        <pc:sldMkLst>
          <pc:docMk/>
          <pc:sldMk cId="2510602064" sldId="331"/>
        </pc:sldMkLst>
        <pc:spChg chg="mod">
          <ac:chgData name="Stuart C Wilde MBE" userId="effe1fc91cccb1d5" providerId="LiveId" clId="{0B7434C0-F6C9-5341-B016-8AA67EE59543}" dt="2023-12-07T12:54:10.174" v="1692" actId="1076"/>
          <ac:spMkLst>
            <pc:docMk/>
            <pc:sldMk cId="2510602064" sldId="331"/>
            <ac:spMk id="2" creationId="{0C40FA30-CA51-42FC-D73B-778BD925B6D1}"/>
          </ac:spMkLst>
        </pc:spChg>
        <pc:spChg chg="mod">
          <ac:chgData name="Stuart C Wilde MBE" userId="effe1fc91cccb1d5" providerId="LiveId" clId="{0B7434C0-F6C9-5341-B016-8AA67EE59543}" dt="2023-12-07T12:54:10.174" v="1692" actId="1076"/>
          <ac:spMkLst>
            <pc:docMk/>
            <pc:sldMk cId="2510602064" sldId="331"/>
            <ac:spMk id="3" creationId="{CCE02C79-CFB3-E903-9758-110181F11A96}"/>
          </ac:spMkLst>
        </pc:spChg>
        <pc:spChg chg="del">
          <ac:chgData name="Stuart C Wilde MBE" userId="effe1fc91cccb1d5" providerId="LiveId" clId="{0B7434C0-F6C9-5341-B016-8AA67EE59543}" dt="2023-12-05T19:54:04.909" v="422" actId="478"/>
          <ac:spMkLst>
            <pc:docMk/>
            <pc:sldMk cId="2510602064" sldId="331"/>
            <ac:spMk id="4" creationId="{60735DC8-A105-4BD0-A57F-2FFC38AECE84}"/>
          </ac:spMkLst>
        </pc:spChg>
        <pc:spChg chg="add del mod">
          <ac:chgData name="Stuart C Wilde MBE" userId="effe1fc91cccb1d5" providerId="LiveId" clId="{0B7434C0-F6C9-5341-B016-8AA67EE59543}" dt="2023-12-05T20:11:59.918" v="902" actId="478"/>
          <ac:spMkLst>
            <pc:docMk/>
            <pc:sldMk cId="2510602064" sldId="331"/>
            <ac:spMk id="6" creationId="{93322BC1-3813-BDA1-493B-F6CEF116384B}"/>
          </ac:spMkLst>
        </pc:spChg>
        <pc:spChg chg="add mod">
          <ac:chgData name="Stuart C Wilde MBE" userId="effe1fc91cccb1d5" providerId="LiveId" clId="{0B7434C0-F6C9-5341-B016-8AA67EE59543}" dt="2023-12-05T20:12:06.574" v="909" actId="20577"/>
          <ac:spMkLst>
            <pc:docMk/>
            <pc:sldMk cId="2510602064" sldId="331"/>
            <ac:spMk id="7" creationId="{F12D8D83-0D50-C180-3C28-6489BDD40AA2}"/>
          </ac:spMkLst>
        </pc:spChg>
        <pc:spChg chg="del">
          <ac:chgData name="Stuart C Wilde MBE" userId="effe1fc91cccb1d5" providerId="LiveId" clId="{0B7434C0-F6C9-5341-B016-8AA67EE59543}" dt="2023-12-05T19:54:04.909" v="422" actId="478"/>
          <ac:spMkLst>
            <pc:docMk/>
            <pc:sldMk cId="2510602064" sldId="331"/>
            <ac:spMk id="14" creationId="{8F43C2BE-FC11-4556-86F2-8EE2FBBF10D2}"/>
          </ac:spMkLst>
        </pc:spChg>
        <pc:spChg chg="del">
          <ac:chgData name="Stuart C Wilde MBE" userId="effe1fc91cccb1d5" providerId="LiveId" clId="{0B7434C0-F6C9-5341-B016-8AA67EE59543}" dt="2023-12-05T19:54:04.909" v="422" actId="478"/>
          <ac:spMkLst>
            <pc:docMk/>
            <pc:sldMk cId="2510602064" sldId="331"/>
            <ac:spMk id="25" creationId="{F54BD576-CC82-43DA-A008-C28EF60A448A}"/>
          </ac:spMkLst>
        </pc:spChg>
        <pc:spChg chg="del">
          <ac:chgData name="Stuart C Wilde MBE" userId="effe1fc91cccb1d5" providerId="LiveId" clId="{0B7434C0-F6C9-5341-B016-8AA67EE59543}" dt="2023-12-05T20:11:56.512" v="900" actId="478"/>
          <ac:spMkLst>
            <pc:docMk/>
            <pc:sldMk cId="2510602064" sldId="331"/>
            <ac:spMk id="29" creationId="{C5A8C257-B6E4-D850-0685-E36894744DCB}"/>
          </ac:spMkLst>
        </pc:spChg>
        <pc:picChg chg="mod">
          <ac:chgData name="Stuart C Wilde MBE" userId="effe1fc91cccb1d5" providerId="LiveId" clId="{0B7434C0-F6C9-5341-B016-8AA67EE59543}" dt="2023-12-07T12:54:10.174" v="1692" actId="1076"/>
          <ac:picMkLst>
            <pc:docMk/>
            <pc:sldMk cId="2510602064" sldId="331"/>
            <ac:picMk id="5" creationId="{D9EB30FF-0E50-F9D7-52C0-7E3201429A6C}"/>
          </ac:picMkLst>
        </pc:picChg>
        <pc:cxnChg chg="del">
          <ac:chgData name="Stuart C Wilde MBE" userId="effe1fc91cccb1d5" providerId="LiveId" clId="{0B7434C0-F6C9-5341-B016-8AA67EE59543}" dt="2023-12-05T19:54:04.909" v="422" actId="478"/>
          <ac:cxnSpMkLst>
            <pc:docMk/>
            <pc:sldMk cId="2510602064" sldId="331"/>
            <ac:cxnSpMk id="8" creationId="{50060E80-F1C3-4E50-B873-7CFDEEA90049}"/>
          </ac:cxnSpMkLst>
        </pc:cxnChg>
        <pc:cxnChg chg="del">
          <ac:chgData name="Stuart C Wilde MBE" userId="effe1fc91cccb1d5" providerId="LiveId" clId="{0B7434C0-F6C9-5341-B016-8AA67EE59543}" dt="2023-12-05T19:54:04.909" v="422" actId="478"/>
          <ac:cxnSpMkLst>
            <pc:docMk/>
            <pc:sldMk cId="2510602064" sldId="331"/>
            <ac:cxnSpMk id="9" creationId="{01C52B09-2839-4160-A3C1-6BB201E5D53A}"/>
          </ac:cxnSpMkLst>
        </pc:cxnChg>
        <pc:cxnChg chg="del">
          <ac:chgData name="Stuart C Wilde MBE" userId="effe1fc91cccb1d5" providerId="LiveId" clId="{0B7434C0-F6C9-5341-B016-8AA67EE59543}" dt="2023-12-05T19:54:04.909" v="422" actId="478"/>
          <ac:cxnSpMkLst>
            <pc:docMk/>
            <pc:sldMk cId="2510602064" sldId="331"/>
            <ac:cxnSpMk id="10" creationId="{FC6C2AB6-E695-4520-9F38-6B6A0DE36B04}"/>
          </ac:cxnSpMkLst>
        </pc:cxnChg>
        <pc:cxnChg chg="del">
          <ac:chgData name="Stuart C Wilde MBE" userId="effe1fc91cccb1d5" providerId="LiveId" clId="{0B7434C0-F6C9-5341-B016-8AA67EE59543}" dt="2023-12-05T19:54:04.909" v="422" actId="478"/>
          <ac:cxnSpMkLst>
            <pc:docMk/>
            <pc:sldMk cId="2510602064" sldId="331"/>
            <ac:cxnSpMk id="11" creationId="{8F28B946-C7F6-4BF4-9E0C-3FACB97B07C7}"/>
          </ac:cxnSpMkLst>
        </pc:cxnChg>
      </pc:sldChg>
      <pc:sldChg chg="addSp delSp modSp mod">
        <pc:chgData name="Stuart C Wilde MBE" userId="effe1fc91cccb1d5" providerId="LiveId" clId="{0B7434C0-F6C9-5341-B016-8AA67EE59543}" dt="2023-12-07T12:54:29.258" v="1693" actId="1076"/>
        <pc:sldMkLst>
          <pc:docMk/>
          <pc:sldMk cId="637807412" sldId="332"/>
        </pc:sldMkLst>
        <pc:spChg chg="add mod">
          <ac:chgData name="Stuart C Wilde MBE" userId="effe1fc91cccb1d5" providerId="LiveId" clId="{0B7434C0-F6C9-5341-B016-8AA67EE59543}" dt="2023-12-05T20:12:17.549" v="915" actId="20577"/>
          <ac:spMkLst>
            <pc:docMk/>
            <pc:sldMk cId="637807412" sldId="332"/>
            <ac:spMk id="2" creationId="{EDABC836-B5FD-7A9D-C0E5-D6AA21EEC67E}"/>
          </ac:spMkLst>
        </pc:spChg>
        <pc:spChg chg="del">
          <ac:chgData name="Stuart C Wilde MBE" userId="effe1fc91cccb1d5" providerId="LiveId" clId="{0B7434C0-F6C9-5341-B016-8AA67EE59543}" dt="2023-12-05T19:54:11.313" v="423" actId="478"/>
          <ac:spMkLst>
            <pc:docMk/>
            <pc:sldMk cId="637807412" sldId="332"/>
            <ac:spMk id="4" creationId="{60735DC8-A105-4BD0-A57F-2FFC38AECE84}"/>
          </ac:spMkLst>
        </pc:spChg>
        <pc:spChg chg="mod">
          <ac:chgData name="Stuart C Wilde MBE" userId="effe1fc91cccb1d5" providerId="LiveId" clId="{0B7434C0-F6C9-5341-B016-8AA67EE59543}" dt="2023-12-07T12:54:29.258" v="1693" actId="1076"/>
          <ac:spMkLst>
            <pc:docMk/>
            <pc:sldMk cId="637807412" sldId="332"/>
            <ac:spMk id="5" creationId="{27D69D19-2397-92FC-EAF6-6F7967208E1C}"/>
          </ac:spMkLst>
        </pc:spChg>
        <pc:spChg chg="mod">
          <ac:chgData name="Stuart C Wilde MBE" userId="effe1fc91cccb1d5" providerId="LiveId" clId="{0B7434C0-F6C9-5341-B016-8AA67EE59543}" dt="2023-12-07T12:54:29.258" v="1693" actId="1076"/>
          <ac:spMkLst>
            <pc:docMk/>
            <pc:sldMk cId="637807412" sldId="332"/>
            <ac:spMk id="6" creationId="{76DD5079-6267-1A2D-35E3-EC5F4BE9F188}"/>
          </ac:spMkLst>
        </pc:spChg>
        <pc:spChg chg="mod">
          <ac:chgData name="Stuart C Wilde MBE" userId="effe1fc91cccb1d5" providerId="LiveId" clId="{0B7434C0-F6C9-5341-B016-8AA67EE59543}" dt="2023-12-07T12:54:29.258" v="1693" actId="1076"/>
          <ac:spMkLst>
            <pc:docMk/>
            <pc:sldMk cId="637807412" sldId="332"/>
            <ac:spMk id="7" creationId="{121DAB66-A69F-C7B6-7432-B52282EA125A}"/>
          </ac:spMkLst>
        </pc:spChg>
        <pc:spChg chg="mod">
          <ac:chgData name="Stuart C Wilde MBE" userId="effe1fc91cccb1d5" providerId="LiveId" clId="{0B7434C0-F6C9-5341-B016-8AA67EE59543}" dt="2023-12-07T12:54:29.258" v="1693" actId="1076"/>
          <ac:spMkLst>
            <pc:docMk/>
            <pc:sldMk cId="637807412" sldId="332"/>
            <ac:spMk id="12" creationId="{F70138BC-C4C8-6932-7500-0988154B6B9D}"/>
          </ac:spMkLst>
        </pc:spChg>
        <pc:spChg chg="del">
          <ac:chgData name="Stuart C Wilde MBE" userId="effe1fc91cccb1d5" providerId="LiveId" clId="{0B7434C0-F6C9-5341-B016-8AA67EE59543}" dt="2023-12-05T19:54:11.313" v="423" actId="478"/>
          <ac:spMkLst>
            <pc:docMk/>
            <pc:sldMk cId="637807412" sldId="332"/>
            <ac:spMk id="14" creationId="{8F43C2BE-FC11-4556-86F2-8EE2FBBF10D2}"/>
          </ac:spMkLst>
        </pc:spChg>
        <pc:spChg chg="mod">
          <ac:chgData name="Stuart C Wilde MBE" userId="effe1fc91cccb1d5" providerId="LiveId" clId="{0B7434C0-F6C9-5341-B016-8AA67EE59543}" dt="2023-12-07T12:54:29.258" v="1693" actId="1076"/>
          <ac:spMkLst>
            <pc:docMk/>
            <pc:sldMk cId="637807412" sldId="332"/>
            <ac:spMk id="15" creationId="{04728F71-9B9F-591F-D927-156F4345B3E9}"/>
          </ac:spMkLst>
        </pc:spChg>
        <pc:spChg chg="mod">
          <ac:chgData name="Stuart C Wilde MBE" userId="effe1fc91cccb1d5" providerId="LiveId" clId="{0B7434C0-F6C9-5341-B016-8AA67EE59543}" dt="2023-12-07T12:54:29.258" v="1693" actId="1076"/>
          <ac:spMkLst>
            <pc:docMk/>
            <pc:sldMk cId="637807412" sldId="332"/>
            <ac:spMk id="16" creationId="{04735BF7-6717-E104-0522-C114129DF0EC}"/>
          </ac:spMkLst>
        </pc:spChg>
        <pc:spChg chg="del">
          <ac:chgData name="Stuart C Wilde MBE" userId="effe1fc91cccb1d5" providerId="LiveId" clId="{0B7434C0-F6C9-5341-B016-8AA67EE59543}" dt="2023-12-05T19:54:11.313" v="423" actId="478"/>
          <ac:spMkLst>
            <pc:docMk/>
            <pc:sldMk cId="637807412" sldId="332"/>
            <ac:spMk id="25" creationId="{F54BD576-CC82-43DA-A008-C28EF60A448A}"/>
          </ac:spMkLst>
        </pc:spChg>
        <pc:spChg chg="del">
          <ac:chgData name="Stuart C Wilde MBE" userId="effe1fc91cccb1d5" providerId="LiveId" clId="{0B7434C0-F6C9-5341-B016-8AA67EE59543}" dt="2023-12-05T20:12:13.053" v="910" actId="478"/>
          <ac:spMkLst>
            <pc:docMk/>
            <pc:sldMk cId="637807412" sldId="332"/>
            <ac:spMk id="29" creationId="{C5A8C257-B6E4-D850-0685-E36894744DCB}"/>
          </ac:spMkLst>
        </pc:spChg>
        <pc:picChg chg="mod">
          <ac:chgData name="Stuart C Wilde MBE" userId="effe1fc91cccb1d5" providerId="LiveId" clId="{0B7434C0-F6C9-5341-B016-8AA67EE59543}" dt="2023-12-07T12:54:29.258" v="1693" actId="1076"/>
          <ac:picMkLst>
            <pc:docMk/>
            <pc:sldMk cId="637807412" sldId="332"/>
            <ac:picMk id="13" creationId="{190E36CA-669D-4F57-1712-F0EA8680DFF1}"/>
          </ac:picMkLst>
        </pc:picChg>
        <pc:cxnChg chg="del">
          <ac:chgData name="Stuart C Wilde MBE" userId="effe1fc91cccb1d5" providerId="LiveId" clId="{0B7434C0-F6C9-5341-B016-8AA67EE59543}" dt="2023-12-05T19:54:11.313" v="423" actId="478"/>
          <ac:cxnSpMkLst>
            <pc:docMk/>
            <pc:sldMk cId="637807412" sldId="332"/>
            <ac:cxnSpMk id="8" creationId="{50060E80-F1C3-4E50-B873-7CFDEEA90049}"/>
          </ac:cxnSpMkLst>
        </pc:cxnChg>
        <pc:cxnChg chg="del">
          <ac:chgData name="Stuart C Wilde MBE" userId="effe1fc91cccb1d5" providerId="LiveId" clId="{0B7434C0-F6C9-5341-B016-8AA67EE59543}" dt="2023-12-05T19:54:11.313" v="423" actId="478"/>
          <ac:cxnSpMkLst>
            <pc:docMk/>
            <pc:sldMk cId="637807412" sldId="332"/>
            <ac:cxnSpMk id="9" creationId="{01C52B09-2839-4160-A3C1-6BB201E5D53A}"/>
          </ac:cxnSpMkLst>
        </pc:cxnChg>
        <pc:cxnChg chg="del">
          <ac:chgData name="Stuart C Wilde MBE" userId="effe1fc91cccb1d5" providerId="LiveId" clId="{0B7434C0-F6C9-5341-B016-8AA67EE59543}" dt="2023-12-05T19:54:11.313" v="423" actId="478"/>
          <ac:cxnSpMkLst>
            <pc:docMk/>
            <pc:sldMk cId="637807412" sldId="332"/>
            <ac:cxnSpMk id="10" creationId="{FC6C2AB6-E695-4520-9F38-6B6A0DE36B04}"/>
          </ac:cxnSpMkLst>
        </pc:cxnChg>
        <pc:cxnChg chg="del">
          <ac:chgData name="Stuart C Wilde MBE" userId="effe1fc91cccb1d5" providerId="LiveId" clId="{0B7434C0-F6C9-5341-B016-8AA67EE59543}" dt="2023-12-05T19:54:11.313" v="423" actId="478"/>
          <ac:cxnSpMkLst>
            <pc:docMk/>
            <pc:sldMk cId="637807412" sldId="332"/>
            <ac:cxnSpMk id="11" creationId="{8F28B946-C7F6-4BF4-9E0C-3FACB97B07C7}"/>
          </ac:cxnSpMkLst>
        </pc:cxnChg>
      </pc:sldChg>
      <pc:sldChg chg="addSp delSp modSp mod">
        <pc:chgData name="Stuart C Wilde MBE" userId="effe1fc91cccb1d5" providerId="LiveId" clId="{0B7434C0-F6C9-5341-B016-8AA67EE59543}" dt="2023-12-07T12:54:50.466" v="1694" actId="1076"/>
        <pc:sldMkLst>
          <pc:docMk/>
          <pc:sldMk cId="55477108" sldId="333"/>
        </pc:sldMkLst>
        <pc:spChg chg="add mod">
          <ac:chgData name="Stuart C Wilde MBE" userId="effe1fc91cccb1d5" providerId="LiveId" clId="{0B7434C0-F6C9-5341-B016-8AA67EE59543}" dt="2023-12-05T20:12:31.005" v="921" actId="20577"/>
          <ac:spMkLst>
            <pc:docMk/>
            <pc:sldMk cId="55477108" sldId="333"/>
            <ac:spMk id="2" creationId="{15A24ADA-90DC-DD46-3A60-3B4647EEF4F4}"/>
          </ac:spMkLst>
        </pc:spChg>
        <pc:spChg chg="del">
          <ac:chgData name="Stuart C Wilde MBE" userId="effe1fc91cccb1d5" providerId="LiveId" clId="{0B7434C0-F6C9-5341-B016-8AA67EE59543}" dt="2023-12-05T19:54:18.668" v="424" actId="478"/>
          <ac:spMkLst>
            <pc:docMk/>
            <pc:sldMk cId="55477108" sldId="333"/>
            <ac:spMk id="4" creationId="{60735DC8-A105-4BD0-A57F-2FFC38AECE84}"/>
          </ac:spMkLst>
        </pc:spChg>
        <pc:spChg chg="mod">
          <ac:chgData name="Stuart C Wilde MBE" userId="effe1fc91cccb1d5" providerId="LiveId" clId="{0B7434C0-F6C9-5341-B016-8AA67EE59543}" dt="2023-12-07T12:54:50.466" v="1694" actId="1076"/>
          <ac:spMkLst>
            <pc:docMk/>
            <pc:sldMk cId="55477108" sldId="333"/>
            <ac:spMk id="5" creationId="{680F1CD0-5FF8-59DF-9F32-C0CFC7B3ECFA}"/>
          </ac:spMkLst>
        </pc:spChg>
        <pc:spChg chg="del">
          <ac:chgData name="Stuart C Wilde MBE" userId="effe1fc91cccb1d5" providerId="LiveId" clId="{0B7434C0-F6C9-5341-B016-8AA67EE59543}" dt="2023-12-05T19:54:18.668" v="424" actId="478"/>
          <ac:spMkLst>
            <pc:docMk/>
            <pc:sldMk cId="55477108" sldId="333"/>
            <ac:spMk id="14" creationId="{8F43C2BE-FC11-4556-86F2-8EE2FBBF10D2}"/>
          </ac:spMkLst>
        </pc:spChg>
        <pc:spChg chg="mod">
          <ac:chgData name="Stuart C Wilde MBE" userId="effe1fc91cccb1d5" providerId="LiveId" clId="{0B7434C0-F6C9-5341-B016-8AA67EE59543}" dt="2023-12-07T12:54:50.466" v="1694" actId="1076"/>
          <ac:spMkLst>
            <pc:docMk/>
            <pc:sldMk cId="55477108" sldId="333"/>
            <ac:spMk id="21" creationId="{754C76E0-A34A-F85A-A6A0-81BBCB245CBC}"/>
          </ac:spMkLst>
        </pc:spChg>
        <pc:spChg chg="mod">
          <ac:chgData name="Stuart C Wilde MBE" userId="effe1fc91cccb1d5" providerId="LiveId" clId="{0B7434C0-F6C9-5341-B016-8AA67EE59543}" dt="2023-12-07T12:54:50.466" v="1694" actId="1076"/>
          <ac:spMkLst>
            <pc:docMk/>
            <pc:sldMk cId="55477108" sldId="333"/>
            <ac:spMk id="22" creationId="{85412B78-1B20-2266-E355-74CFE6B0F445}"/>
          </ac:spMkLst>
        </pc:spChg>
        <pc:spChg chg="mod">
          <ac:chgData name="Stuart C Wilde MBE" userId="effe1fc91cccb1d5" providerId="LiveId" clId="{0B7434C0-F6C9-5341-B016-8AA67EE59543}" dt="2023-12-07T12:54:50.466" v="1694" actId="1076"/>
          <ac:spMkLst>
            <pc:docMk/>
            <pc:sldMk cId="55477108" sldId="333"/>
            <ac:spMk id="23" creationId="{22005485-18F4-D9BB-8520-1538CC3DC788}"/>
          </ac:spMkLst>
        </pc:spChg>
        <pc:spChg chg="del">
          <ac:chgData name="Stuart C Wilde MBE" userId="effe1fc91cccb1d5" providerId="LiveId" clId="{0B7434C0-F6C9-5341-B016-8AA67EE59543}" dt="2023-12-05T19:54:18.668" v="424" actId="478"/>
          <ac:spMkLst>
            <pc:docMk/>
            <pc:sldMk cId="55477108" sldId="333"/>
            <ac:spMk id="25" creationId="{F54BD576-CC82-43DA-A008-C28EF60A448A}"/>
          </ac:spMkLst>
        </pc:spChg>
        <pc:spChg chg="mod">
          <ac:chgData name="Stuart C Wilde MBE" userId="effe1fc91cccb1d5" providerId="LiveId" clId="{0B7434C0-F6C9-5341-B016-8AA67EE59543}" dt="2023-12-07T12:54:50.466" v="1694" actId="1076"/>
          <ac:spMkLst>
            <pc:docMk/>
            <pc:sldMk cId="55477108" sldId="333"/>
            <ac:spMk id="26" creationId="{F7D0A26B-9FB4-7117-CDC7-D924721CC0A3}"/>
          </ac:spMkLst>
        </pc:spChg>
        <pc:spChg chg="del">
          <ac:chgData name="Stuart C Wilde MBE" userId="effe1fc91cccb1d5" providerId="LiveId" clId="{0B7434C0-F6C9-5341-B016-8AA67EE59543}" dt="2023-12-05T20:12:24.277" v="916" actId="478"/>
          <ac:spMkLst>
            <pc:docMk/>
            <pc:sldMk cId="55477108" sldId="333"/>
            <ac:spMk id="29" creationId="{C5A8C257-B6E4-D850-0685-E36894744DCB}"/>
          </ac:spMkLst>
        </pc:spChg>
        <pc:spChg chg="mod">
          <ac:chgData name="Stuart C Wilde MBE" userId="effe1fc91cccb1d5" providerId="LiveId" clId="{0B7434C0-F6C9-5341-B016-8AA67EE59543}" dt="2023-12-07T12:54:50.466" v="1694" actId="1076"/>
          <ac:spMkLst>
            <pc:docMk/>
            <pc:sldMk cId="55477108" sldId="333"/>
            <ac:spMk id="31" creationId="{C284E3BC-36D5-1298-B6CA-AADD54758761}"/>
          </ac:spMkLst>
        </pc:spChg>
        <pc:spChg chg="mod">
          <ac:chgData name="Stuart C Wilde MBE" userId="effe1fc91cccb1d5" providerId="LiveId" clId="{0B7434C0-F6C9-5341-B016-8AA67EE59543}" dt="2023-12-07T12:54:50.466" v="1694" actId="1076"/>
          <ac:spMkLst>
            <pc:docMk/>
            <pc:sldMk cId="55477108" sldId="333"/>
            <ac:spMk id="33" creationId="{99D8C2D1-AA33-72FF-FC4B-387CE5A6E4DE}"/>
          </ac:spMkLst>
        </pc:spChg>
        <pc:spChg chg="mod">
          <ac:chgData name="Stuart C Wilde MBE" userId="effe1fc91cccb1d5" providerId="LiveId" clId="{0B7434C0-F6C9-5341-B016-8AA67EE59543}" dt="2023-12-07T12:54:50.466" v="1694" actId="1076"/>
          <ac:spMkLst>
            <pc:docMk/>
            <pc:sldMk cId="55477108" sldId="333"/>
            <ac:spMk id="34" creationId="{DEB88A6F-DF91-0C6E-7E63-C80323A98DEB}"/>
          </ac:spMkLst>
        </pc:spChg>
        <pc:spChg chg="mod">
          <ac:chgData name="Stuart C Wilde MBE" userId="effe1fc91cccb1d5" providerId="LiveId" clId="{0B7434C0-F6C9-5341-B016-8AA67EE59543}" dt="2023-12-07T12:54:50.466" v="1694" actId="1076"/>
          <ac:spMkLst>
            <pc:docMk/>
            <pc:sldMk cId="55477108" sldId="333"/>
            <ac:spMk id="37" creationId="{EB9BAA96-38EC-DDF0-6923-CFCACCA7ABE2}"/>
          </ac:spMkLst>
        </pc:spChg>
        <pc:spChg chg="mod">
          <ac:chgData name="Stuart C Wilde MBE" userId="effe1fc91cccb1d5" providerId="LiveId" clId="{0B7434C0-F6C9-5341-B016-8AA67EE59543}" dt="2023-12-07T12:54:50.466" v="1694" actId="1076"/>
          <ac:spMkLst>
            <pc:docMk/>
            <pc:sldMk cId="55477108" sldId="333"/>
            <ac:spMk id="44" creationId="{21DC6997-D9B8-FDCB-E85D-C48FB124A4B1}"/>
          </ac:spMkLst>
        </pc:spChg>
        <pc:spChg chg="mod">
          <ac:chgData name="Stuart C Wilde MBE" userId="effe1fc91cccb1d5" providerId="LiveId" clId="{0B7434C0-F6C9-5341-B016-8AA67EE59543}" dt="2023-12-07T12:54:50.466" v="1694" actId="1076"/>
          <ac:spMkLst>
            <pc:docMk/>
            <pc:sldMk cId="55477108" sldId="333"/>
            <ac:spMk id="45" creationId="{1B0E27F1-369D-C421-11F3-B406395FCC83}"/>
          </ac:spMkLst>
        </pc:spChg>
        <pc:spChg chg="mod">
          <ac:chgData name="Stuart C Wilde MBE" userId="effe1fc91cccb1d5" providerId="LiveId" clId="{0B7434C0-F6C9-5341-B016-8AA67EE59543}" dt="2023-12-07T12:54:50.466" v="1694" actId="1076"/>
          <ac:spMkLst>
            <pc:docMk/>
            <pc:sldMk cId="55477108" sldId="333"/>
            <ac:spMk id="46" creationId="{4B940CC9-4E84-B8C0-59F5-9D83B96D1B0A}"/>
          </ac:spMkLst>
        </pc:spChg>
        <pc:spChg chg="mod">
          <ac:chgData name="Stuart C Wilde MBE" userId="effe1fc91cccb1d5" providerId="LiveId" clId="{0B7434C0-F6C9-5341-B016-8AA67EE59543}" dt="2023-12-07T12:54:50.466" v="1694" actId="1076"/>
          <ac:spMkLst>
            <pc:docMk/>
            <pc:sldMk cId="55477108" sldId="333"/>
            <ac:spMk id="50" creationId="{859E60E5-E288-EA00-40A1-2CEFD7C8FDF5}"/>
          </ac:spMkLst>
        </pc:spChg>
        <pc:spChg chg="mod">
          <ac:chgData name="Stuart C Wilde MBE" userId="effe1fc91cccb1d5" providerId="LiveId" clId="{0B7434C0-F6C9-5341-B016-8AA67EE59543}" dt="2023-12-07T12:54:50.466" v="1694" actId="1076"/>
          <ac:spMkLst>
            <pc:docMk/>
            <pc:sldMk cId="55477108" sldId="333"/>
            <ac:spMk id="51" creationId="{3E299C70-EF5D-D397-B790-8DD65596DAFB}"/>
          </ac:spMkLst>
        </pc:spChg>
        <pc:spChg chg="mod">
          <ac:chgData name="Stuart C Wilde MBE" userId="effe1fc91cccb1d5" providerId="LiveId" clId="{0B7434C0-F6C9-5341-B016-8AA67EE59543}" dt="2023-12-07T12:54:50.466" v="1694" actId="1076"/>
          <ac:spMkLst>
            <pc:docMk/>
            <pc:sldMk cId="55477108" sldId="333"/>
            <ac:spMk id="52" creationId="{1E2804F0-C7B8-7EFC-FD1F-4DC55F182DD8}"/>
          </ac:spMkLst>
        </pc:spChg>
        <pc:spChg chg="mod">
          <ac:chgData name="Stuart C Wilde MBE" userId="effe1fc91cccb1d5" providerId="LiveId" clId="{0B7434C0-F6C9-5341-B016-8AA67EE59543}" dt="2023-12-07T12:54:50.466" v="1694" actId="1076"/>
          <ac:spMkLst>
            <pc:docMk/>
            <pc:sldMk cId="55477108" sldId="333"/>
            <ac:spMk id="53" creationId="{C0E320A4-D5BB-C785-BF03-57813799C370}"/>
          </ac:spMkLst>
        </pc:spChg>
        <pc:spChg chg="mod">
          <ac:chgData name="Stuart C Wilde MBE" userId="effe1fc91cccb1d5" providerId="LiveId" clId="{0B7434C0-F6C9-5341-B016-8AA67EE59543}" dt="2023-12-07T12:54:50.466" v="1694" actId="1076"/>
          <ac:spMkLst>
            <pc:docMk/>
            <pc:sldMk cId="55477108" sldId="333"/>
            <ac:spMk id="66" creationId="{67E0EFB4-13BA-5334-E9FA-3CB8486B7E8A}"/>
          </ac:spMkLst>
        </pc:spChg>
        <pc:spChg chg="mod">
          <ac:chgData name="Stuart C Wilde MBE" userId="effe1fc91cccb1d5" providerId="LiveId" clId="{0B7434C0-F6C9-5341-B016-8AA67EE59543}" dt="2023-12-07T12:54:50.466" v="1694" actId="1076"/>
          <ac:spMkLst>
            <pc:docMk/>
            <pc:sldMk cId="55477108" sldId="333"/>
            <ac:spMk id="67" creationId="{845F0A20-E238-05F4-FA3F-0998BF16F459}"/>
          </ac:spMkLst>
        </pc:spChg>
        <pc:spChg chg="mod">
          <ac:chgData name="Stuart C Wilde MBE" userId="effe1fc91cccb1d5" providerId="LiveId" clId="{0B7434C0-F6C9-5341-B016-8AA67EE59543}" dt="2023-12-07T12:54:50.466" v="1694" actId="1076"/>
          <ac:spMkLst>
            <pc:docMk/>
            <pc:sldMk cId="55477108" sldId="333"/>
            <ac:spMk id="68" creationId="{2407196E-EE83-324E-1C32-D6F25808A89D}"/>
          </ac:spMkLst>
        </pc:spChg>
        <pc:spChg chg="mod">
          <ac:chgData name="Stuart C Wilde MBE" userId="effe1fc91cccb1d5" providerId="LiveId" clId="{0B7434C0-F6C9-5341-B016-8AA67EE59543}" dt="2023-12-07T12:54:50.466" v="1694" actId="1076"/>
          <ac:spMkLst>
            <pc:docMk/>
            <pc:sldMk cId="55477108" sldId="333"/>
            <ac:spMk id="72" creationId="{20F1CD84-FEB6-BD72-30A3-AD48B8978D84}"/>
          </ac:spMkLst>
        </pc:spChg>
        <pc:spChg chg="mod">
          <ac:chgData name="Stuart C Wilde MBE" userId="effe1fc91cccb1d5" providerId="LiveId" clId="{0B7434C0-F6C9-5341-B016-8AA67EE59543}" dt="2023-12-07T12:54:50.466" v="1694" actId="1076"/>
          <ac:spMkLst>
            <pc:docMk/>
            <pc:sldMk cId="55477108" sldId="333"/>
            <ac:spMk id="73" creationId="{4CA0D571-6B7A-5512-A24C-2C7F98A985AB}"/>
          </ac:spMkLst>
        </pc:spChg>
        <pc:spChg chg="mod">
          <ac:chgData name="Stuart C Wilde MBE" userId="effe1fc91cccb1d5" providerId="LiveId" clId="{0B7434C0-F6C9-5341-B016-8AA67EE59543}" dt="2023-12-07T12:54:50.466" v="1694" actId="1076"/>
          <ac:spMkLst>
            <pc:docMk/>
            <pc:sldMk cId="55477108" sldId="333"/>
            <ac:spMk id="74" creationId="{30D0E607-AB78-8E87-DF23-712269FCC90A}"/>
          </ac:spMkLst>
        </pc:spChg>
        <pc:spChg chg="mod">
          <ac:chgData name="Stuart C Wilde MBE" userId="effe1fc91cccb1d5" providerId="LiveId" clId="{0B7434C0-F6C9-5341-B016-8AA67EE59543}" dt="2023-12-07T12:54:50.466" v="1694" actId="1076"/>
          <ac:spMkLst>
            <pc:docMk/>
            <pc:sldMk cId="55477108" sldId="333"/>
            <ac:spMk id="75" creationId="{87B80848-14D5-A694-00FB-8B66ACB59356}"/>
          </ac:spMkLst>
        </pc:spChg>
        <pc:spChg chg="mod">
          <ac:chgData name="Stuart C Wilde MBE" userId="effe1fc91cccb1d5" providerId="LiveId" clId="{0B7434C0-F6C9-5341-B016-8AA67EE59543}" dt="2023-12-07T12:54:50.466" v="1694" actId="1076"/>
          <ac:spMkLst>
            <pc:docMk/>
            <pc:sldMk cId="55477108" sldId="333"/>
            <ac:spMk id="76" creationId="{0C41E62F-3CC1-F8F1-D513-8F82E4B90972}"/>
          </ac:spMkLst>
        </pc:spChg>
        <pc:spChg chg="mod">
          <ac:chgData name="Stuart C Wilde MBE" userId="effe1fc91cccb1d5" providerId="LiveId" clId="{0B7434C0-F6C9-5341-B016-8AA67EE59543}" dt="2023-12-07T12:54:50.466" v="1694" actId="1076"/>
          <ac:spMkLst>
            <pc:docMk/>
            <pc:sldMk cId="55477108" sldId="333"/>
            <ac:spMk id="97" creationId="{0A826F87-AADE-9AF8-092E-6FC65C7AFE2D}"/>
          </ac:spMkLst>
        </pc:spChg>
        <pc:graphicFrameChg chg="mod">
          <ac:chgData name="Stuart C Wilde MBE" userId="effe1fc91cccb1d5" providerId="LiveId" clId="{0B7434C0-F6C9-5341-B016-8AA67EE59543}" dt="2023-12-07T12:54:50.466" v="1694" actId="1076"/>
          <ac:graphicFrameMkLst>
            <pc:docMk/>
            <pc:sldMk cId="55477108" sldId="333"/>
            <ac:graphicFrameMk id="16" creationId="{208D034F-1439-6F71-EBB0-BDD2406C813B}"/>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6" creationId="{D5BFC7FE-C7B2-9CCA-2133-595C1EF998DE}"/>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7" creationId="{9089105D-C044-EBF8-36A4-2D6586294C63}"/>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8" creationId="{EAE07588-A171-AAD1-EAFC-E1CC92A889E9}"/>
          </ac:graphicFrameMkLst>
        </pc:graphicFrameChg>
        <pc:picChg chg="mod">
          <ac:chgData name="Stuart C Wilde MBE" userId="effe1fc91cccb1d5" providerId="LiveId" clId="{0B7434C0-F6C9-5341-B016-8AA67EE59543}" dt="2023-12-07T12:54:50.466" v="1694" actId="1076"/>
          <ac:picMkLst>
            <pc:docMk/>
            <pc:sldMk cId="55477108" sldId="333"/>
            <ac:picMk id="6" creationId="{DE45ABDD-610F-68E4-BD8D-186355541634}"/>
          </ac:picMkLst>
        </pc:picChg>
        <pc:cxnChg chg="mod">
          <ac:chgData name="Stuart C Wilde MBE" userId="effe1fc91cccb1d5" providerId="LiveId" clId="{0B7434C0-F6C9-5341-B016-8AA67EE59543}" dt="2023-12-07T12:54:50.466" v="1694" actId="1076"/>
          <ac:cxnSpMkLst>
            <pc:docMk/>
            <pc:sldMk cId="55477108" sldId="333"/>
            <ac:cxnSpMk id="3" creationId="{E485BB7F-0931-D1AC-380E-814F0FA370F8}"/>
          </ac:cxnSpMkLst>
        </pc:cxnChg>
        <pc:cxnChg chg="del">
          <ac:chgData name="Stuart C Wilde MBE" userId="effe1fc91cccb1d5" providerId="LiveId" clId="{0B7434C0-F6C9-5341-B016-8AA67EE59543}" dt="2023-12-05T19:54:18.668" v="424" actId="478"/>
          <ac:cxnSpMkLst>
            <pc:docMk/>
            <pc:sldMk cId="55477108" sldId="333"/>
            <ac:cxnSpMk id="8" creationId="{50060E80-F1C3-4E50-B873-7CFDEEA90049}"/>
          </ac:cxnSpMkLst>
        </pc:cxnChg>
        <pc:cxnChg chg="del">
          <ac:chgData name="Stuart C Wilde MBE" userId="effe1fc91cccb1d5" providerId="LiveId" clId="{0B7434C0-F6C9-5341-B016-8AA67EE59543}" dt="2023-12-05T19:54:18.668" v="424" actId="478"/>
          <ac:cxnSpMkLst>
            <pc:docMk/>
            <pc:sldMk cId="55477108" sldId="333"/>
            <ac:cxnSpMk id="9" creationId="{01C52B09-2839-4160-A3C1-6BB201E5D53A}"/>
          </ac:cxnSpMkLst>
        </pc:cxnChg>
        <pc:cxnChg chg="del">
          <ac:chgData name="Stuart C Wilde MBE" userId="effe1fc91cccb1d5" providerId="LiveId" clId="{0B7434C0-F6C9-5341-B016-8AA67EE59543}" dt="2023-12-05T19:54:18.668" v="424" actId="478"/>
          <ac:cxnSpMkLst>
            <pc:docMk/>
            <pc:sldMk cId="55477108" sldId="333"/>
            <ac:cxnSpMk id="10" creationId="{FC6C2AB6-E695-4520-9F38-6B6A0DE36B04}"/>
          </ac:cxnSpMkLst>
        </pc:cxnChg>
        <pc:cxnChg chg="del">
          <ac:chgData name="Stuart C Wilde MBE" userId="effe1fc91cccb1d5" providerId="LiveId" clId="{0B7434C0-F6C9-5341-B016-8AA67EE59543}" dt="2023-12-05T19:54:18.668" v="424" actId="478"/>
          <ac:cxnSpMkLst>
            <pc:docMk/>
            <pc:sldMk cId="55477108" sldId="333"/>
            <ac:cxnSpMk id="11" creationId="{8F28B946-C7F6-4BF4-9E0C-3FACB97B07C7}"/>
          </ac:cxnSpMkLst>
        </pc:cxnChg>
        <pc:cxnChg chg="mod">
          <ac:chgData name="Stuart C Wilde MBE" userId="effe1fc91cccb1d5" providerId="LiveId" clId="{0B7434C0-F6C9-5341-B016-8AA67EE59543}" dt="2023-12-07T12:54:50.466" v="1694" actId="1076"/>
          <ac:cxnSpMkLst>
            <pc:docMk/>
            <pc:sldMk cId="55477108" sldId="333"/>
            <ac:cxnSpMk id="12" creationId="{8BEEFF7B-E42B-C872-AA16-1AE04E45B20E}"/>
          </ac:cxnSpMkLst>
        </pc:cxnChg>
        <pc:cxnChg chg="mod">
          <ac:chgData name="Stuart C Wilde MBE" userId="effe1fc91cccb1d5" providerId="LiveId" clId="{0B7434C0-F6C9-5341-B016-8AA67EE59543}" dt="2023-12-07T12:54:50.466" v="1694" actId="1076"/>
          <ac:cxnSpMkLst>
            <pc:docMk/>
            <pc:sldMk cId="55477108" sldId="333"/>
            <ac:cxnSpMk id="15" creationId="{5FC16FFE-7129-3BF6-78F0-51F1754BE6D4}"/>
          </ac:cxnSpMkLst>
        </pc:cxnChg>
        <pc:cxnChg chg="mod">
          <ac:chgData name="Stuart C Wilde MBE" userId="effe1fc91cccb1d5" providerId="LiveId" clId="{0B7434C0-F6C9-5341-B016-8AA67EE59543}" dt="2023-12-07T12:54:50.466" v="1694" actId="1076"/>
          <ac:cxnSpMkLst>
            <pc:docMk/>
            <pc:sldMk cId="55477108" sldId="333"/>
            <ac:cxnSpMk id="32" creationId="{8D0C8960-0B1E-F87A-2115-231749E0D785}"/>
          </ac:cxnSpMkLst>
        </pc:cxnChg>
        <pc:cxnChg chg="mod">
          <ac:chgData name="Stuart C Wilde MBE" userId="effe1fc91cccb1d5" providerId="LiveId" clId="{0B7434C0-F6C9-5341-B016-8AA67EE59543}" dt="2023-12-07T12:54:50.466" v="1694" actId="1076"/>
          <ac:cxnSpMkLst>
            <pc:docMk/>
            <pc:sldMk cId="55477108" sldId="333"/>
            <ac:cxnSpMk id="35" creationId="{053B6DB5-6EDE-23BD-072B-2950247E36C0}"/>
          </ac:cxnSpMkLst>
        </pc:cxnChg>
        <pc:cxnChg chg="mod">
          <ac:chgData name="Stuart C Wilde MBE" userId="effe1fc91cccb1d5" providerId="LiveId" clId="{0B7434C0-F6C9-5341-B016-8AA67EE59543}" dt="2023-12-07T12:54:50.466" v="1694" actId="1076"/>
          <ac:cxnSpMkLst>
            <pc:docMk/>
            <pc:sldMk cId="55477108" sldId="333"/>
            <ac:cxnSpMk id="36" creationId="{644A97CB-CCA5-8043-9149-773297F7D9BB}"/>
          </ac:cxnSpMkLst>
        </pc:cxnChg>
        <pc:cxnChg chg="mod">
          <ac:chgData name="Stuart C Wilde MBE" userId="effe1fc91cccb1d5" providerId="LiveId" clId="{0B7434C0-F6C9-5341-B016-8AA67EE59543}" dt="2023-12-07T12:54:50.466" v="1694" actId="1076"/>
          <ac:cxnSpMkLst>
            <pc:docMk/>
            <pc:sldMk cId="55477108" sldId="333"/>
            <ac:cxnSpMk id="38" creationId="{6F027B0D-40D2-AAA2-3D04-639588F966CF}"/>
          </ac:cxnSpMkLst>
        </pc:cxnChg>
        <pc:cxnChg chg="mod">
          <ac:chgData name="Stuart C Wilde MBE" userId="effe1fc91cccb1d5" providerId="LiveId" clId="{0B7434C0-F6C9-5341-B016-8AA67EE59543}" dt="2023-12-07T12:54:50.466" v="1694" actId="1076"/>
          <ac:cxnSpMkLst>
            <pc:docMk/>
            <pc:sldMk cId="55477108" sldId="333"/>
            <ac:cxnSpMk id="39" creationId="{5E324968-DE8D-2E1F-2A30-0349211E0F05}"/>
          </ac:cxnSpMkLst>
        </pc:cxnChg>
        <pc:cxnChg chg="mod">
          <ac:chgData name="Stuart C Wilde MBE" userId="effe1fc91cccb1d5" providerId="LiveId" clId="{0B7434C0-F6C9-5341-B016-8AA67EE59543}" dt="2023-12-07T12:54:50.466" v="1694" actId="1076"/>
          <ac:cxnSpMkLst>
            <pc:docMk/>
            <pc:sldMk cId="55477108" sldId="333"/>
            <ac:cxnSpMk id="40" creationId="{05927498-4E17-D934-E41A-1CC279509114}"/>
          </ac:cxnSpMkLst>
        </pc:cxnChg>
        <pc:cxnChg chg="mod">
          <ac:chgData name="Stuart C Wilde MBE" userId="effe1fc91cccb1d5" providerId="LiveId" clId="{0B7434C0-F6C9-5341-B016-8AA67EE59543}" dt="2023-12-07T12:54:50.466" v="1694" actId="1076"/>
          <ac:cxnSpMkLst>
            <pc:docMk/>
            <pc:sldMk cId="55477108" sldId="333"/>
            <ac:cxnSpMk id="41" creationId="{601E99F6-668D-31AC-59FB-0140E75C7EE8}"/>
          </ac:cxnSpMkLst>
        </pc:cxnChg>
        <pc:cxnChg chg="mod">
          <ac:chgData name="Stuart C Wilde MBE" userId="effe1fc91cccb1d5" providerId="LiveId" clId="{0B7434C0-F6C9-5341-B016-8AA67EE59543}" dt="2023-12-07T12:54:50.466" v="1694" actId="1076"/>
          <ac:cxnSpMkLst>
            <pc:docMk/>
            <pc:sldMk cId="55477108" sldId="333"/>
            <ac:cxnSpMk id="47" creationId="{4CA4D97A-DC2D-DE43-99EC-89160834F7C9}"/>
          </ac:cxnSpMkLst>
        </pc:cxnChg>
        <pc:cxnChg chg="mod">
          <ac:chgData name="Stuart C Wilde MBE" userId="effe1fc91cccb1d5" providerId="LiveId" clId="{0B7434C0-F6C9-5341-B016-8AA67EE59543}" dt="2023-12-07T12:54:50.466" v="1694" actId="1076"/>
          <ac:cxnSpMkLst>
            <pc:docMk/>
            <pc:sldMk cId="55477108" sldId="333"/>
            <ac:cxnSpMk id="48" creationId="{DC7700BD-DC3D-B5D0-F05A-6B2028EC4BFB}"/>
          </ac:cxnSpMkLst>
        </pc:cxnChg>
        <pc:cxnChg chg="mod">
          <ac:chgData name="Stuart C Wilde MBE" userId="effe1fc91cccb1d5" providerId="LiveId" clId="{0B7434C0-F6C9-5341-B016-8AA67EE59543}" dt="2023-12-07T12:54:50.466" v="1694" actId="1076"/>
          <ac:cxnSpMkLst>
            <pc:docMk/>
            <pc:sldMk cId="55477108" sldId="333"/>
            <ac:cxnSpMk id="54" creationId="{075CA9DF-0042-59B3-551C-6B863B1AF23A}"/>
          </ac:cxnSpMkLst>
        </pc:cxnChg>
        <pc:cxnChg chg="mod">
          <ac:chgData name="Stuart C Wilde MBE" userId="effe1fc91cccb1d5" providerId="LiveId" clId="{0B7434C0-F6C9-5341-B016-8AA67EE59543}" dt="2023-12-07T12:54:50.466" v="1694" actId="1076"/>
          <ac:cxnSpMkLst>
            <pc:docMk/>
            <pc:sldMk cId="55477108" sldId="333"/>
            <ac:cxnSpMk id="55" creationId="{C89DB47C-B769-3270-9490-0915A0BD0312}"/>
          </ac:cxnSpMkLst>
        </pc:cxnChg>
        <pc:cxnChg chg="mod">
          <ac:chgData name="Stuart C Wilde MBE" userId="effe1fc91cccb1d5" providerId="LiveId" clId="{0B7434C0-F6C9-5341-B016-8AA67EE59543}" dt="2023-12-07T12:54:50.466" v="1694" actId="1076"/>
          <ac:cxnSpMkLst>
            <pc:docMk/>
            <pc:sldMk cId="55477108" sldId="333"/>
            <ac:cxnSpMk id="77" creationId="{B9723965-9E38-71D8-2283-BBC27827041E}"/>
          </ac:cxnSpMkLst>
        </pc:cxnChg>
        <pc:cxnChg chg="mod">
          <ac:chgData name="Stuart C Wilde MBE" userId="effe1fc91cccb1d5" providerId="LiveId" clId="{0B7434C0-F6C9-5341-B016-8AA67EE59543}" dt="2023-12-07T12:54:50.466" v="1694" actId="1076"/>
          <ac:cxnSpMkLst>
            <pc:docMk/>
            <pc:sldMk cId="55477108" sldId="333"/>
            <ac:cxnSpMk id="79" creationId="{F1CFAA5A-F701-6ABC-DC0A-1C6AC8ABDCD1}"/>
          </ac:cxnSpMkLst>
        </pc:cxnChg>
        <pc:cxnChg chg="mod">
          <ac:chgData name="Stuart C Wilde MBE" userId="effe1fc91cccb1d5" providerId="LiveId" clId="{0B7434C0-F6C9-5341-B016-8AA67EE59543}" dt="2023-12-07T12:54:50.466" v="1694" actId="1076"/>
          <ac:cxnSpMkLst>
            <pc:docMk/>
            <pc:sldMk cId="55477108" sldId="333"/>
            <ac:cxnSpMk id="87" creationId="{6F28F626-4C8E-CA2A-2FF3-688F8C825B0F}"/>
          </ac:cxnSpMkLst>
        </pc:cxnChg>
        <pc:cxnChg chg="mod">
          <ac:chgData name="Stuart C Wilde MBE" userId="effe1fc91cccb1d5" providerId="LiveId" clId="{0B7434C0-F6C9-5341-B016-8AA67EE59543}" dt="2023-12-07T12:54:50.466" v="1694" actId="1076"/>
          <ac:cxnSpMkLst>
            <pc:docMk/>
            <pc:sldMk cId="55477108" sldId="333"/>
            <ac:cxnSpMk id="89" creationId="{98C71F0D-BDDF-E4E8-B594-B03B7E4E25AE}"/>
          </ac:cxnSpMkLst>
        </pc:cxnChg>
        <pc:cxnChg chg="mod">
          <ac:chgData name="Stuart C Wilde MBE" userId="effe1fc91cccb1d5" providerId="LiveId" clId="{0B7434C0-F6C9-5341-B016-8AA67EE59543}" dt="2023-12-07T12:54:50.466" v="1694" actId="1076"/>
          <ac:cxnSpMkLst>
            <pc:docMk/>
            <pc:sldMk cId="55477108" sldId="333"/>
            <ac:cxnSpMk id="90" creationId="{32109859-7906-591E-F3C0-0EE568E550EB}"/>
          </ac:cxnSpMkLst>
        </pc:cxnChg>
      </pc:sldChg>
      <pc:sldChg chg="addSp delSp modSp mod">
        <pc:chgData name="Stuart C Wilde MBE" userId="effe1fc91cccb1d5" providerId="LiveId" clId="{0B7434C0-F6C9-5341-B016-8AA67EE59543}" dt="2023-12-05T20:12:42.252" v="927" actId="20577"/>
        <pc:sldMkLst>
          <pc:docMk/>
          <pc:sldMk cId="2292214926" sldId="334"/>
        </pc:sldMkLst>
        <pc:spChg chg="del">
          <ac:chgData name="Stuart C Wilde MBE" userId="effe1fc91cccb1d5" providerId="LiveId" clId="{0B7434C0-F6C9-5341-B016-8AA67EE59543}" dt="2023-12-05T19:54:25.533" v="425" actId="478"/>
          <ac:spMkLst>
            <pc:docMk/>
            <pc:sldMk cId="2292214926" sldId="334"/>
            <ac:spMk id="4" creationId="{60735DC8-A105-4BD0-A57F-2FFC38AECE84}"/>
          </ac:spMkLst>
        </pc:spChg>
        <pc:spChg chg="add mod">
          <ac:chgData name="Stuart C Wilde MBE" userId="effe1fc91cccb1d5" providerId="LiveId" clId="{0B7434C0-F6C9-5341-B016-8AA67EE59543}" dt="2023-12-05T20:12:42.252" v="927" actId="20577"/>
          <ac:spMkLst>
            <pc:docMk/>
            <pc:sldMk cId="2292214926" sldId="334"/>
            <ac:spMk id="6" creationId="{D1ED43FA-CFAC-F6FC-9B30-C595C021B476}"/>
          </ac:spMkLst>
        </pc:spChg>
        <pc:spChg chg="del">
          <ac:chgData name="Stuart C Wilde MBE" userId="effe1fc91cccb1d5" providerId="LiveId" clId="{0B7434C0-F6C9-5341-B016-8AA67EE59543}" dt="2023-12-05T19:54:25.533" v="425" actId="478"/>
          <ac:spMkLst>
            <pc:docMk/>
            <pc:sldMk cId="2292214926" sldId="334"/>
            <ac:spMk id="14" creationId="{8F43C2BE-FC11-4556-86F2-8EE2FBBF10D2}"/>
          </ac:spMkLst>
        </pc:spChg>
        <pc:spChg chg="del">
          <ac:chgData name="Stuart C Wilde MBE" userId="effe1fc91cccb1d5" providerId="LiveId" clId="{0B7434C0-F6C9-5341-B016-8AA67EE59543}" dt="2023-12-05T19:54:25.533" v="425" actId="478"/>
          <ac:spMkLst>
            <pc:docMk/>
            <pc:sldMk cId="2292214926" sldId="334"/>
            <ac:spMk id="25" creationId="{F54BD576-CC82-43DA-A008-C28EF60A448A}"/>
          </ac:spMkLst>
        </pc:spChg>
        <pc:spChg chg="del">
          <ac:chgData name="Stuart C Wilde MBE" userId="effe1fc91cccb1d5" providerId="LiveId" clId="{0B7434C0-F6C9-5341-B016-8AA67EE59543}" dt="2023-12-05T20:12:37.408" v="922" actId="478"/>
          <ac:spMkLst>
            <pc:docMk/>
            <pc:sldMk cId="2292214926" sldId="334"/>
            <ac:spMk id="29" creationId="{C5A8C257-B6E4-D850-0685-E36894744DCB}"/>
          </ac:spMkLst>
        </pc:spChg>
        <pc:cxnChg chg="del">
          <ac:chgData name="Stuart C Wilde MBE" userId="effe1fc91cccb1d5" providerId="LiveId" clId="{0B7434C0-F6C9-5341-B016-8AA67EE59543}" dt="2023-12-05T19:54:25.533" v="425" actId="478"/>
          <ac:cxnSpMkLst>
            <pc:docMk/>
            <pc:sldMk cId="2292214926" sldId="334"/>
            <ac:cxnSpMk id="8" creationId="{50060E80-F1C3-4E50-B873-7CFDEEA90049}"/>
          </ac:cxnSpMkLst>
        </pc:cxnChg>
        <pc:cxnChg chg="del">
          <ac:chgData name="Stuart C Wilde MBE" userId="effe1fc91cccb1d5" providerId="LiveId" clId="{0B7434C0-F6C9-5341-B016-8AA67EE59543}" dt="2023-12-05T19:54:25.533" v="425" actId="478"/>
          <ac:cxnSpMkLst>
            <pc:docMk/>
            <pc:sldMk cId="2292214926" sldId="334"/>
            <ac:cxnSpMk id="9" creationId="{01C52B09-2839-4160-A3C1-6BB201E5D53A}"/>
          </ac:cxnSpMkLst>
        </pc:cxnChg>
        <pc:cxnChg chg="del">
          <ac:chgData name="Stuart C Wilde MBE" userId="effe1fc91cccb1d5" providerId="LiveId" clId="{0B7434C0-F6C9-5341-B016-8AA67EE59543}" dt="2023-12-05T19:54:25.533" v="425" actId="478"/>
          <ac:cxnSpMkLst>
            <pc:docMk/>
            <pc:sldMk cId="2292214926" sldId="334"/>
            <ac:cxnSpMk id="10" creationId="{FC6C2AB6-E695-4520-9F38-6B6A0DE36B04}"/>
          </ac:cxnSpMkLst>
        </pc:cxnChg>
        <pc:cxnChg chg="del">
          <ac:chgData name="Stuart C Wilde MBE" userId="effe1fc91cccb1d5" providerId="LiveId" clId="{0B7434C0-F6C9-5341-B016-8AA67EE59543}" dt="2023-12-05T19:54:25.533" v="425" actId="478"/>
          <ac:cxnSpMkLst>
            <pc:docMk/>
            <pc:sldMk cId="2292214926" sldId="334"/>
            <ac:cxnSpMk id="11" creationId="{8F28B946-C7F6-4BF4-9E0C-3FACB97B07C7}"/>
          </ac:cxnSpMkLst>
        </pc:cxnChg>
      </pc:sldChg>
      <pc:sldChg chg="addSp delSp modSp mod">
        <pc:chgData name="Stuart C Wilde MBE" userId="effe1fc91cccb1d5" providerId="LiveId" clId="{0B7434C0-F6C9-5341-B016-8AA67EE59543}" dt="2023-12-05T20:12:59.118" v="933" actId="478"/>
        <pc:sldMkLst>
          <pc:docMk/>
          <pc:sldMk cId="2262965413" sldId="335"/>
        </pc:sldMkLst>
        <pc:spChg chg="del">
          <ac:chgData name="Stuart C Wilde MBE" userId="effe1fc91cccb1d5" providerId="LiveId" clId="{0B7434C0-F6C9-5341-B016-8AA67EE59543}" dt="2023-12-05T19:54:31.023" v="426" actId="478"/>
          <ac:spMkLst>
            <pc:docMk/>
            <pc:sldMk cId="2262965413" sldId="335"/>
            <ac:spMk id="4" creationId="{60735DC8-A105-4BD0-A57F-2FFC38AECE84}"/>
          </ac:spMkLst>
        </pc:spChg>
        <pc:spChg chg="add mod">
          <ac:chgData name="Stuart C Wilde MBE" userId="effe1fc91cccb1d5" providerId="LiveId" clId="{0B7434C0-F6C9-5341-B016-8AA67EE59543}" dt="2023-12-05T20:12:55.139" v="932" actId="20577"/>
          <ac:spMkLst>
            <pc:docMk/>
            <pc:sldMk cId="2262965413" sldId="335"/>
            <ac:spMk id="13" creationId="{90CAB815-B889-56C2-7B71-90C34DEDD0FA}"/>
          </ac:spMkLst>
        </pc:spChg>
        <pc:spChg chg="del">
          <ac:chgData name="Stuart C Wilde MBE" userId="effe1fc91cccb1d5" providerId="LiveId" clId="{0B7434C0-F6C9-5341-B016-8AA67EE59543}" dt="2023-12-05T19:54:31.023" v="426" actId="478"/>
          <ac:spMkLst>
            <pc:docMk/>
            <pc:sldMk cId="2262965413" sldId="335"/>
            <ac:spMk id="14" creationId="{8F43C2BE-FC11-4556-86F2-8EE2FBBF10D2}"/>
          </ac:spMkLst>
        </pc:spChg>
        <pc:spChg chg="del">
          <ac:chgData name="Stuart C Wilde MBE" userId="effe1fc91cccb1d5" providerId="LiveId" clId="{0B7434C0-F6C9-5341-B016-8AA67EE59543}" dt="2023-12-05T19:54:31.023" v="426" actId="478"/>
          <ac:spMkLst>
            <pc:docMk/>
            <pc:sldMk cId="2262965413" sldId="335"/>
            <ac:spMk id="25" creationId="{F54BD576-CC82-43DA-A008-C28EF60A448A}"/>
          </ac:spMkLst>
        </pc:spChg>
        <pc:spChg chg="del">
          <ac:chgData name="Stuart C Wilde MBE" userId="effe1fc91cccb1d5" providerId="LiveId" clId="{0B7434C0-F6C9-5341-B016-8AA67EE59543}" dt="2023-12-05T20:12:59.118" v="933" actId="478"/>
          <ac:spMkLst>
            <pc:docMk/>
            <pc:sldMk cId="2262965413" sldId="335"/>
            <ac:spMk id="29" creationId="{C5A8C257-B6E4-D850-0685-E36894744DCB}"/>
          </ac:spMkLst>
        </pc:spChg>
        <pc:cxnChg chg="del">
          <ac:chgData name="Stuart C Wilde MBE" userId="effe1fc91cccb1d5" providerId="LiveId" clId="{0B7434C0-F6C9-5341-B016-8AA67EE59543}" dt="2023-12-05T19:54:31.023" v="426" actId="478"/>
          <ac:cxnSpMkLst>
            <pc:docMk/>
            <pc:sldMk cId="2262965413" sldId="335"/>
            <ac:cxnSpMk id="8" creationId="{50060E80-F1C3-4E50-B873-7CFDEEA90049}"/>
          </ac:cxnSpMkLst>
        </pc:cxnChg>
        <pc:cxnChg chg="del">
          <ac:chgData name="Stuart C Wilde MBE" userId="effe1fc91cccb1d5" providerId="LiveId" clId="{0B7434C0-F6C9-5341-B016-8AA67EE59543}" dt="2023-12-05T19:54:31.023" v="426" actId="478"/>
          <ac:cxnSpMkLst>
            <pc:docMk/>
            <pc:sldMk cId="2262965413" sldId="335"/>
            <ac:cxnSpMk id="9" creationId="{01C52B09-2839-4160-A3C1-6BB201E5D53A}"/>
          </ac:cxnSpMkLst>
        </pc:cxnChg>
        <pc:cxnChg chg="del">
          <ac:chgData name="Stuart C Wilde MBE" userId="effe1fc91cccb1d5" providerId="LiveId" clId="{0B7434C0-F6C9-5341-B016-8AA67EE59543}" dt="2023-12-05T19:54:31.023" v="426" actId="478"/>
          <ac:cxnSpMkLst>
            <pc:docMk/>
            <pc:sldMk cId="2262965413" sldId="335"/>
            <ac:cxnSpMk id="10" creationId="{FC6C2AB6-E695-4520-9F38-6B6A0DE36B04}"/>
          </ac:cxnSpMkLst>
        </pc:cxnChg>
        <pc:cxnChg chg="del">
          <ac:chgData name="Stuart C Wilde MBE" userId="effe1fc91cccb1d5" providerId="LiveId" clId="{0B7434C0-F6C9-5341-B016-8AA67EE59543}" dt="2023-12-05T19:54:31.023" v="426" actId="478"/>
          <ac:cxnSpMkLst>
            <pc:docMk/>
            <pc:sldMk cId="2262965413" sldId="335"/>
            <ac:cxnSpMk id="11" creationId="{8F28B946-C7F6-4BF4-9E0C-3FACB97B07C7}"/>
          </ac:cxnSpMkLst>
        </pc:cxnChg>
      </pc:sldChg>
      <pc:sldChg chg="addSp delSp modSp mod">
        <pc:chgData name="Stuart C Wilde MBE" userId="effe1fc91cccb1d5" providerId="LiveId" clId="{0B7434C0-F6C9-5341-B016-8AA67EE59543}" dt="2023-12-05T20:13:09.988" v="939" actId="20577"/>
        <pc:sldMkLst>
          <pc:docMk/>
          <pc:sldMk cId="3721853586" sldId="336"/>
        </pc:sldMkLst>
        <pc:spChg chg="add mod">
          <ac:chgData name="Stuart C Wilde MBE" userId="effe1fc91cccb1d5" providerId="LiveId" clId="{0B7434C0-F6C9-5341-B016-8AA67EE59543}" dt="2023-12-05T20:13:09.988" v="939" actId="20577"/>
          <ac:spMkLst>
            <pc:docMk/>
            <pc:sldMk cId="3721853586" sldId="336"/>
            <ac:spMk id="3" creationId="{47BC21D8-6AF5-CA83-05F3-99031E23BC86}"/>
          </ac:spMkLst>
        </pc:spChg>
        <pc:spChg chg="del">
          <ac:chgData name="Stuart C Wilde MBE" userId="effe1fc91cccb1d5" providerId="LiveId" clId="{0B7434C0-F6C9-5341-B016-8AA67EE59543}" dt="2023-12-05T19:54:36.760" v="427" actId="478"/>
          <ac:spMkLst>
            <pc:docMk/>
            <pc:sldMk cId="3721853586" sldId="336"/>
            <ac:spMk id="4" creationId="{60735DC8-A105-4BD0-A57F-2FFC38AECE84}"/>
          </ac:spMkLst>
        </pc:spChg>
        <pc:spChg chg="del">
          <ac:chgData name="Stuart C Wilde MBE" userId="effe1fc91cccb1d5" providerId="LiveId" clId="{0B7434C0-F6C9-5341-B016-8AA67EE59543}" dt="2023-12-05T19:54:36.760" v="427" actId="478"/>
          <ac:spMkLst>
            <pc:docMk/>
            <pc:sldMk cId="3721853586" sldId="336"/>
            <ac:spMk id="14" creationId="{8F43C2BE-FC11-4556-86F2-8EE2FBBF10D2}"/>
          </ac:spMkLst>
        </pc:spChg>
        <pc:spChg chg="del">
          <ac:chgData name="Stuart C Wilde MBE" userId="effe1fc91cccb1d5" providerId="LiveId" clId="{0B7434C0-F6C9-5341-B016-8AA67EE59543}" dt="2023-12-05T19:54:36.760" v="427" actId="478"/>
          <ac:spMkLst>
            <pc:docMk/>
            <pc:sldMk cId="3721853586" sldId="336"/>
            <ac:spMk id="25" creationId="{F54BD576-CC82-43DA-A008-C28EF60A448A}"/>
          </ac:spMkLst>
        </pc:spChg>
        <pc:spChg chg="del">
          <ac:chgData name="Stuart C Wilde MBE" userId="effe1fc91cccb1d5" providerId="LiveId" clId="{0B7434C0-F6C9-5341-B016-8AA67EE59543}" dt="2023-12-05T20:13:04.922" v="934" actId="478"/>
          <ac:spMkLst>
            <pc:docMk/>
            <pc:sldMk cId="3721853586" sldId="336"/>
            <ac:spMk id="29" creationId="{C5A8C257-B6E4-D850-0685-E36894744DCB}"/>
          </ac:spMkLst>
        </pc:spChg>
        <pc:cxnChg chg="del">
          <ac:chgData name="Stuart C Wilde MBE" userId="effe1fc91cccb1d5" providerId="LiveId" clId="{0B7434C0-F6C9-5341-B016-8AA67EE59543}" dt="2023-12-05T19:54:36.760" v="427" actId="478"/>
          <ac:cxnSpMkLst>
            <pc:docMk/>
            <pc:sldMk cId="3721853586" sldId="336"/>
            <ac:cxnSpMk id="8" creationId="{50060E80-F1C3-4E50-B873-7CFDEEA90049}"/>
          </ac:cxnSpMkLst>
        </pc:cxnChg>
        <pc:cxnChg chg="del">
          <ac:chgData name="Stuart C Wilde MBE" userId="effe1fc91cccb1d5" providerId="LiveId" clId="{0B7434C0-F6C9-5341-B016-8AA67EE59543}" dt="2023-12-05T19:54:36.760" v="427" actId="478"/>
          <ac:cxnSpMkLst>
            <pc:docMk/>
            <pc:sldMk cId="3721853586" sldId="336"/>
            <ac:cxnSpMk id="9" creationId="{01C52B09-2839-4160-A3C1-6BB201E5D53A}"/>
          </ac:cxnSpMkLst>
        </pc:cxnChg>
        <pc:cxnChg chg="del">
          <ac:chgData name="Stuart C Wilde MBE" userId="effe1fc91cccb1d5" providerId="LiveId" clId="{0B7434C0-F6C9-5341-B016-8AA67EE59543}" dt="2023-12-05T19:54:36.760" v="427" actId="478"/>
          <ac:cxnSpMkLst>
            <pc:docMk/>
            <pc:sldMk cId="3721853586" sldId="336"/>
            <ac:cxnSpMk id="10" creationId="{FC6C2AB6-E695-4520-9F38-6B6A0DE36B04}"/>
          </ac:cxnSpMkLst>
        </pc:cxnChg>
        <pc:cxnChg chg="del">
          <ac:chgData name="Stuart C Wilde MBE" userId="effe1fc91cccb1d5" providerId="LiveId" clId="{0B7434C0-F6C9-5341-B016-8AA67EE59543}" dt="2023-12-05T19:54:36.760" v="427" actId="478"/>
          <ac:cxnSpMkLst>
            <pc:docMk/>
            <pc:sldMk cId="3721853586" sldId="336"/>
            <ac:cxnSpMk id="11" creationId="{8F28B946-C7F6-4BF4-9E0C-3FACB97B07C7}"/>
          </ac:cxnSpMkLst>
        </pc:cxnChg>
      </pc:sldChg>
      <pc:sldChg chg="addSp delSp modSp mod">
        <pc:chgData name="Stuart C Wilde MBE" userId="effe1fc91cccb1d5" providerId="LiveId" clId="{0B7434C0-F6C9-5341-B016-8AA67EE59543}" dt="2023-12-07T12:55:26.028" v="1695" actId="1076"/>
        <pc:sldMkLst>
          <pc:docMk/>
          <pc:sldMk cId="10229772" sldId="337"/>
        </pc:sldMkLst>
        <pc:spChg chg="mod">
          <ac:chgData name="Stuart C Wilde MBE" userId="effe1fc91cccb1d5" providerId="LiveId" clId="{0B7434C0-F6C9-5341-B016-8AA67EE59543}" dt="2023-12-07T12:55:26.028" v="1695" actId="1076"/>
          <ac:spMkLst>
            <pc:docMk/>
            <pc:sldMk cId="10229772" sldId="337"/>
            <ac:spMk id="3" creationId="{EF59880D-6C90-7DAA-A632-03ECAA87390F}"/>
          </ac:spMkLst>
        </pc:spChg>
        <pc:spChg chg="del">
          <ac:chgData name="Stuart C Wilde MBE" userId="effe1fc91cccb1d5" providerId="LiveId" clId="{0B7434C0-F6C9-5341-B016-8AA67EE59543}" dt="2023-12-05T19:54:41.889" v="428" actId="478"/>
          <ac:spMkLst>
            <pc:docMk/>
            <pc:sldMk cId="10229772" sldId="337"/>
            <ac:spMk id="4" creationId="{60735DC8-A105-4BD0-A57F-2FFC38AECE84}"/>
          </ac:spMkLst>
        </pc:spChg>
        <pc:spChg chg="add mod">
          <ac:chgData name="Stuart C Wilde MBE" userId="effe1fc91cccb1d5" providerId="LiveId" clId="{0B7434C0-F6C9-5341-B016-8AA67EE59543}" dt="2023-12-05T20:13:20.874" v="945" actId="20577"/>
          <ac:spMkLst>
            <pc:docMk/>
            <pc:sldMk cId="10229772" sldId="337"/>
            <ac:spMk id="5" creationId="{6C24EFC4-B11A-166C-F276-53C1DC6AB0BE}"/>
          </ac:spMkLst>
        </pc:spChg>
        <pc:spChg chg="mod">
          <ac:chgData name="Stuart C Wilde MBE" userId="effe1fc91cccb1d5" providerId="LiveId" clId="{0B7434C0-F6C9-5341-B016-8AA67EE59543}" dt="2023-12-07T12:55:26.028" v="1695" actId="1076"/>
          <ac:spMkLst>
            <pc:docMk/>
            <pc:sldMk cId="10229772" sldId="337"/>
            <ac:spMk id="13" creationId="{B773A3A9-133B-B7E4-912A-002CFD960D3A}"/>
          </ac:spMkLst>
        </pc:spChg>
        <pc:spChg chg="del">
          <ac:chgData name="Stuart C Wilde MBE" userId="effe1fc91cccb1d5" providerId="LiveId" clId="{0B7434C0-F6C9-5341-B016-8AA67EE59543}" dt="2023-12-05T19:54:41.889" v="428" actId="478"/>
          <ac:spMkLst>
            <pc:docMk/>
            <pc:sldMk cId="10229772" sldId="337"/>
            <ac:spMk id="14" creationId="{8F43C2BE-FC11-4556-86F2-8EE2FBBF10D2}"/>
          </ac:spMkLst>
        </pc:spChg>
        <pc:spChg chg="mod">
          <ac:chgData name="Stuart C Wilde MBE" userId="effe1fc91cccb1d5" providerId="LiveId" clId="{0B7434C0-F6C9-5341-B016-8AA67EE59543}" dt="2023-12-07T12:55:26.028" v="1695" actId="1076"/>
          <ac:spMkLst>
            <pc:docMk/>
            <pc:sldMk cId="10229772" sldId="337"/>
            <ac:spMk id="15" creationId="{B1829252-3D33-364C-DE7B-BB53233C8F14}"/>
          </ac:spMkLst>
        </pc:spChg>
        <pc:spChg chg="mod">
          <ac:chgData name="Stuart C Wilde MBE" userId="effe1fc91cccb1d5" providerId="LiveId" clId="{0B7434C0-F6C9-5341-B016-8AA67EE59543}" dt="2023-12-07T12:55:26.028" v="1695" actId="1076"/>
          <ac:spMkLst>
            <pc:docMk/>
            <pc:sldMk cId="10229772" sldId="337"/>
            <ac:spMk id="16"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7"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8"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9"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22" creationId="{92CDCC6A-AFB8-0A7F-B668-E6585BAC4EB5}"/>
          </ac:spMkLst>
        </pc:spChg>
        <pc:spChg chg="mod">
          <ac:chgData name="Stuart C Wilde MBE" userId="effe1fc91cccb1d5" providerId="LiveId" clId="{0B7434C0-F6C9-5341-B016-8AA67EE59543}" dt="2023-12-07T12:55:26.028" v="1695" actId="1076"/>
          <ac:spMkLst>
            <pc:docMk/>
            <pc:sldMk cId="10229772" sldId="337"/>
            <ac:spMk id="24" creationId="{D350326A-ACFD-44EB-64AC-9C91BA571016}"/>
          </ac:spMkLst>
        </pc:spChg>
        <pc:spChg chg="del">
          <ac:chgData name="Stuart C Wilde MBE" userId="effe1fc91cccb1d5" providerId="LiveId" clId="{0B7434C0-F6C9-5341-B016-8AA67EE59543}" dt="2023-12-05T19:54:41.889" v="428" actId="478"/>
          <ac:spMkLst>
            <pc:docMk/>
            <pc:sldMk cId="10229772" sldId="337"/>
            <ac:spMk id="25" creationId="{F54BD576-CC82-43DA-A008-C28EF60A448A}"/>
          </ac:spMkLst>
        </pc:spChg>
        <pc:spChg chg="del">
          <ac:chgData name="Stuart C Wilde MBE" userId="effe1fc91cccb1d5" providerId="LiveId" clId="{0B7434C0-F6C9-5341-B016-8AA67EE59543}" dt="2023-12-05T20:13:15.760" v="940" actId="478"/>
          <ac:spMkLst>
            <pc:docMk/>
            <pc:sldMk cId="10229772" sldId="337"/>
            <ac:spMk id="29" creationId="{C5A8C257-B6E4-D850-0685-E36894744DCB}"/>
          </ac:spMkLst>
        </pc:spChg>
        <pc:spChg chg="mod">
          <ac:chgData name="Stuart C Wilde MBE" userId="effe1fc91cccb1d5" providerId="LiveId" clId="{0B7434C0-F6C9-5341-B016-8AA67EE59543}" dt="2023-12-07T12:55:26.028" v="1695" actId="1076"/>
          <ac:spMkLst>
            <pc:docMk/>
            <pc:sldMk cId="10229772" sldId="337"/>
            <ac:spMk id="31" creationId="{FCEDA36B-20DB-A710-33B4-3FFE20559377}"/>
          </ac:spMkLst>
        </pc:spChg>
        <pc:spChg chg="mod">
          <ac:chgData name="Stuart C Wilde MBE" userId="effe1fc91cccb1d5" providerId="LiveId" clId="{0B7434C0-F6C9-5341-B016-8AA67EE59543}" dt="2023-12-07T12:55:26.028" v="1695" actId="1076"/>
          <ac:spMkLst>
            <pc:docMk/>
            <pc:sldMk cId="10229772" sldId="337"/>
            <ac:spMk id="35" creationId="{C63909D2-D56E-EBFA-5C24-83E29213729A}"/>
          </ac:spMkLst>
        </pc:spChg>
        <pc:spChg chg="mod">
          <ac:chgData name="Stuart C Wilde MBE" userId="effe1fc91cccb1d5" providerId="LiveId" clId="{0B7434C0-F6C9-5341-B016-8AA67EE59543}" dt="2023-12-07T12:55:26.028" v="1695" actId="1076"/>
          <ac:spMkLst>
            <pc:docMk/>
            <pc:sldMk cId="10229772" sldId="337"/>
            <ac:spMk id="39" creationId="{E39A0C1E-2ACF-88AE-CE8B-B2F0E8554995}"/>
          </ac:spMkLst>
        </pc:spChg>
        <pc:picChg chg="mod">
          <ac:chgData name="Stuart C Wilde MBE" userId="effe1fc91cccb1d5" providerId="LiveId" clId="{0B7434C0-F6C9-5341-B016-8AA67EE59543}" dt="2023-12-07T12:55:26.028" v="1695" actId="1076"/>
          <ac:picMkLst>
            <pc:docMk/>
            <pc:sldMk cId="10229772" sldId="337"/>
            <ac:picMk id="2" creationId="{CE4A3CA9-8E5E-2B65-B477-1359A6BA5F9A}"/>
          </ac:picMkLst>
        </pc:picChg>
        <pc:picChg chg="mod">
          <ac:chgData name="Stuart C Wilde MBE" userId="effe1fc91cccb1d5" providerId="LiveId" clId="{0B7434C0-F6C9-5341-B016-8AA67EE59543}" dt="2023-12-07T12:55:26.028" v="1695" actId="1076"/>
          <ac:picMkLst>
            <pc:docMk/>
            <pc:sldMk cId="10229772" sldId="337"/>
            <ac:picMk id="6" creationId="{3082C584-D8E5-D47F-2402-DB41F53F9FCD}"/>
          </ac:picMkLst>
        </pc:picChg>
        <pc:picChg chg="mod">
          <ac:chgData name="Stuart C Wilde MBE" userId="effe1fc91cccb1d5" providerId="LiveId" clId="{0B7434C0-F6C9-5341-B016-8AA67EE59543}" dt="2023-12-07T12:55:26.028" v="1695" actId="1076"/>
          <ac:picMkLst>
            <pc:docMk/>
            <pc:sldMk cId="10229772" sldId="337"/>
            <ac:picMk id="38" creationId="{C758AC47-9204-7CBB-A2B0-9DAEBC3BBE8A}"/>
          </ac:picMkLst>
        </pc:picChg>
        <pc:picChg chg="mod">
          <ac:chgData name="Stuart C Wilde MBE" userId="effe1fc91cccb1d5" providerId="LiveId" clId="{0B7434C0-F6C9-5341-B016-8AA67EE59543}" dt="2023-12-07T12:55:26.028" v="1695" actId="1076"/>
          <ac:picMkLst>
            <pc:docMk/>
            <pc:sldMk cId="10229772" sldId="337"/>
            <ac:picMk id="40" creationId="{640D254C-CAD6-5199-DCD6-A1F6C62F1275}"/>
          </ac:picMkLst>
        </pc:picChg>
        <pc:cxnChg chg="mod">
          <ac:chgData name="Stuart C Wilde MBE" userId="effe1fc91cccb1d5" providerId="LiveId" clId="{0B7434C0-F6C9-5341-B016-8AA67EE59543}" dt="2023-12-07T12:55:26.028" v="1695" actId="1076"/>
          <ac:cxnSpMkLst>
            <pc:docMk/>
            <pc:sldMk cId="10229772" sldId="337"/>
            <ac:cxnSpMk id="7" creationId="{1CD50C6F-CCA1-ED53-D3E7-D5F4DDF2412B}"/>
          </ac:cxnSpMkLst>
        </pc:cxnChg>
        <pc:cxnChg chg="del">
          <ac:chgData name="Stuart C Wilde MBE" userId="effe1fc91cccb1d5" providerId="LiveId" clId="{0B7434C0-F6C9-5341-B016-8AA67EE59543}" dt="2023-12-05T19:54:41.889" v="428" actId="478"/>
          <ac:cxnSpMkLst>
            <pc:docMk/>
            <pc:sldMk cId="10229772" sldId="337"/>
            <ac:cxnSpMk id="8" creationId="{50060E80-F1C3-4E50-B873-7CFDEEA90049}"/>
          </ac:cxnSpMkLst>
        </pc:cxnChg>
        <pc:cxnChg chg="del">
          <ac:chgData name="Stuart C Wilde MBE" userId="effe1fc91cccb1d5" providerId="LiveId" clId="{0B7434C0-F6C9-5341-B016-8AA67EE59543}" dt="2023-12-05T19:54:41.889" v="428" actId="478"/>
          <ac:cxnSpMkLst>
            <pc:docMk/>
            <pc:sldMk cId="10229772" sldId="337"/>
            <ac:cxnSpMk id="9" creationId="{01C52B09-2839-4160-A3C1-6BB201E5D53A}"/>
          </ac:cxnSpMkLst>
        </pc:cxnChg>
        <pc:cxnChg chg="del">
          <ac:chgData name="Stuart C Wilde MBE" userId="effe1fc91cccb1d5" providerId="LiveId" clId="{0B7434C0-F6C9-5341-B016-8AA67EE59543}" dt="2023-12-05T19:54:41.889" v="428" actId="478"/>
          <ac:cxnSpMkLst>
            <pc:docMk/>
            <pc:sldMk cId="10229772" sldId="337"/>
            <ac:cxnSpMk id="10" creationId="{FC6C2AB6-E695-4520-9F38-6B6A0DE36B04}"/>
          </ac:cxnSpMkLst>
        </pc:cxnChg>
        <pc:cxnChg chg="del">
          <ac:chgData name="Stuart C Wilde MBE" userId="effe1fc91cccb1d5" providerId="LiveId" clId="{0B7434C0-F6C9-5341-B016-8AA67EE59543}" dt="2023-12-05T19:54:41.889" v="428" actId="478"/>
          <ac:cxnSpMkLst>
            <pc:docMk/>
            <pc:sldMk cId="10229772" sldId="337"/>
            <ac:cxnSpMk id="11" creationId="{8F28B946-C7F6-4BF4-9E0C-3FACB97B07C7}"/>
          </ac:cxnSpMkLst>
        </pc:cxnChg>
        <pc:cxnChg chg="mod">
          <ac:chgData name="Stuart C Wilde MBE" userId="effe1fc91cccb1d5" providerId="LiveId" clId="{0B7434C0-F6C9-5341-B016-8AA67EE59543}" dt="2023-12-07T12:55:26.028" v="1695" actId="1076"/>
          <ac:cxnSpMkLst>
            <pc:docMk/>
            <pc:sldMk cId="10229772" sldId="337"/>
            <ac:cxnSpMk id="20" creationId="{2C568535-CA99-F7FD-695C-46AC6258AA9A}"/>
          </ac:cxnSpMkLst>
        </pc:cxnChg>
        <pc:cxnChg chg="mod">
          <ac:chgData name="Stuart C Wilde MBE" userId="effe1fc91cccb1d5" providerId="LiveId" clId="{0B7434C0-F6C9-5341-B016-8AA67EE59543}" dt="2023-12-07T12:55:26.028" v="1695" actId="1076"/>
          <ac:cxnSpMkLst>
            <pc:docMk/>
            <pc:sldMk cId="10229772" sldId="337"/>
            <ac:cxnSpMk id="21" creationId="{79907331-913D-CC7A-1873-1D8EECADC6C1}"/>
          </ac:cxnSpMkLst>
        </pc:cxnChg>
        <pc:cxnChg chg="mod">
          <ac:chgData name="Stuart C Wilde MBE" userId="effe1fc91cccb1d5" providerId="LiveId" clId="{0B7434C0-F6C9-5341-B016-8AA67EE59543}" dt="2023-12-07T12:55:26.028" v="1695" actId="1076"/>
          <ac:cxnSpMkLst>
            <pc:docMk/>
            <pc:sldMk cId="10229772" sldId="337"/>
            <ac:cxnSpMk id="23"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0"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2"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3" creationId="{211A87B0-E850-F34D-6C14-015F8BF4D60F}"/>
          </ac:cxnSpMkLst>
        </pc:cxnChg>
        <pc:cxnChg chg="mod">
          <ac:chgData name="Stuart C Wilde MBE" userId="effe1fc91cccb1d5" providerId="LiveId" clId="{0B7434C0-F6C9-5341-B016-8AA67EE59543}" dt="2023-12-07T12:55:26.028" v="1695" actId="1076"/>
          <ac:cxnSpMkLst>
            <pc:docMk/>
            <pc:sldMk cId="10229772" sldId="337"/>
            <ac:cxnSpMk id="34" creationId="{50C1E9AE-2A48-7BDD-90FD-4A2C3C9C9554}"/>
          </ac:cxnSpMkLst>
        </pc:cxnChg>
        <pc:cxnChg chg="mod">
          <ac:chgData name="Stuart C Wilde MBE" userId="effe1fc91cccb1d5" providerId="LiveId" clId="{0B7434C0-F6C9-5341-B016-8AA67EE59543}" dt="2023-12-07T12:55:26.028" v="1695" actId="1076"/>
          <ac:cxnSpMkLst>
            <pc:docMk/>
            <pc:sldMk cId="10229772" sldId="337"/>
            <ac:cxnSpMk id="36" creationId="{B59EDD6F-E852-6B1B-1912-9F59DA3C82D1}"/>
          </ac:cxnSpMkLst>
        </pc:cxnChg>
        <pc:cxnChg chg="mod">
          <ac:chgData name="Stuart C Wilde MBE" userId="effe1fc91cccb1d5" providerId="LiveId" clId="{0B7434C0-F6C9-5341-B016-8AA67EE59543}" dt="2023-12-07T12:55:26.028" v="1695" actId="1076"/>
          <ac:cxnSpMkLst>
            <pc:docMk/>
            <pc:sldMk cId="10229772" sldId="337"/>
            <ac:cxnSpMk id="41" creationId="{1725F384-3DC0-DAC0-B3F3-CE8F3F782B4A}"/>
          </ac:cxnSpMkLst>
        </pc:cxnChg>
      </pc:sldChg>
      <pc:sldChg chg="addSp delSp modSp mod">
        <pc:chgData name="Stuart C Wilde MBE" userId="effe1fc91cccb1d5" providerId="LiveId" clId="{0B7434C0-F6C9-5341-B016-8AA67EE59543}" dt="2023-12-07T16:38:13.442" v="1811" actId="1076"/>
        <pc:sldMkLst>
          <pc:docMk/>
          <pc:sldMk cId="3877529283" sldId="338"/>
        </pc:sldMkLst>
        <pc:spChg chg="mod">
          <ac:chgData name="Stuart C Wilde MBE" userId="effe1fc91cccb1d5" providerId="LiveId" clId="{0B7434C0-F6C9-5341-B016-8AA67EE59543}" dt="2023-12-07T16:38:13.442" v="1811" actId="1076"/>
          <ac:spMkLst>
            <pc:docMk/>
            <pc:sldMk cId="3877529283" sldId="338"/>
            <ac:spMk id="2" creationId="{89800A8C-28D2-DB83-F4BA-020EEA793FE5}"/>
          </ac:spMkLst>
        </pc:spChg>
        <pc:spChg chg="add mod">
          <ac:chgData name="Stuart C Wilde MBE" userId="effe1fc91cccb1d5" providerId="LiveId" clId="{0B7434C0-F6C9-5341-B016-8AA67EE59543}" dt="2023-12-05T20:19:15.331" v="1090" actId="20577"/>
          <ac:spMkLst>
            <pc:docMk/>
            <pc:sldMk cId="3877529283" sldId="338"/>
            <ac:spMk id="3" creationId="{4775C103-5B9D-E025-6BDE-915FB26C5E0C}"/>
          </ac:spMkLst>
        </pc:spChg>
        <pc:spChg chg="del">
          <ac:chgData name="Stuart C Wilde MBE" userId="effe1fc91cccb1d5" providerId="LiveId" clId="{0B7434C0-F6C9-5341-B016-8AA67EE59543}" dt="2023-12-05T19:57:41.494" v="459" actId="478"/>
          <ac:spMkLst>
            <pc:docMk/>
            <pc:sldMk cId="3877529283" sldId="338"/>
            <ac:spMk id="4" creationId="{60735DC8-A105-4BD0-A57F-2FFC38AECE84}"/>
          </ac:spMkLst>
        </pc:spChg>
        <pc:spChg chg="mod">
          <ac:chgData name="Stuart C Wilde MBE" userId="effe1fc91cccb1d5" providerId="LiveId" clId="{0B7434C0-F6C9-5341-B016-8AA67EE59543}" dt="2023-12-07T16:38:13.442" v="1811" actId="1076"/>
          <ac:spMkLst>
            <pc:docMk/>
            <pc:sldMk cId="3877529283" sldId="338"/>
            <ac:spMk id="6" creationId="{90CC0A86-806A-052B-FD58-37297F1B666F}"/>
          </ac:spMkLst>
        </pc:spChg>
        <pc:spChg chg="mod">
          <ac:chgData name="Stuart C Wilde MBE" userId="effe1fc91cccb1d5" providerId="LiveId" clId="{0B7434C0-F6C9-5341-B016-8AA67EE59543}" dt="2023-12-07T16:38:13.442" v="1811" actId="1076"/>
          <ac:spMkLst>
            <pc:docMk/>
            <pc:sldMk cId="3877529283" sldId="338"/>
            <ac:spMk id="12" creationId="{DF6AD73E-73D9-ADB1-3232-5CABF6DBA212}"/>
          </ac:spMkLst>
        </pc:spChg>
        <pc:spChg chg="mod">
          <ac:chgData name="Stuart C Wilde MBE" userId="effe1fc91cccb1d5" providerId="LiveId" clId="{0B7434C0-F6C9-5341-B016-8AA67EE59543}" dt="2023-12-07T16:38:13.442" v="1811" actId="1076"/>
          <ac:spMkLst>
            <pc:docMk/>
            <pc:sldMk cId="3877529283" sldId="338"/>
            <ac:spMk id="13" creationId="{4981925B-D017-6EBC-0347-E0DA3ED8F225}"/>
          </ac:spMkLst>
        </pc:spChg>
        <pc:spChg chg="del">
          <ac:chgData name="Stuart C Wilde MBE" userId="effe1fc91cccb1d5" providerId="LiveId" clId="{0B7434C0-F6C9-5341-B016-8AA67EE59543}" dt="2023-12-05T19:57:41.494" v="459" actId="478"/>
          <ac:spMkLst>
            <pc:docMk/>
            <pc:sldMk cId="3877529283" sldId="338"/>
            <ac:spMk id="14" creationId="{8F43C2BE-FC11-4556-86F2-8EE2FBBF10D2}"/>
          </ac:spMkLst>
        </pc:spChg>
        <pc:spChg chg="mod">
          <ac:chgData name="Stuart C Wilde MBE" userId="effe1fc91cccb1d5" providerId="LiveId" clId="{0B7434C0-F6C9-5341-B016-8AA67EE59543}" dt="2023-12-07T16:38:13.442" v="1811" actId="1076"/>
          <ac:spMkLst>
            <pc:docMk/>
            <pc:sldMk cId="3877529283" sldId="338"/>
            <ac:spMk id="15" creationId="{19235A20-F567-CB2A-AED6-FECE6E796332}"/>
          </ac:spMkLst>
        </pc:spChg>
        <pc:spChg chg="mod">
          <ac:chgData name="Stuart C Wilde MBE" userId="effe1fc91cccb1d5" providerId="LiveId" clId="{0B7434C0-F6C9-5341-B016-8AA67EE59543}" dt="2023-12-07T16:38:13.442" v="1811" actId="1076"/>
          <ac:spMkLst>
            <pc:docMk/>
            <pc:sldMk cId="3877529283" sldId="338"/>
            <ac:spMk id="17" creationId="{25F5AF51-7C63-7A5E-A252-70C6247B13C2}"/>
          </ac:spMkLst>
        </pc:spChg>
        <pc:spChg chg="mod">
          <ac:chgData name="Stuart C Wilde MBE" userId="effe1fc91cccb1d5" providerId="LiveId" clId="{0B7434C0-F6C9-5341-B016-8AA67EE59543}" dt="2023-12-07T16:38:13.442" v="1811" actId="1076"/>
          <ac:spMkLst>
            <pc:docMk/>
            <pc:sldMk cId="3877529283" sldId="338"/>
            <ac:spMk id="21" creationId="{75A5E468-510F-80EC-47E4-1B58F5F85F74}"/>
          </ac:spMkLst>
        </pc:spChg>
        <pc:spChg chg="mod">
          <ac:chgData name="Stuart C Wilde MBE" userId="effe1fc91cccb1d5" providerId="LiveId" clId="{0B7434C0-F6C9-5341-B016-8AA67EE59543}" dt="2023-12-07T16:38:13.442" v="1811" actId="1076"/>
          <ac:spMkLst>
            <pc:docMk/>
            <pc:sldMk cId="3877529283" sldId="338"/>
            <ac:spMk id="23" creationId="{7A9BEF2F-42EB-7067-EFC5-C30A5E96658B}"/>
          </ac:spMkLst>
        </pc:spChg>
        <pc:spChg chg="del">
          <ac:chgData name="Stuart C Wilde MBE" userId="effe1fc91cccb1d5" providerId="LiveId" clId="{0B7434C0-F6C9-5341-B016-8AA67EE59543}" dt="2023-12-05T19:57:41.494" v="459" actId="478"/>
          <ac:spMkLst>
            <pc:docMk/>
            <pc:sldMk cId="3877529283" sldId="338"/>
            <ac:spMk id="25" creationId="{F54BD576-CC82-43DA-A008-C28EF60A448A}"/>
          </ac:spMkLst>
        </pc:spChg>
        <pc:spChg chg="del">
          <ac:chgData name="Stuart C Wilde MBE" userId="effe1fc91cccb1d5" providerId="LiveId" clId="{0B7434C0-F6C9-5341-B016-8AA67EE59543}" dt="2023-12-05T20:19:18.732" v="1091" actId="478"/>
          <ac:spMkLst>
            <pc:docMk/>
            <pc:sldMk cId="3877529283" sldId="338"/>
            <ac:spMk id="29" creationId="{C5A8C257-B6E4-D850-0685-E36894744DCB}"/>
          </ac:spMkLst>
        </pc:spChg>
        <pc:spChg chg="mod">
          <ac:chgData name="Stuart C Wilde MBE" userId="effe1fc91cccb1d5" providerId="LiveId" clId="{0B7434C0-F6C9-5341-B016-8AA67EE59543}" dt="2023-12-07T16:38:13.442" v="1811" actId="1076"/>
          <ac:spMkLst>
            <pc:docMk/>
            <pc:sldMk cId="3877529283" sldId="338"/>
            <ac:spMk id="44" creationId="{537BD8D2-3EF1-F3FE-D13A-77DD32FBC937}"/>
          </ac:spMkLst>
        </pc:spChg>
        <pc:picChg chg="mod">
          <ac:chgData name="Stuart C Wilde MBE" userId="effe1fc91cccb1d5" providerId="LiveId" clId="{0B7434C0-F6C9-5341-B016-8AA67EE59543}" dt="2023-12-07T16:38:13.442" v="1811" actId="1076"/>
          <ac:picMkLst>
            <pc:docMk/>
            <pc:sldMk cId="3877529283" sldId="338"/>
            <ac:picMk id="24" creationId="{0954B782-F549-1E31-6D2E-42CE61CF0D1D}"/>
          </ac:picMkLst>
        </pc:picChg>
        <pc:picChg chg="mod">
          <ac:chgData name="Stuart C Wilde MBE" userId="effe1fc91cccb1d5" providerId="LiveId" clId="{0B7434C0-F6C9-5341-B016-8AA67EE59543}" dt="2023-12-07T16:38:13.442" v="1811" actId="1076"/>
          <ac:picMkLst>
            <pc:docMk/>
            <pc:sldMk cId="3877529283" sldId="338"/>
            <ac:picMk id="37" creationId="{2E3C043F-2E62-A81D-C424-86A113B69A3B}"/>
          </ac:picMkLst>
        </pc:picChg>
        <pc:cxnChg chg="mod">
          <ac:chgData name="Stuart C Wilde MBE" userId="effe1fc91cccb1d5" providerId="LiveId" clId="{0B7434C0-F6C9-5341-B016-8AA67EE59543}" dt="2023-12-07T16:38:13.442" v="1811" actId="1076"/>
          <ac:cxnSpMkLst>
            <pc:docMk/>
            <pc:sldMk cId="3877529283" sldId="338"/>
            <ac:cxnSpMk id="7" creationId="{41A22047-D561-03E7-3BB3-4A00D00700B3}"/>
          </ac:cxnSpMkLst>
        </pc:cxnChg>
        <pc:cxnChg chg="del">
          <ac:chgData name="Stuart C Wilde MBE" userId="effe1fc91cccb1d5" providerId="LiveId" clId="{0B7434C0-F6C9-5341-B016-8AA67EE59543}" dt="2023-12-05T19:57:41.494" v="459" actId="478"/>
          <ac:cxnSpMkLst>
            <pc:docMk/>
            <pc:sldMk cId="3877529283" sldId="338"/>
            <ac:cxnSpMk id="8" creationId="{50060E80-F1C3-4E50-B873-7CFDEEA90049}"/>
          </ac:cxnSpMkLst>
        </pc:cxnChg>
        <pc:cxnChg chg="del">
          <ac:chgData name="Stuart C Wilde MBE" userId="effe1fc91cccb1d5" providerId="LiveId" clId="{0B7434C0-F6C9-5341-B016-8AA67EE59543}" dt="2023-12-05T19:57:41.494" v="459" actId="478"/>
          <ac:cxnSpMkLst>
            <pc:docMk/>
            <pc:sldMk cId="3877529283" sldId="338"/>
            <ac:cxnSpMk id="9" creationId="{01C52B09-2839-4160-A3C1-6BB201E5D53A}"/>
          </ac:cxnSpMkLst>
        </pc:cxnChg>
        <pc:cxnChg chg="del">
          <ac:chgData name="Stuart C Wilde MBE" userId="effe1fc91cccb1d5" providerId="LiveId" clId="{0B7434C0-F6C9-5341-B016-8AA67EE59543}" dt="2023-12-05T19:57:41.494" v="459" actId="478"/>
          <ac:cxnSpMkLst>
            <pc:docMk/>
            <pc:sldMk cId="3877529283" sldId="338"/>
            <ac:cxnSpMk id="10" creationId="{FC6C2AB6-E695-4520-9F38-6B6A0DE36B04}"/>
          </ac:cxnSpMkLst>
        </pc:cxnChg>
        <pc:cxnChg chg="del">
          <ac:chgData name="Stuart C Wilde MBE" userId="effe1fc91cccb1d5" providerId="LiveId" clId="{0B7434C0-F6C9-5341-B016-8AA67EE59543}" dt="2023-12-05T19:57:41.494" v="459" actId="478"/>
          <ac:cxnSpMkLst>
            <pc:docMk/>
            <pc:sldMk cId="3877529283" sldId="338"/>
            <ac:cxnSpMk id="11" creationId="{8F28B946-C7F6-4BF4-9E0C-3FACB97B07C7}"/>
          </ac:cxnSpMkLst>
        </pc:cxnChg>
        <pc:cxnChg chg="mod">
          <ac:chgData name="Stuart C Wilde MBE" userId="effe1fc91cccb1d5" providerId="LiveId" clId="{0B7434C0-F6C9-5341-B016-8AA67EE59543}" dt="2023-12-07T16:38:13.442" v="1811" actId="1076"/>
          <ac:cxnSpMkLst>
            <pc:docMk/>
            <pc:sldMk cId="3877529283" sldId="338"/>
            <ac:cxnSpMk id="16" creationId="{A566DDD1-E6F0-D6AC-B3C9-49A9E2F2FFE4}"/>
          </ac:cxnSpMkLst>
        </pc:cxnChg>
        <pc:cxnChg chg="mod">
          <ac:chgData name="Stuart C Wilde MBE" userId="effe1fc91cccb1d5" providerId="LiveId" clId="{0B7434C0-F6C9-5341-B016-8AA67EE59543}" dt="2023-12-07T16:38:13.442" v="1811" actId="1076"/>
          <ac:cxnSpMkLst>
            <pc:docMk/>
            <pc:sldMk cId="3877529283" sldId="338"/>
            <ac:cxnSpMk id="18" creationId="{2EE35BE5-4F63-690F-831F-BB1E6A923E73}"/>
          </ac:cxnSpMkLst>
        </pc:cxnChg>
        <pc:cxnChg chg="mod">
          <ac:chgData name="Stuart C Wilde MBE" userId="effe1fc91cccb1d5" providerId="LiveId" clId="{0B7434C0-F6C9-5341-B016-8AA67EE59543}" dt="2023-12-07T16:38:13.442" v="1811" actId="1076"/>
          <ac:cxnSpMkLst>
            <pc:docMk/>
            <pc:sldMk cId="3877529283" sldId="338"/>
            <ac:cxnSpMk id="20" creationId="{6FA50149-67EE-5E85-E368-9D2E7DD83C89}"/>
          </ac:cxnSpMkLst>
        </pc:cxnChg>
        <pc:cxnChg chg="mod">
          <ac:chgData name="Stuart C Wilde MBE" userId="effe1fc91cccb1d5" providerId="LiveId" clId="{0B7434C0-F6C9-5341-B016-8AA67EE59543}" dt="2023-12-07T16:38:13.442" v="1811" actId="1076"/>
          <ac:cxnSpMkLst>
            <pc:docMk/>
            <pc:sldMk cId="3877529283" sldId="338"/>
            <ac:cxnSpMk id="22" creationId="{A4912836-9D59-99D1-6D14-8E6B948DDE38}"/>
          </ac:cxnSpMkLst>
        </pc:cxnChg>
      </pc:sldChg>
      <pc:sldChg chg="addSp delSp modSp mod">
        <pc:chgData name="Stuart C Wilde MBE" userId="effe1fc91cccb1d5" providerId="LiveId" clId="{0B7434C0-F6C9-5341-B016-8AA67EE59543}" dt="2023-12-07T12:55:35.542" v="1696" actId="1076"/>
        <pc:sldMkLst>
          <pc:docMk/>
          <pc:sldMk cId="1193707421" sldId="339"/>
        </pc:sldMkLst>
        <pc:spChg chg="add mod">
          <ac:chgData name="Stuart C Wilde MBE" userId="effe1fc91cccb1d5" providerId="LiveId" clId="{0B7434C0-F6C9-5341-B016-8AA67EE59543}" dt="2023-12-05T20:13:31.170" v="951" actId="20577"/>
          <ac:spMkLst>
            <pc:docMk/>
            <pc:sldMk cId="1193707421" sldId="339"/>
            <ac:spMk id="2" creationId="{8470427F-B4F0-AEE9-08B2-5AEAEB4022F6}"/>
          </ac:spMkLst>
        </pc:spChg>
        <pc:spChg chg="del">
          <ac:chgData name="Stuart C Wilde MBE" userId="effe1fc91cccb1d5" providerId="LiveId" clId="{0B7434C0-F6C9-5341-B016-8AA67EE59543}" dt="2023-12-05T19:54:47.154" v="429" actId="478"/>
          <ac:spMkLst>
            <pc:docMk/>
            <pc:sldMk cId="1193707421" sldId="339"/>
            <ac:spMk id="4" creationId="{60735DC8-A105-4BD0-A57F-2FFC38AECE84}"/>
          </ac:spMkLst>
        </pc:spChg>
        <pc:spChg chg="mod">
          <ac:chgData name="Stuart C Wilde MBE" userId="effe1fc91cccb1d5" providerId="LiveId" clId="{0B7434C0-F6C9-5341-B016-8AA67EE59543}" dt="2023-12-07T12:55:35.542" v="1696" actId="1076"/>
          <ac:spMkLst>
            <pc:docMk/>
            <pc:sldMk cId="1193707421" sldId="339"/>
            <ac:spMk id="13" creationId="{92CDCC6A-AFB8-0A7F-B668-E6585BAC4EB5}"/>
          </ac:spMkLst>
        </pc:spChg>
        <pc:spChg chg="del">
          <ac:chgData name="Stuart C Wilde MBE" userId="effe1fc91cccb1d5" providerId="LiveId" clId="{0B7434C0-F6C9-5341-B016-8AA67EE59543}" dt="2023-12-05T19:54:47.154" v="429" actId="478"/>
          <ac:spMkLst>
            <pc:docMk/>
            <pc:sldMk cId="1193707421" sldId="339"/>
            <ac:spMk id="14" creationId="{8F43C2BE-FC11-4556-86F2-8EE2FBBF10D2}"/>
          </ac:spMkLst>
        </pc:spChg>
        <pc:spChg chg="mod">
          <ac:chgData name="Stuart C Wilde MBE" userId="effe1fc91cccb1d5" providerId="LiveId" clId="{0B7434C0-F6C9-5341-B016-8AA67EE59543}" dt="2023-12-07T12:55:35.542" v="1696" actId="1076"/>
          <ac:spMkLst>
            <pc:docMk/>
            <pc:sldMk cId="1193707421" sldId="339"/>
            <ac:spMk id="15"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19"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0" creationId="{D350326A-ACFD-44EB-64AC-9C91BA571016}"/>
          </ac:spMkLst>
        </pc:spChg>
        <pc:spChg chg="del">
          <ac:chgData name="Stuart C Wilde MBE" userId="effe1fc91cccb1d5" providerId="LiveId" clId="{0B7434C0-F6C9-5341-B016-8AA67EE59543}" dt="2023-12-05T19:54:47.154" v="429" actId="478"/>
          <ac:spMkLst>
            <pc:docMk/>
            <pc:sldMk cId="1193707421" sldId="339"/>
            <ac:spMk id="25" creationId="{F54BD576-CC82-43DA-A008-C28EF60A448A}"/>
          </ac:spMkLst>
        </pc:spChg>
        <pc:spChg chg="mod">
          <ac:chgData name="Stuart C Wilde MBE" userId="effe1fc91cccb1d5" providerId="LiveId" clId="{0B7434C0-F6C9-5341-B016-8AA67EE59543}" dt="2023-12-07T12:55:35.542" v="1696" actId="1076"/>
          <ac:spMkLst>
            <pc:docMk/>
            <pc:sldMk cId="1193707421" sldId="339"/>
            <ac:spMk id="26"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7" creationId="{D350326A-ACFD-44EB-64AC-9C91BA571016}"/>
          </ac:spMkLst>
        </pc:spChg>
        <pc:spChg chg="del">
          <ac:chgData name="Stuart C Wilde MBE" userId="effe1fc91cccb1d5" providerId="LiveId" clId="{0B7434C0-F6C9-5341-B016-8AA67EE59543}" dt="2023-12-05T20:13:26.618" v="946" actId="478"/>
          <ac:spMkLst>
            <pc:docMk/>
            <pc:sldMk cId="1193707421" sldId="339"/>
            <ac:spMk id="29" creationId="{C5A8C257-B6E4-D850-0685-E36894744DCB}"/>
          </ac:spMkLst>
        </pc:spChg>
        <pc:spChg chg="mod">
          <ac:chgData name="Stuart C Wilde MBE" userId="effe1fc91cccb1d5" providerId="LiveId" clId="{0B7434C0-F6C9-5341-B016-8AA67EE59543}" dt="2023-12-07T12:55:35.542" v="1696" actId="1076"/>
          <ac:spMkLst>
            <pc:docMk/>
            <pc:sldMk cId="1193707421" sldId="339"/>
            <ac:spMk id="30"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31"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37"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2"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43"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4" creationId="{D350326A-ACFD-44EB-64AC-9C91BA571016}"/>
          </ac:spMkLst>
        </pc:spChg>
        <pc:picChg chg="mod">
          <ac:chgData name="Stuart C Wilde MBE" userId="effe1fc91cccb1d5" providerId="LiveId" clId="{0B7434C0-F6C9-5341-B016-8AA67EE59543}" dt="2023-12-07T12:55:35.542" v="1696" actId="1076"/>
          <ac:picMkLst>
            <pc:docMk/>
            <pc:sldMk cId="1193707421" sldId="339"/>
            <ac:picMk id="6" creationId="{932708AE-15B3-6125-D948-16C0F7A7ECDD}"/>
          </ac:picMkLst>
        </pc:picChg>
        <pc:picChg chg="mod">
          <ac:chgData name="Stuart C Wilde MBE" userId="effe1fc91cccb1d5" providerId="LiveId" clId="{0B7434C0-F6C9-5341-B016-8AA67EE59543}" dt="2023-12-07T12:55:35.542" v="1696" actId="1076"/>
          <ac:picMkLst>
            <pc:docMk/>
            <pc:sldMk cId="1193707421" sldId="339"/>
            <ac:picMk id="7" creationId="{ED1ECBC4-C2CE-9516-C418-775C27D437FC}"/>
          </ac:picMkLst>
        </pc:picChg>
        <pc:picChg chg="mod">
          <ac:chgData name="Stuart C Wilde MBE" userId="effe1fc91cccb1d5" providerId="LiveId" clId="{0B7434C0-F6C9-5341-B016-8AA67EE59543}" dt="2023-12-07T12:55:35.542" v="1696" actId="1076"/>
          <ac:picMkLst>
            <pc:docMk/>
            <pc:sldMk cId="1193707421" sldId="339"/>
            <ac:picMk id="18" creationId="{175266C8-2C15-2D61-2F58-60A1C2A49008}"/>
          </ac:picMkLst>
        </pc:picChg>
        <pc:cxnChg chg="del">
          <ac:chgData name="Stuart C Wilde MBE" userId="effe1fc91cccb1d5" providerId="LiveId" clId="{0B7434C0-F6C9-5341-B016-8AA67EE59543}" dt="2023-12-05T19:54:47.154" v="429" actId="478"/>
          <ac:cxnSpMkLst>
            <pc:docMk/>
            <pc:sldMk cId="1193707421" sldId="339"/>
            <ac:cxnSpMk id="8" creationId="{50060E80-F1C3-4E50-B873-7CFDEEA90049}"/>
          </ac:cxnSpMkLst>
        </pc:cxnChg>
        <pc:cxnChg chg="del">
          <ac:chgData name="Stuart C Wilde MBE" userId="effe1fc91cccb1d5" providerId="LiveId" clId="{0B7434C0-F6C9-5341-B016-8AA67EE59543}" dt="2023-12-05T19:54:47.154" v="429" actId="478"/>
          <ac:cxnSpMkLst>
            <pc:docMk/>
            <pc:sldMk cId="1193707421" sldId="339"/>
            <ac:cxnSpMk id="9" creationId="{01C52B09-2839-4160-A3C1-6BB201E5D53A}"/>
          </ac:cxnSpMkLst>
        </pc:cxnChg>
        <pc:cxnChg chg="del">
          <ac:chgData name="Stuart C Wilde MBE" userId="effe1fc91cccb1d5" providerId="LiveId" clId="{0B7434C0-F6C9-5341-B016-8AA67EE59543}" dt="2023-12-05T19:54:47.154" v="429" actId="478"/>
          <ac:cxnSpMkLst>
            <pc:docMk/>
            <pc:sldMk cId="1193707421" sldId="339"/>
            <ac:cxnSpMk id="10" creationId="{FC6C2AB6-E695-4520-9F38-6B6A0DE36B04}"/>
          </ac:cxnSpMkLst>
        </pc:cxnChg>
        <pc:cxnChg chg="del">
          <ac:chgData name="Stuart C Wilde MBE" userId="effe1fc91cccb1d5" providerId="LiveId" clId="{0B7434C0-F6C9-5341-B016-8AA67EE59543}" dt="2023-12-05T19:54:47.154" v="429" actId="478"/>
          <ac:cxnSpMkLst>
            <pc:docMk/>
            <pc:sldMk cId="1193707421" sldId="339"/>
            <ac:cxnSpMk id="11" creationId="{8F28B946-C7F6-4BF4-9E0C-3FACB97B07C7}"/>
          </ac:cxnSpMkLst>
        </pc:cxnChg>
        <pc:cxnChg chg="mod">
          <ac:chgData name="Stuart C Wilde MBE" userId="effe1fc91cccb1d5" providerId="LiveId" clId="{0B7434C0-F6C9-5341-B016-8AA67EE59543}" dt="2023-12-07T12:55:35.542" v="1696" actId="1076"/>
          <ac:cxnSpMkLst>
            <pc:docMk/>
            <pc:sldMk cId="1193707421" sldId="339"/>
            <ac:cxnSpMk id="16"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1"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2"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3"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45" creationId="{F47AB8A5-4733-04E2-92FE-6E0124FB0DEC}"/>
          </ac:cxnSpMkLst>
        </pc:cxnChg>
      </pc:sldChg>
      <pc:sldChg chg="addSp delSp modSp mod">
        <pc:chgData name="Stuart C Wilde MBE" userId="effe1fc91cccb1d5" providerId="LiveId" clId="{0B7434C0-F6C9-5341-B016-8AA67EE59543}" dt="2023-12-07T16:38:52.224" v="1814" actId="1076"/>
        <pc:sldMkLst>
          <pc:docMk/>
          <pc:sldMk cId="3992639367" sldId="340"/>
        </pc:sldMkLst>
        <pc:spChg chg="add mod">
          <ac:chgData name="Stuart C Wilde MBE" userId="effe1fc91cccb1d5" providerId="LiveId" clId="{0B7434C0-F6C9-5341-B016-8AA67EE59543}" dt="2023-12-05T20:19:47.776" v="1105" actId="20577"/>
          <ac:spMkLst>
            <pc:docMk/>
            <pc:sldMk cId="3992639367" sldId="340"/>
            <ac:spMk id="2" creationId="{1030DD00-2DF2-9B16-EB0D-2FEC424C5842}"/>
          </ac:spMkLst>
        </pc:spChg>
        <pc:spChg chg="del">
          <ac:chgData name="Stuart C Wilde MBE" userId="effe1fc91cccb1d5" providerId="LiveId" clId="{0B7434C0-F6C9-5341-B016-8AA67EE59543}" dt="2023-12-05T19:57:56.354" v="462" actId="478"/>
          <ac:spMkLst>
            <pc:docMk/>
            <pc:sldMk cId="3992639367" sldId="340"/>
            <ac:spMk id="4" creationId="{60735DC8-A105-4BD0-A57F-2FFC38AECE84}"/>
          </ac:spMkLst>
        </pc:spChg>
        <pc:spChg chg="del">
          <ac:chgData name="Stuart C Wilde MBE" userId="effe1fc91cccb1d5" providerId="LiveId" clId="{0B7434C0-F6C9-5341-B016-8AA67EE59543}" dt="2023-12-05T19:57:56.354" v="462" actId="478"/>
          <ac:spMkLst>
            <pc:docMk/>
            <pc:sldMk cId="3992639367" sldId="340"/>
            <ac:spMk id="14" creationId="{8F43C2BE-FC11-4556-86F2-8EE2FBBF10D2}"/>
          </ac:spMkLst>
        </pc:spChg>
        <pc:spChg chg="mod">
          <ac:chgData name="Stuart C Wilde MBE" userId="effe1fc91cccb1d5" providerId="LiveId" clId="{0B7434C0-F6C9-5341-B016-8AA67EE59543}" dt="2023-12-07T16:38:52.224" v="1814" actId="1076"/>
          <ac:spMkLst>
            <pc:docMk/>
            <pc:sldMk cId="3992639367" sldId="340"/>
            <ac:spMk id="16" creationId="{85FA7386-51C2-3D6B-2282-D18AD704066D}"/>
          </ac:spMkLst>
        </pc:spChg>
        <pc:spChg chg="mod">
          <ac:chgData name="Stuart C Wilde MBE" userId="effe1fc91cccb1d5" providerId="LiveId" clId="{0B7434C0-F6C9-5341-B016-8AA67EE59543}" dt="2023-12-07T16:38:52.224" v="1814" actId="1076"/>
          <ac:spMkLst>
            <pc:docMk/>
            <pc:sldMk cId="3992639367" sldId="340"/>
            <ac:spMk id="17" creationId="{4B9390FD-FDF9-922E-5B5D-36E555E35397}"/>
          </ac:spMkLst>
        </pc:spChg>
        <pc:spChg chg="mod">
          <ac:chgData name="Stuart C Wilde MBE" userId="effe1fc91cccb1d5" providerId="LiveId" clId="{0B7434C0-F6C9-5341-B016-8AA67EE59543}" dt="2023-12-07T16:38:52.224" v="1814" actId="1076"/>
          <ac:spMkLst>
            <pc:docMk/>
            <pc:sldMk cId="3992639367" sldId="340"/>
            <ac:spMk id="20" creationId="{35A6E6A0-213D-253A-44F0-027DB1AD9010}"/>
          </ac:spMkLst>
        </pc:spChg>
        <pc:spChg chg="mod">
          <ac:chgData name="Stuart C Wilde MBE" userId="effe1fc91cccb1d5" providerId="LiveId" clId="{0B7434C0-F6C9-5341-B016-8AA67EE59543}" dt="2023-12-07T16:38:52.224" v="1814" actId="1076"/>
          <ac:spMkLst>
            <pc:docMk/>
            <pc:sldMk cId="3992639367" sldId="340"/>
            <ac:spMk id="21" creationId="{34AB676A-EFD9-1685-D68C-0B5C1089EB14}"/>
          </ac:spMkLst>
        </pc:spChg>
        <pc:spChg chg="mod">
          <ac:chgData name="Stuart C Wilde MBE" userId="effe1fc91cccb1d5" providerId="LiveId" clId="{0B7434C0-F6C9-5341-B016-8AA67EE59543}" dt="2023-12-07T16:38:52.224" v="1814" actId="1076"/>
          <ac:spMkLst>
            <pc:docMk/>
            <pc:sldMk cId="3992639367" sldId="340"/>
            <ac:spMk id="22" creationId="{65AF070F-5759-7A72-098C-DCB7E472F820}"/>
          </ac:spMkLst>
        </pc:spChg>
        <pc:spChg chg="mod">
          <ac:chgData name="Stuart C Wilde MBE" userId="effe1fc91cccb1d5" providerId="LiveId" clId="{0B7434C0-F6C9-5341-B016-8AA67EE59543}" dt="2023-12-07T16:38:52.224" v="1814" actId="1076"/>
          <ac:spMkLst>
            <pc:docMk/>
            <pc:sldMk cId="3992639367" sldId="340"/>
            <ac:spMk id="23" creationId="{82B8AF1B-C6CE-CCAA-5AAC-BE97F392EA3D}"/>
          </ac:spMkLst>
        </pc:spChg>
        <pc:spChg chg="mod">
          <ac:chgData name="Stuart C Wilde MBE" userId="effe1fc91cccb1d5" providerId="LiveId" clId="{0B7434C0-F6C9-5341-B016-8AA67EE59543}" dt="2023-12-07T16:38:52.224" v="1814" actId="1076"/>
          <ac:spMkLst>
            <pc:docMk/>
            <pc:sldMk cId="3992639367" sldId="340"/>
            <ac:spMk id="24" creationId="{90D9F0B4-33E1-51D3-1250-99BF07A0C919}"/>
          </ac:spMkLst>
        </pc:spChg>
        <pc:spChg chg="del">
          <ac:chgData name="Stuart C Wilde MBE" userId="effe1fc91cccb1d5" providerId="LiveId" clId="{0B7434C0-F6C9-5341-B016-8AA67EE59543}" dt="2023-12-05T19:57:56.354" v="462" actId="478"/>
          <ac:spMkLst>
            <pc:docMk/>
            <pc:sldMk cId="3992639367" sldId="340"/>
            <ac:spMk id="25" creationId="{F54BD576-CC82-43DA-A008-C28EF60A448A}"/>
          </ac:spMkLst>
        </pc:spChg>
        <pc:spChg chg="mod">
          <ac:chgData name="Stuart C Wilde MBE" userId="effe1fc91cccb1d5" providerId="LiveId" clId="{0B7434C0-F6C9-5341-B016-8AA67EE59543}" dt="2023-12-07T16:38:52.224" v="1814" actId="1076"/>
          <ac:spMkLst>
            <pc:docMk/>
            <pc:sldMk cId="3992639367" sldId="340"/>
            <ac:spMk id="26" creationId="{02ABD1AC-3D76-1753-BBC6-B74907AFB535}"/>
          </ac:spMkLst>
        </pc:spChg>
        <pc:spChg chg="del">
          <ac:chgData name="Stuart C Wilde MBE" userId="effe1fc91cccb1d5" providerId="LiveId" clId="{0B7434C0-F6C9-5341-B016-8AA67EE59543}" dt="2023-12-05T20:19:42.603" v="1100" actId="478"/>
          <ac:spMkLst>
            <pc:docMk/>
            <pc:sldMk cId="3992639367" sldId="340"/>
            <ac:spMk id="29" creationId="{C5A8C257-B6E4-D850-0685-E36894744DCB}"/>
          </ac:spMkLst>
        </pc:spChg>
        <pc:spChg chg="mod">
          <ac:chgData name="Stuart C Wilde MBE" userId="effe1fc91cccb1d5" providerId="LiveId" clId="{0B7434C0-F6C9-5341-B016-8AA67EE59543}" dt="2023-12-07T16:38:52.224" v="1814" actId="1076"/>
          <ac:spMkLst>
            <pc:docMk/>
            <pc:sldMk cId="3992639367" sldId="340"/>
            <ac:spMk id="32" creationId="{B580F63B-A710-9A66-5D28-91F0FD159DCA}"/>
          </ac:spMkLst>
        </pc:spChg>
        <pc:spChg chg="mod">
          <ac:chgData name="Stuart C Wilde MBE" userId="effe1fc91cccb1d5" providerId="LiveId" clId="{0B7434C0-F6C9-5341-B016-8AA67EE59543}" dt="2023-12-07T16:38:52.224" v="1814" actId="1076"/>
          <ac:spMkLst>
            <pc:docMk/>
            <pc:sldMk cId="3992639367" sldId="340"/>
            <ac:spMk id="39" creationId="{806B7761-E391-3FE6-DCFE-3291979AAC5E}"/>
          </ac:spMkLst>
        </pc:spChg>
        <pc:spChg chg="mod">
          <ac:chgData name="Stuart C Wilde MBE" userId="effe1fc91cccb1d5" providerId="LiveId" clId="{0B7434C0-F6C9-5341-B016-8AA67EE59543}" dt="2023-12-07T16:38:52.224" v="1814" actId="1076"/>
          <ac:spMkLst>
            <pc:docMk/>
            <pc:sldMk cId="3992639367" sldId="340"/>
            <ac:spMk id="40" creationId="{9E714671-42B5-2721-C709-9E72987312CC}"/>
          </ac:spMkLst>
        </pc:spChg>
        <pc:picChg chg="mod">
          <ac:chgData name="Stuart C Wilde MBE" userId="effe1fc91cccb1d5" providerId="LiveId" clId="{0B7434C0-F6C9-5341-B016-8AA67EE59543}" dt="2023-12-07T16:38:52.224" v="1814" actId="1076"/>
          <ac:picMkLst>
            <pc:docMk/>
            <pc:sldMk cId="3992639367" sldId="340"/>
            <ac:picMk id="3" creationId="{832A5D25-7304-C570-6B3E-5FD6A5FDCCE7}"/>
          </ac:picMkLst>
        </pc:picChg>
        <pc:picChg chg="mod">
          <ac:chgData name="Stuart C Wilde MBE" userId="effe1fc91cccb1d5" providerId="LiveId" clId="{0B7434C0-F6C9-5341-B016-8AA67EE59543}" dt="2023-12-07T16:38:52.224" v="1814" actId="1076"/>
          <ac:picMkLst>
            <pc:docMk/>
            <pc:sldMk cId="3992639367" sldId="340"/>
            <ac:picMk id="7" creationId="{11002495-2128-CAE7-9705-40AF5CFBD90E}"/>
          </ac:picMkLst>
        </pc:picChg>
        <pc:picChg chg="mod">
          <ac:chgData name="Stuart C Wilde MBE" userId="effe1fc91cccb1d5" providerId="LiveId" clId="{0B7434C0-F6C9-5341-B016-8AA67EE59543}" dt="2023-12-07T16:38:52.224" v="1814" actId="1076"/>
          <ac:picMkLst>
            <pc:docMk/>
            <pc:sldMk cId="3992639367" sldId="340"/>
            <ac:picMk id="15" creationId="{6ED8AEC8-9498-8417-B593-818D4C12A00F}"/>
          </ac:picMkLst>
        </pc:picChg>
        <pc:picChg chg="mod">
          <ac:chgData name="Stuart C Wilde MBE" userId="effe1fc91cccb1d5" providerId="LiveId" clId="{0B7434C0-F6C9-5341-B016-8AA67EE59543}" dt="2023-12-07T16:38:52.224" v="1814" actId="1076"/>
          <ac:picMkLst>
            <pc:docMk/>
            <pc:sldMk cId="3992639367" sldId="340"/>
            <ac:picMk id="38" creationId="{A491B1F9-2994-0CA8-0C33-F96D83EA04B0}"/>
          </ac:picMkLst>
        </pc:picChg>
        <pc:cxnChg chg="del">
          <ac:chgData name="Stuart C Wilde MBE" userId="effe1fc91cccb1d5" providerId="LiveId" clId="{0B7434C0-F6C9-5341-B016-8AA67EE59543}" dt="2023-12-05T19:57:56.354" v="462" actId="478"/>
          <ac:cxnSpMkLst>
            <pc:docMk/>
            <pc:sldMk cId="3992639367" sldId="340"/>
            <ac:cxnSpMk id="8" creationId="{50060E80-F1C3-4E50-B873-7CFDEEA90049}"/>
          </ac:cxnSpMkLst>
        </pc:cxnChg>
        <pc:cxnChg chg="del">
          <ac:chgData name="Stuart C Wilde MBE" userId="effe1fc91cccb1d5" providerId="LiveId" clId="{0B7434C0-F6C9-5341-B016-8AA67EE59543}" dt="2023-12-05T19:57:56.354" v="462" actId="478"/>
          <ac:cxnSpMkLst>
            <pc:docMk/>
            <pc:sldMk cId="3992639367" sldId="340"/>
            <ac:cxnSpMk id="9" creationId="{01C52B09-2839-4160-A3C1-6BB201E5D53A}"/>
          </ac:cxnSpMkLst>
        </pc:cxnChg>
        <pc:cxnChg chg="del">
          <ac:chgData name="Stuart C Wilde MBE" userId="effe1fc91cccb1d5" providerId="LiveId" clId="{0B7434C0-F6C9-5341-B016-8AA67EE59543}" dt="2023-12-05T19:57:56.354" v="462" actId="478"/>
          <ac:cxnSpMkLst>
            <pc:docMk/>
            <pc:sldMk cId="3992639367" sldId="340"/>
            <ac:cxnSpMk id="10" creationId="{FC6C2AB6-E695-4520-9F38-6B6A0DE36B04}"/>
          </ac:cxnSpMkLst>
        </pc:cxnChg>
        <pc:cxnChg chg="del">
          <ac:chgData name="Stuart C Wilde MBE" userId="effe1fc91cccb1d5" providerId="LiveId" clId="{0B7434C0-F6C9-5341-B016-8AA67EE59543}" dt="2023-12-05T19:57:56.354" v="462" actId="478"/>
          <ac:cxnSpMkLst>
            <pc:docMk/>
            <pc:sldMk cId="3992639367" sldId="340"/>
            <ac:cxnSpMk id="11" creationId="{8F28B946-C7F6-4BF4-9E0C-3FACB97B07C7}"/>
          </ac:cxnSpMkLst>
        </pc:cxnChg>
        <pc:cxnChg chg="mod">
          <ac:chgData name="Stuart C Wilde MBE" userId="effe1fc91cccb1d5" providerId="LiveId" clId="{0B7434C0-F6C9-5341-B016-8AA67EE59543}" dt="2023-12-07T16:38:52.224" v="1814" actId="1076"/>
          <ac:cxnSpMkLst>
            <pc:docMk/>
            <pc:sldMk cId="3992639367" sldId="340"/>
            <ac:cxnSpMk id="18" creationId="{C2DC8775-E21F-BE99-9DCF-F100D442F4C6}"/>
          </ac:cxnSpMkLst>
        </pc:cxnChg>
        <pc:cxnChg chg="mod">
          <ac:chgData name="Stuart C Wilde MBE" userId="effe1fc91cccb1d5" providerId="LiveId" clId="{0B7434C0-F6C9-5341-B016-8AA67EE59543}" dt="2023-12-07T16:38:52.224" v="1814" actId="1076"/>
          <ac:cxnSpMkLst>
            <pc:docMk/>
            <pc:sldMk cId="3992639367" sldId="340"/>
            <ac:cxnSpMk id="19" creationId="{76FE5F52-B07B-763F-51C5-24EF98957B5F}"/>
          </ac:cxnSpMkLst>
        </pc:cxnChg>
        <pc:cxnChg chg="mod">
          <ac:chgData name="Stuart C Wilde MBE" userId="effe1fc91cccb1d5" providerId="LiveId" clId="{0B7434C0-F6C9-5341-B016-8AA67EE59543}" dt="2023-12-07T16:38:52.224" v="1814" actId="1076"/>
          <ac:cxnSpMkLst>
            <pc:docMk/>
            <pc:sldMk cId="3992639367" sldId="340"/>
            <ac:cxnSpMk id="27" creationId="{AFC7F009-174B-EACB-E55A-3A2D58E7B02B}"/>
          </ac:cxnSpMkLst>
        </pc:cxnChg>
        <pc:cxnChg chg="mod">
          <ac:chgData name="Stuart C Wilde MBE" userId="effe1fc91cccb1d5" providerId="LiveId" clId="{0B7434C0-F6C9-5341-B016-8AA67EE59543}" dt="2023-12-07T16:38:52.224" v="1814" actId="1076"/>
          <ac:cxnSpMkLst>
            <pc:docMk/>
            <pc:sldMk cId="3992639367" sldId="340"/>
            <ac:cxnSpMk id="28" creationId="{8D1A10E4-B100-E891-F85F-577DEEA06D53}"/>
          </ac:cxnSpMkLst>
        </pc:cxnChg>
        <pc:cxnChg chg="mod">
          <ac:chgData name="Stuart C Wilde MBE" userId="effe1fc91cccb1d5" providerId="LiveId" clId="{0B7434C0-F6C9-5341-B016-8AA67EE59543}" dt="2023-12-07T16:38:52.224" v="1814" actId="1076"/>
          <ac:cxnSpMkLst>
            <pc:docMk/>
            <pc:sldMk cId="3992639367" sldId="340"/>
            <ac:cxnSpMk id="30" creationId="{03D202D7-DD06-E51D-EF86-0084081BCC1E}"/>
          </ac:cxnSpMkLst>
        </pc:cxnChg>
        <pc:cxnChg chg="mod">
          <ac:chgData name="Stuart C Wilde MBE" userId="effe1fc91cccb1d5" providerId="LiveId" clId="{0B7434C0-F6C9-5341-B016-8AA67EE59543}" dt="2023-12-07T16:38:52.224" v="1814" actId="1076"/>
          <ac:cxnSpMkLst>
            <pc:docMk/>
            <pc:sldMk cId="3992639367" sldId="340"/>
            <ac:cxnSpMk id="31" creationId="{3658D807-733D-947E-3864-6AE779091D28}"/>
          </ac:cxnSpMkLst>
        </pc:cxnChg>
        <pc:cxnChg chg="mod">
          <ac:chgData name="Stuart C Wilde MBE" userId="effe1fc91cccb1d5" providerId="LiveId" clId="{0B7434C0-F6C9-5341-B016-8AA67EE59543}" dt="2023-12-07T16:38:52.224" v="1814" actId="1076"/>
          <ac:cxnSpMkLst>
            <pc:docMk/>
            <pc:sldMk cId="3992639367" sldId="340"/>
            <ac:cxnSpMk id="33" creationId="{4BBEFAAD-F42A-F7C9-595B-79C5D7E28312}"/>
          </ac:cxnSpMkLst>
        </pc:cxnChg>
        <pc:cxnChg chg="mod">
          <ac:chgData name="Stuart C Wilde MBE" userId="effe1fc91cccb1d5" providerId="LiveId" clId="{0B7434C0-F6C9-5341-B016-8AA67EE59543}" dt="2023-12-07T16:38:52.224" v="1814" actId="1076"/>
          <ac:cxnSpMkLst>
            <pc:docMk/>
            <pc:sldMk cId="3992639367" sldId="340"/>
            <ac:cxnSpMk id="34" creationId="{F44EDE04-17E9-7F0E-7F0A-2E01B4DEC134}"/>
          </ac:cxnSpMkLst>
        </pc:cxnChg>
        <pc:cxnChg chg="mod">
          <ac:chgData name="Stuart C Wilde MBE" userId="effe1fc91cccb1d5" providerId="LiveId" clId="{0B7434C0-F6C9-5341-B016-8AA67EE59543}" dt="2023-12-07T16:38:52.224" v="1814" actId="1076"/>
          <ac:cxnSpMkLst>
            <pc:docMk/>
            <pc:sldMk cId="3992639367" sldId="340"/>
            <ac:cxnSpMk id="43" creationId="{454434A1-16AC-05D1-A54A-C1F373FB120E}"/>
          </ac:cxnSpMkLst>
        </pc:cxnChg>
      </pc:sldChg>
      <pc:sldChg chg="addSp delSp modSp mod">
        <pc:chgData name="Stuart C Wilde MBE" userId="effe1fc91cccb1d5" providerId="LiveId" clId="{0B7434C0-F6C9-5341-B016-8AA67EE59543}" dt="2023-12-07T12:55:45.991" v="1697" actId="1076"/>
        <pc:sldMkLst>
          <pc:docMk/>
          <pc:sldMk cId="4113847502" sldId="341"/>
        </pc:sldMkLst>
        <pc:spChg chg="add mod">
          <ac:chgData name="Stuart C Wilde MBE" userId="effe1fc91cccb1d5" providerId="LiveId" clId="{0B7434C0-F6C9-5341-B016-8AA67EE59543}" dt="2023-12-05T20:13:41.570" v="957" actId="20577"/>
          <ac:spMkLst>
            <pc:docMk/>
            <pc:sldMk cId="4113847502" sldId="341"/>
            <ac:spMk id="2" creationId="{E7C27EE3-D73A-D9A7-9332-97CAB3983AB6}"/>
          </ac:spMkLst>
        </pc:spChg>
        <pc:spChg chg="del">
          <ac:chgData name="Stuart C Wilde MBE" userId="effe1fc91cccb1d5" providerId="LiveId" clId="{0B7434C0-F6C9-5341-B016-8AA67EE59543}" dt="2023-12-05T19:54:52.009" v="430" actId="478"/>
          <ac:spMkLst>
            <pc:docMk/>
            <pc:sldMk cId="4113847502" sldId="341"/>
            <ac:spMk id="4" creationId="{60735DC8-A105-4BD0-A57F-2FFC38AECE84}"/>
          </ac:spMkLst>
        </pc:spChg>
        <pc:spChg chg="mod">
          <ac:chgData name="Stuart C Wilde MBE" userId="effe1fc91cccb1d5" providerId="LiveId" clId="{0B7434C0-F6C9-5341-B016-8AA67EE59543}" dt="2023-12-07T12:55:45.991" v="1697" actId="1076"/>
          <ac:spMkLst>
            <pc:docMk/>
            <pc:sldMk cId="4113847502" sldId="341"/>
            <ac:spMk id="5" creationId="{FE7BB75E-A1D8-D80C-B47C-129E7DFC0E63}"/>
          </ac:spMkLst>
        </pc:spChg>
        <pc:spChg chg="mod">
          <ac:chgData name="Stuart C Wilde MBE" userId="effe1fc91cccb1d5" providerId="LiveId" clId="{0B7434C0-F6C9-5341-B016-8AA67EE59543}" dt="2023-12-07T12:55:45.991" v="1697" actId="1076"/>
          <ac:spMkLst>
            <pc:docMk/>
            <pc:sldMk cId="4113847502" sldId="341"/>
            <ac:spMk id="7" creationId="{7659F7A9-C853-0192-2D6E-EC9727CC03DE}"/>
          </ac:spMkLst>
        </pc:spChg>
        <pc:spChg chg="mod">
          <ac:chgData name="Stuart C Wilde MBE" userId="effe1fc91cccb1d5" providerId="LiveId" clId="{0B7434C0-F6C9-5341-B016-8AA67EE59543}" dt="2023-12-07T12:55:45.991" v="1697" actId="1076"/>
          <ac:spMkLst>
            <pc:docMk/>
            <pc:sldMk cId="4113847502" sldId="341"/>
            <ac:spMk id="13" creationId="{9D318047-C2B2-4084-DC53-4AFBE33BB278}"/>
          </ac:spMkLst>
        </pc:spChg>
        <pc:spChg chg="del">
          <ac:chgData name="Stuart C Wilde MBE" userId="effe1fc91cccb1d5" providerId="LiveId" clId="{0B7434C0-F6C9-5341-B016-8AA67EE59543}" dt="2023-12-05T19:54:52.009" v="430" actId="478"/>
          <ac:spMkLst>
            <pc:docMk/>
            <pc:sldMk cId="4113847502" sldId="341"/>
            <ac:spMk id="14" creationId="{8F43C2BE-FC11-4556-86F2-8EE2FBBF10D2}"/>
          </ac:spMkLst>
        </pc:spChg>
        <pc:spChg chg="mod">
          <ac:chgData name="Stuart C Wilde MBE" userId="effe1fc91cccb1d5" providerId="LiveId" clId="{0B7434C0-F6C9-5341-B016-8AA67EE59543}" dt="2023-12-07T12:55:45.991" v="1697" actId="1076"/>
          <ac:spMkLst>
            <pc:docMk/>
            <pc:sldMk cId="4113847502" sldId="341"/>
            <ac:spMk id="22" creationId="{1B4C6626-CEB9-D296-199C-58873E295BEC}"/>
          </ac:spMkLst>
        </pc:spChg>
        <pc:spChg chg="del">
          <ac:chgData name="Stuart C Wilde MBE" userId="effe1fc91cccb1d5" providerId="LiveId" clId="{0B7434C0-F6C9-5341-B016-8AA67EE59543}" dt="2023-12-05T19:54:52.009" v="430" actId="478"/>
          <ac:spMkLst>
            <pc:docMk/>
            <pc:sldMk cId="4113847502" sldId="341"/>
            <ac:spMk id="25" creationId="{F54BD576-CC82-43DA-A008-C28EF60A448A}"/>
          </ac:spMkLst>
        </pc:spChg>
        <pc:spChg chg="mod">
          <ac:chgData name="Stuart C Wilde MBE" userId="effe1fc91cccb1d5" providerId="LiveId" clId="{0B7434C0-F6C9-5341-B016-8AA67EE59543}" dt="2023-12-07T12:55:45.991" v="1697" actId="1076"/>
          <ac:spMkLst>
            <pc:docMk/>
            <pc:sldMk cId="4113847502" sldId="341"/>
            <ac:spMk id="26" creationId="{5B0D2627-90BB-BEDA-D302-0629709567C1}"/>
          </ac:spMkLst>
        </pc:spChg>
        <pc:spChg chg="del">
          <ac:chgData name="Stuart C Wilde MBE" userId="effe1fc91cccb1d5" providerId="LiveId" clId="{0B7434C0-F6C9-5341-B016-8AA67EE59543}" dt="2023-12-05T20:13:36.604" v="952" actId="478"/>
          <ac:spMkLst>
            <pc:docMk/>
            <pc:sldMk cId="4113847502" sldId="341"/>
            <ac:spMk id="29" creationId="{C5A8C257-B6E4-D850-0685-E36894744DCB}"/>
          </ac:spMkLst>
        </pc:spChg>
        <pc:spChg chg="mod">
          <ac:chgData name="Stuart C Wilde MBE" userId="effe1fc91cccb1d5" providerId="LiveId" clId="{0B7434C0-F6C9-5341-B016-8AA67EE59543}" dt="2023-12-07T12:55:45.991" v="1697" actId="1076"/>
          <ac:spMkLst>
            <pc:docMk/>
            <pc:sldMk cId="4113847502" sldId="341"/>
            <ac:spMk id="35" creationId="{FEF7AD60-DA8F-1B7C-FBB1-DD9D3962E43C}"/>
          </ac:spMkLst>
        </pc:spChg>
        <pc:spChg chg="mod">
          <ac:chgData name="Stuart C Wilde MBE" userId="effe1fc91cccb1d5" providerId="LiveId" clId="{0B7434C0-F6C9-5341-B016-8AA67EE59543}" dt="2023-12-07T12:55:45.991" v="1697" actId="1076"/>
          <ac:spMkLst>
            <pc:docMk/>
            <pc:sldMk cId="4113847502" sldId="341"/>
            <ac:spMk id="36" creationId="{65398094-E4E4-19DE-8A77-B1A91AF15A27}"/>
          </ac:spMkLst>
        </pc:spChg>
        <pc:spChg chg="mod">
          <ac:chgData name="Stuart C Wilde MBE" userId="effe1fc91cccb1d5" providerId="LiveId" clId="{0B7434C0-F6C9-5341-B016-8AA67EE59543}" dt="2023-12-07T12:55:45.991" v="1697" actId="1076"/>
          <ac:spMkLst>
            <pc:docMk/>
            <pc:sldMk cId="4113847502" sldId="341"/>
            <ac:spMk id="43" creationId="{314ABFC2-ED28-76EC-AA84-25BEE5F0EEB9}"/>
          </ac:spMkLst>
        </pc:spChg>
        <pc:picChg chg="mod">
          <ac:chgData name="Stuart C Wilde MBE" userId="effe1fc91cccb1d5" providerId="LiveId" clId="{0B7434C0-F6C9-5341-B016-8AA67EE59543}" dt="2023-12-07T12:55:45.991" v="1697" actId="1076"/>
          <ac:picMkLst>
            <pc:docMk/>
            <pc:sldMk cId="4113847502" sldId="341"/>
            <ac:picMk id="3" creationId="{6E492C45-3C64-9CB9-C0D0-834B53E4E4E7}"/>
          </ac:picMkLst>
        </pc:picChg>
        <pc:picChg chg="mod">
          <ac:chgData name="Stuart C Wilde MBE" userId="effe1fc91cccb1d5" providerId="LiveId" clId="{0B7434C0-F6C9-5341-B016-8AA67EE59543}" dt="2023-12-07T12:55:45.991" v="1697" actId="1076"/>
          <ac:picMkLst>
            <pc:docMk/>
            <pc:sldMk cId="4113847502" sldId="341"/>
            <ac:picMk id="17" creationId="{E553F829-BFCC-6AD7-E381-601739A3AA13}"/>
          </ac:picMkLst>
        </pc:picChg>
        <pc:cxnChg chg="mod">
          <ac:chgData name="Stuart C Wilde MBE" userId="effe1fc91cccb1d5" providerId="LiveId" clId="{0B7434C0-F6C9-5341-B016-8AA67EE59543}" dt="2023-12-07T12:55:45.991" v="1697" actId="1076"/>
          <ac:cxnSpMkLst>
            <pc:docMk/>
            <pc:sldMk cId="4113847502" sldId="341"/>
            <ac:cxnSpMk id="6" creationId="{6A343A1E-12FA-6593-E0BD-F3235E3CC9BF}"/>
          </ac:cxnSpMkLst>
        </pc:cxnChg>
        <pc:cxnChg chg="del">
          <ac:chgData name="Stuart C Wilde MBE" userId="effe1fc91cccb1d5" providerId="LiveId" clId="{0B7434C0-F6C9-5341-B016-8AA67EE59543}" dt="2023-12-05T19:54:52.009" v="430" actId="478"/>
          <ac:cxnSpMkLst>
            <pc:docMk/>
            <pc:sldMk cId="4113847502" sldId="341"/>
            <ac:cxnSpMk id="8" creationId="{50060E80-F1C3-4E50-B873-7CFDEEA90049}"/>
          </ac:cxnSpMkLst>
        </pc:cxnChg>
        <pc:cxnChg chg="del">
          <ac:chgData name="Stuart C Wilde MBE" userId="effe1fc91cccb1d5" providerId="LiveId" clId="{0B7434C0-F6C9-5341-B016-8AA67EE59543}" dt="2023-12-05T19:54:52.009" v="430" actId="478"/>
          <ac:cxnSpMkLst>
            <pc:docMk/>
            <pc:sldMk cId="4113847502" sldId="341"/>
            <ac:cxnSpMk id="9" creationId="{01C52B09-2839-4160-A3C1-6BB201E5D53A}"/>
          </ac:cxnSpMkLst>
        </pc:cxnChg>
        <pc:cxnChg chg="del">
          <ac:chgData name="Stuart C Wilde MBE" userId="effe1fc91cccb1d5" providerId="LiveId" clId="{0B7434C0-F6C9-5341-B016-8AA67EE59543}" dt="2023-12-05T19:54:52.009" v="430" actId="478"/>
          <ac:cxnSpMkLst>
            <pc:docMk/>
            <pc:sldMk cId="4113847502" sldId="341"/>
            <ac:cxnSpMk id="10" creationId="{FC6C2AB6-E695-4520-9F38-6B6A0DE36B04}"/>
          </ac:cxnSpMkLst>
        </pc:cxnChg>
        <pc:cxnChg chg="del">
          <ac:chgData name="Stuart C Wilde MBE" userId="effe1fc91cccb1d5" providerId="LiveId" clId="{0B7434C0-F6C9-5341-B016-8AA67EE59543}" dt="2023-12-05T19:54:52.009" v="430" actId="478"/>
          <ac:cxnSpMkLst>
            <pc:docMk/>
            <pc:sldMk cId="4113847502" sldId="341"/>
            <ac:cxnSpMk id="11" creationId="{8F28B946-C7F6-4BF4-9E0C-3FACB97B07C7}"/>
          </ac:cxnSpMkLst>
        </pc:cxnChg>
        <pc:cxnChg chg="mod">
          <ac:chgData name="Stuart C Wilde MBE" userId="effe1fc91cccb1d5" providerId="LiveId" clId="{0B7434C0-F6C9-5341-B016-8AA67EE59543}" dt="2023-12-07T12:55:45.991" v="1697" actId="1076"/>
          <ac:cxnSpMkLst>
            <pc:docMk/>
            <pc:sldMk cId="4113847502" sldId="341"/>
            <ac:cxnSpMk id="16" creationId="{B589B55F-E1E8-C870-EEA2-31CF5B87C9BB}"/>
          </ac:cxnSpMkLst>
        </pc:cxnChg>
        <pc:cxnChg chg="mod">
          <ac:chgData name="Stuart C Wilde MBE" userId="effe1fc91cccb1d5" providerId="LiveId" clId="{0B7434C0-F6C9-5341-B016-8AA67EE59543}" dt="2023-12-07T12:55:45.991" v="1697" actId="1076"/>
          <ac:cxnSpMkLst>
            <pc:docMk/>
            <pc:sldMk cId="4113847502" sldId="341"/>
            <ac:cxnSpMk id="27" creationId="{CD16E88F-C866-8082-5081-46C1256DEB04}"/>
          </ac:cxnSpMkLst>
        </pc:cxnChg>
        <pc:cxnChg chg="mod">
          <ac:chgData name="Stuart C Wilde MBE" userId="effe1fc91cccb1d5" providerId="LiveId" clId="{0B7434C0-F6C9-5341-B016-8AA67EE59543}" dt="2023-12-07T12:55:45.991" v="1697" actId="1076"/>
          <ac:cxnSpMkLst>
            <pc:docMk/>
            <pc:sldMk cId="4113847502" sldId="341"/>
            <ac:cxnSpMk id="37" creationId="{224A3D8A-908A-F1B6-47BF-FF55136BFC1C}"/>
          </ac:cxnSpMkLst>
        </pc:cxnChg>
        <pc:cxnChg chg="mod">
          <ac:chgData name="Stuart C Wilde MBE" userId="effe1fc91cccb1d5" providerId="LiveId" clId="{0B7434C0-F6C9-5341-B016-8AA67EE59543}" dt="2023-12-07T12:55:45.991" v="1697" actId="1076"/>
          <ac:cxnSpMkLst>
            <pc:docMk/>
            <pc:sldMk cId="4113847502" sldId="341"/>
            <ac:cxnSpMk id="38" creationId="{99376715-8F52-676A-9B55-F687D82F66FE}"/>
          </ac:cxnSpMkLst>
        </pc:cxnChg>
      </pc:sldChg>
      <pc:sldChg chg="addSp delSp modSp mod">
        <pc:chgData name="Stuart C Wilde MBE" userId="effe1fc91cccb1d5" providerId="LiveId" clId="{0B7434C0-F6C9-5341-B016-8AA67EE59543}" dt="2023-12-05T20:14:19.499" v="975" actId="20577"/>
        <pc:sldMkLst>
          <pc:docMk/>
          <pc:sldMk cId="650714688" sldId="342"/>
        </pc:sldMkLst>
        <pc:spChg chg="add mod">
          <ac:chgData name="Stuart C Wilde MBE" userId="effe1fc91cccb1d5" providerId="LiveId" clId="{0B7434C0-F6C9-5341-B016-8AA67EE59543}" dt="2023-12-05T20:14:19.499" v="975" actId="20577"/>
          <ac:spMkLst>
            <pc:docMk/>
            <pc:sldMk cId="650714688" sldId="342"/>
            <ac:spMk id="2" creationId="{D5418D22-88F6-506C-18F4-7C0C4F484A4E}"/>
          </ac:spMkLst>
        </pc:spChg>
        <pc:spChg chg="del">
          <ac:chgData name="Stuart C Wilde MBE" userId="effe1fc91cccb1d5" providerId="LiveId" clId="{0B7434C0-F6C9-5341-B016-8AA67EE59543}" dt="2023-12-05T19:55:11.898" v="433" actId="478"/>
          <ac:spMkLst>
            <pc:docMk/>
            <pc:sldMk cId="650714688" sldId="342"/>
            <ac:spMk id="4" creationId="{60735DC8-A105-4BD0-A57F-2FFC38AECE84}"/>
          </ac:spMkLst>
        </pc:spChg>
        <pc:spChg chg="del">
          <ac:chgData name="Stuart C Wilde MBE" userId="effe1fc91cccb1d5" providerId="LiveId" clId="{0B7434C0-F6C9-5341-B016-8AA67EE59543}" dt="2023-12-05T19:55:11.898" v="433" actId="478"/>
          <ac:spMkLst>
            <pc:docMk/>
            <pc:sldMk cId="650714688" sldId="342"/>
            <ac:spMk id="14" creationId="{8F43C2BE-FC11-4556-86F2-8EE2FBBF10D2}"/>
          </ac:spMkLst>
        </pc:spChg>
        <pc:spChg chg="del">
          <ac:chgData name="Stuart C Wilde MBE" userId="effe1fc91cccb1d5" providerId="LiveId" clId="{0B7434C0-F6C9-5341-B016-8AA67EE59543}" dt="2023-12-05T19:55:11.898" v="433" actId="478"/>
          <ac:spMkLst>
            <pc:docMk/>
            <pc:sldMk cId="650714688" sldId="342"/>
            <ac:spMk id="25" creationId="{F54BD576-CC82-43DA-A008-C28EF60A448A}"/>
          </ac:spMkLst>
        </pc:spChg>
        <pc:spChg chg="del">
          <ac:chgData name="Stuart C Wilde MBE" userId="effe1fc91cccb1d5" providerId="LiveId" clId="{0B7434C0-F6C9-5341-B016-8AA67EE59543}" dt="2023-12-05T20:14:13.898" v="970" actId="478"/>
          <ac:spMkLst>
            <pc:docMk/>
            <pc:sldMk cId="650714688" sldId="342"/>
            <ac:spMk id="29" creationId="{C5A8C257-B6E4-D850-0685-E36894744DCB}"/>
          </ac:spMkLst>
        </pc:spChg>
        <pc:cxnChg chg="del">
          <ac:chgData name="Stuart C Wilde MBE" userId="effe1fc91cccb1d5" providerId="LiveId" clId="{0B7434C0-F6C9-5341-B016-8AA67EE59543}" dt="2023-12-05T19:55:11.898" v="433" actId="478"/>
          <ac:cxnSpMkLst>
            <pc:docMk/>
            <pc:sldMk cId="650714688" sldId="342"/>
            <ac:cxnSpMk id="8" creationId="{50060E80-F1C3-4E50-B873-7CFDEEA90049}"/>
          </ac:cxnSpMkLst>
        </pc:cxnChg>
        <pc:cxnChg chg="del">
          <ac:chgData name="Stuart C Wilde MBE" userId="effe1fc91cccb1d5" providerId="LiveId" clId="{0B7434C0-F6C9-5341-B016-8AA67EE59543}" dt="2023-12-05T19:55:11.898" v="433" actId="478"/>
          <ac:cxnSpMkLst>
            <pc:docMk/>
            <pc:sldMk cId="650714688" sldId="342"/>
            <ac:cxnSpMk id="9" creationId="{01C52B09-2839-4160-A3C1-6BB201E5D53A}"/>
          </ac:cxnSpMkLst>
        </pc:cxnChg>
        <pc:cxnChg chg="del">
          <ac:chgData name="Stuart C Wilde MBE" userId="effe1fc91cccb1d5" providerId="LiveId" clId="{0B7434C0-F6C9-5341-B016-8AA67EE59543}" dt="2023-12-05T19:55:11.898" v="433" actId="478"/>
          <ac:cxnSpMkLst>
            <pc:docMk/>
            <pc:sldMk cId="650714688" sldId="342"/>
            <ac:cxnSpMk id="10" creationId="{FC6C2AB6-E695-4520-9F38-6B6A0DE36B04}"/>
          </ac:cxnSpMkLst>
        </pc:cxnChg>
        <pc:cxnChg chg="del">
          <ac:chgData name="Stuart C Wilde MBE" userId="effe1fc91cccb1d5" providerId="LiveId" clId="{0B7434C0-F6C9-5341-B016-8AA67EE59543}" dt="2023-12-05T19:55:11.898" v="433" actId="478"/>
          <ac:cxnSpMkLst>
            <pc:docMk/>
            <pc:sldMk cId="650714688" sldId="342"/>
            <ac:cxnSpMk id="11" creationId="{8F28B946-C7F6-4BF4-9E0C-3FACB97B07C7}"/>
          </ac:cxnSpMkLst>
        </pc:cxnChg>
      </pc:sldChg>
      <pc:sldChg chg="addSp delSp modSp mod">
        <pc:chgData name="Stuart C Wilde MBE" userId="effe1fc91cccb1d5" providerId="LiveId" clId="{0B7434C0-F6C9-5341-B016-8AA67EE59543}" dt="2023-12-07T12:55:57.424" v="1698" actId="1076"/>
        <pc:sldMkLst>
          <pc:docMk/>
          <pc:sldMk cId="1270165933" sldId="343"/>
        </pc:sldMkLst>
        <pc:spChg chg="add mod">
          <ac:chgData name="Stuart C Wilde MBE" userId="effe1fc91cccb1d5" providerId="LiveId" clId="{0B7434C0-F6C9-5341-B016-8AA67EE59543}" dt="2023-12-05T20:13:51.600" v="963" actId="20577"/>
          <ac:spMkLst>
            <pc:docMk/>
            <pc:sldMk cId="1270165933" sldId="343"/>
            <ac:spMk id="2" creationId="{0BA83884-88B8-72C3-37F1-FE2BBC18AB47}"/>
          </ac:spMkLst>
        </pc:spChg>
        <pc:spChg chg="del">
          <ac:chgData name="Stuart C Wilde MBE" userId="effe1fc91cccb1d5" providerId="LiveId" clId="{0B7434C0-F6C9-5341-B016-8AA67EE59543}" dt="2023-12-05T19:55:00.563" v="431" actId="478"/>
          <ac:spMkLst>
            <pc:docMk/>
            <pc:sldMk cId="1270165933" sldId="343"/>
            <ac:spMk id="4" creationId="{60735DC8-A105-4BD0-A57F-2FFC38AECE84}"/>
          </ac:spMkLst>
        </pc:spChg>
        <pc:spChg chg="mod">
          <ac:chgData name="Stuart C Wilde MBE" userId="effe1fc91cccb1d5" providerId="LiveId" clId="{0B7434C0-F6C9-5341-B016-8AA67EE59543}" dt="2023-12-07T12:55:57.424" v="1698" actId="1076"/>
          <ac:spMkLst>
            <pc:docMk/>
            <pc:sldMk cId="1270165933" sldId="343"/>
            <ac:spMk id="13" creationId="{1F7E0D0A-5D23-DEBC-5304-99E29E9F1984}"/>
          </ac:spMkLst>
        </pc:spChg>
        <pc:spChg chg="del">
          <ac:chgData name="Stuart C Wilde MBE" userId="effe1fc91cccb1d5" providerId="LiveId" clId="{0B7434C0-F6C9-5341-B016-8AA67EE59543}" dt="2023-12-05T19:55:00.563" v="431" actId="478"/>
          <ac:spMkLst>
            <pc:docMk/>
            <pc:sldMk cId="1270165933" sldId="343"/>
            <ac:spMk id="14" creationId="{8F43C2BE-FC11-4556-86F2-8EE2FBBF10D2}"/>
          </ac:spMkLst>
        </pc:spChg>
        <pc:spChg chg="mod">
          <ac:chgData name="Stuart C Wilde MBE" userId="effe1fc91cccb1d5" providerId="LiveId" clId="{0B7434C0-F6C9-5341-B016-8AA67EE59543}" dt="2023-12-07T12:55:57.424" v="1698" actId="1076"/>
          <ac:spMkLst>
            <pc:docMk/>
            <pc:sldMk cId="1270165933" sldId="343"/>
            <ac:spMk id="16" creationId="{A2CF4B76-D83D-79A3-2686-D7B60462F63C}"/>
          </ac:spMkLst>
        </pc:spChg>
        <pc:spChg chg="mod">
          <ac:chgData name="Stuart C Wilde MBE" userId="effe1fc91cccb1d5" providerId="LiveId" clId="{0B7434C0-F6C9-5341-B016-8AA67EE59543}" dt="2023-12-07T12:55:57.424" v="1698" actId="1076"/>
          <ac:spMkLst>
            <pc:docMk/>
            <pc:sldMk cId="1270165933" sldId="343"/>
            <ac:spMk id="18" creationId="{8C0F7BED-E454-4C2D-33A7-F651A9C4C88D}"/>
          </ac:spMkLst>
        </pc:spChg>
        <pc:spChg chg="mod">
          <ac:chgData name="Stuart C Wilde MBE" userId="effe1fc91cccb1d5" providerId="LiveId" clId="{0B7434C0-F6C9-5341-B016-8AA67EE59543}" dt="2023-12-07T12:55:57.424" v="1698" actId="1076"/>
          <ac:spMkLst>
            <pc:docMk/>
            <pc:sldMk cId="1270165933" sldId="343"/>
            <ac:spMk id="20" creationId="{9DDDC3FE-CF6C-4C1D-4C2C-2C8AB8A7C231}"/>
          </ac:spMkLst>
        </pc:spChg>
        <pc:spChg chg="del">
          <ac:chgData name="Stuart C Wilde MBE" userId="effe1fc91cccb1d5" providerId="LiveId" clId="{0B7434C0-F6C9-5341-B016-8AA67EE59543}" dt="2023-12-05T19:55:00.563" v="431" actId="478"/>
          <ac:spMkLst>
            <pc:docMk/>
            <pc:sldMk cId="1270165933" sldId="343"/>
            <ac:spMk id="25" creationId="{F54BD576-CC82-43DA-A008-C28EF60A448A}"/>
          </ac:spMkLst>
        </pc:spChg>
        <pc:spChg chg="del">
          <ac:chgData name="Stuart C Wilde MBE" userId="effe1fc91cccb1d5" providerId="LiveId" clId="{0B7434C0-F6C9-5341-B016-8AA67EE59543}" dt="2023-12-05T20:13:46.636" v="958" actId="478"/>
          <ac:spMkLst>
            <pc:docMk/>
            <pc:sldMk cId="1270165933" sldId="343"/>
            <ac:spMk id="29" creationId="{C5A8C257-B6E4-D850-0685-E36894744DCB}"/>
          </ac:spMkLst>
        </pc:spChg>
        <pc:picChg chg="mod">
          <ac:chgData name="Stuart C Wilde MBE" userId="effe1fc91cccb1d5" providerId="LiveId" clId="{0B7434C0-F6C9-5341-B016-8AA67EE59543}" dt="2023-12-07T12:55:57.424" v="1698" actId="1076"/>
          <ac:picMkLst>
            <pc:docMk/>
            <pc:sldMk cId="1270165933" sldId="343"/>
            <ac:picMk id="5" creationId="{101A3CB5-30EA-D940-7A62-3207E37D9C92}"/>
          </ac:picMkLst>
        </pc:picChg>
        <pc:picChg chg="mod">
          <ac:chgData name="Stuart C Wilde MBE" userId="effe1fc91cccb1d5" providerId="LiveId" clId="{0B7434C0-F6C9-5341-B016-8AA67EE59543}" dt="2023-12-07T12:55:57.424" v="1698" actId="1076"/>
          <ac:picMkLst>
            <pc:docMk/>
            <pc:sldMk cId="1270165933" sldId="343"/>
            <ac:picMk id="17" creationId="{B0AE3952-BCD6-05FF-D852-B5DA0D1D351C}"/>
          </ac:picMkLst>
        </pc:picChg>
        <pc:cxnChg chg="del">
          <ac:chgData name="Stuart C Wilde MBE" userId="effe1fc91cccb1d5" providerId="LiveId" clId="{0B7434C0-F6C9-5341-B016-8AA67EE59543}" dt="2023-12-05T19:55:00.563" v="431" actId="478"/>
          <ac:cxnSpMkLst>
            <pc:docMk/>
            <pc:sldMk cId="1270165933" sldId="343"/>
            <ac:cxnSpMk id="8" creationId="{50060E80-F1C3-4E50-B873-7CFDEEA90049}"/>
          </ac:cxnSpMkLst>
        </pc:cxnChg>
        <pc:cxnChg chg="del">
          <ac:chgData name="Stuart C Wilde MBE" userId="effe1fc91cccb1d5" providerId="LiveId" clId="{0B7434C0-F6C9-5341-B016-8AA67EE59543}" dt="2023-12-05T19:55:00.563" v="431" actId="478"/>
          <ac:cxnSpMkLst>
            <pc:docMk/>
            <pc:sldMk cId="1270165933" sldId="343"/>
            <ac:cxnSpMk id="9" creationId="{01C52B09-2839-4160-A3C1-6BB201E5D53A}"/>
          </ac:cxnSpMkLst>
        </pc:cxnChg>
        <pc:cxnChg chg="del">
          <ac:chgData name="Stuart C Wilde MBE" userId="effe1fc91cccb1d5" providerId="LiveId" clId="{0B7434C0-F6C9-5341-B016-8AA67EE59543}" dt="2023-12-05T19:55:00.563" v="431" actId="478"/>
          <ac:cxnSpMkLst>
            <pc:docMk/>
            <pc:sldMk cId="1270165933" sldId="343"/>
            <ac:cxnSpMk id="10" creationId="{FC6C2AB6-E695-4520-9F38-6B6A0DE36B04}"/>
          </ac:cxnSpMkLst>
        </pc:cxnChg>
        <pc:cxnChg chg="del">
          <ac:chgData name="Stuart C Wilde MBE" userId="effe1fc91cccb1d5" providerId="LiveId" clId="{0B7434C0-F6C9-5341-B016-8AA67EE59543}" dt="2023-12-05T19:55:00.563" v="431" actId="478"/>
          <ac:cxnSpMkLst>
            <pc:docMk/>
            <pc:sldMk cId="1270165933" sldId="343"/>
            <ac:cxnSpMk id="11" creationId="{8F28B946-C7F6-4BF4-9E0C-3FACB97B07C7}"/>
          </ac:cxnSpMkLst>
        </pc:cxnChg>
        <pc:cxnChg chg="mod">
          <ac:chgData name="Stuart C Wilde MBE" userId="effe1fc91cccb1d5" providerId="LiveId" clId="{0B7434C0-F6C9-5341-B016-8AA67EE59543}" dt="2023-12-07T12:55:57.424" v="1698" actId="1076"/>
          <ac:cxnSpMkLst>
            <pc:docMk/>
            <pc:sldMk cId="1270165933" sldId="343"/>
            <ac:cxnSpMk id="15" creationId="{F409432C-00CD-212A-FB82-05FC014F2F18}"/>
          </ac:cxnSpMkLst>
        </pc:cxnChg>
        <pc:cxnChg chg="mod">
          <ac:chgData name="Stuart C Wilde MBE" userId="effe1fc91cccb1d5" providerId="LiveId" clId="{0B7434C0-F6C9-5341-B016-8AA67EE59543}" dt="2023-12-07T12:55:57.424" v="1698" actId="1076"/>
          <ac:cxnSpMkLst>
            <pc:docMk/>
            <pc:sldMk cId="1270165933" sldId="343"/>
            <ac:cxnSpMk id="19" creationId="{3D937A5E-9857-AA63-B933-9ACC0765C88A}"/>
          </ac:cxnSpMkLst>
        </pc:cxnChg>
      </pc:sldChg>
      <pc:sldChg chg="addSp delSp modSp mod">
        <pc:chgData name="Stuart C Wilde MBE" userId="effe1fc91cccb1d5" providerId="LiveId" clId="{0B7434C0-F6C9-5341-B016-8AA67EE59543}" dt="2023-12-07T12:56:16.326" v="1699" actId="1076"/>
        <pc:sldMkLst>
          <pc:docMk/>
          <pc:sldMk cId="1503810612" sldId="344"/>
        </pc:sldMkLst>
        <pc:spChg chg="add mod">
          <ac:chgData name="Stuart C Wilde MBE" userId="effe1fc91cccb1d5" providerId="LiveId" clId="{0B7434C0-F6C9-5341-B016-8AA67EE59543}" dt="2023-12-05T20:14:00.501" v="968" actId="20577"/>
          <ac:spMkLst>
            <pc:docMk/>
            <pc:sldMk cId="1503810612" sldId="344"/>
            <ac:spMk id="3" creationId="{31B119E8-852E-18FF-162D-8E5CE3C74420}"/>
          </ac:spMkLst>
        </pc:spChg>
        <pc:spChg chg="del">
          <ac:chgData name="Stuart C Wilde MBE" userId="effe1fc91cccb1d5" providerId="LiveId" clId="{0B7434C0-F6C9-5341-B016-8AA67EE59543}" dt="2023-12-05T19:55:05.729" v="432" actId="478"/>
          <ac:spMkLst>
            <pc:docMk/>
            <pc:sldMk cId="1503810612" sldId="344"/>
            <ac:spMk id="4" creationId="{60735DC8-A105-4BD0-A57F-2FFC38AECE84}"/>
          </ac:spMkLst>
        </pc:spChg>
        <pc:spChg chg="mod">
          <ac:chgData name="Stuart C Wilde MBE" userId="effe1fc91cccb1d5" providerId="LiveId" clId="{0B7434C0-F6C9-5341-B016-8AA67EE59543}" dt="2023-12-07T12:56:16.326" v="1699" actId="1076"/>
          <ac:spMkLst>
            <pc:docMk/>
            <pc:sldMk cId="1503810612" sldId="344"/>
            <ac:spMk id="7" creationId="{95AAD6B1-2940-426B-5726-211F38B5B851}"/>
          </ac:spMkLst>
        </pc:spChg>
        <pc:spChg chg="del">
          <ac:chgData name="Stuart C Wilde MBE" userId="effe1fc91cccb1d5" providerId="LiveId" clId="{0B7434C0-F6C9-5341-B016-8AA67EE59543}" dt="2023-12-05T19:55:05.729" v="432" actId="478"/>
          <ac:spMkLst>
            <pc:docMk/>
            <pc:sldMk cId="1503810612" sldId="344"/>
            <ac:spMk id="14" creationId="{8F43C2BE-FC11-4556-86F2-8EE2FBBF10D2}"/>
          </ac:spMkLst>
        </pc:spChg>
        <pc:spChg chg="mod">
          <ac:chgData name="Stuart C Wilde MBE" userId="effe1fc91cccb1d5" providerId="LiveId" clId="{0B7434C0-F6C9-5341-B016-8AA67EE59543}" dt="2023-12-07T12:56:16.326" v="1699" actId="1076"/>
          <ac:spMkLst>
            <pc:docMk/>
            <pc:sldMk cId="1503810612" sldId="344"/>
            <ac:spMk id="16" creationId="{3D760164-FB6B-F741-4429-6A6029985FE3}"/>
          </ac:spMkLst>
        </pc:spChg>
        <pc:spChg chg="mod">
          <ac:chgData name="Stuart C Wilde MBE" userId="effe1fc91cccb1d5" providerId="LiveId" clId="{0B7434C0-F6C9-5341-B016-8AA67EE59543}" dt="2023-12-07T12:56:16.326" v="1699" actId="1076"/>
          <ac:spMkLst>
            <pc:docMk/>
            <pc:sldMk cId="1503810612" sldId="344"/>
            <ac:spMk id="18" creationId="{F231AE74-2595-5D0D-2AA1-6542BDC34D51}"/>
          </ac:spMkLst>
        </pc:spChg>
        <pc:spChg chg="mod">
          <ac:chgData name="Stuart C Wilde MBE" userId="effe1fc91cccb1d5" providerId="LiveId" clId="{0B7434C0-F6C9-5341-B016-8AA67EE59543}" dt="2023-12-07T12:56:16.326" v="1699" actId="1076"/>
          <ac:spMkLst>
            <pc:docMk/>
            <pc:sldMk cId="1503810612" sldId="344"/>
            <ac:spMk id="19" creationId="{5D04B92F-D779-87D2-D4A7-E24EA2E5B8BF}"/>
          </ac:spMkLst>
        </pc:spChg>
        <pc:spChg chg="mod">
          <ac:chgData name="Stuart C Wilde MBE" userId="effe1fc91cccb1d5" providerId="LiveId" clId="{0B7434C0-F6C9-5341-B016-8AA67EE59543}" dt="2023-12-07T12:56:16.326" v="1699" actId="1076"/>
          <ac:spMkLst>
            <pc:docMk/>
            <pc:sldMk cId="1503810612" sldId="344"/>
            <ac:spMk id="20" creationId="{F0F4FD4F-ECE1-1FA5-2DED-D363D5657B8B}"/>
          </ac:spMkLst>
        </pc:spChg>
        <pc:spChg chg="del">
          <ac:chgData name="Stuart C Wilde MBE" userId="effe1fc91cccb1d5" providerId="LiveId" clId="{0B7434C0-F6C9-5341-B016-8AA67EE59543}" dt="2023-12-05T19:55:05.729" v="432" actId="478"/>
          <ac:spMkLst>
            <pc:docMk/>
            <pc:sldMk cId="1503810612" sldId="344"/>
            <ac:spMk id="25" creationId="{F54BD576-CC82-43DA-A008-C28EF60A448A}"/>
          </ac:spMkLst>
        </pc:spChg>
        <pc:spChg chg="del">
          <ac:chgData name="Stuart C Wilde MBE" userId="effe1fc91cccb1d5" providerId="LiveId" clId="{0B7434C0-F6C9-5341-B016-8AA67EE59543}" dt="2023-12-05T20:14:04.154" v="969" actId="478"/>
          <ac:spMkLst>
            <pc:docMk/>
            <pc:sldMk cId="1503810612" sldId="344"/>
            <ac:spMk id="29" creationId="{C5A8C257-B6E4-D850-0685-E36894744DCB}"/>
          </ac:spMkLst>
        </pc:spChg>
        <pc:spChg chg="mod">
          <ac:chgData name="Stuart C Wilde MBE" userId="effe1fc91cccb1d5" providerId="LiveId" clId="{0B7434C0-F6C9-5341-B016-8AA67EE59543}" dt="2023-12-07T12:56:16.326" v="1699" actId="1076"/>
          <ac:spMkLst>
            <pc:docMk/>
            <pc:sldMk cId="1503810612" sldId="344"/>
            <ac:spMk id="30" creationId="{064756B3-F404-889B-ECB2-6686FEDA1838}"/>
          </ac:spMkLst>
        </pc:spChg>
        <pc:spChg chg="mod">
          <ac:chgData name="Stuart C Wilde MBE" userId="effe1fc91cccb1d5" providerId="LiveId" clId="{0B7434C0-F6C9-5341-B016-8AA67EE59543}" dt="2023-12-07T12:56:16.326" v="1699" actId="1076"/>
          <ac:spMkLst>
            <pc:docMk/>
            <pc:sldMk cId="1503810612" sldId="344"/>
            <ac:spMk id="31" creationId="{7142640A-9B0B-7C8F-677E-DC87358F31E9}"/>
          </ac:spMkLst>
        </pc:spChg>
        <pc:spChg chg="mod">
          <ac:chgData name="Stuart C Wilde MBE" userId="effe1fc91cccb1d5" providerId="LiveId" clId="{0B7434C0-F6C9-5341-B016-8AA67EE59543}" dt="2023-12-07T12:56:16.326" v="1699" actId="1076"/>
          <ac:spMkLst>
            <pc:docMk/>
            <pc:sldMk cId="1503810612" sldId="344"/>
            <ac:spMk id="43" creationId="{44EB4E8F-0DBE-F0ED-0212-2673FC1390E5}"/>
          </ac:spMkLst>
        </pc:spChg>
        <pc:spChg chg="mod">
          <ac:chgData name="Stuart C Wilde MBE" userId="effe1fc91cccb1d5" providerId="LiveId" clId="{0B7434C0-F6C9-5341-B016-8AA67EE59543}" dt="2023-12-07T12:56:16.326" v="1699" actId="1076"/>
          <ac:spMkLst>
            <pc:docMk/>
            <pc:sldMk cId="1503810612" sldId="344"/>
            <ac:spMk id="60" creationId="{A7BBC348-50B6-B194-7D9E-6F73CA493C8B}"/>
          </ac:spMkLst>
        </pc:spChg>
        <pc:spChg chg="mod">
          <ac:chgData name="Stuart C Wilde MBE" userId="effe1fc91cccb1d5" providerId="LiveId" clId="{0B7434C0-F6C9-5341-B016-8AA67EE59543}" dt="2023-12-07T12:56:16.326" v="1699" actId="1076"/>
          <ac:spMkLst>
            <pc:docMk/>
            <pc:sldMk cId="1503810612" sldId="344"/>
            <ac:spMk id="61" creationId="{8F8B71A6-777F-D3D9-35E3-D18B14BE7D7A}"/>
          </ac:spMkLst>
        </pc:spChg>
        <pc:picChg chg="mod">
          <ac:chgData name="Stuart C Wilde MBE" userId="effe1fc91cccb1d5" providerId="LiveId" clId="{0B7434C0-F6C9-5341-B016-8AA67EE59543}" dt="2023-12-07T12:56:16.326" v="1699" actId="1076"/>
          <ac:picMkLst>
            <pc:docMk/>
            <pc:sldMk cId="1503810612" sldId="344"/>
            <ac:picMk id="6" creationId="{D34886EC-0F40-946C-062C-6686A766AC10}"/>
          </ac:picMkLst>
        </pc:picChg>
        <pc:picChg chg="mod">
          <ac:chgData name="Stuart C Wilde MBE" userId="effe1fc91cccb1d5" providerId="LiveId" clId="{0B7434C0-F6C9-5341-B016-8AA67EE59543}" dt="2023-12-07T12:56:16.326" v="1699" actId="1076"/>
          <ac:picMkLst>
            <pc:docMk/>
            <pc:sldMk cId="1503810612" sldId="344"/>
            <ac:picMk id="12" creationId="{E72051A5-436E-4266-1E60-D6CF801DAE05}"/>
          </ac:picMkLst>
        </pc:picChg>
        <pc:picChg chg="mod">
          <ac:chgData name="Stuart C Wilde MBE" userId="effe1fc91cccb1d5" providerId="LiveId" clId="{0B7434C0-F6C9-5341-B016-8AA67EE59543}" dt="2023-12-07T12:56:16.326" v="1699" actId="1076"/>
          <ac:picMkLst>
            <pc:docMk/>
            <pc:sldMk cId="1503810612" sldId="344"/>
            <ac:picMk id="23" creationId="{F098476B-FDB3-6DFD-7528-607EB6D2336A}"/>
          </ac:picMkLst>
        </pc:picChg>
        <pc:picChg chg="mod">
          <ac:chgData name="Stuart C Wilde MBE" userId="effe1fc91cccb1d5" providerId="LiveId" clId="{0B7434C0-F6C9-5341-B016-8AA67EE59543}" dt="2023-12-07T12:56:16.326" v="1699" actId="1076"/>
          <ac:picMkLst>
            <pc:docMk/>
            <pc:sldMk cId="1503810612" sldId="344"/>
            <ac:picMk id="42" creationId="{1CC00439-0756-0592-DCDD-D60B9ED5690C}"/>
          </ac:picMkLst>
        </pc:picChg>
        <pc:cxnChg chg="mod">
          <ac:chgData name="Stuart C Wilde MBE" userId="effe1fc91cccb1d5" providerId="LiveId" clId="{0B7434C0-F6C9-5341-B016-8AA67EE59543}" dt="2023-12-07T12:56:16.326" v="1699" actId="1076"/>
          <ac:cxnSpMkLst>
            <pc:docMk/>
            <pc:sldMk cId="1503810612" sldId="344"/>
            <ac:cxnSpMk id="2" creationId="{F380012C-4BB4-0DA7-2552-08E62CA3587B}"/>
          </ac:cxnSpMkLst>
        </pc:cxnChg>
        <pc:cxnChg chg="del">
          <ac:chgData name="Stuart C Wilde MBE" userId="effe1fc91cccb1d5" providerId="LiveId" clId="{0B7434C0-F6C9-5341-B016-8AA67EE59543}" dt="2023-12-05T19:55:05.729" v="432" actId="478"/>
          <ac:cxnSpMkLst>
            <pc:docMk/>
            <pc:sldMk cId="1503810612" sldId="344"/>
            <ac:cxnSpMk id="8" creationId="{50060E80-F1C3-4E50-B873-7CFDEEA90049}"/>
          </ac:cxnSpMkLst>
        </pc:cxnChg>
        <pc:cxnChg chg="del">
          <ac:chgData name="Stuart C Wilde MBE" userId="effe1fc91cccb1d5" providerId="LiveId" clId="{0B7434C0-F6C9-5341-B016-8AA67EE59543}" dt="2023-12-05T19:55:05.729" v="432" actId="478"/>
          <ac:cxnSpMkLst>
            <pc:docMk/>
            <pc:sldMk cId="1503810612" sldId="344"/>
            <ac:cxnSpMk id="9" creationId="{01C52B09-2839-4160-A3C1-6BB201E5D53A}"/>
          </ac:cxnSpMkLst>
        </pc:cxnChg>
        <pc:cxnChg chg="del">
          <ac:chgData name="Stuart C Wilde MBE" userId="effe1fc91cccb1d5" providerId="LiveId" clId="{0B7434C0-F6C9-5341-B016-8AA67EE59543}" dt="2023-12-05T19:55:05.729" v="432" actId="478"/>
          <ac:cxnSpMkLst>
            <pc:docMk/>
            <pc:sldMk cId="1503810612" sldId="344"/>
            <ac:cxnSpMk id="10" creationId="{FC6C2AB6-E695-4520-9F38-6B6A0DE36B04}"/>
          </ac:cxnSpMkLst>
        </pc:cxnChg>
        <pc:cxnChg chg="del">
          <ac:chgData name="Stuart C Wilde MBE" userId="effe1fc91cccb1d5" providerId="LiveId" clId="{0B7434C0-F6C9-5341-B016-8AA67EE59543}" dt="2023-12-05T19:55:05.729" v="432" actId="478"/>
          <ac:cxnSpMkLst>
            <pc:docMk/>
            <pc:sldMk cId="1503810612" sldId="344"/>
            <ac:cxnSpMk id="11" creationId="{8F28B946-C7F6-4BF4-9E0C-3FACB97B07C7}"/>
          </ac:cxnSpMkLst>
        </pc:cxnChg>
        <pc:cxnChg chg="mod">
          <ac:chgData name="Stuart C Wilde MBE" userId="effe1fc91cccb1d5" providerId="LiveId" clId="{0B7434C0-F6C9-5341-B016-8AA67EE59543}" dt="2023-12-07T12:56:16.326" v="1699" actId="1076"/>
          <ac:cxnSpMkLst>
            <pc:docMk/>
            <pc:sldMk cId="1503810612" sldId="344"/>
            <ac:cxnSpMk id="13" creationId="{80C41F8F-240A-4108-09A3-865BAB06CB79}"/>
          </ac:cxnSpMkLst>
        </pc:cxnChg>
        <pc:cxnChg chg="mod">
          <ac:chgData name="Stuart C Wilde MBE" userId="effe1fc91cccb1d5" providerId="LiveId" clId="{0B7434C0-F6C9-5341-B016-8AA67EE59543}" dt="2023-12-07T12:56:16.326" v="1699" actId="1076"/>
          <ac:cxnSpMkLst>
            <pc:docMk/>
            <pc:sldMk cId="1503810612" sldId="344"/>
            <ac:cxnSpMk id="21" creationId="{2ADBBE02-2C4B-13DD-A14D-4E6888B5EDA8}"/>
          </ac:cxnSpMkLst>
        </pc:cxnChg>
        <pc:cxnChg chg="mod">
          <ac:chgData name="Stuart C Wilde MBE" userId="effe1fc91cccb1d5" providerId="LiveId" clId="{0B7434C0-F6C9-5341-B016-8AA67EE59543}" dt="2023-12-07T12:56:16.326" v="1699" actId="1076"/>
          <ac:cxnSpMkLst>
            <pc:docMk/>
            <pc:sldMk cId="1503810612" sldId="344"/>
            <ac:cxnSpMk id="24" creationId="{9CDFDBBF-3F26-7571-17C8-54B37D177B38}"/>
          </ac:cxnSpMkLst>
        </pc:cxnChg>
        <pc:cxnChg chg="mod">
          <ac:chgData name="Stuart C Wilde MBE" userId="effe1fc91cccb1d5" providerId="LiveId" clId="{0B7434C0-F6C9-5341-B016-8AA67EE59543}" dt="2023-12-07T12:56:16.326" v="1699" actId="1076"/>
          <ac:cxnSpMkLst>
            <pc:docMk/>
            <pc:sldMk cId="1503810612" sldId="344"/>
            <ac:cxnSpMk id="44" creationId="{EF024758-B664-E23C-19E8-9156CDBA0B7B}"/>
          </ac:cxnSpMkLst>
        </pc:cxnChg>
        <pc:cxnChg chg="mod">
          <ac:chgData name="Stuart C Wilde MBE" userId="effe1fc91cccb1d5" providerId="LiveId" clId="{0B7434C0-F6C9-5341-B016-8AA67EE59543}" dt="2023-12-07T12:56:16.326" v="1699" actId="1076"/>
          <ac:cxnSpMkLst>
            <pc:docMk/>
            <pc:sldMk cId="1503810612" sldId="344"/>
            <ac:cxnSpMk id="45" creationId="{422EF5B6-E9CD-437D-D84F-7EDF0E1DC12D}"/>
          </ac:cxnSpMkLst>
        </pc:cxnChg>
        <pc:cxnChg chg="mod">
          <ac:chgData name="Stuart C Wilde MBE" userId="effe1fc91cccb1d5" providerId="LiveId" clId="{0B7434C0-F6C9-5341-B016-8AA67EE59543}" dt="2023-12-07T12:56:16.326" v="1699" actId="1076"/>
          <ac:cxnSpMkLst>
            <pc:docMk/>
            <pc:sldMk cId="1503810612" sldId="344"/>
            <ac:cxnSpMk id="52" creationId="{BD068D04-25B8-F9FC-A551-D9BD04E89A40}"/>
          </ac:cxnSpMkLst>
        </pc:cxnChg>
        <pc:cxnChg chg="mod">
          <ac:chgData name="Stuart C Wilde MBE" userId="effe1fc91cccb1d5" providerId="LiveId" clId="{0B7434C0-F6C9-5341-B016-8AA67EE59543}" dt="2023-12-07T12:56:16.326" v="1699" actId="1076"/>
          <ac:cxnSpMkLst>
            <pc:docMk/>
            <pc:sldMk cId="1503810612" sldId="344"/>
            <ac:cxnSpMk id="62" creationId="{A4C55FC3-D092-132C-0BC9-C24C2A64118A}"/>
          </ac:cxnSpMkLst>
        </pc:cxnChg>
      </pc:sldChg>
      <pc:sldChg chg="addSp delSp modSp mod">
        <pc:chgData name="Stuart C Wilde MBE" userId="effe1fc91cccb1d5" providerId="LiveId" clId="{0B7434C0-F6C9-5341-B016-8AA67EE59543}" dt="2023-12-07T16:33:14.521" v="1704" actId="1076"/>
        <pc:sldMkLst>
          <pc:docMk/>
          <pc:sldMk cId="3859707570" sldId="345"/>
        </pc:sldMkLst>
        <pc:spChg chg="add mod">
          <ac:chgData name="Stuart C Wilde MBE" userId="effe1fc91cccb1d5" providerId="LiveId" clId="{0B7434C0-F6C9-5341-B016-8AA67EE59543}" dt="2023-12-05T20:14:35.412" v="979" actId="20577"/>
          <ac:spMkLst>
            <pc:docMk/>
            <pc:sldMk cId="3859707570" sldId="345"/>
            <ac:spMk id="2" creationId="{591575F8-5A93-CCB0-15EC-2D620907B4EC}"/>
          </ac:spMkLst>
        </pc:spChg>
        <pc:spChg chg="del">
          <ac:chgData name="Stuart C Wilde MBE" userId="effe1fc91cccb1d5" providerId="LiveId" clId="{0B7434C0-F6C9-5341-B016-8AA67EE59543}" dt="2023-12-05T19:55:18.467" v="434" actId="478"/>
          <ac:spMkLst>
            <pc:docMk/>
            <pc:sldMk cId="3859707570" sldId="345"/>
            <ac:spMk id="4" creationId="{60735DC8-A105-4BD0-A57F-2FFC38AECE84}"/>
          </ac:spMkLst>
        </pc:spChg>
        <pc:spChg chg="mod">
          <ac:chgData name="Stuart C Wilde MBE" userId="effe1fc91cccb1d5" providerId="LiveId" clId="{0B7434C0-F6C9-5341-B016-8AA67EE59543}" dt="2023-12-07T16:33:14.521" v="1704" actId="1076"/>
          <ac:spMkLst>
            <pc:docMk/>
            <pc:sldMk cId="3859707570" sldId="345"/>
            <ac:spMk id="7" creationId="{0308B64B-A55B-5895-6523-E2EEAAB56DFB}"/>
          </ac:spMkLst>
        </pc:spChg>
        <pc:spChg chg="del">
          <ac:chgData name="Stuart C Wilde MBE" userId="effe1fc91cccb1d5" providerId="LiveId" clId="{0B7434C0-F6C9-5341-B016-8AA67EE59543}" dt="2023-12-05T19:55:18.467" v="434" actId="478"/>
          <ac:spMkLst>
            <pc:docMk/>
            <pc:sldMk cId="3859707570" sldId="345"/>
            <ac:spMk id="14" creationId="{8F43C2BE-FC11-4556-86F2-8EE2FBBF10D2}"/>
          </ac:spMkLst>
        </pc:spChg>
        <pc:spChg chg="mod">
          <ac:chgData name="Stuart C Wilde MBE" userId="effe1fc91cccb1d5" providerId="LiveId" clId="{0B7434C0-F6C9-5341-B016-8AA67EE59543}" dt="2023-12-07T16:33:14.521" v="1704" actId="1076"/>
          <ac:spMkLst>
            <pc:docMk/>
            <pc:sldMk cId="3859707570" sldId="345"/>
            <ac:spMk id="16" creationId="{85B36F31-0980-C798-31F4-3EFD5B7C5A9D}"/>
          </ac:spMkLst>
        </pc:spChg>
        <pc:spChg chg="mod">
          <ac:chgData name="Stuart C Wilde MBE" userId="effe1fc91cccb1d5" providerId="LiveId" clId="{0B7434C0-F6C9-5341-B016-8AA67EE59543}" dt="2023-12-07T16:33:14.521" v="1704" actId="1076"/>
          <ac:spMkLst>
            <pc:docMk/>
            <pc:sldMk cId="3859707570" sldId="345"/>
            <ac:spMk id="22" creationId="{C17F914F-9D3F-97A2-B2CD-1A1A422592D5}"/>
          </ac:spMkLst>
        </pc:spChg>
        <pc:spChg chg="mod">
          <ac:chgData name="Stuart C Wilde MBE" userId="effe1fc91cccb1d5" providerId="LiveId" clId="{0B7434C0-F6C9-5341-B016-8AA67EE59543}" dt="2023-12-07T16:33:14.521" v="1704" actId="1076"/>
          <ac:spMkLst>
            <pc:docMk/>
            <pc:sldMk cId="3859707570" sldId="345"/>
            <ac:spMk id="24" creationId="{087044FF-AD22-9CA5-5E05-6613D81110C1}"/>
          </ac:spMkLst>
        </pc:spChg>
        <pc:spChg chg="del">
          <ac:chgData name="Stuart C Wilde MBE" userId="effe1fc91cccb1d5" providerId="LiveId" clId="{0B7434C0-F6C9-5341-B016-8AA67EE59543}" dt="2023-12-05T19:55:18.467" v="434" actId="478"/>
          <ac:spMkLst>
            <pc:docMk/>
            <pc:sldMk cId="3859707570" sldId="345"/>
            <ac:spMk id="25" creationId="{F54BD576-CC82-43DA-A008-C28EF60A448A}"/>
          </ac:spMkLst>
        </pc:spChg>
        <pc:spChg chg="mod">
          <ac:chgData name="Stuart C Wilde MBE" userId="effe1fc91cccb1d5" providerId="LiveId" clId="{0B7434C0-F6C9-5341-B016-8AA67EE59543}" dt="2023-12-07T16:33:14.521" v="1704" actId="1076"/>
          <ac:spMkLst>
            <pc:docMk/>
            <pc:sldMk cId="3859707570" sldId="345"/>
            <ac:spMk id="28" creationId="{2D90EF82-C6B2-6715-0B6D-B6FE51BE3BBD}"/>
          </ac:spMkLst>
        </pc:spChg>
        <pc:spChg chg="del">
          <ac:chgData name="Stuart C Wilde MBE" userId="effe1fc91cccb1d5" providerId="LiveId" clId="{0B7434C0-F6C9-5341-B016-8AA67EE59543}" dt="2023-12-05T20:14:29.933" v="976" actId="478"/>
          <ac:spMkLst>
            <pc:docMk/>
            <pc:sldMk cId="3859707570" sldId="345"/>
            <ac:spMk id="29" creationId="{C5A8C257-B6E4-D850-0685-E36894744DCB}"/>
          </ac:spMkLst>
        </pc:spChg>
        <pc:spChg chg="mod">
          <ac:chgData name="Stuart C Wilde MBE" userId="effe1fc91cccb1d5" providerId="LiveId" clId="{0B7434C0-F6C9-5341-B016-8AA67EE59543}" dt="2023-12-07T16:33:14.521" v="1704" actId="1076"/>
          <ac:spMkLst>
            <pc:docMk/>
            <pc:sldMk cId="3859707570" sldId="345"/>
            <ac:spMk id="30" creationId="{D4E933DA-4088-DF91-9691-17195AD06958}"/>
          </ac:spMkLst>
        </pc:spChg>
        <pc:picChg chg="mod">
          <ac:chgData name="Stuart C Wilde MBE" userId="effe1fc91cccb1d5" providerId="LiveId" clId="{0B7434C0-F6C9-5341-B016-8AA67EE59543}" dt="2023-12-07T16:33:14.521" v="1704" actId="1076"/>
          <ac:picMkLst>
            <pc:docMk/>
            <pc:sldMk cId="3859707570" sldId="345"/>
            <ac:picMk id="3" creationId="{0BDACABC-BD93-B103-927C-7F3EABB34BE8}"/>
          </ac:picMkLst>
        </pc:picChg>
        <pc:picChg chg="mod">
          <ac:chgData name="Stuart C Wilde MBE" userId="effe1fc91cccb1d5" providerId="LiveId" clId="{0B7434C0-F6C9-5341-B016-8AA67EE59543}" dt="2023-12-07T16:33:14.521" v="1704" actId="1076"/>
          <ac:picMkLst>
            <pc:docMk/>
            <pc:sldMk cId="3859707570" sldId="345"/>
            <ac:picMk id="19" creationId="{86328860-A29B-5853-1CE8-D40E5413305B}"/>
          </ac:picMkLst>
        </pc:picChg>
        <pc:picChg chg="mod">
          <ac:chgData name="Stuart C Wilde MBE" userId="effe1fc91cccb1d5" providerId="LiveId" clId="{0B7434C0-F6C9-5341-B016-8AA67EE59543}" dt="2023-12-07T16:33:14.521" v="1704" actId="1076"/>
          <ac:picMkLst>
            <pc:docMk/>
            <pc:sldMk cId="3859707570" sldId="345"/>
            <ac:picMk id="21" creationId="{3F18A71C-DD8E-1795-1EA2-A929909A488E}"/>
          </ac:picMkLst>
        </pc:picChg>
        <pc:cxnChg chg="del">
          <ac:chgData name="Stuart C Wilde MBE" userId="effe1fc91cccb1d5" providerId="LiveId" clId="{0B7434C0-F6C9-5341-B016-8AA67EE59543}" dt="2023-12-05T19:55:18.467" v="434" actId="478"/>
          <ac:cxnSpMkLst>
            <pc:docMk/>
            <pc:sldMk cId="3859707570" sldId="345"/>
            <ac:cxnSpMk id="8" creationId="{50060E80-F1C3-4E50-B873-7CFDEEA90049}"/>
          </ac:cxnSpMkLst>
        </pc:cxnChg>
        <pc:cxnChg chg="del">
          <ac:chgData name="Stuart C Wilde MBE" userId="effe1fc91cccb1d5" providerId="LiveId" clId="{0B7434C0-F6C9-5341-B016-8AA67EE59543}" dt="2023-12-05T19:55:18.467" v="434" actId="478"/>
          <ac:cxnSpMkLst>
            <pc:docMk/>
            <pc:sldMk cId="3859707570" sldId="345"/>
            <ac:cxnSpMk id="9" creationId="{01C52B09-2839-4160-A3C1-6BB201E5D53A}"/>
          </ac:cxnSpMkLst>
        </pc:cxnChg>
        <pc:cxnChg chg="del">
          <ac:chgData name="Stuart C Wilde MBE" userId="effe1fc91cccb1d5" providerId="LiveId" clId="{0B7434C0-F6C9-5341-B016-8AA67EE59543}" dt="2023-12-05T19:55:18.467" v="434" actId="478"/>
          <ac:cxnSpMkLst>
            <pc:docMk/>
            <pc:sldMk cId="3859707570" sldId="345"/>
            <ac:cxnSpMk id="10" creationId="{FC6C2AB6-E695-4520-9F38-6B6A0DE36B04}"/>
          </ac:cxnSpMkLst>
        </pc:cxnChg>
        <pc:cxnChg chg="del">
          <ac:chgData name="Stuart C Wilde MBE" userId="effe1fc91cccb1d5" providerId="LiveId" clId="{0B7434C0-F6C9-5341-B016-8AA67EE59543}" dt="2023-12-05T19:55:18.467" v="434" actId="478"/>
          <ac:cxnSpMkLst>
            <pc:docMk/>
            <pc:sldMk cId="3859707570" sldId="345"/>
            <ac:cxnSpMk id="11" creationId="{8F28B946-C7F6-4BF4-9E0C-3FACB97B07C7}"/>
          </ac:cxnSpMkLst>
        </pc:cxnChg>
        <pc:cxnChg chg="mod">
          <ac:chgData name="Stuart C Wilde MBE" userId="effe1fc91cccb1d5" providerId="LiveId" clId="{0B7434C0-F6C9-5341-B016-8AA67EE59543}" dt="2023-12-07T16:33:14.521" v="1704" actId="1076"/>
          <ac:cxnSpMkLst>
            <pc:docMk/>
            <pc:sldMk cId="3859707570" sldId="345"/>
            <ac:cxnSpMk id="13" creationId="{CC90D692-DAC5-D636-0BBB-0337984D1B92}"/>
          </ac:cxnSpMkLst>
        </pc:cxnChg>
        <pc:cxnChg chg="mod">
          <ac:chgData name="Stuart C Wilde MBE" userId="effe1fc91cccb1d5" providerId="LiveId" clId="{0B7434C0-F6C9-5341-B016-8AA67EE59543}" dt="2023-12-07T16:33:14.521" v="1704" actId="1076"/>
          <ac:cxnSpMkLst>
            <pc:docMk/>
            <pc:sldMk cId="3859707570" sldId="345"/>
            <ac:cxnSpMk id="23" creationId="{3DBEAAF9-49AE-77DA-5FA8-4A2743981CDB}"/>
          </ac:cxnSpMkLst>
        </pc:cxnChg>
        <pc:cxnChg chg="mod">
          <ac:chgData name="Stuart C Wilde MBE" userId="effe1fc91cccb1d5" providerId="LiveId" clId="{0B7434C0-F6C9-5341-B016-8AA67EE59543}" dt="2023-12-07T16:33:14.521" v="1704" actId="1076"/>
          <ac:cxnSpMkLst>
            <pc:docMk/>
            <pc:sldMk cId="3859707570" sldId="345"/>
            <ac:cxnSpMk id="31" creationId="{B4E00B58-D1E7-AFEB-4A1B-1A755F3053F7}"/>
          </ac:cxnSpMkLst>
        </pc:cxnChg>
        <pc:cxnChg chg="mod">
          <ac:chgData name="Stuart C Wilde MBE" userId="effe1fc91cccb1d5" providerId="LiveId" clId="{0B7434C0-F6C9-5341-B016-8AA67EE59543}" dt="2023-12-07T16:33:14.521" v="1704" actId="1076"/>
          <ac:cxnSpMkLst>
            <pc:docMk/>
            <pc:sldMk cId="3859707570" sldId="345"/>
            <ac:cxnSpMk id="32" creationId="{8838E7AC-5683-2A68-5449-9018732D5766}"/>
          </ac:cxnSpMkLst>
        </pc:cxnChg>
        <pc:cxnChg chg="mod">
          <ac:chgData name="Stuart C Wilde MBE" userId="effe1fc91cccb1d5" providerId="LiveId" clId="{0B7434C0-F6C9-5341-B016-8AA67EE59543}" dt="2023-12-07T16:33:14.521" v="1704" actId="1076"/>
          <ac:cxnSpMkLst>
            <pc:docMk/>
            <pc:sldMk cId="3859707570" sldId="345"/>
            <ac:cxnSpMk id="37" creationId="{3FF698F0-878C-4C70-26C9-C2D4595C7926}"/>
          </ac:cxnSpMkLst>
        </pc:cxnChg>
      </pc:sldChg>
      <pc:sldChg chg="addSp delSp modSp mod">
        <pc:chgData name="Stuart C Wilde MBE" userId="effe1fc91cccb1d5" providerId="LiveId" clId="{0B7434C0-F6C9-5341-B016-8AA67EE59543}" dt="2023-12-07T16:33:31.326" v="1705" actId="1076"/>
        <pc:sldMkLst>
          <pc:docMk/>
          <pc:sldMk cId="3630515382" sldId="346"/>
        </pc:sldMkLst>
        <pc:spChg chg="mod">
          <ac:chgData name="Stuart C Wilde MBE" userId="effe1fc91cccb1d5" providerId="LiveId" clId="{0B7434C0-F6C9-5341-B016-8AA67EE59543}" dt="2023-12-07T16:33:31.326" v="1705" actId="1076"/>
          <ac:spMkLst>
            <pc:docMk/>
            <pc:sldMk cId="3630515382" sldId="346"/>
            <ac:spMk id="2" creationId="{A219DCE7-EE96-7BB5-B6DA-0DAAEA8FC92F}"/>
          </ac:spMkLst>
        </pc:spChg>
        <pc:spChg chg="add mod">
          <ac:chgData name="Stuart C Wilde MBE" userId="effe1fc91cccb1d5" providerId="LiveId" clId="{0B7434C0-F6C9-5341-B016-8AA67EE59543}" dt="2023-12-05T20:14:43.785" v="983" actId="20577"/>
          <ac:spMkLst>
            <pc:docMk/>
            <pc:sldMk cId="3630515382" sldId="346"/>
            <ac:spMk id="3" creationId="{BC046076-CBD3-9E39-8AB5-33341D3FAA9E}"/>
          </ac:spMkLst>
        </pc:spChg>
        <pc:spChg chg="del">
          <ac:chgData name="Stuart C Wilde MBE" userId="effe1fc91cccb1d5" providerId="LiveId" clId="{0B7434C0-F6C9-5341-B016-8AA67EE59543}" dt="2023-12-05T19:55:23.966" v="435" actId="478"/>
          <ac:spMkLst>
            <pc:docMk/>
            <pc:sldMk cId="3630515382" sldId="346"/>
            <ac:spMk id="4" creationId="{60735DC8-A105-4BD0-A57F-2FFC38AECE84}"/>
          </ac:spMkLst>
        </pc:spChg>
        <pc:spChg chg="mod">
          <ac:chgData name="Stuart C Wilde MBE" userId="effe1fc91cccb1d5" providerId="LiveId" clId="{0B7434C0-F6C9-5341-B016-8AA67EE59543}" dt="2023-12-07T16:33:31.326" v="1705" actId="1076"/>
          <ac:spMkLst>
            <pc:docMk/>
            <pc:sldMk cId="3630515382" sldId="346"/>
            <ac:spMk id="6" creationId="{40F47F09-FACF-834B-75D3-2AB41B96A7E9}"/>
          </ac:spMkLst>
        </pc:spChg>
        <pc:spChg chg="mod">
          <ac:chgData name="Stuart C Wilde MBE" userId="effe1fc91cccb1d5" providerId="LiveId" clId="{0B7434C0-F6C9-5341-B016-8AA67EE59543}" dt="2023-12-07T16:33:31.326" v="1705" actId="1076"/>
          <ac:spMkLst>
            <pc:docMk/>
            <pc:sldMk cId="3630515382" sldId="346"/>
            <ac:spMk id="13" creationId="{AB10AF4F-D4A8-1718-F72C-69A474774A0A}"/>
          </ac:spMkLst>
        </pc:spChg>
        <pc:spChg chg="del">
          <ac:chgData name="Stuart C Wilde MBE" userId="effe1fc91cccb1d5" providerId="LiveId" clId="{0B7434C0-F6C9-5341-B016-8AA67EE59543}" dt="2023-12-05T19:55:23.966" v="435" actId="478"/>
          <ac:spMkLst>
            <pc:docMk/>
            <pc:sldMk cId="3630515382" sldId="346"/>
            <ac:spMk id="14" creationId="{8F43C2BE-FC11-4556-86F2-8EE2FBBF10D2}"/>
          </ac:spMkLst>
        </pc:spChg>
        <pc:spChg chg="mod">
          <ac:chgData name="Stuart C Wilde MBE" userId="effe1fc91cccb1d5" providerId="LiveId" clId="{0B7434C0-F6C9-5341-B016-8AA67EE59543}" dt="2023-12-07T16:33:31.326" v="1705" actId="1076"/>
          <ac:spMkLst>
            <pc:docMk/>
            <pc:sldMk cId="3630515382" sldId="346"/>
            <ac:spMk id="15" creationId="{77CC83AB-1733-7404-0BB3-1A3C5BEC620E}"/>
          </ac:spMkLst>
        </pc:spChg>
        <pc:spChg chg="mod">
          <ac:chgData name="Stuart C Wilde MBE" userId="effe1fc91cccb1d5" providerId="LiveId" clId="{0B7434C0-F6C9-5341-B016-8AA67EE59543}" dt="2023-12-07T16:33:31.326" v="1705" actId="1076"/>
          <ac:spMkLst>
            <pc:docMk/>
            <pc:sldMk cId="3630515382" sldId="346"/>
            <ac:spMk id="19" creationId="{C8B236F2-604C-E109-6D19-45FFA96198DA}"/>
          </ac:spMkLst>
        </pc:spChg>
        <pc:spChg chg="mod">
          <ac:chgData name="Stuart C Wilde MBE" userId="effe1fc91cccb1d5" providerId="LiveId" clId="{0B7434C0-F6C9-5341-B016-8AA67EE59543}" dt="2023-12-07T16:33:31.326" v="1705" actId="1076"/>
          <ac:spMkLst>
            <pc:docMk/>
            <pc:sldMk cId="3630515382" sldId="346"/>
            <ac:spMk id="20" creationId="{F274558A-CCDF-E4B8-C71C-B47C700FA761}"/>
          </ac:spMkLst>
        </pc:spChg>
        <pc:spChg chg="del">
          <ac:chgData name="Stuart C Wilde MBE" userId="effe1fc91cccb1d5" providerId="LiveId" clId="{0B7434C0-F6C9-5341-B016-8AA67EE59543}" dt="2023-12-05T19:55:23.966" v="435" actId="478"/>
          <ac:spMkLst>
            <pc:docMk/>
            <pc:sldMk cId="3630515382" sldId="346"/>
            <ac:spMk id="25" creationId="{F54BD576-CC82-43DA-A008-C28EF60A448A}"/>
          </ac:spMkLst>
        </pc:spChg>
        <pc:spChg chg="mod">
          <ac:chgData name="Stuart C Wilde MBE" userId="effe1fc91cccb1d5" providerId="LiveId" clId="{0B7434C0-F6C9-5341-B016-8AA67EE59543}" dt="2023-12-07T16:33:31.326" v="1705" actId="1076"/>
          <ac:spMkLst>
            <pc:docMk/>
            <pc:sldMk cId="3630515382" sldId="346"/>
            <ac:spMk id="28" creationId="{962E7D5D-8D86-A948-9467-CB6D5C2BE84E}"/>
          </ac:spMkLst>
        </pc:spChg>
        <pc:spChg chg="del">
          <ac:chgData name="Stuart C Wilde MBE" userId="effe1fc91cccb1d5" providerId="LiveId" clId="{0B7434C0-F6C9-5341-B016-8AA67EE59543}" dt="2023-12-05T20:14:39.524" v="980" actId="478"/>
          <ac:spMkLst>
            <pc:docMk/>
            <pc:sldMk cId="3630515382" sldId="346"/>
            <ac:spMk id="29" creationId="{C5A8C257-B6E4-D850-0685-E36894744DCB}"/>
          </ac:spMkLst>
        </pc:spChg>
        <pc:spChg chg="mod">
          <ac:chgData name="Stuart C Wilde MBE" userId="effe1fc91cccb1d5" providerId="LiveId" clId="{0B7434C0-F6C9-5341-B016-8AA67EE59543}" dt="2023-12-07T16:33:31.326" v="1705" actId="1076"/>
          <ac:spMkLst>
            <pc:docMk/>
            <pc:sldMk cId="3630515382" sldId="346"/>
            <ac:spMk id="30" creationId="{E94B8427-86F2-36C1-89F1-300993DAACE2}"/>
          </ac:spMkLst>
        </pc:spChg>
        <pc:spChg chg="mod">
          <ac:chgData name="Stuart C Wilde MBE" userId="effe1fc91cccb1d5" providerId="LiveId" clId="{0B7434C0-F6C9-5341-B016-8AA67EE59543}" dt="2023-12-07T16:33:31.326" v="1705" actId="1076"/>
          <ac:spMkLst>
            <pc:docMk/>
            <pc:sldMk cId="3630515382" sldId="346"/>
            <ac:spMk id="37" creationId="{3363B122-CC8B-4CD8-B56D-B44B0EBD5B43}"/>
          </ac:spMkLst>
        </pc:spChg>
        <pc:spChg chg="mod">
          <ac:chgData name="Stuart C Wilde MBE" userId="effe1fc91cccb1d5" providerId="LiveId" clId="{0B7434C0-F6C9-5341-B016-8AA67EE59543}" dt="2023-12-07T16:33:31.326" v="1705" actId="1076"/>
          <ac:spMkLst>
            <pc:docMk/>
            <pc:sldMk cId="3630515382" sldId="346"/>
            <ac:spMk id="38" creationId="{87722FF9-9639-F52C-2BE6-801FA125934D}"/>
          </ac:spMkLst>
        </pc:spChg>
        <pc:spChg chg="mod">
          <ac:chgData name="Stuart C Wilde MBE" userId="effe1fc91cccb1d5" providerId="LiveId" clId="{0B7434C0-F6C9-5341-B016-8AA67EE59543}" dt="2023-12-07T16:33:31.326" v="1705" actId="1076"/>
          <ac:spMkLst>
            <pc:docMk/>
            <pc:sldMk cId="3630515382" sldId="346"/>
            <ac:spMk id="40" creationId="{8668FAD4-7B3C-A66B-3DC1-75F2F831D085}"/>
          </ac:spMkLst>
        </pc:spChg>
        <pc:spChg chg="mod">
          <ac:chgData name="Stuart C Wilde MBE" userId="effe1fc91cccb1d5" providerId="LiveId" clId="{0B7434C0-F6C9-5341-B016-8AA67EE59543}" dt="2023-12-07T16:33:31.326" v="1705" actId="1076"/>
          <ac:spMkLst>
            <pc:docMk/>
            <pc:sldMk cId="3630515382" sldId="346"/>
            <ac:spMk id="42" creationId="{1AD80E20-33D3-EB8A-4788-4F646E835C36}"/>
          </ac:spMkLst>
        </pc:spChg>
        <pc:spChg chg="mod">
          <ac:chgData name="Stuart C Wilde MBE" userId="effe1fc91cccb1d5" providerId="LiveId" clId="{0B7434C0-F6C9-5341-B016-8AA67EE59543}" dt="2023-12-07T16:33:31.326" v="1705" actId="1076"/>
          <ac:spMkLst>
            <pc:docMk/>
            <pc:sldMk cId="3630515382" sldId="346"/>
            <ac:spMk id="43" creationId="{FC956A53-8874-0AC0-812A-794B23681360}"/>
          </ac:spMkLst>
        </pc:spChg>
        <pc:spChg chg="mod">
          <ac:chgData name="Stuart C Wilde MBE" userId="effe1fc91cccb1d5" providerId="LiveId" clId="{0B7434C0-F6C9-5341-B016-8AA67EE59543}" dt="2023-12-07T16:33:31.326" v="1705" actId="1076"/>
          <ac:spMkLst>
            <pc:docMk/>
            <pc:sldMk cId="3630515382" sldId="346"/>
            <ac:spMk id="68" creationId="{D0E5BBE3-924B-1A20-17E5-0644633B813B}"/>
          </ac:spMkLst>
        </pc:spChg>
        <pc:spChg chg="mod">
          <ac:chgData name="Stuart C Wilde MBE" userId="effe1fc91cccb1d5" providerId="LiveId" clId="{0B7434C0-F6C9-5341-B016-8AA67EE59543}" dt="2023-12-07T16:33:31.326" v="1705" actId="1076"/>
          <ac:spMkLst>
            <pc:docMk/>
            <pc:sldMk cId="3630515382" sldId="346"/>
            <ac:spMk id="69" creationId="{46AA2DA3-67EC-4AC7-9C0B-76D9A1306FD0}"/>
          </ac:spMkLst>
        </pc:spChg>
        <pc:picChg chg="mod">
          <ac:chgData name="Stuart C Wilde MBE" userId="effe1fc91cccb1d5" providerId="LiveId" clId="{0B7434C0-F6C9-5341-B016-8AA67EE59543}" dt="2023-12-07T16:33:31.326" v="1705" actId="1076"/>
          <ac:picMkLst>
            <pc:docMk/>
            <pc:sldMk cId="3630515382" sldId="346"/>
            <ac:picMk id="12" creationId="{701C5D4A-384E-210F-FA79-01720E0366EB}"/>
          </ac:picMkLst>
        </pc:picChg>
        <pc:picChg chg="mod">
          <ac:chgData name="Stuart C Wilde MBE" userId="effe1fc91cccb1d5" providerId="LiveId" clId="{0B7434C0-F6C9-5341-B016-8AA67EE59543}" dt="2023-12-07T16:33:31.326" v="1705" actId="1076"/>
          <ac:picMkLst>
            <pc:docMk/>
            <pc:sldMk cId="3630515382" sldId="346"/>
            <ac:picMk id="18" creationId="{A62CA961-F729-72D8-30A5-9FFE09EB3496}"/>
          </ac:picMkLst>
        </pc:picChg>
        <pc:picChg chg="mod">
          <ac:chgData name="Stuart C Wilde MBE" userId="effe1fc91cccb1d5" providerId="LiveId" clId="{0B7434C0-F6C9-5341-B016-8AA67EE59543}" dt="2023-12-07T16:33:31.326" v="1705" actId="1076"/>
          <ac:picMkLst>
            <pc:docMk/>
            <pc:sldMk cId="3630515382" sldId="346"/>
            <ac:picMk id="27" creationId="{D9E80204-61AE-B4B2-F888-F2B54F1B9C85}"/>
          </ac:picMkLst>
        </pc:picChg>
        <pc:picChg chg="mod">
          <ac:chgData name="Stuart C Wilde MBE" userId="effe1fc91cccb1d5" providerId="LiveId" clId="{0B7434C0-F6C9-5341-B016-8AA67EE59543}" dt="2023-12-07T16:33:31.326" v="1705" actId="1076"/>
          <ac:picMkLst>
            <pc:docMk/>
            <pc:sldMk cId="3630515382" sldId="346"/>
            <ac:picMk id="61" creationId="{4F1CC609-183C-5B50-BB54-FA97199C7E3E}"/>
          </ac:picMkLst>
        </pc:picChg>
        <pc:cxnChg chg="mod">
          <ac:chgData name="Stuart C Wilde MBE" userId="effe1fc91cccb1d5" providerId="LiveId" clId="{0B7434C0-F6C9-5341-B016-8AA67EE59543}" dt="2023-12-07T16:33:31.326" v="1705" actId="1076"/>
          <ac:cxnSpMkLst>
            <pc:docMk/>
            <pc:sldMk cId="3630515382" sldId="346"/>
            <ac:cxnSpMk id="5" creationId="{08F3C810-484C-2912-34D0-745DF434ED55}"/>
          </ac:cxnSpMkLst>
        </pc:cxnChg>
        <pc:cxnChg chg="del">
          <ac:chgData name="Stuart C Wilde MBE" userId="effe1fc91cccb1d5" providerId="LiveId" clId="{0B7434C0-F6C9-5341-B016-8AA67EE59543}" dt="2023-12-05T19:55:23.966" v="435" actId="478"/>
          <ac:cxnSpMkLst>
            <pc:docMk/>
            <pc:sldMk cId="3630515382" sldId="346"/>
            <ac:cxnSpMk id="8" creationId="{50060E80-F1C3-4E50-B873-7CFDEEA90049}"/>
          </ac:cxnSpMkLst>
        </pc:cxnChg>
        <pc:cxnChg chg="del">
          <ac:chgData name="Stuart C Wilde MBE" userId="effe1fc91cccb1d5" providerId="LiveId" clId="{0B7434C0-F6C9-5341-B016-8AA67EE59543}" dt="2023-12-05T19:55:23.966" v="435" actId="478"/>
          <ac:cxnSpMkLst>
            <pc:docMk/>
            <pc:sldMk cId="3630515382" sldId="346"/>
            <ac:cxnSpMk id="9" creationId="{01C52B09-2839-4160-A3C1-6BB201E5D53A}"/>
          </ac:cxnSpMkLst>
        </pc:cxnChg>
        <pc:cxnChg chg="del">
          <ac:chgData name="Stuart C Wilde MBE" userId="effe1fc91cccb1d5" providerId="LiveId" clId="{0B7434C0-F6C9-5341-B016-8AA67EE59543}" dt="2023-12-05T19:55:23.966" v="435" actId="478"/>
          <ac:cxnSpMkLst>
            <pc:docMk/>
            <pc:sldMk cId="3630515382" sldId="346"/>
            <ac:cxnSpMk id="10" creationId="{FC6C2AB6-E695-4520-9F38-6B6A0DE36B04}"/>
          </ac:cxnSpMkLst>
        </pc:cxnChg>
        <pc:cxnChg chg="del">
          <ac:chgData name="Stuart C Wilde MBE" userId="effe1fc91cccb1d5" providerId="LiveId" clId="{0B7434C0-F6C9-5341-B016-8AA67EE59543}" dt="2023-12-05T19:55:23.966" v="435" actId="478"/>
          <ac:cxnSpMkLst>
            <pc:docMk/>
            <pc:sldMk cId="3630515382" sldId="346"/>
            <ac:cxnSpMk id="11" creationId="{8F28B946-C7F6-4BF4-9E0C-3FACB97B07C7}"/>
          </ac:cxnSpMkLst>
        </pc:cxnChg>
        <pc:cxnChg chg="mod">
          <ac:chgData name="Stuart C Wilde MBE" userId="effe1fc91cccb1d5" providerId="LiveId" clId="{0B7434C0-F6C9-5341-B016-8AA67EE59543}" dt="2023-12-07T16:33:31.326" v="1705" actId="1076"/>
          <ac:cxnSpMkLst>
            <pc:docMk/>
            <pc:sldMk cId="3630515382" sldId="346"/>
            <ac:cxnSpMk id="16" creationId="{2A2F415C-23A3-8E63-DA13-19A9519BD384}"/>
          </ac:cxnSpMkLst>
        </pc:cxnChg>
        <pc:cxnChg chg="mod">
          <ac:chgData name="Stuart C Wilde MBE" userId="effe1fc91cccb1d5" providerId="LiveId" clId="{0B7434C0-F6C9-5341-B016-8AA67EE59543}" dt="2023-12-07T16:33:31.326" v="1705" actId="1076"/>
          <ac:cxnSpMkLst>
            <pc:docMk/>
            <pc:sldMk cId="3630515382" sldId="346"/>
            <ac:cxnSpMk id="22" creationId="{F407996F-BF3B-996C-23AC-A82D51777BD3}"/>
          </ac:cxnSpMkLst>
        </pc:cxnChg>
        <pc:cxnChg chg="mod">
          <ac:chgData name="Stuart C Wilde MBE" userId="effe1fc91cccb1d5" providerId="LiveId" clId="{0B7434C0-F6C9-5341-B016-8AA67EE59543}" dt="2023-12-07T16:33:31.326" v="1705" actId="1076"/>
          <ac:cxnSpMkLst>
            <pc:docMk/>
            <pc:sldMk cId="3630515382" sldId="346"/>
            <ac:cxnSpMk id="31" creationId="{FBC0C5C6-3457-3EC6-FD98-5B1F568F626D}"/>
          </ac:cxnSpMkLst>
        </pc:cxnChg>
        <pc:cxnChg chg="mod">
          <ac:chgData name="Stuart C Wilde MBE" userId="effe1fc91cccb1d5" providerId="LiveId" clId="{0B7434C0-F6C9-5341-B016-8AA67EE59543}" dt="2023-12-07T16:33:31.326" v="1705" actId="1076"/>
          <ac:cxnSpMkLst>
            <pc:docMk/>
            <pc:sldMk cId="3630515382" sldId="346"/>
            <ac:cxnSpMk id="34" creationId="{3122FE9A-2F52-00B7-38C5-DF18BF574E7E}"/>
          </ac:cxnSpMkLst>
        </pc:cxnChg>
        <pc:cxnChg chg="mod">
          <ac:chgData name="Stuart C Wilde MBE" userId="effe1fc91cccb1d5" providerId="LiveId" clId="{0B7434C0-F6C9-5341-B016-8AA67EE59543}" dt="2023-12-07T16:33:31.326" v="1705" actId="1076"/>
          <ac:cxnSpMkLst>
            <pc:docMk/>
            <pc:sldMk cId="3630515382" sldId="346"/>
            <ac:cxnSpMk id="44" creationId="{6148CD58-1507-1613-FBDE-AE26D72F401A}"/>
          </ac:cxnSpMkLst>
        </pc:cxnChg>
        <pc:cxnChg chg="mod">
          <ac:chgData name="Stuart C Wilde MBE" userId="effe1fc91cccb1d5" providerId="LiveId" clId="{0B7434C0-F6C9-5341-B016-8AA67EE59543}" dt="2023-12-07T16:33:31.326" v="1705" actId="1076"/>
          <ac:cxnSpMkLst>
            <pc:docMk/>
            <pc:sldMk cId="3630515382" sldId="346"/>
            <ac:cxnSpMk id="45" creationId="{7C0E05A5-CA32-BC20-F22D-20CAAA5B6FB8}"/>
          </ac:cxnSpMkLst>
        </pc:cxnChg>
        <pc:cxnChg chg="mod">
          <ac:chgData name="Stuart C Wilde MBE" userId="effe1fc91cccb1d5" providerId="LiveId" clId="{0B7434C0-F6C9-5341-B016-8AA67EE59543}" dt="2023-12-07T16:33:31.326" v="1705" actId="1076"/>
          <ac:cxnSpMkLst>
            <pc:docMk/>
            <pc:sldMk cId="3630515382" sldId="346"/>
            <ac:cxnSpMk id="48" creationId="{12AFE905-5F88-A3BD-DA4C-D34C17A1B92C}"/>
          </ac:cxnSpMkLst>
        </pc:cxnChg>
        <pc:cxnChg chg="mod">
          <ac:chgData name="Stuart C Wilde MBE" userId="effe1fc91cccb1d5" providerId="LiveId" clId="{0B7434C0-F6C9-5341-B016-8AA67EE59543}" dt="2023-12-07T16:33:31.326" v="1705" actId="1076"/>
          <ac:cxnSpMkLst>
            <pc:docMk/>
            <pc:sldMk cId="3630515382" sldId="346"/>
            <ac:cxnSpMk id="63" creationId="{C1EFB431-A347-CCED-9704-6FCB479C5AA3}"/>
          </ac:cxnSpMkLst>
        </pc:cxnChg>
      </pc:sldChg>
      <pc:sldChg chg="addSp delSp modSp mod">
        <pc:chgData name="Stuart C Wilde MBE" userId="effe1fc91cccb1d5" providerId="LiveId" clId="{0B7434C0-F6C9-5341-B016-8AA67EE59543}" dt="2023-12-07T16:33:44.039" v="1706" actId="1076"/>
        <pc:sldMkLst>
          <pc:docMk/>
          <pc:sldMk cId="2088324005" sldId="347"/>
        </pc:sldMkLst>
        <pc:spChg chg="add mod">
          <ac:chgData name="Stuart C Wilde MBE" userId="effe1fc91cccb1d5" providerId="LiveId" clId="{0B7434C0-F6C9-5341-B016-8AA67EE59543}" dt="2023-12-05T20:14:53.428" v="987" actId="20577"/>
          <ac:spMkLst>
            <pc:docMk/>
            <pc:sldMk cId="2088324005" sldId="347"/>
            <ac:spMk id="2" creationId="{915217D4-7113-33F9-9F14-EF8205912BB5}"/>
          </ac:spMkLst>
        </pc:spChg>
        <pc:spChg chg="del">
          <ac:chgData name="Stuart C Wilde MBE" userId="effe1fc91cccb1d5" providerId="LiveId" clId="{0B7434C0-F6C9-5341-B016-8AA67EE59543}" dt="2023-12-05T19:55:29.973" v="436" actId="478"/>
          <ac:spMkLst>
            <pc:docMk/>
            <pc:sldMk cId="2088324005" sldId="347"/>
            <ac:spMk id="4" creationId="{60735DC8-A105-4BD0-A57F-2FFC38AECE84}"/>
          </ac:spMkLst>
        </pc:spChg>
        <pc:spChg chg="mod">
          <ac:chgData name="Stuart C Wilde MBE" userId="effe1fc91cccb1d5" providerId="LiveId" clId="{0B7434C0-F6C9-5341-B016-8AA67EE59543}" dt="2023-12-07T16:33:44.039" v="1706" actId="1076"/>
          <ac:spMkLst>
            <pc:docMk/>
            <pc:sldMk cId="2088324005" sldId="347"/>
            <ac:spMk id="6" creationId="{0484B42B-5120-3795-E2DA-8220775608D3}"/>
          </ac:spMkLst>
        </pc:spChg>
        <pc:spChg chg="del">
          <ac:chgData name="Stuart C Wilde MBE" userId="effe1fc91cccb1d5" providerId="LiveId" clId="{0B7434C0-F6C9-5341-B016-8AA67EE59543}" dt="2023-12-05T19:55:29.973" v="436" actId="478"/>
          <ac:spMkLst>
            <pc:docMk/>
            <pc:sldMk cId="2088324005" sldId="347"/>
            <ac:spMk id="14" creationId="{8F43C2BE-FC11-4556-86F2-8EE2FBBF10D2}"/>
          </ac:spMkLst>
        </pc:spChg>
        <pc:spChg chg="del">
          <ac:chgData name="Stuart C Wilde MBE" userId="effe1fc91cccb1d5" providerId="LiveId" clId="{0B7434C0-F6C9-5341-B016-8AA67EE59543}" dt="2023-12-05T19:55:29.973" v="436" actId="478"/>
          <ac:spMkLst>
            <pc:docMk/>
            <pc:sldMk cId="2088324005" sldId="347"/>
            <ac:spMk id="25" creationId="{F54BD576-CC82-43DA-A008-C28EF60A448A}"/>
          </ac:spMkLst>
        </pc:spChg>
        <pc:spChg chg="del">
          <ac:chgData name="Stuart C Wilde MBE" userId="effe1fc91cccb1d5" providerId="LiveId" clId="{0B7434C0-F6C9-5341-B016-8AA67EE59543}" dt="2023-12-05T20:14:48.917" v="984" actId="478"/>
          <ac:spMkLst>
            <pc:docMk/>
            <pc:sldMk cId="2088324005" sldId="347"/>
            <ac:spMk id="29" creationId="{C5A8C257-B6E4-D850-0685-E36894744DCB}"/>
          </ac:spMkLst>
        </pc:spChg>
        <pc:picChg chg="mod">
          <ac:chgData name="Stuart C Wilde MBE" userId="effe1fc91cccb1d5" providerId="LiveId" clId="{0B7434C0-F6C9-5341-B016-8AA67EE59543}" dt="2023-12-07T16:33:44.039" v="1706" actId="1076"/>
          <ac:picMkLst>
            <pc:docMk/>
            <pc:sldMk cId="2088324005" sldId="347"/>
            <ac:picMk id="7" creationId="{2BC669DD-E4BF-8971-FEF8-B31A19BC41ED}"/>
          </ac:picMkLst>
        </pc:picChg>
        <pc:cxnChg chg="del">
          <ac:chgData name="Stuart C Wilde MBE" userId="effe1fc91cccb1d5" providerId="LiveId" clId="{0B7434C0-F6C9-5341-B016-8AA67EE59543}" dt="2023-12-05T19:55:29.973" v="436" actId="478"/>
          <ac:cxnSpMkLst>
            <pc:docMk/>
            <pc:sldMk cId="2088324005" sldId="347"/>
            <ac:cxnSpMk id="8" creationId="{50060E80-F1C3-4E50-B873-7CFDEEA90049}"/>
          </ac:cxnSpMkLst>
        </pc:cxnChg>
        <pc:cxnChg chg="del">
          <ac:chgData name="Stuart C Wilde MBE" userId="effe1fc91cccb1d5" providerId="LiveId" clId="{0B7434C0-F6C9-5341-B016-8AA67EE59543}" dt="2023-12-05T19:55:29.973" v="436" actId="478"/>
          <ac:cxnSpMkLst>
            <pc:docMk/>
            <pc:sldMk cId="2088324005" sldId="347"/>
            <ac:cxnSpMk id="9" creationId="{01C52B09-2839-4160-A3C1-6BB201E5D53A}"/>
          </ac:cxnSpMkLst>
        </pc:cxnChg>
        <pc:cxnChg chg="del">
          <ac:chgData name="Stuart C Wilde MBE" userId="effe1fc91cccb1d5" providerId="LiveId" clId="{0B7434C0-F6C9-5341-B016-8AA67EE59543}" dt="2023-12-05T19:55:29.973" v="436" actId="478"/>
          <ac:cxnSpMkLst>
            <pc:docMk/>
            <pc:sldMk cId="2088324005" sldId="347"/>
            <ac:cxnSpMk id="10" creationId="{FC6C2AB6-E695-4520-9F38-6B6A0DE36B04}"/>
          </ac:cxnSpMkLst>
        </pc:cxnChg>
        <pc:cxnChg chg="del">
          <ac:chgData name="Stuart C Wilde MBE" userId="effe1fc91cccb1d5" providerId="LiveId" clId="{0B7434C0-F6C9-5341-B016-8AA67EE59543}" dt="2023-12-05T19:55:29.973" v="436" actId="478"/>
          <ac:cxnSpMkLst>
            <pc:docMk/>
            <pc:sldMk cId="2088324005" sldId="347"/>
            <ac:cxnSpMk id="11" creationId="{8F28B946-C7F6-4BF4-9E0C-3FACB97B07C7}"/>
          </ac:cxnSpMkLst>
        </pc:cxnChg>
        <pc:cxnChg chg="mod">
          <ac:chgData name="Stuart C Wilde MBE" userId="effe1fc91cccb1d5" providerId="LiveId" clId="{0B7434C0-F6C9-5341-B016-8AA67EE59543}" dt="2023-12-07T16:33:44.039" v="1706" actId="1076"/>
          <ac:cxnSpMkLst>
            <pc:docMk/>
            <pc:sldMk cId="2088324005" sldId="347"/>
            <ac:cxnSpMk id="15" creationId="{A35AAE23-CC80-3E16-96A5-C2CE83132DA6}"/>
          </ac:cxnSpMkLst>
        </pc:cxnChg>
      </pc:sldChg>
      <pc:sldChg chg="addSp delSp modSp mod">
        <pc:chgData name="Stuart C Wilde MBE" userId="effe1fc91cccb1d5" providerId="LiveId" clId="{0B7434C0-F6C9-5341-B016-8AA67EE59543}" dt="2023-12-07T16:33:56.309" v="1707" actId="1076"/>
        <pc:sldMkLst>
          <pc:docMk/>
          <pc:sldMk cId="1741875263" sldId="348"/>
        </pc:sldMkLst>
        <pc:spChg chg="mod">
          <ac:chgData name="Stuart C Wilde MBE" userId="effe1fc91cccb1d5" providerId="LiveId" clId="{0B7434C0-F6C9-5341-B016-8AA67EE59543}" dt="2023-12-07T16:33:56.309" v="1707" actId="1076"/>
          <ac:spMkLst>
            <pc:docMk/>
            <pc:sldMk cId="1741875263" sldId="348"/>
            <ac:spMk id="3" creationId="{4C1B5772-B829-811B-EF6B-F1E87FD324A7}"/>
          </ac:spMkLst>
        </pc:spChg>
        <pc:spChg chg="del">
          <ac:chgData name="Stuart C Wilde MBE" userId="effe1fc91cccb1d5" providerId="LiveId" clId="{0B7434C0-F6C9-5341-B016-8AA67EE59543}" dt="2023-12-05T19:55:35.951" v="437" actId="478"/>
          <ac:spMkLst>
            <pc:docMk/>
            <pc:sldMk cId="1741875263" sldId="348"/>
            <ac:spMk id="4" creationId="{60735DC8-A105-4BD0-A57F-2FFC38AECE84}"/>
          </ac:spMkLst>
        </pc:spChg>
        <pc:spChg chg="add mod">
          <ac:chgData name="Stuart C Wilde MBE" userId="effe1fc91cccb1d5" providerId="LiveId" clId="{0B7434C0-F6C9-5341-B016-8AA67EE59543}" dt="2023-12-05T20:15:02.652" v="991" actId="20577"/>
          <ac:spMkLst>
            <pc:docMk/>
            <pc:sldMk cId="1741875263" sldId="348"/>
            <ac:spMk id="5" creationId="{2C31692F-4B9F-0AB5-4679-C8FB2D6AFC7C}"/>
          </ac:spMkLst>
        </pc:spChg>
        <pc:spChg chg="mod">
          <ac:chgData name="Stuart C Wilde MBE" userId="effe1fc91cccb1d5" providerId="LiveId" clId="{0B7434C0-F6C9-5341-B016-8AA67EE59543}" dt="2023-12-07T16:33:56.309" v="1707" actId="1076"/>
          <ac:spMkLst>
            <pc:docMk/>
            <pc:sldMk cId="1741875263" sldId="348"/>
            <ac:spMk id="12" creationId="{F873A763-749E-CF8A-CD5D-1F11346853AB}"/>
          </ac:spMkLst>
        </pc:spChg>
        <pc:spChg chg="del">
          <ac:chgData name="Stuart C Wilde MBE" userId="effe1fc91cccb1d5" providerId="LiveId" clId="{0B7434C0-F6C9-5341-B016-8AA67EE59543}" dt="2023-12-05T19:55:35.951" v="437" actId="478"/>
          <ac:spMkLst>
            <pc:docMk/>
            <pc:sldMk cId="1741875263" sldId="348"/>
            <ac:spMk id="14" creationId="{8F43C2BE-FC11-4556-86F2-8EE2FBBF10D2}"/>
          </ac:spMkLst>
        </pc:spChg>
        <pc:spChg chg="mod">
          <ac:chgData name="Stuart C Wilde MBE" userId="effe1fc91cccb1d5" providerId="LiveId" clId="{0B7434C0-F6C9-5341-B016-8AA67EE59543}" dt="2023-12-07T16:33:56.309" v="1707" actId="1076"/>
          <ac:spMkLst>
            <pc:docMk/>
            <pc:sldMk cId="1741875263" sldId="348"/>
            <ac:spMk id="20" creationId="{AFCBD432-CCF3-FD00-019E-317287C99577}"/>
          </ac:spMkLst>
        </pc:spChg>
        <pc:spChg chg="del">
          <ac:chgData name="Stuart C Wilde MBE" userId="effe1fc91cccb1d5" providerId="LiveId" clId="{0B7434C0-F6C9-5341-B016-8AA67EE59543}" dt="2023-12-05T19:55:35.951" v="437" actId="478"/>
          <ac:spMkLst>
            <pc:docMk/>
            <pc:sldMk cId="1741875263" sldId="348"/>
            <ac:spMk id="25" creationId="{F54BD576-CC82-43DA-A008-C28EF60A448A}"/>
          </ac:spMkLst>
        </pc:spChg>
        <pc:spChg chg="mod">
          <ac:chgData name="Stuart C Wilde MBE" userId="effe1fc91cccb1d5" providerId="LiveId" clId="{0B7434C0-F6C9-5341-B016-8AA67EE59543}" dt="2023-12-07T16:33:56.309" v="1707" actId="1076"/>
          <ac:spMkLst>
            <pc:docMk/>
            <pc:sldMk cId="1741875263" sldId="348"/>
            <ac:spMk id="26" creationId="{1D8BCFF6-A589-94AF-50FD-E2B6897A0515}"/>
          </ac:spMkLst>
        </pc:spChg>
        <pc:spChg chg="del">
          <ac:chgData name="Stuart C Wilde MBE" userId="effe1fc91cccb1d5" providerId="LiveId" clId="{0B7434C0-F6C9-5341-B016-8AA67EE59543}" dt="2023-12-05T20:14:58.548" v="988" actId="478"/>
          <ac:spMkLst>
            <pc:docMk/>
            <pc:sldMk cId="1741875263" sldId="348"/>
            <ac:spMk id="29" creationId="{C5A8C257-B6E4-D850-0685-E36894744DCB}"/>
          </ac:spMkLst>
        </pc:spChg>
        <pc:spChg chg="mod">
          <ac:chgData name="Stuart C Wilde MBE" userId="effe1fc91cccb1d5" providerId="LiveId" clId="{0B7434C0-F6C9-5341-B016-8AA67EE59543}" dt="2023-12-07T16:33:56.309" v="1707" actId="1076"/>
          <ac:spMkLst>
            <pc:docMk/>
            <pc:sldMk cId="1741875263" sldId="348"/>
            <ac:spMk id="31" creationId="{5CFA099B-9A13-0B73-EC68-08BBA9E2AFB4}"/>
          </ac:spMkLst>
        </pc:spChg>
        <pc:picChg chg="mod">
          <ac:chgData name="Stuart C Wilde MBE" userId="effe1fc91cccb1d5" providerId="LiveId" clId="{0B7434C0-F6C9-5341-B016-8AA67EE59543}" dt="2023-12-07T16:33:56.309" v="1707" actId="1076"/>
          <ac:picMkLst>
            <pc:docMk/>
            <pc:sldMk cId="1741875263" sldId="348"/>
            <ac:picMk id="24" creationId="{99F7D924-C2E3-79CF-6655-4D224C35C979}"/>
          </ac:picMkLst>
        </pc:picChg>
        <pc:cxnChg chg="mod">
          <ac:chgData name="Stuart C Wilde MBE" userId="effe1fc91cccb1d5" providerId="LiveId" clId="{0B7434C0-F6C9-5341-B016-8AA67EE59543}" dt="2023-12-07T16:33:56.309" v="1707" actId="1076"/>
          <ac:cxnSpMkLst>
            <pc:docMk/>
            <pc:sldMk cId="1741875263" sldId="348"/>
            <ac:cxnSpMk id="2" creationId="{2CE5AD96-2DBD-762C-F86E-7A68CA9660BE}"/>
          </ac:cxnSpMkLst>
        </pc:cxnChg>
        <pc:cxnChg chg="del">
          <ac:chgData name="Stuart C Wilde MBE" userId="effe1fc91cccb1d5" providerId="LiveId" clId="{0B7434C0-F6C9-5341-B016-8AA67EE59543}" dt="2023-12-05T19:55:35.951" v="437" actId="478"/>
          <ac:cxnSpMkLst>
            <pc:docMk/>
            <pc:sldMk cId="1741875263" sldId="348"/>
            <ac:cxnSpMk id="8" creationId="{50060E80-F1C3-4E50-B873-7CFDEEA90049}"/>
          </ac:cxnSpMkLst>
        </pc:cxnChg>
        <pc:cxnChg chg="del">
          <ac:chgData name="Stuart C Wilde MBE" userId="effe1fc91cccb1d5" providerId="LiveId" clId="{0B7434C0-F6C9-5341-B016-8AA67EE59543}" dt="2023-12-05T19:55:35.951" v="437" actId="478"/>
          <ac:cxnSpMkLst>
            <pc:docMk/>
            <pc:sldMk cId="1741875263" sldId="348"/>
            <ac:cxnSpMk id="9" creationId="{01C52B09-2839-4160-A3C1-6BB201E5D53A}"/>
          </ac:cxnSpMkLst>
        </pc:cxnChg>
        <pc:cxnChg chg="del">
          <ac:chgData name="Stuart C Wilde MBE" userId="effe1fc91cccb1d5" providerId="LiveId" clId="{0B7434C0-F6C9-5341-B016-8AA67EE59543}" dt="2023-12-05T19:55:35.951" v="437" actId="478"/>
          <ac:cxnSpMkLst>
            <pc:docMk/>
            <pc:sldMk cId="1741875263" sldId="348"/>
            <ac:cxnSpMk id="10" creationId="{FC6C2AB6-E695-4520-9F38-6B6A0DE36B04}"/>
          </ac:cxnSpMkLst>
        </pc:cxnChg>
        <pc:cxnChg chg="del">
          <ac:chgData name="Stuart C Wilde MBE" userId="effe1fc91cccb1d5" providerId="LiveId" clId="{0B7434C0-F6C9-5341-B016-8AA67EE59543}" dt="2023-12-05T19:55:35.951" v="437" actId="478"/>
          <ac:cxnSpMkLst>
            <pc:docMk/>
            <pc:sldMk cId="1741875263" sldId="348"/>
            <ac:cxnSpMk id="11" creationId="{8F28B946-C7F6-4BF4-9E0C-3FACB97B07C7}"/>
          </ac:cxnSpMkLst>
        </pc:cxnChg>
        <pc:cxnChg chg="mod">
          <ac:chgData name="Stuart C Wilde MBE" userId="effe1fc91cccb1d5" providerId="LiveId" clId="{0B7434C0-F6C9-5341-B016-8AA67EE59543}" dt="2023-12-07T16:33:56.309" v="1707" actId="1076"/>
          <ac:cxnSpMkLst>
            <pc:docMk/>
            <pc:sldMk cId="1741875263" sldId="348"/>
            <ac:cxnSpMk id="13" creationId="{5956538B-F9B1-0DD9-82D2-471B475E57F0}"/>
          </ac:cxnSpMkLst>
        </pc:cxnChg>
        <pc:cxnChg chg="mod">
          <ac:chgData name="Stuart C Wilde MBE" userId="effe1fc91cccb1d5" providerId="LiveId" clId="{0B7434C0-F6C9-5341-B016-8AA67EE59543}" dt="2023-12-07T16:33:56.309" v="1707" actId="1076"/>
          <ac:cxnSpMkLst>
            <pc:docMk/>
            <pc:sldMk cId="1741875263" sldId="348"/>
            <ac:cxnSpMk id="15" creationId="{D8899164-9E3C-FBBA-0A3B-62E9A460BB0D}"/>
          </ac:cxnSpMkLst>
        </pc:cxnChg>
        <pc:cxnChg chg="mod">
          <ac:chgData name="Stuart C Wilde MBE" userId="effe1fc91cccb1d5" providerId="LiveId" clId="{0B7434C0-F6C9-5341-B016-8AA67EE59543}" dt="2023-12-07T16:33:56.309" v="1707" actId="1076"/>
          <ac:cxnSpMkLst>
            <pc:docMk/>
            <pc:sldMk cId="1741875263" sldId="348"/>
            <ac:cxnSpMk id="16" creationId="{6F8F8219-56EC-773F-F0CE-4083C4998347}"/>
          </ac:cxnSpMkLst>
        </pc:cxnChg>
        <pc:cxnChg chg="mod">
          <ac:chgData name="Stuart C Wilde MBE" userId="effe1fc91cccb1d5" providerId="LiveId" clId="{0B7434C0-F6C9-5341-B016-8AA67EE59543}" dt="2023-12-07T16:33:56.309" v="1707" actId="1076"/>
          <ac:cxnSpMkLst>
            <pc:docMk/>
            <pc:sldMk cId="1741875263" sldId="348"/>
            <ac:cxnSpMk id="21" creationId="{D5B91795-ADA5-09EC-1AAC-9A25AABC5957}"/>
          </ac:cxnSpMkLst>
        </pc:cxnChg>
        <pc:cxnChg chg="mod">
          <ac:chgData name="Stuart C Wilde MBE" userId="effe1fc91cccb1d5" providerId="LiveId" clId="{0B7434C0-F6C9-5341-B016-8AA67EE59543}" dt="2023-12-07T16:33:56.309" v="1707" actId="1076"/>
          <ac:cxnSpMkLst>
            <pc:docMk/>
            <pc:sldMk cId="1741875263" sldId="348"/>
            <ac:cxnSpMk id="27" creationId="{73B272D7-A44B-C8CF-27A6-0C37D7D573A9}"/>
          </ac:cxnSpMkLst>
        </pc:cxnChg>
      </pc:sldChg>
      <pc:sldChg chg="addSp delSp modSp mod">
        <pc:chgData name="Stuart C Wilde MBE" userId="effe1fc91cccb1d5" providerId="LiveId" clId="{0B7434C0-F6C9-5341-B016-8AA67EE59543}" dt="2023-12-07T16:34:08.542" v="1708" actId="1076"/>
        <pc:sldMkLst>
          <pc:docMk/>
          <pc:sldMk cId="2965981764" sldId="349"/>
        </pc:sldMkLst>
        <pc:spChg chg="mod">
          <ac:chgData name="Stuart C Wilde MBE" userId="effe1fc91cccb1d5" providerId="LiveId" clId="{0B7434C0-F6C9-5341-B016-8AA67EE59543}" dt="2023-12-07T16:34:08.542" v="1708" actId="1076"/>
          <ac:spMkLst>
            <pc:docMk/>
            <pc:sldMk cId="2965981764" sldId="349"/>
            <ac:spMk id="2" creationId="{53C1728C-BFB6-362F-0669-37D0CCDC79A8}"/>
          </ac:spMkLst>
        </pc:spChg>
        <pc:spChg chg="mod">
          <ac:chgData name="Stuart C Wilde MBE" userId="effe1fc91cccb1d5" providerId="LiveId" clId="{0B7434C0-F6C9-5341-B016-8AA67EE59543}" dt="2023-12-07T16:34:08.542" v="1708" actId="1076"/>
          <ac:spMkLst>
            <pc:docMk/>
            <pc:sldMk cId="2965981764" sldId="349"/>
            <ac:spMk id="3" creationId="{4F9312B3-DBA0-F4C3-8D5D-22257DC8CB1A}"/>
          </ac:spMkLst>
        </pc:spChg>
        <pc:spChg chg="del">
          <ac:chgData name="Stuart C Wilde MBE" userId="effe1fc91cccb1d5" providerId="LiveId" clId="{0B7434C0-F6C9-5341-B016-8AA67EE59543}" dt="2023-12-05T19:55:41.304" v="438" actId="478"/>
          <ac:spMkLst>
            <pc:docMk/>
            <pc:sldMk cId="2965981764" sldId="349"/>
            <ac:spMk id="4" creationId="{60735DC8-A105-4BD0-A57F-2FFC38AECE84}"/>
          </ac:spMkLst>
        </pc:spChg>
        <pc:spChg chg="mod">
          <ac:chgData name="Stuart C Wilde MBE" userId="effe1fc91cccb1d5" providerId="LiveId" clId="{0B7434C0-F6C9-5341-B016-8AA67EE59543}" dt="2023-12-07T16:34:08.542" v="1708" actId="1076"/>
          <ac:spMkLst>
            <pc:docMk/>
            <pc:sldMk cId="2965981764" sldId="349"/>
            <ac:spMk id="6" creationId="{5CAD2332-14FE-F72C-FCD1-8EFFC5904430}"/>
          </ac:spMkLst>
        </pc:spChg>
        <pc:spChg chg="mod">
          <ac:chgData name="Stuart C Wilde MBE" userId="effe1fc91cccb1d5" providerId="LiveId" clId="{0B7434C0-F6C9-5341-B016-8AA67EE59543}" dt="2023-12-07T16:34:08.542" v="1708" actId="1076"/>
          <ac:spMkLst>
            <pc:docMk/>
            <pc:sldMk cId="2965981764" sldId="349"/>
            <ac:spMk id="7" creationId="{713CDBBF-AB07-D817-C93E-DEA60F9634D4}"/>
          </ac:spMkLst>
        </pc:spChg>
        <pc:spChg chg="add mod">
          <ac:chgData name="Stuart C Wilde MBE" userId="effe1fc91cccb1d5" providerId="LiveId" clId="{0B7434C0-F6C9-5341-B016-8AA67EE59543}" dt="2023-12-05T20:15:12.800" v="995" actId="20577"/>
          <ac:spMkLst>
            <pc:docMk/>
            <pc:sldMk cId="2965981764" sldId="349"/>
            <ac:spMk id="13" creationId="{A03D562E-5CE4-ED72-3F25-14A2B618FF04}"/>
          </ac:spMkLst>
        </pc:spChg>
        <pc:spChg chg="del">
          <ac:chgData name="Stuart C Wilde MBE" userId="effe1fc91cccb1d5" providerId="LiveId" clId="{0B7434C0-F6C9-5341-B016-8AA67EE59543}" dt="2023-12-05T19:55:41.304" v="438" actId="478"/>
          <ac:spMkLst>
            <pc:docMk/>
            <pc:sldMk cId="2965981764" sldId="349"/>
            <ac:spMk id="14" creationId="{8F43C2BE-FC11-4556-86F2-8EE2FBBF10D2}"/>
          </ac:spMkLst>
        </pc:spChg>
        <pc:spChg chg="mod">
          <ac:chgData name="Stuart C Wilde MBE" userId="effe1fc91cccb1d5" providerId="LiveId" clId="{0B7434C0-F6C9-5341-B016-8AA67EE59543}" dt="2023-12-07T16:34:08.542" v="1708" actId="1076"/>
          <ac:spMkLst>
            <pc:docMk/>
            <pc:sldMk cId="2965981764" sldId="349"/>
            <ac:spMk id="17" creationId="{87E92A87-1BDE-367A-98F9-1976B8DE9287}"/>
          </ac:spMkLst>
        </pc:spChg>
        <pc:spChg chg="mod">
          <ac:chgData name="Stuart C Wilde MBE" userId="effe1fc91cccb1d5" providerId="LiveId" clId="{0B7434C0-F6C9-5341-B016-8AA67EE59543}" dt="2023-12-07T16:34:08.542" v="1708" actId="1076"/>
          <ac:spMkLst>
            <pc:docMk/>
            <pc:sldMk cId="2965981764" sldId="349"/>
            <ac:spMk id="18" creationId="{717AC4AA-3A47-EA5B-E640-B51223E08592}"/>
          </ac:spMkLst>
        </pc:spChg>
        <pc:spChg chg="mod">
          <ac:chgData name="Stuart C Wilde MBE" userId="effe1fc91cccb1d5" providerId="LiveId" clId="{0B7434C0-F6C9-5341-B016-8AA67EE59543}" dt="2023-12-07T16:34:08.542" v="1708" actId="1076"/>
          <ac:spMkLst>
            <pc:docMk/>
            <pc:sldMk cId="2965981764" sldId="349"/>
            <ac:spMk id="20" creationId="{B53F6E73-111F-E966-E4EF-3B9B48C5E0A8}"/>
          </ac:spMkLst>
        </pc:spChg>
        <pc:spChg chg="mod">
          <ac:chgData name="Stuart C Wilde MBE" userId="effe1fc91cccb1d5" providerId="LiveId" clId="{0B7434C0-F6C9-5341-B016-8AA67EE59543}" dt="2023-12-07T16:34:08.542" v="1708" actId="1076"/>
          <ac:spMkLst>
            <pc:docMk/>
            <pc:sldMk cId="2965981764" sldId="349"/>
            <ac:spMk id="21" creationId="{6EF3BB1D-9805-34D3-6197-D7076E960B8D}"/>
          </ac:spMkLst>
        </pc:spChg>
        <pc:spChg chg="del">
          <ac:chgData name="Stuart C Wilde MBE" userId="effe1fc91cccb1d5" providerId="LiveId" clId="{0B7434C0-F6C9-5341-B016-8AA67EE59543}" dt="2023-12-05T19:55:41.304" v="438" actId="478"/>
          <ac:spMkLst>
            <pc:docMk/>
            <pc:sldMk cId="2965981764" sldId="349"/>
            <ac:spMk id="25" creationId="{F54BD576-CC82-43DA-A008-C28EF60A448A}"/>
          </ac:spMkLst>
        </pc:spChg>
        <pc:spChg chg="del">
          <ac:chgData name="Stuart C Wilde MBE" userId="effe1fc91cccb1d5" providerId="LiveId" clId="{0B7434C0-F6C9-5341-B016-8AA67EE59543}" dt="2023-12-05T20:15:07.774" v="992" actId="478"/>
          <ac:spMkLst>
            <pc:docMk/>
            <pc:sldMk cId="2965981764" sldId="349"/>
            <ac:spMk id="29" creationId="{C5A8C257-B6E4-D850-0685-E36894744DCB}"/>
          </ac:spMkLst>
        </pc:spChg>
        <pc:spChg chg="mod">
          <ac:chgData name="Stuart C Wilde MBE" userId="effe1fc91cccb1d5" providerId="LiveId" clId="{0B7434C0-F6C9-5341-B016-8AA67EE59543}" dt="2023-12-07T16:34:08.542" v="1708" actId="1076"/>
          <ac:spMkLst>
            <pc:docMk/>
            <pc:sldMk cId="2965981764" sldId="349"/>
            <ac:spMk id="38" creationId="{285F0820-EED7-A384-7E01-85722FD3C37F}"/>
          </ac:spMkLst>
        </pc:spChg>
        <pc:spChg chg="mod">
          <ac:chgData name="Stuart C Wilde MBE" userId="effe1fc91cccb1d5" providerId="LiveId" clId="{0B7434C0-F6C9-5341-B016-8AA67EE59543}" dt="2023-12-07T16:34:08.542" v="1708" actId="1076"/>
          <ac:spMkLst>
            <pc:docMk/>
            <pc:sldMk cId="2965981764" sldId="349"/>
            <ac:spMk id="44" creationId="{BB3A9BD1-2A9D-9168-36D0-CE4D74E51C98}"/>
          </ac:spMkLst>
        </pc:spChg>
        <pc:picChg chg="mod">
          <ac:chgData name="Stuart C Wilde MBE" userId="effe1fc91cccb1d5" providerId="LiveId" clId="{0B7434C0-F6C9-5341-B016-8AA67EE59543}" dt="2023-12-07T16:34:08.542" v="1708" actId="1076"/>
          <ac:picMkLst>
            <pc:docMk/>
            <pc:sldMk cId="2965981764" sldId="349"/>
            <ac:picMk id="22" creationId="{0E87D2FB-6FE2-7787-137C-B9BB3A4E6949}"/>
          </ac:picMkLst>
        </pc:picChg>
        <pc:picChg chg="mod">
          <ac:chgData name="Stuart C Wilde MBE" userId="effe1fc91cccb1d5" providerId="LiveId" clId="{0B7434C0-F6C9-5341-B016-8AA67EE59543}" dt="2023-12-07T16:34:08.542" v="1708" actId="1076"/>
          <ac:picMkLst>
            <pc:docMk/>
            <pc:sldMk cId="2965981764" sldId="349"/>
            <ac:picMk id="32" creationId="{F4A98FD9-A7DA-51B8-429C-43F27B4420D8}"/>
          </ac:picMkLst>
        </pc:picChg>
        <pc:cxnChg chg="mod">
          <ac:chgData name="Stuart C Wilde MBE" userId="effe1fc91cccb1d5" providerId="LiveId" clId="{0B7434C0-F6C9-5341-B016-8AA67EE59543}" dt="2023-12-07T16:34:08.542" v="1708" actId="1076"/>
          <ac:cxnSpMkLst>
            <pc:docMk/>
            <pc:sldMk cId="2965981764" sldId="349"/>
            <ac:cxnSpMk id="5" creationId="{EA371513-A6C3-ED70-A780-EABC57F8A24F}"/>
          </ac:cxnSpMkLst>
        </pc:cxnChg>
        <pc:cxnChg chg="del">
          <ac:chgData name="Stuart C Wilde MBE" userId="effe1fc91cccb1d5" providerId="LiveId" clId="{0B7434C0-F6C9-5341-B016-8AA67EE59543}" dt="2023-12-05T19:55:41.304" v="438" actId="478"/>
          <ac:cxnSpMkLst>
            <pc:docMk/>
            <pc:sldMk cId="2965981764" sldId="349"/>
            <ac:cxnSpMk id="8" creationId="{50060E80-F1C3-4E50-B873-7CFDEEA90049}"/>
          </ac:cxnSpMkLst>
        </pc:cxnChg>
        <pc:cxnChg chg="del">
          <ac:chgData name="Stuart C Wilde MBE" userId="effe1fc91cccb1d5" providerId="LiveId" clId="{0B7434C0-F6C9-5341-B016-8AA67EE59543}" dt="2023-12-05T19:55:41.304" v="438" actId="478"/>
          <ac:cxnSpMkLst>
            <pc:docMk/>
            <pc:sldMk cId="2965981764" sldId="349"/>
            <ac:cxnSpMk id="9" creationId="{01C52B09-2839-4160-A3C1-6BB201E5D53A}"/>
          </ac:cxnSpMkLst>
        </pc:cxnChg>
        <pc:cxnChg chg="del">
          <ac:chgData name="Stuart C Wilde MBE" userId="effe1fc91cccb1d5" providerId="LiveId" clId="{0B7434C0-F6C9-5341-B016-8AA67EE59543}" dt="2023-12-05T19:55:41.304" v="438" actId="478"/>
          <ac:cxnSpMkLst>
            <pc:docMk/>
            <pc:sldMk cId="2965981764" sldId="349"/>
            <ac:cxnSpMk id="10" creationId="{FC6C2AB6-E695-4520-9F38-6B6A0DE36B04}"/>
          </ac:cxnSpMkLst>
        </pc:cxnChg>
        <pc:cxnChg chg="del">
          <ac:chgData name="Stuart C Wilde MBE" userId="effe1fc91cccb1d5" providerId="LiveId" clId="{0B7434C0-F6C9-5341-B016-8AA67EE59543}" dt="2023-12-05T19:55:41.304" v="438" actId="478"/>
          <ac:cxnSpMkLst>
            <pc:docMk/>
            <pc:sldMk cId="2965981764" sldId="349"/>
            <ac:cxnSpMk id="11" creationId="{8F28B946-C7F6-4BF4-9E0C-3FACB97B07C7}"/>
          </ac:cxnSpMkLst>
        </pc:cxnChg>
        <pc:cxnChg chg="mod">
          <ac:chgData name="Stuart C Wilde MBE" userId="effe1fc91cccb1d5" providerId="LiveId" clId="{0B7434C0-F6C9-5341-B016-8AA67EE59543}" dt="2023-12-07T16:34:08.542" v="1708" actId="1076"/>
          <ac:cxnSpMkLst>
            <pc:docMk/>
            <pc:sldMk cId="2965981764" sldId="349"/>
            <ac:cxnSpMk id="12" creationId="{2FF42740-1E52-98AD-D356-E11444233479}"/>
          </ac:cxnSpMkLst>
        </pc:cxnChg>
        <pc:cxnChg chg="mod">
          <ac:chgData name="Stuart C Wilde MBE" userId="effe1fc91cccb1d5" providerId="LiveId" clId="{0B7434C0-F6C9-5341-B016-8AA67EE59543}" dt="2023-12-07T16:34:08.542" v="1708" actId="1076"/>
          <ac:cxnSpMkLst>
            <pc:docMk/>
            <pc:sldMk cId="2965981764" sldId="349"/>
            <ac:cxnSpMk id="19" creationId="{FF1AEEAF-0E85-4FDD-4E7D-BCFABDAC24D8}"/>
          </ac:cxnSpMkLst>
        </pc:cxnChg>
        <pc:cxnChg chg="mod">
          <ac:chgData name="Stuart C Wilde MBE" userId="effe1fc91cccb1d5" providerId="LiveId" clId="{0B7434C0-F6C9-5341-B016-8AA67EE59543}" dt="2023-12-07T16:34:08.542" v="1708" actId="1076"/>
          <ac:cxnSpMkLst>
            <pc:docMk/>
            <pc:sldMk cId="2965981764" sldId="349"/>
            <ac:cxnSpMk id="23" creationId="{EA05FADA-EF1C-D65B-3A0C-19D994746B80}"/>
          </ac:cxnSpMkLst>
        </pc:cxnChg>
        <pc:cxnChg chg="mod">
          <ac:chgData name="Stuart C Wilde MBE" userId="effe1fc91cccb1d5" providerId="LiveId" clId="{0B7434C0-F6C9-5341-B016-8AA67EE59543}" dt="2023-12-07T16:34:08.542" v="1708" actId="1076"/>
          <ac:cxnSpMkLst>
            <pc:docMk/>
            <pc:sldMk cId="2965981764" sldId="349"/>
            <ac:cxnSpMk id="41" creationId="{41CFBA86-5CC0-2CE6-5F4A-9230F9407BAD}"/>
          </ac:cxnSpMkLst>
        </pc:cxnChg>
      </pc:sldChg>
      <pc:sldChg chg="addSp delSp modSp mod">
        <pc:chgData name="Stuart C Wilde MBE" userId="effe1fc91cccb1d5" providerId="LiveId" clId="{0B7434C0-F6C9-5341-B016-8AA67EE59543}" dt="2023-12-07T16:34:30.185" v="1726" actId="1036"/>
        <pc:sldMkLst>
          <pc:docMk/>
          <pc:sldMk cId="53156424" sldId="350"/>
        </pc:sldMkLst>
        <pc:spChg chg="mod">
          <ac:chgData name="Stuart C Wilde MBE" userId="effe1fc91cccb1d5" providerId="LiveId" clId="{0B7434C0-F6C9-5341-B016-8AA67EE59543}" dt="2023-12-07T16:34:30.185" v="1726" actId="1036"/>
          <ac:spMkLst>
            <pc:docMk/>
            <pc:sldMk cId="53156424" sldId="350"/>
            <ac:spMk id="2" creationId="{40400A65-D572-12FA-7F44-F98AD4480C83}"/>
          </ac:spMkLst>
        </pc:spChg>
        <pc:spChg chg="mod">
          <ac:chgData name="Stuart C Wilde MBE" userId="effe1fc91cccb1d5" providerId="LiveId" clId="{0B7434C0-F6C9-5341-B016-8AA67EE59543}" dt="2023-12-07T16:34:30.185" v="1726" actId="1036"/>
          <ac:spMkLst>
            <pc:docMk/>
            <pc:sldMk cId="53156424" sldId="350"/>
            <ac:spMk id="3" creationId="{B7E38078-724C-3968-08D2-17F70EE8054E}"/>
          </ac:spMkLst>
        </pc:spChg>
        <pc:spChg chg="del">
          <ac:chgData name="Stuart C Wilde MBE" userId="effe1fc91cccb1d5" providerId="LiveId" clId="{0B7434C0-F6C9-5341-B016-8AA67EE59543}" dt="2023-12-05T19:55:47.263" v="439" actId="478"/>
          <ac:spMkLst>
            <pc:docMk/>
            <pc:sldMk cId="53156424" sldId="350"/>
            <ac:spMk id="4" creationId="{60735DC8-A105-4BD0-A57F-2FFC38AECE84}"/>
          </ac:spMkLst>
        </pc:spChg>
        <pc:spChg chg="mod">
          <ac:chgData name="Stuart C Wilde MBE" userId="effe1fc91cccb1d5" providerId="LiveId" clId="{0B7434C0-F6C9-5341-B016-8AA67EE59543}" dt="2023-12-07T16:34:30.185" v="1726" actId="1036"/>
          <ac:spMkLst>
            <pc:docMk/>
            <pc:sldMk cId="53156424" sldId="350"/>
            <ac:spMk id="5" creationId="{B393D3E6-87DD-0155-B274-A5F1BB198709}"/>
          </ac:spMkLst>
        </pc:spChg>
        <pc:spChg chg="add mod">
          <ac:chgData name="Stuart C Wilde MBE" userId="effe1fc91cccb1d5" providerId="LiveId" clId="{0B7434C0-F6C9-5341-B016-8AA67EE59543}" dt="2023-12-05T20:15:22.946" v="999" actId="20577"/>
          <ac:spMkLst>
            <pc:docMk/>
            <pc:sldMk cId="53156424" sldId="350"/>
            <ac:spMk id="6" creationId="{D4E82D4F-1E42-08F2-3191-B6AC8F8CE2B6}"/>
          </ac:spMkLst>
        </pc:spChg>
        <pc:spChg chg="mod">
          <ac:chgData name="Stuart C Wilde MBE" userId="effe1fc91cccb1d5" providerId="LiveId" clId="{0B7434C0-F6C9-5341-B016-8AA67EE59543}" dt="2023-12-07T16:34:30.185" v="1726" actId="1036"/>
          <ac:spMkLst>
            <pc:docMk/>
            <pc:sldMk cId="53156424" sldId="350"/>
            <ac:spMk id="12" creationId="{817202AD-CA23-2392-0876-A568A445C47B}"/>
          </ac:spMkLst>
        </pc:spChg>
        <pc:spChg chg="mod">
          <ac:chgData name="Stuart C Wilde MBE" userId="effe1fc91cccb1d5" providerId="LiveId" clId="{0B7434C0-F6C9-5341-B016-8AA67EE59543}" dt="2023-12-07T16:34:30.185" v="1726" actId="1036"/>
          <ac:spMkLst>
            <pc:docMk/>
            <pc:sldMk cId="53156424" sldId="350"/>
            <ac:spMk id="13" creationId="{D8E35099-4B42-CB8E-A78E-40A115840258}"/>
          </ac:spMkLst>
        </pc:spChg>
        <pc:spChg chg="del">
          <ac:chgData name="Stuart C Wilde MBE" userId="effe1fc91cccb1d5" providerId="LiveId" clId="{0B7434C0-F6C9-5341-B016-8AA67EE59543}" dt="2023-12-05T19:55:47.263" v="439" actId="478"/>
          <ac:spMkLst>
            <pc:docMk/>
            <pc:sldMk cId="53156424" sldId="350"/>
            <ac:spMk id="14" creationId="{8F43C2BE-FC11-4556-86F2-8EE2FBBF10D2}"/>
          </ac:spMkLst>
        </pc:spChg>
        <pc:spChg chg="mod">
          <ac:chgData name="Stuart C Wilde MBE" userId="effe1fc91cccb1d5" providerId="LiveId" clId="{0B7434C0-F6C9-5341-B016-8AA67EE59543}" dt="2023-12-07T16:34:30.185" v="1726" actId="1036"/>
          <ac:spMkLst>
            <pc:docMk/>
            <pc:sldMk cId="53156424" sldId="350"/>
            <ac:spMk id="18" creationId="{EA27E414-64D2-78EA-8682-4F5810172535}"/>
          </ac:spMkLst>
        </pc:spChg>
        <pc:spChg chg="del">
          <ac:chgData name="Stuart C Wilde MBE" userId="effe1fc91cccb1d5" providerId="LiveId" clId="{0B7434C0-F6C9-5341-B016-8AA67EE59543}" dt="2023-12-05T19:55:47.263" v="439" actId="478"/>
          <ac:spMkLst>
            <pc:docMk/>
            <pc:sldMk cId="53156424" sldId="350"/>
            <ac:spMk id="25" creationId="{F54BD576-CC82-43DA-A008-C28EF60A448A}"/>
          </ac:spMkLst>
        </pc:spChg>
        <pc:spChg chg="mod">
          <ac:chgData name="Stuart C Wilde MBE" userId="effe1fc91cccb1d5" providerId="LiveId" clId="{0B7434C0-F6C9-5341-B016-8AA67EE59543}" dt="2023-12-07T16:34:30.185" v="1726" actId="1036"/>
          <ac:spMkLst>
            <pc:docMk/>
            <pc:sldMk cId="53156424" sldId="350"/>
            <ac:spMk id="28" creationId="{3FEFAB46-DB6B-1981-65DC-A43580A6DF92}"/>
          </ac:spMkLst>
        </pc:spChg>
        <pc:spChg chg="del">
          <ac:chgData name="Stuart C Wilde MBE" userId="effe1fc91cccb1d5" providerId="LiveId" clId="{0B7434C0-F6C9-5341-B016-8AA67EE59543}" dt="2023-12-05T20:15:18.266" v="996" actId="478"/>
          <ac:spMkLst>
            <pc:docMk/>
            <pc:sldMk cId="53156424" sldId="350"/>
            <ac:spMk id="29" creationId="{C5A8C257-B6E4-D850-0685-E36894744DCB}"/>
          </ac:spMkLst>
        </pc:spChg>
        <pc:spChg chg="mod">
          <ac:chgData name="Stuart C Wilde MBE" userId="effe1fc91cccb1d5" providerId="LiveId" clId="{0B7434C0-F6C9-5341-B016-8AA67EE59543}" dt="2023-12-07T16:34:30.185" v="1726" actId="1036"/>
          <ac:spMkLst>
            <pc:docMk/>
            <pc:sldMk cId="53156424" sldId="350"/>
            <ac:spMk id="30" creationId="{19C18906-C919-025E-B963-63F528438090}"/>
          </ac:spMkLst>
        </pc:spChg>
        <pc:spChg chg="mod">
          <ac:chgData name="Stuart C Wilde MBE" userId="effe1fc91cccb1d5" providerId="LiveId" clId="{0B7434C0-F6C9-5341-B016-8AA67EE59543}" dt="2023-12-07T16:34:30.185" v="1726" actId="1036"/>
          <ac:spMkLst>
            <pc:docMk/>
            <pc:sldMk cId="53156424" sldId="350"/>
            <ac:spMk id="48" creationId="{E4811845-DF4B-DD76-EDC6-90036A8CFA29}"/>
          </ac:spMkLst>
        </pc:spChg>
        <pc:spChg chg="mod">
          <ac:chgData name="Stuart C Wilde MBE" userId="effe1fc91cccb1d5" providerId="LiveId" clId="{0B7434C0-F6C9-5341-B016-8AA67EE59543}" dt="2023-12-07T16:34:30.185" v="1726" actId="1036"/>
          <ac:spMkLst>
            <pc:docMk/>
            <pc:sldMk cId="53156424" sldId="350"/>
            <ac:spMk id="49" creationId="{752ED6D6-86A5-8724-47C2-870B86EFB584}"/>
          </ac:spMkLst>
        </pc:spChg>
        <pc:spChg chg="mod">
          <ac:chgData name="Stuart C Wilde MBE" userId="effe1fc91cccb1d5" providerId="LiveId" clId="{0B7434C0-F6C9-5341-B016-8AA67EE59543}" dt="2023-12-07T16:34:30.185" v="1726" actId="1036"/>
          <ac:spMkLst>
            <pc:docMk/>
            <pc:sldMk cId="53156424" sldId="350"/>
            <ac:spMk id="50" creationId="{9D1A1E83-0C3D-455F-2D60-C5FA62D9AC65}"/>
          </ac:spMkLst>
        </pc:spChg>
        <pc:spChg chg="mod">
          <ac:chgData name="Stuart C Wilde MBE" userId="effe1fc91cccb1d5" providerId="LiveId" clId="{0B7434C0-F6C9-5341-B016-8AA67EE59543}" dt="2023-12-07T16:34:30.185" v="1726" actId="1036"/>
          <ac:spMkLst>
            <pc:docMk/>
            <pc:sldMk cId="53156424" sldId="350"/>
            <ac:spMk id="51" creationId="{0BF4B6E5-EBC5-F5BB-BC8E-4F9F2EB60076}"/>
          </ac:spMkLst>
        </pc:spChg>
        <pc:spChg chg="mod">
          <ac:chgData name="Stuart C Wilde MBE" userId="effe1fc91cccb1d5" providerId="LiveId" clId="{0B7434C0-F6C9-5341-B016-8AA67EE59543}" dt="2023-12-07T16:34:30.185" v="1726" actId="1036"/>
          <ac:spMkLst>
            <pc:docMk/>
            <pc:sldMk cId="53156424" sldId="350"/>
            <ac:spMk id="52" creationId="{8E191EDC-4342-B23B-097E-75C31912E51B}"/>
          </ac:spMkLst>
        </pc:spChg>
        <pc:spChg chg="mod">
          <ac:chgData name="Stuart C Wilde MBE" userId="effe1fc91cccb1d5" providerId="LiveId" clId="{0B7434C0-F6C9-5341-B016-8AA67EE59543}" dt="2023-12-07T16:34:30.185" v="1726" actId="1036"/>
          <ac:spMkLst>
            <pc:docMk/>
            <pc:sldMk cId="53156424" sldId="350"/>
            <ac:spMk id="53" creationId="{39A4DFB5-90EC-A2A9-F1A2-8104AFB5DA21}"/>
          </ac:spMkLst>
        </pc:spChg>
        <pc:spChg chg="mod">
          <ac:chgData name="Stuart C Wilde MBE" userId="effe1fc91cccb1d5" providerId="LiveId" clId="{0B7434C0-F6C9-5341-B016-8AA67EE59543}" dt="2023-12-07T16:34:30.185" v="1726" actId="1036"/>
          <ac:spMkLst>
            <pc:docMk/>
            <pc:sldMk cId="53156424" sldId="350"/>
            <ac:spMk id="54" creationId="{3425C8AC-57EA-7A33-AEF9-9C39FB1B9DE3}"/>
          </ac:spMkLst>
        </pc:spChg>
        <pc:spChg chg="mod">
          <ac:chgData name="Stuart C Wilde MBE" userId="effe1fc91cccb1d5" providerId="LiveId" clId="{0B7434C0-F6C9-5341-B016-8AA67EE59543}" dt="2023-12-07T16:34:30.185" v="1726" actId="1036"/>
          <ac:spMkLst>
            <pc:docMk/>
            <pc:sldMk cId="53156424" sldId="350"/>
            <ac:spMk id="55" creationId="{3FA319B5-4227-4994-EB6F-F9BEC865F4BF}"/>
          </ac:spMkLst>
        </pc:spChg>
        <pc:picChg chg="mod">
          <ac:chgData name="Stuart C Wilde MBE" userId="effe1fc91cccb1d5" providerId="LiveId" clId="{0B7434C0-F6C9-5341-B016-8AA67EE59543}" dt="2023-12-07T16:34:30.185" v="1726" actId="1036"/>
          <ac:picMkLst>
            <pc:docMk/>
            <pc:sldMk cId="53156424" sldId="350"/>
            <ac:picMk id="15" creationId="{03C0473C-3504-251E-7D37-780E23D22FF9}"/>
          </ac:picMkLst>
        </pc:picChg>
        <pc:picChg chg="mod">
          <ac:chgData name="Stuart C Wilde MBE" userId="effe1fc91cccb1d5" providerId="LiveId" clId="{0B7434C0-F6C9-5341-B016-8AA67EE59543}" dt="2023-12-07T16:34:30.185" v="1726" actId="1036"/>
          <ac:picMkLst>
            <pc:docMk/>
            <pc:sldMk cId="53156424" sldId="350"/>
            <ac:picMk id="20" creationId="{C81C7E56-0D96-8889-64E3-019E516E22F6}"/>
          </ac:picMkLst>
        </pc:picChg>
        <pc:picChg chg="mod">
          <ac:chgData name="Stuart C Wilde MBE" userId="effe1fc91cccb1d5" providerId="LiveId" clId="{0B7434C0-F6C9-5341-B016-8AA67EE59543}" dt="2023-12-07T16:34:30.185" v="1726" actId="1036"/>
          <ac:picMkLst>
            <pc:docMk/>
            <pc:sldMk cId="53156424" sldId="350"/>
            <ac:picMk id="21" creationId="{71924184-91FB-2B75-A0F4-474580A4AFB9}"/>
          </ac:picMkLst>
        </pc:picChg>
        <pc:picChg chg="mod">
          <ac:chgData name="Stuart C Wilde MBE" userId="effe1fc91cccb1d5" providerId="LiveId" clId="{0B7434C0-F6C9-5341-B016-8AA67EE59543}" dt="2023-12-07T16:34:30.185" v="1726" actId="1036"/>
          <ac:picMkLst>
            <pc:docMk/>
            <pc:sldMk cId="53156424" sldId="350"/>
            <ac:picMk id="26" creationId="{FDD67ED4-4DB9-28C3-59FB-AA22735B8019}"/>
          </ac:picMkLst>
        </pc:picChg>
        <pc:picChg chg="mod">
          <ac:chgData name="Stuart C Wilde MBE" userId="effe1fc91cccb1d5" providerId="LiveId" clId="{0B7434C0-F6C9-5341-B016-8AA67EE59543}" dt="2023-12-07T16:34:30.185" v="1726" actId="1036"/>
          <ac:picMkLst>
            <pc:docMk/>
            <pc:sldMk cId="53156424" sldId="350"/>
            <ac:picMk id="27" creationId="{6524945E-69B3-9D4F-3A19-EEC0D817BB21}"/>
          </ac:picMkLst>
        </pc:picChg>
        <pc:picChg chg="mod">
          <ac:chgData name="Stuart C Wilde MBE" userId="effe1fc91cccb1d5" providerId="LiveId" clId="{0B7434C0-F6C9-5341-B016-8AA67EE59543}" dt="2023-12-07T16:34:30.185" v="1726" actId="1036"/>
          <ac:picMkLst>
            <pc:docMk/>
            <pc:sldMk cId="53156424" sldId="350"/>
            <ac:picMk id="31" creationId="{B6D97AD6-87E2-4D8F-2BD7-A916AC8F3C32}"/>
          </ac:picMkLst>
        </pc:picChg>
        <pc:picChg chg="mod">
          <ac:chgData name="Stuart C Wilde MBE" userId="effe1fc91cccb1d5" providerId="LiveId" clId="{0B7434C0-F6C9-5341-B016-8AA67EE59543}" dt="2023-12-07T16:34:30.185" v="1726" actId="1036"/>
          <ac:picMkLst>
            <pc:docMk/>
            <pc:sldMk cId="53156424" sldId="350"/>
            <ac:picMk id="35" creationId="{E12AFDD6-97AB-34E6-E885-278EBC8E155D}"/>
          </ac:picMkLst>
        </pc:picChg>
        <pc:picChg chg="mod">
          <ac:chgData name="Stuart C Wilde MBE" userId="effe1fc91cccb1d5" providerId="LiveId" clId="{0B7434C0-F6C9-5341-B016-8AA67EE59543}" dt="2023-12-07T16:34:30.185" v="1726" actId="1036"/>
          <ac:picMkLst>
            <pc:docMk/>
            <pc:sldMk cId="53156424" sldId="350"/>
            <ac:picMk id="46" creationId="{9C5F04FE-1055-C4D8-C734-4AE5E5C1AFE6}"/>
          </ac:picMkLst>
        </pc:picChg>
        <pc:picChg chg="mod">
          <ac:chgData name="Stuart C Wilde MBE" userId="effe1fc91cccb1d5" providerId="LiveId" clId="{0B7434C0-F6C9-5341-B016-8AA67EE59543}" dt="2023-12-07T16:34:30.185" v="1726" actId="1036"/>
          <ac:picMkLst>
            <pc:docMk/>
            <pc:sldMk cId="53156424" sldId="350"/>
            <ac:picMk id="47" creationId="{267A6C90-3D4F-C580-C890-16BF4AF790A7}"/>
          </ac:picMkLst>
        </pc:picChg>
        <pc:picChg chg="mod">
          <ac:chgData name="Stuart C Wilde MBE" userId="effe1fc91cccb1d5" providerId="LiveId" clId="{0B7434C0-F6C9-5341-B016-8AA67EE59543}" dt="2023-12-07T16:34:30.185" v="1726" actId="1036"/>
          <ac:picMkLst>
            <pc:docMk/>
            <pc:sldMk cId="53156424" sldId="350"/>
            <ac:picMk id="57" creationId="{CABCA72A-92A1-8CAA-F47D-032F68A04C86}"/>
          </ac:picMkLst>
        </pc:picChg>
        <pc:cxnChg chg="mod">
          <ac:chgData name="Stuart C Wilde MBE" userId="effe1fc91cccb1d5" providerId="LiveId" clId="{0B7434C0-F6C9-5341-B016-8AA67EE59543}" dt="2023-12-07T16:34:30.185" v="1726" actId="1036"/>
          <ac:cxnSpMkLst>
            <pc:docMk/>
            <pc:sldMk cId="53156424" sldId="350"/>
            <ac:cxnSpMk id="7" creationId="{9FBCB2A0-475D-91A1-21AA-C0FC19012FC0}"/>
          </ac:cxnSpMkLst>
        </pc:cxnChg>
        <pc:cxnChg chg="del">
          <ac:chgData name="Stuart C Wilde MBE" userId="effe1fc91cccb1d5" providerId="LiveId" clId="{0B7434C0-F6C9-5341-B016-8AA67EE59543}" dt="2023-12-05T19:55:47.263" v="439" actId="478"/>
          <ac:cxnSpMkLst>
            <pc:docMk/>
            <pc:sldMk cId="53156424" sldId="350"/>
            <ac:cxnSpMk id="8" creationId="{50060E80-F1C3-4E50-B873-7CFDEEA90049}"/>
          </ac:cxnSpMkLst>
        </pc:cxnChg>
        <pc:cxnChg chg="del">
          <ac:chgData name="Stuart C Wilde MBE" userId="effe1fc91cccb1d5" providerId="LiveId" clId="{0B7434C0-F6C9-5341-B016-8AA67EE59543}" dt="2023-12-05T19:55:47.263" v="439" actId="478"/>
          <ac:cxnSpMkLst>
            <pc:docMk/>
            <pc:sldMk cId="53156424" sldId="350"/>
            <ac:cxnSpMk id="9" creationId="{01C52B09-2839-4160-A3C1-6BB201E5D53A}"/>
          </ac:cxnSpMkLst>
        </pc:cxnChg>
        <pc:cxnChg chg="del">
          <ac:chgData name="Stuart C Wilde MBE" userId="effe1fc91cccb1d5" providerId="LiveId" clId="{0B7434C0-F6C9-5341-B016-8AA67EE59543}" dt="2023-12-05T19:55:47.263" v="439" actId="478"/>
          <ac:cxnSpMkLst>
            <pc:docMk/>
            <pc:sldMk cId="53156424" sldId="350"/>
            <ac:cxnSpMk id="10" creationId="{FC6C2AB6-E695-4520-9F38-6B6A0DE36B04}"/>
          </ac:cxnSpMkLst>
        </pc:cxnChg>
        <pc:cxnChg chg="del">
          <ac:chgData name="Stuart C Wilde MBE" userId="effe1fc91cccb1d5" providerId="LiveId" clId="{0B7434C0-F6C9-5341-B016-8AA67EE59543}" dt="2023-12-05T19:55:47.263" v="439" actId="478"/>
          <ac:cxnSpMkLst>
            <pc:docMk/>
            <pc:sldMk cId="53156424" sldId="350"/>
            <ac:cxnSpMk id="11" creationId="{8F28B946-C7F6-4BF4-9E0C-3FACB97B07C7}"/>
          </ac:cxnSpMkLst>
        </pc:cxnChg>
        <pc:cxnChg chg="mod">
          <ac:chgData name="Stuart C Wilde MBE" userId="effe1fc91cccb1d5" providerId="LiveId" clId="{0B7434C0-F6C9-5341-B016-8AA67EE59543}" dt="2023-12-07T16:34:30.185" v="1726" actId="1036"/>
          <ac:cxnSpMkLst>
            <pc:docMk/>
            <pc:sldMk cId="53156424" sldId="350"/>
            <ac:cxnSpMk id="16" creationId="{E96C9217-56A5-A0D8-7B9B-B2CEDB76BDD8}"/>
          </ac:cxnSpMkLst>
        </pc:cxnChg>
        <pc:cxnChg chg="mod">
          <ac:chgData name="Stuart C Wilde MBE" userId="effe1fc91cccb1d5" providerId="LiveId" clId="{0B7434C0-F6C9-5341-B016-8AA67EE59543}" dt="2023-12-07T16:34:30.185" v="1726" actId="1036"/>
          <ac:cxnSpMkLst>
            <pc:docMk/>
            <pc:sldMk cId="53156424" sldId="350"/>
            <ac:cxnSpMk id="19" creationId="{A0902C5A-8F2A-0877-26B2-B681656D9875}"/>
          </ac:cxnSpMkLst>
        </pc:cxnChg>
        <pc:cxnChg chg="mod">
          <ac:chgData name="Stuart C Wilde MBE" userId="effe1fc91cccb1d5" providerId="LiveId" clId="{0B7434C0-F6C9-5341-B016-8AA67EE59543}" dt="2023-12-07T16:34:30.185" v="1726" actId="1036"/>
          <ac:cxnSpMkLst>
            <pc:docMk/>
            <pc:sldMk cId="53156424" sldId="350"/>
            <ac:cxnSpMk id="24" creationId="{96442459-F2C1-652D-2269-7AA31C558218}"/>
          </ac:cxnSpMkLst>
        </pc:cxnChg>
        <pc:cxnChg chg="mod">
          <ac:chgData name="Stuart C Wilde MBE" userId="effe1fc91cccb1d5" providerId="LiveId" clId="{0B7434C0-F6C9-5341-B016-8AA67EE59543}" dt="2023-12-07T16:34:30.185" v="1726" actId="1036"/>
          <ac:cxnSpMkLst>
            <pc:docMk/>
            <pc:sldMk cId="53156424" sldId="350"/>
            <ac:cxnSpMk id="33" creationId="{13ACF7F7-3817-472A-6B15-F3DEE243F674}"/>
          </ac:cxnSpMkLst>
        </pc:cxnChg>
      </pc:sldChg>
      <pc:sldChg chg="addSp delSp modSp mod">
        <pc:chgData name="Stuart C Wilde MBE" userId="effe1fc91cccb1d5" providerId="LiveId" clId="{0B7434C0-F6C9-5341-B016-8AA67EE59543}" dt="2023-12-05T20:15:34.438" v="1003" actId="478"/>
        <pc:sldMkLst>
          <pc:docMk/>
          <pc:sldMk cId="2397240454" sldId="351"/>
        </pc:sldMkLst>
        <pc:spChg chg="del">
          <ac:chgData name="Stuart C Wilde MBE" userId="effe1fc91cccb1d5" providerId="LiveId" clId="{0B7434C0-F6C9-5341-B016-8AA67EE59543}" dt="2023-12-05T19:55:53.518" v="440" actId="478"/>
          <ac:spMkLst>
            <pc:docMk/>
            <pc:sldMk cId="2397240454" sldId="351"/>
            <ac:spMk id="4" creationId="{60735DC8-A105-4BD0-A57F-2FFC38AECE84}"/>
          </ac:spMkLst>
        </pc:spChg>
        <pc:spChg chg="add mod">
          <ac:chgData name="Stuart C Wilde MBE" userId="effe1fc91cccb1d5" providerId="LiveId" clId="{0B7434C0-F6C9-5341-B016-8AA67EE59543}" dt="2023-12-05T20:15:30.957" v="1002" actId="20577"/>
          <ac:spMkLst>
            <pc:docMk/>
            <pc:sldMk cId="2397240454" sldId="351"/>
            <ac:spMk id="13" creationId="{B420A2B0-07AE-EBF1-EB6D-FE2890BB5D22}"/>
          </ac:spMkLst>
        </pc:spChg>
        <pc:spChg chg="del">
          <ac:chgData name="Stuart C Wilde MBE" userId="effe1fc91cccb1d5" providerId="LiveId" clId="{0B7434C0-F6C9-5341-B016-8AA67EE59543}" dt="2023-12-05T19:55:53.518" v="440" actId="478"/>
          <ac:spMkLst>
            <pc:docMk/>
            <pc:sldMk cId="2397240454" sldId="351"/>
            <ac:spMk id="14" creationId="{8F43C2BE-FC11-4556-86F2-8EE2FBBF10D2}"/>
          </ac:spMkLst>
        </pc:spChg>
        <pc:spChg chg="del">
          <ac:chgData name="Stuart C Wilde MBE" userId="effe1fc91cccb1d5" providerId="LiveId" clId="{0B7434C0-F6C9-5341-B016-8AA67EE59543}" dt="2023-12-05T19:55:53.518" v="440" actId="478"/>
          <ac:spMkLst>
            <pc:docMk/>
            <pc:sldMk cId="2397240454" sldId="351"/>
            <ac:spMk id="25" creationId="{F54BD576-CC82-43DA-A008-C28EF60A448A}"/>
          </ac:spMkLst>
        </pc:spChg>
        <pc:spChg chg="del">
          <ac:chgData name="Stuart C Wilde MBE" userId="effe1fc91cccb1d5" providerId="LiveId" clId="{0B7434C0-F6C9-5341-B016-8AA67EE59543}" dt="2023-12-05T20:15:34.438" v="1003" actId="478"/>
          <ac:spMkLst>
            <pc:docMk/>
            <pc:sldMk cId="2397240454" sldId="351"/>
            <ac:spMk id="29" creationId="{C5A8C257-B6E4-D850-0685-E36894744DCB}"/>
          </ac:spMkLst>
        </pc:spChg>
        <pc:cxnChg chg="del">
          <ac:chgData name="Stuart C Wilde MBE" userId="effe1fc91cccb1d5" providerId="LiveId" clId="{0B7434C0-F6C9-5341-B016-8AA67EE59543}" dt="2023-12-05T19:55:53.518" v="440" actId="478"/>
          <ac:cxnSpMkLst>
            <pc:docMk/>
            <pc:sldMk cId="2397240454" sldId="351"/>
            <ac:cxnSpMk id="8" creationId="{50060E80-F1C3-4E50-B873-7CFDEEA90049}"/>
          </ac:cxnSpMkLst>
        </pc:cxnChg>
        <pc:cxnChg chg="del">
          <ac:chgData name="Stuart C Wilde MBE" userId="effe1fc91cccb1d5" providerId="LiveId" clId="{0B7434C0-F6C9-5341-B016-8AA67EE59543}" dt="2023-12-05T19:55:53.518" v="440" actId="478"/>
          <ac:cxnSpMkLst>
            <pc:docMk/>
            <pc:sldMk cId="2397240454" sldId="351"/>
            <ac:cxnSpMk id="9" creationId="{01C52B09-2839-4160-A3C1-6BB201E5D53A}"/>
          </ac:cxnSpMkLst>
        </pc:cxnChg>
        <pc:cxnChg chg="del">
          <ac:chgData name="Stuart C Wilde MBE" userId="effe1fc91cccb1d5" providerId="LiveId" clId="{0B7434C0-F6C9-5341-B016-8AA67EE59543}" dt="2023-12-05T19:55:53.518" v="440" actId="478"/>
          <ac:cxnSpMkLst>
            <pc:docMk/>
            <pc:sldMk cId="2397240454" sldId="351"/>
            <ac:cxnSpMk id="10" creationId="{FC6C2AB6-E695-4520-9F38-6B6A0DE36B04}"/>
          </ac:cxnSpMkLst>
        </pc:cxnChg>
        <pc:cxnChg chg="del">
          <ac:chgData name="Stuart C Wilde MBE" userId="effe1fc91cccb1d5" providerId="LiveId" clId="{0B7434C0-F6C9-5341-B016-8AA67EE59543}" dt="2023-12-05T19:55:53.518" v="440" actId="478"/>
          <ac:cxnSpMkLst>
            <pc:docMk/>
            <pc:sldMk cId="2397240454" sldId="351"/>
            <ac:cxnSpMk id="11" creationId="{8F28B946-C7F6-4BF4-9E0C-3FACB97B07C7}"/>
          </ac:cxnSpMkLst>
        </pc:cxnChg>
      </pc:sldChg>
      <pc:sldChg chg="addSp delSp modSp mod">
        <pc:chgData name="Stuart C Wilde MBE" userId="effe1fc91cccb1d5" providerId="LiveId" clId="{0B7434C0-F6C9-5341-B016-8AA67EE59543}" dt="2023-12-07T16:34:49.372" v="1750" actId="1036"/>
        <pc:sldMkLst>
          <pc:docMk/>
          <pc:sldMk cId="3304154367" sldId="352"/>
        </pc:sldMkLst>
        <pc:spChg chg="add mod">
          <ac:chgData name="Stuart C Wilde MBE" userId="effe1fc91cccb1d5" providerId="LiveId" clId="{0B7434C0-F6C9-5341-B016-8AA67EE59543}" dt="2023-12-05T20:15:43.533" v="1007" actId="20577"/>
          <ac:spMkLst>
            <pc:docMk/>
            <pc:sldMk cId="3304154367" sldId="352"/>
            <ac:spMk id="2" creationId="{2BDB1BDE-7AE4-7598-7C04-0C922933DF3F}"/>
          </ac:spMkLst>
        </pc:spChg>
        <pc:spChg chg="del">
          <ac:chgData name="Stuart C Wilde MBE" userId="effe1fc91cccb1d5" providerId="LiveId" clId="{0B7434C0-F6C9-5341-B016-8AA67EE59543}" dt="2023-12-05T19:55:58.680" v="441" actId="478"/>
          <ac:spMkLst>
            <pc:docMk/>
            <pc:sldMk cId="3304154367" sldId="352"/>
            <ac:spMk id="4" creationId="{60735DC8-A105-4BD0-A57F-2FFC38AECE84}"/>
          </ac:spMkLst>
        </pc:spChg>
        <pc:spChg chg="del">
          <ac:chgData name="Stuart C Wilde MBE" userId="effe1fc91cccb1d5" providerId="LiveId" clId="{0B7434C0-F6C9-5341-B016-8AA67EE59543}" dt="2023-12-05T19:55:58.680" v="441" actId="478"/>
          <ac:spMkLst>
            <pc:docMk/>
            <pc:sldMk cId="3304154367" sldId="352"/>
            <ac:spMk id="14" creationId="{8F43C2BE-FC11-4556-86F2-8EE2FBBF10D2}"/>
          </ac:spMkLst>
        </pc:spChg>
        <pc:spChg chg="mod">
          <ac:chgData name="Stuart C Wilde MBE" userId="effe1fc91cccb1d5" providerId="LiveId" clId="{0B7434C0-F6C9-5341-B016-8AA67EE59543}" dt="2023-12-07T16:34:49.372" v="1750" actId="1036"/>
          <ac:spMkLst>
            <pc:docMk/>
            <pc:sldMk cId="3304154367" sldId="352"/>
            <ac:spMk id="21" creationId="{3903F149-ED9D-768C-6FBE-C36955D014E2}"/>
          </ac:spMkLst>
        </pc:spChg>
        <pc:spChg chg="mod">
          <ac:chgData name="Stuart C Wilde MBE" userId="effe1fc91cccb1d5" providerId="LiveId" clId="{0B7434C0-F6C9-5341-B016-8AA67EE59543}" dt="2023-12-07T16:34:49.372" v="1750" actId="1036"/>
          <ac:spMkLst>
            <pc:docMk/>
            <pc:sldMk cId="3304154367" sldId="352"/>
            <ac:spMk id="22" creationId="{094F75DC-2B3A-EA46-1A99-997E78E1C597}"/>
          </ac:spMkLst>
        </pc:spChg>
        <pc:spChg chg="del">
          <ac:chgData name="Stuart C Wilde MBE" userId="effe1fc91cccb1d5" providerId="LiveId" clId="{0B7434C0-F6C9-5341-B016-8AA67EE59543}" dt="2023-12-05T19:55:58.680" v="441" actId="478"/>
          <ac:spMkLst>
            <pc:docMk/>
            <pc:sldMk cId="3304154367" sldId="352"/>
            <ac:spMk id="25" creationId="{F54BD576-CC82-43DA-A008-C28EF60A448A}"/>
          </ac:spMkLst>
        </pc:spChg>
        <pc:spChg chg="mod">
          <ac:chgData name="Stuart C Wilde MBE" userId="effe1fc91cccb1d5" providerId="LiveId" clId="{0B7434C0-F6C9-5341-B016-8AA67EE59543}" dt="2023-12-07T16:34:49.372" v="1750" actId="1036"/>
          <ac:spMkLst>
            <pc:docMk/>
            <pc:sldMk cId="3304154367" sldId="352"/>
            <ac:spMk id="27" creationId="{1970C6E9-435E-6108-75AE-6A8BB22298C3}"/>
          </ac:spMkLst>
        </pc:spChg>
        <pc:spChg chg="mod">
          <ac:chgData name="Stuart C Wilde MBE" userId="effe1fc91cccb1d5" providerId="LiveId" clId="{0B7434C0-F6C9-5341-B016-8AA67EE59543}" dt="2023-12-07T16:34:49.372" v="1750" actId="1036"/>
          <ac:spMkLst>
            <pc:docMk/>
            <pc:sldMk cId="3304154367" sldId="352"/>
            <ac:spMk id="28" creationId="{3E91B77D-35C5-3F53-75C4-72A064174602}"/>
          </ac:spMkLst>
        </pc:spChg>
        <pc:spChg chg="del">
          <ac:chgData name="Stuart C Wilde MBE" userId="effe1fc91cccb1d5" providerId="LiveId" clId="{0B7434C0-F6C9-5341-B016-8AA67EE59543}" dt="2023-12-05T20:15:39.061" v="1004" actId="478"/>
          <ac:spMkLst>
            <pc:docMk/>
            <pc:sldMk cId="3304154367" sldId="352"/>
            <ac:spMk id="29" creationId="{C5A8C257-B6E4-D850-0685-E36894744DCB}"/>
          </ac:spMkLst>
        </pc:spChg>
        <pc:spChg chg="mod">
          <ac:chgData name="Stuart C Wilde MBE" userId="effe1fc91cccb1d5" providerId="LiveId" clId="{0B7434C0-F6C9-5341-B016-8AA67EE59543}" dt="2023-12-07T16:34:49.372" v="1750" actId="1036"/>
          <ac:spMkLst>
            <pc:docMk/>
            <pc:sldMk cId="3304154367" sldId="352"/>
            <ac:spMk id="37" creationId="{F3F42618-D45C-2D9F-205E-5E127E83CCC1}"/>
          </ac:spMkLst>
        </pc:spChg>
        <pc:spChg chg="mod">
          <ac:chgData name="Stuart C Wilde MBE" userId="effe1fc91cccb1d5" providerId="LiveId" clId="{0B7434C0-F6C9-5341-B016-8AA67EE59543}" dt="2023-12-07T16:34:49.372" v="1750" actId="1036"/>
          <ac:spMkLst>
            <pc:docMk/>
            <pc:sldMk cId="3304154367" sldId="352"/>
            <ac:spMk id="39" creationId="{E16ED36B-266C-8F90-FAB4-36EA0A6DA806}"/>
          </ac:spMkLst>
        </pc:spChg>
        <pc:spChg chg="mod">
          <ac:chgData name="Stuart C Wilde MBE" userId="effe1fc91cccb1d5" providerId="LiveId" clId="{0B7434C0-F6C9-5341-B016-8AA67EE59543}" dt="2023-12-07T16:34:49.372" v="1750" actId="1036"/>
          <ac:spMkLst>
            <pc:docMk/>
            <pc:sldMk cId="3304154367" sldId="352"/>
            <ac:spMk id="40" creationId="{B4F6D1AB-2CED-36EB-8E3D-34BF9E1B6D8C}"/>
          </ac:spMkLst>
        </pc:spChg>
        <pc:spChg chg="mod">
          <ac:chgData name="Stuart C Wilde MBE" userId="effe1fc91cccb1d5" providerId="LiveId" clId="{0B7434C0-F6C9-5341-B016-8AA67EE59543}" dt="2023-12-07T16:34:49.372" v="1750" actId="1036"/>
          <ac:spMkLst>
            <pc:docMk/>
            <pc:sldMk cId="3304154367" sldId="352"/>
            <ac:spMk id="42" creationId="{C26033D4-FF4A-72EA-E848-5F5297DDB30B}"/>
          </ac:spMkLst>
        </pc:spChg>
        <pc:spChg chg="mod">
          <ac:chgData name="Stuart C Wilde MBE" userId="effe1fc91cccb1d5" providerId="LiveId" clId="{0B7434C0-F6C9-5341-B016-8AA67EE59543}" dt="2023-12-07T16:34:49.372" v="1750" actId="1036"/>
          <ac:spMkLst>
            <pc:docMk/>
            <pc:sldMk cId="3304154367" sldId="352"/>
            <ac:spMk id="48" creationId="{6A351389-64C9-7457-CDB6-E07FE94473EB}"/>
          </ac:spMkLst>
        </pc:spChg>
        <pc:spChg chg="mod">
          <ac:chgData name="Stuart C Wilde MBE" userId="effe1fc91cccb1d5" providerId="LiveId" clId="{0B7434C0-F6C9-5341-B016-8AA67EE59543}" dt="2023-12-07T16:34:49.372" v="1750" actId="1036"/>
          <ac:spMkLst>
            <pc:docMk/>
            <pc:sldMk cId="3304154367" sldId="352"/>
            <ac:spMk id="49" creationId="{AE113B13-5A7C-C364-C5C9-1396697EAEE0}"/>
          </ac:spMkLst>
        </pc:spChg>
        <pc:spChg chg="mod">
          <ac:chgData name="Stuart C Wilde MBE" userId="effe1fc91cccb1d5" providerId="LiveId" clId="{0B7434C0-F6C9-5341-B016-8AA67EE59543}" dt="2023-12-07T16:34:49.372" v="1750" actId="1036"/>
          <ac:spMkLst>
            <pc:docMk/>
            <pc:sldMk cId="3304154367" sldId="352"/>
            <ac:spMk id="50" creationId="{B88F28B7-A927-619D-E20B-C9CA59AB04A2}"/>
          </ac:spMkLst>
        </pc:spChg>
        <pc:spChg chg="mod">
          <ac:chgData name="Stuart C Wilde MBE" userId="effe1fc91cccb1d5" providerId="LiveId" clId="{0B7434C0-F6C9-5341-B016-8AA67EE59543}" dt="2023-12-07T16:34:49.372" v="1750" actId="1036"/>
          <ac:spMkLst>
            <pc:docMk/>
            <pc:sldMk cId="3304154367" sldId="352"/>
            <ac:spMk id="51" creationId="{0731AB87-F953-1E2D-5504-58B350D7BFE2}"/>
          </ac:spMkLst>
        </pc:spChg>
        <pc:spChg chg="mod">
          <ac:chgData name="Stuart C Wilde MBE" userId="effe1fc91cccb1d5" providerId="LiveId" clId="{0B7434C0-F6C9-5341-B016-8AA67EE59543}" dt="2023-12-07T16:34:49.372" v="1750" actId="1036"/>
          <ac:spMkLst>
            <pc:docMk/>
            <pc:sldMk cId="3304154367" sldId="352"/>
            <ac:spMk id="52" creationId="{084B13C1-B8A3-DAAB-AAB9-13C6A79FF12F}"/>
          </ac:spMkLst>
        </pc:spChg>
        <pc:spChg chg="mod">
          <ac:chgData name="Stuart C Wilde MBE" userId="effe1fc91cccb1d5" providerId="LiveId" clId="{0B7434C0-F6C9-5341-B016-8AA67EE59543}" dt="2023-12-07T16:34:49.372" v="1750" actId="1036"/>
          <ac:spMkLst>
            <pc:docMk/>
            <pc:sldMk cId="3304154367" sldId="352"/>
            <ac:spMk id="53" creationId="{9ECFC872-AB0A-3BCD-9831-3881A6E7F480}"/>
          </ac:spMkLst>
        </pc:spChg>
        <pc:spChg chg="mod">
          <ac:chgData name="Stuart C Wilde MBE" userId="effe1fc91cccb1d5" providerId="LiveId" clId="{0B7434C0-F6C9-5341-B016-8AA67EE59543}" dt="2023-12-07T16:34:49.372" v="1750" actId="1036"/>
          <ac:spMkLst>
            <pc:docMk/>
            <pc:sldMk cId="3304154367" sldId="352"/>
            <ac:spMk id="54" creationId="{4838BA58-61C1-7F32-7799-020F885EE242}"/>
          </ac:spMkLst>
        </pc:spChg>
        <pc:spChg chg="mod">
          <ac:chgData name="Stuart C Wilde MBE" userId="effe1fc91cccb1d5" providerId="LiveId" clId="{0B7434C0-F6C9-5341-B016-8AA67EE59543}" dt="2023-12-07T16:34:49.372" v="1750" actId="1036"/>
          <ac:spMkLst>
            <pc:docMk/>
            <pc:sldMk cId="3304154367" sldId="352"/>
            <ac:spMk id="55" creationId="{7AFB6A9A-7129-C648-4BD3-AAB431013485}"/>
          </ac:spMkLst>
        </pc:spChg>
        <pc:picChg chg="mod">
          <ac:chgData name="Stuart C Wilde MBE" userId="effe1fc91cccb1d5" providerId="LiveId" clId="{0B7434C0-F6C9-5341-B016-8AA67EE59543}" dt="2023-12-07T16:34:49.372" v="1750" actId="1036"/>
          <ac:picMkLst>
            <pc:docMk/>
            <pc:sldMk cId="3304154367" sldId="352"/>
            <ac:picMk id="20" creationId="{5B5D0253-CE9A-5727-5B7E-D72018ADB52F}"/>
          </ac:picMkLst>
        </pc:picChg>
        <pc:picChg chg="mod">
          <ac:chgData name="Stuart C Wilde MBE" userId="effe1fc91cccb1d5" providerId="LiveId" clId="{0B7434C0-F6C9-5341-B016-8AA67EE59543}" dt="2023-12-07T16:34:49.372" v="1750" actId="1036"/>
          <ac:picMkLst>
            <pc:docMk/>
            <pc:sldMk cId="3304154367" sldId="352"/>
            <ac:picMk id="23" creationId="{33B73DCF-3764-A890-FB75-761F9C8521CE}"/>
          </ac:picMkLst>
        </pc:picChg>
        <pc:picChg chg="mod">
          <ac:chgData name="Stuart C Wilde MBE" userId="effe1fc91cccb1d5" providerId="LiveId" clId="{0B7434C0-F6C9-5341-B016-8AA67EE59543}" dt="2023-12-07T16:34:49.372" v="1750" actId="1036"/>
          <ac:picMkLst>
            <pc:docMk/>
            <pc:sldMk cId="3304154367" sldId="352"/>
            <ac:picMk id="31" creationId="{0339BC67-A846-6A01-E15F-847B855070C2}"/>
          </ac:picMkLst>
        </pc:picChg>
        <pc:picChg chg="mod">
          <ac:chgData name="Stuart C Wilde MBE" userId="effe1fc91cccb1d5" providerId="LiveId" clId="{0B7434C0-F6C9-5341-B016-8AA67EE59543}" dt="2023-12-07T16:34:49.372" v="1750" actId="1036"/>
          <ac:picMkLst>
            <pc:docMk/>
            <pc:sldMk cId="3304154367" sldId="352"/>
            <ac:picMk id="32" creationId="{30F15E36-7B99-B3FD-BA53-A8EF57E8BF68}"/>
          </ac:picMkLst>
        </pc:picChg>
        <pc:picChg chg="mod">
          <ac:chgData name="Stuart C Wilde MBE" userId="effe1fc91cccb1d5" providerId="LiveId" clId="{0B7434C0-F6C9-5341-B016-8AA67EE59543}" dt="2023-12-07T16:34:49.372" v="1750" actId="1036"/>
          <ac:picMkLst>
            <pc:docMk/>
            <pc:sldMk cId="3304154367" sldId="352"/>
            <ac:picMk id="36" creationId="{27B1020F-A485-4869-B00D-A786808C9858}"/>
          </ac:picMkLst>
        </pc:picChg>
        <pc:picChg chg="mod">
          <ac:chgData name="Stuart C Wilde MBE" userId="effe1fc91cccb1d5" providerId="LiveId" clId="{0B7434C0-F6C9-5341-B016-8AA67EE59543}" dt="2023-12-07T16:34:49.372" v="1750" actId="1036"/>
          <ac:picMkLst>
            <pc:docMk/>
            <pc:sldMk cId="3304154367" sldId="352"/>
            <ac:picMk id="46" creationId="{0D1420EB-84AE-B3E9-598F-306244B020DF}"/>
          </ac:picMkLst>
        </pc:picChg>
        <pc:picChg chg="mod">
          <ac:chgData name="Stuart C Wilde MBE" userId="effe1fc91cccb1d5" providerId="LiveId" clId="{0B7434C0-F6C9-5341-B016-8AA67EE59543}" dt="2023-12-07T16:34:49.372" v="1750" actId="1036"/>
          <ac:picMkLst>
            <pc:docMk/>
            <pc:sldMk cId="3304154367" sldId="352"/>
            <ac:picMk id="47" creationId="{BBD094B4-0479-4349-8ACF-E902B34C05EF}"/>
          </ac:picMkLst>
        </pc:picChg>
        <pc:picChg chg="mod">
          <ac:chgData name="Stuart C Wilde MBE" userId="effe1fc91cccb1d5" providerId="LiveId" clId="{0B7434C0-F6C9-5341-B016-8AA67EE59543}" dt="2023-12-07T16:34:49.372" v="1750" actId="1036"/>
          <ac:picMkLst>
            <pc:docMk/>
            <pc:sldMk cId="3304154367" sldId="352"/>
            <ac:picMk id="57" creationId="{1F3A9EBA-105F-FF39-9842-9435AD6FA171}"/>
          </ac:picMkLst>
        </pc:picChg>
        <pc:picChg chg="mod">
          <ac:chgData name="Stuart C Wilde MBE" userId="effe1fc91cccb1d5" providerId="LiveId" clId="{0B7434C0-F6C9-5341-B016-8AA67EE59543}" dt="2023-12-07T16:34:49.372" v="1750" actId="1036"/>
          <ac:picMkLst>
            <pc:docMk/>
            <pc:sldMk cId="3304154367" sldId="352"/>
            <ac:picMk id="59" creationId="{C9001F38-EC24-B1B3-C1FC-3882B5D99E7C}"/>
          </ac:picMkLst>
        </pc:picChg>
        <pc:picChg chg="mod">
          <ac:chgData name="Stuart C Wilde MBE" userId="effe1fc91cccb1d5" providerId="LiveId" clId="{0B7434C0-F6C9-5341-B016-8AA67EE59543}" dt="2023-12-07T16:34:49.372" v="1750" actId="1036"/>
          <ac:picMkLst>
            <pc:docMk/>
            <pc:sldMk cId="3304154367" sldId="352"/>
            <ac:picMk id="61" creationId="{51A4D83A-276C-8BB7-87BF-6973DBC0AD62}"/>
          </ac:picMkLst>
        </pc:picChg>
        <pc:cxnChg chg="del">
          <ac:chgData name="Stuart C Wilde MBE" userId="effe1fc91cccb1d5" providerId="LiveId" clId="{0B7434C0-F6C9-5341-B016-8AA67EE59543}" dt="2023-12-05T19:55:58.680" v="441" actId="478"/>
          <ac:cxnSpMkLst>
            <pc:docMk/>
            <pc:sldMk cId="3304154367" sldId="352"/>
            <ac:cxnSpMk id="8" creationId="{50060E80-F1C3-4E50-B873-7CFDEEA90049}"/>
          </ac:cxnSpMkLst>
        </pc:cxnChg>
        <pc:cxnChg chg="del">
          <ac:chgData name="Stuart C Wilde MBE" userId="effe1fc91cccb1d5" providerId="LiveId" clId="{0B7434C0-F6C9-5341-B016-8AA67EE59543}" dt="2023-12-05T19:55:58.680" v="441" actId="478"/>
          <ac:cxnSpMkLst>
            <pc:docMk/>
            <pc:sldMk cId="3304154367" sldId="352"/>
            <ac:cxnSpMk id="9" creationId="{01C52B09-2839-4160-A3C1-6BB201E5D53A}"/>
          </ac:cxnSpMkLst>
        </pc:cxnChg>
        <pc:cxnChg chg="del">
          <ac:chgData name="Stuart C Wilde MBE" userId="effe1fc91cccb1d5" providerId="LiveId" clId="{0B7434C0-F6C9-5341-B016-8AA67EE59543}" dt="2023-12-05T19:55:58.680" v="441" actId="478"/>
          <ac:cxnSpMkLst>
            <pc:docMk/>
            <pc:sldMk cId="3304154367" sldId="352"/>
            <ac:cxnSpMk id="10" creationId="{FC6C2AB6-E695-4520-9F38-6B6A0DE36B04}"/>
          </ac:cxnSpMkLst>
        </pc:cxnChg>
        <pc:cxnChg chg="del">
          <ac:chgData name="Stuart C Wilde MBE" userId="effe1fc91cccb1d5" providerId="LiveId" clId="{0B7434C0-F6C9-5341-B016-8AA67EE59543}" dt="2023-12-05T19:55:58.680" v="441" actId="478"/>
          <ac:cxnSpMkLst>
            <pc:docMk/>
            <pc:sldMk cId="3304154367" sldId="352"/>
            <ac:cxnSpMk id="11" creationId="{8F28B946-C7F6-4BF4-9E0C-3FACB97B07C7}"/>
          </ac:cxnSpMkLst>
        </pc:cxnChg>
        <pc:cxnChg chg="mod">
          <ac:chgData name="Stuart C Wilde MBE" userId="effe1fc91cccb1d5" providerId="LiveId" clId="{0B7434C0-F6C9-5341-B016-8AA67EE59543}" dt="2023-12-07T16:34:49.372" v="1750" actId="1036"/>
          <ac:cxnSpMkLst>
            <pc:docMk/>
            <pc:sldMk cId="3304154367" sldId="352"/>
            <ac:cxnSpMk id="26" creationId="{1728F92E-AF2D-ACAB-E481-5037DCF8804D}"/>
          </ac:cxnSpMkLst>
        </pc:cxnChg>
        <pc:cxnChg chg="mod">
          <ac:chgData name="Stuart C Wilde MBE" userId="effe1fc91cccb1d5" providerId="LiveId" clId="{0B7434C0-F6C9-5341-B016-8AA67EE59543}" dt="2023-12-07T16:34:49.372" v="1750" actId="1036"/>
          <ac:cxnSpMkLst>
            <pc:docMk/>
            <pc:sldMk cId="3304154367" sldId="352"/>
            <ac:cxnSpMk id="34" creationId="{4890F26E-C1F4-CFAF-CE33-AB05E4C5FD12}"/>
          </ac:cxnSpMkLst>
        </pc:cxnChg>
        <pc:cxnChg chg="mod">
          <ac:chgData name="Stuart C Wilde MBE" userId="effe1fc91cccb1d5" providerId="LiveId" clId="{0B7434C0-F6C9-5341-B016-8AA67EE59543}" dt="2023-12-07T16:34:49.372" v="1750" actId="1036"/>
          <ac:cxnSpMkLst>
            <pc:docMk/>
            <pc:sldMk cId="3304154367" sldId="352"/>
            <ac:cxnSpMk id="35" creationId="{F32571B3-F711-366B-64A7-47B73344A251}"/>
          </ac:cxnSpMkLst>
        </pc:cxnChg>
        <pc:cxnChg chg="mod">
          <ac:chgData name="Stuart C Wilde MBE" userId="effe1fc91cccb1d5" providerId="LiveId" clId="{0B7434C0-F6C9-5341-B016-8AA67EE59543}" dt="2023-12-07T16:34:49.372" v="1750" actId="1036"/>
          <ac:cxnSpMkLst>
            <pc:docMk/>
            <pc:sldMk cId="3304154367" sldId="352"/>
            <ac:cxnSpMk id="38" creationId="{88ED6973-672D-6AE8-85B0-A4AB3CD9F077}"/>
          </ac:cxnSpMkLst>
        </pc:cxnChg>
        <pc:cxnChg chg="mod">
          <ac:chgData name="Stuart C Wilde MBE" userId="effe1fc91cccb1d5" providerId="LiveId" clId="{0B7434C0-F6C9-5341-B016-8AA67EE59543}" dt="2023-12-07T16:34:49.372" v="1750" actId="1036"/>
          <ac:cxnSpMkLst>
            <pc:docMk/>
            <pc:sldMk cId="3304154367" sldId="352"/>
            <ac:cxnSpMk id="41" creationId="{D86C8B66-F553-A5AB-FF35-E76CB0EF903A}"/>
          </ac:cxnSpMkLst>
        </pc:cxnChg>
      </pc:sldChg>
      <pc:sldChg chg="addSp delSp modSp mod">
        <pc:chgData name="Stuart C Wilde MBE" userId="effe1fc91cccb1d5" providerId="LiveId" clId="{0B7434C0-F6C9-5341-B016-8AA67EE59543}" dt="2023-12-05T20:15:53.007" v="1013" actId="20577"/>
        <pc:sldMkLst>
          <pc:docMk/>
          <pc:sldMk cId="4212935840" sldId="353"/>
        </pc:sldMkLst>
        <pc:spChg chg="add mod">
          <ac:chgData name="Stuart C Wilde MBE" userId="effe1fc91cccb1d5" providerId="LiveId" clId="{0B7434C0-F6C9-5341-B016-8AA67EE59543}" dt="2023-12-05T20:15:53.007" v="1013" actId="20577"/>
          <ac:spMkLst>
            <pc:docMk/>
            <pc:sldMk cId="4212935840" sldId="353"/>
            <ac:spMk id="2" creationId="{E859F16A-F766-E85B-FC90-E3857283E424}"/>
          </ac:spMkLst>
        </pc:spChg>
        <pc:spChg chg="del">
          <ac:chgData name="Stuart C Wilde MBE" userId="effe1fc91cccb1d5" providerId="LiveId" clId="{0B7434C0-F6C9-5341-B016-8AA67EE59543}" dt="2023-12-05T19:56:03.988" v="442" actId="478"/>
          <ac:spMkLst>
            <pc:docMk/>
            <pc:sldMk cId="4212935840" sldId="353"/>
            <ac:spMk id="4" creationId="{60735DC8-A105-4BD0-A57F-2FFC38AECE84}"/>
          </ac:spMkLst>
        </pc:spChg>
        <pc:spChg chg="del">
          <ac:chgData name="Stuart C Wilde MBE" userId="effe1fc91cccb1d5" providerId="LiveId" clId="{0B7434C0-F6C9-5341-B016-8AA67EE59543}" dt="2023-12-05T19:56:03.988" v="442" actId="478"/>
          <ac:spMkLst>
            <pc:docMk/>
            <pc:sldMk cId="4212935840" sldId="353"/>
            <ac:spMk id="14" creationId="{8F43C2BE-FC11-4556-86F2-8EE2FBBF10D2}"/>
          </ac:spMkLst>
        </pc:spChg>
        <pc:spChg chg="del">
          <ac:chgData name="Stuart C Wilde MBE" userId="effe1fc91cccb1d5" providerId="LiveId" clId="{0B7434C0-F6C9-5341-B016-8AA67EE59543}" dt="2023-12-05T19:56:03.988" v="442" actId="478"/>
          <ac:spMkLst>
            <pc:docMk/>
            <pc:sldMk cId="4212935840" sldId="353"/>
            <ac:spMk id="25" creationId="{F54BD576-CC82-43DA-A008-C28EF60A448A}"/>
          </ac:spMkLst>
        </pc:spChg>
        <pc:spChg chg="del">
          <ac:chgData name="Stuart C Wilde MBE" userId="effe1fc91cccb1d5" providerId="LiveId" clId="{0B7434C0-F6C9-5341-B016-8AA67EE59543}" dt="2023-12-05T20:15:48.520" v="1008" actId="478"/>
          <ac:spMkLst>
            <pc:docMk/>
            <pc:sldMk cId="4212935840" sldId="353"/>
            <ac:spMk id="29" creationId="{C5A8C257-B6E4-D850-0685-E36894744DCB}"/>
          </ac:spMkLst>
        </pc:spChg>
        <pc:cxnChg chg="del">
          <ac:chgData name="Stuart C Wilde MBE" userId="effe1fc91cccb1d5" providerId="LiveId" clId="{0B7434C0-F6C9-5341-B016-8AA67EE59543}" dt="2023-12-05T19:56:03.988" v="442" actId="478"/>
          <ac:cxnSpMkLst>
            <pc:docMk/>
            <pc:sldMk cId="4212935840" sldId="353"/>
            <ac:cxnSpMk id="8" creationId="{50060E80-F1C3-4E50-B873-7CFDEEA90049}"/>
          </ac:cxnSpMkLst>
        </pc:cxnChg>
        <pc:cxnChg chg="del">
          <ac:chgData name="Stuart C Wilde MBE" userId="effe1fc91cccb1d5" providerId="LiveId" clId="{0B7434C0-F6C9-5341-B016-8AA67EE59543}" dt="2023-12-05T19:56:03.988" v="442" actId="478"/>
          <ac:cxnSpMkLst>
            <pc:docMk/>
            <pc:sldMk cId="4212935840" sldId="353"/>
            <ac:cxnSpMk id="9" creationId="{01C52B09-2839-4160-A3C1-6BB201E5D53A}"/>
          </ac:cxnSpMkLst>
        </pc:cxnChg>
        <pc:cxnChg chg="del">
          <ac:chgData name="Stuart C Wilde MBE" userId="effe1fc91cccb1d5" providerId="LiveId" clId="{0B7434C0-F6C9-5341-B016-8AA67EE59543}" dt="2023-12-05T19:56:03.988" v="442" actId="478"/>
          <ac:cxnSpMkLst>
            <pc:docMk/>
            <pc:sldMk cId="4212935840" sldId="353"/>
            <ac:cxnSpMk id="10" creationId="{FC6C2AB6-E695-4520-9F38-6B6A0DE36B04}"/>
          </ac:cxnSpMkLst>
        </pc:cxnChg>
        <pc:cxnChg chg="del">
          <ac:chgData name="Stuart C Wilde MBE" userId="effe1fc91cccb1d5" providerId="LiveId" clId="{0B7434C0-F6C9-5341-B016-8AA67EE59543}" dt="2023-12-05T19:56:03.988" v="442" actId="478"/>
          <ac:cxnSpMkLst>
            <pc:docMk/>
            <pc:sldMk cId="4212935840" sldId="353"/>
            <ac:cxnSpMk id="11" creationId="{8F28B946-C7F6-4BF4-9E0C-3FACB97B07C7}"/>
          </ac:cxnSpMkLst>
        </pc:cxnChg>
      </pc:sldChg>
      <pc:sldChg chg="addSp delSp modSp mod">
        <pc:chgData name="Stuart C Wilde MBE" userId="effe1fc91cccb1d5" providerId="LiveId" clId="{0B7434C0-F6C9-5341-B016-8AA67EE59543}" dt="2023-12-05T20:16:15.775" v="1023" actId="20577"/>
        <pc:sldMkLst>
          <pc:docMk/>
          <pc:sldMk cId="444393813" sldId="354"/>
        </pc:sldMkLst>
        <pc:spChg chg="del">
          <ac:chgData name="Stuart C Wilde MBE" userId="effe1fc91cccb1d5" providerId="LiveId" clId="{0B7434C0-F6C9-5341-B016-8AA67EE59543}" dt="2023-12-05T19:56:15.004" v="444" actId="478"/>
          <ac:spMkLst>
            <pc:docMk/>
            <pc:sldMk cId="444393813" sldId="354"/>
            <ac:spMk id="4" creationId="{60735DC8-A105-4BD0-A57F-2FFC38AECE84}"/>
          </ac:spMkLst>
        </pc:spChg>
        <pc:spChg chg="add mod">
          <ac:chgData name="Stuart C Wilde MBE" userId="effe1fc91cccb1d5" providerId="LiveId" clId="{0B7434C0-F6C9-5341-B016-8AA67EE59543}" dt="2023-12-05T20:16:15.775" v="1023" actId="20577"/>
          <ac:spMkLst>
            <pc:docMk/>
            <pc:sldMk cId="444393813" sldId="354"/>
            <ac:spMk id="12" creationId="{9F96BCD9-3FC1-D835-3848-C18A9C984BEB}"/>
          </ac:spMkLst>
        </pc:spChg>
        <pc:spChg chg="del">
          <ac:chgData name="Stuart C Wilde MBE" userId="effe1fc91cccb1d5" providerId="LiveId" clId="{0B7434C0-F6C9-5341-B016-8AA67EE59543}" dt="2023-12-05T19:56:15.004" v="444" actId="478"/>
          <ac:spMkLst>
            <pc:docMk/>
            <pc:sldMk cId="444393813" sldId="354"/>
            <ac:spMk id="14" creationId="{8F43C2BE-FC11-4556-86F2-8EE2FBBF10D2}"/>
          </ac:spMkLst>
        </pc:spChg>
        <pc:spChg chg="del">
          <ac:chgData name="Stuart C Wilde MBE" userId="effe1fc91cccb1d5" providerId="LiveId" clId="{0B7434C0-F6C9-5341-B016-8AA67EE59543}" dt="2023-12-05T19:56:15.004" v="444" actId="478"/>
          <ac:spMkLst>
            <pc:docMk/>
            <pc:sldMk cId="444393813" sldId="354"/>
            <ac:spMk id="25" creationId="{F54BD576-CC82-43DA-A008-C28EF60A448A}"/>
          </ac:spMkLst>
        </pc:spChg>
        <pc:spChg chg="del">
          <ac:chgData name="Stuart C Wilde MBE" userId="effe1fc91cccb1d5" providerId="LiveId" clId="{0B7434C0-F6C9-5341-B016-8AA67EE59543}" dt="2023-12-05T20:16:11.533" v="1020" actId="478"/>
          <ac:spMkLst>
            <pc:docMk/>
            <pc:sldMk cId="444393813" sldId="354"/>
            <ac:spMk id="29" creationId="{C5A8C257-B6E4-D850-0685-E36894744DCB}"/>
          </ac:spMkLst>
        </pc:spChg>
        <pc:cxnChg chg="del">
          <ac:chgData name="Stuart C Wilde MBE" userId="effe1fc91cccb1d5" providerId="LiveId" clId="{0B7434C0-F6C9-5341-B016-8AA67EE59543}" dt="2023-12-05T19:56:15.004" v="444" actId="478"/>
          <ac:cxnSpMkLst>
            <pc:docMk/>
            <pc:sldMk cId="444393813" sldId="354"/>
            <ac:cxnSpMk id="8" creationId="{50060E80-F1C3-4E50-B873-7CFDEEA90049}"/>
          </ac:cxnSpMkLst>
        </pc:cxnChg>
        <pc:cxnChg chg="del">
          <ac:chgData name="Stuart C Wilde MBE" userId="effe1fc91cccb1d5" providerId="LiveId" clId="{0B7434C0-F6C9-5341-B016-8AA67EE59543}" dt="2023-12-05T19:56:15.004" v="444" actId="478"/>
          <ac:cxnSpMkLst>
            <pc:docMk/>
            <pc:sldMk cId="444393813" sldId="354"/>
            <ac:cxnSpMk id="9" creationId="{01C52B09-2839-4160-A3C1-6BB201E5D53A}"/>
          </ac:cxnSpMkLst>
        </pc:cxnChg>
        <pc:cxnChg chg="del">
          <ac:chgData name="Stuart C Wilde MBE" userId="effe1fc91cccb1d5" providerId="LiveId" clId="{0B7434C0-F6C9-5341-B016-8AA67EE59543}" dt="2023-12-05T19:56:15.004" v="444" actId="478"/>
          <ac:cxnSpMkLst>
            <pc:docMk/>
            <pc:sldMk cId="444393813" sldId="354"/>
            <ac:cxnSpMk id="10" creationId="{FC6C2AB6-E695-4520-9F38-6B6A0DE36B04}"/>
          </ac:cxnSpMkLst>
        </pc:cxnChg>
        <pc:cxnChg chg="del">
          <ac:chgData name="Stuart C Wilde MBE" userId="effe1fc91cccb1d5" providerId="LiveId" clId="{0B7434C0-F6C9-5341-B016-8AA67EE59543}" dt="2023-12-05T19:56:15.004" v="444" actId="478"/>
          <ac:cxnSpMkLst>
            <pc:docMk/>
            <pc:sldMk cId="444393813" sldId="354"/>
            <ac:cxnSpMk id="11" creationId="{8F28B946-C7F6-4BF4-9E0C-3FACB97B07C7}"/>
          </ac:cxnSpMkLst>
        </pc:cxnChg>
      </pc:sldChg>
      <pc:sldChg chg="addSp delSp modSp mod">
        <pc:chgData name="Stuart C Wilde MBE" userId="effe1fc91cccb1d5" providerId="LiveId" clId="{0B7434C0-F6C9-5341-B016-8AA67EE59543}" dt="2023-12-05T20:16:25.515" v="1027" actId="20577"/>
        <pc:sldMkLst>
          <pc:docMk/>
          <pc:sldMk cId="1180684865" sldId="355"/>
        </pc:sldMkLst>
        <pc:spChg chg="del">
          <ac:chgData name="Stuart C Wilde MBE" userId="effe1fc91cccb1d5" providerId="LiveId" clId="{0B7434C0-F6C9-5341-B016-8AA67EE59543}" dt="2023-12-05T19:56:21.398" v="445" actId="478"/>
          <ac:spMkLst>
            <pc:docMk/>
            <pc:sldMk cId="1180684865" sldId="355"/>
            <ac:spMk id="4" creationId="{60735DC8-A105-4BD0-A57F-2FFC38AECE84}"/>
          </ac:spMkLst>
        </pc:spChg>
        <pc:spChg chg="del">
          <ac:chgData name="Stuart C Wilde MBE" userId="effe1fc91cccb1d5" providerId="LiveId" clId="{0B7434C0-F6C9-5341-B016-8AA67EE59543}" dt="2023-12-05T19:56:21.398" v="445" actId="478"/>
          <ac:spMkLst>
            <pc:docMk/>
            <pc:sldMk cId="1180684865" sldId="355"/>
            <ac:spMk id="14" creationId="{8F43C2BE-FC11-4556-86F2-8EE2FBBF10D2}"/>
          </ac:spMkLst>
        </pc:spChg>
        <pc:spChg chg="del">
          <ac:chgData name="Stuart C Wilde MBE" userId="effe1fc91cccb1d5" providerId="LiveId" clId="{0B7434C0-F6C9-5341-B016-8AA67EE59543}" dt="2023-12-05T19:56:21.398" v="445" actId="478"/>
          <ac:spMkLst>
            <pc:docMk/>
            <pc:sldMk cId="1180684865" sldId="355"/>
            <ac:spMk id="25" creationId="{F54BD576-CC82-43DA-A008-C28EF60A448A}"/>
          </ac:spMkLst>
        </pc:spChg>
        <pc:spChg chg="del">
          <ac:chgData name="Stuart C Wilde MBE" userId="effe1fc91cccb1d5" providerId="LiveId" clId="{0B7434C0-F6C9-5341-B016-8AA67EE59543}" dt="2023-12-05T20:16:21.289" v="1024" actId="478"/>
          <ac:spMkLst>
            <pc:docMk/>
            <pc:sldMk cId="1180684865" sldId="355"/>
            <ac:spMk id="29" creationId="{C5A8C257-B6E4-D850-0685-E36894744DCB}"/>
          </ac:spMkLst>
        </pc:spChg>
        <pc:spChg chg="add mod">
          <ac:chgData name="Stuart C Wilde MBE" userId="effe1fc91cccb1d5" providerId="LiveId" clId="{0B7434C0-F6C9-5341-B016-8AA67EE59543}" dt="2023-12-05T20:16:25.515" v="1027" actId="20577"/>
          <ac:spMkLst>
            <pc:docMk/>
            <pc:sldMk cId="1180684865" sldId="355"/>
            <ac:spMk id="35" creationId="{C3E4BF2D-DC4F-5EE6-3BD1-50A95309E0A2}"/>
          </ac:spMkLst>
        </pc:spChg>
        <pc:cxnChg chg="del">
          <ac:chgData name="Stuart C Wilde MBE" userId="effe1fc91cccb1d5" providerId="LiveId" clId="{0B7434C0-F6C9-5341-B016-8AA67EE59543}" dt="2023-12-05T19:56:21.398" v="445" actId="478"/>
          <ac:cxnSpMkLst>
            <pc:docMk/>
            <pc:sldMk cId="1180684865" sldId="355"/>
            <ac:cxnSpMk id="8" creationId="{50060E80-F1C3-4E50-B873-7CFDEEA90049}"/>
          </ac:cxnSpMkLst>
        </pc:cxnChg>
        <pc:cxnChg chg="del">
          <ac:chgData name="Stuart C Wilde MBE" userId="effe1fc91cccb1d5" providerId="LiveId" clId="{0B7434C0-F6C9-5341-B016-8AA67EE59543}" dt="2023-12-05T19:56:21.398" v="445" actId="478"/>
          <ac:cxnSpMkLst>
            <pc:docMk/>
            <pc:sldMk cId="1180684865" sldId="355"/>
            <ac:cxnSpMk id="9" creationId="{01C52B09-2839-4160-A3C1-6BB201E5D53A}"/>
          </ac:cxnSpMkLst>
        </pc:cxnChg>
        <pc:cxnChg chg="del">
          <ac:chgData name="Stuart C Wilde MBE" userId="effe1fc91cccb1d5" providerId="LiveId" clId="{0B7434C0-F6C9-5341-B016-8AA67EE59543}" dt="2023-12-05T19:56:21.398" v="445" actId="478"/>
          <ac:cxnSpMkLst>
            <pc:docMk/>
            <pc:sldMk cId="1180684865" sldId="355"/>
            <ac:cxnSpMk id="10" creationId="{FC6C2AB6-E695-4520-9F38-6B6A0DE36B04}"/>
          </ac:cxnSpMkLst>
        </pc:cxnChg>
        <pc:cxnChg chg="del">
          <ac:chgData name="Stuart C Wilde MBE" userId="effe1fc91cccb1d5" providerId="LiveId" clId="{0B7434C0-F6C9-5341-B016-8AA67EE59543}" dt="2023-12-05T19:56:21.398" v="445" actId="478"/>
          <ac:cxnSpMkLst>
            <pc:docMk/>
            <pc:sldMk cId="1180684865" sldId="355"/>
            <ac:cxnSpMk id="11" creationId="{8F28B946-C7F6-4BF4-9E0C-3FACB97B07C7}"/>
          </ac:cxnSpMkLst>
        </pc:cxnChg>
      </pc:sldChg>
      <pc:sldChg chg="addSp delSp modSp mod">
        <pc:chgData name="Stuart C Wilde MBE" userId="effe1fc91cccb1d5" providerId="LiveId" clId="{0B7434C0-F6C9-5341-B016-8AA67EE59543}" dt="2023-12-07T16:35:27.085" v="1769" actId="1038"/>
        <pc:sldMkLst>
          <pc:docMk/>
          <pc:sldMk cId="3936329068" sldId="356"/>
        </pc:sldMkLst>
        <pc:spChg chg="mod">
          <ac:chgData name="Stuart C Wilde MBE" userId="effe1fc91cccb1d5" providerId="LiveId" clId="{0B7434C0-F6C9-5341-B016-8AA67EE59543}" dt="2023-12-07T16:35:27.085" v="1769" actId="1038"/>
          <ac:spMkLst>
            <pc:docMk/>
            <pc:sldMk cId="3936329068" sldId="356"/>
            <ac:spMk id="2" creationId="{70B3D0D7-06C6-976D-B502-A25CED4DC0BD}"/>
          </ac:spMkLst>
        </pc:spChg>
        <pc:spChg chg="mod">
          <ac:chgData name="Stuart C Wilde MBE" userId="effe1fc91cccb1d5" providerId="LiveId" clId="{0B7434C0-F6C9-5341-B016-8AA67EE59543}" dt="2023-12-07T16:35:27.085" v="1769" actId="1038"/>
          <ac:spMkLst>
            <pc:docMk/>
            <pc:sldMk cId="3936329068" sldId="356"/>
            <ac:spMk id="3" creationId="{A849E844-8CFF-A64A-8F9D-FE9514072743}"/>
          </ac:spMkLst>
        </pc:spChg>
        <pc:spChg chg="del">
          <ac:chgData name="Stuart C Wilde MBE" userId="effe1fc91cccb1d5" providerId="LiveId" clId="{0B7434C0-F6C9-5341-B016-8AA67EE59543}" dt="2023-12-05T19:56:27.084" v="446" actId="478"/>
          <ac:spMkLst>
            <pc:docMk/>
            <pc:sldMk cId="3936329068" sldId="356"/>
            <ac:spMk id="4" creationId="{60735DC8-A105-4BD0-A57F-2FFC38AECE84}"/>
          </ac:spMkLst>
        </pc:spChg>
        <pc:spChg chg="mod">
          <ac:chgData name="Stuart C Wilde MBE" userId="effe1fc91cccb1d5" providerId="LiveId" clId="{0B7434C0-F6C9-5341-B016-8AA67EE59543}" dt="2023-12-07T16:35:27.085" v="1769" actId="1038"/>
          <ac:spMkLst>
            <pc:docMk/>
            <pc:sldMk cId="3936329068" sldId="356"/>
            <ac:spMk id="5" creationId="{54850B5B-B873-165F-40DE-5CF68480442A}"/>
          </ac:spMkLst>
        </pc:spChg>
        <pc:spChg chg="mod">
          <ac:chgData name="Stuart C Wilde MBE" userId="effe1fc91cccb1d5" providerId="LiveId" clId="{0B7434C0-F6C9-5341-B016-8AA67EE59543}" dt="2023-12-07T16:35:27.085" v="1769" actId="1038"/>
          <ac:spMkLst>
            <pc:docMk/>
            <pc:sldMk cId="3936329068" sldId="356"/>
            <ac:spMk id="6" creationId="{E682F32B-4321-7D07-1BEA-80BEEE9FC794}"/>
          </ac:spMkLst>
        </pc:spChg>
        <pc:spChg chg="mod">
          <ac:chgData name="Stuart C Wilde MBE" userId="effe1fc91cccb1d5" providerId="LiveId" clId="{0B7434C0-F6C9-5341-B016-8AA67EE59543}" dt="2023-12-07T16:35:27.085" v="1769" actId="1038"/>
          <ac:spMkLst>
            <pc:docMk/>
            <pc:sldMk cId="3936329068" sldId="356"/>
            <ac:spMk id="7" creationId="{393D57D9-39DA-AB98-9309-14F199310847}"/>
          </ac:spMkLst>
        </pc:spChg>
        <pc:spChg chg="mod">
          <ac:chgData name="Stuart C Wilde MBE" userId="effe1fc91cccb1d5" providerId="LiveId" clId="{0B7434C0-F6C9-5341-B016-8AA67EE59543}" dt="2023-12-07T16:35:27.085" v="1769" actId="1038"/>
          <ac:spMkLst>
            <pc:docMk/>
            <pc:sldMk cId="3936329068" sldId="356"/>
            <ac:spMk id="12" creationId="{503FE6CB-3BC5-9687-4EB5-63BE5BAAC882}"/>
          </ac:spMkLst>
        </pc:spChg>
        <pc:spChg chg="mod">
          <ac:chgData name="Stuart C Wilde MBE" userId="effe1fc91cccb1d5" providerId="LiveId" clId="{0B7434C0-F6C9-5341-B016-8AA67EE59543}" dt="2023-12-07T16:35:27.085" v="1769" actId="1038"/>
          <ac:spMkLst>
            <pc:docMk/>
            <pc:sldMk cId="3936329068" sldId="356"/>
            <ac:spMk id="13" creationId="{5AFBEC57-7505-5265-A15D-703F3A9D4733}"/>
          </ac:spMkLst>
        </pc:spChg>
        <pc:spChg chg="del">
          <ac:chgData name="Stuart C Wilde MBE" userId="effe1fc91cccb1d5" providerId="LiveId" clId="{0B7434C0-F6C9-5341-B016-8AA67EE59543}" dt="2023-12-05T19:56:27.084" v="446" actId="478"/>
          <ac:spMkLst>
            <pc:docMk/>
            <pc:sldMk cId="3936329068" sldId="356"/>
            <ac:spMk id="14" creationId="{8F43C2BE-FC11-4556-86F2-8EE2FBBF10D2}"/>
          </ac:spMkLst>
        </pc:spChg>
        <pc:spChg chg="mod">
          <ac:chgData name="Stuart C Wilde MBE" userId="effe1fc91cccb1d5" providerId="LiveId" clId="{0B7434C0-F6C9-5341-B016-8AA67EE59543}" dt="2023-12-07T16:35:27.085" v="1769" actId="1038"/>
          <ac:spMkLst>
            <pc:docMk/>
            <pc:sldMk cId="3936329068" sldId="356"/>
            <ac:spMk id="15" creationId="{32CD1140-E898-352C-2701-02FB7286C90F}"/>
          </ac:spMkLst>
        </pc:spChg>
        <pc:spChg chg="mod">
          <ac:chgData name="Stuart C Wilde MBE" userId="effe1fc91cccb1d5" providerId="LiveId" clId="{0B7434C0-F6C9-5341-B016-8AA67EE59543}" dt="2023-12-07T16:35:27.085" v="1769" actId="1038"/>
          <ac:spMkLst>
            <pc:docMk/>
            <pc:sldMk cId="3936329068" sldId="356"/>
            <ac:spMk id="16" creationId="{756D9D4A-65B5-6F60-9B08-070CEB1166C1}"/>
          </ac:spMkLst>
        </pc:spChg>
        <pc:spChg chg="mod">
          <ac:chgData name="Stuart C Wilde MBE" userId="effe1fc91cccb1d5" providerId="LiveId" clId="{0B7434C0-F6C9-5341-B016-8AA67EE59543}" dt="2023-12-07T16:35:27.085" v="1769" actId="1038"/>
          <ac:spMkLst>
            <pc:docMk/>
            <pc:sldMk cId="3936329068" sldId="356"/>
            <ac:spMk id="17" creationId="{E9372285-AA17-638C-437A-BCCCFEE1C76A}"/>
          </ac:spMkLst>
        </pc:spChg>
        <pc:spChg chg="mod">
          <ac:chgData name="Stuart C Wilde MBE" userId="effe1fc91cccb1d5" providerId="LiveId" clId="{0B7434C0-F6C9-5341-B016-8AA67EE59543}" dt="2023-12-07T16:35:27.085" v="1769" actId="1038"/>
          <ac:spMkLst>
            <pc:docMk/>
            <pc:sldMk cId="3936329068" sldId="356"/>
            <ac:spMk id="18" creationId="{F39A9BEF-EB0E-45A8-B489-3CA00E6D3A01}"/>
          </ac:spMkLst>
        </pc:spChg>
        <pc:spChg chg="mod">
          <ac:chgData name="Stuart C Wilde MBE" userId="effe1fc91cccb1d5" providerId="LiveId" clId="{0B7434C0-F6C9-5341-B016-8AA67EE59543}" dt="2023-12-07T16:35:27.085" v="1769" actId="1038"/>
          <ac:spMkLst>
            <pc:docMk/>
            <pc:sldMk cId="3936329068" sldId="356"/>
            <ac:spMk id="22" creationId="{4A7110BB-D9ED-C8E0-AB10-DF54E5236F89}"/>
          </ac:spMkLst>
        </pc:spChg>
        <pc:spChg chg="mod">
          <ac:chgData name="Stuart C Wilde MBE" userId="effe1fc91cccb1d5" providerId="LiveId" clId="{0B7434C0-F6C9-5341-B016-8AA67EE59543}" dt="2023-12-07T16:35:27.085" v="1769" actId="1038"/>
          <ac:spMkLst>
            <pc:docMk/>
            <pc:sldMk cId="3936329068" sldId="356"/>
            <ac:spMk id="23" creationId="{5523DC86-A143-C7C0-65EB-E3AAB7D84FE0}"/>
          </ac:spMkLst>
        </pc:spChg>
        <pc:spChg chg="mod">
          <ac:chgData name="Stuart C Wilde MBE" userId="effe1fc91cccb1d5" providerId="LiveId" clId="{0B7434C0-F6C9-5341-B016-8AA67EE59543}" dt="2023-12-07T16:35:27.085" v="1769" actId="1038"/>
          <ac:spMkLst>
            <pc:docMk/>
            <pc:sldMk cId="3936329068" sldId="356"/>
            <ac:spMk id="24" creationId="{2926392F-01CD-268F-8377-9FCC75FBA5CC}"/>
          </ac:spMkLst>
        </pc:spChg>
        <pc:spChg chg="del">
          <ac:chgData name="Stuart C Wilde MBE" userId="effe1fc91cccb1d5" providerId="LiveId" clId="{0B7434C0-F6C9-5341-B016-8AA67EE59543}" dt="2023-12-05T19:56:27.084" v="446" actId="478"/>
          <ac:spMkLst>
            <pc:docMk/>
            <pc:sldMk cId="3936329068" sldId="356"/>
            <ac:spMk id="25" creationId="{F54BD576-CC82-43DA-A008-C28EF60A448A}"/>
          </ac:spMkLst>
        </pc:spChg>
        <pc:spChg chg="mod">
          <ac:chgData name="Stuart C Wilde MBE" userId="effe1fc91cccb1d5" providerId="LiveId" clId="{0B7434C0-F6C9-5341-B016-8AA67EE59543}" dt="2023-12-07T16:35:27.085" v="1769" actId="1038"/>
          <ac:spMkLst>
            <pc:docMk/>
            <pc:sldMk cId="3936329068" sldId="356"/>
            <ac:spMk id="26" creationId="{C7A1AF38-7081-A0EA-2333-AF7B58C6FF41}"/>
          </ac:spMkLst>
        </pc:spChg>
        <pc:spChg chg="mod">
          <ac:chgData name="Stuart C Wilde MBE" userId="effe1fc91cccb1d5" providerId="LiveId" clId="{0B7434C0-F6C9-5341-B016-8AA67EE59543}" dt="2023-12-07T16:35:27.085" v="1769" actId="1038"/>
          <ac:spMkLst>
            <pc:docMk/>
            <pc:sldMk cId="3936329068" sldId="356"/>
            <ac:spMk id="28" creationId="{A634588C-A793-45FB-BE48-0343EF710369}"/>
          </ac:spMkLst>
        </pc:spChg>
        <pc:spChg chg="del">
          <ac:chgData name="Stuart C Wilde MBE" userId="effe1fc91cccb1d5" providerId="LiveId" clId="{0B7434C0-F6C9-5341-B016-8AA67EE59543}" dt="2023-12-05T20:16:32.100" v="1028" actId="478"/>
          <ac:spMkLst>
            <pc:docMk/>
            <pc:sldMk cId="3936329068" sldId="356"/>
            <ac:spMk id="29" creationId="{C5A8C257-B6E4-D850-0685-E36894744DCB}"/>
          </ac:spMkLst>
        </pc:spChg>
        <pc:spChg chg="mod">
          <ac:chgData name="Stuart C Wilde MBE" userId="effe1fc91cccb1d5" providerId="LiveId" clId="{0B7434C0-F6C9-5341-B016-8AA67EE59543}" dt="2023-12-07T16:35:27.085" v="1769" actId="1038"/>
          <ac:spMkLst>
            <pc:docMk/>
            <pc:sldMk cId="3936329068" sldId="356"/>
            <ac:spMk id="30" creationId="{BD0A27F5-AD18-32C1-57D5-0ECE5962068A}"/>
          </ac:spMkLst>
        </pc:spChg>
        <pc:spChg chg="mod">
          <ac:chgData name="Stuart C Wilde MBE" userId="effe1fc91cccb1d5" providerId="LiveId" clId="{0B7434C0-F6C9-5341-B016-8AA67EE59543}" dt="2023-12-07T16:35:27.085" v="1769" actId="1038"/>
          <ac:spMkLst>
            <pc:docMk/>
            <pc:sldMk cId="3936329068" sldId="356"/>
            <ac:spMk id="31" creationId="{08FF408B-19A6-31C4-141A-6DED78E96573}"/>
          </ac:spMkLst>
        </pc:spChg>
        <pc:spChg chg="mod">
          <ac:chgData name="Stuart C Wilde MBE" userId="effe1fc91cccb1d5" providerId="LiveId" clId="{0B7434C0-F6C9-5341-B016-8AA67EE59543}" dt="2023-12-07T16:35:27.085" v="1769" actId="1038"/>
          <ac:spMkLst>
            <pc:docMk/>
            <pc:sldMk cId="3936329068" sldId="356"/>
            <ac:spMk id="32" creationId="{9B7047D5-284E-5290-785B-3845BAA7D555}"/>
          </ac:spMkLst>
        </pc:spChg>
        <pc:spChg chg="mod">
          <ac:chgData name="Stuart C Wilde MBE" userId="effe1fc91cccb1d5" providerId="LiveId" clId="{0B7434C0-F6C9-5341-B016-8AA67EE59543}" dt="2023-12-07T16:35:27.085" v="1769" actId="1038"/>
          <ac:spMkLst>
            <pc:docMk/>
            <pc:sldMk cId="3936329068" sldId="356"/>
            <ac:spMk id="36" creationId="{E28A1EDE-C4C2-8B03-744F-79D626BA6B90}"/>
          </ac:spMkLst>
        </pc:spChg>
        <pc:spChg chg="mod">
          <ac:chgData name="Stuart C Wilde MBE" userId="effe1fc91cccb1d5" providerId="LiveId" clId="{0B7434C0-F6C9-5341-B016-8AA67EE59543}" dt="2023-12-07T16:35:27.085" v="1769" actId="1038"/>
          <ac:spMkLst>
            <pc:docMk/>
            <pc:sldMk cId="3936329068" sldId="356"/>
            <ac:spMk id="37" creationId="{2B1BB9A5-BCCF-678A-6DF9-4DF804DFD5CF}"/>
          </ac:spMkLst>
        </pc:spChg>
        <pc:spChg chg="mod">
          <ac:chgData name="Stuart C Wilde MBE" userId="effe1fc91cccb1d5" providerId="LiveId" clId="{0B7434C0-F6C9-5341-B016-8AA67EE59543}" dt="2023-12-07T16:35:27.085" v="1769" actId="1038"/>
          <ac:spMkLst>
            <pc:docMk/>
            <pc:sldMk cId="3936329068" sldId="356"/>
            <ac:spMk id="38" creationId="{2A86261C-7AAB-574E-9D92-1131EC8847AF}"/>
          </ac:spMkLst>
        </pc:spChg>
        <pc:spChg chg="mod">
          <ac:chgData name="Stuart C Wilde MBE" userId="effe1fc91cccb1d5" providerId="LiveId" clId="{0B7434C0-F6C9-5341-B016-8AA67EE59543}" dt="2023-12-07T16:35:27.085" v="1769" actId="1038"/>
          <ac:spMkLst>
            <pc:docMk/>
            <pc:sldMk cId="3936329068" sldId="356"/>
            <ac:spMk id="39" creationId="{46085C83-3846-ED67-2795-748EB8EE8293}"/>
          </ac:spMkLst>
        </pc:spChg>
        <pc:spChg chg="mod">
          <ac:chgData name="Stuart C Wilde MBE" userId="effe1fc91cccb1d5" providerId="LiveId" clId="{0B7434C0-F6C9-5341-B016-8AA67EE59543}" dt="2023-12-07T16:35:27.085" v="1769" actId="1038"/>
          <ac:spMkLst>
            <pc:docMk/>
            <pc:sldMk cId="3936329068" sldId="356"/>
            <ac:spMk id="43" creationId="{359AD3AF-D62E-E9CE-BCFA-BF0B5F74F8D3}"/>
          </ac:spMkLst>
        </pc:spChg>
        <pc:spChg chg="mod">
          <ac:chgData name="Stuart C Wilde MBE" userId="effe1fc91cccb1d5" providerId="LiveId" clId="{0B7434C0-F6C9-5341-B016-8AA67EE59543}" dt="2023-12-07T16:35:27.085" v="1769" actId="1038"/>
          <ac:spMkLst>
            <pc:docMk/>
            <pc:sldMk cId="3936329068" sldId="356"/>
            <ac:spMk id="44" creationId="{88876E11-83C6-8407-CD79-80882AE9A0A4}"/>
          </ac:spMkLst>
        </pc:spChg>
        <pc:spChg chg="mod">
          <ac:chgData name="Stuart C Wilde MBE" userId="effe1fc91cccb1d5" providerId="LiveId" clId="{0B7434C0-F6C9-5341-B016-8AA67EE59543}" dt="2023-12-07T16:35:27.085" v="1769" actId="1038"/>
          <ac:spMkLst>
            <pc:docMk/>
            <pc:sldMk cId="3936329068" sldId="356"/>
            <ac:spMk id="45" creationId="{94A77907-5F86-7FD2-DFD3-C4B976E8349E}"/>
          </ac:spMkLst>
        </pc:spChg>
        <pc:spChg chg="mod">
          <ac:chgData name="Stuart C Wilde MBE" userId="effe1fc91cccb1d5" providerId="LiveId" clId="{0B7434C0-F6C9-5341-B016-8AA67EE59543}" dt="2023-12-07T16:35:27.085" v="1769" actId="1038"/>
          <ac:spMkLst>
            <pc:docMk/>
            <pc:sldMk cId="3936329068" sldId="356"/>
            <ac:spMk id="49" creationId="{DFDEC24B-C397-409B-4F78-1E6B2627F656}"/>
          </ac:spMkLst>
        </pc:spChg>
        <pc:spChg chg="mod">
          <ac:chgData name="Stuart C Wilde MBE" userId="effe1fc91cccb1d5" providerId="LiveId" clId="{0B7434C0-F6C9-5341-B016-8AA67EE59543}" dt="2023-12-07T16:35:27.085" v="1769" actId="1038"/>
          <ac:spMkLst>
            <pc:docMk/>
            <pc:sldMk cId="3936329068" sldId="356"/>
            <ac:spMk id="50" creationId="{B4F0DE6B-6A31-B909-7A7D-0CD2390668EF}"/>
          </ac:spMkLst>
        </pc:spChg>
        <pc:spChg chg="add mod">
          <ac:chgData name="Stuart C Wilde MBE" userId="effe1fc91cccb1d5" providerId="LiveId" clId="{0B7434C0-F6C9-5341-B016-8AA67EE59543}" dt="2023-12-05T20:16:37.374" v="1031" actId="20577"/>
          <ac:spMkLst>
            <pc:docMk/>
            <pc:sldMk cId="3936329068" sldId="356"/>
            <ac:spMk id="54" creationId="{860ACA9D-CE0F-DE85-D679-C47794222534}"/>
          </ac:spMkLst>
        </pc:spChg>
        <pc:cxnChg chg="del">
          <ac:chgData name="Stuart C Wilde MBE" userId="effe1fc91cccb1d5" providerId="LiveId" clId="{0B7434C0-F6C9-5341-B016-8AA67EE59543}" dt="2023-12-05T19:56:27.084" v="446" actId="478"/>
          <ac:cxnSpMkLst>
            <pc:docMk/>
            <pc:sldMk cId="3936329068" sldId="356"/>
            <ac:cxnSpMk id="8" creationId="{50060E80-F1C3-4E50-B873-7CFDEEA90049}"/>
          </ac:cxnSpMkLst>
        </pc:cxnChg>
        <pc:cxnChg chg="del">
          <ac:chgData name="Stuart C Wilde MBE" userId="effe1fc91cccb1d5" providerId="LiveId" clId="{0B7434C0-F6C9-5341-B016-8AA67EE59543}" dt="2023-12-05T19:56:27.084" v="446" actId="478"/>
          <ac:cxnSpMkLst>
            <pc:docMk/>
            <pc:sldMk cId="3936329068" sldId="356"/>
            <ac:cxnSpMk id="9" creationId="{01C52B09-2839-4160-A3C1-6BB201E5D53A}"/>
          </ac:cxnSpMkLst>
        </pc:cxnChg>
        <pc:cxnChg chg="del">
          <ac:chgData name="Stuart C Wilde MBE" userId="effe1fc91cccb1d5" providerId="LiveId" clId="{0B7434C0-F6C9-5341-B016-8AA67EE59543}" dt="2023-12-05T19:56:27.084" v="446" actId="478"/>
          <ac:cxnSpMkLst>
            <pc:docMk/>
            <pc:sldMk cId="3936329068" sldId="356"/>
            <ac:cxnSpMk id="10" creationId="{FC6C2AB6-E695-4520-9F38-6B6A0DE36B04}"/>
          </ac:cxnSpMkLst>
        </pc:cxnChg>
        <pc:cxnChg chg="del">
          <ac:chgData name="Stuart C Wilde MBE" userId="effe1fc91cccb1d5" providerId="LiveId" clId="{0B7434C0-F6C9-5341-B016-8AA67EE59543}" dt="2023-12-05T19:56:27.084" v="446" actId="478"/>
          <ac:cxnSpMkLst>
            <pc:docMk/>
            <pc:sldMk cId="3936329068" sldId="356"/>
            <ac:cxnSpMk id="11" creationId="{8F28B946-C7F6-4BF4-9E0C-3FACB97B07C7}"/>
          </ac:cxnSpMkLst>
        </pc:cxnChg>
        <pc:cxnChg chg="mod">
          <ac:chgData name="Stuart C Wilde MBE" userId="effe1fc91cccb1d5" providerId="LiveId" clId="{0B7434C0-F6C9-5341-B016-8AA67EE59543}" dt="2023-12-07T16:35:27.085" v="1769" actId="1038"/>
          <ac:cxnSpMkLst>
            <pc:docMk/>
            <pc:sldMk cId="3936329068" sldId="356"/>
            <ac:cxnSpMk id="19" creationId="{F82B00D1-FACA-3E94-345D-D098F85A2D7B}"/>
          </ac:cxnSpMkLst>
        </pc:cxnChg>
        <pc:cxnChg chg="mod">
          <ac:chgData name="Stuart C Wilde MBE" userId="effe1fc91cccb1d5" providerId="LiveId" clId="{0B7434C0-F6C9-5341-B016-8AA67EE59543}" dt="2023-12-07T16:35:27.085" v="1769" actId="1038"/>
          <ac:cxnSpMkLst>
            <pc:docMk/>
            <pc:sldMk cId="3936329068" sldId="356"/>
            <ac:cxnSpMk id="20" creationId="{BAD95C03-0D76-22D0-2186-31A091F068DE}"/>
          </ac:cxnSpMkLst>
        </pc:cxnChg>
        <pc:cxnChg chg="mod">
          <ac:chgData name="Stuart C Wilde MBE" userId="effe1fc91cccb1d5" providerId="LiveId" clId="{0B7434C0-F6C9-5341-B016-8AA67EE59543}" dt="2023-12-07T16:35:27.085" v="1769" actId="1038"/>
          <ac:cxnSpMkLst>
            <pc:docMk/>
            <pc:sldMk cId="3936329068" sldId="356"/>
            <ac:cxnSpMk id="21" creationId="{B46871B2-BB1F-C5BD-4762-1612DB088A11}"/>
          </ac:cxnSpMkLst>
        </pc:cxnChg>
        <pc:cxnChg chg="mod">
          <ac:chgData name="Stuart C Wilde MBE" userId="effe1fc91cccb1d5" providerId="LiveId" clId="{0B7434C0-F6C9-5341-B016-8AA67EE59543}" dt="2023-12-07T16:35:27.085" v="1769" actId="1038"/>
          <ac:cxnSpMkLst>
            <pc:docMk/>
            <pc:sldMk cId="3936329068" sldId="356"/>
            <ac:cxnSpMk id="27" creationId="{8FF7AAF1-0F84-C708-8EF4-23BFE2A524E8}"/>
          </ac:cxnSpMkLst>
        </pc:cxnChg>
        <pc:cxnChg chg="mod">
          <ac:chgData name="Stuart C Wilde MBE" userId="effe1fc91cccb1d5" providerId="LiveId" clId="{0B7434C0-F6C9-5341-B016-8AA67EE59543}" dt="2023-12-07T16:35:27.085" v="1769" actId="1038"/>
          <ac:cxnSpMkLst>
            <pc:docMk/>
            <pc:sldMk cId="3936329068" sldId="356"/>
            <ac:cxnSpMk id="33" creationId="{9FE64BEE-67EC-324F-BC16-E1667F06E8F2}"/>
          </ac:cxnSpMkLst>
        </pc:cxnChg>
        <pc:cxnChg chg="mod">
          <ac:chgData name="Stuart C Wilde MBE" userId="effe1fc91cccb1d5" providerId="LiveId" clId="{0B7434C0-F6C9-5341-B016-8AA67EE59543}" dt="2023-12-07T16:35:27.085" v="1769" actId="1038"/>
          <ac:cxnSpMkLst>
            <pc:docMk/>
            <pc:sldMk cId="3936329068" sldId="356"/>
            <ac:cxnSpMk id="34" creationId="{3726D2FE-C0EA-B1AB-069E-92FC48E9ABF9}"/>
          </ac:cxnSpMkLst>
        </pc:cxnChg>
        <pc:cxnChg chg="mod">
          <ac:chgData name="Stuart C Wilde MBE" userId="effe1fc91cccb1d5" providerId="LiveId" clId="{0B7434C0-F6C9-5341-B016-8AA67EE59543}" dt="2023-12-07T16:35:27.085" v="1769" actId="1038"/>
          <ac:cxnSpMkLst>
            <pc:docMk/>
            <pc:sldMk cId="3936329068" sldId="356"/>
            <ac:cxnSpMk id="35" creationId="{19785EAB-E960-7C23-C298-3AA3B3AC951A}"/>
          </ac:cxnSpMkLst>
        </pc:cxnChg>
        <pc:cxnChg chg="mod">
          <ac:chgData name="Stuart C Wilde MBE" userId="effe1fc91cccb1d5" providerId="LiveId" clId="{0B7434C0-F6C9-5341-B016-8AA67EE59543}" dt="2023-12-07T16:35:27.085" v="1769" actId="1038"/>
          <ac:cxnSpMkLst>
            <pc:docMk/>
            <pc:sldMk cId="3936329068" sldId="356"/>
            <ac:cxnSpMk id="40" creationId="{5707A5EA-B06A-83AF-8602-82A1747F187C}"/>
          </ac:cxnSpMkLst>
        </pc:cxnChg>
        <pc:cxnChg chg="mod">
          <ac:chgData name="Stuart C Wilde MBE" userId="effe1fc91cccb1d5" providerId="LiveId" clId="{0B7434C0-F6C9-5341-B016-8AA67EE59543}" dt="2023-12-07T16:35:27.085" v="1769" actId="1038"/>
          <ac:cxnSpMkLst>
            <pc:docMk/>
            <pc:sldMk cId="3936329068" sldId="356"/>
            <ac:cxnSpMk id="41" creationId="{D2CAEC12-00EC-29B5-D185-21B0CB63EB2B}"/>
          </ac:cxnSpMkLst>
        </pc:cxnChg>
        <pc:cxnChg chg="mod">
          <ac:chgData name="Stuart C Wilde MBE" userId="effe1fc91cccb1d5" providerId="LiveId" clId="{0B7434C0-F6C9-5341-B016-8AA67EE59543}" dt="2023-12-07T16:35:27.085" v="1769" actId="1038"/>
          <ac:cxnSpMkLst>
            <pc:docMk/>
            <pc:sldMk cId="3936329068" sldId="356"/>
            <ac:cxnSpMk id="42" creationId="{4D4373A7-8C32-338A-DF45-773CAF00AA5C}"/>
          </ac:cxnSpMkLst>
        </pc:cxnChg>
        <pc:cxnChg chg="mod">
          <ac:chgData name="Stuart C Wilde MBE" userId="effe1fc91cccb1d5" providerId="LiveId" clId="{0B7434C0-F6C9-5341-B016-8AA67EE59543}" dt="2023-12-07T16:35:27.085" v="1769" actId="1038"/>
          <ac:cxnSpMkLst>
            <pc:docMk/>
            <pc:sldMk cId="3936329068" sldId="356"/>
            <ac:cxnSpMk id="46" creationId="{33627CEC-DF65-99C4-15B3-A819A8332B0D}"/>
          </ac:cxnSpMkLst>
        </pc:cxnChg>
        <pc:cxnChg chg="mod">
          <ac:chgData name="Stuart C Wilde MBE" userId="effe1fc91cccb1d5" providerId="LiveId" clId="{0B7434C0-F6C9-5341-B016-8AA67EE59543}" dt="2023-12-07T16:35:27.085" v="1769" actId="1038"/>
          <ac:cxnSpMkLst>
            <pc:docMk/>
            <pc:sldMk cId="3936329068" sldId="356"/>
            <ac:cxnSpMk id="47" creationId="{70822D0F-3819-1793-24CE-C3CBBBCF2C6A}"/>
          </ac:cxnSpMkLst>
        </pc:cxnChg>
        <pc:cxnChg chg="mod">
          <ac:chgData name="Stuart C Wilde MBE" userId="effe1fc91cccb1d5" providerId="LiveId" clId="{0B7434C0-F6C9-5341-B016-8AA67EE59543}" dt="2023-12-07T16:35:27.085" v="1769" actId="1038"/>
          <ac:cxnSpMkLst>
            <pc:docMk/>
            <pc:sldMk cId="3936329068" sldId="356"/>
            <ac:cxnSpMk id="48" creationId="{A110871E-3B35-D512-4E6B-3E4A108FE581}"/>
          </ac:cxnSpMkLst>
        </pc:cxnChg>
        <pc:cxnChg chg="mod">
          <ac:chgData name="Stuart C Wilde MBE" userId="effe1fc91cccb1d5" providerId="LiveId" clId="{0B7434C0-F6C9-5341-B016-8AA67EE59543}" dt="2023-12-07T16:35:27.085" v="1769" actId="1038"/>
          <ac:cxnSpMkLst>
            <pc:docMk/>
            <pc:sldMk cId="3936329068" sldId="356"/>
            <ac:cxnSpMk id="51" creationId="{8B79D9B0-77DF-B166-4680-E14E91D77129}"/>
          </ac:cxnSpMkLst>
        </pc:cxnChg>
        <pc:cxnChg chg="mod">
          <ac:chgData name="Stuart C Wilde MBE" userId="effe1fc91cccb1d5" providerId="LiveId" clId="{0B7434C0-F6C9-5341-B016-8AA67EE59543}" dt="2023-12-07T16:35:27.085" v="1769" actId="1038"/>
          <ac:cxnSpMkLst>
            <pc:docMk/>
            <pc:sldMk cId="3936329068" sldId="356"/>
            <ac:cxnSpMk id="52" creationId="{DECA67D4-E7D4-0D02-E526-B28EEADFE6C4}"/>
          </ac:cxnSpMkLst>
        </pc:cxnChg>
        <pc:cxnChg chg="mod">
          <ac:chgData name="Stuart C Wilde MBE" userId="effe1fc91cccb1d5" providerId="LiveId" clId="{0B7434C0-F6C9-5341-B016-8AA67EE59543}" dt="2023-12-07T16:35:27.085" v="1769" actId="1038"/>
          <ac:cxnSpMkLst>
            <pc:docMk/>
            <pc:sldMk cId="3936329068" sldId="356"/>
            <ac:cxnSpMk id="53" creationId="{DAFD14A5-08C0-69B5-309B-A85127EBCD3B}"/>
          </ac:cxnSpMkLst>
        </pc:cxnChg>
      </pc:sldChg>
      <pc:sldChg chg="addSp delSp modSp mod">
        <pc:chgData name="Stuart C Wilde MBE" userId="effe1fc91cccb1d5" providerId="LiveId" clId="{0B7434C0-F6C9-5341-B016-8AA67EE59543}" dt="2023-12-07T16:35:51.577" v="1802" actId="1076"/>
        <pc:sldMkLst>
          <pc:docMk/>
          <pc:sldMk cId="344023547" sldId="357"/>
        </pc:sldMkLst>
        <pc:spChg chg="mod">
          <ac:chgData name="Stuart C Wilde MBE" userId="effe1fc91cccb1d5" providerId="LiveId" clId="{0B7434C0-F6C9-5341-B016-8AA67EE59543}" dt="2023-12-07T16:35:51.577" v="1802" actId="1076"/>
          <ac:spMkLst>
            <pc:docMk/>
            <pc:sldMk cId="344023547" sldId="357"/>
            <ac:spMk id="2" creationId="{3A83EA31-2159-86F1-5032-EFEFD0697755}"/>
          </ac:spMkLst>
        </pc:spChg>
        <pc:spChg chg="mod">
          <ac:chgData name="Stuart C Wilde MBE" userId="effe1fc91cccb1d5" providerId="LiveId" clId="{0B7434C0-F6C9-5341-B016-8AA67EE59543}" dt="2023-12-07T16:35:51.577" v="1802" actId="1076"/>
          <ac:spMkLst>
            <pc:docMk/>
            <pc:sldMk cId="344023547" sldId="357"/>
            <ac:spMk id="3" creationId="{31A2DC28-E565-8426-6122-1D8A3220F2E8}"/>
          </ac:spMkLst>
        </pc:spChg>
        <pc:spChg chg="del">
          <ac:chgData name="Stuart C Wilde MBE" userId="effe1fc91cccb1d5" providerId="LiveId" clId="{0B7434C0-F6C9-5341-B016-8AA67EE59543}" dt="2023-12-05T19:56:40.112" v="448" actId="478"/>
          <ac:spMkLst>
            <pc:docMk/>
            <pc:sldMk cId="344023547" sldId="357"/>
            <ac:spMk id="4" creationId="{60735DC8-A105-4BD0-A57F-2FFC38AECE84}"/>
          </ac:spMkLst>
        </pc:spChg>
        <pc:spChg chg="mod">
          <ac:chgData name="Stuart C Wilde MBE" userId="effe1fc91cccb1d5" providerId="LiveId" clId="{0B7434C0-F6C9-5341-B016-8AA67EE59543}" dt="2023-12-07T16:35:51.577" v="1802" actId="1076"/>
          <ac:spMkLst>
            <pc:docMk/>
            <pc:sldMk cId="344023547" sldId="357"/>
            <ac:spMk id="5" creationId="{D8033F7B-0865-6BB6-1A1D-953CF1DA3796}"/>
          </ac:spMkLst>
        </pc:spChg>
        <pc:spChg chg="add mod">
          <ac:chgData name="Stuart C Wilde MBE" userId="effe1fc91cccb1d5" providerId="LiveId" clId="{0B7434C0-F6C9-5341-B016-8AA67EE59543}" dt="2023-12-05T20:16:59.007" v="1039" actId="20577"/>
          <ac:spMkLst>
            <pc:docMk/>
            <pc:sldMk cId="344023547" sldId="357"/>
            <ac:spMk id="6" creationId="{09E72BAE-8BAD-6565-214E-89F4021CAD0C}"/>
          </ac:spMkLst>
        </pc:spChg>
        <pc:spChg chg="mod">
          <ac:chgData name="Stuart C Wilde MBE" userId="effe1fc91cccb1d5" providerId="LiveId" clId="{0B7434C0-F6C9-5341-B016-8AA67EE59543}" dt="2023-12-07T16:35:51.577" v="1802" actId="1076"/>
          <ac:spMkLst>
            <pc:docMk/>
            <pc:sldMk cId="344023547" sldId="357"/>
            <ac:spMk id="7" creationId="{A5E33C38-9F40-D9F0-0520-437CFA1D8D97}"/>
          </ac:spMkLst>
        </pc:spChg>
        <pc:spChg chg="mod">
          <ac:chgData name="Stuart C Wilde MBE" userId="effe1fc91cccb1d5" providerId="LiveId" clId="{0B7434C0-F6C9-5341-B016-8AA67EE59543}" dt="2023-12-07T16:35:51.577" v="1802" actId="1076"/>
          <ac:spMkLst>
            <pc:docMk/>
            <pc:sldMk cId="344023547" sldId="357"/>
            <ac:spMk id="12" creationId="{633769D5-508C-07E3-2CEE-2DDC454910E9}"/>
          </ac:spMkLst>
        </pc:spChg>
        <pc:spChg chg="mod">
          <ac:chgData name="Stuart C Wilde MBE" userId="effe1fc91cccb1d5" providerId="LiveId" clId="{0B7434C0-F6C9-5341-B016-8AA67EE59543}" dt="2023-12-07T16:35:51.577" v="1802" actId="1076"/>
          <ac:spMkLst>
            <pc:docMk/>
            <pc:sldMk cId="344023547" sldId="357"/>
            <ac:spMk id="13" creationId="{BAA3A4A2-569D-4AFD-2DA1-091D01368B9D}"/>
          </ac:spMkLst>
        </pc:spChg>
        <pc:spChg chg="del">
          <ac:chgData name="Stuart C Wilde MBE" userId="effe1fc91cccb1d5" providerId="LiveId" clId="{0B7434C0-F6C9-5341-B016-8AA67EE59543}" dt="2023-12-05T19:56:40.112" v="448" actId="478"/>
          <ac:spMkLst>
            <pc:docMk/>
            <pc:sldMk cId="344023547" sldId="357"/>
            <ac:spMk id="14" creationId="{8F43C2BE-FC11-4556-86F2-8EE2FBBF10D2}"/>
          </ac:spMkLst>
        </pc:spChg>
        <pc:spChg chg="mod">
          <ac:chgData name="Stuart C Wilde MBE" userId="effe1fc91cccb1d5" providerId="LiveId" clId="{0B7434C0-F6C9-5341-B016-8AA67EE59543}" dt="2023-12-07T16:35:51.577" v="1802" actId="1076"/>
          <ac:spMkLst>
            <pc:docMk/>
            <pc:sldMk cId="344023547" sldId="357"/>
            <ac:spMk id="20" creationId="{EA8979BD-C58B-35B0-F885-1BDA7B323A58}"/>
          </ac:spMkLst>
        </pc:spChg>
        <pc:spChg chg="del">
          <ac:chgData name="Stuart C Wilde MBE" userId="effe1fc91cccb1d5" providerId="LiveId" clId="{0B7434C0-F6C9-5341-B016-8AA67EE59543}" dt="2023-12-05T19:56:40.112" v="448" actId="478"/>
          <ac:spMkLst>
            <pc:docMk/>
            <pc:sldMk cId="344023547" sldId="357"/>
            <ac:spMk id="25" creationId="{F54BD576-CC82-43DA-A008-C28EF60A448A}"/>
          </ac:spMkLst>
        </pc:spChg>
        <pc:spChg chg="del">
          <ac:chgData name="Stuart C Wilde MBE" userId="effe1fc91cccb1d5" providerId="LiveId" clId="{0B7434C0-F6C9-5341-B016-8AA67EE59543}" dt="2023-12-05T20:16:54.880" v="1036" actId="478"/>
          <ac:spMkLst>
            <pc:docMk/>
            <pc:sldMk cId="344023547" sldId="357"/>
            <ac:spMk id="29" creationId="{C5A8C257-B6E4-D850-0685-E36894744DCB}"/>
          </ac:spMkLst>
        </pc:spChg>
        <pc:spChg chg="mod">
          <ac:chgData name="Stuart C Wilde MBE" userId="effe1fc91cccb1d5" providerId="LiveId" clId="{0B7434C0-F6C9-5341-B016-8AA67EE59543}" dt="2023-12-07T16:35:51.577" v="1802" actId="1076"/>
          <ac:spMkLst>
            <pc:docMk/>
            <pc:sldMk cId="344023547" sldId="357"/>
            <ac:spMk id="36" creationId="{B85BAB28-FED6-488A-BBFE-FF08886D3598}"/>
          </ac:spMkLst>
        </pc:spChg>
        <pc:cxnChg chg="del">
          <ac:chgData name="Stuart C Wilde MBE" userId="effe1fc91cccb1d5" providerId="LiveId" clId="{0B7434C0-F6C9-5341-B016-8AA67EE59543}" dt="2023-12-05T19:56:40.112" v="448" actId="478"/>
          <ac:cxnSpMkLst>
            <pc:docMk/>
            <pc:sldMk cId="344023547" sldId="357"/>
            <ac:cxnSpMk id="8" creationId="{50060E80-F1C3-4E50-B873-7CFDEEA90049}"/>
          </ac:cxnSpMkLst>
        </pc:cxnChg>
        <pc:cxnChg chg="del">
          <ac:chgData name="Stuart C Wilde MBE" userId="effe1fc91cccb1d5" providerId="LiveId" clId="{0B7434C0-F6C9-5341-B016-8AA67EE59543}" dt="2023-12-05T19:56:40.112" v="448" actId="478"/>
          <ac:cxnSpMkLst>
            <pc:docMk/>
            <pc:sldMk cId="344023547" sldId="357"/>
            <ac:cxnSpMk id="9" creationId="{01C52B09-2839-4160-A3C1-6BB201E5D53A}"/>
          </ac:cxnSpMkLst>
        </pc:cxnChg>
        <pc:cxnChg chg="del">
          <ac:chgData name="Stuart C Wilde MBE" userId="effe1fc91cccb1d5" providerId="LiveId" clId="{0B7434C0-F6C9-5341-B016-8AA67EE59543}" dt="2023-12-05T19:56:40.112" v="448" actId="478"/>
          <ac:cxnSpMkLst>
            <pc:docMk/>
            <pc:sldMk cId="344023547" sldId="357"/>
            <ac:cxnSpMk id="10" creationId="{FC6C2AB6-E695-4520-9F38-6B6A0DE36B04}"/>
          </ac:cxnSpMkLst>
        </pc:cxnChg>
        <pc:cxnChg chg="del">
          <ac:chgData name="Stuart C Wilde MBE" userId="effe1fc91cccb1d5" providerId="LiveId" clId="{0B7434C0-F6C9-5341-B016-8AA67EE59543}" dt="2023-12-05T19:56:40.112" v="448" actId="478"/>
          <ac:cxnSpMkLst>
            <pc:docMk/>
            <pc:sldMk cId="344023547" sldId="357"/>
            <ac:cxnSpMk id="11" creationId="{8F28B946-C7F6-4BF4-9E0C-3FACB97B07C7}"/>
          </ac:cxnSpMkLst>
        </pc:cxnChg>
        <pc:cxnChg chg="mod">
          <ac:chgData name="Stuart C Wilde MBE" userId="effe1fc91cccb1d5" providerId="LiveId" clId="{0B7434C0-F6C9-5341-B016-8AA67EE59543}" dt="2023-12-07T16:35:51.577" v="1802" actId="1076"/>
          <ac:cxnSpMkLst>
            <pc:docMk/>
            <pc:sldMk cId="344023547" sldId="357"/>
            <ac:cxnSpMk id="16" creationId="{FA957984-251E-4005-4306-B32DF399B8A2}"/>
          </ac:cxnSpMkLst>
        </pc:cxnChg>
        <pc:cxnChg chg="mod">
          <ac:chgData name="Stuart C Wilde MBE" userId="effe1fc91cccb1d5" providerId="LiveId" clId="{0B7434C0-F6C9-5341-B016-8AA67EE59543}" dt="2023-12-07T16:35:51.577" v="1802" actId="1076"/>
          <ac:cxnSpMkLst>
            <pc:docMk/>
            <pc:sldMk cId="344023547" sldId="357"/>
            <ac:cxnSpMk id="19" creationId="{B0CFC2A0-3A41-88C9-0101-D9A1CC4AF0EE}"/>
          </ac:cxnSpMkLst>
        </pc:cxnChg>
        <pc:cxnChg chg="mod">
          <ac:chgData name="Stuart C Wilde MBE" userId="effe1fc91cccb1d5" providerId="LiveId" clId="{0B7434C0-F6C9-5341-B016-8AA67EE59543}" dt="2023-12-07T16:35:51.577" v="1802" actId="1076"/>
          <ac:cxnSpMkLst>
            <pc:docMk/>
            <pc:sldMk cId="344023547" sldId="357"/>
            <ac:cxnSpMk id="23" creationId="{146BBC36-8E7C-590B-C3A2-907479A77C32}"/>
          </ac:cxnSpMkLst>
        </pc:cxnChg>
        <pc:cxnChg chg="mod">
          <ac:chgData name="Stuart C Wilde MBE" userId="effe1fc91cccb1d5" providerId="LiveId" clId="{0B7434C0-F6C9-5341-B016-8AA67EE59543}" dt="2023-12-07T16:35:51.577" v="1802" actId="1076"/>
          <ac:cxnSpMkLst>
            <pc:docMk/>
            <pc:sldMk cId="344023547" sldId="357"/>
            <ac:cxnSpMk id="26" creationId="{045F85AE-7F88-D058-0820-BC51A89E5006}"/>
          </ac:cxnSpMkLst>
        </pc:cxnChg>
        <pc:cxnChg chg="mod">
          <ac:chgData name="Stuart C Wilde MBE" userId="effe1fc91cccb1d5" providerId="LiveId" clId="{0B7434C0-F6C9-5341-B016-8AA67EE59543}" dt="2023-12-07T16:35:51.577" v="1802" actId="1076"/>
          <ac:cxnSpMkLst>
            <pc:docMk/>
            <pc:sldMk cId="344023547" sldId="357"/>
            <ac:cxnSpMk id="27" creationId="{67F843E8-C11A-E301-C061-FE8AB7CE710B}"/>
          </ac:cxnSpMkLst>
        </pc:cxnChg>
        <pc:cxnChg chg="mod">
          <ac:chgData name="Stuart C Wilde MBE" userId="effe1fc91cccb1d5" providerId="LiveId" clId="{0B7434C0-F6C9-5341-B016-8AA67EE59543}" dt="2023-12-07T16:35:51.577" v="1802" actId="1076"/>
          <ac:cxnSpMkLst>
            <pc:docMk/>
            <pc:sldMk cId="344023547" sldId="357"/>
            <ac:cxnSpMk id="31" creationId="{8DDB4692-F339-1E53-C90F-037362FE120F}"/>
          </ac:cxnSpMkLst>
        </pc:cxnChg>
        <pc:cxnChg chg="mod">
          <ac:chgData name="Stuart C Wilde MBE" userId="effe1fc91cccb1d5" providerId="LiveId" clId="{0B7434C0-F6C9-5341-B016-8AA67EE59543}" dt="2023-12-07T16:35:51.577" v="1802" actId="1076"/>
          <ac:cxnSpMkLst>
            <pc:docMk/>
            <pc:sldMk cId="344023547" sldId="357"/>
            <ac:cxnSpMk id="32" creationId="{6B00562A-A662-FA96-FC25-209E3F1DBBF6}"/>
          </ac:cxnSpMkLst>
        </pc:cxnChg>
      </pc:sldChg>
      <pc:sldChg chg="addSp delSp modSp mod">
        <pc:chgData name="Stuart C Wilde MBE" userId="effe1fc91cccb1d5" providerId="LiveId" clId="{0B7434C0-F6C9-5341-B016-8AA67EE59543}" dt="2023-12-07T16:36:15.262" v="1804" actId="1076"/>
        <pc:sldMkLst>
          <pc:docMk/>
          <pc:sldMk cId="1355694048" sldId="358"/>
        </pc:sldMkLst>
        <pc:spChg chg="add del mod">
          <ac:chgData name="Stuart C Wilde MBE" userId="effe1fc91cccb1d5" providerId="LiveId" clId="{0B7434C0-F6C9-5341-B016-8AA67EE59543}" dt="2023-12-05T20:17:17.103" v="1046" actId="478"/>
          <ac:spMkLst>
            <pc:docMk/>
            <pc:sldMk cId="1355694048" sldId="358"/>
            <ac:spMk id="2" creationId="{AD893998-2209-A8FF-61DE-1B5B9649A35F}"/>
          </ac:spMkLst>
        </pc:spChg>
        <pc:spChg chg="del">
          <ac:chgData name="Stuart C Wilde MBE" userId="effe1fc91cccb1d5" providerId="LiveId" clId="{0B7434C0-F6C9-5341-B016-8AA67EE59543}" dt="2023-12-05T19:56:50.729" v="450" actId="478"/>
          <ac:spMkLst>
            <pc:docMk/>
            <pc:sldMk cId="1355694048" sldId="358"/>
            <ac:spMk id="4" creationId="{60735DC8-A105-4BD0-A57F-2FFC38AECE84}"/>
          </ac:spMkLst>
        </pc:spChg>
        <pc:spChg chg="add mod">
          <ac:chgData name="Stuart C Wilde MBE" userId="effe1fc91cccb1d5" providerId="LiveId" clId="{0B7434C0-F6C9-5341-B016-8AA67EE59543}" dt="2023-12-05T20:17:22.682" v="1049" actId="20577"/>
          <ac:spMkLst>
            <pc:docMk/>
            <pc:sldMk cId="1355694048" sldId="358"/>
            <ac:spMk id="5" creationId="{8FD13088-7100-128F-1CFC-88AC99E53A94}"/>
          </ac:spMkLst>
        </pc:spChg>
        <pc:spChg chg="mod">
          <ac:chgData name="Stuart C Wilde MBE" userId="effe1fc91cccb1d5" providerId="LiveId" clId="{0B7434C0-F6C9-5341-B016-8AA67EE59543}" dt="2023-12-07T16:36:15.262" v="1804" actId="1076"/>
          <ac:spMkLst>
            <pc:docMk/>
            <pc:sldMk cId="1355694048" sldId="358"/>
            <ac:spMk id="13" creationId="{223DDB21-8B31-1295-B5D6-B74B933F4D24}"/>
          </ac:spMkLst>
        </pc:spChg>
        <pc:spChg chg="del">
          <ac:chgData name="Stuart C Wilde MBE" userId="effe1fc91cccb1d5" providerId="LiveId" clId="{0B7434C0-F6C9-5341-B016-8AA67EE59543}" dt="2023-12-05T19:56:50.729" v="450" actId="478"/>
          <ac:spMkLst>
            <pc:docMk/>
            <pc:sldMk cId="1355694048" sldId="358"/>
            <ac:spMk id="14" creationId="{8F43C2BE-FC11-4556-86F2-8EE2FBBF10D2}"/>
          </ac:spMkLst>
        </pc:spChg>
        <pc:spChg chg="mod">
          <ac:chgData name="Stuart C Wilde MBE" userId="effe1fc91cccb1d5" providerId="LiveId" clId="{0B7434C0-F6C9-5341-B016-8AA67EE59543}" dt="2023-12-07T16:36:15.262" v="1804" actId="1076"/>
          <ac:spMkLst>
            <pc:docMk/>
            <pc:sldMk cId="1355694048" sldId="358"/>
            <ac:spMk id="15" creationId="{CA5BFCF0-0A8A-02D7-D117-F88B3AA6A51C}"/>
          </ac:spMkLst>
        </pc:spChg>
        <pc:spChg chg="mod">
          <ac:chgData name="Stuart C Wilde MBE" userId="effe1fc91cccb1d5" providerId="LiveId" clId="{0B7434C0-F6C9-5341-B016-8AA67EE59543}" dt="2023-12-07T16:36:15.262" v="1804" actId="1076"/>
          <ac:spMkLst>
            <pc:docMk/>
            <pc:sldMk cId="1355694048" sldId="358"/>
            <ac:spMk id="16" creationId="{26219124-314B-9FFC-29E1-4FEAC3FAB5F6}"/>
          </ac:spMkLst>
        </pc:spChg>
        <pc:spChg chg="mod">
          <ac:chgData name="Stuart C Wilde MBE" userId="effe1fc91cccb1d5" providerId="LiveId" clId="{0B7434C0-F6C9-5341-B016-8AA67EE59543}" dt="2023-12-07T16:36:15.262" v="1804" actId="1076"/>
          <ac:spMkLst>
            <pc:docMk/>
            <pc:sldMk cId="1355694048" sldId="358"/>
            <ac:spMk id="23" creationId="{BB62C4BF-D55E-6AFC-4CEF-3799D7BFD39B}"/>
          </ac:spMkLst>
        </pc:spChg>
        <pc:spChg chg="mod">
          <ac:chgData name="Stuart C Wilde MBE" userId="effe1fc91cccb1d5" providerId="LiveId" clId="{0B7434C0-F6C9-5341-B016-8AA67EE59543}" dt="2023-12-07T16:36:15.262" v="1804" actId="1076"/>
          <ac:spMkLst>
            <pc:docMk/>
            <pc:sldMk cId="1355694048" sldId="358"/>
            <ac:spMk id="24" creationId="{1495386F-0B50-401E-5AAB-6CB6C0C976B6}"/>
          </ac:spMkLst>
        </pc:spChg>
        <pc:spChg chg="del">
          <ac:chgData name="Stuart C Wilde MBE" userId="effe1fc91cccb1d5" providerId="LiveId" clId="{0B7434C0-F6C9-5341-B016-8AA67EE59543}" dt="2023-12-05T19:56:50.729" v="450" actId="478"/>
          <ac:spMkLst>
            <pc:docMk/>
            <pc:sldMk cId="1355694048" sldId="358"/>
            <ac:spMk id="25" creationId="{F54BD576-CC82-43DA-A008-C28EF60A448A}"/>
          </ac:spMkLst>
        </pc:spChg>
        <pc:spChg chg="del">
          <ac:chgData name="Stuart C Wilde MBE" userId="effe1fc91cccb1d5" providerId="LiveId" clId="{0B7434C0-F6C9-5341-B016-8AA67EE59543}" dt="2023-12-05T20:17:14.109" v="1044" actId="478"/>
          <ac:spMkLst>
            <pc:docMk/>
            <pc:sldMk cId="1355694048" sldId="358"/>
            <ac:spMk id="29" creationId="{C5A8C257-B6E4-D850-0685-E36894744DCB}"/>
          </ac:spMkLst>
        </pc:spChg>
        <pc:spChg chg="mod">
          <ac:chgData name="Stuart C Wilde MBE" userId="effe1fc91cccb1d5" providerId="LiveId" clId="{0B7434C0-F6C9-5341-B016-8AA67EE59543}" dt="2023-12-07T16:36:15.262" v="1804" actId="1076"/>
          <ac:spMkLst>
            <pc:docMk/>
            <pc:sldMk cId="1355694048" sldId="358"/>
            <ac:spMk id="31" creationId="{7C220DF5-7BE3-07A2-42A2-2F756FE57110}"/>
          </ac:spMkLst>
        </pc:spChg>
        <pc:spChg chg="mod">
          <ac:chgData name="Stuart C Wilde MBE" userId="effe1fc91cccb1d5" providerId="LiveId" clId="{0B7434C0-F6C9-5341-B016-8AA67EE59543}" dt="2023-12-07T16:36:15.262" v="1804" actId="1076"/>
          <ac:spMkLst>
            <pc:docMk/>
            <pc:sldMk cId="1355694048" sldId="358"/>
            <ac:spMk id="32" creationId="{E0D676AB-4D5D-4F03-DFAA-BF251A373ECB}"/>
          </ac:spMkLst>
        </pc:spChg>
        <pc:spChg chg="mod">
          <ac:chgData name="Stuart C Wilde MBE" userId="effe1fc91cccb1d5" providerId="LiveId" clId="{0B7434C0-F6C9-5341-B016-8AA67EE59543}" dt="2023-12-07T16:36:15.262" v="1804" actId="1076"/>
          <ac:spMkLst>
            <pc:docMk/>
            <pc:sldMk cId="1355694048" sldId="358"/>
            <ac:spMk id="33" creationId="{7B15E13C-E345-E251-ADFF-94374FAC8144}"/>
          </ac:spMkLst>
        </pc:spChg>
        <pc:spChg chg="mod">
          <ac:chgData name="Stuart C Wilde MBE" userId="effe1fc91cccb1d5" providerId="LiveId" clId="{0B7434C0-F6C9-5341-B016-8AA67EE59543}" dt="2023-12-07T16:36:15.262" v="1804" actId="1076"/>
          <ac:spMkLst>
            <pc:docMk/>
            <pc:sldMk cId="1355694048" sldId="358"/>
            <ac:spMk id="51" creationId="{BDBB9BB8-7CB3-969E-6D9E-6D6DA8055854}"/>
          </ac:spMkLst>
        </pc:spChg>
        <pc:spChg chg="mod">
          <ac:chgData name="Stuart C Wilde MBE" userId="effe1fc91cccb1d5" providerId="LiveId" clId="{0B7434C0-F6C9-5341-B016-8AA67EE59543}" dt="2023-12-07T16:36:15.262" v="1804" actId="1076"/>
          <ac:spMkLst>
            <pc:docMk/>
            <pc:sldMk cId="1355694048" sldId="358"/>
            <ac:spMk id="52" creationId="{47965150-CF10-953F-6822-E29DC906B768}"/>
          </ac:spMkLst>
        </pc:spChg>
        <pc:spChg chg="mod">
          <ac:chgData name="Stuart C Wilde MBE" userId="effe1fc91cccb1d5" providerId="LiveId" clId="{0B7434C0-F6C9-5341-B016-8AA67EE59543}" dt="2023-12-07T16:36:15.262" v="1804" actId="1076"/>
          <ac:spMkLst>
            <pc:docMk/>
            <pc:sldMk cId="1355694048" sldId="358"/>
            <ac:spMk id="75" creationId="{C83D8820-EE5B-F42E-9708-9CB16B3CB0E6}"/>
          </ac:spMkLst>
        </pc:spChg>
        <pc:picChg chg="mod">
          <ac:chgData name="Stuart C Wilde MBE" userId="effe1fc91cccb1d5" providerId="LiveId" clId="{0B7434C0-F6C9-5341-B016-8AA67EE59543}" dt="2023-12-07T16:36:15.262" v="1804" actId="1076"/>
          <ac:picMkLst>
            <pc:docMk/>
            <pc:sldMk cId="1355694048" sldId="358"/>
            <ac:picMk id="3" creationId="{8BA849ED-19CC-3B0B-07FF-20A214F6BD09}"/>
          </ac:picMkLst>
        </pc:picChg>
        <pc:picChg chg="mod">
          <ac:chgData name="Stuart C Wilde MBE" userId="effe1fc91cccb1d5" providerId="LiveId" clId="{0B7434C0-F6C9-5341-B016-8AA67EE59543}" dt="2023-12-07T16:36:15.262" v="1804" actId="1076"/>
          <ac:picMkLst>
            <pc:docMk/>
            <pc:sldMk cId="1355694048" sldId="358"/>
            <ac:picMk id="6" creationId="{61A92DFD-44C0-D0B3-F37E-06EF7631789A}"/>
          </ac:picMkLst>
        </pc:picChg>
        <pc:picChg chg="mod">
          <ac:chgData name="Stuart C Wilde MBE" userId="effe1fc91cccb1d5" providerId="LiveId" clId="{0B7434C0-F6C9-5341-B016-8AA67EE59543}" dt="2023-12-07T16:36:15.262" v="1804" actId="1076"/>
          <ac:picMkLst>
            <pc:docMk/>
            <pc:sldMk cId="1355694048" sldId="358"/>
            <ac:picMk id="7" creationId="{A0005022-6AE5-B68E-1059-20DA8A332DA1}"/>
          </ac:picMkLst>
        </pc:picChg>
        <pc:cxnChg chg="del">
          <ac:chgData name="Stuart C Wilde MBE" userId="effe1fc91cccb1d5" providerId="LiveId" clId="{0B7434C0-F6C9-5341-B016-8AA67EE59543}" dt="2023-12-05T19:56:50.729" v="450" actId="478"/>
          <ac:cxnSpMkLst>
            <pc:docMk/>
            <pc:sldMk cId="1355694048" sldId="358"/>
            <ac:cxnSpMk id="8" creationId="{50060E80-F1C3-4E50-B873-7CFDEEA90049}"/>
          </ac:cxnSpMkLst>
        </pc:cxnChg>
        <pc:cxnChg chg="del">
          <ac:chgData name="Stuart C Wilde MBE" userId="effe1fc91cccb1d5" providerId="LiveId" clId="{0B7434C0-F6C9-5341-B016-8AA67EE59543}" dt="2023-12-05T19:56:50.729" v="450" actId="478"/>
          <ac:cxnSpMkLst>
            <pc:docMk/>
            <pc:sldMk cId="1355694048" sldId="358"/>
            <ac:cxnSpMk id="9" creationId="{01C52B09-2839-4160-A3C1-6BB201E5D53A}"/>
          </ac:cxnSpMkLst>
        </pc:cxnChg>
        <pc:cxnChg chg="del">
          <ac:chgData name="Stuart C Wilde MBE" userId="effe1fc91cccb1d5" providerId="LiveId" clId="{0B7434C0-F6C9-5341-B016-8AA67EE59543}" dt="2023-12-05T19:56:50.729" v="450" actId="478"/>
          <ac:cxnSpMkLst>
            <pc:docMk/>
            <pc:sldMk cId="1355694048" sldId="358"/>
            <ac:cxnSpMk id="10" creationId="{FC6C2AB6-E695-4520-9F38-6B6A0DE36B04}"/>
          </ac:cxnSpMkLst>
        </pc:cxnChg>
        <pc:cxnChg chg="del">
          <ac:chgData name="Stuart C Wilde MBE" userId="effe1fc91cccb1d5" providerId="LiveId" clId="{0B7434C0-F6C9-5341-B016-8AA67EE59543}" dt="2023-12-05T19:56:50.729" v="450" actId="478"/>
          <ac:cxnSpMkLst>
            <pc:docMk/>
            <pc:sldMk cId="1355694048" sldId="358"/>
            <ac:cxnSpMk id="11" creationId="{8F28B946-C7F6-4BF4-9E0C-3FACB97B07C7}"/>
          </ac:cxnSpMkLst>
        </pc:cxnChg>
        <pc:cxnChg chg="mod">
          <ac:chgData name="Stuart C Wilde MBE" userId="effe1fc91cccb1d5" providerId="LiveId" clId="{0B7434C0-F6C9-5341-B016-8AA67EE59543}" dt="2023-12-07T16:36:15.262" v="1804" actId="1076"/>
          <ac:cxnSpMkLst>
            <pc:docMk/>
            <pc:sldMk cId="1355694048" sldId="358"/>
            <ac:cxnSpMk id="17" creationId="{ADEADFF3-239B-3603-2EA6-EB44116B44E4}"/>
          </ac:cxnSpMkLst>
        </pc:cxnChg>
        <pc:cxnChg chg="mod">
          <ac:chgData name="Stuart C Wilde MBE" userId="effe1fc91cccb1d5" providerId="LiveId" clId="{0B7434C0-F6C9-5341-B016-8AA67EE59543}" dt="2023-12-07T16:36:15.262" v="1804" actId="1076"/>
          <ac:cxnSpMkLst>
            <pc:docMk/>
            <pc:sldMk cId="1355694048" sldId="358"/>
            <ac:cxnSpMk id="26" creationId="{2F8282BE-F7C4-849E-B9B1-95FE29028863}"/>
          </ac:cxnSpMkLst>
        </pc:cxnChg>
        <pc:cxnChg chg="mod">
          <ac:chgData name="Stuart C Wilde MBE" userId="effe1fc91cccb1d5" providerId="LiveId" clId="{0B7434C0-F6C9-5341-B016-8AA67EE59543}" dt="2023-12-07T16:36:15.262" v="1804" actId="1076"/>
          <ac:cxnSpMkLst>
            <pc:docMk/>
            <pc:sldMk cId="1355694048" sldId="358"/>
            <ac:cxnSpMk id="34" creationId="{81472606-25A0-4992-1FB9-E2C7692A99D7}"/>
          </ac:cxnSpMkLst>
        </pc:cxnChg>
        <pc:cxnChg chg="mod">
          <ac:chgData name="Stuart C Wilde MBE" userId="effe1fc91cccb1d5" providerId="LiveId" clId="{0B7434C0-F6C9-5341-B016-8AA67EE59543}" dt="2023-12-07T16:36:15.262" v="1804" actId="1076"/>
          <ac:cxnSpMkLst>
            <pc:docMk/>
            <pc:sldMk cId="1355694048" sldId="358"/>
            <ac:cxnSpMk id="37" creationId="{C88C0983-D914-9B8E-C142-AACB184E6AC7}"/>
          </ac:cxnSpMkLst>
        </pc:cxnChg>
        <pc:cxnChg chg="mod">
          <ac:chgData name="Stuart C Wilde MBE" userId="effe1fc91cccb1d5" providerId="LiveId" clId="{0B7434C0-F6C9-5341-B016-8AA67EE59543}" dt="2023-12-07T16:36:15.262" v="1804" actId="1076"/>
          <ac:cxnSpMkLst>
            <pc:docMk/>
            <pc:sldMk cId="1355694048" sldId="358"/>
            <ac:cxnSpMk id="38" creationId="{373B59ED-04D7-163E-66C3-80B00548184A}"/>
          </ac:cxnSpMkLst>
        </pc:cxnChg>
        <pc:cxnChg chg="mod">
          <ac:chgData name="Stuart C Wilde MBE" userId="effe1fc91cccb1d5" providerId="LiveId" clId="{0B7434C0-F6C9-5341-B016-8AA67EE59543}" dt="2023-12-07T16:36:15.262" v="1804" actId="1076"/>
          <ac:cxnSpMkLst>
            <pc:docMk/>
            <pc:sldMk cId="1355694048" sldId="358"/>
            <ac:cxnSpMk id="54" creationId="{373595B3-B279-C49F-1463-41CDD82852A9}"/>
          </ac:cxnSpMkLst>
        </pc:cxnChg>
        <pc:cxnChg chg="mod">
          <ac:chgData name="Stuart C Wilde MBE" userId="effe1fc91cccb1d5" providerId="LiveId" clId="{0B7434C0-F6C9-5341-B016-8AA67EE59543}" dt="2023-12-07T16:36:15.262" v="1804" actId="1076"/>
          <ac:cxnSpMkLst>
            <pc:docMk/>
            <pc:sldMk cId="1355694048" sldId="358"/>
            <ac:cxnSpMk id="71" creationId="{64D1FC16-091F-F74D-7A4B-564E50D683B1}"/>
          </ac:cxnSpMkLst>
        </pc:cxnChg>
      </pc:sldChg>
      <pc:sldChg chg="addSp delSp modSp mod">
        <pc:chgData name="Stuart C Wilde MBE" userId="effe1fc91cccb1d5" providerId="LiveId" clId="{0B7434C0-F6C9-5341-B016-8AA67EE59543}" dt="2023-12-07T16:36:32.050" v="1805" actId="1076"/>
        <pc:sldMkLst>
          <pc:docMk/>
          <pc:sldMk cId="2483989090" sldId="359"/>
        </pc:sldMkLst>
        <pc:spChg chg="mod">
          <ac:chgData name="Stuart C Wilde MBE" userId="effe1fc91cccb1d5" providerId="LiveId" clId="{0B7434C0-F6C9-5341-B016-8AA67EE59543}" dt="2023-12-07T16:36:32.050" v="1805" actId="1076"/>
          <ac:spMkLst>
            <pc:docMk/>
            <pc:sldMk cId="2483989090" sldId="359"/>
            <ac:spMk id="2" creationId="{E36DEC7F-E916-8CAB-6377-4879E81B3CC8}"/>
          </ac:spMkLst>
        </pc:spChg>
        <pc:spChg chg="mod">
          <ac:chgData name="Stuart C Wilde MBE" userId="effe1fc91cccb1d5" providerId="LiveId" clId="{0B7434C0-F6C9-5341-B016-8AA67EE59543}" dt="2023-12-07T16:36:32.050" v="1805" actId="1076"/>
          <ac:spMkLst>
            <pc:docMk/>
            <pc:sldMk cId="2483989090" sldId="359"/>
            <ac:spMk id="3" creationId="{4ABA098A-1381-C123-4D09-E39A3F796024}"/>
          </ac:spMkLst>
        </pc:spChg>
        <pc:spChg chg="del">
          <ac:chgData name="Stuart C Wilde MBE" userId="effe1fc91cccb1d5" providerId="LiveId" clId="{0B7434C0-F6C9-5341-B016-8AA67EE59543}" dt="2023-12-05T19:56:55.851" v="451" actId="478"/>
          <ac:spMkLst>
            <pc:docMk/>
            <pc:sldMk cId="2483989090" sldId="359"/>
            <ac:spMk id="4" creationId="{60735DC8-A105-4BD0-A57F-2FFC38AECE84}"/>
          </ac:spMkLst>
        </pc:spChg>
        <pc:spChg chg="add mod">
          <ac:chgData name="Stuart C Wilde MBE" userId="effe1fc91cccb1d5" providerId="LiveId" clId="{0B7434C0-F6C9-5341-B016-8AA67EE59543}" dt="2023-12-05T20:17:35.593" v="1053" actId="20577"/>
          <ac:spMkLst>
            <pc:docMk/>
            <pc:sldMk cId="2483989090" sldId="359"/>
            <ac:spMk id="5" creationId="{008F71D9-0B39-7218-4057-6CD30F8EAC78}"/>
          </ac:spMkLst>
        </pc:spChg>
        <pc:spChg chg="mod">
          <ac:chgData name="Stuart C Wilde MBE" userId="effe1fc91cccb1d5" providerId="LiveId" clId="{0B7434C0-F6C9-5341-B016-8AA67EE59543}" dt="2023-12-07T16:36:32.050" v="1805" actId="1076"/>
          <ac:spMkLst>
            <pc:docMk/>
            <pc:sldMk cId="2483989090" sldId="359"/>
            <ac:spMk id="6" creationId="{82E27BA2-A6E1-33F2-0C4B-3B92A5AF4A2E}"/>
          </ac:spMkLst>
        </pc:spChg>
        <pc:spChg chg="del">
          <ac:chgData name="Stuart C Wilde MBE" userId="effe1fc91cccb1d5" providerId="LiveId" clId="{0B7434C0-F6C9-5341-B016-8AA67EE59543}" dt="2023-12-05T19:56:55.851" v="451" actId="478"/>
          <ac:spMkLst>
            <pc:docMk/>
            <pc:sldMk cId="2483989090" sldId="359"/>
            <ac:spMk id="14" creationId="{8F43C2BE-FC11-4556-86F2-8EE2FBBF10D2}"/>
          </ac:spMkLst>
        </pc:spChg>
        <pc:spChg chg="mod">
          <ac:chgData name="Stuart C Wilde MBE" userId="effe1fc91cccb1d5" providerId="LiveId" clId="{0B7434C0-F6C9-5341-B016-8AA67EE59543}" dt="2023-12-07T16:36:32.050" v="1805" actId="1076"/>
          <ac:spMkLst>
            <pc:docMk/>
            <pc:sldMk cId="2483989090" sldId="359"/>
            <ac:spMk id="19" creationId="{BE92619F-AB2F-BA8C-C658-BE6A3A4C282E}"/>
          </ac:spMkLst>
        </pc:spChg>
        <pc:spChg chg="mod">
          <ac:chgData name="Stuart C Wilde MBE" userId="effe1fc91cccb1d5" providerId="LiveId" clId="{0B7434C0-F6C9-5341-B016-8AA67EE59543}" dt="2023-12-07T16:36:32.050" v="1805" actId="1076"/>
          <ac:spMkLst>
            <pc:docMk/>
            <pc:sldMk cId="2483989090" sldId="359"/>
            <ac:spMk id="20" creationId="{62B29B61-2539-E187-84D9-72C6F91681EA}"/>
          </ac:spMkLst>
        </pc:spChg>
        <pc:spChg chg="del">
          <ac:chgData name="Stuart C Wilde MBE" userId="effe1fc91cccb1d5" providerId="LiveId" clId="{0B7434C0-F6C9-5341-B016-8AA67EE59543}" dt="2023-12-05T19:56:55.851" v="451" actId="478"/>
          <ac:spMkLst>
            <pc:docMk/>
            <pc:sldMk cId="2483989090" sldId="359"/>
            <ac:spMk id="25" creationId="{F54BD576-CC82-43DA-A008-C28EF60A448A}"/>
          </ac:spMkLst>
        </pc:spChg>
        <pc:spChg chg="del">
          <ac:chgData name="Stuart C Wilde MBE" userId="effe1fc91cccb1d5" providerId="LiveId" clId="{0B7434C0-F6C9-5341-B016-8AA67EE59543}" dt="2023-12-05T20:17:30.059" v="1050" actId="478"/>
          <ac:spMkLst>
            <pc:docMk/>
            <pc:sldMk cId="2483989090" sldId="359"/>
            <ac:spMk id="29" creationId="{C5A8C257-B6E4-D850-0685-E36894744DCB}"/>
          </ac:spMkLst>
        </pc:spChg>
        <pc:spChg chg="mod">
          <ac:chgData name="Stuart C Wilde MBE" userId="effe1fc91cccb1d5" providerId="LiveId" clId="{0B7434C0-F6C9-5341-B016-8AA67EE59543}" dt="2023-12-07T16:36:32.050" v="1805" actId="1076"/>
          <ac:spMkLst>
            <pc:docMk/>
            <pc:sldMk cId="2483989090" sldId="359"/>
            <ac:spMk id="30" creationId="{DE00F0BC-09DC-593F-1EA4-CA09BD10882D}"/>
          </ac:spMkLst>
        </pc:spChg>
        <pc:spChg chg="mod">
          <ac:chgData name="Stuart C Wilde MBE" userId="effe1fc91cccb1d5" providerId="LiveId" clId="{0B7434C0-F6C9-5341-B016-8AA67EE59543}" dt="2023-12-07T16:36:32.050" v="1805" actId="1076"/>
          <ac:spMkLst>
            <pc:docMk/>
            <pc:sldMk cId="2483989090" sldId="359"/>
            <ac:spMk id="33" creationId="{0BC20438-0BC9-8F31-7748-3B45EB493A25}"/>
          </ac:spMkLst>
        </pc:spChg>
        <pc:spChg chg="mod">
          <ac:chgData name="Stuart C Wilde MBE" userId="effe1fc91cccb1d5" providerId="LiveId" clId="{0B7434C0-F6C9-5341-B016-8AA67EE59543}" dt="2023-12-07T16:36:32.050" v="1805" actId="1076"/>
          <ac:spMkLst>
            <pc:docMk/>
            <pc:sldMk cId="2483989090" sldId="359"/>
            <ac:spMk id="34" creationId="{E9B793C8-241E-C07E-8F2B-4B2BA53DBA5D}"/>
          </ac:spMkLst>
        </pc:spChg>
        <pc:spChg chg="mod">
          <ac:chgData name="Stuart C Wilde MBE" userId="effe1fc91cccb1d5" providerId="LiveId" clId="{0B7434C0-F6C9-5341-B016-8AA67EE59543}" dt="2023-12-07T16:36:32.050" v="1805" actId="1076"/>
          <ac:spMkLst>
            <pc:docMk/>
            <pc:sldMk cId="2483989090" sldId="359"/>
            <ac:spMk id="35" creationId="{0BBC33AF-6D6D-FE15-4497-0F207C4DD8A4}"/>
          </ac:spMkLst>
        </pc:spChg>
        <pc:spChg chg="mod">
          <ac:chgData name="Stuart C Wilde MBE" userId="effe1fc91cccb1d5" providerId="LiveId" clId="{0B7434C0-F6C9-5341-B016-8AA67EE59543}" dt="2023-12-07T16:36:32.050" v="1805" actId="1076"/>
          <ac:spMkLst>
            <pc:docMk/>
            <pc:sldMk cId="2483989090" sldId="359"/>
            <ac:spMk id="36" creationId="{5E3E9081-32EE-8E13-2C91-5531A936A8F8}"/>
          </ac:spMkLst>
        </pc:spChg>
        <pc:spChg chg="mod">
          <ac:chgData name="Stuart C Wilde MBE" userId="effe1fc91cccb1d5" providerId="LiveId" clId="{0B7434C0-F6C9-5341-B016-8AA67EE59543}" dt="2023-12-07T16:36:32.050" v="1805" actId="1076"/>
          <ac:spMkLst>
            <pc:docMk/>
            <pc:sldMk cId="2483989090" sldId="359"/>
            <ac:spMk id="37" creationId="{5745ECE1-82AB-0387-C253-2D94B211D605}"/>
          </ac:spMkLst>
        </pc:spChg>
        <pc:spChg chg="mod">
          <ac:chgData name="Stuart C Wilde MBE" userId="effe1fc91cccb1d5" providerId="LiveId" clId="{0B7434C0-F6C9-5341-B016-8AA67EE59543}" dt="2023-12-07T16:36:32.050" v="1805" actId="1076"/>
          <ac:spMkLst>
            <pc:docMk/>
            <pc:sldMk cId="2483989090" sldId="359"/>
            <ac:spMk id="40" creationId="{8300B6D9-863B-0981-0359-885DA4C0AC11}"/>
          </ac:spMkLst>
        </pc:spChg>
        <pc:spChg chg="mod">
          <ac:chgData name="Stuart C Wilde MBE" userId="effe1fc91cccb1d5" providerId="LiveId" clId="{0B7434C0-F6C9-5341-B016-8AA67EE59543}" dt="2023-12-07T16:36:32.050" v="1805" actId="1076"/>
          <ac:spMkLst>
            <pc:docMk/>
            <pc:sldMk cId="2483989090" sldId="359"/>
            <ac:spMk id="43" creationId="{CF31A132-9815-F2EC-D8A3-B3474C48DAF0}"/>
          </ac:spMkLst>
        </pc:spChg>
        <pc:spChg chg="mod">
          <ac:chgData name="Stuart C Wilde MBE" userId="effe1fc91cccb1d5" providerId="LiveId" clId="{0B7434C0-F6C9-5341-B016-8AA67EE59543}" dt="2023-12-07T16:36:32.050" v="1805" actId="1076"/>
          <ac:spMkLst>
            <pc:docMk/>
            <pc:sldMk cId="2483989090" sldId="359"/>
            <ac:spMk id="45" creationId="{BF6AA644-5A83-CA7E-D5D8-3B2418B03696}"/>
          </ac:spMkLst>
        </pc:spChg>
        <pc:spChg chg="mod">
          <ac:chgData name="Stuart C Wilde MBE" userId="effe1fc91cccb1d5" providerId="LiveId" clId="{0B7434C0-F6C9-5341-B016-8AA67EE59543}" dt="2023-12-07T16:36:32.050" v="1805" actId="1076"/>
          <ac:spMkLst>
            <pc:docMk/>
            <pc:sldMk cId="2483989090" sldId="359"/>
            <ac:spMk id="46" creationId="{C418DE31-F0B1-313E-06C0-E5ECB1741D0B}"/>
          </ac:spMkLst>
        </pc:spChg>
        <pc:spChg chg="mod">
          <ac:chgData name="Stuart C Wilde MBE" userId="effe1fc91cccb1d5" providerId="LiveId" clId="{0B7434C0-F6C9-5341-B016-8AA67EE59543}" dt="2023-12-07T16:36:32.050" v="1805" actId="1076"/>
          <ac:spMkLst>
            <pc:docMk/>
            <pc:sldMk cId="2483989090" sldId="359"/>
            <ac:spMk id="47" creationId="{0372D71E-C276-B3A9-F465-16694375F405}"/>
          </ac:spMkLst>
        </pc:spChg>
        <pc:spChg chg="mod">
          <ac:chgData name="Stuart C Wilde MBE" userId="effe1fc91cccb1d5" providerId="LiveId" clId="{0B7434C0-F6C9-5341-B016-8AA67EE59543}" dt="2023-12-07T16:36:32.050" v="1805" actId="1076"/>
          <ac:spMkLst>
            <pc:docMk/>
            <pc:sldMk cId="2483989090" sldId="359"/>
            <ac:spMk id="48" creationId="{494CF076-A00E-C786-34C9-CED04F597255}"/>
          </ac:spMkLst>
        </pc:spChg>
        <pc:spChg chg="mod">
          <ac:chgData name="Stuart C Wilde MBE" userId="effe1fc91cccb1d5" providerId="LiveId" clId="{0B7434C0-F6C9-5341-B016-8AA67EE59543}" dt="2023-12-07T16:36:32.050" v="1805" actId="1076"/>
          <ac:spMkLst>
            <pc:docMk/>
            <pc:sldMk cId="2483989090" sldId="359"/>
            <ac:spMk id="49" creationId="{08C07507-8E93-539B-1502-3693E6DB4099}"/>
          </ac:spMkLst>
        </pc:spChg>
        <pc:spChg chg="mod">
          <ac:chgData name="Stuart C Wilde MBE" userId="effe1fc91cccb1d5" providerId="LiveId" clId="{0B7434C0-F6C9-5341-B016-8AA67EE59543}" dt="2023-12-07T16:36:32.050" v="1805" actId="1076"/>
          <ac:spMkLst>
            <pc:docMk/>
            <pc:sldMk cId="2483989090" sldId="359"/>
            <ac:spMk id="50" creationId="{F5CF87F9-D041-317E-181C-C718E365D0D8}"/>
          </ac:spMkLst>
        </pc:spChg>
        <pc:spChg chg="mod">
          <ac:chgData name="Stuart C Wilde MBE" userId="effe1fc91cccb1d5" providerId="LiveId" clId="{0B7434C0-F6C9-5341-B016-8AA67EE59543}" dt="2023-12-07T16:36:32.050" v="1805" actId="1076"/>
          <ac:spMkLst>
            <pc:docMk/>
            <pc:sldMk cId="2483989090" sldId="359"/>
            <ac:spMk id="53" creationId="{664E29C2-C14C-4AFB-91A5-3F09E81A0DFA}"/>
          </ac:spMkLst>
        </pc:spChg>
        <pc:spChg chg="mod">
          <ac:chgData name="Stuart C Wilde MBE" userId="effe1fc91cccb1d5" providerId="LiveId" clId="{0B7434C0-F6C9-5341-B016-8AA67EE59543}" dt="2023-12-07T16:36:32.050" v="1805" actId="1076"/>
          <ac:spMkLst>
            <pc:docMk/>
            <pc:sldMk cId="2483989090" sldId="359"/>
            <ac:spMk id="55" creationId="{0664D82A-F060-FBB6-A270-EA033AF011C0}"/>
          </ac:spMkLst>
        </pc:spChg>
        <pc:spChg chg="mod">
          <ac:chgData name="Stuart C Wilde MBE" userId="effe1fc91cccb1d5" providerId="LiveId" clId="{0B7434C0-F6C9-5341-B016-8AA67EE59543}" dt="2023-12-07T16:36:32.050" v="1805" actId="1076"/>
          <ac:spMkLst>
            <pc:docMk/>
            <pc:sldMk cId="2483989090" sldId="359"/>
            <ac:spMk id="56" creationId="{166B36E1-8AB9-432A-BDE6-55292AB5AD96}"/>
          </ac:spMkLst>
        </pc:spChg>
        <pc:picChg chg="mod">
          <ac:chgData name="Stuart C Wilde MBE" userId="effe1fc91cccb1d5" providerId="LiveId" clId="{0B7434C0-F6C9-5341-B016-8AA67EE59543}" dt="2023-12-07T16:36:32.050" v="1805" actId="1076"/>
          <ac:picMkLst>
            <pc:docMk/>
            <pc:sldMk cId="2483989090" sldId="359"/>
            <ac:picMk id="7" creationId="{47C05D09-E9E6-7E66-4EFF-B642933F74E1}"/>
          </ac:picMkLst>
        </pc:picChg>
        <pc:picChg chg="mod">
          <ac:chgData name="Stuart C Wilde MBE" userId="effe1fc91cccb1d5" providerId="LiveId" clId="{0B7434C0-F6C9-5341-B016-8AA67EE59543}" dt="2023-12-07T16:36:32.050" v="1805" actId="1076"/>
          <ac:picMkLst>
            <pc:docMk/>
            <pc:sldMk cId="2483989090" sldId="359"/>
            <ac:picMk id="13" creationId="{227D4387-9FF4-7D35-3DDF-DA43D2F05124}"/>
          </ac:picMkLst>
        </pc:picChg>
        <pc:picChg chg="mod">
          <ac:chgData name="Stuart C Wilde MBE" userId="effe1fc91cccb1d5" providerId="LiveId" clId="{0B7434C0-F6C9-5341-B016-8AA67EE59543}" dt="2023-12-07T16:36:32.050" v="1805" actId="1076"/>
          <ac:picMkLst>
            <pc:docMk/>
            <pc:sldMk cId="2483989090" sldId="359"/>
            <ac:picMk id="18" creationId="{9712F64C-F05B-E756-E3DC-7533377BC309}"/>
          </ac:picMkLst>
        </pc:picChg>
        <pc:cxnChg chg="del">
          <ac:chgData name="Stuart C Wilde MBE" userId="effe1fc91cccb1d5" providerId="LiveId" clId="{0B7434C0-F6C9-5341-B016-8AA67EE59543}" dt="2023-12-05T19:56:55.851" v="451" actId="478"/>
          <ac:cxnSpMkLst>
            <pc:docMk/>
            <pc:sldMk cId="2483989090" sldId="359"/>
            <ac:cxnSpMk id="8" creationId="{50060E80-F1C3-4E50-B873-7CFDEEA90049}"/>
          </ac:cxnSpMkLst>
        </pc:cxnChg>
        <pc:cxnChg chg="del">
          <ac:chgData name="Stuart C Wilde MBE" userId="effe1fc91cccb1d5" providerId="LiveId" clId="{0B7434C0-F6C9-5341-B016-8AA67EE59543}" dt="2023-12-05T19:56:55.851" v="451" actId="478"/>
          <ac:cxnSpMkLst>
            <pc:docMk/>
            <pc:sldMk cId="2483989090" sldId="359"/>
            <ac:cxnSpMk id="9" creationId="{01C52B09-2839-4160-A3C1-6BB201E5D53A}"/>
          </ac:cxnSpMkLst>
        </pc:cxnChg>
        <pc:cxnChg chg="del">
          <ac:chgData name="Stuart C Wilde MBE" userId="effe1fc91cccb1d5" providerId="LiveId" clId="{0B7434C0-F6C9-5341-B016-8AA67EE59543}" dt="2023-12-05T19:56:55.851" v="451" actId="478"/>
          <ac:cxnSpMkLst>
            <pc:docMk/>
            <pc:sldMk cId="2483989090" sldId="359"/>
            <ac:cxnSpMk id="10" creationId="{FC6C2AB6-E695-4520-9F38-6B6A0DE36B04}"/>
          </ac:cxnSpMkLst>
        </pc:cxnChg>
        <pc:cxnChg chg="del">
          <ac:chgData name="Stuart C Wilde MBE" userId="effe1fc91cccb1d5" providerId="LiveId" clId="{0B7434C0-F6C9-5341-B016-8AA67EE59543}" dt="2023-12-05T19:56:55.851" v="451" actId="478"/>
          <ac:cxnSpMkLst>
            <pc:docMk/>
            <pc:sldMk cId="2483989090" sldId="359"/>
            <ac:cxnSpMk id="11" creationId="{8F28B946-C7F6-4BF4-9E0C-3FACB97B07C7}"/>
          </ac:cxnSpMkLst>
        </pc:cxnChg>
        <pc:cxnChg chg="mod">
          <ac:chgData name="Stuart C Wilde MBE" userId="effe1fc91cccb1d5" providerId="LiveId" clId="{0B7434C0-F6C9-5341-B016-8AA67EE59543}" dt="2023-12-07T16:36:32.050" v="1805" actId="1076"/>
          <ac:cxnSpMkLst>
            <pc:docMk/>
            <pc:sldMk cId="2483989090" sldId="359"/>
            <ac:cxnSpMk id="12" creationId="{E07F4EC9-2FF8-1FFB-EBC1-84686EFD174B}"/>
          </ac:cxnSpMkLst>
        </pc:cxnChg>
        <pc:cxnChg chg="mod">
          <ac:chgData name="Stuart C Wilde MBE" userId="effe1fc91cccb1d5" providerId="LiveId" clId="{0B7434C0-F6C9-5341-B016-8AA67EE59543}" dt="2023-12-07T16:36:32.050" v="1805" actId="1076"/>
          <ac:cxnSpMkLst>
            <pc:docMk/>
            <pc:sldMk cId="2483989090" sldId="359"/>
            <ac:cxnSpMk id="21" creationId="{A3472195-C5DB-FE95-8CF5-85183A988CD4}"/>
          </ac:cxnSpMkLst>
        </pc:cxnChg>
        <pc:cxnChg chg="mod">
          <ac:chgData name="Stuart C Wilde MBE" userId="effe1fc91cccb1d5" providerId="LiveId" clId="{0B7434C0-F6C9-5341-B016-8AA67EE59543}" dt="2023-12-07T16:36:32.050" v="1805" actId="1076"/>
          <ac:cxnSpMkLst>
            <pc:docMk/>
            <pc:sldMk cId="2483989090" sldId="359"/>
            <ac:cxnSpMk id="39" creationId="{51BBB5A8-89B7-3B11-6BF3-12F5898C7799}"/>
          </ac:cxnSpMkLst>
        </pc:cxnChg>
        <pc:cxnChg chg="mod">
          <ac:chgData name="Stuart C Wilde MBE" userId="effe1fc91cccb1d5" providerId="LiveId" clId="{0B7434C0-F6C9-5341-B016-8AA67EE59543}" dt="2023-12-07T16:36:32.050" v="1805" actId="1076"/>
          <ac:cxnSpMkLst>
            <pc:docMk/>
            <pc:sldMk cId="2483989090" sldId="359"/>
            <ac:cxnSpMk id="57" creationId="{F1F502F7-3D08-6843-E1B7-B0BD00AF161A}"/>
          </ac:cxnSpMkLst>
        </pc:cxnChg>
        <pc:cxnChg chg="mod">
          <ac:chgData name="Stuart C Wilde MBE" userId="effe1fc91cccb1d5" providerId="LiveId" clId="{0B7434C0-F6C9-5341-B016-8AA67EE59543}" dt="2023-12-07T16:36:32.050" v="1805" actId="1076"/>
          <ac:cxnSpMkLst>
            <pc:docMk/>
            <pc:sldMk cId="2483989090" sldId="359"/>
            <ac:cxnSpMk id="61" creationId="{3277003A-3A1C-9D55-19B4-E4ECFB6AA9D4}"/>
          </ac:cxnSpMkLst>
        </pc:cxnChg>
        <pc:cxnChg chg="mod">
          <ac:chgData name="Stuart C Wilde MBE" userId="effe1fc91cccb1d5" providerId="LiveId" clId="{0B7434C0-F6C9-5341-B016-8AA67EE59543}" dt="2023-12-07T16:36:32.050" v="1805" actId="1076"/>
          <ac:cxnSpMkLst>
            <pc:docMk/>
            <pc:sldMk cId="2483989090" sldId="359"/>
            <ac:cxnSpMk id="64" creationId="{8ECF8897-2073-8643-F7B9-F4331E37245D}"/>
          </ac:cxnSpMkLst>
        </pc:cxnChg>
        <pc:cxnChg chg="mod">
          <ac:chgData name="Stuart C Wilde MBE" userId="effe1fc91cccb1d5" providerId="LiveId" clId="{0B7434C0-F6C9-5341-B016-8AA67EE59543}" dt="2023-12-07T16:36:32.050" v="1805" actId="1076"/>
          <ac:cxnSpMkLst>
            <pc:docMk/>
            <pc:sldMk cId="2483989090" sldId="359"/>
            <ac:cxnSpMk id="67" creationId="{79AB2496-B37F-597E-6E73-99113ED8CE9F}"/>
          </ac:cxnSpMkLst>
        </pc:cxnChg>
        <pc:cxnChg chg="mod">
          <ac:chgData name="Stuart C Wilde MBE" userId="effe1fc91cccb1d5" providerId="LiveId" clId="{0B7434C0-F6C9-5341-B016-8AA67EE59543}" dt="2023-12-07T16:36:32.050" v="1805" actId="1076"/>
          <ac:cxnSpMkLst>
            <pc:docMk/>
            <pc:sldMk cId="2483989090" sldId="359"/>
            <ac:cxnSpMk id="70" creationId="{6C6B83A1-1F60-C99A-7679-41EE595E5CA4}"/>
          </ac:cxnSpMkLst>
        </pc:cxnChg>
        <pc:cxnChg chg="mod">
          <ac:chgData name="Stuart C Wilde MBE" userId="effe1fc91cccb1d5" providerId="LiveId" clId="{0B7434C0-F6C9-5341-B016-8AA67EE59543}" dt="2023-12-07T16:36:32.050" v="1805" actId="1076"/>
          <ac:cxnSpMkLst>
            <pc:docMk/>
            <pc:sldMk cId="2483989090" sldId="359"/>
            <ac:cxnSpMk id="77" creationId="{31BD7B58-4CDE-5C3E-F05B-E3F912C7145A}"/>
          </ac:cxnSpMkLst>
        </pc:cxnChg>
      </pc:sldChg>
      <pc:sldChg chg="addSp delSp modSp mod">
        <pc:chgData name="Stuart C Wilde MBE" userId="effe1fc91cccb1d5" providerId="LiveId" clId="{0B7434C0-F6C9-5341-B016-8AA67EE59543}" dt="2023-12-07T16:36:44.427" v="1806" actId="1076"/>
        <pc:sldMkLst>
          <pc:docMk/>
          <pc:sldMk cId="1767790009" sldId="360"/>
        </pc:sldMkLst>
        <pc:spChg chg="del">
          <ac:chgData name="Stuart C Wilde MBE" userId="effe1fc91cccb1d5" providerId="LiveId" clId="{0B7434C0-F6C9-5341-B016-8AA67EE59543}" dt="2023-12-05T19:57:01.128" v="452" actId="478"/>
          <ac:spMkLst>
            <pc:docMk/>
            <pc:sldMk cId="1767790009" sldId="360"/>
            <ac:spMk id="4" creationId="{60735DC8-A105-4BD0-A57F-2FFC38AECE84}"/>
          </ac:spMkLst>
        </pc:spChg>
        <pc:spChg chg="add mod">
          <ac:chgData name="Stuart C Wilde MBE" userId="effe1fc91cccb1d5" providerId="LiveId" clId="{0B7434C0-F6C9-5341-B016-8AA67EE59543}" dt="2023-12-05T20:17:45.733" v="1059" actId="20577"/>
          <ac:spMkLst>
            <pc:docMk/>
            <pc:sldMk cId="1767790009" sldId="360"/>
            <ac:spMk id="6" creationId="{ECDB087A-8E6E-961F-162B-6ACCE6B16D03}"/>
          </ac:spMkLst>
        </pc:spChg>
        <pc:spChg chg="mod">
          <ac:chgData name="Stuart C Wilde MBE" userId="effe1fc91cccb1d5" providerId="LiveId" clId="{0B7434C0-F6C9-5341-B016-8AA67EE59543}" dt="2023-12-07T16:36:44.427" v="1806" actId="1076"/>
          <ac:spMkLst>
            <pc:docMk/>
            <pc:sldMk cId="1767790009" sldId="360"/>
            <ac:spMk id="7" creationId="{52142C1E-7046-CD10-1A11-9522FA7063D7}"/>
          </ac:spMkLst>
        </pc:spChg>
        <pc:spChg chg="mod">
          <ac:chgData name="Stuart C Wilde MBE" userId="effe1fc91cccb1d5" providerId="LiveId" clId="{0B7434C0-F6C9-5341-B016-8AA67EE59543}" dt="2023-12-07T16:36:44.427" v="1806" actId="1076"/>
          <ac:spMkLst>
            <pc:docMk/>
            <pc:sldMk cId="1767790009" sldId="360"/>
            <ac:spMk id="12" creationId="{25D59827-727C-77B1-DC70-4CD897BD4232}"/>
          </ac:spMkLst>
        </pc:spChg>
        <pc:spChg chg="mod">
          <ac:chgData name="Stuart C Wilde MBE" userId="effe1fc91cccb1d5" providerId="LiveId" clId="{0B7434C0-F6C9-5341-B016-8AA67EE59543}" dt="2023-12-07T16:36:44.427" v="1806" actId="1076"/>
          <ac:spMkLst>
            <pc:docMk/>
            <pc:sldMk cId="1767790009" sldId="360"/>
            <ac:spMk id="13" creationId="{6CDB053F-E74D-F9DF-7BDD-BA92DCABFE85}"/>
          </ac:spMkLst>
        </pc:spChg>
        <pc:spChg chg="del">
          <ac:chgData name="Stuart C Wilde MBE" userId="effe1fc91cccb1d5" providerId="LiveId" clId="{0B7434C0-F6C9-5341-B016-8AA67EE59543}" dt="2023-12-05T19:57:01.128" v="452" actId="478"/>
          <ac:spMkLst>
            <pc:docMk/>
            <pc:sldMk cId="1767790009" sldId="360"/>
            <ac:spMk id="14" creationId="{8F43C2BE-FC11-4556-86F2-8EE2FBBF10D2}"/>
          </ac:spMkLst>
        </pc:spChg>
        <pc:spChg chg="mod">
          <ac:chgData name="Stuart C Wilde MBE" userId="effe1fc91cccb1d5" providerId="LiveId" clId="{0B7434C0-F6C9-5341-B016-8AA67EE59543}" dt="2023-12-07T16:36:44.427" v="1806" actId="1076"/>
          <ac:spMkLst>
            <pc:docMk/>
            <pc:sldMk cId="1767790009" sldId="360"/>
            <ac:spMk id="15" creationId="{26F81F8D-CCF1-510F-6E09-CF1C246EE93D}"/>
          </ac:spMkLst>
        </pc:spChg>
        <pc:spChg chg="mod">
          <ac:chgData name="Stuart C Wilde MBE" userId="effe1fc91cccb1d5" providerId="LiveId" clId="{0B7434C0-F6C9-5341-B016-8AA67EE59543}" dt="2023-12-07T16:36:44.427" v="1806" actId="1076"/>
          <ac:spMkLst>
            <pc:docMk/>
            <pc:sldMk cId="1767790009" sldId="360"/>
            <ac:spMk id="17" creationId="{A772A8AD-CDC6-F3EC-3060-A914DB94713F}"/>
          </ac:spMkLst>
        </pc:spChg>
        <pc:spChg chg="mod">
          <ac:chgData name="Stuart C Wilde MBE" userId="effe1fc91cccb1d5" providerId="LiveId" clId="{0B7434C0-F6C9-5341-B016-8AA67EE59543}" dt="2023-12-07T16:36:44.427" v="1806" actId="1076"/>
          <ac:spMkLst>
            <pc:docMk/>
            <pc:sldMk cId="1767790009" sldId="360"/>
            <ac:spMk id="18" creationId="{C250F45F-09C7-D942-CF58-8F745D2D7729}"/>
          </ac:spMkLst>
        </pc:spChg>
        <pc:spChg chg="mod">
          <ac:chgData name="Stuart C Wilde MBE" userId="effe1fc91cccb1d5" providerId="LiveId" clId="{0B7434C0-F6C9-5341-B016-8AA67EE59543}" dt="2023-12-07T16:36:44.427" v="1806" actId="1076"/>
          <ac:spMkLst>
            <pc:docMk/>
            <pc:sldMk cId="1767790009" sldId="360"/>
            <ac:spMk id="22" creationId="{A3867FB9-F434-7FDF-1349-2097DCD43758}"/>
          </ac:spMkLst>
        </pc:spChg>
        <pc:spChg chg="mod">
          <ac:chgData name="Stuart C Wilde MBE" userId="effe1fc91cccb1d5" providerId="LiveId" clId="{0B7434C0-F6C9-5341-B016-8AA67EE59543}" dt="2023-12-07T16:36:44.427" v="1806" actId="1076"/>
          <ac:spMkLst>
            <pc:docMk/>
            <pc:sldMk cId="1767790009" sldId="360"/>
            <ac:spMk id="23" creationId="{1547E268-EEEF-3B78-A6A2-39A2216D9895}"/>
          </ac:spMkLst>
        </pc:spChg>
        <pc:spChg chg="del">
          <ac:chgData name="Stuart C Wilde MBE" userId="effe1fc91cccb1d5" providerId="LiveId" clId="{0B7434C0-F6C9-5341-B016-8AA67EE59543}" dt="2023-12-05T19:57:01.128" v="452" actId="478"/>
          <ac:spMkLst>
            <pc:docMk/>
            <pc:sldMk cId="1767790009" sldId="360"/>
            <ac:spMk id="25" creationId="{F54BD576-CC82-43DA-A008-C28EF60A448A}"/>
          </ac:spMkLst>
        </pc:spChg>
        <pc:spChg chg="del">
          <ac:chgData name="Stuart C Wilde MBE" userId="effe1fc91cccb1d5" providerId="LiveId" clId="{0B7434C0-F6C9-5341-B016-8AA67EE59543}" dt="2023-12-05T20:17:41.275" v="1054" actId="478"/>
          <ac:spMkLst>
            <pc:docMk/>
            <pc:sldMk cId="1767790009" sldId="360"/>
            <ac:spMk id="29" creationId="{C5A8C257-B6E4-D850-0685-E36894744DCB}"/>
          </ac:spMkLst>
        </pc:spChg>
        <pc:spChg chg="mod">
          <ac:chgData name="Stuart C Wilde MBE" userId="effe1fc91cccb1d5" providerId="LiveId" clId="{0B7434C0-F6C9-5341-B016-8AA67EE59543}" dt="2023-12-07T16:36:44.427" v="1806" actId="1076"/>
          <ac:spMkLst>
            <pc:docMk/>
            <pc:sldMk cId="1767790009" sldId="360"/>
            <ac:spMk id="34" creationId="{E85FDB74-7193-CDE5-3796-8C47760E64C8}"/>
          </ac:spMkLst>
        </pc:spChg>
        <pc:picChg chg="mod">
          <ac:chgData name="Stuart C Wilde MBE" userId="effe1fc91cccb1d5" providerId="LiveId" clId="{0B7434C0-F6C9-5341-B016-8AA67EE59543}" dt="2023-12-07T16:36:44.427" v="1806" actId="1076"/>
          <ac:picMkLst>
            <pc:docMk/>
            <pc:sldMk cId="1767790009" sldId="360"/>
            <ac:picMk id="3" creationId="{3E2036E0-1075-1732-CB93-D945D7DBB1C1}"/>
          </ac:picMkLst>
        </pc:picChg>
        <pc:picChg chg="mod">
          <ac:chgData name="Stuart C Wilde MBE" userId="effe1fc91cccb1d5" providerId="LiveId" clId="{0B7434C0-F6C9-5341-B016-8AA67EE59543}" dt="2023-12-07T16:36:44.427" v="1806" actId="1076"/>
          <ac:picMkLst>
            <pc:docMk/>
            <pc:sldMk cId="1767790009" sldId="360"/>
            <ac:picMk id="5" creationId="{458AB805-6BD3-9502-11DE-2FEE8EDFFA18}"/>
          </ac:picMkLst>
        </pc:picChg>
        <pc:cxnChg chg="mod">
          <ac:chgData name="Stuart C Wilde MBE" userId="effe1fc91cccb1d5" providerId="LiveId" clId="{0B7434C0-F6C9-5341-B016-8AA67EE59543}" dt="2023-12-07T16:36:44.427" v="1806" actId="1076"/>
          <ac:cxnSpMkLst>
            <pc:docMk/>
            <pc:sldMk cId="1767790009" sldId="360"/>
            <ac:cxnSpMk id="2" creationId="{E7AA3355-2498-7B78-8619-92A7E03C2CF7}"/>
          </ac:cxnSpMkLst>
        </pc:cxnChg>
        <pc:cxnChg chg="del">
          <ac:chgData name="Stuart C Wilde MBE" userId="effe1fc91cccb1d5" providerId="LiveId" clId="{0B7434C0-F6C9-5341-B016-8AA67EE59543}" dt="2023-12-05T19:57:01.128" v="452" actId="478"/>
          <ac:cxnSpMkLst>
            <pc:docMk/>
            <pc:sldMk cId="1767790009" sldId="360"/>
            <ac:cxnSpMk id="8" creationId="{50060E80-F1C3-4E50-B873-7CFDEEA90049}"/>
          </ac:cxnSpMkLst>
        </pc:cxnChg>
        <pc:cxnChg chg="del">
          <ac:chgData name="Stuart C Wilde MBE" userId="effe1fc91cccb1d5" providerId="LiveId" clId="{0B7434C0-F6C9-5341-B016-8AA67EE59543}" dt="2023-12-05T19:57:01.128" v="452" actId="478"/>
          <ac:cxnSpMkLst>
            <pc:docMk/>
            <pc:sldMk cId="1767790009" sldId="360"/>
            <ac:cxnSpMk id="9" creationId="{01C52B09-2839-4160-A3C1-6BB201E5D53A}"/>
          </ac:cxnSpMkLst>
        </pc:cxnChg>
        <pc:cxnChg chg="del">
          <ac:chgData name="Stuart C Wilde MBE" userId="effe1fc91cccb1d5" providerId="LiveId" clId="{0B7434C0-F6C9-5341-B016-8AA67EE59543}" dt="2023-12-05T19:57:01.128" v="452" actId="478"/>
          <ac:cxnSpMkLst>
            <pc:docMk/>
            <pc:sldMk cId="1767790009" sldId="360"/>
            <ac:cxnSpMk id="10" creationId="{FC6C2AB6-E695-4520-9F38-6B6A0DE36B04}"/>
          </ac:cxnSpMkLst>
        </pc:cxnChg>
        <pc:cxnChg chg="del">
          <ac:chgData name="Stuart C Wilde MBE" userId="effe1fc91cccb1d5" providerId="LiveId" clId="{0B7434C0-F6C9-5341-B016-8AA67EE59543}" dt="2023-12-05T19:57:01.128" v="452" actId="478"/>
          <ac:cxnSpMkLst>
            <pc:docMk/>
            <pc:sldMk cId="1767790009" sldId="360"/>
            <ac:cxnSpMk id="11" creationId="{8F28B946-C7F6-4BF4-9E0C-3FACB97B07C7}"/>
          </ac:cxnSpMkLst>
        </pc:cxnChg>
        <pc:cxnChg chg="mod">
          <ac:chgData name="Stuart C Wilde MBE" userId="effe1fc91cccb1d5" providerId="LiveId" clId="{0B7434C0-F6C9-5341-B016-8AA67EE59543}" dt="2023-12-07T16:36:44.427" v="1806" actId="1076"/>
          <ac:cxnSpMkLst>
            <pc:docMk/>
            <pc:sldMk cId="1767790009" sldId="360"/>
            <ac:cxnSpMk id="16" creationId="{078B5E2C-779D-80A2-B17B-BA46D154945F}"/>
          </ac:cxnSpMkLst>
        </pc:cxnChg>
        <pc:cxnChg chg="mod">
          <ac:chgData name="Stuart C Wilde MBE" userId="effe1fc91cccb1d5" providerId="LiveId" clId="{0B7434C0-F6C9-5341-B016-8AA67EE59543}" dt="2023-12-07T16:36:44.427" v="1806" actId="1076"/>
          <ac:cxnSpMkLst>
            <pc:docMk/>
            <pc:sldMk cId="1767790009" sldId="360"/>
            <ac:cxnSpMk id="19" creationId="{093F065F-6724-9D46-31B6-72773AF1B185}"/>
          </ac:cxnSpMkLst>
        </pc:cxnChg>
        <pc:cxnChg chg="mod">
          <ac:chgData name="Stuart C Wilde MBE" userId="effe1fc91cccb1d5" providerId="LiveId" clId="{0B7434C0-F6C9-5341-B016-8AA67EE59543}" dt="2023-12-07T16:36:44.427" v="1806" actId="1076"/>
          <ac:cxnSpMkLst>
            <pc:docMk/>
            <pc:sldMk cId="1767790009" sldId="360"/>
            <ac:cxnSpMk id="20" creationId="{842427FB-34FA-191B-2476-634899C1C1F4}"/>
          </ac:cxnSpMkLst>
        </pc:cxnChg>
        <pc:cxnChg chg="mod">
          <ac:chgData name="Stuart C Wilde MBE" userId="effe1fc91cccb1d5" providerId="LiveId" clId="{0B7434C0-F6C9-5341-B016-8AA67EE59543}" dt="2023-12-07T16:36:44.427" v="1806" actId="1076"/>
          <ac:cxnSpMkLst>
            <pc:docMk/>
            <pc:sldMk cId="1767790009" sldId="360"/>
            <ac:cxnSpMk id="21" creationId="{5FC92A19-2BA6-A337-6173-5A68655FA504}"/>
          </ac:cxnSpMkLst>
        </pc:cxnChg>
        <pc:cxnChg chg="mod">
          <ac:chgData name="Stuart C Wilde MBE" userId="effe1fc91cccb1d5" providerId="LiveId" clId="{0B7434C0-F6C9-5341-B016-8AA67EE59543}" dt="2023-12-07T16:36:44.427" v="1806" actId="1076"/>
          <ac:cxnSpMkLst>
            <pc:docMk/>
            <pc:sldMk cId="1767790009" sldId="360"/>
            <ac:cxnSpMk id="31" creationId="{D3D22FC7-33B2-DB6A-846E-CEC0701C521D}"/>
          </ac:cxnSpMkLst>
        </pc:cxnChg>
        <pc:cxnChg chg="mod">
          <ac:chgData name="Stuart C Wilde MBE" userId="effe1fc91cccb1d5" providerId="LiveId" clId="{0B7434C0-F6C9-5341-B016-8AA67EE59543}" dt="2023-12-07T16:36:44.427" v="1806" actId="1076"/>
          <ac:cxnSpMkLst>
            <pc:docMk/>
            <pc:sldMk cId="1767790009" sldId="360"/>
            <ac:cxnSpMk id="32" creationId="{6376A489-637C-00A7-4293-D9E628FD57E0}"/>
          </ac:cxnSpMkLst>
        </pc:cxnChg>
        <pc:cxnChg chg="mod">
          <ac:chgData name="Stuart C Wilde MBE" userId="effe1fc91cccb1d5" providerId="LiveId" clId="{0B7434C0-F6C9-5341-B016-8AA67EE59543}" dt="2023-12-07T16:36:44.427" v="1806" actId="1076"/>
          <ac:cxnSpMkLst>
            <pc:docMk/>
            <pc:sldMk cId="1767790009" sldId="360"/>
            <ac:cxnSpMk id="35" creationId="{8DCD7AE2-5801-F474-CA93-55BB68687738}"/>
          </ac:cxnSpMkLst>
        </pc:cxnChg>
      </pc:sldChg>
      <pc:sldChg chg="addSp delSp modSp mod">
        <pc:chgData name="Stuart C Wilde MBE" userId="effe1fc91cccb1d5" providerId="LiveId" clId="{0B7434C0-F6C9-5341-B016-8AA67EE59543}" dt="2023-12-07T16:36:57.189" v="1807" actId="1076"/>
        <pc:sldMkLst>
          <pc:docMk/>
          <pc:sldMk cId="2354029456" sldId="361"/>
        </pc:sldMkLst>
        <pc:spChg chg="mod">
          <ac:chgData name="Stuart C Wilde MBE" userId="effe1fc91cccb1d5" providerId="LiveId" clId="{0B7434C0-F6C9-5341-B016-8AA67EE59543}" dt="2023-12-07T16:36:57.189" v="1807" actId="1076"/>
          <ac:spMkLst>
            <pc:docMk/>
            <pc:sldMk cId="2354029456" sldId="361"/>
            <ac:spMk id="2" creationId="{DFAC0AF3-4D2E-61CE-2FF2-904FEA59356C}"/>
          </ac:spMkLst>
        </pc:spChg>
        <pc:spChg chg="mod">
          <ac:chgData name="Stuart C Wilde MBE" userId="effe1fc91cccb1d5" providerId="LiveId" clId="{0B7434C0-F6C9-5341-B016-8AA67EE59543}" dt="2023-12-07T16:36:57.189" v="1807" actId="1076"/>
          <ac:spMkLst>
            <pc:docMk/>
            <pc:sldMk cId="2354029456" sldId="361"/>
            <ac:spMk id="3" creationId="{27E70844-863C-2726-ADEB-2224028C5E19}"/>
          </ac:spMkLst>
        </pc:spChg>
        <pc:spChg chg="del">
          <ac:chgData name="Stuart C Wilde MBE" userId="effe1fc91cccb1d5" providerId="LiveId" clId="{0B7434C0-F6C9-5341-B016-8AA67EE59543}" dt="2023-12-05T19:57:06.708" v="453" actId="478"/>
          <ac:spMkLst>
            <pc:docMk/>
            <pc:sldMk cId="2354029456" sldId="361"/>
            <ac:spMk id="4" creationId="{60735DC8-A105-4BD0-A57F-2FFC38AECE84}"/>
          </ac:spMkLst>
        </pc:spChg>
        <pc:spChg chg="add mod">
          <ac:chgData name="Stuart C Wilde MBE" userId="effe1fc91cccb1d5" providerId="LiveId" clId="{0B7434C0-F6C9-5341-B016-8AA67EE59543}" dt="2023-12-05T20:18:01.467" v="1063" actId="20577"/>
          <ac:spMkLst>
            <pc:docMk/>
            <pc:sldMk cId="2354029456" sldId="361"/>
            <ac:spMk id="6" creationId="{3C6DE7CC-CF93-F3DC-B391-89CCEF1E0282}"/>
          </ac:spMkLst>
        </pc:spChg>
        <pc:spChg chg="del">
          <ac:chgData name="Stuart C Wilde MBE" userId="effe1fc91cccb1d5" providerId="LiveId" clId="{0B7434C0-F6C9-5341-B016-8AA67EE59543}" dt="2023-12-05T19:57:06.708" v="453" actId="478"/>
          <ac:spMkLst>
            <pc:docMk/>
            <pc:sldMk cId="2354029456" sldId="361"/>
            <ac:spMk id="14" creationId="{8F43C2BE-FC11-4556-86F2-8EE2FBBF10D2}"/>
          </ac:spMkLst>
        </pc:spChg>
        <pc:spChg chg="mod">
          <ac:chgData name="Stuart C Wilde MBE" userId="effe1fc91cccb1d5" providerId="LiveId" clId="{0B7434C0-F6C9-5341-B016-8AA67EE59543}" dt="2023-12-07T16:36:57.189" v="1807" actId="1076"/>
          <ac:spMkLst>
            <pc:docMk/>
            <pc:sldMk cId="2354029456" sldId="361"/>
            <ac:spMk id="16" creationId="{C28BAD2E-9E8C-7507-0683-CCC6EF55E097}"/>
          </ac:spMkLst>
        </pc:spChg>
        <pc:spChg chg="mod">
          <ac:chgData name="Stuart C Wilde MBE" userId="effe1fc91cccb1d5" providerId="LiveId" clId="{0B7434C0-F6C9-5341-B016-8AA67EE59543}" dt="2023-12-07T16:36:57.189" v="1807" actId="1076"/>
          <ac:spMkLst>
            <pc:docMk/>
            <pc:sldMk cId="2354029456" sldId="361"/>
            <ac:spMk id="17" creationId="{E0217503-E78E-B390-0D75-4A8661A8A236}"/>
          </ac:spMkLst>
        </pc:spChg>
        <pc:spChg chg="mod">
          <ac:chgData name="Stuart C Wilde MBE" userId="effe1fc91cccb1d5" providerId="LiveId" clId="{0B7434C0-F6C9-5341-B016-8AA67EE59543}" dt="2023-12-07T16:36:57.189" v="1807" actId="1076"/>
          <ac:spMkLst>
            <pc:docMk/>
            <pc:sldMk cId="2354029456" sldId="361"/>
            <ac:spMk id="20" creationId="{B3656B34-75A6-BE81-5ED6-2DC458DB431D}"/>
          </ac:spMkLst>
        </pc:spChg>
        <pc:spChg chg="mod">
          <ac:chgData name="Stuart C Wilde MBE" userId="effe1fc91cccb1d5" providerId="LiveId" clId="{0B7434C0-F6C9-5341-B016-8AA67EE59543}" dt="2023-12-07T16:36:57.189" v="1807" actId="1076"/>
          <ac:spMkLst>
            <pc:docMk/>
            <pc:sldMk cId="2354029456" sldId="361"/>
            <ac:spMk id="21" creationId="{DF716E31-9139-13F3-94B9-38A95D89DF5A}"/>
          </ac:spMkLst>
        </pc:spChg>
        <pc:spChg chg="mod">
          <ac:chgData name="Stuart C Wilde MBE" userId="effe1fc91cccb1d5" providerId="LiveId" clId="{0B7434C0-F6C9-5341-B016-8AA67EE59543}" dt="2023-12-07T16:36:57.189" v="1807" actId="1076"/>
          <ac:spMkLst>
            <pc:docMk/>
            <pc:sldMk cId="2354029456" sldId="361"/>
            <ac:spMk id="22" creationId="{CD08D4FB-F40F-2011-6D8A-45858D4F8F91}"/>
          </ac:spMkLst>
        </pc:spChg>
        <pc:spChg chg="del">
          <ac:chgData name="Stuart C Wilde MBE" userId="effe1fc91cccb1d5" providerId="LiveId" clId="{0B7434C0-F6C9-5341-B016-8AA67EE59543}" dt="2023-12-05T19:57:06.708" v="453" actId="478"/>
          <ac:spMkLst>
            <pc:docMk/>
            <pc:sldMk cId="2354029456" sldId="361"/>
            <ac:spMk id="25" creationId="{F54BD576-CC82-43DA-A008-C28EF60A448A}"/>
          </ac:spMkLst>
        </pc:spChg>
        <pc:spChg chg="mod">
          <ac:chgData name="Stuart C Wilde MBE" userId="effe1fc91cccb1d5" providerId="LiveId" clId="{0B7434C0-F6C9-5341-B016-8AA67EE59543}" dt="2023-12-07T16:36:57.189" v="1807" actId="1076"/>
          <ac:spMkLst>
            <pc:docMk/>
            <pc:sldMk cId="2354029456" sldId="361"/>
            <ac:spMk id="27" creationId="{6B86881F-1048-638D-4E8F-0D4141A62C58}"/>
          </ac:spMkLst>
        </pc:spChg>
        <pc:spChg chg="mod">
          <ac:chgData name="Stuart C Wilde MBE" userId="effe1fc91cccb1d5" providerId="LiveId" clId="{0B7434C0-F6C9-5341-B016-8AA67EE59543}" dt="2023-12-07T16:36:57.189" v="1807" actId="1076"/>
          <ac:spMkLst>
            <pc:docMk/>
            <pc:sldMk cId="2354029456" sldId="361"/>
            <ac:spMk id="28" creationId="{0B0DDFD4-A4F3-33B7-F442-68888DD9AF3A}"/>
          </ac:spMkLst>
        </pc:spChg>
        <pc:spChg chg="del">
          <ac:chgData name="Stuart C Wilde MBE" userId="effe1fc91cccb1d5" providerId="LiveId" clId="{0B7434C0-F6C9-5341-B016-8AA67EE59543}" dt="2023-12-05T20:17:56.961" v="1060" actId="478"/>
          <ac:spMkLst>
            <pc:docMk/>
            <pc:sldMk cId="2354029456" sldId="361"/>
            <ac:spMk id="29" creationId="{C5A8C257-B6E4-D850-0685-E36894744DCB}"/>
          </ac:spMkLst>
        </pc:spChg>
        <pc:spChg chg="mod">
          <ac:chgData name="Stuart C Wilde MBE" userId="effe1fc91cccb1d5" providerId="LiveId" clId="{0B7434C0-F6C9-5341-B016-8AA67EE59543}" dt="2023-12-07T16:36:57.189" v="1807" actId="1076"/>
          <ac:spMkLst>
            <pc:docMk/>
            <pc:sldMk cId="2354029456" sldId="361"/>
            <ac:spMk id="50" creationId="{0621E48E-C1F7-6546-801D-AF62F4BB3169}"/>
          </ac:spMkLst>
        </pc:spChg>
        <pc:spChg chg="mod">
          <ac:chgData name="Stuart C Wilde MBE" userId="effe1fc91cccb1d5" providerId="LiveId" clId="{0B7434C0-F6C9-5341-B016-8AA67EE59543}" dt="2023-12-07T16:36:57.189" v="1807" actId="1076"/>
          <ac:spMkLst>
            <pc:docMk/>
            <pc:sldMk cId="2354029456" sldId="361"/>
            <ac:spMk id="51" creationId="{77ABF818-5EB1-ADFB-B132-CD3D7B817178}"/>
          </ac:spMkLst>
        </pc:spChg>
        <pc:spChg chg="mod">
          <ac:chgData name="Stuart C Wilde MBE" userId="effe1fc91cccb1d5" providerId="LiveId" clId="{0B7434C0-F6C9-5341-B016-8AA67EE59543}" dt="2023-12-07T16:36:57.189" v="1807" actId="1076"/>
          <ac:spMkLst>
            <pc:docMk/>
            <pc:sldMk cId="2354029456" sldId="361"/>
            <ac:spMk id="56" creationId="{17C9CE6D-2EB8-CAF0-B580-1758A85EBF6A}"/>
          </ac:spMkLst>
        </pc:spChg>
        <pc:picChg chg="mod">
          <ac:chgData name="Stuart C Wilde MBE" userId="effe1fc91cccb1d5" providerId="LiveId" clId="{0B7434C0-F6C9-5341-B016-8AA67EE59543}" dt="2023-12-07T16:36:57.189" v="1807" actId="1076"/>
          <ac:picMkLst>
            <pc:docMk/>
            <pc:sldMk cId="2354029456" sldId="361"/>
            <ac:picMk id="5" creationId="{2676A804-297E-6F96-47EB-E821750924DA}"/>
          </ac:picMkLst>
        </pc:picChg>
        <pc:picChg chg="mod">
          <ac:chgData name="Stuart C Wilde MBE" userId="effe1fc91cccb1d5" providerId="LiveId" clId="{0B7434C0-F6C9-5341-B016-8AA67EE59543}" dt="2023-12-07T16:36:57.189" v="1807" actId="1076"/>
          <ac:picMkLst>
            <pc:docMk/>
            <pc:sldMk cId="2354029456" sldId="361"/>
            <ac:picMk id="12" creationId="{2DC14684-E1E9-7E2B-D544-E0F9D2F8D8CF}"/>
          </ac:picMkLst>
        </pc:picChg>
        <pc:picChg chg="mod">
          <ac:chgData name="Stuart C Wilde MBE" userId="effe1fc91cccb1d5" providerId="LiveId" clId="{0B7434C0-F6C9-5341-B016-8AA67EE59543}" dt="2023-12-07T16:36:57.189" v="1807" actId="1076"/>
          <ac:picMkLst>
            <pc:docMk/>
            <pc:sldMk cId="2354029456" sldId="361"/>
            <ac:picMk id="13" creationId="{21B2BBC3-4F49-97AA-71C0-72C44425F8BB}"/>
          </ac:picMkLst>
        </pc:picChg>
        <pc:cxnChg chg="mod">
          <ac:chgData name="Stuart C Wilde MBE" userId="effe1fc91cccb1d5" providerId="LiveId" clId="{0B7434C0-F6C9-5341-B016-8AA67EE59543}" dt="2023-12-07T16:36:57.189" v="1807" actId="1076"/>
          <ac:cxnSpMkLst>
            <pc:docMk/>
            <pc:sldMk cId="2354029456" sldId="361"/>
            <ac:cxnSpMk id="7" creationId="{D08EE816-2D32-6C44-B59D-3D44D2BBF6C4}"/>
          </ac:cxnSpMkLst>
        </pc:cxnChg>
        <pc:cxnChg chg="del">
          <ac:chgData name="Stuart C Wilde MBE" userId="effe1fc91cccb1d5" providerId="LiveId" clId="{0B7434C0-F6C9-5341-B016-8AA67EE59543}" dt="2023-12-05T19:57:06.708" v="453" actId="478"/>
          <ac:cxnSpMkLst>
            <pc:docMk/>
            <pc:sldMk cId="2354029456" sldId="361"/>
            <ac:cxnSpMk id="8" creationId="{50060E80-F1C3-4E50-B873-7CFDEEA90049}"/>
          </ac:cxnSpMkLst>
        </pc:cxnChg>
        <pc:cxnChg chg="del">
          <ac:chgData name="Stuart C Wilde MBE" userId="effe1fc91cccb1d5" providerId="LiveId" clId="{0B7434C0-F6C9-5341-B016-8AA67EE59543}" dt="2023-12-05T19:57:06.708" v="453" actId="478"/>
          <ac:cxnSpMkLst>
            <pc:docMk/>
            <pc:sldMk cId="2354029456" sldId="361"/>
            <ac:cxnSpMk id="9" creationId="{01C52B09-2839-4160-A3C1-6BB201E5D53A}"/>
          </ac:cxnSpMkLst>
        </pc:cxnChg>
        <pc:cxnChg chg="del">
          <ac:chgData name="Stuart C Wilde MBE" userId="effe1fc91cccb1d5" providerId="LiveId" clId="{0B7434C0-F6C9-5341-B016-8AA67EE59543}" dt="2023-12-05T19:57:06.708" v="453" actId="478"/>
          <ac:cxnSpMkLst>
            <pc:docMk/>
            <pc:sldMk cId="2354029456" sldId="361"/>
            <ac:cxnSpMk id="10" creationId="{FC6C2AB6-E695-4520-9F38-6B6A0DE36B04}"/>
          </ac:cxnSpMkLst>
        </pc:cxnChg>
        <pc:cxnChg chg="del">
          <ac:chgData name="Stuart C Wilde MBE" userId="effe1fc91cccb1d5" providerId="LiveId" clId="{0B7434C0-F6C9-5341-B016-8AA67EE59543}" dt="2023-12-05T19:57:06.708" v="453" actId="478"/>
          <ac:cxnSpMkLst>
            <pc:docMk/>
            <pc:sldMk cId="2354029456" sldId="361"/>
            <ac:cxnSpMk id="11" creationId="{8F28B946-C7F6-4BF4-9E0C-3FACB97B07C7}"/>
          </ac:cxnSpMkLst>
        </pc:cxnChg>
        <pc:cxnChg chg="mod">
          <ac:chgData name="Stuart C Wilde MBE" userId="effe1fc91cccb1d5" providerId="LiveId" clId="{0B7434C0-F6C9-5341-B016-8AA67EE59543}" dt="2023-12-07T16:36:57.189" v="1807" actId="1076"/>
          <ac:cxnSpMkLst>
            <pc:docMk/>
            <pc:sldMk cId="2354029456" sldId="361"/>
            <ac:cxnSpMk id="18" creationId="{66EF2F68-DB8B-1E6A-32B7-BEDA3CB263CB}"/>
          </ac:cxnSpMkLst>
        </pc:cxnChg>
        <pc:cxnChg chg="mod">
          <ac:chgData name="Stuart C Wilde MBE" userId="effe1fc91cccb1d5" providerId="LiveId" clId="{0B7434C0-F6C9-5341-B016-8AA67EE59543}" dt="2023-12-07T16:36:57.189" v="1807" actId="1076"/>
          <ac:cxnSpMkLst>
            <pc:docMk/>
            <pc:sldMk cId="2354029456" sldId="361"/>
            <ac:cxnSpMk id="23" creationId="{530A0393-DF87-7B4B-5E0B-F23F6914BDF8}"/>
          </ac:cxnSpMkLst>
        </pc:cxnChg>
        <pc:cxnChg chg="mod">
          <ac:chgData name="Stuart C Wilde MBE" userId="effe1fc91cccb1d5" providerId="LiveId" clId="{0B7434C0-F6C9-5341-B016-8AA67EE59543}" dt="2023-12-07T16:36:57.189" v="1807" actId="1076"/>
          <ac:cxnSpMkLst>
            <pc:docMk/>
            <pc:sldMk cId="2354029456" sldId="361"/>
            <ac:cxnSpMk id="32" creationId="{15823C75-8954-A256-9F67-F2B758282791}"/>
          </ac:cxnSpMkLst>
        </pc:cxnChg>
        <pc:cxnChg chg="mod">
          <ac:chgData name="Stuart C Wilde MBE" userId="effe1fc91cccb1d5" providerId="LiveId" clId="{0B7434C0-F6C9-5341-B016-8AA67EE59543}" dt="2023-12-07T16:36:57.189" v="1807" actId="1076"/>
          <ac:cxnSpMkLst>
            <pc:docMk/>
            <pc:sldMk cId="2354029456" sldId="361"/>
            <ac:cxnSpMk id="33" creationId="{2A195CE0-742A-9BAD-2042-B3410D255714}"/>
          </ac:cxnSpMkLst>
        </pc:cxnChg>
        <pc:cxnChg chg="mod">
          <ac:chgData name="Stuart C Wilde MBE" userId="effe1fc91cccb1d5" providerId="LiveId" clId="{0B7434C0-F6C9-5341-B016-8AA67EE59543}" dt="2023-12-07T16:36:57.189" v="1807" actId="1076"/>
          <ac:cxnSpMkLst>
            <pc:docMk/>
            <pc:sldMk cId="2354029456" sldId="361"/>
            <ac:cxnSpMk id="34" creationId="{44D75525-84D1-72A3-2867-9AC743FB7234}"/>
          </ac:cxnSpMkLst>
        </pc:cxnChg>
        <pc:cxnChg chg="mod">
          <ac:chgData name="Stuart C Wilde MBE" userId="effe1fc91cccb1d5" providerId="LiveId" clId="{0B7434C0-F6C9-5341-B016-8AA67EE59543}" dt="2023-12-07T16:36:57.189" v="1807" actId="1076"/>
          <ac:cxnSpMkLst>
            <pc:docMk/>
            <pc:sldMk cId="2354029456" sldId="361"/>
            <ac:cxnSpMk id="57" creationId="{64E4DD1C-04C0-F61B-0A69-5213AAC6CE53}"/>
          </ac:cxnSpMkLst>
        </pc:cxnChg>
      </pc:sldChg>
      <pc:sldChg chg="addSp delSp modSp mod">
        <pc:chgData name="Stuart C Wilde MBE" userId="effe1fc91cccb1d5" providerId="LiveId" clId="{0B7434C0-F6C9-5341-B016-8AA67EE59543}" dt="2023-12-07T16:37:14.425" v="1808" actId="1076"/>
        <pc:sldMkLst>
          <pc:docMk/>
          <pc:sldMk cId="1923552325" sldId="362"/>
        </pc:sldMkLst>
        <pc:spChg chg="mod">
          <ac:chgData name="Stuart C Wilde MBE" userId="effe1fc91cccb1d5" providerId="LiveId" clId="{0B7434C0-F6C9-5341-B016-8AA67EE59543}" dt="2023-12-07T16:37:14.425" v="1808" actId="1076"/>
          <ac:spMkLst>
            <pc:docMk/>
            <pc:sldMk cId="1923552325" sldId="362"/>
            <ac:spMk id="2" creationId="{11556B8F-4E73-9119-A5E5-E0A28E40BFD2}"/>
          </ac:spMkLst>
        </pc:spChg>
        <pc:spChg chg="mod">
          <ac:chgData name="Stuart C Wilde MBE" userId="effe1fc91cccb1d5" providerId="LiveId" clId="{0B7434C0-F6C9-5341-B016-8AA67EE59543}" dt="2023-12-07T16:37:14.425" v="1808" actId="1076"/>
          <ac:spMkLst>
            <pc:docMk/>
            <pc:sldMk cId="1923552325" sldId="362"/>
            <ac:spMk id="3" creationId="{9019BE3E-15E4-BB4A-74EE-B7C711FE0BB0}"/>
          </ac:spMkLst>
        </pc:spChg>
        <pc:spChg chg="del">
          <ac:chgData name="Stuart C Wilde MBE" userId="effe1fc91cccb1d5" providerId="LiveId" clId="{0B7434C0-F6C9-5341-B016-8AA67EE59543}" dt="2023-12-05T19:57:12.503" v="454" actId="478"/>
          <ac:spMkLst>
            <pc:docMk/>
            <pc:sldMk cId="1923552325" sldId="362"/>
            <ac:spMk id="4" creationId="{60735DC8-A105-4BD0-A57F-2FFC38AECE84}"/>
          </ac:spMkLst>
        </pc:spChg>
        <pc:spChg chg="add mod">
          <ac:chgData name="Stuart C Wilde MBE" userId="effe1fc91cccb1d5" providerId="LiveId" clId="{0B7434C0-F6C9-5341-B016-8AA67EE59543}" dt="2023-12-05T20:18:09.477" v="1066" actId="20577"/>
          <ac:spMkLst>
            <pc:docMk/>
            <pc:sldMk cId="1923552325" sldId="362"/>
            <ac:spMk id="6" creationId="{CA336828-93A1-C014-EB27-DE6D46B76036}"/>
          </ac:spMkLst>
        </pc:spChg>
        <pc:spChg chg="del">
          <ac:chgData name="Stuart C Wilde MBE" userId="effe1fc91cccb1d5" providerId="LiveId" clId="{0B7434C0-F6C9-5341-B016-8AA67EE59543}" dt="2023-12-05T19:57:12.503" v="454" actId="478"/>
          <ac:spMkLst>
            <pc:docMk/>
            <pc:sldMk cId="1923552325" sldId="362"/>
            <ac:spMk id="14" creationId="{8F43C2BE-FC11-4556-86F2-8EE2FBBF10D2}"/>
          </ac:spMkLst>
        </pc:spChg>
        <pc:spChg chg="mod">
          <ac:chgData name="Stuart C Wilde MBE" userId="effe1fc91cccb1d5" providerId="LiveId" clId="{0B7434C0-F6C9-5341-B016-8AA67EE59543}" dt="2023-12-07T16:37:14.425" v="1808" actId="1076"/>
          <ac:spMkLst>
            <pc:docMk/>
            <pc:sldMk cId="1923552325" sldId="362"/>
            <ac:spMk id="19" creationId="{B1923E49-F255-A859-CC30-8EBD35203AA7}"/>
          </ac:spMkLst>
        </pc:spChg>
        <pc:spChg chg="mod">
          <ac:chgData name="Stuart C Wilde MBE" userId="effe1fc91cccb1d5" providerId="LiveId" clId="{0B7434C0-F6C9-5341-B016-8AA67EE59543}" dt="2023-12-07T16:37:14.425" v="1808" actId="1076"/>
          <ac:spMkLst>
            <pc:docMk/>
            <pc:sldMk cId="1923552325" sldId="362"/>
            <ac:spMk id="24" creationId="{60C1A710-6651-B4A1-2450-1DA7DD5FB1CF}"/>
          </ac:spMkLst>
        </pc:spChg>
        <pc:spChg chg="del">
          <ac:chgData name="Stuart C Wilde MBE" userId="effe1fc91cccb1d5" providerId="LiveId" clId="{0B7434C0-F6C9-5341-B016-8AA67EE59543}" dt="2023-12-05T19:57:12.503" v="454" actId="478"/>
          <ac:spMkLst>
            <pc:docMk/>
            <pc:sldMk cId="1923552325" sldId="362"/>
            <ac:spMk id="25" creationId="{F54BD576-CC82-43DA-A008-C28EF60A448A}"/>
          </ac:spMkLst>
        </pc:spChg>
        <pc:spChg chg="del">
          <ac:chgData name="Stuart C Wilde MBE" userId="effe1fc91cccb1d5" providerId="LiveId" clId="{0B7434C0-F6C9-5341-B016-8AA67EE59543}" dt="2023-12-05T20:18:13.635" v="1067" actId="478"/>
          <ac:spMkLst>
            <pc:docMk/>
            <pc:sldMk cId="1923552325" sldId="362"/>
            <ac:spMk id="29" creationId="{C5A8C257-B6E4-D850-0685-E36894744DCB}"/>
          </ac:spMkLst>
        </pc:spChg>
        <pc:spChg chg="mod">
          <ac:chgData name="Stuart C Wilde MBE" userId="effe1fc91cccb1d5" providerId="LiveId" clId="{0B7434C0-F6C9-5341-B016-8AA67EE59543}" dt="2023-12-07T16:37:14.425" v="1808" actId="1076"/>
          <ac:spMkLst>
            <pc:docMk/>
            <pc:sldMk cId="1923552325" sldId="362"/>
            <ac:spMk id="36" creationId="{2794F944-6481-BC09-5C45-525AD218E00B}"/>
          </ac:spMkLst>
        </pc:spChg>
        <pc:spChg chg="mod">
          <ac:chgData name="Stuart C Wilde MBE" userId="effe1fc91cccb1d5" providerId="LiveId" clId="{0B7434C0-F6C9-5341-B016-8AA67EE59543}" dt="2023-12-07T16:37:14.425" v="1808" actId="1076"/>
          <ac:spMkLst>
            <pc:docMk/>
            <pc:sldMk cId="1923552325" sldId="362"/>
            <ac:spMk id="37" creationId="{12BCB595-BDDC-C2E0-DB10-4A4722F986DC}"/>
          </ac:spMkLst>
        </pc:spChg>
        <pc:spChg chg="mod">
          <ac:chgData name="Stuart C Wilde MBE" userId="effe1fc91cccb1d5" providerId="LiveId" clId="{0B7434C0-F6C9-5341-B016-8AA67EE59543}" dt="2023-12-07T16:37:14.425" v="1808" actId="1076"/>
          <ac:spMkLst>
            <pc:docMk/>
            <pc:sldMk cId="1923552325" sldId="362"/>
            <ac:spMk id="42" creationId="{FB365A9B-0CDC-1796-B0A3-A0D7E2DFE87A}"/>
          </ac:spMkLst>
        </pc:spChg>
        <pc:spChg chg="mod">
          <ac:chgData name="Stuart C Wilde MBE" userId="effe1fc91cccb1d5" providerId="LiveId" clId="{0B7434C0-F6C9-5341-B016-8AA67EE59543}" dt="2023-12-07T16:37:14.425" v="1808" actId="1076"/>
          <ac:spMkLst>
            <pc:docMk/>
            <pc:sldMk cId="1923552325" sldId="362"/>
            <ac:spMk id="43" creationId="{3BA2C4E7-FFD7-A0D1-0229-41ADD4750D9C}"/>
          </ac:spMkLst>
        </pc:spChg>
        <pc:spChg chg="mod">
          <ac:chgData name="Stuart C Wilde MBE" userId="effe1fc91cccb1d5" providerId="LiveId" clId="{0B7434C0-F6C9-5341-B016-8AA67EE59543}" dt="2023-12-07T16:37:14.425" v="1808" actId="1076"/>
          <ac:spMkLst>
            <pc:docMk/>
            <pc:sldMk cId="1923552325" sldId="362"/>
            <ac:spMk id="47" creationId="{0649DD25-121D-308B-713E-8FF790FC3841}"/>
          </ac:spMkLst>
        </pc:spChg>
        <pc:spChg chg="mod">
          <ac:chgData name="Stuart C Wilde MBE" userId="effe1fc91cccb1d5" providerId="LiveId" clId="{0B7434C0-F6C9-5341-B016-8AA67EE59543}" dt="2023-12-07T16:37:14.425" v="1808" actId="1076"/>
          <ac:spMkLst>
            <pc:docMk/>
            <pc:sldMk cId="1923552325" sldId="362"/>
            <ac:spMk id="67" creationId="{DC10B11E-6E8E-1C1B-078D-6AA659BF30DC}"/>
          </ac:spMkLst>
        </pc:spChg>
        <pc:picChg chg="mod">
          <ac:chgData name="Stuart C Wilde MBE" userId="effe1fc91cccb1d5" providerId="LiveId" clId="{0B7434C0-F6C9-5341-B016-8AA67EE59543}" dt="2023-12-07T16:37:14.425" v="1808" actId="1076"/>
          <ac:picMkLst>
            <pc:docMk/>
            <pc:sldMk cId="1923552325" sldId="362"/>
            <ac:picMk id="16" creationId="{363A861E-D6F4-ED5B-E41E-C8AE523E69A6}"/>
          </ac:picMkLst>
        </pc:picChg>
        <pc:picChg chg="mod">
          <ac:chgData name="Stuart C Wilde MBE" userId="effe1fc91cccb1d5" providerId="LiveId" clId="{0B7434C0-F6C9-5341-B016-8AA67EE59543}" dt="2023-12-07T16:37:14.425" v="1808" actId="1076"/>
          <ac:picMkLst>
            <pc:docMk/>
            <pc:sldMk cId="1923552325" sldId="362"/>
            <ac:picMk id="18" creationId="{6F779592-D542-3E45-4E55-C1CE0E19CFA4}"/>
          </ac:picMkLst>
        </pc:picChg>
        <pc:cxnChg chg="mod">
          <ac:chgData name="Stuart C Wilde MBE" userId="effe1fc91cccb1d5" providerId="LiveId" clId="{0B7434C0-F6C9-5341-B016-8AA67EE59543}" dt="2023-12-07T16:37:14.425" v="1808" actId="1076"/>
          <ac:cxnSpMkLst>
            <pc:docMk/>
            <pc:sldMk cId="1923552325" sldId="362"/>
            <ac:cxnSpMk id="5" creationId="{81AE381C-386A-C42B-962A-CD1E2CEDE08D}"/>
          </ac:cxnSpMkLst>
        </pc:cxnChg>
        <pc:cxnChg chg="del">
          <ac:chgData name="Stuart C Wilde MBE" userId="effe1fc91cccb1d5" providerId="LiveId" clId="{0B7434C0-F6C9-5341-B016-8AA67EE59543}" dt="2023-12-05T19:57:12.503" v="454" actId="478"/>
          <ac:cxnSpMkLst>
            <pc:docMk/>
            <pc:sldMk cId="1923552325" sldId="362"/>
            <ac:cxnSpMk id="8" creationId="{50060E80-F1C3-4E50-B873-7CFDEEA90049}"/>
          </ac:cxnSpMkLst>
        </pc:cxnChg>
        <pc:cxnChg chg="del">
          <ac:chgData name="Stuart C Wilde MBE" userId="effe1fc91cccb1d5" providerId="LiveId" clId="{0B7434C0-F6C9-5341-B016-8AA67EE59543}" dt="2023-12-05T19:57:12.503" v="454" actId="478"/>
          <ac:cxnSpMkLst>
            <pc:docMk/>
            <pc:sldMk cId="1923552325" sldId="362"/>
            <ac:cxnSpMk id="9" creationId="{01C52B09-2839-4160-A3C1-6BB201E5D53A}"/>
          </ac:cxnSpMkLst>
        </pc:cxnChg>
        <pc:cxnChg chg="del">
          <ac:chgData name="Stuart C Wilde MBE" userId="effe1fc91cccb1d5" providerId="LiveId" clId="{0B7434C0-F6C9-5341-B016-8AA67EE59543}" dt="2023-12-05T19:57:12.503" v="454" actId="478"/>
          <ac:cxnSpMkLst>
            <pc:docMk/>
            <pc:sldMk cId="1923552325" sldId="362"/>
            <ac:cxnSpMk id="10" creationId="{FC6C2AB6-E695-4520-9F38-6B6A0DE36B04}"/>
          </ac:cxnSpMkLst>
        </pc:cxnChg>
        <pc:cxnChg chg="del">
          <ac:chgData name="Stuart C Wilde MBE" userId="effe1fc91cccb1d5" providerId="LiveId" clId="{0B7434C0-F6C9-5341-B016-8AA67EE59543}" dt="2023-12-05T19:57:12.503" v="454" actId="478"/>
          <ac:cxnSpMkLst>
            <pc:docMk/>
            <pc:sldMk cId="1923552325" sldId="362"/>
            <ac:cxnSpMk id="11" creationId="{8F28B946-C7F6-4BF4-9E0C-3FACB97B07C7}"/>
          </ac:cxnSpMkLst>
        </pc:cxnChg>
        <pc:cxnChg chg="mod">
          <ac:chgData name="Stuart C Wilde MBE" userId="effe1fc91cccb1d5" providerId="LiveId" clId="{0B7434C0-F6C9-5341-B016-8AA67EE59543}" dt="2023-12-07T16:37:14.425" v="1808" actId="1076"/>
          <ac:cxnSpMkLst>
            <pc:docMk/>
            <pc:sldMk cId="1923552325" sldId="362"/>
            <ac:cxnSpMk id="26" creationId="{D7DA43C8-91A0-B4F2-2920-D4D0C7442FA1}"/>
          </ac:cxnSpMkLst>
        </pc:cxnChg>
        <pc:cxnChg chg="mod">
          <ac:chgData name="Stuart C Wilde MBE" userId="effe1fc91cccb1d5" providerId="LiveId" clId="{0B7434C0-F6C9-5341-B016-8AA67EE59543}" dt="2023-12-07T16:37:14.425" v="1808" actId="1076"/>
          <ac:cxnSpMkLst>
            <pc:docMk/>
            <pc:sldMk cId="1923552325" sldId="362"/>
            <ac:cxnSpMk id="38" creationId="{AF6AF157-746B-8A59-2BC1-390AC47DF3AE}"/>
          </ac:cxnSpMkLst>
        </pc:cxnChg>
        <pc:cxnChg chg="mod">
          <ac:chgData name="Stuart C Wilde MBE" userId="effe1fc91cccb1d5" providerId="LiveId" clId="{0B7434C0-F6C9-5341-B016-8AA67EE59543}" dt="2023-12-07T16:37:14.425" v="1808" actId="1076"/>
          <ac:cxnSpMkLst>
            <pc:docMk/>
            <pc:sldMk cId="1923552325" sldId="362"/>
            <ac:cxnSpMk id="44" creationId="{E97B9298-4FC0-5746-C958-715B56BF9497}"/>
          </ac:cxnSpMkLst>
        </pc:cxnChg>
        <pc:cxnChg chg="mod">
          <ac:chgData name="Stuart C Wilde MBE" userId="effe1fc91cccb1d5" providerId="LiveId" clId="{0B7434C0-F6C9-5341-B016-8AA67EE59543}" dt="2023-12-07T16:37:14.425" v="1808" actId="1076"/>
          <ac:cxnSpMkLst>
            <pc:docMk/>
            <pc:sldMk cId="1923552325" sldId="362"/>
            <ac:cxnSpMk id="68" creationId="{B4FFBDF7-F3D6-4E5E-67DC-EF5526235791}"/>
          </ac:cxnSpMkLst>
        </pc:cxnChg>
      </pc:sldChg>
      <pc:sldChg chg="addSp delSp modSp mod">
        <pc:chgData name="Stuart C Wilde MBE" userId="effe1fc91cccb1d5" providerId="LiveId" clId="{0B7434C0-F6C9-5341-B016-8AA67EE59543}" dt="2023-12-07T16:37:35.044" v="1809" actId="1076"/>
        <pc:sldMkLst>
          <pc:docMk/>
          <pc:sldMk cId="3218587579" sldId="363"/>
        </pc:sldMkLst>
        <pc:spChg chg="mod">
          <ac:chgData name="Stuart C Wilde MBE" userId="effe1fc91cccb1d5" providerId="LiveId" clId="{0B7434C0-F6C9-5341-B016-8AA67EE59543}" dt="2023-12-07T16:37:35.044" v="1809" actId="1076"/>
          <ac:spMkLst>
            <pc:docMk/>
            <pc:sldMk cId="3218587579" sldId="363"/>
            <ac:spMk id="2" creationId="{D021B5AB-CB03-3051-C719-48A98383F713}"/>
          </ac:spMkLst>
        </pc:spChg>
        <pc:spChg chg="add mod">
          <ac:chgData name="Stuart C Wilde MBE" userId="effe1fc91cccb1d5" providerId="LiveId" clId="{0B7434C0-F6C9-5341-B016-8AA67EE59543}" dt="2023-12-05T20:18:26.014" v="1071" actId="20577"/>
          <ac:spMkLst>
            <pc:docMk/>
            <pc:sldMk cId="3218587579" sldId="363"/>
            <ac:spMk id="3" creationId="{E50048D0-2DBB-BACB-C428-C73D6671AC84}"/>
          </ac:spMkLst>
        </pc:spChg>
        <pc:spChg chg="del">
          <ac:chgData name="Stuart C Wilde MBE" userId="effe1fc91cccb1d5" providerId="LiveId" clId="{0B7434C0-F6C9-5341-B016-8AA67EE59543}" dt="2023-12-05T19:57:18.061" v="455" actId="478"/>
          <ac:spMkLst>
            <pc:docMk/>
            <pc:sldMk cId="3218587579" sldId="363"/>
            <ac:spMk id="4" creationId="{60735DC8-A105-4BD0-A57F-2FFC38AECE84}"/>
          </ac:spMkLst>
        </pc:spChg>
        <pc:spChg chg="mod">
          <ac:chgData name="Stuart C Wilde MBE" userId="effe1fc91cccb1d5" providerId="LiveId" clId="{0B7434C0-F6C9-5341-B016-8AA67EE59543}" dt="2023-12-07T16:37:35.044" v="1809" actId="1076"/>
          <ac:spMkLst>
            <pc:docMk/>
            <pc:sldMk cId="3218587579" sldId="363"/>
            <ac:spMk id="7" creationId="{ED32C3CB-8B69-771D-DF53-0347743EB955}"/>
          </ac:spMkLst>
        </pc:spChg>
        <pc:spChg chg="mod">
          <ac:chgData name="Stuart C Wilde MBE" userId="effe1fc91cccb1d5" providerId="LiveId" clId="{0B7434C0-F6C9-5341-B016-8AA67EE59543}" dt="2023-12-07T16:37:35.044" v="1809" actId="1076"/>
          <ac:spMkLst>
            <pc:docMk/>
            <pc:sldMk cId="3218587579" sldId="363"/>
            <ac:spMk id="13" creationId="{D2E67903-6E89-FA31-6DDD-B7093C3D207A}"/>
          </ac:spMkLst>
        </pc:spChg>
        <pc:spChg chg="del">
          <ac:chgData name="Stuart C Wilde MBE" userId="effe1fc91cccb1d5" providerId="LiveId" clId="{0B7434C0-F6C9-5341-B016-8AA67EE59543}" dt="2023-12-05T19:57:18.061" v="455" actId="478"/>
          <ac:spMkLst>
            <pc:docMk/>
            <pc:sldMk cId="3218587579" sldId="363"/>
            <ac:spMk id="14" creationId="{8F43C2BE-FC11-4556-86F2-8EE2FBBF10D2}"/>
          </ac:spMkLst>
        </pc:spChg>
        <pc:spChg chg="mod">
          <ac:chgData name="Stuart C Wilde MBE" userId="effe1fc91cccb1d5" providerId="LiveId" clId="{0B7434C0-F6C9-5341-B016-8AA67EE59543}" dt="2023-12-07T16:37:35.044" v="1809" actId="1076"/>
          <ac:spMkLst>
            <pc:docMk/>
            <pc:sldMk cId="3218587579" sldId="363"/>
            <ac:spMk id="15" creationId="{4027B758-8F6E-0F94-CDA7-59225B12126D}"/>
          </ac:spMkLst>
        </pc:spChg>
        <pc:spChg chg="mod">
          <ac:chgData name="Stuart C Wilde MBE" userId="effe1fc91cccb1d5" providerId="LiveId" clId="{0B7434C0-F6C9-5341-B016-8AA67EE59543}" dt="2023-12-07T16:37:35.044" v="1809" actId="1076"/>
          <ac:spMkLst>
            <pc:docMk/>
            <pc:sldMk cId="3218587579" sldId="363"/>
            <ac:spMk id="18" creationId="{790F3E24-9C80-AD5C-3265-BBF197F5188B}"/>
          </ac:spMkLst>
        </pc:spChg>
        <pc:spChg chg="mod">
          <ac:chgData name="Stuart C Wilde MBE" userId="effe1fc91cccb1d5" providerId="LiveId" clId="{0B7434C0-F6C9-5341-B016-8AA67EE59543}" dt="2023-12-07T16:37:35.044" v="1809" actId="1076"/>
          <ac:spMkLst>
            <pc:docMk/>
            <pc:sldMk cId="3218587579" sldId="363"/>
            <ac:spMk id="19" creationId="{B1923E49-F255-A859-CC30-8EBD35203AA7}"/>
          </ac:spMkLst>
        </pc:spChg>
        <pc:spChg chg="mod">
          <ac:chgData name="Stuart C Wilde MBE" userId="effe1fc91cccb1d5" providerId="LiveId" clId="{0B7434C0-F6C9-5341-B016-8AA67EE59543}" dt="2023-12-07T16:37:35.044" v="1809" actId="1076"/>
          <ac:spMkLst>
            <pc:docMk/>
            <pc:sldMk cId="3218587579" sldId="363"/>
            <ac:spMk id="24" creationId="{60C1A710-6651-B4A1-2450-1DA7DD5FB1CF}"/>
          </ac:spMkLst>
        </pc:spChg>
        <pc:spChg chg="del">
          <ac:chgData name="Stuart C Wilde MBE" userId="effe1fc91cccb1d5" providerId="LiveId" clId="{0B7434C0-F6C9-5341-B016-8AA67EE59543}" dt="2023-12-05T19:57:18.061" v="455" actId="478"/>
          <ac:spMkLst>
            <pc:docMk/>
            <pc:sldMk cId="3218587579" sldId="363"/>
            <ac:spMk id="25" creationId="{F54BD576-CC82-43DA-A008-C28EF60A448A}"/>
          </ac:spMkLst>
        </pc:spChg>
        <pc:spChg chg="del">
          <ac:chgData name="Stuart C Wilde MBE" userId="effe1fc91cccb1d5" providerId="LiveId" clId="{0B7434C0-F6C9-5341-B016-8AA67EE59543}" dt="2023-12-05T20:18:18.432" v="1068" actId="478"/>
          <ac:spMkLst>
            <pc:docMk/>
            <pc:sldMk cId="3218587579" sldId="363"/>
            <ac:spMk id="29" creationId="{C5A8C257-B6E4-D850-0685-E36894744DCB}"/>
          </ac:spMkLst>
        </pc:spChg>
        <pc:spChg chg="mod">
          <ac:chgData name="Stuart C Wilde MBE" userId="effe1fc91cccb1d5" providerId="LiveId" clId="{0B7434C0-F6C9-5341-B016-8AA67EE59543}" dt="2023-12-07T16:37:35.044" v="1809" actId="1076"/>
          <ac:spMkLst>
            <pc:docMk/>
            <pc:sldMk cId="3218587579" sldId="363"/>
            <ac:spMk id="32" creationId="{47B50740-B03F-6180-653E-2D3D73856BC0}"/>
          </ac:spMkLst>
        </pc:spChg>
        <pc:spChg chg="mod">
          <ac:chgData name="Stuart C Wilde MBE" userId="effe1fc91cccb1d5" providerId="LiveId" clId="{0B7434C0-F6C9-5341-B016-8AA67EE59543}" dt="2023-12-07T16:37:35.044" v="1809" actId="1076"/>
          <ac:spMkLst>
            <pc:docMk/>
            <pc:sldMk cId="3218587579" sldId="363"/>
            <ac:spMk id="33" creationId="{B749898E-10C6-7550-74BB-861FACCBA093}"/>
          </ac:spMkLst>
        </pc:spChg>
        <pc:picChg chg="mod">
          <ac:chgData name="Stuart C Wilde MBE" userId="effe1fc91cccb1d5" providerId="LiveId" clId="{0B7434C0-F6C9-5341-B016-8AA67EE59543}" dt="2023-12-07T16:37:35.044" v="1809" actId="1076"/>
          <ac:picMkLst>
            <pc:docMk/>
            <pc:sldMk cId="3218587579" sldId="363"/>
            <ac:picMk id="12" creationId="{44238FED-41A6-B38A-877A-587320024675}"/>
          </ac:picMkLst>
        </pc:picChg>
        <pc:cxnChg chg="del">
          <ac:chgData name="Stuart C Wilde MBE" userId="effe1fc91cccb1d5" providerId="LiveId" clId="{0B7434C0-F6C9-5341-B016-8AA67EE59543}" dt="2023-12-05T19:57:18.061" v="455" actId="478"/>
          <ac:cxnSpMkLst>
            <pc:docMk/>
            <pc:sldMk cId="3218587579" sldId="363"/>
            <ac:cxnSpMk id="8" creationId="{50060E80-F1C3-4E50-B873-7CFDEEA90049}"/>
          </ac:cxnSpMkLst>
        </pc:cxnChg>
        <pc:cxnChg chg="del">
          <ac:chgData name="Stuart C Wilde MBE" userId="effe1fc91cccb1d5" providerId="LiveId" clId="{0B7434C0-F6C9-5341-B016-8AA67EE59543}" dt="2023-12-05T19:57:18.061" v="455" actId="478"/>
          <ac:cxnSpMkLst>
            <pc:docMk/>
            <pc:sldMk cId="3218587579" sldId="363"/>
            <ac:cxnSpMk id="9" creationId="{01C52B09-2839-4160-A3C1-6BB201E5D53A}"/>
          </ac:cxnSpMkLst>
        </pc:cxnChg>
        <pc:cxnChg chg="del">
          <ac:chgData name="Stuart C Wilde MBE" userId="effe1fc91cccb1d5" providerId="LiveId" clId="{0B7434C0-F6C9-5341-B016-8AA67EE59543}" dt="2023-12-05T19:57:18.061" v="455" actId="478"/>
          <ac:cxnSpMkLst>
            <pc:docMk/>
            <pc:sldMk cId="3218587579" sldId="363"/>
            <ac:cxnSpMk id="10" creationId="{FC6C2AB6-E695-4520-9F38-6B6A0DE36B04}"/>
          </ac:cxnSpMkLst>
        </pc:cxnChg>
        <pc:cxnChg chg="del">
          <ac:chgData name="Stuart C Wilde MBE" userId="effe1fc91cccb1d5" providerId="LiveId" clId="{0B7434C0-F6C9-5341-B016-8AA67EE59543}" dt="2023-12-05T19:57:18.061" v="455" actId="478"/>
          <ac:cxnSpMkLst>
            <pc:docMk/>
            <pc:sldMk cId="3218587579" sldId="363"/>
            <ac:cxnSpMk id="11" creationId="{8F28B946-C7F6-4BF4-9E0C-3FACB97B07C7}"/>
          </ac:cxnSpMkLst>
        </pc:cxnChg>
        <pc:cxnChg chg="mod">
          <ac:chgData name="Stuart C Wilde MBE" userId="effe1fc91cccb1d5" providerId="LiveId" clId="{0B7434C0-F6C9-5341-B016-8AA67EE59543}" dt="2023-12-07T16:37:35.044" v="1809" actId="1076"/>
          <ac:cxnSpMkLst>
            <pc:docMk/>
            <pc:sldMk cId="3218587579" sldId="363"/>
            <ac:cxnSpMk id="17" creationId="{BADF8A79-7197-873D-3C88-6AED871FBA4A}"/>
          </ac:cxnSpMkLst>
        </pc:cxnChg>
        <pc:cxnChg chg="mod">
          <ac:chgData name="Stuart C Wilde MBE" userId="effe1fc91cccb1d5" providerId="LiveId" clId="{0B7434C0-F6C9-5341-B016-8AA67EE59543}" dt="2023-12-07T16:37:35.044" v="1809" actId="1076"/>
          <ac:cxnSpMkLst>
            <pc:docMk/>
            <pc:sldMk cId="3218587579" sldId="363"/>
            <ac:cxnSpMk id="22" creationId="{A33CE7AF-698A-B0A0-4310-24288F5CFAC1}"/>
          </ac:cxnSpMkLst>
        </pc:cxnChg>
        <pc:cxnChg chg="mod">
          <ac:chgData name="Stuart C Wilde MBE" userId="effe1fc91cccb1d5" providerId="LiveId" clId="{0B7434C0-F6C9-5341-B016-8AA67EE59543}" dt="2023-12-07T16:37:35.044" v="1809" actId="1076"/>
          <ac:cxnSpMkLst>
            <pc:docMk/>
            <pc:sldMk cId="3218587579" sldId="363"/>
            <ac:cxnSpMk id="26" creationId="{D7DA43C8-91A0-B4F2-2920-D4D0C7442FA1}"/>
          </ac:cxnSpMkLst>
        </pc:cxnChg>
        <pc:cxnChg chg="mod">
          <ac:chgData name="Stuart C Wilde MBE" userId="effe1fc91cccb1d5" providerId="LiveId" clId="{0B7434C0-F6C9-5341-B016-8AA67EE59543}" dt="2023-12-07T16:37:35.044" v="1809" actId="1076"/>
          <ac:cxnSpMkLst>
            <pc:docMk/>
            <pc:sldMk cId="3218587579" sldId="363"/>
            <ac:cxnSpMk id="34" creationId="{3FC43055-81B7-7BC8-4C98-461BB33989E0}"/>
          </ac:cxnSpMkLst>
        </pc:cxnChg>
      </pc:sldChg>
      <pc:sldChg chg="addSp delSp modSp mod">
        <pc:chgData name="Stuart C Wilde MBE" userId="effe1fc91cccb1d5" providerId="LiveId" clId="{0B7434C0-F6C9-5341-B016-8AA67EE59543}" dt="2023-12-07T16:37:54.861" v="1810" actId="1076"/>
        <pc:sldMkLst>
          <pc:docMk/>
          <pc:sldMk cId="1050240978" sldId="364"/>
        </pc:sldMkLst>
        <pc:spChg chg="add mod">
          <ac:chgData name="Stuart C Wilde MBE" userId="effe1fc91cccb1d5" providerId="LiveId" clId="{0B7434C0-F6C9-5341-B016-8AA67EE59543}" dt="2023-12-05T20:18:35.384" v="1074" actId="20577"/>
          <ac:spMkLst>
            <pc:docMk/>
            <pc:sldMk cId="1050240978" sldId="364"/>
            <ac:spMk id="2" creationId="{B9762B29-13EF-218A-9AA0-6CB5554C0851}"/>
          </ac:spMkLst>
        </pc:spChg>
        <pc:spChg chg="mod">
          <ac:chgData name="Stuart C Wilde MBE" userId="effe1fc91cccb1d5" providerId="LiveId" clId="{0B7434C0-F6C9-5341-B016-8AA67EE59543}" dt="2023-12-07T16:37:54.861" v="1810" actId="1076"/>
          <ac:spMkLst>
            <pc:docMk/>
            <pc:sldMk cId="1050240978" sldId="364"/>
            <ac:spMk id="3" creationId="{AF6CAB3C-3692-1A85-E648-2E1FF26DC909}"/>
          </ac:spMkLst>
        </pc:spChg>
        <pc:spChg chg="del">
          <ac:chgData name="Stuart C Wilde MBE" userId="effe1fc91cccb1d5" providerId="LiveId" clId="{0B7434C0-F6C9-5341-B016-8AA67EE59543}" dt="2023-12-05T19:57:25.680" v="456" actId="478"/>
          <ac:spMkLst>
            <pc:docMk/>
            <pc:sldMk cId="1050240978" sldId="364"/>
            <ac:spMk id="4" creationId="{60735DC8-A105-4BD0-A57F-2FFC38AECE84}"/>
          </ac:spMkLst>
        </pc:spChg>
        <pc:spChg chg="mod">
          <ac:chgData name="Stuart C Wilde MBE" userId="effe1fc91cccb1d5" providerId="LiveId" clId="{0B7434C0-F6C9-5341-B016-8AA67EE59543}" dt="2023-12-07T16:37:54.861" v="1810" actId="1076"/>
          <ac:spMkLst>
            <pc:docMk/>
            <pc:sldMk cId="1050240978" sldId="364"/>
            <ac:spMk id="5" creationId="{36E265FC-1AB6-5F0A-6FBE-F225DC5FEEB5}"/>
          </ac:spMkLst>
        </pc:spChg>
        <pc:spChg chg="mod">
          <ac:chgData name="Stuart C Wilde MBE" userId="effe1fc91cccb1d5" providerId="LiveId" clId="{0B7434C0-F6C9-5341-B016-8AA67EE59543}" dt="2023-12-07T16:37:54.861" v="1810" actId="1076"/>
          <ac:spMkLst>
            <pc:docMk/>
            <pc:sldMk cId="1050240978" sldId="364"/>
            <ac:spMk id="7" creationId="{DF6C21E9-4E85-387C-A2DB-5A3E51BF4AA8}"/>
          </ac:spMkLst>
        </pc:spChg>
        <pc:spChg chg="del">
          <ac:chgData name="Stuart C Wilde MBE" userId="effe1fc91cccb1d5" providerId="LiveId" clId="{0B7434C0-F6C9-5341-B016-8AA67EE59543}" dt="2023-12-05T19:57:25.680" v="456" actId="478"/>
          <ac:spMkLst>
            <pc:docMk/>
            <pc:sldMk cId="1050240978" sldId="364"/>
            <ac:spMk id="14" creationId="{8F43C2BE-FC11-4556-86F2-8EE2FBBF10D2}"/>
          </ac:spMkLst>
        </pc:spChg>
        <pc:spChg chg="mod">
          <ac:chgData name="Stuart C Wilde MBE" userId="effe1fc91cccb1d5" providerId="LiveId" clId="{0B7434C0-F6C9-5341-B016-8AA67EE59543}" dt="2023-12-07T16:37:54.861" v="1810" actId="1076"/>
          <ac:spMkLst>
            <pc:docMk/>
            <pc:sldMk cId="1050240978" sldId="364"/>
            <ac:spMk id="15" creationId="{8D4A7A7D-A573-4A6F-7E04-A8A8720CC2B1}"/>
          </ac:spMkLst>
        </pc:spChg>
        <pc:spChg chg="mod">
          <ac:chgData name="Stuart C Wilde MBE" userId="effe1fc91cccb1d5" providerId="LiveId" clId="{0B7434C0-F6C9-5341-B016-8AA67EE59543}" dt="2023-12-07T16:37:54.861" v="1810" actId="1076"/>
          <ac:spMkLst>
            <pc:docMk/>
            <pc:sldMk cId="1050240978" sldId="364"/>
            <ac:spMk id="16" creationId="{BE251791-87D9-7C9A-B066-9881B555CBE3}"/>
          </ac:spMkLst>
        </pc:spChg>
        <pc:spChg chg="del">
          <ac:chgData name="Stuart C Wilde MBE" userId="effe1fc91cccb1d5" providerId="LiveId" clId="{0B7434C0-F6C9-5341-B016-8AA67EE59543}" dt="2023-12-05T19:57:25.680" v="456" actId="478"/>
          <ac:spMkLst>
            <pc:docMk/>
            <pc:sldMk cId="1050240978" sldId="364"/>
            <ac:spMk id="25" creationId="{F54BD576-CC82-43DA-A008-C28EF60A448A}"/>
          </ac:spMkLst>
        </pc:spChg>
        <pc:spChg chg="mod">
          <ac:chgData name="Stuart C Wilde MBE" userId="effe1fc91cccb1d5" providerId="LiveId" clId="{0B7434C0-F6C9-5341-B016-8AA67EE59543}" dt="2023-12-07T16:37:54.861" v="1810" actId="1076"/>
          <ac:spMkLst>
            <pc:docMk/>
            <pc:sldMk cId="1050240978" sldId="364"/>
            <ac:spMk id="27" creationId="{8B30C0E9-99C8-CB54-6641-E085E466CEC1}"/>
          </ac:spMkLst>
        </pc:spChg>
        <pc:spChg chg="mod">
          <ac:chgData name="Stuart C Wilde MBE" userId="effe1fc91cccb1d5" providerId="LiveId" clId="{0B7434C0-F6C9-5341-B016-8AA67EE59543}" dt="2023-12-07T16:37:54.861" v="1810" actId="1076"/>
          <ac:spMkLst>
            <pc:docMk/>
            <pc:sldMk cId="1050240978" sldId="364"/>
            <ac:spMk id="28" creationId="{EBCFA625-2AD8-A43D-EA79-DCB51BE1B12F}"/>
          </ac:spMkLst>
        </pc:spChg>
        <pc:spChg chg="del">
          <ac:chgData name="Stuart C Wilde MBE" userId="effe1fc91cccb1d5" providerId="LiveId" clId="{0B7434C0-F6C9-5341-B016-8AA67EE59543}" dt="2023-12-05T20:18:39.577" v="1075" actId="478"/>
          <ac:spMkLst>
            <pc:docMk/>
            <pc:sldMk cId="1050240978" sldId="364"/>
            <ac:spMk id="29" creationId="{C5A8C257-B6E4-D850-0685-E36894744DCB}"/>
          </ac:spMkLst>
        </pc:spChg>
        <pc:spChg chg="mod">
          <ac:chgData name="Stuart C Wilde MBE" userId="effe1fc91cccb1d5" providerId="LiveId" clId="{0B7434C0-F6C9-5341-B016-8AA67EE59543}" dt="2023-12-07T16:37:54.861" v="1810" actId="1076"/>
          <ac:spMkLst>
            <pc:docMk/>
            <pc:sldMk cId="1050240978" sldId="364"/>
            <ac:spMk id="30" creationId="{4D8D5AFA-0350-0BBC-34DF-7366CDAE1A9C}"/>
          </ac:spMkLst>
        </pc:spChg>
        <pc:spChg chg="mod">
          <ac:chgData name="Stuart C Wilde MBE" userId="effe1fc91cccb1d5" providerId="LiveId" clId="{0B7434C0-F6C9-5341-B016-8AA67EE59543}" dt="2023-12-07T16:37:54.861" v="1810" actId="1076"/>
          <ac:spMkLst>
            <pc:docMk/>
            <pc:sldMk cId="1050240978" sldId="364"/>
            <ac:spMk id="37" creationId="{BA33F891-B096-7A06-A22B-7E618A032543}"/>
          </ac:spMkLst>
        </pc:spChg>
        <pc:spChg chg="mod">
          <ac:chgData name="Stuart C Wilde MBE" userId="effe1fc91cccb1d5" providerId="LiveId" clId="{0B7434C0-F6C9-5341-B016-8AA67EE59543}" dt="2023-12-07T16:37:54.861" v="1810" actId="1076"/>
          <ac:spMkLst>
            <pc:docMk/>
            <pc:sldMk cId="1050240978" sldId="364"/>
            <ac:spMk id="38" creationId="{3A596117-91C4-15E0-F8C8-091CEC5C9FB0}"/>
          </ac:spMkLst>
        </pc:spChg>
        <pc:spChg chg="mod">
          <ac:chgData name="Stuart C Wilde MBE" userId="effe1fc91cccb1d5" providerId="LiveId" clId="{0B7434C0-F6C9-5341-B016-8AA67EE59543}" dt="2023-12-07T16:37:54.861" v="1810" actId="1076"/>
          <ac:spMkLst>
            <pc:docMk/>
            <pc:sldMk cId="1050240978" sldId="364"/>
            <ac:spMk id="42" creationId="{F4EEF875-373A-FF7F-368B-75E88C0279AD}"/>
          </ac:spMkLst>
        </pc:spChg>
        <pc:spChg chg="mod">
          <ac:chgData name="Stuart C Wilde MBE" userId="effe1fc91cccb1d5" providerId="LiveId" clId="{0B7434C0-F6C9-5341-B016-8AA67EE59543}" dt="2023-12-07T16:37:54.861" v="1810" actId="1076"/>
          <ac:spMkLst>
            <pc:docMk/>
            <pc:sldMk cId="1050240978" sldId="364"/>
            <ac:spMk id="43" creationId="{28BC7700-3ADE-6A99-4343-5770626EC25B}"/>
          </ac:spMkLst>
        </pc:spChg>
        <pc:picChg chg="mod">
          <ac:chgData name="Stuart C Wilde MBE" userId="effe1fc91cccb1d5" providerId="LiveId" clId="{0B7434C0-F6C9-5341-B016-8AA67EE59543}" dt="2023-12-07T16:37:54.861" v="1810" actId="1076"/>
          <ac:picMkLst>
            <pc:docMk/>
            <pc:sldMk cId="1050240978" sldId="364"/>
            <ac:picMk id="6" creationId="{2AA051E3-F903-9E27-1F5D-385090642765}"/>
          </ac:picMkLst>
        </pc:picChg>
        <pc:picChg chg="mod">
          <ac:chgData name="Stuart C Wilde MBE" userId="effe1fc91cccb1d5" providerId="LiveId" clId="{0B7434C0-F6C9-5341-B016-8AA67EE59543}" dt="2023-12-07T16:37:54.861" v="1810" actId="1076"/>
          <ac:picMkLst>
            <pc:docMk/>
            <pc:sldMk cId="1050240978" sldId="364"/>
            <ac:picMk id="46" creationId="{2A8505C9-119F-CF3E-AB7E-0CCC6F7F04EF}"/>
          </ac:picMkLst>
        </pc:picChg>
        <pc:cxnChg chg="del">
          <ac:chgData name="Stuart C Wilde MBE" userId="effe1fc91cccb1d5" providerId="LiveId" clId="{0B7434C0-F6C9-5341-B016-8AA67EE59543}" dt="2023-12-05T19:57:25.680" v="456" actId="478"/>
          <ac:cxnSpMkLst>
            <pc:docMk/>
            <pc:sldMk cId="1050240978" sldId="364"/>
            <ac:cxnSpMk id="8" creationId="{50060E80-F1C3-4E50-B873-7CFDEEA90049}"/>
          </ac:cxnSpMkLst>
        </pc:cxnChg>
        <pc:cxnChg chg="del">
          <ac:chgData name="Stuart C Wilde MBE" userId="effe1fc91cccb1d5" providerId="LiveId" clId="{0B7434C0-F6C9-5341-B016-8AA67EE59543}" dt="2023-12-05T19:57:25.680" v="456" actId="478"/>
          <ac:cxnSpMkLst>
            <pc:docMk/>
            <pc:sldMk cId="1050240978" sldId="364"/>
            <ac:cxnSpMk id="9" creationId="{01C52B09-2839-4160-A3C1-6BB201E5D53A}"/>
          </ac:cxnSpMkLst>
        </pc:cxnChg>
        <pc:cxnChg chg="del">
          <ac:chgData name="Stuart C Wilde MBE" userId="effe1fc91cccb1d5" providerId="LiveId" clId="{0B7434C0-F6C9-5341-B016-8AA67EE59543}" dt="2023-12-05T19:57:25.680" v="456" actId="478"/>
          <ac:cxnSpMkLst>
            <pc:docMk/>
            <pc:sldMk cId="1050240978" sldId="364"/>
            <ac:cxnSpMk id="10" creationId="{FC6C2AB6-E695-4520-9F38-6B6A0DE36B04}"/>
          </ac:cxnSpMkLst>
        </pc:cxnChg>
        <pc:cxnChg chg="del">
          <ac:chgData name="Stuart C Wilde MBE" userId="effe1fc91cccb1d5" providerId="LiveId" clId="{0B7434C0-F6C9-5341-B016-8AA67EE59543}" dt="2023-12-05T19:57:25.680" v="456" actId="478"/>
          <ac:cxnSpMkLst>
            <pc:docMk/>
            <pc:sldMk cId="1050240978" sldId="364"/>
            <ac:cxnSpMk id="11" creationId="{8F28B946-C7F6-4BF4-9E0C-3FACB97B07C7}"/>
          </ac:cxnSpMkLst>
        </pc:cxnChg>
        <pc:cxnChg chg="mod">
          <ac:chgData name="Stuart C Wilde MBE" userId="effe1fc91cccb1d5" providerId="LiveId" clId="{0B7434C0-F6C9-5341-B016-8AA67EE59543}" dt="2023-12-07T16:37:54.861" v="1810" actId="1076"/>
          <ac:cxnSpMkLst>
            <pc:docMk/>
            <pc:sldMk cId="1050240978" sldId="364"/>
            <ac:cxnSpMk id="12" creationId="{A561BBA1-67E5-D0FE-EA04-D055BEC7EC76}"/>
          </ac:cxnSpMkLst>
        </pc:cxnChg>
        <pc:cxnChg chg="mod">
          <ac:chgData name="Stuart C Wilde MBE" userId="effe1fc91cccb1d5" providerId="LiveId" clId="{0B7434C0-F6C9-5341-B016-8AA67EE59543}" dt="2023-12-07T16:37:54.861" v="1810" actId="1076"/>
          <ac:cxnSpMkLst>
            <pc:docMk/>
            <pc:sldMk cId="1050240978" sldId="364"/>
            <ac:cxnSpMk id="17" creationId="{4FE1DF26-5D94-185B-DB6C-A51EBA72C4D6}"/>
          </ac:cxnSpMkLst>
        </pc:cxnChg>
        <pc:cxnChg chg="mod">
          <ac:chgData name="Stuart C Wilde MBE" userId="effe1fc91cccb1d5" providerId="LiveId" clId="{0B7434C0-F6C9-5341-B016-8AA67EE59543}" dt="2023-12-07T16:37:54.861" v="1810" actId="1076"/>
          <ac:cxnSpMkLst>
            <pc:docMk/>
            <pc:sldMk cId="1050240978" sldId="364"/>
            <ac:cxnSpMk id="18" creationId="{8C1DFF27-100B-7A27-4DCB-902FE828E2C8}"/>
          </ac:cxnSpMkLst>
        </pc:cxnChg>
        <pc:cxnChg chg="mod">
          <ac:chgData name="Stuart C Wilde MBE" userId="effe1fc91cccb1d5" providerId="LiveId" clId="{0B7434C0-F6C9-5341-B016-8AA67EE59543}" dt="2023-12-07T16:37:54.861" v="1810" actId="1076"/>
          <ac:cxnSpMkLst>
            <pc:docMk/>
            <pc:sldMk cId="1050240978" sldId="364"/>
            <ac:cxnSpMk id="31" creationId="{D3D7AFBC-BFA2-D55A-49D0-89B4271FC9B8}"/>
          </ac:cxnSpMkLst>
        </pc:cxnChg>
        <pc:cxnChg chg="mod">
          <ac:chgData name="Stuart C Wilde MBE" userId="effe1fc91cccb1d5" providerId="LiveId" clId="{0B7434C0-F6C9-5341-B016-8AA67EE59543}" dt="2023-12-07T16:37:54.861" v="1810" actId="1076"/>
          <ac:cxnSpMkLst>
            <pc:docMk/>
            <pc:sldMk cId="1050240978" sldId="364"/>
            <ac:cxnSpMk id="39" creationId="{6921499D-B97D-8D00-2400-80D62FD4559A}"/>
          </ac:cxnSpMkLst>
        </pc:cxnChg>
        <pc:cxnChg chg="mod">
          <ac:chgData name="Stuart C Wilde MBE" userId="effe1fc91cccb1d5" providerId="LiveId" clId="{0B7434C0-F6C9-5341-B016-8AA67EE59543}" dt="2023-12-07T16:37:54.861" v="1810" actId="1076"/>
          <ac:cxnSpMkLst>
            <pc:docMk/>
            <pc:sldMk cId="1050240978" sldId="364"/>
            <ac:cxnSpMk id="44" creationId="{AC3A6A3E-F106-E53F-EC1F-C9BEC6310F69}"/>
          </ac:cxnSpMkLst>
        </pc:cxnChg>
        <pc:cxnChg chg="mod">
          <ac:chgData name="Stuart C Wilde MBE" userId="effe1fc91cccb1d5" providerId="LiveId" clId="{0B7434C0-F6C9-5341-B016-8AA67EE59543}" dt="2023-12-07T16:37:54.861" v="1810" actId="1076"/>
          <ac:cxnSpMkLst>
            <pc:docMk/>
            <pc:sldMk cId="1050240978" sldId="364"/>
            <ac:cxnSpMk id="47" creationId="{F1E3525D-B73D-A7F9-16A8-106910AAD9F0}"/>
          </ac:cxnSpMkLst>
        </pc:cxnChg>
      </pc:sldChg>
      <pc:sldChg chg="addSp delSp modSp mod">
        <pc:chgData name="Stuart C Wilde MBE" userId="effe1fc91cccb1d5" providerId="LiveId" clId="{0B7434C0-F6C9-5341-B016-8AA67EE59543}" dt="2023-12-05T20:18:54.388" v="1081" actId="20577"/>
        <pc:sldMkLst>
          <pc:docMk/>
          <pc:sldMk cId="3149811312" sldId="365"/>
        </pc:sldMkLst>
        <pc:spChg chg="del">
          <ac:chgData name="Stuart C Wilde MBE" userId="effe1fc91cccb1d5" providerId="LiveId" clId="{0B7434C0-F6C9-5341-B016-8AA67EE59543}" dt="2023-12-05T19:57:31.730" v="457" actId="478"/>
          <ac:spMkLst>
            <pc:docMk/>
            <pc:sldMk cId="3149811312" sldId="365"/>
            <ac:spMk id="4" creationId="{60735DC8-A105-4BD0-A57F-2FFC38AECE84}"/>
          </ac:spMkLst>
        </pc:spChg>
        <pc:spChg chg="add del mod">
          <ac:chgData name="Stuart C Wilde MBE" userId="effe1fc91cccb1d5" providerId="LiveId" clId="{0B7434C0-F6C9-5341-B016-8AA67EE59543}" dt="2023-12-05T20:18:49.293" v="1078" actId="478"/>
          <ac:spMkLst>
            <pc:docMk/>
            <pc:sldMk cId="3149811312" sldId="365"/>
            <ac:spMk id="5" creationId="{CF5EEC04-733D-43C4-7F2F-C1731195FFAF}"/>
          </ac:spMkLst>
        </pc:spChg>
        <pc:spChg chg="add mod">
          <ac:chgData name="Stuart C Wilde MBE" userId="effe1fc91cccb1d5" providerId="LiveId" clId="{0B7434C0-F6C9-5341-B016-8AA67EE59543}" dt="2023-12-05T20:18:54.388" v="1081" actId="20577"/>
          <ac:spMkLst>
            <pc:docMk/>
            <pc:sldMk cId="3149811312" sldId="365"/>
            <ac:spMk id="6" creationId="{04A3AD26-47AD-A2EF-B098-54433C5F6B44}"/>
          </ac:spMkLst>
        </pc:spChg>
        <pc:spChg chg="del">
          <ac:chgData name="Stuart C Wilde MBE" userId="effe1fc91cccb1d5" providerId="LiveId" clId="{0B7434C0-F6C9-5341-B016-8AA67EE59543}" dt="2023-12-05T20:18:44.461" v="1076" actId="478"/>
          <ac:spMkLst>
            <pc:docMk/>
            <pc:sldMk cId="3149811312" sldId="365"/>
            <ac:spMk id="12" creationId="{F60E1612-525C-D4C8-2C7A-6CF018DEA99C}"/>
          </ac:spMkLst>
        </pc:spChg>
        <pc:spChg chg="del">
          <ac:chgData name="Stuart C Wilde MBE" userId="effe1fc91cccb1d5" providerId="LiveId" clId="{0B7434C0-F6C9-5341-B016-8AA67EE59543}" dt="2023-12-05T19:57:31.730" v="457" actId="478"/>
          <ac:spMkLst>
            <pc:docMk/>
            <pc:sldMk cId="3149811312" sldId="365"/>
            <ac:spMk id="14" creationId="{8F43C2BE-FC11-4556-86F2-8EE2FBBF10D2}"/>
          </ac:spMkLst>
        </pc:spChg>
        <pc:spChg chg="del">
          <ac:chgData name="Stuart C Wilde MBE" userId="effe1fc91cccb1d5" providerId="LiveId" clId="{0B7434C0-F6C9-5341-B016-8AA67EE59543}" dt="2023-12-05T19:57:31.730" v="457" actId="478"/>
          <ac:spMkLst>
            <pc:docMk/>
            <pc:sldMk cId="3149811312" sldId="365"/>
            <ac:spMk id="25" creationId="{F54BD576-CC82-43DA-A008-C28EF60A448A}"/>
          </ac:spMkLst>
        </pc:spChg>
        <pc:cxnChg chg="del">
          <ac:chgData name="Stuart C Wilde MBE" userId="effe1fc91cccb1d5" providerId="LiveId" clId="{0B7434C0-F6C9-5341-B016-8AA67EE59543}" dt="2023-12-05T19:57:31.730" v="457" actId="478"/>
          <ac:cxnSpMkLst>
            <pc:docMk/>
            <pc:sldMk cId="3149811312" sldId="365"/>
            <ac:cxnSpMk id="8" creationId="{50060E80-F1C3-4E50-B873-7CFDEEA90049}"/>
          </ac:cxnSpMkLst>
        </pc:cxnChg>
        <pc:cxnChg chg="del">
          <ac:chgData name="Stuart C Wilde MBE" userId="effe1fc91cccb1d5" providerId="LiveId" clId="{0B7434C0-F6C9-5341-B016-8AA67EE59543}" dt="2023-12-05T19:57:31.730" v="457" actId="478"/>
          <ac:cxnSpMkLst>
            <pc:docMk/>
            <pc:sldMk cId="3149811312" sldId="365"/>
            <ac:cxnSpMk id="9" creationId="{01C52B09-2839-4160-A3C1-6BB201E5D53A}"/>
          </ac:cxnSpMkLst>
        </pc:cxnChg>
        <pc:cxnChg chg="del">
          <ac:chgData name="Stuart C Wilde MBE" userId="effe1fc91cccb1d5" providerId="LiveId" clId="{0B7434C0-F6C9-5341-B016-8AA67EE59543}" dt="2023-12-05T19:57:31.730" v="457" actId="478"/>
          <ac:cxnSpMkLst>
            <pc:docMk/>
            <pc:sldMk cId="3149811312" sldId="365"/>
            <ac:cxnSpMk id="10" creationId="{FC6C2AB6-E695-4520-9F38-6B6A0DE36B04}"/>
          </ac:cxnSpMkLst>
        </pc:cxnChg>
        <pc:cxnChg chg="del">
          <ac:chgData name="Stuart C Wilde MBE" userId="effe1fc91cccb1d5" providerId="LiveId" clId="{0B7434C0-F6C9-5341-B016-8AA67EE59543}" dt="2023-12-05T19:57:31.730" v="457" actId="478"/>
          <ac:cxnSpMkLst>
            <pc:docMk/>
            <pc:sldMk cId="3149811312" sldId="365"/>
            <ac:cxnSpMk id="11" creationId="{8F28B946-C7F6-4BF4-9E0C-3FACB97B07C7}"/>
          </ac:cxnSpMkLst>
        </pc:cxnChg>
      </pc:sldChg>
      <pc:sldChg chg="addSp delSp modSp mod">
        <pc:chgData name="Stuart C Wilde MBE" userId="effe1fc91cccb1d5" providerId="LiveId" clId="{0B7434C0-F6C9-5341-B016-8AA67EE59543}" dt="2023-12-05T20:19:07.504" v="1087" actId="20577"/>
        <pc:sldMkLst>
          <pc:docMk/>
          <pc:sldMk cId="67876459" sldId="366"/>
        </pc:sldMkLst>
        <pc:spChg chg="del">
          <ac:chgData name="Stuart C Wilde MBE" userId="effe1fc91cccb1d5" providerId="LiveId" clId="{0B7434C0-F6C9-5341-B016-8AA67EE59543}" dt="2023-12-05T19:57:36.409" v="458" actId="478"/>
          <ac:spMkLst>
            <pc:docMk/>
            <pc:sldMk cId="67876459" sldId="366"/>
            <ac:spMk id="4" creationId="{60735DC8-A105-4BD0-A57F-2FFC38AECE84}"/>
          </ac:spMkLst>
        </pc:spChg>
        <pc:spChg chg="add del mod">
          <ac:chgData name="Stuart C Wilde MBE" userId="effe1fc91cccb1d5" providerId="LiveId" clId="{0B7434C0-F6C9-5341-B016-8AA67EE59543}" dt="2023-12-05T20:19:02.344" v="1084" actId="478"/>
          <ac:spMkLst>
            <pc:docMk/>
            <pc:sldMk cId="67876459" sldId="366"/>
            <ac:spMk id="5" creationId="{F1B96A02-7A1A-CF86-8977-35BAAE8835E4}"/>
          </ac:spMkLst>
        </pc:spChg>
        <pc:spChg chg="add mod">
          <ac:chgData name="Stuart C Wilde MBE" userId="effe1fc91cccb1d5" providerId="LiveId" clId="{0B7434C0-F6C9-5341-B016-8AA67EE59543}" dt="2023-12-05T20:19:07.504" v="1087" actId="20577"/>
          <ac:spMkLst>
            <pc:docMk/>
            <pc:sldMk cId="67876459" sldId="366"/>
            <ac:spMk id="6" creationId="{FF32778A-1A89-1FC3-E414-3E51C5D1FD56}"/>
          </ac:spMkLst>
        </pc:spChg>
        <pc:spChg chg="del">
          <ac:chgData name="Stuart C Wilde MBE" userId="effe1fc91cccb1d5" providerId="LiveId" clId="{0B7434C0-F6C9-5341-B016-8AA67EE59543}" dt="2023-12-05T20:18:58.687" v="1082" actId="478"/>
          <ac:spMkLst>
            <pc:docMk/>
            <pc:sldMk cId="67876459" sldId="366"/>
            <ac:spMk id="12" creationId="{F60E1612-525C-D4C8-2C7A-6CF018DEA99C}"/>
          </ac:spMkLst>
        </pc:spChg>
        <pc:spChg chg="del">
          <ac:chgData name="Stuart C Wilde MBE" userId="effe1fc91cccb1d5" providerId="LiveId" clId="{0B7434C0-F6C9-5341-B016-8AA67EE59543}" dt="2023-12-05T19:57:36.409" v="458" actId="478"/>
          <ac:spMkLst>
            <pc:docMk/>
            <pc:sldMk cId="67876459" sldId="366"/>
            <ac:spMk id="14" creationId="{8F43C2BE-FC11-4556-86F2-8EE2FBBF10D2}"/>
          </ac:spMkLst>
        </pc:spChg>
        <pc:spChg chg="del">
          <ac:chgData name="Stuart C Wilde MBE" userId="effe1fc91cccb1d5" providerId="LiveId" clId="{0B7434C0-F6C9-5341-B016-8AA67EE59543}" dt="2023-12-05T19:57:36.409" v="458" actId="478"/>
          <ac:spMkLst>
            <pc:docMk/>
            <pc:sldMk cId="67876459" sldId="366"/>
            <ac:spMk id="25" creationId="{F54BD576-CC82-43DA-A008-C28EF60A448A}"/>
          </ac:spMkLst>
        </pc:spChg>
        <pc:cxnChg chg="del">
          <ac:chgData name="Stuart C Wilde MBE" userId="effe1fc91cccb1d5" providerId="LiveId" clId="{0B7434C0-F6C9-5341-B016-8AA67EE59543}" dt="2023-12-05T19:57:36.409" v="458" actId="478"/>
          <ac:cxnSpMkLst>
            <pc:docMk/>
            <pc:sldMk cId="67876459" sldId="366"/>
            <ac:cxnSpMk id="8" creationId="{50060E80-F1C3-4E50-B873-7CFDEEA90049}"/>
          </ac:cxnSpMkLst>
        </pc:cxnChg>
        <pc:cxnChg chg="del">
          <ac:chgData name="Stuart C Wilde MBE" userId="effe1fc91cccb1d5" providerId="LiveId" clId="{0B7434C0-F6C9-5341-B016-8AA67EE59543}" dt="2023-12-05T19:57:36.409" v="458" actId="478"/>
          <ac:cxnSpMkLst>
            <pc:docMk/>
            <pc:sldMk cId="67876459" sldId="366"/>
            <ac:cxnSpMk id="9" creationId="{01C52B09-2839-4160-A3C1-6BB201E5D53A}"/>
          </ac:cxnSpMkLst>
        </pc:cxnChg>
        <pc:cxnChg chg="del">
          <ac:chgData name="Stuart C Wilde MBE" userId="effe1fc91cccb1d5" providerId="LiveId" clId="{0B7434C0-F6C9-5341-B016-8AA67EE59543}" dt="2023-12-05T19:57:36.409" v="458" actId="478"/>
          <ac:cxnSpMkLst>
            <pc:docMk/>
            <pc:sldMk cId="67876459" sldId="366"/>
            <ac:cxnSpMk id="10" creationId="{FC6C2AB6-E695-4520-9F38-6B6A0DE36B04}"/>
          </ac:cxnSpMkLst>
        </pc:cxnChg>
        <pc:cxnChg chg="del">
          <ac:chgData name="Stuart C Wilde MBE" userId="effe1fc91cccb1d5" providerId="LiveId" clId="{0B7434C0-F6C9-5341-B016-8AA67EE59543}" dt="2023-12-05T19:57:36.409" v="458" actId="478"/>
          <ac:cxnSpMkLst>
            <pc:docMk/>
            <pc:sldMk cId="67876459" sldId="366"/>
            <ac:cxnSpMk id="11" creationId="{8F28B946-C7F6-4BF4-9E0C-3FACB97B07C7}"/>
          </ac:cxnSpMkLst>
        </pc:cxnChg>
      </pc:sldChg>
      <pc:sldChg chg="addSp delSp modSp mod">
        <pc:chgData name="Stuart C Wilde MBE" userId="effe1fc91cccb1d5" providerId="LiveId" clId="{0B7434C0-F6C9-5341-B016-8AA67EE59543}" dt="2023-12-07T16:38:30.343" v="1812" actId="1076"/>
        <pc:sldMkLst>
          <pc:docMk/>
          <pc:sldMk cId="3112061195" sldId="367"/>
        </pc:sldMkLst>
        <pc:spChg chg="mod">
          <ac:chgData name="Stuart C Wilde MBE" userId="effe1fc91cccb1d5" providerId="LiveId" clId="{0B7434C0-F6C9-5341-B016-8AA67EE59543}" dt="2023-12-07T16:38:30.343" v="1812" actId="1076"/>
          <ac:spMkLst>
            <pc:docMk/>
            <pc:sldMk cId="3112061195" sldId="367"/>
            <ac:spMk id="2" creationId="{B1829252-3D33-364C-DE7B-BB53233C8F14}"/>
          </ac:spMkLst>
        </pc:spChg>
        <pc:spChg chg="mod">
          <ac:chgData name="Stuart C Wilde MBE" userId="effe1fc91cccb1d5" providerId="LiveId" clId="{0B7434C0-F6C9-5341-B016-8AA67EE59543}" dt="2023-12-07T16:38:30.343" v="1812" actId="1076"/>
          <ac:spMkLst>
            <pc:docMk/>
            <pc:sldMk cId="3112061195" sldId="367"/>
            <ac:spMk id="3" creationId="{5C602819-3C34-4BE8-D9B6-0CED2E47CF70}"/>
          </ac:spMkLst>
        </pc:spChg>
        <pc:spChg chg="del">
          <ac:chgData name="Stuart C Wilde MBE" userId="effe1fc91cccb1d5" providerId="LiveId" clId="{0B7434C0-F6C9-5341-B016-8AA67EE59543}" dt="2023-12-05T19:57:46.532" v="460" actId="478"/>
          <ac:spMkLst>
            <pc:docMk/>
            <pc:sldMk cId="3112061195" sldId="367"/>
            <ac:spMk id="4" creationId="{60735DC8-A105-4BD0-A57F-2FFC38AECE84}"/>
          </ac:spMkLst>
        </pc:spChg>
        <pc:spChg chg="mod">
          <ac:chgData name="Stuart C Wilde MBE" userId="effe1fc91cccb1d5" providerId="LiveId" clId="{0B7434C0-F6C9-5341-B016-8AA67EE59543}" dt="2023-12-07T16:38:30.343" v="1812" actId="1076"/>
          <ac:spMkLst>
            <pc:docMk/>
            <pc:sldMk cId="3112061195" sldId="367"/>
            <ac:spMk id="6" creationId="{945B4608-41DD-27E4-0B76-BBBAC52810E5}"/>
          </ac:spMkLst>
        </pc:spChg>
        <pc:spChg chg="add mod">
          <ac:chgData name="Stuart C Wilde MBE" userId="effe1fc91cccb1d5" providerId="LiveId" clId="{0B7434C0-F6C9-5341-B016-8AA67EE59543}" dt="2023-12-05T20:19:27.258" v="1095" actId="20577"/>
          <ac:spMkLst>
            <pc:docMk/>
            <pc:sldMk cId="3112061195" sldId="367"/>
            <ac:spMk id="12" creationId="{0EA8E12A-78E3-4CFA-5B92-C6A23965CE87}"/>
          </ac:spMkLst>
        </pc:spChg>
        <pc:spChg chg="del">
          <ac:chgData name="Stuart C Wilde MBE" userId="effe1fc91cccb1d5" providerId="LiveId" clId="{0B7434C0-F6C9-5341-B016-8AA67EE59543}" dt="2023-12-05T19:57:46.532" v="460" actId="478"/>
          <ac:spMkLst>
            <pc:docMk/>
            <pc:sldMk cId="3112061195" sldId="367"/>
            <ac:spMk id="14" creationId="{8F43C2BE-FC11-4556-86F2-8EE2FBBF10D2}"/>
          </ac:spMkLst>
        </pc:spChg>
        <pc:spChg chg="mod">
          <ac:chgData name="Stuart C Wilde MBE" userId="effe1fc91cccb1d5" providerId="LiveId" clId="{0B7434C0-F6C9-5341-B016-8AA67EE59543}" dt="2023-12-07T16:38:30.343" v="1812" actId="1076"/>
          <ac:spMkLst>
            <pc:docMk/>
            <pc:sldMk cId="3112061195" sldId="367"/>
            <ac:spMk id="16" creationId="{395723AF-B544-148D-7E4D-187D0FAE0B6E}"/>
          </ac:spMkLst>
        </pc:spChg>
        <pc:spChg chg="mod">
          <ac:chgData name="Stuart C Wilde MBE" userId="effe1fc91cccb1d5" providerId="LiveId" clId="{0B7434C0-F6C9-5341-B016-8AA67EE59543}" dt="2023-12-07T16:38:30.343" v="1812" actId="1076"/>
          <ac:spMkLst>
            <pc:docMk/>
            <pc:sldMk cId="3112061195" sldId="367"/>
            <ac:spMk id="24" creationId="{92CDCC6A-AFB8-0A7F-B668-E6585BAC4EB5}"/>
          </ac:spMkLst>
        </pc:spChg>
        <pc:spChg chg="del">
          <ac:chgData name="Stuart C Wilde MBE" userId="effe1fc91cccb1d5" providerId="LiveId" clId="{0B7434C0-F6C9-5341-B016-8AA67EE59543}" dt="2023-12-05T19:57:46.532" v="460" actId="478"/>
          <ac:spMkLst>
            <pc:docMk/>
            <pc:sldMk cId="3112061195" sldId="367"/>
            <ac:spMk id="25" creationId="{F54BD576-CC82-43DA-A008-C28EF60A448A}"/>
          </ac:spMkLst>
        </pc:spChg>
        <pc:spChg chg="mod">
          <ac:chgData name="Stuart C Wilde MBE" userId="effe1fc91cccb1d5" providerId="LiveId" clId="{0B7434C0-F6C9-5341-B016-8AA67EE59543}" dt="2023-12-07T16:38:30.343" v="1812" actId="1076"/>
          <ac:spMkLst>
            <pc:docMk/>
            <pc:sldMk cId="3112061195" sldId="367"/>
            <ac:spMk id="26" creationId="{92CDCC6A-AFB8-0A7F-B668-E6585BAC4EB5}"/>
          </ac:spMkLst>
        </pc:spChg>
        <pc:spChg chg="del">
          <ac:chgData name="Stuart C Wilde MBE" userId="effe1fc91cccb1d5" providerId="LiveId" clId="{0B7434C0-F6C9-5341-B016-8AA67EE59543}" dt="2023-12-05T20:19:22.975" v="1092" actId="478"/>
          <ac:spMkLst>
            <pc:docMk/>
            <pc:sldMk cId="3112061195" sldId="367"/>
            <ac:spMk id="29" creationId="{C5A8C257-B6E4-D850-0685-E36894744DCB}"/>
          </ac:spMkLst>
        </pc:spChg>
        <pc:spChg chg="mod">
          <ac:chgData name="Stuart C Wilde MBE" userId="effe1fc91cccb1d5" providerId="LiveId" clId="{0B7434C0-F6C9-5341-B016-8AA67EE59543}" dt="2023-12-07T16:38:30.343" v="1812" actId="1076"/>
          <ac:spMkLst>
            <pc:docMk/>
            <pc:sldMk cId="3112061195" sldId="367"/>
            <ac:spMk id="36" creationId="{D350326A-ACFD-44EB-64AC-9C91BA571016}"/>
          </ac:spMkLst>
        </pc:spChg>
        <pc:picChg chg="mod">
          <ac:chgData name="Stuart C Wilde MBE" userId="effe1fc91cccb1d5" providerId="LiveId" clId="{0B7434C0-F6C9-5341-B016-8AA67EE59543}" dt="2023-12-07T16:38:30.343" v="1812" actId="1076"/>
          <ac:picMkLst>
            <pc:docMk/>
            <pc:sldMk cId="3112061195" sldId="367"/>
            <ac:picMk id="5" creationId="{1818CFE8-0740-A271-399F-9879BEDEC729}"/>
          </ac:picMkLst>
        </pc:picChg>
        <pc:picChg chg="mod">
          <ac:chgData name="Stuart C Wilde MBE" userId="effe1fc91cccb1d5" providerId="LiveId" clId="{0B7434C0-F6C9-5341-B016-8AA67EE59543}" dt="2023-12-07T16:38:30.343" v="1812" actId="1076"/>
          <ac:picMkLst>
            <pc:docMk/>
            <pc:sldMk cId="3112061195" sldId="367"/>
            <ac:picMk id="13" creationId="{8C0BF198-EF0C-F8D5-D191-66A7131434DE}"/>
          </ac:picMkLst>
        </pc:picChg>
        <pc:picChg chg="mod">
          <ac:chgData name="Stuart C Wilde MBE" userId="effe1fc91cccb1d5" providerId="LiveId" clId="{0B7434C0-F6C9-5341-B016-8AA67EE59543}" dt="2023-12-07T16:38:30.343" v="1812" actId="1076"/>
          <ac:picMkLst>
            <pc:docMk/>
            <pc:sldMk cId="3112061195" sldId="367"/>
            <ac:picMk id="27" creationId="{5BF89BD6-4B2C-66D9-3531-ED24A38EE4C7}"/>
          </ac:picMkLst>
        </pc:picChg>
        <pc:cxnChg chg="mod">
          <ac:chgData name="Stuart C Wilde MBE" userId="effe1fc91cccb1d5" providerId="LiveId" clId="{0B7434C0-F6C9-5341-B016-8AA67EE59543}" dt="2023-12-07T16:38:30.343" v="1812" actId="1076"/>
          <ac:cxnSpMkLst>
            <pc:docMk/>
            <pc:sldMk cId="3112061195" sldId="367"/>
            <ac:cxnSpMk id="7" creationId="{6740D305-56D4-0A08-FE4C-1958192029D0}"/>
          </ac:cxnSpMkLst>
        </pc:cxnChg>
        <pc:cxnChg chg="del">
          <ac:chgData name="Stuart C Wilde MBE" userId="effe1fc91cccb1d5" providerId="LiveId" clId="{0B7434C0-F6C9-5341-B016-8AA67EE59543}" dt="2023-12-05T19:57:46.532" v="460" actId="478"/>
          <ac:cxnSpMkLst>
            <pc:docMk/>
            <pc:sldMk cId="3112061195" sldId="367"/>
            <ac:cxnSpMk id="8" creationId="{50060E80-F1C3-4E50-B873-7CFDEEA90049}"/>
          </ac:cxnSpMkLst>
        </pc:cxnChg>
        <pc:cxnChg chg="del">
          <ac:chgData name="Stuart C Wilde MBE" userId="effe1fc91cccb1d5" providerId="LiveId" clId="{0B7434C0-F6C9-5341-B016-8AA67EE59543}" dt="2023-12-05T19:57:46.532" v="460" actId="478"/>
          <ac:cxnSpMkLst>
            <pc:docMk/>
            <pc:sldMk cId="3112061195" sldId="367"/>
            <ac:cxnSpMk id="9" creationId="{01C52B09-2839-4160-A3C1-6BB201E5D53A}"/>
          </ac:cxnSpMkLst>
        </pc:cxnChg>
        <pc:cxnChg chg="del">
          <ac:chgData name="Stuart C Wilde MBE" userId="effe1fc91cccb1d5" providerId="LiveId" clId="{0B7434C0-F6C9-5341-B016-8AA67EE59543}" dt="2023-12-05T19:57:46.532" v="460" actId="478"/>
          <ac:cxnSpMkLst>
            <pc:docMk/>
            <pc:sldMk cId="3112061195" sldId="367"/>
            <ac:cxnSpMk id="10" creationId="{FC6C2AB6-E695-4520-9F38-6B6A0DE36B04}"/>
          </ac:cxnSpMkLst>
        </pc:cxnChg>
        <pc:cxnChg chg="del">
          <ac:chgData name="Stuart C Wilde MBE" userId="effe1fc91cccb1d5" providerId="LiveId" clId="{0B7434C0-F6C9-5341-B016-8AA67EE59543}" dt="2023-12-05T19:57:46.532" v="460" actId="478"/>
          <ac:cxnSpMkLst>
            <pc:docMk/>
            <pc:sldMk cId="3112061195" sldId="367"/>
            <ac:cxnSpMk id="11" creationId="{8F28B946-C7F6-4BF4-9E0C-3FACB97B07C7}"/>
          </ac:cxnSpMkLst>
        </pc:cxnChg>
        <pc:cxnChg chg="mod">
          <ac:chgData name="Stuart C Wilde MBE" userId="effe1fc91cccb1d5" providerId="LiveId" clId="{0B7434C0-F6C9-5341-B016-8AA67EE59543}" dt="2023-12-07T16:38:30.343" v="1812" actId="1076"/>
          <ac:cxnSpMkLst>
            <pc:docMk/>
            <pc:sldMk cId="3112061195" sldId="367"/>
            <ac:cxnSpMk id="17" creationId="{24E66A12-F3F5-DD8C-2E02-C47E80BA91CA}"/>
          </ac:cxnSpMkLst>
        </pc:cxnChg>
        <pc:cxnChg chg="mod">
          <ac:chgData name="Stuart C Wilde MBE" userId="effe1fc91cccb1d5" providerId="LiveId" clId="{0B7434C0-F6C9-5341-B016-8AA67EE59543}" dt="2023-12-07T16:38:30.343" v="1812" actId="1076"/>
          <ac:cxnSpMkLst>
            <pc:docMk/>
            <pc:sldMk cId="3112061195" sldId="367"/>
            <ac:cxnSpMk id="22" creationId="{E1CBCB0D-38F7-8934-B7DF-27C12151898A}"/>
          </ac:cxnSpMkLst>
        </pc:cxnChg>
        <pc:cxnChg chg="mod">
          <ac:chgData name="Stuart C Wilde MBE" userId="effe1fc91cccb1d5" providerId="LiveId" clId="{0B7434C0-F6C9-5341-B016-8AA67EE59543}" dt="2023-12-07T16:38:30.343" v="1812" actId="1076"/>
          <ac:cxnSpMkLst>
            <pc:docMk/>
            <pc:sldMk cId="3112061195" sldId="367"/>
            <ac:cxnSpMk id="33" creationId="{F47AB8A5-4733-04E2-92FE-6E0124FB0DEC}"/>
          </ac:cxnSpMkLst>
        </pc:cxnChg>
        <pc:cxnChg chg="mod">
          <ac:chgData name="Stuart C Wilde MBE" userId="effe1fc91cccb1d5" providerId="LiveId" clId="{0B7434C0-F6C9-5341-B016-8AA67EE59543}" dt="2023-12-07T16:38:30.343" v="1812" actId="1076"/>
          <ac:cxnSpMkLst>
            <pc:docMk/>
            <pc:sldMk cId="3112061195" sldId="367"/>
            <ac:cxnSpMk id="37" creationId="{BC678FE9-FAC6-09E7-6D5B-5521E169E9C9}"/>
          </ac:cxnSpMkLst>
        </pc:cxnChg>
      </pc:sldChg>
      <pc:sldChg chg="addSp delSp modSp mod">
        <pc:chgData name="Stuart C Wilde MBE" userId="effe1fc91cccb1d5" providerId="LiveId" clId="{0B7434C0-F6C9-5341-B016-8AA67EE59543}" dt="2023-12-07T16:38:40.673" v="1813" actId="1076"/>
        <pc:sldMkLst>
          <pc:docMk/>
          <pc:sldMk cId="781333668" sldId="368"/>
        </pc:sldMkLst>
        <pc:spChg chg="add mod">
          <ac:chgData name="Stuart C Wilde MBE" userId="effe1fc91cccb1d5" providerId="LiveId" clId="{0B7434C0-F6C9-5341-B016-8AA67EE59543}" dt="2023-12-05T20:19:36.831" v="1099" actId="20577"/>
          <ac:spMkLst>
            <pc:docMk/>
            <pc:sldMk cId="781333668" sldId="368"/>
            <ac:spMk id="2" creationId="{21E47A8C-F000-9321-70D6-C5D6C0B2AA70}"/>
          </ac:spMkLst>
        </pc:spChg>
        <pc:spChg chg="del">
          <ac:chgData name="Stuart C Wilde MBE" userId="effe1fc91cccb1d5" providerId="LiveId" clId="{0B7434C0-F6C9-5341-B016-8AA67EE59543}" dt="2023-12-05T19:57:51.404" v="461" actId="478"/>
          <ac:spMkLst>
            <pc:docMk/>
            <pc:sldMk cId="781333668" sldId="368"/>
            <ac:spMk id="4" creationId="{60735DC8-A105-4BD0-A57F-2FFC38AECE84}"/>
          </ac:spMkLst>
        </pc:spChg>
        <pc:spChg chg="mod">
          <ac:chgData name="Stuart C Wilde MBE" userId="effe1fc91cccb1d5" providerId="LiveId" clId="{0B7434C0-F6C9-5341-B016-8AA67EE59543}" dt="2023-12-07T16:38:40.673" v="1813" actId="1076"/>
          <ac:spMkLst>
            <pc:docMk/>
            <pc:sldMk cId="781333668" sldId="368"/>
            <ac:spMk id="5" creationId="{EAEAE9E2-8636-FE11-48AD-CF57EB3660EC}"/>
          </ac:spMkLst>
        </pc:spChg>
        <pc:spChg chg="mod">
          <ac:chgData name="Stuart C Wilde MBE" userId="effe1fc91cccb1d5" providerId="LiveId" clId="{0B7434C0-F6C9-5341-B016-8AA67EE59543}" dt="2023-12-07T16:38:40.673" v="1813" actId="1076"/>
          <ac:spMkLst>
            <pc:docMk/>
            <pc:sldMk cId="781333668" sldId="368"/>
            <ac:spMk id="12" creationId="{A3BB9C3F-43C3-860A-9C65-84B8AD6BE990}"/>
          </ac:spMkLst>
        </pc:spChg>
        <pc:spChg chg="mod">
          <ac:chgData name="Stuart C Wilde MBE" userId="effe1fc91cccb1d5" providerId="LiveId" clId="{0B7434C0-F6C9-5341-B016-8AA67EE59543}" dt="2023-12-07T16:38:40.673" v="1813" actId="1076"/>
          <ac:spMkLst>
            <pc:docMk/>
            <pc:sldMk cId="781333668" sldId="368"/>
            <ac:spMk id="13" creationId="{B773A3A9-133B-B7E4-912A-002CFD960D3A}"/>
          </ac:spMkLst>
        </pc:spChg>
        <pc:spChg chg="del">
          <ac:chgData name="Stuart C Wilde MBE" userId="effe1fc91cccb1d5" providerId="LiveId" clId="{0B7434C0-F6C9-5341-B016-8AA67EE59543}" dt="2023-12-05T19:57:51.404" v="461" actId="478"/>
          <ac:spMkLst>
            <pc:docMk/>
            <pc:sldMk cId="781333668" sldId="368"/>
            <ac:spMk id="14" creationId="{8F43C2BE-FC11-4556-86F2-8EE2FBBF10D2}"/>
          </ac:spMkLst>
        </pc:spChg>
        <pc:spChg chg="mod">
          <ac:chgData name="Stuart C Wilde MBE" userId="effe1fc91cccb1d5" providerId="LiveId" clId="{0B7434C0-F6C9-5341-B016-8AA67EE59543}" dt="2023-12-07T16:38:40.673" v="1813" actId="1076"/>
          <ac:spMkLst>
            <pc:docMk/>
            <pc:sldMk cId="781333668" sldId="368"/>
            <ac:spMk id="15" creationId="{B1829252-3D33-364C-DE7B-BB53233C8F14}"/>
          </ac:spMkLst>
        </pc:spChg>
        <pc:spChg chg="mod">
          <ac:chgData name="Stuart C Wilde MBE" userId="effe1fc91cccb1d5" providerId="LiveId" clId="{0B7434C0-F6C9-5341-B016-8AA67EE59543}" dt="2023-12-07T16:38:40.673" v="1813" actId="1076"/>
          <ac:spMkLst>
            <pc:docMk/>
            <pc:sldMk cId="781333668" sldId="368"/>
            <ac:spMk id="17"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8"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9"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20" creationId="{B3FCEEF5-E907-7E6E-9435-2EC6B5DDF70B}"/>
          </ac:spMkLst>
        </pc:spChg>
        <pc:spChg chg="mod">
          <ac:chgData name="Stuart C Wilde MBE" userId="effe1fc91cccb1d5" providerId="LiveId" clId="{0B7434C0-F6C9-5341-B016-8AA67EE59543}" dt="2023-12-07T16:38:40.673" v="1813" actId="1076"/>
          <ac:spMkLst>
            <pc:docMk/>
            <pc:sldMk cId="781333668" sldId="368"/>
            <ac:spMk id="22" creationId="{EBB640C4-68FA-24D4-56EB-B40B804E23C6}"/>
          </ac:spMkLst>
        </pc:spChg>
        <pc:spChg chg="del">
          <ac:chgData name="Stuart C Wilde MBE" userId="effe1fc91cccb1d5" providerId="LiveId" clId="{0B7434C0-F6C9-5341-B016-8AA67EE59543}" dt="2023-12-05T19:57:51.404" v="461" actId="478"/>
          <ac:spMkLst>
            <pc:docMk/>
            <pc:sldMk cId="781333668" sldId="368"/>
            <ac:spMk id="25" creationId="{F54BD576-CC82-43DA-A008-C28EF60A448A}"/>
          </ac:spMkLst>
        </pc:spChg>
        <pc:spChg chg="del">
          <ac:chgData name="Stuart C Wilde MBE" userId="effe1fc91cccb1d5" providerId="LiveId" clId="{0B7434C0-F6C9-5341-B016-8AA67EE59543}" dt="2023-12-05T20:19:32.040" v="1096" actId="478"/>
          <ac:spMkLst>
            <pc:docMk/>
            <pc:sldMk cId="781333668" sldId="368"/>
            <ac:spMk id="29" creationId="{C5A8C257-B6E4-D850-0685-E36894744DCB}"/>
          </ac:spMkLst>
        </pc:spChg>
        <pc:spChg chg="mod">
          <ac:chgData name="Stuart C Wilde MBE" userId="effe1fc91cccb1d5" providerId="LiveId" clId="{0B7434C0-F6C9-5341-B016-8AA67EE59543}" dt="2023-12-07T16:38:40.673" v="1813" actId="1076"/>
          <ac:spMkLst>
            <pc:docMk/>
            <pc:sldMk cId="781333668" sldId="368"/>
            <ac:spMk id="45" creationId="{5D869CC5-43F1-3F47-1185-378F45032E72}"/>
          </ac:spMkLst>
        </pc:spChg>
        <pc:spChg chg="mod">
          <ac:chgData name="Stuart C Wilde MBE" userId="effe1fc91cccb1d5" providerId="LiveId" clId="{0B7434C0-F6C9-5341-B016-8AA67EE59543}" dt="2023-12-07T16:38:40.673" v="1813" actId="1076"/>
          <ac:spMkLst>
            <pc:docMk/>
            <pc:sldMk cId="781333668" sldId="368"/>
            <ac:spMk id="59" creationId="{2F8F999E-EF4D-FEA2-87D7-30204193A90B}"/>
          </ac:spMkLst>
        </pc:spChg>
        <pc:spChg chg="mod">
          <ac:chgData name="Stuart C Wilde MBE" userId="effe1fc91cccb1d5" providerId="LiveId" clId="{0B7434C0-F6C9-5341-B016-8AA67EE59543}" dt="2023-12-07T16:38:40.673" v="1813" actId="1076"/>
          <ac:spMkLst>
            <pc:docMk/>
            <pc:sldMk cId="781333668" sldId="368"/>
            <ac:spMk id="61" creationId="{3DA28632-352C-B195-8B8F-6C426BFED4EB}"/>
          </ac:spMkLst>
        </pc:spChg>
        <pc:spChg chg="mod">
          <ac:chgData name="Stuart C Wilde MBE" userId="effe1fc91cccb1d5" providerId="LiveId" clId="{0B7434C0-F6C9-5341-B016-8AA67EE59543}" dt="2023-12-07T16:38:40.673" v="1813" actId="1076"/>
          <ac:spMkLst>
            <pc:docMk/>
            <pc:sldMk cId="781333668" sldId="368"/>
            <ac:spMk id="68" creationId="{45DDA4CD-D502-FAD2-DDA8-234D21CD9992}"/>
          </ac:spMkLst>
        </pc:spChg>
        <pc:spChg chg="mod">
          <ac:chgData name="Stuart C Wilde MBE" userId="effe1fc91cccb1d5" providerId="LiveId" clId="{0B7434C0-F6C9-5341-B016-8AA67EE59543}" dt="2023-12-07T16:38:40.673" v="1813" actId="1076"/>
          <ac:spMkLst>
            <pc:docMk/>
            <pc:sldMk cId="781333668" sldId="368"/>
            <ac:spMk id="75" creationId="{856FDA80-0DD7-6E56-646A-BBD5991D7840}"/>
          </ac:spMkLst>
        </pc:spChg>
        <pc:picChg chg="mod">
          <ac:chgData name="Stuart C Wilde MBE" userId="effe1fc91cccb1d5" providerId="LiveId" clId="{0B7434C0-F6C9-5341-B016-8AA67EE59543}" dt="2023-12-07T16:38:40.673" v="1813" actId="1076"/>
          <ac:picMkLst>
            <pc:docMk/>
            <pc:sldMk cId="781333668" sldId="368"/>
            <ac:picMk id="7" creationId="{DC8D9B9A-240E-0008-9621-EE1272F0993D}"/>
          </ac:picMkLst>
        </pc:picChg>
        <pc:picChg chg="mod">
          <ac:chgData name="Stuart C Wilde MBE" userId="effe1fc91cccb1d5" providerId="LiveId" clId="{0B7434C0-F6C9-5341-B016-8AA67EE59543}" dt="2023-12-07T16:38:40.673" v="1813" actId="1076"/>
          <ac:picMkLst>
            <pc:docMk/>
            <pc:sldMk cId="781333668" sldId="368"/>
            <ac:picMk id="42" creationId="{39FE44E4-07EE-8E7A-AF61-70828D9B0510}"/>
          </ac:picMkLst>
        </pc:picChg>
        <pc:picChg chg="mod">
          <ac:chgData name="Stuart C Wilde MBE" userId="effe1fc91cccb1d5" providerId="LiveId" clId="{0B7434C0-F6C9-5341-B016-8AA67EE59543}" dt="2023-12-07T16:38:40.673" v="1813" actId="1076"/>
          <ac:picMkLst>
            <pc:docMk/>
            <pc:sldMk cId="781333668" sldId="368"/>
            <ac:picMk id="47" creationId="{DBA96575-0498-5CD0-0AE5-11142FBE737F}"/>
          </ac:picMkLst>
        </pc:picChg>
        <pc:cxnChg chg="mod">
          <ac:chgData name="Stuart C Wilde MBE" userId="effe1fc91cccb1d5" providerId="LiveId" clId="{0B7434C0-F6C9-5341-B016-8AA67EE59543}" dt="2023-12-07T16:38:40.673" v="1813" actId="1076"/>
          <ac:cxnSpMkLst>
            <pc:docMk/>
            <pc:sldMk cId="781333668" sldId="368"/>
            <ac:cxnSpMk id="6" creationId="{FF957B6F-701B-7F5D-71EB-B3BCCA4A24A6}"/>
          </ac:cxnSpMkLst>
        </pc:cxnChg>
        <pc:cxnChg chg="del">
          <ac:chgData name="Stuart C Wilde MBE" userId="effe1fc91cccb1d5" providerId="LiveId" clId="{0B7434C0-F6C9-5341-B016-8AA67EE59543}" dt="2023-12-05T19:57:51.404" v="461" actId="478"/>
          <ac:cxnSpMkLst>
            <pc:docMk/>
            <pc:sldMk cId="781333668" sldId="368"/>
            <ac:cxnSpMk id="8" creationId="{50060E80-F1C3-4E50-B873-7CFDEEA90049}"/>
          </ac:cxnSpMkLst>
        </pc:cxnChg>
        <pc:cxnChg chg="del">
          <ac:chgData name="Stuart C Wilde MBE" userId="effe1fc91cccb1d5" providerId="LiveId" clId="{0B7434C0-F6C9-5341-B016-8AA67EE59543}" dt="2023-12-05T19:57:51.404" v="461" actId="478"/>
          <ac:cxnSpMkLst>
            <pc:docMk/>
            <pc:sldMk cId="781333668" sldId="368"/>
            <ac:cxnSpMk id="9" creationId="{01C52B09-2839-4160-A3C1-6BB201E5D53A}"/>
          </ac:cxnSpMkLst>
        </pc:cxnChg>
        <pc:cxnChg chg="del">
          <ac:chgData name="Stuart C Wilde MBE" userId="effe1fc91cccb1d5" providerId="LiveId" clId="{0B7434C0-F6C9-5341-B016-8AA67EE59543}" dt="2023-12-05T19:57:51.404" v="461" actId="478"/>
          <ac:cxnSpMkLst>
            <pc:docMk/>
            <pc:sldMk cId="781333668" sldId="368"/>
            <ac:cxnSpMk id="10" creationId="{FC6C2AB6-E695-4520-9F38-6B6A0DE36B04}"/>
          </ac:cxnSpMkLst>
        </pc:cxnChg>
        <pc:cxnChg chg="del">
          <ac:chgData name="Stuart C Wilde MBE" userId="effe1fc91cccb1d5" providerId="LiveId" clId="{0B7434C0-F6C9-5341-B016-8AA67EE59543}" dt="2023-12-05T19:57:51.404" v="461" actId="478"/>
          <ac:cxnSpMkLst>
            <pc:docMk/>
            <pc:sldMk cId="781333668" sldId="368"/>
            <ac:cxnSpMk id="11" creationId="{8F28B946-C7F6-4BF4-9E0C-3FACB97B07C7}"/>
          </ac:cxnSpMkLst>
        </pc:cxnChg>
        <pc:cxnChg chg="mod">
          <ac:chgData name="Stuart C Wilde MBE" userId="effe1fc91cccb1d5" providerId="LiveId" clId="{0B7434C0-F6C9-5341-B016-8AA67EE59543}" dt="2023-12-07T16:38:40.673" v="1813" actId="1076"/>
          <ac:cxnSpMkLst>
            <pc:docMk/>
            <pc:sldMk cId="781333668" sldId="368"/>
            <ac:cxnSpMk id="16" creationId="{DDEA2ED4-9027-3439-1F2D-31C8E0FF02FB}"/>
          </ac:cxnSpMkLst>
        </pc:cxnChg>
        <pc:cxnChg chg="mod">
          <ac:chgData name="Stuart C Wilde MBE" userId="effe1fc91cccb1d5" providerId="LiveId" clId="{0B7434C0-F6C9-5341-B016-8AA67EE59543}" dt="2023-12-07T16:38:40.673" v="1813" actId="1076"/>
          <ac:cxnSpMkLst>
            <pc:docMk/>
            <pc:sldMk cId="781333668" sldId="368"/>
            <ac:cxnSpMk id="21" creationId="{A1FBE321-2CCA-5801-6CEC-0886C605AAD3}"/>
          </ac:cxnSpMkLst>
        </pc:cxnChg>
        <pc:cxnChg chg="mod">
          <ac:chgData name="Stuart C Wilde MBE" userId="effe1fc91cccb1d5" providerId="LiveId" clId="{0B7434C0-F6C9-5341-B016-8AA67EE59543}" dt="2023-12-07T16:38:40.673" v="1813" actId="1076"/>
          <ac:cxnSpMkLst>
            <pc:docMk/>
            <pc:sldMk cId="781333668" sldId="368"/>
            <ac:cxnSpMk id="26" creationId="{6B94156E-D18B-603A-83A9-0EB283D4EDE0}"/>
          </ac:cxnSpMkLst>
        </pc:cxnChg>
        <pc:cxnChg chg="mod">
          <ac:chgData name="Stuart C Wilde MBE" userId="effe1fc91cccb1d5" providerId="LiveId" clId="{0B7434C0-F6C9-5341-B016-8AA67EE59543}" dt="2023-12-07T16:38:40.673" v="1813" actId="1076"/>
          <ac:cxnSpMkLst>
            <pc:docMk/>
            <pc:sldMk cId="781333668" sldId="368"/>
            <ac:cxnSpMk id="34" creationId="{8B60A81D-D7AD-92EE-BF90-22813BC44182}"/>
          </ac:cxnSpMkLst>
        </pc:cxnChg>
        <pc:cxnChg chg="mod">
          <ac:chgData name="Stuart C Wilde MBE" userId="effe1fc91cccb1d5" providerId="LiveId" clId="{0B7434C0-F6C9-5341-B016-8AA67EE59543}" dt="2023-12-07T16:38:40.673" v="1813" actId="1076"/>
          <ac:cxnSpMkLst>
            <pc:docMk/>
            <pc:sldMk cId="781333668" sldId="368"/>
            <ac:cxnSpMk id="49" creationId="{87849E23-BA3B-DE89-A067-D4A7DE69352C}"/>
          </ac:cxnSpMkLst>
        </pc:cxnChg>
        <pc:cxnChg chg="mod">
          <ac:chgData name="Stuart C Wilde MBE" userId="effe1fc91cccb1d5" providerId="LiveId" clId="{0B7434C0-F6C9-5341-B016-8AA67EE59543}" dt="2023-12-07T16:38:40.673" v="1813" actId="1076"/>
          <ac:cxnSpMkLst>
            <pc:docMk/>
            <pc:sldMk cId="781333668" sldId="368"/>
            <ac:cxnSpMk id="50" creationId="{2A000163-4484-5CE8-288F-32FBE8635264}"/>
          </ac:cxnSpMkLst>
        </pc:cxnChg>
        <pc:cxnChg chg="mod">
          <ac:chgData name="Stuart C Wilde MBE" userId="effe1fc91cccb1d5" providerId="LiveId" clId="{0B7434C0-F6C9-5341-B016-8AA67EE59543}" dt="2023-12-07T16:38:40.673" v="1813" actId="1076"/>
          <ac:cxnSpMkLst>
            <pc:docMk/>
            <pc:sldMk cId="781333668" sldId="368"/>
            <ac:cxnSpMk id="53" creationId="{772BC02D-C2FB-0B09-D44F-937A0C2CB39B}"/>
          </ac:cxnSpMkLst>
        </pc:cxnChg>
        <pc:cxnChg chg="mod">
          <ac:chgData name="Stuart C Wilde MBE" userId="effe1fc91cccb1d5" providerId="LiveId" clId="{0B7434C0-F6C9-5341-B016-8AA67EE59543}" dt="2023-12-07T16:38:40.673" v="1813" actId="1076"/>
          <ac:cxnSpMkLst>
            <pc:docMk/>
            <pc:sldMk cId="781333668" sldId="368"/>
            <ac:cxnSpMk id="56" creationId="{2B339052-1E24-335D-A214-FDA260A2A827}"/>
          </ac:cxnSpMkLst>
        </pc:cxnChg>
      </pc:sldChg>
      <pc:sldChg chg="addSp delSp modSp mod">
        <pc:chgData name="Stuart C Wilde MBE" userId="effe1fc91cccb1d5" providerId="LiveId" clId="{0B7434C0-F6C9-5341-B016-8AA67EE59543}" dt="2023-12-05T20:20:01.558" v="1109" actId="20577"/>
        <pc:sldMkLst>
          <pc:docMk/>
          <pc:sldMk cId="3208151322" sldId="369"/>
        </pc:sldMkLst>
        <pc:spChg chg="add mod">
          <ac:chgData name="Stuart C Wilde MBE" userId="effe1fc91cccb1d5" providerId="LiveId" clId="{0B7434C0-F6C9-5341-B016-8AA67EE59543}" dt="2023-12-05T20:20:01.558" v="1109" actId="20577"/>
          <ac:spMkLst>
            <pc:docMk/>
            <pc:sldMk cId="3208151322" sldId="369"/>
            <ac:spMk id="2" creationId="{CB710F9E-4B27-7B01-0030-8FB8E5F18230}"/>
          </ac:spMkLst>
        </pc:spChg>
        <pc:spChg chg="del">
          <ac:chgData name="Stuart C Wilde MBE" userId="effe1fc91cccb1d5" providerId="LiveId" clId="{0B7434C0-F6C9-5341-B016-8AA67EE59543}" dt="2023-12-05T19:58:01.620" v="463" actId="478"/>
          <ac:spMkLst>
            <pc:docMk/>
            <pc:sldMk cId="3208151322" sldId="369"/>
            <ac:spMk id="4" creationId="{60735DC8-A105-4BD0-A57F-2FFC38AECE84}"/>
          </ac:spMkLst>
        </pc:spChg>
        <pc:spChg chg="del">
          <ac:chgData name="Stuart C Wilde MBE" userId="effe1fc91cccb1d5" providerId="LiveId" clId="{0B7434C0-F6C9-5341-B016-8AA67EE59543}" dt="2023-12-05T19:58:01.620" v="463" actId="478"/>
          <ac:spMkLst>
            <pc:docMk/>
            <pc:sldMk cId="3208151322" sldId="369"/>
            <ac:spMk id="14" creationId="{8F43C2BE-FC11-4556-86F2-8EE2FBBF10D2}"/>
          </ac:spMkLst>
        </pc:spChg>
        <pc:spChg chg="del">
          <ac:chgData name="Stuart C Wilde MBE" userId="effe1fc91cccb1d5" providerId="LiveId" clId="{0B7434C0-F6C9-5341-B016-8AA67EE59543}" dt="2023-12-05T19:58:01.620" v="463" actId="478"/>
          <ac:spMkLst>
            <pc:docMk/>
            <pc:sldMk cId="3208151322" sldId="369"/>
            <ac:spMk id="25" creationId="{F54BD576-CC82-43DA-A008-C28EF60A448A}"/>
          </ac:spMkLst>
        </pc:spChg>
        <pc:spChg chg="del">
          <ac:chgData name="Stuart C Wilde MBE" userId="effe1fc91cccb1d5" providerId="LiveId" clId="{0B7434C0-F6C9-5341-B016-8AA67EE59543}" dt="2023-12-05T20:19:57.531" v="1106" actId="478"/>
          <ac:spMkLst>
            <pc:docMk/>
            <pc:sldMk cId="3208151322" sldId="369"/>
            <ac:spMk id="29" creationId="{C5A8C257-B6E4-D850-0685-E36894744DCB}"/>
          </ac:spMkLst>
        </pc:spChg>
        <pc:cxnChg chg="del">
          <ac:chgData name="Stuart C Wilde MBE" userId="effe1fc91cccb1d5" providerId="LiveId" clId="{0B7434C0-F6C9-5341-B016-8AA67EE59543}" dt="2023-12-05T19:58:01.620" v="463" actId="478"/>
          <ac:cxnSpMkLst>
            <pc:docMk/>
            <pc:sldMk cId="3208151322" sldId="369"/>
            <ac:cxnSpMk id="8" creationId="{50060E80-F1C3-4E50-B873-7CFDEEA90049}"/>
          </ac:cxnSpMkLst>
        </pc:cxnChg>
        <pc:cxnChg chg="del">
          <ac:chgData name="Stuart C Wilde MBE" userId="effe1fc91cccb1d5" providerId="LiveId" clId="{0B7434C0-F6C9-5341-B016-8AA67EE59543}" dt="2023-12-05T19:58:01.620" v="463" actId="478"/>
          <ac:cxnSpMkLst>
            <pc:docMk/>
            <pc:sldMk cId="3208151322" sldId="369"/>
            <ac:cxnSpMk id="9" creationId="{01C52B09-2839-4160-A3C1-6BB201E5D53A}"/>
          </ac:cxnSpMkLst>
        </pc:cxnChg>
        <pc:cxnChg chg="del">
          <ac:chgData name="Stuart C Wilde MBE" userId="effe1fc91cccb1d5" providerId="LiveId" clId="{0B7434C0-F6C9-5341-B016-8AA67EE59543}" dt="2023-12-05T19:58:01.620" v="463" actId="478"/>
          <ac:cxnSpMkLst>
            <pc:docMk/>
            <pc:sldMk cId="3208151322" sldId="369"/>
            <ac:cxnSpMk id="10" creationId="{FC6C2AB6-E695-4520-9F38-6B6A0DE36B04}"/>
          </ac:cxnSpMkLst>
        </pc:cxnChg>
        <pc:cxnChg chg="del">
          <ac:chgData name="Stuart C Wilde MBE" userId="effe1fc91cccb1d5" providerId="LiveId" clId="{0B7434C0-F6C9-5341-B016-8AA67EE59543}" dt="2023-12-05T19:58:01.620" v="463" actId="478"/>
          <ac:cxnSpMkLst>
            <pc:docMk/>
            <pc:sldMk cId="3208151322" sldId="369"/>
            <ac:cxnSpMk id="11" creationId="{8F28B946-C7F6-4BF4-9E0C-3FACB97B07C7}"/>
          </ac:cxnSpMkLst>
        </pc:cxnChg>
      </pc:sldChg>
      <pc:sldChg chg="addSp delSp modSp mod">
        <pc:chgData name="Stuart C Wilde MBE" userId="effe1fc91cccb1d5" providerId="LiveId" clId="{0B7434C0-F6C9-5341-B016-8AA67EE59543}" dt="2023-12-07T16:39:11.095" v="1815" actId="1076"/>
        <pc:sldMkLst>
          <pc:docMk/>
          <pc:sldMk cId="824395005" sldId="370"/>
        </pc:sldMkLst>
        <pc:spChg chg="mod">
          <ac:chgData name="Stuart C Wilde MBE" userId="effe1fc91cccb1d5" providerId="LiveId" clId="{0B7434C0-F6C9-5341-B016-8AA67EE59543}" dt="2023-12-07T16:39:11.095" v="1815" actId="1076"/>
          <ac:spMkLst>
            <pc:docMk/>
            <pc:sldMk cId="824395005" sldId="370"/>
            <ac:spMk id="2" creationId="{376FA634-7533-D0BC-4841-7F62A9F9921E}"/>
          </ac:spMkLst>
        </pc:spChg>
        <pc:spChg chg="add mod">
          <ac:chgData name="Stuart C Wilde MBE" userId="effe1fc91cccb1d5" providerId="LiveId" clId="{0B7434C0-F6C9-5341-B016-8AA67EE59543}" dt="2023-12-05T20:20:10.986" v="1113" actId="20577"/>
          <ac:spMkLst>
            <pc:docMk/>
            <pc:sldMk cId="824395005" sldId="370"/>
            <ac:spMk id="3" creationId="{B01CF80E-71F3-0A2C-62D9-CF0847A59245}"/>
          </ac:spMkLst>
        </pc:spChg>
        <pc:spChg chg="del">
          <ac:chgData name="Stuart C Wilde MBE" userId="effe1fc91cccb1d5" providerId="LiveId" clId="{0B7434C0-F6C9-5341-B016-8AA67EE59543}" dt="2023-12-05T19:58:06.537" v="464" actId="478"/>
          <ac:spMkLst>
            <pc:docMk/>
            <pc:sldMk cId="824395005" sldId="370"/>
            <ac:spMk id="4" creationId="{60735DC8-A105-4BD0-A57F-2FFC38AECE84}"/>
          </ac:spMkLst>
        </pc:spChg>
        <pc:spChg chg="mod">
          <ac:chgData name="Stuart C Wilde MBE" userId="effe1fc91cccb1d5" providerId="LiveId" clId="{0B7434C0-F6C9-5341-B016-8AA67EE59543}" dt="2023-12-07T16:39:11.095" v="1815" actId="1076"/>
          <ac:spMkLst>
            <pc:docMk/>
            <pc:sldMk cId="824395005" sldId="370"/>
            <ac:spMk id="6" creationId="{1B6CF98A-CD03-234B-D470-C575DB8B156D}"/>
          </ac:spMkLst>
        </pc:spChg>
        <pc:spChg chg="mod">
          <ac:chgData name="Stuart C Wilde MBE" userId="effe1fc91cccb1d5" providerId="LiveId" clId="{0B7434C0-F6C9-5341-B016-8AA67EE59543}" dt="2023-12-07T16:39:11.095" v="1815" actId="1076"/>
          <ac:spMkLst>
            <pc:docMk/>
            <pc:sldMk cId="824395005" sldId="370"/>
            <ac:spMk id="12" creationId="{4704B9B3-98D9-D422-6910-32FE943B9121}"/>
          </ac:spMkLst>
        </pc:spChg>
        <pc:spChg chg="mod">
          <ac:chgData name="Stuart C Wilde MBE" userId="effe1fc91cccb1d5" providerId="LiveId" clId="{0B7434C0-F6C9-5341-B016-8AA67EE59543}" dt="2023-12-07T16:39:11.095" v="1815" actId="1076"/>
          <ac:spMkLst>
            <pc:docMk/>
            <pc:sldMk cId="824395005" sldId="370"/>
            <ac:spMk id="13" creationId="{3F7DC142-A3E5-184F-74C0-F7258C8B0EF0}"/>
          </ac:spMkLst>
        </pc:spChg>
        <pc:spChg chg="del">
          <ac:chgData name="Stuart C Wilde MBE" userId="effe1fc91cccb1d5" providerId="LiveId" clId="{0B7434C0-F6C9-5341-B016-8AA67EE59543}" dt="2023-12-05T19:58:06.537" v="464" actId="478"/>
          <ac:spMkLst>
            <pc:docMk/>
            <pc:sldMk cId="824395005" sldId="370"/>
            <ac:spMk id="14" creationId="{8F43C2BE-FC11-4556-86F2-8EE2FBBF10D2}"/>
          </ac:spMkLst>
        </pc:spChg>
        <pc:spChg chg="mod">
          <ac:chgData name="Stuart C Wilde MBE" userId="effe1fc91cccb1d5" providerId="LiveId" clId="{0B7434C0-F6C9-5341-B016-8AA67EE59543}" dt="2023-12-07T16:39:11.095" v="1815" actId="1076"/>
          <ac:spMkLst>
            <pc:docMk/>
            <pc:sldMk cId="824395005" sldId="370"/>
            <ac:spMk id="19" creationId="{226D1B19-CDC4-120C-B9A6-86BDA70D8874}"/>
          </ac:spMkLst>
        </pc:spChg>
        <pc:spChg chg="mod">
          <ac:chgData name="Stuart C Wilde MBE" userId="effe1fc91cccb1d5" providerId="LiveId" clId="{0B7434C0-F6C9-5341-B016-8AA67EE59543}" dt="2023-12-07T16:39:11.095" v="1815" actId="1076"/>
          <ac:spMkLst>
            <pc:docMk/>
            <pc:sldMk cId="824395005" sldId="370"/>
            <ac:spMk id="20" creationId="{7B25BC3B-FDCC-4393-1348-E53490CB04F2}"/>
          </ac:spMkLst>
        </pc:spChg>
        <pc:spChg chg="del">
          <ac:chgData name="Stuart C Wilde MBE" userId="effe1fc91cccb1d5" providerId="LiveId" clId="{0B7434C0-F6C9-5341-B016-8AA67EE59543}" dt="2023-12-05T19:58:06.537" v="464" actId="478"/>
          <ac:spMkLst>
            <pc:docMk/>
            <pc:sldMk cId="824395005" sldId="370"/>
            <ac:spMk id="25" creationId="{F54BD576-CC82-43DA-A008-C28EF60A448A}"/>
          </ac:spMkLst>
        </pc:spChg>
        <pc:spChg chg="mod">
          <ac:chgData name="Stuart C Wilde MBE" userId="effe1fc91cccb1d5" providerId="LiveId" clId="{0B7434C0-F6C9-5341-B016-8AA67EE59543}" dt="2023-12-07T16:39:11.095" v="1815" actId="1076"/>
          <ac:spMkLst>
            <pc:docMk/>
            <pc:sldMk cId="824395005" sldId="370"/>
            <ac:spMk id="28" creationId="{E416BEDA-B0BA-9442-EA12-E8ECBB5980D0}"/>
          </ac:spMkLst>
        </pc:spChg>
        <pc:spChg chg="del">
          <ac:chgData name="Stuart C Wilde MBE" userId="effe1fc91cccb1d5" providerId="LiveId" clId="{0B7434C0-F6C9-5341-B016-8AA67EE59543}" dt="2023-12-05T20:20:06.499" v="1110" actId="478"/>
          <ac:spMkLst>
            <pc:docMk/>
            <pc:sldMk cId="824395005" sldId="370"/>
            <ac:spMk id="29" creationId="{C5A8C257-B6E4-D850-0685-E36894744DCB}"/>
          </ac:spMkLst>
        </pc:spChg>
        <pc:spChg chg="mod">
          <ac:chgData name="Stuart C Wilde MBE" userId="effe1fc91cccb1d5" providerId="LiveId" clId="{0B7434C0-F6C9-5341-B016-8AA67EE59543}" dt="2023-12-07T16:39:11.095" v="1815" actId="1076"/>
          <ac:spMkLst>
            <pc:docMk/>
            <pc:sldMk cId="824395005" sldId="370"/>
            <ac:spMk id="32" creationId="{83C0613E-9B1C-70BF-B27A-258C11FFAF86}"/>
          </ac:spMkLst>
        </pc:spChg>
        <pc:spChg chg="mod">
          <ac:chgData name="Stuart C Wilde MBE" userId="effe1fc91cccb1d5" providerId="LiveId" clId="{0B7434C0-F6C9-5341-B016-8AA67EE59543}" dt="2023-12-07T16:39:11.095" v="1815" actId="1076"/>
          <ac:spMkLst>
            <pc:docMk/>
            <pc:sldMk cId="824395005" sldId="370"/>
            <ac:spMk id="34" creationId="{53520E7C-BE5A-303B-F399-2A36DDD91831}"/>
          </ac:spMkLst>
        </pc:spChg>
        <pc:spChg chg="mod">
          <ac:chgData name="Stuart C Wilde MBE" userId="effe1fc91cccb1d5" providerId="LiveId" clId="{0B7434C0-F6C9-5341-B016-8AA67EE59543}" dt="2023-12-07T16:39:11.095" v="1815" actId="1076"/>
          <ac:spMkLst>
            <pc:docMk/>
            <pc:sldMk cId="824395005" sldId="370"/>
            <ac:spMk id="40" creationId="{C24F2F02-C64E-C4B0-1AE6-4E2D4CDE2608}"/>
          </ac:spMkLst>
        </pc:spChg>
        <pc:spChg chg="mod">
          <ac:chgData name="Stuart C Wilde MBE" userId="effe1fc91cccb1d5" providerId="LiveId" clId="{0B7434C0-F6C9-5341-B016-8AA67EE59543}" dt="2023-12-07T16:39:11.095" v="1815" actId="1076"/>
          <ac:spMkLst>
            <pc:docMk/>
            <pc:sldMk cId="824395005" sldId="370"/>
            <ac:spMk id="46" creationId="{CADA3A85-C15D-45CE-484D-3BA3B6C01DF8}"/>
          </ac:spMkLst>
        </pc:spChg>
        <pc:spChg chg="mod">
          <ac:chgData name="Stuart C Wilde MBE" userId="effe1fc91cccb1d5" providerId="LiveId" clId="{0B7434C0-F6C9-5341-B016-8AA67EE59543}" dt="2023-12-07T16:39:11.095" v="1815" actId="1076"/>
          <ac:spMkLst>
            <pc:docMk/>
            <pc:sldMk cId="824395005" sldId="370"/>
            <ac:spMk id="55" creationId="{4722C274-FC6E-BB56-24FD-12D595715D58}"/>
          </ac:spMkLst>
        </pc:spChg>
        <pc:picChg chg="mod">
          <ac:chgData name="Stuart C Wilde MBE" userId="effe1fc91cccb1d5" providerId="LiveId" clId="{0B7434C0-F6C9-5341-B016-8AA67EE59543}" dt="2023-12-07T16:39:11.095" v="1815" actId="1076"/>
          <ac:picMkLst>
            <pc:docMk/>
            <pc:sldMk cId="824395005" sldId="370"/>
            <ac:picMk id="18" creationId="{353DB110-C748-4013-6601-61AA62B150DA}"/>
          </ac:picMkLst>
        </pc:picChg>
        <pc:picChg chg="mod">
          <ac:chgData name="Stuart C Wilde MBE" userId="effe1fc91cccb1d5" providerId="LiveId" clId="{0B7434C0-F6C9-5341-B016-8AA67EE59543}" dt="2023-12-07T16:39:11.095" v="1815" actId="1076"/>
          <ac:picMkLst>
            <pc:docMk/>
            <pc:sldMk cId="824395005" sldId="370"/>
            <ac:picMk id="22" creationId="{C62D9E7F-D113-5514-CA8F-98524BAD59DB}"/>
          </ac:picMkLst>
        </pc:picChg>
        <pc:picChg chg="mod">
          <ac:chgData name="Stuart C Wilde MBE" userId="effe1fc91cccb1d5" providerId="LiveId" clId="{0B7434C0-F6C9-5341-B016-8AA67EE59543}" dt="2023-12-07T16:39:11.095" v="1815" actId="1076"/>
          <ac:picMkLst>
            <pc:docMk/>
            <pc:sldMk cId="824395005" sldId="370"/>
            <ac:picMk id="33" creationId="{953140A2-D454-912C-9A63-81D73A73C034}"/>
          </ac:picMkLst>
        </pc:picChg>
        <pc:cxnChg chg="del">
          <ac:chgData name="Stuart C Wilde MBE" userId="effe1fc91cccb1d5" providerId="LiveId" clId="{0B7434C0-F6C9-5341-B016-8AA67EE59543}" dt="2023-12-05T19:58:06.537" v="464" actId="478"/>
          <ac:cxnSpMkLst>
            <pc:docMk/>
            <pc:sldMk cId="824395005" sldId="370"/>
            <ac:cxnSpMk id="8" creationId="{50060E80-F1C3-4E50-B873-7CFDEEA90049}"/>
          </ac:cxnSpMkLst>
        </pc:cxnChg>
        <pc:cxnChg chg="del">
          <ac:chgData name="Stuart C Wilde MBE" userId="effe1fc91cccb1d5" providerId="LiveId" clId="{0B7434C0-F6C9-5341-B016-8AA67EE59543}" dt="2023-12-05T19:58:06.537" v="464" actId="478"/>
          <ac:cxnSpMkLst>
            <pc:docMk/>
            <pc:sldMk cId="824395005" sldId="370"/>
            <ac:cxnSpMk id="9" creationId="{01C52B09-2839-4160-A3C1-6BB201E5D53A}"/>
          </ac:cxnSpMkLst>
        </pc:cxnChg>
        <pc:cxnChg chg="del">
          <ac:chgData name="Stuart C Wilde MBE" userId="effe1fc91cccb1d5" providerId="LiveId" clId="{0B7434C0-F6C9-5341-B016-8AA67EE59543}" dt="2023-12-05T19:58:06.537" v="464" actId="478"/>
          <ac:cxnSpMkLst>
            <pc:docMk/>
            <pc:sldMk cId="824395005" sldId="370"/>
            <ac:cxnSpMk id="10" creationId="{FC6C2AB6-E695-4520-9F38-6B6A0DE36B04}"/>
          </ac:cxnSpMkLst>
        </pc:cxnChg>
        <pc:cxnChg chg="del">
          <ac:chgData name="Stuart C Wilde MBE" userId="effe1fc91cccb1d5" providerId="LiveId" clId="{0B7434C0-F6C9-5341-B016-8AA67EE59543}" dt="2023-12-05T19:58:06.537" v="464" actId="478"/>
          <ac:cxnSpMkLst>
            <pc:docMk/>
            <pc:sldMk cId="824395005" sldId="370"/>
            <ac:cxnSpMk id="11" creationId="{8F28B946-C7F6-4BF4-9E0C-3FACB97B07C7}"/>
          </ac:cxnSpMkLst>
        </pc:cxnChg>
        <pc:cxnChg chg="mod">
          <ac:chgData name="Stuart C Wilde MBE" userId="effe1fc91cccb1d5" providerId="LiveId" clId="{0B7434C0-F6C9-5341-B016-8AA67EE59543}" dt="2023-12-07T16:39:11.095" v="1815" actId="1076"/>
          <ac:cxnSpMkLst>
            <pc:docMk/>
            <pc:sldMk cId="824395005" sldId="370"/>
            <ac:cxnSpMk id="15" creationId="{D9299D57-FB23-909E-E68B-BD72972F33E9}"/>
          </ac:cxnSpMkLst>
        </pc:cxnChg>
        <pc:cxnChg chg="mod">
          <ac:chgData name="Stuart C Wilde MBE" userId="effe1fc91cccb1d5" providerId="LiveId" clId="{0B7434C0-F6C9-5341-B016-8AA67EE59543}" dt="2023-12-07T16:39:11.095" v="1815" actId="1076"/>
          <ac:cxnSpMkLst>
            <pc:docMk/>
            <pc:sldMk cId="824395005" sldId="370"/>
            <ac:cxnSpMk id="16" creationId="{44BAA5BA-2F0B-C6B8-3AB6-43E5BC2D2243}"/>
          </ac:cxnSpMkLst>
        </pc:cxnChg>
        <pc:cxnChg chg="mod">
          <ac:chgData name="Stuart C Wilde MBE" userId="effe1fc91cccb1d5" providerId="LiveId" clId="{0B7434C0-F6C9-5341-B016-8AA67EE59543}" dt="2023-12-07T16:39:11.095" v="1815" actId="1076"/>
          <ac:cxnSpMkLst>
            <pc:docMk/>
            <pc:sldMk cId="824395005" sldId="370"/>
            <ac:cxnSpMk id="21" creationId="{090FD3B9-1DED-1AAE-2E7B-431CE69BED50}"/>
          </ac:cxnSpMkLst>
        </pc:cxnChg>
        <pc:cxnChg chg="mod">
          <ac:chgData name="Stuart C Wilde MBE" userId="effe1fc91cccb1d5" providerId="LiveId" clId="{0B7434C0-F6C9-5341-B016-8AA67EE59543}" dt="2023-12-07T16:39:11.095" v="1815" actId="1076"/>
          <ac:cxnSpMkLst>
            <pc:docMk/>
            <pc:sldMk cId="824395005" sldId="370"/>
            <ac:cxnSpMk id="24" creationId="{60A7F8AC-8125-C4D8-AC12-159CFF1C2BFD}"/>
          </ac:cxnSpMkLst>
        </pc:cxnChg>
        <pc:cxnChg chg="mod">
          <ac:chgData name="Stuart C Wilde MBE" userId="effe1fc91cccb1d5" providerId="LiveId" clId="{0B7434C0-F6C9-5341-B016-8AA67EE59543}" dt="2023-12-07T16:39:11.095" v="1815" actId="1076"/>
          <ac:cxnSpMkLst>
            <pc:docMk/>
            <pc:sldMk cId="824395005" sldId="370"/>
            <ac:cxnSpMk id="26" creationId="{4D19FEFC-ADD8-7183-B510-518571CBF144}"/>
          </ac:cxnSpMkLst>
        </pc:cxnChg>
        <pc:cxnChg chg="mod">
          <ac:chgData name="Stuart C Wilde MBE" userId="effe1fc91cccb1d5" providerId="LiveId" clId="{0B7434C0-F6C9-5341-B016-8AA67EE59543}" dt="2023-12-07T16:39:11.095" v="1815" actId="1076"/>
          <ac:cxnSpMkLst>
            <pc:docMk/>
            <pc:sldMk cId="824395005" sldId="370"/>
            <ac:cxnSpMk id="30" creationId="{504000F1-BFCE-4201-54D0-B5F5F81591D2}"/>
          </ac:cxnSpMkLst>
        </pc:cxnChg>
        <pc:cxnChg chg="mod">
          <ac:chgData name="Stuart C Wilde MBE" userId="effe1fc91cccb1d5" providerId="LiveId" clId="{0B7434C0-F6C9-5341-B016-8AA67EE59543}" dt="2023-12-07T16:39:11.095" v="1815" actId="1076"/>
          <ac:cxnSpMkLst>
            <pc:docMk/>
            <pc:sldMk cId="824395005" sldId="370"/>
            <ac:cxnSpMk id="35" creationId="{9705AF95-F58B-5626-4EDA-CBC1C48D15C6}"/>
          </ac:cxnSpMkLst>
        </pc:cxnChg>
        <pc:cxnChg chg="mod">
          <ac:chgData name="Stuart C Wilde MBE" userId="effe1fc91cccb1d5" providerId="LiveId" clId="{0B7434C0-F6C9-5341-B016-8AA67EE59543}" dt="2023-12-07T16:39:11.095" v="1815" actId="1076"/>
          <ac:cxnSpMkLst>
            <pc:docMk/>
            <pc:sldMk cId="824395005" sldId="370"/>
            <ac:cxnSpMk id="38" creationId="{BC84B935-BC90-82F5-F4AB-14842C901E41}"/>
          </ac:cxnSpMkLst>
        </pc:cxnChg>
        <pc:cxnChg chg="mod">
          <ac:chgData name="Stuart C Wilde MBE" userId="effe1fc91cccb1d5" providerId="LiveId" clId="{0B7434C0-F6C9-5341-B016-8AA67EE59543}" dt="2023-12-07T16:39:11.095" v="1815" actId="1076"/>
          <ac:cxnSpMkLst>
            <pc:docMk/>
            <pc:sldMk cId="824395005" sldId="370"/>
            <ac:cxnSpMk id="39" creationId="{8109D552-8381-A83C-2849-5B7E97B66DFF}"/>
          </ac:cxnSpMkLst>
        </pc:cxnChg>
        <pc:cxnChg chg="mod">
          <ac:chgData name="Stuart C Wilde MBE" userId="effe1fc91cccb1d5" providerId="LiveId" clId="{0B7434C0-F6C9-5341-B016-8AA67EE59543}" dt="2023-12-07T16:39:11.095" v="1815" actId="1076"/>
          <ac:cxnSpMkLst>
            <pc:docMk/>
            <pc:sldMk cId="824395005" sldId="370"/>
            <ac:cxnSpMk id="41" creationId="{2EEE4207-0004-82DA-DCBB-9C602FB3E343}"/>
          </ac:cxnSpMkLst>
        </pc:cxnChg>
        <pc:cxnChg chg="mod">
          <ac:chgData name="Stuart C Wilde MBE" userId="effe1fc91cccb1d5" providerId="LiveId" clId="{0B7434C0-F6C9-5341-B016-8AA67EE59543}" dt="2023-12-07T16:39:11.095" v="1815" actId="1076"/>
          <ac:cxnSpMkLst>
            <pc:docMk/>
            <pc:sldMk cId="824395005" sldId="370"/>
            <ac:cxnSpMk id="56" creationId="{A0BC5B1A-6A0B-FD3D-CD35-1CD3BEDCBDC3}"/>
          </ac:cxnSpMkLst>
        </pc:cxnChg>
      </pc:sldChg>
      <pc:sldChg chg="addSp delSp modSp mod">
        <pc:chgData name="Stuart C Wilde MBE" userId="effe1fc91cccb1d5" providerId="LiveId" clId="{0B7434C0-F6C9-5341-B016-8AA67EE59543}" dt="2023-12-05T20:20:20.255" v="1117" actId="20577"/>
        <pc:sldMkLst>
          <pc:docMk/>
          <pc:sldMk cId="3980503395" sldId="371"/>
        </pc:sldMkLst>
        <pc:spChg chg="add mod">
          <ac:chgData name="Stuart C Wilde MBE" userId="effe1fc91cccb1d5" providerId="LiveId" clId="{0B7434C0-F6C9-5341-B016-8AA67EE59543}" dt="2023-12-05T20:20:20.255" v="1117" actId="20577"/>
          <ac:spMkLst>
            <pc:docMk/>
            <pc:sldMk cId="3980503395" sldId="371"/>
            <ac:spMk id="3" creationId="{505C6E03-125D-49DA-7BF9-449F221A26EB}"/>
          </ac:spMkLst>
        </pc:spChg>
        <pc:spChg chg="del">
          <ac:chgData name="Stuart C Wilde MBE" userId="effe1fc91cccb1d5" providerId="LiveId" clId="{0B7434C0-F6C9-5341-B016-8AA67EE59543}" dt="2023-12-05T19:58:14.243" v="465" actId="478"/>
          <ac:spMkLst>
            <pc:docMk/>
            <pc:sldMk cId="3980503395" sldId="371"/>
            <ac:spMk id="4" creationId="{60735DC8-A105-4BD0-A57F-2FFC38AECE84}"/>
          </ac:spMkLst>
        </pc:spChg>
        <pc:spChg chg="del">
          <ac:chgData name="Stuart C Wilde MBE" userId="effe1fc91cccb1d5" providerId="LiveId" clId="{0B7434C0-F6C9-5341-B016-8AA67EE59543}" dt="2023-12-05T19:58:14.243" v="465" actId="478"/>
          <ac:spMkLst>
            <pc:docMk/>
            <pc:sldMk cId="3980503395" sldId="371"/>
            <ac:spMk id="14" creationId="{8F43C2BE-FC11-4556-86F2-8EE2FBBF10D2}"/>
          </ac:spMkLst>
        </pc:spChg>
        <pc:spChg chg="del">
          <ac:chgData name="Stuart C Wilde MBE" userId="effe1fc91cccb1d5" providerId="LiveId" clId="{0B7434C0-F6C9-5341-B016-8AA67EE59543}" dt="2023-12-05T19:58:14.243" v="465" actId="478"/>
          <ac:spMkLst>
            <pc:docMk/>
            <pc:sldMk cId="3980503395" sldId="371"/>
            <ac:spMk id="25" creationId="{F54BD576-CC82-43DA-A008-C28EF60A448A}"/>
          </ac:spMkLst>
        </pc:spChg>
        <pc:spChg chg="del">
          <ac:chgData name="Stuart C Wilde MBE" userId="effe1fc91cccb1d5" providerId="LiveId" clId="{0B7434C0-F6C9-5341-B016-8AA67EE59543}" dt="2023-12-05T20:20:15.676" v="1114" actId="478"/>
          <ac:spMkLst>
            <pc:docMk/>
            <pc:sldMk cId="3980503395" sldId="371"/>
            <ac:spMk id="29" creationId="{C5A8C257-B6E4-D850-0685-E36894744DCB}"/>
          </ac:spMkLst>
        </pc:spChg>
        <pc:cxnChg chg="del">
          <ac:chgData name="Stuart C Wilde MBE" userId="effe1fc91cccb1d5" providerId="LiveId" clId="{0B7434C0-F6C9-5341-B016-8AA67EE59543}" dt="2023-12-05T19:58:14.243" v="465" actId="478"/>
          <ac:cxnSpMkLst>
            <pc:docMk/>
            <pc:sldMk cId="3980503395" sldId="371"/>
            <ac:cxnSpMk id="8" creationId="{50060E80-F1C3-4E50-B873-7CFDEEA90049}"/>
          </ac:cxnSpMkLst>
        </pc:cxnChg>
        <pc:cxnChg chg="del">
          <ac:chgData name="Stuart C Wilde MBE" userId="effe1fc91cccb1d5" providerId="LiveId" clId="{0B7434C0-F6C9-5341-B016-8AA67EE59543}" dt="2023-12-05T19:58:14.243" v="465" actId="478"/>
          <ac:cxnSpMkLst>
            <pc:docMk/>
            <pc:sldMk cId="3980503395" sldId="371"/>
            <ac:cxnSpMk id="9" creationId="{01C52B09-2839-4160-A3C1-6BB201E5D53A}"/>
          </ac:cxnSpMkLst>
        </pc:cxnChg>
        <pc:cxnChg chg="del">
          <ac:chgData name="Stuart C Wilde MBE" userId="effe1fc91cccb1d5" providerId="LiveId" clId="{0B7434C0-F6C9-5341-B016-8AA67EE59543}" dt="2023-12-05T19:58:14.243" v="465" actId="478"/>
          <ac:cxnSpMkLst>
            <pc:docMk/>
            <pc:sldMk cId="3980503395" sldId="371"/>
            <ac:cxnSpMk id="10" creationId="{FC6C2AB6-E695-4520-9F38-6B6A0DE36B04}"/>
          </ac:cxnSpMkLst>
        </pc:cxnChg>
        <pc:cxnChg chg="del">
          <ac:chgData name="Stuart C Wilde MBE" userId="effe1fc91cccb1d5" providerId="LiveId" clId="{0B7434C0-F6C9-5341-B016-8AA67EE59543}" dt="2023-12-05T19:58:14.243" v="465" actId="478"/>
          <ac:cxnSpMkLst>
            <pc:docMk/>
            <pc:sldMk cId="3980503395" sldId="371"/>
            <ac:cxnSpMk id="11" creationId="{8F28B946-C7F6-4BF4-9E0C-3FACB97B07C7}"/>
          </ac:cxnSpMkLst>
        </pc:cxnChg>
      </pc:sldChg>
      <pc:sldChg chg="addSp delSp modSp mod">
        <pc:chgData name="Stuart C Wilde MBE" userId="effe1fc91cccb1d5" providerId="LiveId" clId="{0B7434C0-F6C9-5341-B016-8AA67EE59543}" dt="2023-12-07T16:39:27.189" v="1816" actId="1076"/>
        <pc:sldMkLst>
          <pc:docMk/>
          <pc:sldMk cId="1116954973" sldId="372"/>
        </pc:sldMkLst>
        <pc:spChg chg="add mod">
          <ac:chgData name="Stuart C Wilde MBE" userId="effe1fc91cccb1d5" providerId="LiveId" clId="{0B7434C0-F6C9-5341-B016-8AA67EE59543}" dt="2023-12-05T20:20:29.581" v="1121" actId="20577"/>
          <ac:spMkLst>
            <pc:docMk/>
            <pc:sldMk cId="1116954973" sldId="372"/>
            <ac:spMk id="2" creationId="{A040F126-E8FD-1BD8-0BE7-0896C5217AB8}"/>
          </ac:spMkLst>
        </pc:spChg>
        <pc:spChg chg="del">
          <ac:chgData name="Stuart C Wilde MBE" userId="effe1fc91cccb1d5" providerId="LiveId" clId="{0B7434C0-F6C9-5341-B016-8AA67EE59543}" dt="2023-12-05T19:58:19.417" v="466" actId="478"/>
          <ac:spMkLst>
            <pc:docMk/>
            <pc:sldMk cId="1116954973" sldId="372"/>
            <ac:spMk id="4" creationId="{60735DC8-A105-4BD0-A57F-2FFC38AECE84}"/>
          </ac:spMkLst>
        </pc:spChg>
        <pc:spChg chg="mod">
          <ac:chgData name="Stuart C Wilde MBE" userId="effe1fc91cccb1d5" providerId="LiveId" clId="{0B7434C0-F6C9-5341-B016-8AA67EE59543}" dt="2023-12-07T16:39:27.189" v="1816" actId="1076"/>
          <ac:spMkLst>
            <pc:docMk/>
            <pc:sldMk cId="1116954973" sldId="372"/>
            <ac:spMk id="12" creationId="{FB8385FB-0435-5AA6-CFBF-1D4A60D83BBE}"/>
          </ac:spMkLst>
        </pc:spChg>
        <pc:spChg chg="del">
          <ac:chgData name="Stuart C Wilde MBE" userId="effe1fc91cccb1d5" providerId="LiveId" clId="{0B7434C0-F6C9-5341-B016-8AA67EE59543}" dt="2023-12-05T19:58:19.417" v="466" actId="478"/>
          <ac:spMkLst>
            <pc:docMk/>
            <pc:sldMk cId="1116954973" sldId="372"/>
            <ac:spMk id="14" creationId="{8F43C2BE-FC11-4556-86F2-8EE2FBBF10D2}"/>
          </ac:spMkLst>
        </pc:spChg>
        <pc:spChg chg="del">
          <ac:chgData name="Stuart C Wilde MBE" userId="effe1fc91cccb1d5" providerId="LiveId" clId="{0B7434C0-F6C9-5341-B016-8AA67EE59543}" dt="2023-12-05T19:58:19.417" v="466" actId="478"/>
          <ac:spMkLst>
            <pc:docMk/>
            <pc:sldMk cId="1116954973" sldId="372"/>
            <ac:spMk id="25" creationId="{F54BD576-CC82-43DA-A008-C28EF60A448A}"/>
          </ac:spMkLst>
        </pc:spChg>
        <pc:spChg chg="del">
          <ac:chgData name="Stuart C Wilde MBE" userId="effe1fc91cccb1d5" providerId="LiveId" clId="{0B7434C0-F6C9-5341-B016-8AA67EE59543}" dt="2023-12-05T20:20:25.260" v="1118" actId="478"/>
          <ac:spMkLst>
            <pc:docMk/>
            <pc:sldMk cId="1116954973" sldId="372"/>
            <ac:spMk id="29" creationId="{C5A8C257-B6E4-D850-0685-E36894744DCB}"/>
          </ac:spMkLst>
        </pc:spChg>
        <pc:picChg chg="mod">
          <ac:chgData name="Stuart C Wilde MBE" userId="effe1fc91cccb1d5" providerId="LiveId" clId="{0B7434C0-F6C9-5341-B016-8AA67EE59543}" dt="2023-12-07T16:39:27.189" v="1816" actId="1076"/>
          <ac:picMkLst>
            <pc:docMk/>
            <pc:sldMk cId="1116954973" sldId="372"/>
            <ac:picMk id="7" creationId="{FB000369-8B4F-3174-97F0-63BBA2886864}"/>
          </ac:picMkLst>
        </pc:picChg>
        <pc:cxnChg chg="del">
          <ac:chgData name="Stuart C Wilde MBE" userId="effe1fc91cccb1d5" providerId="LiveId" clId="{0B7434C0-F6C9-5341-B016-8AA67EE59543}" dt="2023-12-05T19:58:19.417" v="466" actId="478"/>
          <ac:cxnSpMkLst>
            <pc:docMk/>
            <pc:sldMk cId="1116954973" sldId="372"/>
            <ac:cxnSpMk id="8" creationId="{50060E80-F1C3-4E50-B873-7CFDEEA90049}"/>
          </ac:cxnSpMkLst>
        </pc:cxnChg>
        <pc:cxnChg chg="del">
          <ac:chgData name="Stuart C Wilde MBE" userId="effe1fc91cccb1d5" providerId="LiveId" clId="{0B7434C0-F6C9-5341-B016-8AA67EE59543}" dt="2023-12-05T19:58:19.417" v="466" actId="478"/>
          <ac:cxnSpMkLst>
            <pc:docMk/>
            <pc:sldMk cId="1116954973" sldId="372"/>
            <ac:cxnSpMk id="9" creationId="{01C52B09-2839-4160-A3C1-6BB201E5D53A}"/>
          </ac:cxnSpMkLst>
        </pc:cxnChg>
        <pc:cxnChg chg="del">
          <ac:chgData name="Stuart C Wilde MBE" userId="effe1fc91cccb1d5" providerId="LiveId" clId="{0B7434C0-F6C9-5341-B016-8AA67EE59543}" dt="2023-12-05T19:58:19.417" v="466" actId="478"/>
          <ac:cxnSpMkLst>
            <pc:docMk/>
            <pc:sldMk cId="1116954973" sldId="372"/>
            <ac:cxnSpMk id="10" creationId="{FC6C2AB6-E695-4520-9F38-6B6A0DE36B04}"/>
          </ac:cxnSpMkLst>
        </pc:cxnChg>
        <pc:cxnChg chg="del">
          <ac:chgData name="Stuart C Wilde MBE" userId="effe1fc91cccb1d5" providerId="LiveId" clId="{0B7434C0-F6C9-5341-B016-8AA67EE59543}" dt="2023-12-05T19:58:19.417" v="466" actId="478"/>
          <ac:cxnSpMkLst>
            <pc:docMk/>
            <pc:sldMk cId="1116954973" sldId="372"/>
            <ac:cxnSpMk id="11" creationId="{8F28B946-C7F6-4BF4-9E0C-3FACB97B07C7}"/>
          </ac:cxnSpMkLst>
        </pc:cxnChg>
      </pc:sldChg>
      <pc:sldChg chg="addSp delSp modSp mod">
        <pc:chgData name="Stuart C Wilde MBE" userId="effe1fc91cccb1d5" providerId="LiveId" clId="{0B7434C0-F6C9-5341-B016-8AA67EE59543}" dt="2023-12-07T16:39:38.143" v="1817" actId="1076"/>
        <pc:sldMkLst>
          <pc:docMk/>
          <pc:sldMk cId="666556267" sldId="373"/>
        </pc:sldMkLst>
        <pc:spChg chg="mod">
          <ac:chgData name="Stuart C Wilde MBE" userId="effe1fc91cccb1d5" providerId="LiveId" clId="{0B7434C0-F6C9-5341-B016-8AA67EE59543}" dt="2023-12-07T16:39:38.143" v="1817" actId="1076"/>
          <ac:spMkLst>
            <pc:docMk/>
            <pc:sldMk cId="666556267" sldId="373"/>
            <ac:spMk id="2" creationId="{89800A8C-28D2-DB83-F4BA-020EEA793FE5}"/>
          </ac:spMkLst>
        </pc:spChg>
        <pc:spChg chg="add mod">
          <ac:chgData name="Stuart C Wilde MBE" userId="effe1fc91cccb1d5" providerId="LiveId" clId="{0B7434C0-F6C9-5341-B016-8AA67EE59543}" dt="2023-12-05T20:20:37.981" v="1124" actId="20577"/>
          <ac:spMkLst>
            <pc:docMk/>
            <pc:sldMk cId="666556267" sldId="373"/>
            <ac:spMk id="3" creationId="{CD49D518-41C2-2E36-C706-B7D7789454C3}"/>
          </ac:spMkLst>
        </pc:spChg>
        <pc:spChg chg="del">
          <ac:chgData name="Stuart C Wilde MBE" userId="effe1fc91cccb1d5" providerId="LiveId" clId="{0B7434C0-F6C9-5341-B016-8AA67EE59543}" dt="2023-12-05T19:58:24.585" v="467" actId="478"/>
          <ac:spMkLst>
            <pc:docMk/>
            <pc:sldMk cId="666556267" sldId="373"/>
            <ac:spMk id="4" creationId="{60735DC8-A105-4BD0-A57F-2FFC38AECE84}"/>
          </ac:spMkLst>
        </pc:spChg>
        <pc:spChg chg="mod">
          <ac:chgData name="Stuart C Wilde MBE" userId="effe1fc91cccb1d5" providerId="LiveId" clId="{0B7434C0-F6C9-5341-B016-8AA67EE59543}" dt="2023-12-07T16:39:38.143" v="1817" actId="1076"/>
          <ac:spMkLst>
            <pc:docMk/>
            <pc:sldMk cId="666556267" sldId="373"/>
            <ac:spMk id="6" creationId="{90CC0A86-806A-052B-FD58-37297F1B666F}"/>
          </ac:spMkLst>
        </pc:spChg>
        <pc:spChg chg="mod">
          <ac:chgData name="Stuart C Wilde MBE" userId="effe1fc91cccb1d5" providerId="LiveId" clId="{0B7434C0-F6C9-5341-B016-8AA67EE59543}" dt="2023-12-07T16:39:38.143" v="1817" actId="1076"/>
          <ac:spMkLst>
            <pc:docMk/>
            <pc:sldMk cId="666556267" sldId="373"/>
            <ac:spMk id="12" creationId="{DF6AD73E-73D9-ADB1-3232-5CABF6DBA212}"/>
          </ac:spMkLst>
        </pc:spChg>
        <pc:spChg chg="mod">
          <ac:chgData name="Stuart C Wilde MBE" userId="effe1fc91cccb1d5" providerId="LiveId" clId="{0B7434C0-F6C9-5341-B016-8AA67EE59543}" dt="2023-12-07T16:39:38.143" v="1817" actId="1076"/>
          <ac:spMkLst>
            <pc:docMk/>
            <pc:sldMk cId="666556267" sldId="373"/>
            <ac:spMk id="13" creationId="{4981925B-D017-6EBC-0347-E0DA3ED8F225}"/>
          </ac:spMkLst>
        </pc:spChg>
        <pc:spChg chg="del">
          <ac:chgData name="Stuart C Wilde MBE" userId="effe1fc91cccb1d5" providerId="LiveId" clId="{0B7434C0-F6C9-5341-B016-8AA67EE59543}" dt="2023-12-05T19:58:24.585" v="467" actId="478"/>
          <ac:spMkLst>
            <pc:docMk/>
            <pc:sldMk cId="666556267" sldId="373"/>
            <ac:spMk id="14" creationId="{8F43C2BE-FC11-4556-86F2-8EE2FBBF10D2}"/>
          </ac:spMkLst>
        </pc:spChg>
        <pc:spChg chg="mod">
          <ac:chgData name="Stuart C Wilde MBE" userId="effe1fc91cccb1d5" providerId="LiveId" clId="{0B7434C0-F6C9-5341-B016-8AA67EE59543}" dt="2023-12-07T16:39:38.143" v="1817" actId="1076"/>
          <ac:spMkLst>
            <pc:docMk/>
            <pc:sldMk cId="666556267" sldId="373"/>
            <ac:spMk id="15" creationId="{19235A20-F567-CB2A-AED6-FECE6E796332}"/>
          </ac:spMkLst>
        </pc:spChg>
        <pc:spChg chg="mod">
          <ac:chgData name="Stuart C Wilde MBE" userId="effe1fc91cccb1d5" providerId="LiveId" clId="{0B7434C0-F6C9-5341-B016-8AA67EE59543}" dt="2023-12-07T16:39:38.143" v="1817" actId="1076"/>
          <ac:spMkLst>
            <pc:docMk/>
            <pc:sldMk cId="666556267" sldId="373"/>
            <ac:spMk id="17" creationId="{25F5AF51-7C63-7A5E-A252-70C6247B13C2}"/>
          </ac:spMkLst>
        </pc:spChg>
        <pc:spChg chg="mod">
          <ac:chgData name="Stuart C Wilde MBE" userId="effe1fc91cccb1d5" providerId="LiveId" clId="{0B7434C0-F6C9-5341-B016-8AA67EE59543}" dt="2023-12-07T16:39:38.143" v="1817" actId="1076"/>
          <ac:spMkLst>
            <pc:docMk/>
            <pc:sldMk cId="666556267" sldId="373"/>
            <ac:spMk id="21" creationId="{75A5E468-510F-80EC-47E4-1B58F5F85F74}"/>
          </ac:spMkLst>
        </pc:spChg>
        <pc:spChg chg="mod">
          <ac:chgData name="Stuart C Wilde MBE" userId="effe1fc91cccb1d5" providerId="LiveId" clId="{0B7434C0-F6C9-5341-B016-8AA67EE59543}" dt="2023-12-07T16:39:38.143" v="1817" actId="1076"/>
          <ac:spMkLst>
            <pc:docMk/>
            <pc:sldMk cId="666556267" sldId="373"/>
            <ac:spMk id="23" creationId="{7A9BEF2F-42EB-7067-EFC5-C30A5E96658B}"/>
          </ac:spMkLst>
        </pc:spChg>
        <pc:spChg chg="del">
          <ac:chgData name="Stuart C Wilde MBE" userId="effe1fc91cccb1d5" providerId="LiveId" clId="{0B7434C0-F6C9-5341-B016-8AA67EE59543}" dt="2023-12-05T19:58:24.585" v="467" actId="478"/>
          <ac:spMkLst>
            <pc:docMk/>
            <pc:sldMk cId="666556267" sldId="373"/>
            <ac:spMk id="25" creationId="{F54BD576-CC82-43DA-A008-C28EF60A448A}"/>
          </ac:spMkLst>
        </pc:spChg>
        <pc:spChg chg="del">
          <ac:chgData name="Stuart C Wilde MBE" userId="effe1fc91cccb1d5" providerId="LiveId" clId="{0B7434C0-F6C9-5341-B016-8AA67EE59543}" dt="2023-12-05T20:20:40.969" v="1125" actId="478"/>
          <ac:spMkLst>
            <pc:docMk/>
            <pc:sldMk cId="666556267" sldId="373"/>
            <ac:spMk id="29" creationId="{C5A8C257-B6E4-D850-0685-E36894744DCB}"/>
          </ac:spMkLst>
        </pc:spChg>
        <pc:spChg chg="mod">
          <ac:chgData name="Stuart C Wilde MBE" userId="effe1fc91cccb1d5" providerId="LiveId" clId="{0B7434C0-F6C9-5341-B016-8AA67EE59543}" dt="2023-12-07T16:39:38.143" v="1817" actId="1076"/>
          <ac:spMkLst>
            <pc:docMk/>
            <pc:sldMk cId="666556267" sldId="373"/>
            <ac:spMk id="44" creationId="{537BD8D2-3EF1-F3FE-D13A-77DD32FBC937}"/>
          </ac:spMkLst>
        </pc:spChg>
        <pc:picChg chg="mod">
          <ac:chgData name="Stuart C Wilde MBE" userId="effe1fc91cccb1d5" providerId="LiveId" clId="{0B7434C0-F6C9-5341-B016-8AA67EE59543}" dt="2023-12-07T16:39:38.143" v="1817" actId="1076"/>
          <ac:picMkLst>
            <pc:docMk/>
            <pc:sldMk cId="666556267" sldId="373"/>
            <ac:picMk id="5" creationId="{C39C7DBF-39C0-6D61-BC67-E948692852DC}"/>
          </ac:picMkLst>
        </pc:picChg>
        <pc:picChg chg="mod">
          <ac:chgData name="Stuart C Wilde MBE" userId="effe1fc91cccb1d5" providerId="LiveId" clId="{0B7434C0-F6C9-5341-B016-8AA67EE59543}" dt="2023-12-07T16:39:38.143" v="1817" actId="1076"/>
          <ac:picMkLst>
            <pc:docMk/>
            <pc:sldMk cId="666556267" sldId="373"/>
            <ac:picMk id="28" creationId="{F8FF0275-1E28-E28C-B350-C9908CFE1BA4}"/>
          </ac:picMkLst>
        </pc:picChg>
        <pc:cxnChg chg="mod">
          <ac:chgData name="Stuart C Wilde MBE" userId="effe1fc91cccb1d5" providerId="LiveId" clId="{0B7434C0-F6C9-5341-B016-8AA67EE59543}" dt="2023-12-07T16:39:38.143" v="1817" actId="1076"/>
          <ac:cxnSpMkLst>
            <pc:docMk/>
            <pc:sldMk cId="666556267" sldId="373"/>
            <ac:cxnSpMk id="7" creationId="{41A22047-D561-03E7-3BB3-4A00D00700B3}"/>
          </ac:cxnSpMkLst>
        </pc:cxnChg>
        <pc:cxnChg chg="del">
          <ac:chgData name="Stuart C Wilde MBE" userId="effe1fc91cccb1d5" providerId="LiveId" clId="{0B7434C0-F6C9-5341-B016-8AA67EE59543}" dt="2023-12-05T19:58:24.585" v="467" actId="478"/>
          <ac:cxnSpMkLst>
            <pc:docMk/>
            <pc:sldMk cId="666556267" sldId="373"/>
            <ac:cxnSpMk id="8" creationId="{50060E80-F1C3-4E50-B873-7CFDEEA90049}"/>
          </ac:cxnSpMkLst>
        </pc:cxnChg>
        <pc:cxnChg chg="del">
          <ac:chgData name="Stuart C Wilde MBE" userId="effe1fc91cccb1d5" providerId="LiveId" clId="{0B7434C0-F6C9-5341-B016-8AA67EE59543}" dt="2023-12-05T19:58:24.585" v="467" actId="478"/>
          <ac:cxnSpMkLst>
            <pc:docMk/>
            <pc:sldMk cId="666556267" sldId="373"/>
            <ac:cxnSpMk id="9" creationId="{01C52B09-2839-4160-A3C1-6BB201E5D53A}"/>
          </ac:cxnSpMkLst>
        </pc:cxnChg>
        <pc:cxnChg chg="del">
          <ac:chgData name="Stuart C Wilde MBE" userId="effe1fc91cccb1d5" providerId="LiveId" clId="{0B7434C0-F6C9-5341-B016-8AA67EE59543}" dt="2023-12-05T19:58:24.585" v="467" actId="478"/>
          <ac:cxnSpMkLst>
            <pc:docMk/>
            <pc:sldMk cId="666556267" sldId="373"/>
            <ac:cxnSpMk id="10" creationId="{FC6C2AB6-E695-4520-9F38-6B6A0DE36B04}"/>
          </ac:cxnSpMkLst>
        </pc:cxnChg>
        <pc:cxnChg chg="del">
          <ac:chgData name="Stuart C Wilde MBE" userId="effe1fc91cccb1d5" providerId="LiveId" clId="{0B7434C0-F6C9-5341-B016-8AA67EE59543}" dt="2023-12-05T19:58:24.585" v="467" actId="478"/>
          <ac:cxnSpMkLst>
            <pc:docMk/>
            <pc:sldMk cId="666556267" sldId="373"/>
            <ac:cxnSpMk id="11" creationId="{8F28B946-C7F6-4BF4-9E0C-3FACB97B07C7}"/>
          </ac:cxnSpMkLst>
        </pc:cxnChg>
        <pc:cxnChg chg="mod">
          <ac:chgData name="Stuart C Wilde MBE" userId="effe1fc91cccb1d5" providerId="LiveId" clId="{0B7434C0-F6C9-5341-B016-8AA67EE59543}" dt="2023-12-07T16:39:38.143" v="1817" actId="1076"/>
          <ac:cxnSpMkLst>
            <pc:docMk/>
            <pc:sldMk cId="666556267" sldId="373"/>
            <ac:cxnSpMk id="16" creationId="{A566DDD1-E6F0-D6AC-B3C9-49A9E2F2FFE4}"/>
          </ac:cxnSpMkLst>
        </pc:cxnChg>
        <pc:cxnChg chg="mod">
          <ac:chgData name="Stuart C Wilde MBE" userId="effe1fc91cccb1d5" providerId="LiveId" clId="{0B7434C0-F6C9-5341-B016-8AA67EE59543}" dt="2023-12-07T16:39:38.143" v="1817" actId="1076"/>
          <ac:cxnSpMkLst>
            <pc:docMk/>
            <pc:sldMk cId="666556267" sldId="373"/>
            <ac:cxnSpMk id="18" creationId="{2EE35BE5-4F63-690F-831F-BB1E6A923E73}"/>
          </ac:cxnSpMkLst>
        </pc:cxnChg>
        <pc:cxnChg chg="mod">
          <ac:chgData name="Stuart C Wilde MBE" userId="effe1fc91cccb1d5" providerId="LiveId" clId="{0B7434C0-F6C9-5341-B016-8AA67EE59543}" dt="2023-12-07T16:39:38.143" v="1817" actId="1076"/>
          <ac:cxnSpMkLst>
            <pc:docMk/>
            <pc:sldMk cId="666556267" sldId="373"/>
            <ac:cxnSpMk id="20" creationId="{6FA50149-67EE-5E85-E368-9D2E7DD83C89}"/>
          </ac:cxnSpMkLst>
        </pc:cxnChg>
        <pc:cxnChg chg="mod">
          <ac:chgData name="Stuart C Wilde MBE" userId="effe1fc91cccb1d5" providerId="LiveId" clId="{0B7434C0-F6C9-5341-B016-8AA67EE59543}" dt="2023-12-07T16:39:38.143" v="1817" actId="1076"/>
          <ac:cxnSpMkLst>
            <pc:docMk/>
            <pc:sldMk cId="666556267" sldId="373"/>
            <ac:cxnSpMk id="22" creationId="{A4912836-9D59-99D1-6D14-8E6B948DDE38}"/>
          </ac:cxnSpMkLst>
        </pc:cxnChg>
      </pc:sldChg>
      <pc:sldChg chg="addSp delSp modSp mod">
        <pc:chgData name="Stuart C Wilde MBE" userId="effe1fc91cccb1d5" providerId="LiveId" clId="{0B7434C0-F6C9-5341-B016-8AA67EE59543}" dt="2023-12-07T16:39:48.546" v="1818" actId="1076"/>
        <pc:sldMkLst>
          <pc:docMk/>
          <pc:sldMk cId="2642729713" sldId="374"/>
        </pc:sldMkLst>
        <pc:spChg chg="mod">
          <ac:chgData name="Stuart C Wilde MBE" userId="effe1fc91cccb1d5" providerId="LiveId" clId="{0B7434C0-F6C9-5341-B016-8AA67EE59543}" dt="2023-12-07T16:39:48.546" v="1818" actId="1076"/>
          <ac:spMkLst>
            <pc:docMk/>
            <pc:sldMk cId="2642729713" sldId="374"/>
            <ac:spMk id="2" creationId="{B1829252-3D33-364C-DE7B-BB53233C8F14}"/>
          </ac:spMkLst>
        </pc:spChg>
        <pc:spChg chg="mod">
          <ac:chgData name="Stuart C Wilde MBE" userId="effe1fc91cccb1d5" providerId="LiveId" clId="{0B7434C0-F6C9-5341-B016-8AA67EE59543}" dt="2023-12-07T16:39:48.546" v="1818" actId="1076"/>
          <ac:spMkLst>
            <pc:docMk/>
            <pc:sldMk cId="2642729713" sldId="374"/>
            <ac:spMk id="3" creationId="{5C602819-3C34-4BE8-D9B6-0CED2E47CF70}"/>
          </ac:spMkLst>
        </pc:spChg>
        <pc:spChg chg="del">
          <ac:chgData name="Stuart C Wilde MBE" userId="effe1fc91cccb1d5" providerId="LiveId" clId="{0B7434C0-F6C9-5341-B016-8AA67EE59543}" dt="2023-12-05T19:58:28.922" v="468" actId="478"/>
          <ac:spMkLst>
            <pc:docMk/>
            <pc:sldMk cId="2642729713" sldId="374"/>
            <ac:spMk id="4" creationId="{60735DC8-A105-4BD0-A57F-2FFC38AECE84}"/>
          </ac:spMkLst>
        </pc:spChg>
        <pc:spChg chg="add mod">
          <ac:chgData name="Stuart C Wilde MBE" userId="effe1fc91cccb1d5" providerId="LiveId" clId="{0B7434C0-F6C9-5341-B016-8AA67EE59543}" dt="2023-12-05T20:21:29.777" v="1129" actId="20577"/>
          <ac:spMkLst>
            <pc:docMk/>
            <pc:sldMk cId="2642729713" sldId="374"/>
            <ac:spMk id="5" creationId="{F30F70A5-B485-279A-6CCC-D9DABFA9113D}"/>
          </ac:spMkLst>
        </pc:spChg>
        <pc:spChg chg="mod">
          <ac:chgData name="Stuart C Wilde MBE" userId="effe1fc91cccb1d5" providerId="LiveId" clId="{0B7434C0-F6C9-5341-B016-8AA67EE59543}" dt="2023-12-07T16:39:48.546" v="1818" actId="1076"/>
          <ac:spMkLst>
            <pc:docMk/>
            <pc:sldMk cId="2642729713" sldId="374"/>
            <ac:spMk id="6" creationId="{945B4608-41DD-27E4-0B76-BBBAC52810E5}"/>
          </ac:spMkLst>
        </pc:spChg>
        <pc:spChg chg="del">
          <ac:chgData name="Stuart C Wilde MBE" userId="effe1fc91cccb1d5" providerId="LiveId" clId="{0B7434C0-F6C9-5341-B016-8AA67EE59543}" dt="2023-12-05T19:58:28.922" v="468" actId="478"/>
          <ac:spMkLst>
            <pc:docMk/>
            <pc:sldMk cId="2642729713" sldId="374"/>
            <ac:spMk id="14" creationId="{8F43C2BE-FC11-4556-86F2-8EE2FBBF10D2}"/>
          </ac:spMkLst>
        </pc:spChg>
        <pc:spChg chg="mod">
          <ac:chgData name="Stuart C Wilde MBE" userId="effe1fc91cccb1d5" providerId="LiveId" clId="{0B7434C0-F6C9-5341-B016-8AA67EE59543}" dt="2023-12-07T16:39:48.546" v="1818" actId="1076"/>
          <ac:spMkLst>
            <pc:docMk/>
            <pc:sldMk cId="2642729713" sldId="374"/>
            <ac:spMk id="16" creationId="{395723AF-B544-148D-7E4D-187D0FAE0B6E}"/>
          </ac:spMkLst>
        </pc:spChg>
        <pc:spChg chg="mod">
          <ac:chgData name="Stuart C Wilde MBE" userId="effe1fc91cccb1d5" providerId="LiveId" clId="{0B7434C0-F6C9-5341-B016-8AA67EE59543}" dt="2023-12-07T16:39:48.546" v="1818" actId="1076"/>
          <ac:spMkLst>
            <pc:docMk/>
            <pc:sldMk cId="2642729713" sldId="374"/>
            <ac:spMk id="24" creationId="{92CDCC6A-AFB8-0A7F-B668-E6585BAC4EB5}"/>
          </ac:spMkLst>
        </pc:spChg>
        <pc:spChg chg="del">
          <ac:chgData name="Stuart C Wilde MBE" userId="effe1fc91cccb1d5" providerId="LiveId" clId="{0B7434C0-F6C9-5341-B016-8AA67EE59543}" dt="2023-12-05T19:58:28.922" v="468" actId="478"/>
          <ac:spMkLst>
            <pc:docMk/>
            <pc:sldMk cId="2642729713" sldId="374"/>
            <ac:spMk id="25" creationId="{F54BD576-CC82-43DA-A008-C28EF60A448A}"/>
          </ac:spMkLst>
        </pc:spChg>
        <pc:spChg chg="mod">
          <ac:chgData name="Stuart C Wilde MBE" userId="effe1fc91cccb1d5" providerId="LiveId" clId="{0B7434C0-F6C9-5341-B016-8AA67EE59543}" dt="2023-12-07T16:39:48.546" v="1818" actId="1076"/>
          <ac:spMkLst>
            <pc:docMk/>
            <pc:sldMk cId="2642729713" sldId="374"/>
            <ac:spMk id="26" creationId="{92CDCC6A-AFB8-0A7F-B668-E6585BAC4EB5}"/>
          </ac:spMkLst>
        </pc:spChg>
        <pc:spChg chg="del">
          <ac:chgData name="Stuart C Wilde MBE" userId="effe1fc91cccb1d5" providerId="LiveId" clId="{0B7434C0-F6C9-5341-B016-8AA67EE59543}" dt="2023-12-05T20:20:46.872" v="1126" actId="478"/>
          <ac:spMkLst>
            <pc:docMk/>
            <pc:sldMk cId="2642729713" sldId="374"/>
            <ac:spMk id="29" creationId="{C5A8C257-B6E4-D850-0685-E36894744DCB}"/>
          </ac:spMkLst>
        </pc:spChg>
        <pc:spChg chg="mod">
          <ac:chgData name="Stuart C Wilde MBE" userId="effe1fc91cccb1d5" providerId="LiveId" clId="{0B7434C0-F6C9-5341-B016-8AA67EE59543}" dt="2023-12-07T16:39:48.546" v="1818" actId="1076"/>
          <ac:spMkLst>
            <pc:docMk/>
            <pc:sldMk cId="2642729713" sldId="374"/>
            <ac:spMk id="36" creationId="{D350326A-ACFD-44EB-64AC-9C91BA571016}"/>
          </ac:spMkLst>
        </pc:spChg>
        <pc:picChg chg="mod">
          <ac:chgData name="Stuart C Wilde MBE" userId="effe1fc91cccb1d5" providerId="LiveId" clId="{0B7434C0-F6C9-5341-B016-8AA67EE59543}" dt="2023-12-07T16:39:48.546" v="1818" actId="1076"/>
          <ac:picMkLst>
            <pc:docMk/>
            <pc:sldMk cId="2642729713" sldId="374"/>
            <ac:picMk id="15" creationId="{0E7412FE-76BC-8F34-ACCD-1B6C5CF3A6AD}"/>
          </ac:picMkLst>
        </pc:picChg>
        <pc:picChg chg="mod">
          <ac:chgData name="Stuart C Wilde MBE" userId="effe1fc91cccb1d5" providerId="LiveId" clId="{0B7434C0-F6C9-5341-B016-8AA67EE59543}" dt="2023-12-07T16:39:48.546" v="1818" actId="1076"/>
          <ac:picMkLst>
            <pc:docMk/>
            <pc:sldMk cId="2642729713" sldId="374"/>
            <ac:picMk id="19" creationId="{9A4D3102-3722-31F9-A042-D07A4A4DFE86}"/>
          </ac:picMkLst>
        </pc:picChg>
        <pc:picChg chg="mod">
          <ac:chgData name="Stuart C Wilde MBE" userId="effe1fc91cccb1d5" providerId="LiveId" clId="{0B7434C0-F6C9-5341-B016-8AA67EE59543}" dt="2023-12-07T16:39:48.546" v="1818" actId="1076"/>
          <ac:picMkLst>
            <pc:docMk/>
            <pc:sldMk cId="2642729713" sldId="374"/>
            <ac:picMk id="27" creationId="{5BF89BD6-4B2C-66D9-3531-ED24A38EE4C7}"/>
          </ac:picMkLst>
        </pc:picChg>
        <pc:cxnChg chg="mod">
          <ac:chgData name="Stuart C Wilde MBE" userId="effe1fc91cccb1d5" providerId="LiveId" clId="{0B7434C0-F6C9-5341-B016-8AA67EE59543}" dt="2023-12-07T16:39:48.546" v="1818" actId="1076"/>
          <ac:cxnSpMkLst>
            <pc:docMk/>
            <pc:sldMk cId="2642729713" sldId="374"/>
            <ac:cxnSpMk id="7" creationId="{6740D305-56D4-0A08-FE4C-1958192029D0}"/>
          </ac:cxnSpMkLst>
        </pc:cxnChg>
        <pc:cxnChg chg="del">
          <ac:chgData name="Stuart C Wilde MBE" userId="effe1fc91cccb1d5" providerId="LiveId" clId="{0B7434C0-F6C9-5341-B016-8AA67EE59543}" dt="2023-12-05T19:58:28.922" v="468" actId="478"/>
          <ac:cxnSpMkLst>
            <pc:docMk/>
            <pc:sldMk cId="2642729713" sldId="374"/>
            <ac:cxnSpMk id="8" creationId="{50060E80-F1C3-4E50-B873-7CFDEEA90049}"/>
          </ac:cxnSpMkLst>
        </pc:cxnChg>
        <pc:cxnChg chg="del">
          <ac:chgData name="Stuart C Wilde MBE" userId="effe1fc91cccb1d5" providerId="LiveId" clId="{0B7434C0-F6C9-5341-B016-8AA67EE59543}" dt="2023-12-05T19:58:28.922" v="468" actId="478"/>
          <ac:cxnSpMkLst>
            <pc:docMk/>
            <pc:sldMk cId="2642729713" sldId="374"/>
            <ac:cxnSpMk id="9" creationId="{01C52B09-2839-4160-A3C1-6BB201E5D53A}"/>
          </ac:cxnSpMkLst>
        </pc:cxnChg>
        <pc:cxnChg chg="del">
          <ac:chgData name="Stuart C Wilde MBE" userId="effe1fc91cccb1d5" providerId="LiveId" clId="{0B7434C0-F6C9-5341-B016-8AA67EE59543}" dt="2023-12-05T19:58:28.922" v="468" actId="478"/>
          <ac:cxnSpMkLst>
            <pc:docMk/>
            <pc:sldMk cId="2642729713" sldId="374"/>
            <ac:cxnSpMk id="10" creationId="{FC6C2AB6-E695-4520-9F38-6B6A0DE36B04}"/>
          </ac:cxnSpMkLst>
        </pc:cxnChg>
        <pc:cxnChg chg="del">
          <ac:chgData name="Stuart C Wilde MBE" userId="effe1fc91cccb1d5" providerId="LiveId" clId="{0B7434C0-F6C9-5341-B016-8AA67EE59543}" dt="2023-12-05T19:58:28.922" v="468" actId="478"/>
          <ac:cxnSpMkLst>
            <pc:docMk/>
            <pc:sldMk cId="2642729713" sldId="374"/>
            <ac:cxnSpMk id="11" creationId="{8F28B946-C7F6-4BF4-9E0C-3FACB97B07C7}"/>
          </ac:cxnSpMkLst>
        </pc:cxnChg>
        <pc:cxnChg chg="mod">
          <ac:chgData name="Stuart C Wilde MBE" userId="effe1fc91cccb1d5" providerId="LiveId" clId="{0B7434C0-F6C9-5341-B016-8AA67EE59543}" dt="2023-12-07T16:39:48.546" v="1818" actId="1076"/>
          <ac:cxnSpMkLst>
            <pc:docMk/>
            <pc:sldMk cId="2642729713" sldId="374"/>
            <ac:cxnSpMk id="17" creationId="{24E66A12-F3F5-DD8C-2E02-C47E80BA91CA}"/>
          </ac:cxnSpMkLst>
        </pc:cxnChg>
        <pc:cxnChg chg="mod">
          <ac:chgData name="Stuart C Wilde MBE" userId="effe1fc91cccb1d5" providerId="LiveId" clId="{0B7434C0-F6C9-5341-B016-8AA67EE59543}" dt="2023-12-07T16:39:48.546" v="1818" actId="1076"/>
          <ac:cxnSpMkLst>
            <pc:docMk/>
            <pc:sldMk cId="2642729713" sldId="374"/>
            <ac:cxnSpMk id="22" creationId="{E1CBCB0D-38F7-8934-B7DF-27C12151898A}"/>
          </ac:cxnSpMkLst>
        </pc:cxnChg>
        <pc:cxnChg chg="mod">
          <ac:chgData name="Stuart C Wilde MBE" userId="effe1fc91cccb1d5" providerId="LiveId" clId="{0B7434C0-F6C9-5341-B016-8AA67EE59543}" dt="2023-12-07T16:39:48.546" v="1818" actId="1076"/>
          <ac:cxnSpMkLst>
            <pc:docMk/>
            <pc:sldMk cId="2642729713" sldId="374"/>
            <ac:cxnSpMk id="33" creationId="{F47AB8A5-4733-04E2-92FE-6E0124FB0DEC}"/>
          </ac:cxnSpMkLst>
        </pc:cxnChg>
        <pc:cxnChg chg="mod">
          <ac:chgData name="Stuart C Wilde MBE" userId="effe1fc91cccb1d5" providerId="LiveId" clId="{0B7434C0-F6C9-5341-B016-8AA67EE59543}" dt="2023-12-07T16:39:48.546" v="1818" actId="1076"/>
          <ac:cxnSpMkLst>
            <pc:docMk/>
            <pc:sldMk cId="2642729713" sldId="374"/>
            <ac:cxnSpMk id="37" creationId="{BC678FE9-FAC6-09E7-6D5B-5521E169E9C9}"/>
          </ac:cxnSpMkLst>
        </pc:cxnChg>
      </pc:sldChg>
      <pc:sldChg chg="addSp delSp modSp mod">
        <pc:chgData name="Stuart C Wilde MBE" userId="effe1fc91cccb1d5" providerId="LiveId" clId="{0B7434C0-F6C9-5341-B016-8AA67EE59543}" dt="2023-12-07T16:40:04.595" v="1819" actId="1076"/>
        <pc:sldMkLst>
          <pc:docMk/>
          <pc:sldMk cId="3791068597" sldId="375"/>
        </pc:sldMkLst>
        <pc:spChg chg="mod">
          <ac:chgData name="Stuart C Wilde MBE" userId="effe1fc91cccb1d5" providerId="LiveId" clId="{0B7434C0-F6C9-5341-B016-8AA67EE59543}" dt="2023-12-07T16:40:04.595" v="1819" actId="1076"/>
          <ac:spMkLst>
            <pc:docMk/>
            <pc:sldMk cId="3791068597" sldId="375"/>
            <ac:spMk id="2" creationId="{5A93B09E-7111-B24C-76E8-E33E4C71FF27}"/>
          </ac:spMkLst>
        </pc:spChg>
        <pc:spChg chg="mod">
          <ac:chgData name="Stuart C Wilde MBE" userId="effe1fc91cccb1d5" providerId="LiveId" clId="{0B7434C0-F6C9-5341-B016-8AA67EE59543}" dt="2023-12-07T16:40:04.595" v="1819" actId="1076"/>
          <ac:spMkLst>
            <pc:docMk/>
            <pc:sldMk cId="3791068597" sldId="375"/>
            <ac:spMk id="3" creationId="{F33F70EC-3CF5-F744-FA00-A2CCE49C7382}"/>
          </ac:spMkLst>
        </pc:spChg>
        <pc:spChg chg="del">
          <ac:chgData name="Stuart C Wilde MBE" userId="effe1fc91cccb1d5" providerId="LiveId" clId="{0B7434C0-F6C9-5341-B016-8AA67EE59543}" dt="2023-12-05T19:58:33.985" v="469" actId="478"/>
          <ac:spMkLst>
            <pc:docMk/>
            <pc:sldMk cId="3791068597" sldId="375"/>
            <ac:spMk id="4" creationId="{60735DC8-A105-4BD0-A57F-2FFC38AECE84}"/>
          </ac:spMkLst>
        </pc:spChg>
        <pc:spChg chg="add mod">
          <ac:chgData name="Stuart C Wilde MBE" userId="effe1fc91cccb1d5" providerId="LiveId" clId="{0B7434C0-F6C9-5341-B016-8AA67EE59543}" dt="2023-12-05T20:21:40.240" v="1133" actId="20577"/>
          <ac:spMkLst>
            <pc:docMk/>
            <pc:sldMk cId="3791068597" sldId="375"/>
            <ac:spMk id="7" creationId="{989C9679-EBF1-5CAC-825D-EC963B35BB83}"/>
          </ac:spMkLst>
        </pc:spChg>
        <pc:spChg chg="mod">
          <ac:chgData name="Stuart C Wilde MBE" userId="effe1fc91cccb1d5" providerId="LiveId" clId="{0B7434C0-F6C9-5341-B016-8AA67EE59543}" dt="2023-12-07T16:40:04.595" v="1819" actId="1076"/>
          <ac:spMkLst>
            <pc:docMk/>
            <pc:sldMk cId="3791068597" sldId="375"/>
            <ac:spMk id="13" creationId="{B773A3A9-133B-B7E4-912A-002CFD960D3A}"/>
          </ac:spMkLst>
        </pc:spChg>
        <pc:spChg chg="del">
          <ac:chgData name="Stuart C Wilde MBE" userId="effe1fc91cccb1d5" providerId="LiveId" clId="{0B7434C0-F6C9-5341-B016-8AA67EE59543}" dt="2023-12-05T19:58:33.985" v="469" actId="478"/>
          <ac:spMkLst>
            <pc:docMk/>
            <pc:sldMk cId="3791068597" sldId="375"/>
            <ac:spMk id="14" creationId="{8F43C2BE-FC11-4556-86F2-8EE2FBBF10D2}"/>
          </ac:spMkLst>
        </pc:spChg>
        <pc:spChg chg="mod">
          <ac:chgData name="Stuart C Wilde MBE" userId="effe1fc91cccb1d5" providerId="LiveId" clId="{0B7434C0-F6C9-5341-B016-8AA67EE59543}" dt="2023-12-07T16:40:04.595" v="1819" actId="1076"/>
          <ac:spMkLst>
            <pc:docMk/>
            <pc:sldMk cId="3791068597" sldId="375"/>
            <ac:spMk id="15" creationId="{B1829252-3D33-364C-DE7B-BB53233C8F14}"/>
          </ac:spMkLst>
        </pc:spChg>
        <pc:spChg chg="mod">
          <ac:chgData name="Stuart C Wilde MBE" userId="effe1fc91cccb1d5" providerId="LiveId" clId="{0B7434C0-F6C9-5341-B016-8AA67EE59543}" dt="2023-12-07T16:40:04.595" v="1819" actId="1076"/>
          <ac:spMkLst>
            <pc:docMk/>
            <pc:sldMk cId="3791068597" sldId="375"/>
            <ac:spMk id="17"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8"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9"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21" creationId="{172ACC77-9E80-C056-5103-E5C4FE3B4832}"/>
          </ac:spMkLst>
        </pc:spChg>
        <pc:spChg chg="mod">
          <ac:chgData name="Stuart C Wilde MBE" userId="effe1fc91cccb1d5" providerId="LiveId" clId="{0B7434C0-F6C9-5341-B016-8AA67EE59543}" dt="2023-12-07T16:40:04.595" v="1819" actId="1076"/>
          <ac:spMkLst>
            <pc:docMk/>
            <pc:sldMk cId="3791068597" sldId="375"/>
            <ac:spMk id="22" creationId="{24248694-A22C-680E-D9F5-337848D88447}"/>
          </ac:spMkLst>
        </pc:spChg>
        <pc:spChg chg="mod">
          <ac:chgData name="Stuart C Wilde MBE" userId="effe1fc91cccb1d5" providerId="LiveId" clId="{0B7434C0-F6C9-5341-B016-8AA67EE59543}" dt="2023-12-07T16:40:04.595" v="1819" actId="1076"/>
          <ac:spMkLst>
            <pc:docMk/>
            <pc:sldMk cId="3791068597" sldId="375"/>
            <ac:spMk id="23" creationId="{E86CE374-F8D9-1D63-DBD3-6C4B3141C361}"/>
          </ac:spMkLst>
        </pc:spChg>
        <pc:spChg chg="del">
          <ac:chgData name="Stuart C Wilde MBE" userId="effe1fc91cccb1d5" providerId="LiveId" clId="{0B7434C0-F6C9-5341-B016-8AA67EE59543}" dt="2023-12-05T19:58:33.985" v="469" actId="478"/>
          <ac:spMkLst>
            <pc:docMk/>
            <pc:sldMk cId="3791068597" sldId="375"/>
            <ac:spMk id="25" creationId="{F54BD576-CC82-43DA-A008-C28EF60A448A}"/>
          </ac:spMkLst>
        </pc:spChg>
        <pc:spChg chg="del">
          <ac:chgData name="Stuart C Wilde MBE" userId="effe1fc91cccb1d5" providerId="LiveId" clId="{0B7434C0-F6C9-5341-B016-8AA67EE59543}" dt="2023-12-05T20:21:34.938" v="1130" actId="478"/>
          <ac:spMkLst>
            <pc:docMk/>
            <pc:sldMk cId="3791068597" sldId="375"/>
            <ac:spMk id="29" creationId="{C5A8C257-B6E4-D850-0685-E36894744DCB}"/>
          </ac:spMkLst>
        </pc:spChg>
        <pc:spChg chg="mod">
          <ac:chgData name="Stuart C Wilde MBE" userId="effe1fc91cccb1d5" providerId="LiveId" clId="{0B7434C0-F6C9-5341-B016-8AA67EE59543}" dt="2023-12-07T16:40:04.595" v="1819" actId="1076"/>
          <ac:spMkLst>
            <pc:docMk/>
            <pc:sldMk cId="3791068597" sldId="375"/>
            <ac:spMk id="30" creationId="{02943B4E-10B1-9A6A-6C30-1613D380FB2C}"/>
          </ac:spMkLst>
        </pc:spChg>
        <pc:spChg chg="mod">
          <ac:chgData name="Stuart C Wilde MBE" userId="effe1fc91cccb1d5" providerId="LiveId" clId="{0B7434C0-F6C9-5341-B016-8AA67EE59543}" dt="2023-12-07T16:40:04.595" v="1819" actId="1076"/>
          <ac:spMkLst>
            <pc:docMk/>
            <pc:sldMk cId="3791068597" sldId="375"/>
            <ac:spMk id="39" creationId="{6144C97A-1A13-61DC-CEC4-CD18FF7F7607}"/>
          </ac:spMkLst>
        </pc:spChg>
        <pc:spChg chg="mod">
          <ac:chgData name="Stuart C Wilde MBE" userId="effe1fc91cccb1d5" providerId="LiveId" clId="{0B7434C0-F6C9-5341-B016-8AA67EE59543}" dt="2023-12-07T16:40:04.595" v="1819" actId="1076"/>
          <ac:spMkLst>
            <pc:docMk/>
            <pc:sldMk cId="3791068597" sldId="375"/>
            <ac:spMk id="45" creationId="{5D869CC5-43F1-3F47-1185-378F45032E72}"/>
          </ac:spMkLst>
        </pc:spChg>
        <pc:spChg chg="mod">
          <ac:chgData name="Stuart C Wilde MBE" userId="effe1fc91cccb1d5" providerId="LiveId" clId="{0B7434C0-F6C9-5341-B016-8AA67EE59543}" dt="2023-12-07T16:40:04.595" v="1819" actId="1076"/>
          <ac:spMkLst>
            <pc:docMk/>
            <pc:sldMk cId="3791068597" sldId="375"/>
            <ac:spMk id="46" creationId="{806136B2-7339-8D63-DB4E-76F0808BFF0F}"/>
          </ac:spMkLst>
        </pc:spChg>
        <pc:spChg chg="mod">
          <ac:chgData name="Stuart C Wilde MBE" userId="effe1fc91cccb1d5" providerId="LiveId" clId="{0B7434C0-F6C9-5341-B016-8AA67EE59543}" dt="2023-12-07T16:40:04.595" v="1819" actId="1076"/>
          <ac:spMkLst>
            <pc:docMk/>
            <pc:sldMk cId="3791068597" sldId="375"/>
            <ac:spMk id="58" creationId="{C14F99BF-AD13-F5A7-1A23-1BEE00C1A682}"/>
          </ac:spMkLst>
        </pc:spChg>
        <pc:spChg chg="mod">
          <ac:chgData name="Stuart C Wilde MBE" userId="effe1fc91cccb1d5" providerId="LiveId" clId="{0B7434C0-F6C9-5341-B016-8AA67EE59543}" dt="2023-12-07T16:40:04.595" v="1819" actId="1076"/>
          <ac:spMkLst>
            <pc:docMk/>
            <pc:sldMk cId="3791068597" sldId="375"/>
            <ac:spMk id="59" creationId="{2F8F999E-EF4D-FEA2-87D7-30204193A90B}"/>
          </ac:spMkLst>
        </pc:spChg>
        <pc:spChg chg="mod">
          <ac:chgData name="Stuart C Wilde MBE" userId="effe1fc91cccb1d5" providerId="LiveId" clId="{0B7434C0-F6C9-5341-B016-8AA67EE59543}" dt="2023-12-07T16:40:04.595" v="1819" actId="1076"/>
          <ac:spMkLst>
            <pc:docMk/>
            <pc:sldMk cId="3791068597" sldId="375"/>
            <ac:spMk id="61" creationId="{3DA28632-352C-B195-8B8F-6C426BFED4EB}"/>
          </ac:spMkLst>
        </pc:spChg>
        <pc:spChg chg="mod">
          <ac:chgData name="Stuart C Wilde MBE" userId="effe1fc91cccb1d5" providerId="LiveId" clId="{0B7434C0-F6C9-5341-B016-8AA67EE59543}" dt="2023-12-07T16:40:04.595" v="1819" actId="1076"/>
          <ac:spMkLst>
            <pc:docMk/>
            <pc:sldMk cId="3791068597" sldId="375"/>
            <ac:spMk id="62" creationId="{F16A2DD9-E13B-55EF-0021-76658351D81C}"/>
          </ac:spMkLst>
        </pc:spChg>
        <pc:spChg chg="mod">
          <ac:chgData name="Stuart C Wilde MBE" userId="effe1fc91cccb1d5" providerId="LiveId" clId="{0B7434C0-F6C9-5341-B016-8AA67EE59543}" dt="2023-12-07T16:40:04.595" v="1819" actId="1076"/>
          <ac:spMkLst>
            <pc:docMk/>
            <pc:sldMk cId="3791068597" sldId="375"/>
            <ac:spMk id="66" creationId="{CF77086D-43B3-91E5-6CC8-E30EE5E6ED21}"/>
          </ac:spMkLst>
        </pc:spChg>
        <pc:spChg chg="mod">
          <ac:chgData name="Stuart C Wilde MBE" userId="effe1fc91cccb1d5" providerId="LiveId" clId="{0B7434C0-F6C9-5341-B016-8AA67EE59543}" dt="2023-12-07T16:40:04.595" v="1819" actId="1076"/>
          <ac:spMkLst>
            <pc:docMk/>
            <pc:sldMk cId="3791068597" sldId="375"/>
            <ac:spMk id="68" creationId="{45DDA4CD-D502-FAD2-DDA8-234D21CD9992}"/>
          </ac:spMkLst>
        </pc:spChg>
        <pc:spChg chg="mod">
          <ac:chgData name="Stuart C Wilde MBE" userId="effe1fc91cccb1d5" providerId="LiveId" clId="{0B7434C0-F6C9-5341-B016-8AA67EE59543}" dt="2023-12-07T16:40:04.595" v="1819" actId="1076"/>
          <ac:spMkLst>
            <pc:docMk/>
            <pc:sldMk cId="3791068597" sldId="375"/>
            <ac:spMk id="75" creationId="{856FDA80-0DD7-6E56-646A-BBD5991D7840}"/>
          </ac:spMkLst>
        </pc:spChg>
        <pc:picChg chg="mod">
          <ac:chgData name="Stuart C Wilde MBE" userId="effe1fc91cccb1d5" providerId="LiveId" clId="{0B7434C0-F6C9-5341-B016-8AA67EE59543}" dt="2023-12-07T16:40:04.595" v="1819" actId="1076"/>
          <ac:picMkLst>
            <pc:docMk/>
            <pc:sldMk cId="3791068597" sldId="375"/>
            <ac:picMk id="6" creationId="{C3007169-00E8-A529-A18F-E4B557618222}"/>
          </ac:picMkLst>
        </pc:picChg>
        <pc:picChg chg="mod">
          <ac:chgData name="Stuart C Wilde MBE" userId="effe1fc91cccb1d5" providerId="LiveId" clId="{0B7434C0-F6C9-5341-B016-8AA67EE59543}" dt="2023-12-07T16:40:04.595" v="1819" actId="1076"/>
          <ac:picMkLst>
            <pc:docMk/>
            <pc:sldMk cId="3791068597" sldId="375"/>
            <ac:picMk id="12" creationId="{F649CAAB-DF1C-86FF-C8EE-2F9A952EC7E5}"/>
          </ac:picMkLst>
        </pc:picChg>
        <pc:picChg chg="mod">
          <ac:chgData name="Stuart C Wilde MBE" userId="effe1fc91cccb1d5" providerId="LiveId" clId="{0B7434C0-F6C9-5341-B016-8AA67EE59543}" dt="2023-12-07T16:40:04.595" v="1819" actId="1076"/>
          <ac:picMkLst>
            <pc:docMk/>
            <pc:sldMk cId="3791068597" sldId="375"/>
            <ac:picMk id="36" creationId="{FA0876B9-5ACE-0863-9C02-7361B26BFF9A}"/>
          </ac:picMkLst>
        </pc:picChg>
        <pc:picChg chg="mod">
          <ac:chgData name="Stuart C Wilde MBE" userId="effe1fc91cccb1d5" providerId="LiveId" clId="{0B7434C0-F6C9-5341-B016-8AA67EE59543}" dt="2023-12-07T16:40:04.595" v="1819" actId="1076"/>
          <ac:picMkLst>
            <pc:docMk/>
            <pc:sldMk cId="3791068597" sldId="375"/>
            <ac:picMk id="57" creationId="{00FEF779-4131-76FA-74B4-DA1B9FD91E00}"/>
          </ac:picMkLst>
        </pc:picChg>
        <pc:cxnChg chg="mod">
          <ac:chgData name="Stuart C Wilde MBE" userId="effe1fc91cccb1d5" providerId="LiveId" clId="{0B7434C0-F6C9-5341-B016-8AA67EE59543}" dt="2023-12-07T16:40:04.595" v="1819" actId="1076"/>
          <ac:cxnSpMkLst>
            <pc:docMk/>
            <pc:sldMk cId="3791068597" sldId="375"/>
            <ac:cxnSpMk id="5" creationId="{057A2C25-7116-C9B9-23BA-F1A0EA443AD3}"/>
          </ac:cxnSpMkLst>
        </pc:cxnChg>
        <pc:cxnChg chg="del">
          <ac:chgData name="Stuart C Wilde MBE" userId="effe1fc91cccb1d5" providerId="LiveId" clId="{0B7434C0-F6C9-5341-B016-8AA67EE59543}" dt="2023-12-05T19:58:33.985" v="469" actId="478"/>
          <ac:cxnSpMkLst>
            <pc:docMk/>
            <pc:sldMk cId="3791068597" sldId="375"/>
            <ac:cxnSpMk id="8" creationId="{50060E80-F1C3-4E50-B873-7CFDEEA90049}"/>
          </ac:cxnSpMkLst>
        </pc:cxnChg>
        <pc:cxnChg chg="del">
          <ac:chgData name="Stuart C Wilde MBE" userId="effe1fc91cccb1d5" providerId="LiveId" clId="{0B7434C0-F6C9-5341-B016-8AA67EE59543}" dt="2023-12-05T19:58:33.985" v="469" actId="478"/>
          <ac:cxnSpMkLst>
            <pc:docMk/>
            <pc:sldMk cId="3791068597" sldId="375"/>
            <ac:cxnSpMk id="9" creationId="{01C52B09-2839-4160-A3C1-6BB201E5D53A}"/>
          </ac:cxnSpMkLst>
        </pc:cxnChg>
        <pc:cxnChg chg="del">
          <ac:chgData name="Stuart C Wilde MBE" userId="effe1fc91cccb1d5" providerId="LiveId" clId="{0B7434C0-F6C9-5341-B016-8AA67EE59543}" dt="2023-12-05T19:58:33.985" v="469" actId="478"/>
          <ac:cxnSpMkLst>
            <pc:docMk/>
            <pc:sldMk cId="3791068597" sldId="375"/>
            <ac:cxnSpMk id="10" creationId="{FC6C2AB6-E695-4520-9F38-6B6A0DE36B04}"/>
          </ac:cxnSpMkLst>
        </pc:cxnChg>
        <pc:cxnChg chg="del">
          <ac:chgData name="Stuart C Wilde MBE" userId="effe1fc91cccb1d5" providerId="LiveId" clId="{0B7434C0-F6C9-5341-B016-8AA67EE59543}" dt="2023-12-05T19:58:33.985" v="469" actId="478"/>
          <ac:cxnSpMkLst>
            <pc:docMk/>
            <pc:sldMk cId="3791068597" sldId="375"/>
            <ac:cxnSpMk id="11" creationId="{8F28B946-C7F6-4BF4-9E0C-3FACB97B07C7}"/>
          </ac:cxnSpMkLst>
        </pc:cxnChg>
        <pc:cxnChg chg="mod">
          <ac:chgData name="Stuart C Wilde MBE" userId="effe1fc91cccb1d5" providerId="LiveId" clId="{0B7434C0-F6C9-5341-B016-8AA67EE59543}" dt="2023-12-07T16:40:04.595" v="1819" actId="1076"/>
          <ac:cxnSpMkLst>
            <pc:docMk/>
            <pc:sldMk cId="3791068597" sldId="375"/>
            <ac:cxnSpMk id="24" creationId="{C393A126-80D7-5645-3BC8-CDDD43816457}"/>
          </ac:cxnSpMkLst>
        </pc:cxnChg>
        <pc:cxnChg chg="mod">
          <ac:chgData name="Stuart C Wilde MBE" userId="effe1fc91cccb1d5" providerId="LiveId" clId="{0B7434C0-F6C9-5341-B016-8AA67EE59543}" dt="2023-12-07T16:40:04.595" v="1819" actId="1076"/>
          <ac:cxnSpMkLst>
            <pc:docMk/>
            <pc:sldMk cId="3791068597" sldId="375"/>
            <ac:cxnSpMk id="26" creationId="{415236CA-11BE-7ED9-50E3-C14FEB7146A3}"/>
          </ac:cxnSpMkLst>
        </pc:cxnChg>
        <pc:cxnChg chg="mod">
          <ac:chgData name="Stuart C Wilde MBE" userId="effe1fc91cccb1d5" providerId="LiveId" clId="{0B7434C0-F6C9-5341-B016-8AA67EE59543}" dt="2023-12-07T16:40:04.595" v="1819" actId="1076"/>
          <ac:cxnSpMkLst>
            <pc:docMk/>
            <pc:sldMk cId="3791068597" sldId="375"/>
            <ac:cxnSpMk id="27" creationId="{0328067B-70D8-93BB-FE42-BBC636E2BCC0}"/>
          </ac:cxnSpMkLst>
        </pc:cxnChg>
        <pc:cxnChg chg="mod">
          <ac:chgData name="Stuart C Wilde MBE" userId="effe1fc91cccb1d5" providerId="LiveId" clId="{0B7434C0-F6C9-5341-B016-8AA67EE59543}" dt="2023-12-07T16:40:04.595" v="1819" actId="1076"/>
          <ac:cxnSpMkLst>
            <pc:docMk/>
            <pc:sldMk cId="3791068597" sldId="375"/>
            <ac:cxnSpMk id="41" creationId="{A82DE0C9-0D14-8BB7-6E50-62785F2CAF55}"/>
          </ac:cxnSpMkLst>
        </pc:cxnChg>
        <pc:cxnChg chg="mod">
          <ac:chgData name="Stuart C Wilde MBE" userId="effe1fc91cccb1d5" providerId="LiveId" clId="{0B7434C0-F6C9-5341-B016-8AA67EE59543}" dt="2023-12-07T16:40:04.595" v="1819" actId="1076"/>
          <ac:cxnSpMkLst>
            <pc:docMk/>
            <pc:sldMk cId="3791068597" sldId="375"/>
            <ac:cxnSpMk id="42" creationId="{3E42474D-8060-5A47-55D6-8D735B0FBECD}"/>
          </ac:cxnSpMkLst>
        </pc:cxnChg>
        <pc:cxnChg chg="mod">
          <ac:chgData name="Stuart C Wilde MBE" userId="effe1fc91cccb1d5" providerId="LiveId" clId="{0B7434C0-F6C9-5341-B016-8AA67EE59543}" dt="2023-12-07T16:40:04.595" v="1819" actId="1076"/>
          <ac:cxnSpMkLst>
            <pc:docMk/>
            <pc:sldMk cId="3791068597" sldId="375"/>
            <ac:cxnSpMk id="48" creationId="{9897AFA2-6BBC-7220-F4E2-DEBF91600438}"/>
          </ac:cxnSpMkLst>
        </pc:cxnChg>
        <pc:cxnChg chg="mod">
          <ac:chgData name="Stuart C Wilde MBE" userId="effe1fc91cccb1d5" providerId="LiveId" clId="{0B7434C0-F6C9-5341-B016-8AA67EE59543}" dt="2023-12-07T16:40:04.595" v="1819" actId="1076"/>
          <ac:cxnSpMkLst>
            <pc:docMk/>
            <pc:sldMk cId="3791068597" sldId="375"/>
            <ac:cxnSpMk id="49" creationId="{87849E23-BA3B-DE89-A067-D4A7DE69352C}"/>
          </ac:cxnSpMkLst>
        </pc:cxnChg>
        <pc:cxnChg chg="mod">
          <ac:chgData name="Stuart C Wilde MBE" userId="effe1fc91cccb1d5" providerId="LiveId" clId="{0B7434C0-F6C9-5341-B016-8AA67EE59543}" dt="2023-12-07T16:40:04.595" v="1819" actId="1076"/>
          <ac:cxnSpMkLst>
            <pc:docMk/>
            <pc:sldMk cId="3791068597" sldId="375"/>
            <ac:cxnSpMk id="50" creationId="{2A000163-4484-5CE8-288F-32FBE8635264}"/>
          </ac:cxnSpMkLst>
        </pc:cxnChg>
        <pc:cxnChg chg="mod">
          <ac:chgData name="Stuart C Wilde MBE" userId="effe1fc91cccb1d5" providerId="LiveId" clId="{0B7434C0-F6C9-5341-B016-8AA67EE59543}" dt="2023-12-07T16:40:04.595" v="1819" actId="1076"/>
          <ac:cxnSpMkLst>
            <pc:docMk/>
            <pc:sldMk cId="3791068597" sldId="375"/>
            <ac:cxnSpMk id="53" creationId="{772BC02D-C2FB-0B09-D44F-937A0C2CB39B}"/>
          </ac:cxnSpMkLst>
        </pc:cxnChg>
        <pc:cxnChg chg="mod">
          <ac:chgData name="Stuart C Wilde MBE" userId="effe1fc91cccb1d5" providerId="LiveId" clId="{0B7434C0-F6C9-5341-B016-8AA67EE59543}" dt="2023-12-07T16:40:04.595" v="1819" actId="1076"/>
          <ac:cxnSpMkLst>
            <pc:docMk/>
            <pc:sldMk cId="3791068597" sldId="375"/>
            <ac:cxnSpMk id="56" creationId="{2B339052-1E24-335D-A214-FDA260A2A827}"/>
          </ac:cxnSpMkLst>
        </pc:cxnChg>
        <pc:cxnChg chg="mod">
          <ac:chgData name="Stuart C Wilde MBE" userId="effe1fc91cccb1d5" providerId="LiveId" clId="{0B7434C0-F6C9-5341-B016-8AA67EE59543}" dt="2023-12-07T16:40:04.595" v="1819" actId="1076"/>
          <ac:cxnSpMkLst>
            <pc:docMk/>
            <pc:sldMk cId="3791068597" sldId="375"/>
            <ac:cxnSpMk id="63" creationId="{B6A81C12-D96D-73B7-75D1-8377AF059B24}"/>
          </ac:cxnSpMkLst>
        </pc:cxnChg>
        <pc:cxnChg chg="mod">
          <ac:chgData name="Stuart C Wilde MBE" userId="effe1fc91cccb1d5" providerId="LiveId" clId="{0B7434C0-F6C9-5341-B016-8AA67EE59543}" dt="2023-12-07T16:40:04.595" v="1819" actId="1076"/>
          <ac:cxnSpMkLst>
            <pc:docMk/>
            <pc:sldMk cId="3791068597" sldId="375"/>
            <ac:cxnSpMk id="67" creationId="{64C75240-5F31-3DD2-4C6D-71C1F10B8DD3}"/>
          </ac:cxnSpMkLst>
        </pc:cxnChg>
      </pc:sldChg>
      <pc:sldChg chg="addSp delSp modSp mod">
        <pc:chgData name="Stuart C Wilde MBE" userId="effe1fc91cccb1d5" providerId="LiveId" clId="{0B7434C0-F6C9-5341-B016-8AA67EE59543}" dt="2023-12-07T16:40:16.009" v="1820" actId="1076"/>
        <pc:sldMkLst>
          <pc:docMk/>
          <pc:sldMk cId="1616356028" sldId="376"/>
        </pc:sldMkLst>
        <pc:spChg chg="add mod">
          <ac:chgData name="Stuart C Wilde MBE" userId="effe1fc91cccb1d5" providerId="LiveId" clId="{0B7434C0-F6C9-5341-B016-8AA67EE59543}" dt="2023-12-05T20:21:51.390" v="1137" actId="20577"/>
          <ac:spMkLst>
            <pc:docMk/>
            <pc:sldMk cId="1616356028" sldId="376"/>
            <ac:spMk id="2" creationId="{B56F3456-8C7E-EB9B-80D8-D92C6312896F}"/>
          </ac:spMkLst>
        </pc:spChg>
        <pc:spChg chg="del">
          <ac:chgData name="Stuart C Wilde MBE" userId="effe1fc91cccb1d5" providerId="LiveId" clId="{0B7434C0-F6C9-5341-B016-8AA67EE59543}" dt="2023-12-05T19:58:39.159" v="470" actId="478"/>
          <ac:spMkLst>
            <pc:docMk/>
            <pc:sldMk cId="1616356028" sldId="376"/>
            <ac:spMk id="4" creationId="{60735DC8-A105-4BD0-A57F-2FFC38AECE84}"/>
          </ac:spMkLst>
        </pc:spChg>
        <pc:spChg chg="del">
          <ac:chgData name="Stuart C Wilde MBE" userId="effe1fc91cccb1d5" providerId="LiveId" clId="{0B7434C0-F6C9-5341-B016-8AA67EE59543}" dt="2023-12-05T19:58:39.159" v="470" actId="478"/>
          <ac:spMkLst>
            <pc:docMk/>
            <pc:sldMk cId="1616356028" sldId="376"/>
            <ac:spMk id="14" creationId="{8F43C2BE-FC11-4556-86F2-8EE2FBBF10D2}"/>
          </ac:spMkLst>
        </pc:spChg>
        <pc:spChg chg="mod">
          <ac:chgData name="Stuart C Wilde MBE" userId="effe1fc91cccb1d5" providerId="LiveId" clId="{0B7434C0-F6C9-5341-B016-8AA67EE59543}" dt="2023-12-07T16:40:16.009" v="1820" actId="1076"/>
          <ac:spMkLst>
            <pc:docMk/>
            <pc:sldMk cId="1616356028" sldId="376"/>
            <ac:spMk id="21" creationId="{E2440B21-776F-4403-7783-2D6FC5529CB8}"/>
          </ac:spMkLst>
        </pc:spChg>
        <pc:spChg chg="mod">
          <ac:chgData name="Stuart C Wilde MBE" userId="effe1fc91cccb1d5" providerId="LiveId" clId="{0B7434C0-F6C9-5341-B016-8AA67EE59543}" dt="2023-12-07T16:40:16.009" v="1820" actId="1076"/>
          <ac:spMkLst>
            <pc:docMk/>
            <pc:sldMk cId="1616356028" sldId="376"/>
            <ac:spMk id="23" creationId="{8C7B37ED-DA24-4951-EBBE-C72548E7C878}"/>
          </ac:spMkLst>
        </pc:spChg>
        <pc:spChg chg="del">
          <ac:chgData name="Stuart C Wilde MBE" userId="effe1fc91cccb1d5" providerId="LiveId" clId="{0B7434C0-F6C9-5341-B016-8AA67EE59543}" dt="2023-12-05T19:58:39.159" v="470" actId="478"/>
          <ac:spMkLst>
            <pc:docMk/>
            <pc:sldMk cId="1616356028" sldId="376"/>
            <ac:spMk id="25" creationId="{F54BD576-CC82-43DA-A008-C28EF60A448A}"/>
          </ac:spMkLst>
        </pc:spChg>
        <pc:spChg chg="del">
          <ac:chgData name="Stuart C Wilde MBE" userId="effe1fc91cccb1d5" providerId="LiveId" clId="{0B7434C0-F6C9-5341-B016-8AA67EE59543}" dt="2023-12-05T20:21:45.778" v="1134" actId="478"/>
          <ac:spMkLst>
            <pc:docMk/>
            <pc:sldMk cId="1616356028" sldId="376"/>
            <ac:spMk id="29" creationId="{C5A8C257-B6E4-D850-0685-E36894744DCB}"/>
          </ac:spMkLst>
        </pc:spChg>
        <pc:spChg chg="mod">
          <ac:chgData name="Stuart C Wilde MBE" userId="effe1fc91cccb1d5" providerId="LiveId" clId="{0B7434C0-F6C9-5341-B016-8AA67EE59543}" dt="2023-12-07T16:40:16.009" v="1820" actId="1076"/>
          <ac:spMkLst>
            <pc:docMk/>
            <pc:sldMk cId="1616356028" sldId="376"/>
            <ac:spMk id="35" creationId="{D4E60ECF-ED3A-8F26-FDF2-97495D89D7C5}"/>
          </ac:spMkLst>
        </pc:spChg>
        <pc:spChg chg="mod">
          <ac:chgData name="Stuart C Wilde MBE" userId="effe1fc91cccb1d5" providerId="LiveId" clId="{0B7434C0-F6C9-5341-B016-8AA67EE59543}" dt="2023-12-07T16:40:16.009" v="1820" actId="1076"/>
          <ac:spMkLst>
            <pc:docMk/>
            <pc:sldMk cId="1616356028" sldId="376"/>
            <ac:spMk id="72" creationId="{877555A3-AF51-6C4F-7C59-931F3A3BE833}"/>
          </ac:spMkLst>
        </pc:spChg>
        <pc:spChg chg="mod">
          <ac:chgData name="Stuart C Wilde MBE" userId="effe1fc91cccb1d5" providerId="LiveId" clId="{0B7434C0-F6C9-5341-B016-8AA67EE59543}" dt="2023-12-07T16:40:16.009" v="1820" actId="1076"/>
          <ac:spMkLst>
            <pc:docMk/>
            <pc:sldMk cId="1616356028" sldId="376"/>
            <ac:spMk id="73" creationId="{68601C61-44F3-102E-A6F7-86DF164B3287}"/>
          </ac:spMkLst>
        </pc:spChg>
        <pc:spChg chg="mod">
          <ac:chgData name="Stuart C Wilde MBE" userId="effe1fc91cccb1d5" providerId="LiveId" clId="{0B7434C0-F6C9-5341-B016-8AA67EE59543}" dt="2023-12-07T16:40:16.009" v="1820" actId="1076"/>
          <ac:spMkLst>
            <pc:docMk/>
            <pc:sldMk cId="1616356028" sldId="376"/>
            <ac:spMk id="77" creationId="{90A80714-BB48-F1F5-D722-7EE8E86E59A3}"/>
          </ac:spMkLst>
        </pc:spChg>
        <pc:spChg chg="mod">
          <ac:chgData name="Stuart C Wilde MBE" userId="effe1fc91cccb1d5" providerId="LiveId" clId="{0B7434C0-F6C9-5341-B016-8AA67EE59543}" dt="2023-12-07T16:40:16.009" v="1820" actId="1076"/>
          <ac:spMkLst>
            <pc:docMk/>
            <pc:sldMk cId="1616356028" sldId="376"/>
            <ac:spMk id="78" creationId="{17095F75-FDB2-2A81-1067-A4BBCA872E0F}"/>
          </ac:spMkLst>
        </pc:spChg>
        <pc:spChg chg="mod">
          <ac:chgData name="Stuart C Wilde MBE" userId="effe1fc91cccb1d5" providerId="LiveId" clId="{0B7434C0-F6C9-5341-B016-8AA67EE59543}" dt="2023-12-07T16:40:16.009" v="1820" actId="1076"/>
          <ac:spMkLst>
            <pc:docMk/>
            <pc:sldMk cId="1616356028" sldId="376"/>
            <ac:spMk id="79" creationId="{9B91D9F0-9FED-3234-2C2A-BD65AF9A292D}"/>
          </ac:spMkLst>
        </pc:spChg>
        <pc:spChg chg="mod">
          <ac:chgData name="Stuart C Wilde MBE" userId="effe1fc91cccb1d5" providerId="LiveId" clId="{0B7434C0-F6C9-5341-B016-8AA67EE59543}" dt="2023-12-07T16:40:16.009" v="1820" actId="1076"/>
          <ac:spMkLst>
            <pc:docMk/>
            <pc:sldMk cId="1616356028" sldId="376"/>
            <ac:spMk id="80" creationId="{895044CD-BFB8-9F29-26BF-71B408CAAAAB}"/>
          </ac:spMkLst>
        </pc:spChg>
        <pc:spChg chg="mod">
          <ac:chgData name="Stuart C Wilde MBE" userId="effe1fc91cccb1d5" providerId="LiveId" clId="{0B7434C0-F6C9-5341-B016-8AA67EE59543}" dt="2023-12-07T16:40:16.009" v="1820" actId="1076"/>
          <ac:spMkLst>
            <pc:docMk/>
            <pc:sldMk cId="1616356028" sldId="376"/>
            <ac:spMk id="81" creationId="{AD738CEA-100A-42A9-CA36-6C3271CFD2D6}"/>
          </ac:spMkLst>
        </pc:spChg>
        <pc:spChg chg="mod">
          <ac:chgData name="Stuart C Wilde MBE" userId="effe1fc91cccb1d5" providerId="LiveId" clId="{0B7434C0-F6C9-5341-B016-8AA67EE59543}" dt="2023-12-07T16:40:16.009" v="1820" actId="1076"/>
          <ac:spMkLst>
            <pc:docMk/>
            <pc:sldMk cId="1616356028" sldId="376"/>
            <ac:spMk id="82" creationId="{C2196C63-B20D-D664-B58B-6A22F8A8D3E7}"/>
          </ac:spMkLst>
        </pc:spChg>
        <pc:spChg chg="mod">
          <ac:chgData name="Stuart C Wilde MBE" userId="effe1fc91cccb1d5" providerId="LiveId" clId="{0B7434C0-F6C9-5341-B016-8AA67EE59543}" dt="2023-12-07T16:40:16.009" v="1820" actId="1076"/>
          <ac:spMkLst>
            <pc:docMk/>
            <pc:sldMk cId="1616356028" sldId="376"/>
            <ac:spMk id="87" creationId="{A687E4D5-1D0F-FC83-C4C8-5E44CFCD2BE1}"/>
          </ac:spMkLst>
        </pc:spChg>
        <pc:picChg chg="mod">
          <ac:chgData name="Stuart C Wilde MBE" userId="effe1fc91cccb1d5" providerId="LiveId" clId="{0B7434C0-F6C9-5341-B016-8AA67EE59543}" dt="2023-12-07T16:40:16.009" v="1820" actId="1076"/>
          <ac:picMkLst>
            <pc:docMk/>
            <pc:sldMk cId="1616356028" sldId="376"/>
            <ac:picMk id="5" creationId="{1AB79D03-7932-DB69-1070-3DDF48C1FCA5}"/>
          </ac:picMkLst>
        </pc:picChg>
        <pc:picChg chg="mod">
          <ac:chgData name="Stuart C Wilde MBE" userId="effe1fc91cccb1d5" providerId="LiveId" clId="{0B7434C0-F6C9-5341-B016-8AA67EE59543}" dt="2023-12-07T16:40:16.009" v="1820" actId="1076"/>
          <ac:picMkLst>
            <pc:docMk/>
            <pc:sldMk cId="1616356028" sldId="376"/>
            <ac:picMk id="6" creationId="{7F9F6630-6D05-656C-BC0E-3EE110D61543}"/>
          </ac:picMkLst>
        </pc:picChg>
        <pc:picChg chg="mod">
          <ac:chgData name="Stuart C Wilde MBE" userId="effe1fc91cccb1d5" providerId="LiveId" clId="{0B7434C0-F6C9-5341-B016-8AA67EE59543}" dt="2023-12-07T16:40:16.009" v="1820" actId="1076"/>
          <ac:picMkLst>
            <pc:docMk/>
            <pc:sldMk cId="1616356028" sldId="376"/>
            <ac:picMk id="7" creationId="{D7FB575F-3EF3-4771-D26A-D12809AD4EFF}"/>
          </ac:picMkLst>
        </pc:picChg>
        <pc:picChg chg="mod">
          <ac:chgData name="Stuart C Wilde MBE" userId="effe1fc91cccb1d5" providerId="LiveId" clId="{0B7434C0-F6C9-5341-B016-8AA67EE59543}" dt="2023-12-07T16:40:16.009" v="1820" actId="1076"/>
          <ac:picMkLst>
            <pc:docMk/>
            <pc:sldMk cId="1616356028" sldId="376"/>
            <ac:picMk id="12" creationId="{40E876D1-C782-9916-ADA1-F40C64CDA58C}"/>
          </ac:picMkLst>
        </pc:picChg>
        <pc:picChg chg="mod">
          <ac:chgData name="Stuart C Wilde MBE" userId="effe1fc91cccb1d5" providerId="LiveId" clId="{0B7434C0-F6C9-5341-B016-8AA67EE59543}" dt="2023-12-07T16:40:16.009" v="1820" actId="1076"/>
          <ac:picMkLst>
            <pc:docMk/>
            <pc:sldMk cId="1616356028" sldId="376"/>
            <ac:picMk id="70" creationId="{22F7EE63-1BD1-8D25-71C1-6B35D72AB696}"/>
          </ac:picMkLst>
        </pc:picChg>
        <pc:cxnChg chg="del">
          <ac:chgData name="Stuart C Wilde MBE" userId="effe1fc91cccb1d5" providerId="LiveId" clId="{0B7434C0-F6C9-5341-B016-8AA67EE59543}" dt="2023-12-05T19:58:39.159" v="470" actId="478"/>
          <ac:cxnSpMkLst>
            <pc:docMk/>
            <pc:sldMk cId="1616356028" sldId="376"/>
            <ac:cxnSpMk id="8" creationId="{50060E80-F1C3-4E50-B873-7CFDEEA90049}"/>
          </ac:cxnSpMkLst>
        </pc:cxnChg>
        <pc:cxnChg chg="del">
          <ac:chgData name="Stuart C Wilde MBE" userId="effe1fc91cccb1d5" providerId="LiveId" clId="{0B7434C0-F6C9-5341-B016-8AA67EE59543}" dt="2023-12-05T19:58:39.159" v="470" actId="478"/>
          <ac:cxnSpMkLst>
            <pc:docMk/>
            <pc:sldMk cId="1616356028" sldId="376"/>
            <ac:cxnSpMk id="9" creationId="{01C52B09-2839-4160-A3C1-6BB201E5D53A}"/>
          </ac:cxnSpMkLst>
        </pc:cxnChg>
        <pc:cxnChg chg="del">
          <ac:chgData name="Stuart C Wilde MBE" userId="effe1fc91cccb1d5" providerId="LiveId" clId="{0B7434C0-F6C9-5341-B016-8AA67EE59543}" dt="2023-12-05T19:58:39.159" v="470" actId="478"/>
          <ac:cxnSpMkLst>
            <pc:docMk/>
            <pc:sldMk cId="1616356028" sldId="376"/>
            <ac:cxnSpMk id="10" creationId="{FC6C2AB6-E695-4520-9F38-6B6A0DE36B04}"/>
          </ac:cxnSpMkLst>
        </pc:cxnChg>
        <pc:cxnChg chg="del">
          <ac:chgData name="Stuart C Wilde MBE" userId="effe1fc91cccb1d5" providerId="LiveId" clId="{0B7434C0-F6C9-5341-B016-8AA67EE59543}" dt="2023-12-05T19:58:39.159" v="470" actId="478"/>
          <ac:cxnSpMkLst>
            <pc:docMk/>
            <pc:sldMk cId="1616356028" sldId="376"/>
            <ac:cxnSpMk id="11" creationId="{8F28B946-C7F6-4BF4-9E0C-3FACB97B07C7}"/>
          </ac:cxnSpMkLst>
        </pc:cxnChg>
        <pc:cxnChg chg="mod">
          <ac:chgData name="Stuart C Wilde MBE" userId="effe1fc91cccb1d5" providerId="LiveId" clId="{0B7434C0-F6C9-5341-B016-8AA67EE59543}" dt="2023-12-07T16:40:16.009" v="1820" actId="1076"/>
          <ac:cxnSpMkLst>
            <pc:docMk/>
            <pc:sldMk cId="1616356028" sldId="376"/>
            <ac:cxnSpMk id="24" creationId="{1414D701-0C3A-4827-98B7-6358222CA845}"/>
          </ac:cxnSpMkLst>
        </pc:cxnChg>
        <pc:cxnChg chg="mod">
          <ac:chgData name="Stuart C Wilde MBE" userId="effe1fc91cccb1d5" providerId="LiveId" clId="{0B7434C0-F6C9-5341-B016-8AA67EE59543}" dt="2023-12-07T16:40:16.009" v="1820" actId="1076"/>
          <ac:cxnSpMkLst>
            <pc:docMk/>
            <pc:sldMk cId="1616356028" sldId="376"/>
            <ac:cxnSpMk id="40" creationId="{ACF28678-7046-9E52-504F-1169733BAA57}"/>
          </ac:cxnSpMkLst>
        </pc:cxnChg>
        <pc:cxnChg chg="mod">
          <ac:chgData name="Stuart C Wilde MBE" userId="effe1fc91cccb1d5" providerId="LiveId" clId="{0B7434C0-F6C9-5341-B016-8AA67EE59543}" dt="2023-12-07T16:40:16.009" v="1820" actId="1076"/>
          <ac:cxnSpMkLst>
            <pc:docMk/>
            <pc:sldMk cId="1616356028" sldId="376"/>
            <ac:cxnSpMk id="55" creationId="{ED8AF2CC-7E39-3A04-C4F5-A28CD016549C}"/>
          </ac:cxnSpMkLst>
        </pc:cxnChg>
        <pc:cxnChg chg="mod">
          <ac:chgData name="Stuart C Wilde MBE" userId="effe1fc91cccb1d5" providerId="LiveId" clId="{0B7434C0-F6C9-5341-B016-8AA67EE59543}" dt="2023-12-07T16:40:16.009" v="1820" actId="1076"/>
          <ac:cxnSpMkLst>
            <pc:docMk/>
            <pc:sldMk cId="1616356028" sldId="376"/>
            <ac:cxnSpMk id="74" creationId="{98AAF103-5E5C-216B-CE41-C1803D3A4828}"/>
          </ac:cxnSpMkLst>
        </pc:cxnChg>
        <pc:cxnChg chg="mod">
          <ac:chgData name="Stuart C Wilde MBE" userId="effe1fc91cccb1d5" providerId="LiveId" clId="{0B7434C0-F6C9-5341-B016-8AA67EE59543}" dt="2023-12-07T16:40:16.009" v="1820" actId="1076"/>
          <ac:cxnSpMkLst>
            <pc:docMk/>
            <pc:sldMk cId="1616356028" sldId="376"/>
            <ac:cxnSpMk id="76" creationId="{66969764-317A-A5C8-026C-3C1743E2C913}"/>
          </ac:cxnSpMkLst>
        </pc:cxnChg>
        <pc:cxnChg chg="mod">
          <ac:chgData name="Stuart C Wilde MBE" userId="effe1fc91cccb1d5" providerId="LiveId" clId="{0B7434C0-F6C9-5341-B016-8AA67EE59543}" dt="2023-12-07T16:40:16.009" v="1820" actId="1076"/>
          <ac:cxnSpMkLst>
            <pc:docMk/>
            <pc:sldMk cId="1616356028" sldId="376"/>
            <ac:cxnSpMk id="83" creationId="{BB7A4EBF-A23D-66A4-3580-136C8334EA6E}"/>
          </ac:cxnSpMkLst>
        </pc:cxnChg>
        <pc:cxnChg chg="mod">
          <ac:chgData name="Stuart C Wilde MBE" userId="effe1fc91cccb1d5" providerId="LiveId" clId="{0B7434C0-F6C9-5341-B016-8AA67EE59543}" dt="2023-12-07T16:40:16.009" v="1820" actId="1076"/>
          <ac:cxnSpMkLst>
            <pc:docMk/>
            <pc:sldMk cId="1616356028" sldId="376"/>
            <ac:cxnSpMk id="84" creationId="{6CA430B8-B20C-AD7B-9235-1DC184CBAFAC}"/>
          </ac:cxnSpMkLst>
        </pc:cxnChg>
        <pc:cxnChg chg="mod">
          <ac:chgData name="Stuart C Wilde MBE" userId="effe1fc91cccb1d5" providerId="LiveId" clId="{0B7434C0-F6C9-5341-B016-8AA67EE59543}" dt="2023-12-07T16:40:16.009" v="1820" actId="1076"/>
          <ac:cxnSpMkLst>
            <pc:docMk/>
            <pc:sldMk cId="1616356028" sldId="376"/>
            <ac:cxnSpMk id="85" creationId="{9FCB6355-8ADE-61D7-8FE0-3708E16530F9}"/>
          </ac:cxnSpMkLst>
        </pc:cxnChg>
        <pc:cxnChg chg="mod">
          <ac:chgData name="Stuart C Wilde MBE" userId="effe1fc91cccb1d5" providerId="LiveId" clId="{0B7434C0-F6C9-5341-B016-8AA67EE59543}" dt="2023-12-07T16:40:16.009" v="1820" actId="1076"/>
          <ac:cxnSpMkLst>
            <pc:docMk/>
            <pc:sldMk cId="1616356028" sldId="376"/>
            <ac:cxnSpMk id="86" creationId="{0DE1B354-4888-A59E-7D45-5FF729D3F678}"/>
          </ac:cxnSpMkLst>
        </pc:cxnChg>
        <pc:cxnChg chg="mod">
          <ac:chgData name="Stuart C Wilde MBE" userId="effe1fc91cccb1d5" providerId="LiveId" clId="{0B7434C0-F6C9-5341-B016-8AA67EE59543}" dt="2023-12-07T16:40:16.009" v="1820" actId="1076"/>
          <ac:cxnSpMkLst>
            <pc:docMk/>
            <pc:sldMk cId="1616356028" sldId="376"/>
            <ac:cxnSpMk id="88" creationId="{80798E84-DFF6-846F-7364-FD80368426D8}"/>
          </ac:cxnSpMkLst>
        </pc:cxnChg>
        <pc:cxnChg chg="mod">
          <ac:chgData name="Stuart C Wilde MBE" userId="effe1fc91cccb1d5" providerId="LiveId" clId="{0B7434C0-F6C9-5341-B016-8AA67EE59543}" dt="2023-12-07T16:40:16.009" v="1820" actId="1076"/>
          <ac:cxnSpMkLst>
            <pc:docMk/>
            <pc:sldMk cId="1616356028" sldId="376"/>
            <ac:cxnSpMk id="89" creationId="{4EBC6EDC-376A-D9E2-0ADC-14806341FF2C}"/>
          </ac:cxnSpMkLst>
        </pc:cxnChg>
      </pc:sldChg>
      <pc:sldChg chg="addSp delSp modSp mod">
        <pc:chgData name="Stuart C Wilde MBE" userId="effe1fc91cccb1d5" providerId="LiveId" clId="{0B7434C0-F6C9-5341-B016-8AA67EE59543}" dt="2023-12-07T16:40:25.240" v="1821" actId="1076"/>
        <pc:sldMkLst>
          <pc:docMk/>
          <pc:sldMk cId="1120530520" sldId="377"/>
        </pc:sldMkLst>
        <pc:spChg chg="mod">
          <ac:chgData name="Stuart C Wilde MBE" userId="effe1fc91cccb1d5" providerId="LiveId" clId="{0B7434C0-F6C9-5341-B016-8AA67EE59543}" dt="2023-12-07T16:40:25.240" v="1821" actId="1076"/>
          <ac:spMkLst>
            <pc:docMk/>
            <pc:sldMk cId="1120530520" sldId="377"/>
            <ac:spMk id="2" creationId="{C58EDE75-F3B9-5FD3-AC29-97381C9A2279}"/>
          </ac:spMkLst>
        </pc:spChg>
        <pc:spChg chg="add mod">
          <ac:chgData name="Stuart C Wilde MBE" userId="effe1fc91cccb1d5" providerId="LiveId" clId="{0B7434C0-F6C9-5341-B016-8AA67EE59543}" dt="2023-12-05T20:22:01.314" v="1141" actId="20577"/>
          <ac:spMkLst>
            <pc:docMk/>
            <pc:sldMk cId="1120530520" sldId="377"/>
            <ac:spMk id="3" creationId="{87F7798C-394B-38E8-DA77-A5B7BF93F626}"/>
          </ac:spMkLst>
        </pc:spChg>
        <pc:spChg chg="del">
          <ac:chgData name="Stuart C Wilde MBE" userId="effe1fc91cccb1d5" providerId="LiveId" clId="{0B7434C0-F6C9-5341-B016-8AA67EE59543}" dt="2023-12-05T19:58:43.648" v="471" actId="478"/>
          <ac:spMkLst>
            <pc:docMk/>
            <pc:sldMk cId="1120530520" sldId="377"/>
            <ac:spMk id="4" creationId="{60735DC8-A105-4BD0-A57F-2FFC38AECE84}"/>
          </ac:spMkLst>
        </pc:spChg>
        <pc:spChg chg="mod">
          <ac:chgData name="Stuart C Wilde MBE" userId="effe1fc91cccb1d5" providerId="LiveId" clId="{0B7434C0-F6C9-5341-B016-8AA67EE59543}" dt="2023-12-07T16:40:25.240" v="1821" actId="1076"/>
          <ac:spMkLst>
            <pc:docMk/>
            <pc:sldMk cId="1120530520" sldId="377"/>
            <ac:spMk id="5" creationId="{DDDD6205-AE4D-A74E-FA52-09FF9DF59BDB}"/>
          </ac:spMkLst>
        </pc:spChg>
        <pc:spChg chg="del">
          <ac:chgData name="Stuart C Wilde MBE" userId="effe1fc91cccb1d5" providerId="LiveId" clId="{0B7434C0-F6C9-5341-B016-8AA67EE59543}" dt="2023-12-05T19:58:43.648" v="471" actId="478"/>
          <ac:spMkLst>
            <pc:docMk/>
            <pc:sldMk cId="1120530520" sldId="377"/>
            <ac:spMk id="14" creationId="{8F43C2BE-FC11-4556-86F2-8EE2FBBF10D2}"/>
          </ac:spMkLst>
        </pc:spChg>
        <pc:spChg chg="mod">
          <ac:chgData name="Stuart C Wilde MBE" userId="effe1fc91cccb1d5" providerId="LiveId" clId="{0B7434C0-F6C9-5341-B016-8AA67EE59543}" dt="2023-12-07T16:40:25.240" v="1821" actId="1076"/>
          <ac:spMkLst>
            <pc:docMk/>
            <pc:sldMk cId="1120530520" sldId="377"/>
            <ac:spMk id="15" creationId="{D6485B91-1E1B-7CB3-5B45-9F3D4D0BE785}"/>
          </ac:spMkLst>
        </pc:spChg>
        <pc:spChg chg="mod">
          <ac:chgData name="Stuart C Wilde MBE" userId="effe1fc91cccb1d5" providerId="LiveId" clId="{0B7434C0-F6C9-5341-B016-8AA67EE59543}" dt="2023-12-07T16:40:25.240" v="1821" actId="1076"/>
          <ac:spMkLst>
            <pc:docMk/>
            <pc:sldMk cId="1120530520" sldId="377"/>
            <ac:spMk id="19" creationId="{D639D14E-5BDB-D72B-3E38-85EEC82B7BCB}"/>
          </ac:spMkLst>
        </pc:spChg>
        <pc:spChg chg="mod">
          <ac:chgData name="Stuart C Wilde MBE" userId="effe1fc91cccb1d5" providerId="LiveId" clId="{0B7434C0-F6C9-5341-B016-8AA67EE59543}" dt="2023-12-07T16:40:25.240" v="1821" actId="1076"/>
          <ac:spMkLst>
            <pc:docMk/>
            <pc:sldMk cId="1120530520" sldId="377"/>
            <ac:spMk id="24" creationId="{F6F13A57-D1BE-0425-7249-6C783511F78F}"/>
          </ac:spMkLst>
        </pc:spChg>
        <pc:spChg chg="del">
          <ac:chgData name="Stuart C Wilde MBE" userId="effe1fc91cccb1d5" providerId="LiveId" clId="{0B7434C0-F6C9-5341-B016-8AA67EE59543}" dt="2023-12-05T19:58:43.648" v="471" actId="478"/>
          <ac:spMkLst>
            <pc:docMk/>
            <pc:sldMk cId="1120530520" sldId="377"/>
            <ac:spMk id="25" creationId="{F54BD576-CC82-43DA-A008-C28EF60A448A}"/>
          </ac:spMkLst>
        </pc:spChg>
        <pc:spChg chg="mod">
          <ac:chgData name="Stuart C Wilde MBE" userId="effe1fc91cccb1d5" providerId="LiveId" clId="{0B7434C0-F6C9-5341-B016-8AA67EE59543}" dt="2023-12-07T16:40:25.240" v="1821" actId="1076"/>
          <ac:spMkLst>
            <pc:docMk/>
            <pc:sldMk cId="1120530520" sldId="377"/>
            <ac:spMk id="26" creationId="{5C17C401-3BC1-7F0C-AEFA-BE706A8A6FD0}"/>
          </ac:spMkLst>
        </pc:spChg>
        <pc:spChg chg="del">
          <ac:chgData name="Stuart C Wilde MBE" userId="effe1fc91cccb1d5" providerId="LiveId" clId="{0B7434C0-F6C9-5341-B016-8AA67EE59543}" dt="2023-12-05T20:21:56.458" v="1138" actId="478"/>
          <ac:spMkLst>
            <pc:docMk/>
            <pc:sldMk cId="1120530520" sldId="377"/>
            <ac:spMk id="29" creationId="{C5A8C257-B6E4-D850-0685-E36894744DCB}"/>
          </ac:spMkLst>
        </pc:spChg>
        <pc:spChg chg="mod">
          <ac:chgData name="Stuart C Wilde MBE" userId="effe1fc91cccb1d5" providerId="LiveId" clId="{0B7434C0-F6C9-5341-B016-8AA67EE59543}" dt="2023-12-07T16:40:25.240" v="1821" actId="1076"/>
          <ac:spMkLst>
            <pc:docMk/>
            <pc:sldMk cId="1120530520" sldId="377"/>
            <ac:spMk id="31" creationId="{C2EC6B3F-A2CE-DCA1-AE65-D9A5534ECCA0}"/>
          </ac:spMkLst>
        </pc:spChg>
        <pc:spChg chg="mod">
          <ac:chgData name="Stuart C Wilde MBE" userId="effe1fc91cccb1d5" providerId="LiveId" clId="{0B7434C0-F6C9-5341-B016-8AA67EE59543}" dt="2023-12-07T16:40:25.240" v="1821" actId="1076"/>
          <ac:spMkLst>
            <pc:docMk/>
            <pc:sldMk cId="1120530520" sldId="377"/>
            <ac:spMk id="32" creationId="{26D650E0-721A-7977-DDCC-F3D602B5865B}"/>
          </ac:spMkLst>
        </pc:spChg>
        <pc:spChg chg="mod">
          <ac:chgData name="Stuart C Wilde MBE" userId="effe1fc91cccb1d5" providerId="LiveId" clId="{0B7434C0-F6C9-5341-B016-8AA67EE59543}" dt="2023-12-07T16:40:25.240" v="1821" actId="1076"/>
          <ac:spMkLst>
            <pc:docMk/>
            <pc:sldMk cId="1120530520" sldId="377"/>
            <ac:spMk id="34" creationId="{D5A24772-EC8B-1A87-D16E-A127A2154017}"/>
          </ac:spMkLst>
        </pc:spChg>
        <pc:picChg chg="mod">
          <ac:chgData name="Stuart C Wilde MBE" userId="effe1fc91cccb1d5" providerId="LiveId" clId="{0B7434C0-F6C9-5341-B016-8AA67EE59543}" dt="2023-12-07T16:40:25.240" v="1821" actId="1076"/>
          <ac:picMkLst>
            <pc:docMk/>
            <pc:sldMk cId="1120530520" sldId="377"/>
            <ac:picMk id="6" creationId="{6E7DCB19-96B5-F933-1E76-48541667EFE4}"/>
          </ac:picMkLst>
        </pc:picChg>
        <pc:picChg chg="mod">
          <ac:chgData name="Stuart C Wilde MBE" userId="effe1fc91cccb1d5" providerId="LiveId" clId="{0B7434C0-F6C9-5341-B016-8AA67EE59543}" dt="2023-12-07T16:40:25.240" v="1821" actId="1076"/>
          <ac:picMkLst>
            <pc:docMk/>
            <pc:sldMk cId="1120530520" sldId="377"/>
            <ac:picMk id="12" creationId="{AB05EAF0-DBF9-059C-EEE9-48F979E890CF}"/>
          </ac:picMkLst>
        </pc:picChg>
        <pc:cxnChg chg="del">
          <ac:chgData name="Stuart C Wilde MBE" userId="effe1fc91cccb1d5" providerId="LiveId" clId="{0B7434C0-F6C9-5341-B016-8AA67EE59543}" dt="2023-12-05T19:58:43.648" v="471" actId="478"/>
          <ac:cxnSpMkLst>
            <pc:docMk/>
            <pc:sldMk cId="1120530520" sldId="377"/>
            <ac:cxnSpMk id="8" creationId="{50060E80-F1C3-4E50-B873-7CFDEEA90049}"/>
          </ac:cxnSpMkLst>
        </pc:cxnChg>
        <pc:cxnChg chg="del">
          <ac:chgData name="Stuart C Wilde MBE" userId="effe1fc91cccb1d5" providerId="LiveId" clId="{0B7434C0-F6C9-5341-B016-8AA67EE59543}" dt="2023-12-05T19:58:43.648" v="471" actId="478"/>
          <ac:cxnSpMkLst>
            <pc:docMk/>
            <pc:sldMk cId="1120530520" sldId="377"/>
            <ac:cxnSpMk id="9" creationId="{01C52B09-2839-4160-A3C1-6BB201E5D53A}"/>
          </ac:cxnSpMkLst>
        </pc:cxnChg>
        <pc:cxnChg chg="del">
          <ac:chgData name="Stuart C Wilde MBE" userId="effe1fc91cccb1d5" providerId="LiveId" clId="{0B7434C0-F6C9-5341-B016-8AA67EE59543}" dt="2023-12-05T19:58:43.648" v="471" actId="478"/>
          <ac:cxnSpMkLst>
            <pc:docMk/>
            <pc:sldMk cId="1120530520" sldId="377"/>
            <ac:cxnSpMk id="10" creationId="{FC6C2AB6-E695-4520-9F38-6B6A0DE36B04}"/>
          </ac:cxnSpMkLst>
        </pc:cxnChg>
        <pc:cxnChg chg="del">
          <ac:chgData name="Stuart C Wilde MBE" userId="effe1fc91cccb1d5" providerId="LiveId" clId="{0B7434C0-F6C9-5341-B016-8AA67EE59543}" dt="2023-12-05T19:58:43.648" v="471" actId="478"/>
          <ac:cxnSpMkLst>
            <pc:docMk/>
            <pc:sldMk cId="1120530520" sldId="377"/>
            <ac:cxnSpMk id="11" creationId="{8F28B946-C7F6-4BF4-9E0C-3FACB97B07C7}"/>
          </ac:cxnSpMkLst>
        </pc:cxnChg>
        <pc:cxnChg chg="mod">
          <ac:chgData name="Stuart C Wilde MBE" userId="effe1fc91cccb1d5" providerId="LiveId" clId="{0B7434C0-F6C9-5341-B016-8AA67EE59543}" dt="2023-12-07T16:40:25.240" v="1821" actId="1076"/>
          <ac:cxnSpMkLst>
            <pc:docMk/>
            <pc:sldMk cId="1120530520" sldId="377"/>
            <ac:cxnSpMk id="18" creationId="{B87A427D-7A91-5CE1-B1B0-C77E25E2A667}"/>
          </ac:cxnSpMkLst>
        </pc:cxnChg>
        <pc:cxnChg chg="mod">
          <ac:chgData name="Stuart C Wilde MBE" userId="effe1fc91cccb1d5" providerId="LiveId" clId="{0B7434C0-F6C9-5341-B016-8AA67EE59543}" dt="2023-12-07T16:40:25.240" v="1821" actId="1076"/>
          <ac:cxnSpMkLst>
            <pc:docMk/>
            <pc:sldMk cId="1120530520" sldId="377"/>
            <ac:cxnSpMk id="27" creationId="{117FB8E8-0C54-5313-46FE-868FD93F3900}"/>
          </ac:cxnSpMkLst>
        </pc:cxnChg>
        <pc:cxnChg chg="mod">
          <ac:chgData name="Stuart C Wilde MBE" userId="effe1fc91cccb1d5" providerId="LiveId" clId="{0B7434C0-F6C9-5341-B016-8AA67EE59543}" dt="2023-12-07T16:40:25.240" v="1821" actId="1076"/>
          <ac:cxnSpMkLst>
            <pc:docMk/>
            <pc:sldMk cId="1120530520" sldId="377"/>
            <ac:cxnSpMk id="35" creationId="{E508BAB2-9831-B90D-BE31-9BA4E5D5FA43}"/>
          </ac:cxnSpMkLst>
        </pc:cxnChg>
      </pc:sldChg>
      <pc:sldChg chg="addSp delSp modSp mod">
        <pc:chgData name="Stuart C Wilde MBE" userId="effe1fc91cccb1d5" providerId="LiveId" clId="{0B7434C0-F6C9-5341-B016-8AA67EE59543}" dt="2023-12-07T16:40:35.393" v="1822" actId="1076"/>
        <pc:sldMkLst>
          <pc:docMk/>
          <pc:sldMk cId="947407128" sldId="378"/>
        </pc:sldMkLst>
        <pc:spChg chg="mod">
          <ac:chgData name="Stuart C Wilde MBE" userId="effe1fc91cccb1d5" providerId="LiveId" clId="{0B7434C0-F6C9-5341-B016-8AA67EE59543}" dt="2023-12-07T16:40:35.393" v="1822" actId="1076"/>
          <ac:spMkLst>
            <pc:docMk/>
            <pc:sldMk cId="947407128" sldId="378"/>
            <ac:spMk id="2" creationId="{B8009144-C510-B141-6A41-524AB94BE83A}"/>
          </ac:spMkLst>
        </pc:spChg>
        <pc:spChg chg="add mod">
          <ac:chgData name="Stuart C Wilde MBE" userId="effe1fc91cccb1d5" providerId="LiveId" clId="{0B7434C0-F6C9-5341-B016-8AA67EE59543}" dt="2023-12-05T20:22:09.165" v="1146" actId="20577"/>
          <ac:spMkLst>
            <pc:docMk/>
            <pc:sldMk cId="947407128" sldId="378"/>
            <ac:spMk id="3" creationId="{5F48B77E-164D-13C9-88BE-E27716AD8D02}"/>
          </ac:spMkLst>
        </pc:spChg>
        <pc:spChg chg="del">
          <ac:chgData name="Stuart C Wilde MBE" userId="effe1fc91cccb1d5" providerId="LiveId" clId="{0B7434C0-F6C9-5341-B016-8AA67EE59543}" dt="2023-12-05T19:58:48.474" v="472" actId="478"/>
          <ac:spMkLst>
            <pc:docMk/>
            <pc:sldMk cId="947407128" sldId="378"/>
            <ac:spMk id="4" creationId="{60735DC8-A105-4BD0-A57F-2FFC38AECE84}"/>
          </ac:spMkLst>
        </pc:spChg>
        <pc:spChg chg="mod">
          <ac:chgData name="Stuart C Wilde MBE" userId="effe1fc91cccb1d5" providerId="LiveId" clId="{0B7434C0-F6C9-5341-B016-8AA67EE59543}" dt="2023-12-07T16:40:35.393" v="1822" actId="1076"/>
          <ac:spMkLst>
            <pc:docMk/>
            <pc:sldMk cId="947407128" sldId="378"/>
            <ac:spMk id="5" creationId="{2EBEEBD8-5DA4-EB24-02DB-95F3FFD3EBDF}"/>
          </ac:spMkLst>
        </pc:spChg>
        <pc:spChg chg="del">
          <ac:chgData name="Stuart C Wilde MBE" userId="effe1fc91cccb1d5" providerId="LiveId" clId="{0B7434C0-F6C9-5341-B016-8AA67EE59543}" dt="2023-12-05T19:58:48.474" v="472" actId="478"/>
          <ac:spMkLst>
            <pc:docMk/>
            <pc:sldMk cId="947407128" sldId="378"/>
            <ac:spMk id="14" creationId="{8F43C2BE-FC11-4556-86F2-8EE2FBBF10D2}"/>
          </ac:spMkLst>
        </pc:spChg>
        <pc:spChg chg="mod">
          <ac:chgData name="Stuart C Wilde MBE" userId="effe1fc91cccb1d5" providerId="LiveId" clId="{0B7434C0-F6C9-5341-B016-8AA67EE59543}" dt="2023-12-07T16:40:35.393" v="1822" actId="1076"/>
          <ac:spMkLst>
            <pc:docMk/>
            <pc:sldMk cId="947407128" sldId="378"/>
            <ac:spMk id="16" creationId="{E6734E52-6C5E-3C9B-9241-5EDA63320EF7}"/>
          </ac:spMkLst>
        </pc:spChg>
        <pc:spChg chg="del">
          <ac:chgData name="Stuart C Wilde MBE" userId="effe1fc91cccb1d5" providerId="LiveId" clId="{0B7434C0-F6C9-5341-B016-8AA67EE59543}" dt="2023-12-05T19:58:48.474" v="472" actId="478"/>
          <ac:spMkLst>
            <pc:docMk/>
            <pc:sldMk cId="947407128" sldId="378"/>
            <ac:spMk id="25" creationId="{F54BD576-CC82-43DA-A008-C28EF60A448A}"/>
          </ac:spMkLst>
        </pc:spChg>
        <pc:spChg chg="del">
          <ac:chgData name="Stuart C Wilde MBE" userId="effe1fc91cccb1d5" providerId="LiveId" clId="{0B7434C0-F6C9-5341-B016-8AA67EE59543}" dt="2023-12-05T20:22:12.813" v="1147" actId="478"/>
          <ac:spMkLst>
            <pc:docMk/>
            <pc:sldMk cId="947407128" sldId="378"/>
            <ac:spMk id="29" creationId="{C5A8C257-B6E4-D850-0685-E36894744DCB}"/>
          </ac:spMkLst>
        </pc:spChg>
        <pc:spChg chg="mod">
          <ac:chgData name="Stuart C Wilde MBE" userId="effe1fc91cccb1d5" providerId="LiveId" clId="{0B7434C0-F6C9-5341-B016-8AA67EE59543}" dt="2023-12-07T16:40:35.393" v="1822" actId="1076"/>
          <ac:spMkLst>
            <pc:docMk/>
            <pc:sldMk cId="947407128" sldId="378"/>
            <ac:spMk id="35" creationId="{6602C970-853E-5AE5-A73A-07CEF4A5CDE9}"/>
          </ac:spMkLst>
        </pc:spChg>
        <pc:spChg chg="mod">
          <ac:chgData name="Stuart C Wilde MBE" userId="effe1fc91cccb1d5" providerId="LiveId" clId="{0B7434C0-F6C9-5341-B016-8AA67EE59543}" dt="2023-12-07T16:40:35.393" v="1822" actId="1076"/>
          <ac:spMkLst>
            <pc:docMk/>
            <pc:sldMk cId="947407128" sldId="378"/>
            <ac:spMk id="36" creationId="{A723FE4C-2517-9FFB-B190-D828B29E0EA1}"/>
          </ac:spMkLst>
        </pc:spChg>
        <pc:spChg chg="mod">
          <ac:chgData name="Stuart C Wilde MBE" userId="effe1fc91cccb1d5" providerId="LiveId" clId="{0B7434C0-F6C9-5341-B016-8AA67EE59543}" dt="2023-12-07T16:40:35.393" v="1822" actId="1076"/>
          <ac:spMkLst>
            <pc:docMk/>
            <pc:sldMk cId="947407128" sldId="378"/>
            <ac:spMk id="44" creationId="{328F8215-DD11-66A1-E7B9-F7EA168AF713}"/>
          </ac:spMkLst>
        </pc:spChg>
        <pc:spChg chg="mod">
          <ac:chgData name="Stuart C Wilde MBE" userId="effe1fc91cccb1d5" providerId="LiveId" clId="{0B7434C0-F6C9-5341-B016-8AA67EE59543}" dt="2023-12-07T16:40:35.393" v="1822" actId="1076"/>
          <ac:spMkLst>
            <pc:docMk/>
            <pc:sldMk cId="947407128" sldId="378"/>
            <ac:spMk id="49" creationId="{C146DBDF-8993-1A80-3B66-52EE6D0E09F4}"/>
          </ac:spMkLst>
        </pc:spChg>
        <pc:spChg chg="mod">
          <ac:chgData name="Stuart C Wilde MBE" userId="effe1fc91cccb1d5" providerId="LiveId" clId="{0B7434C0-F6C9-5341-B016-8AA67EE59543}" dt="2023-12-07T16:40:35.393" v="1822" actId="1076"/>
          <ac:spMkLst>
            <pc:docMk/>
            <pc:sldMk cId="947407128" sldId="378"/>
            <ac:spMk id="50" creationId="{63E2D3DE-EF80-221D-FCC0-985763670C59}"/>
          </ac:spMkLst>
        </pc:spChg>
        <pc:spChg chg="mod">
          <ac:chgData name="Stuart C Wilde MBE" userId="effe1fc91cccb1d5" providerId="LiveId" clId="{0B7434C0-F6C9-5341-B016-8AA67EE59543}" dt="2023-12-07T16:40:35.393" v="1822" actId="1076"/>
          <ac:spMkLst>
            <pc:docMk/>
            <pc:sldMk cId="947407128" sldId="378"/>
            <ac:spMk id="65" creationId="{3C9ED9F8-EC5F-5BCD-E5D9-D3B06718C111}"/>
          </ac:spMkLst>
        </pc:spChg>
        <pc:picChg chg="mod">
          <ac:chgData name="Stuart C Wilde MBE" userId="effe1fc91cccb1d5" providerId="LiveId" clId="{0B7434C0-F6C9-5341-B016-8AA67EE59543}" dt="2023-12-07T16:40:35.393" v="1822" actId="1076"/>
          <ac:picMkLst>
            <pc:docMk/>
            <pc:sldMk cId="947407128" sldId="378"/>
            <ac:picMk id="7" creationId="{3882CD70-4E4D-E049-64FB-EABA0E1317E9}"/>
          </ac:picMkLst>
        </pc:picChg>
        <pc:picChg chg="mod">
          <ac:chgData name="Stuart C Wilde MBE" userId="effe1fc91cccb1d5" providerId="LiveId" clId="{0B7434C0-F6C9-5341-B016-8AA67EE59543}" dt="2023-12-07T16:40:35.393" v="1822" actId="1076"/>
          <ac:picMkLst>
            <pc:docMk/>
            <pc:sldMk cId="947407128" sldId="378"/>
            <ac:picMk id="13" creationId="{44F5FEC1-6C3E-3C0E-9155-CE3ECF521A4F}"/>
          </ac:picMkLst>
        </pc:picChg>
        <pc:picChg chg="mod">
          <ac:chgData name="Stuart C Wilde MBE" userId="effe1fc91cccb1d5" providerId="LiveId" clId="{0B7434C0-F6C9-5341-B016-8AA67EE59543}" dt="2023-12-07T16:40:35.393" v="1822" actId="1076"/>
          <ac:picMkLst>
            <pc:docMk/>
            <pc:sldMk cId="947407128" sldId="378"/>
            <ac:picMk id="19" creationId="{5BFB21F9-E600-91E4-47C1-6C4DE5068885}"/>
          </ac:picMkLst>
        </pc:picChg>
        <pc:cxnChg chg="mod">
          <ac:chgData name="Stuart C Wilde MBE" userId="effe1fc91cccb1d5" providerId="LiveId" clId="{0B7434C0-F6C9-5341-B016-8AA67EE59543}" dt="2023-12-07T16:40:35.393" v="1822" actId="1076"/>
          <ac:cxnSpMkLst>
            <pc:docMk/>
            <pc:sldMk cId="947407128" sldId="378"/>
            <ac:cxnSpMk id="6" creationId="{0BB7AD36-0C11-D13D-821A-9C03A2D743CD}"/>
          </ac:cxnSpMkLst>
        </pc:cxnChg>
        <pc:cxnChg chg="del">
          <ac:chgData name="Stuart C Wilde MBE" userId="effe1fc91cccb1d5" providerId="LiveId" clId="{0B7434C0-F6C9-5341-B016-8AA67EE59543}" dt="2023-12-05T19:58:48.474" v="472" actId="478"/>
          <ac:cxnSpMkLst>
            <pc:docMk/>
            <pc:sldMk cId="947407128" sldId="378"/>
            <ac:cxnSpMk id="8" creationId="{50060E80-F1C3-4E50-B873-7CFDEEA90049}"/>
          </ac:cxnSpMkLst>
        </pc:cxnChg>
        <pc:cxnChg chg="del">
          <ac:chgData name="Stuart C Wilde MBE" userId="effe1fc91cccb1d5" providerId="LiveId" clId="{0B7434C0-F6C9-5341-B016-8AA67EE59543}" dt="2023-12-05T19:58:48.474" v="472" actId="478"/>
          <ac:cxnSpMkLst>
            <pc:docMk/>
            <pc:sldMk cId="947407128" sldId="378"/>
            <ac:cxnSpMk id="9" creationId="{01C52B09-2839-4160-A3C1-6BB201E5D53A}"/>
          </ac:cxnSpMkLst>
        </pc:cxnChg>
        <pc:cxnChg chg="del">
          <ac:chgData name="Stuart C Wilde MBE" userId="effe1fc91cccb1d5" providerId="LiveId" clId="{0B7434C0-F6C9-5341-B016-8AA67EE59543}" dt="2023-12-05T19:58:48.474" v="472" actId="478"/>
          <ac:cxnSpMkLst>
            <pc:docMk/>
            <pc:sldMk cId="947407128" sldId="378"/>
            <ac:cxnSpMk id="10" creationId="{FC6C2AB6-E695-4520-9F38-6B6A0DE36B04}"/>
          </ac:cxnSpMkLst>
        </pc:cxnChg>
        <pc:cxnChg chg="del">
          <ac:chgData name="Stuart C Wilde MBE" userId="effe1fc91cccb1d5" providerId="LiveId" clId="{0B7434C0-F6C9-5341-B016-8AA67EE59543}" dt="2023-12-05T19:58:48.474" v="472" actId="478"/>
          <ac:cxnSpMkLst>
            <pc:docMk/>
            <pc:sldMk cId="947407128" sldId="378"/>
            <ac:cxnSpMk id="11" creationId="{8F28B946-C7F6-4BF4-9E0C-3FACB97B07C7}"/>
          </ac:cxnSpMkLst>
        </pc:cxnChg>
        <pc:cxnChg chg="mod">
          <ac:chgData name="Stuart C Wilde MBE" userId="effe1fc91cccb1d5" providerId="LiveId" clId="{0B7434C0-F6C9-5341-B016-8AA67EE59543}" dt="2023-12-07T16:40:35.393" v="1822" actId="1076"/>
          <ac:cxnSpMkLst>
            <pc:docMk/>
            <pc:sldMk cId="947407128" sldId="378"/>
            <ac:cxnSpMk id="17" creationId="{FAD899C3-3736-A822-2C7A-E2373DBE3E4C}"/>
          </ac:cxnSpMkLst>
        </pc:cxnChg>
        <pc:cxnChg chg="mod">
          <ac:chgData name="Stuart C Wilde MBE" userId="effe1fc91cccb1d5" providerId="LiveId" clId="{0B7434C0-F6C9-5341-B016-8AA67EE59543}" dt="2023-12-07T16:40:35.393" v="1822" actId="1076"/>
          <ac:cxnSpMkLst>
            <pc:docMk/>
            <pc:sldMk cId="947407128" sldId="378"/>
            <ac:cxnSpMk id="23" creationId="{DB54F811-7344-878F-B5C8-703E478ED839}"/>
          </ac:cxnSpMkLst>
        </pc:cxnChg>
        <pc:cxnChg chg="mod">
          <ac:chgData name="Stuart C Wilde MBE" userId="effe1fc91cccb1d5" providerId="LiveId" clId="{0B7434C0-F6C9-5341-B016-8AA67EE59543}" dt="2023-12-07T16:40:35.393" v="1822" actId="1076"/>
          <ac:cxnSpMkLst>
            <pc:docMk/>
            <pc:sldMk cId="947407128" sldId="378"/>
            <ac:cxnSpMk id="37" creationId="{C00C10AE-2F8E-B793-91D4-246DD9057C55}"/>
          </ac:cxnSpMkLst>
        </pc:cxnChg>
        <pc:cxnChg chg="mod">
          <ac:chgData name="Stuart C Wilde MBE" userId="effe1fc91cccb1d5" providerId="LiveId" clId="{0B7434C0-F6C9-5341-B016-8AA67EE59543}" dt="2023-12-07T16:40:35.393" v="1822" actId="1076"/>
          <ac:cxnSpMkLst>
            <pc:docMk/>
            <pc:sldMk cId="947407128" sldId="378"/>
            <ac:cxnSpMk id="45" creationId="{8A5793D2-EE8B-98B0-50B4-7B4D62A72CC0}"/>
          </ac:cxnSpMkLst>
        </pc:cxnChg>
        <pc:cxnChg chg="mod">
          <ac:chgData name="Stuart C Wilde MBE" userId="effe1fc91cccb1d5" providerId="LiveId" clId="{0B7434C0-F6C9-5341-B016-8AA67EE59543}" dt="2023-12-07T16:40:35.393" v="1822" actId="1076"/>
          <ac:cxnSpMkLst>
            <pc:docMk/>
            <pc:sldMk cId="947407128" sldId="378"/>
            <ac:cxnSpMk id="53" creationId="{3A77BCC8-04DC-E160-3C89-B46DA9E23545}"/>
          </ac:cxnSpMkLst>
        </pc:cxnChg>
        <pc:cxnChg chg="mod">
          <ac:chgData name="Stuart C Wilde MBE" userId="effe1fc91cccb1d5" providerId="LiveId" clId="{0B7434C0-F6C9-5341-B016-8AA67EE59543}" dt="2023-12-07T16:40:35.393" v="1822" actId="1076"/>
          <ac:cxnSpMkLst>
            <pc:docMk/>
            <pc:sldMk cId="947407128" sldId="378"/>
            <ac:cxnSpMk id="54" creationId="{DB039A65-5C49-15FE-EE55-057A4468B8DD}"/>
          </ac:cxnSpMkLst>
        </pc:cxnChg>
      </pc:sldChg>
      <pc:sldChg chg="addSp delSp modSp mod">
        <pc:chgData name="Stuart C Wilde MBE" userId="effe1fc91cccb1d5" providerId="LiveId" clId="{0B7434C0-F6C9-5341-B016-8AA67EE59543}" dt="2023-12-07T16:40:49.142" v="1823" actId="1076"/>
        <pc:sldMkLst>
          <pc:docMk/>
          <pc:sldMk cId="3649043335" sldId="379"/>
        </pc:sldMkLst>
        <pc:spChg chg="mod">
          <ac:chgData name="Stuart C Wilde MBE" userId="effe1fc91cccb1d5" providerId="LiveId" clId="{0B7434C0-F6C9-5341-B016-8AA67EE59543}" dt="2023-12-07T16:40:49.142" v="1823" actId="1076"/>
          <ac:spMkLst>
            <pc:docMk/>
            <pc:sldMk cId="3649043335" sldId="379"/>
            <ac:spMk id="2" creationId="{BDBC2153-78AD-9988-ECF6-B48E4E6F6233}"/>
          </ac:spMkLst>
        </pc:spChg>
        <pc:spChg chg="del">
          <ac:chgData name="Stuart C Wilde MBE" userId="effe1fc91cccb1d5" providerId="LiveId" clId="{0B7434C0-F6C9-5341-B016-8AA67EE59543}" dt="2023-12-05T19:58:52.633" v="473" actId="478"/>
          <ac:spMkLst>
            <pc:docMk/>
            <pc:sldMk cId="3649043335" sldId="379"/>
            <ac:spMk id="4" creationId="{60735DC8-A105-4BD0-A57F-2FFC38AECE84}"/>
          </ac:spMkLst>
        </pc:spChg>
        <pc:spChg chg="mod">
          <ac:chgData name="Stuart C Wilde MBE" userId="effe1fc91cccb1d5" providerId="LiveId" clId="{0B7434C0-F6C9-5341-B016-8AA67EE59543}" dt="2023-12-07T16:40:49.142" v="1823" actId="1076"/>
          <ac:spMkLst>
            <pc:docMk/>
            <pc:sldMk cId="3649043335" sldId="379"/>
            <ac:spMk id="5" creationId="{DB0754F9-9EF8-A4CA-1BD4-7F0CF981ED70}"/>
          </ac:spMkLst>
        </pc:spChg>
        <pc:spChg chg="mod">
          <ac:chgData name="Stuart C Wilde MBE" userId="effe1fc91cccb1d5" providerId="LiveId" clId="{0B7434C0-F6C9-5341-B016-8AA67EE59543}" dt="2023-12-07T16:40:49.142" v="1823" actId="1076"/>
          <ac:spMkLst>
            <pc:docMk/>
            <pc:sldMk cId="3649043335" sldId="379"/>
            <ac:spMk id="6" creationId="{1B6CF98A-CD03-234B-D470-C575DB8B156D}"/>
          </ac:spMkLst>
        </pc:spChg>
        <pc:spChg chg="mod">
          <ac:chgData name="Stuart C Wilde MBE" userId="effe1fc91cccb1d5" providerId="LiveId" clId="{0B7434C0-F6C9-5341-B016-8AA67EE59543}" dt="2023-12-07T16:40:49.142" v="1823" actId="1076"/>
          <ac:spMkLst>
            <pc:docMk/>
            <pc:sldMk cId="3649043335" sldId="379"/>
            <ac:spMk id="7" creationId="{861283C2-4894-457F-7FF6-47EA5DA6A114}"/>
          </ac:spMkLst>
        </pc:spChg>
        <pc:spChg chg="mod">
          <ac:chgData name="Stuart C Wilde MBE" userId="effe1fc91cccb1d5" providerId="LiveId" clId="{0B7434C0-F6C9-5341-B016-8AA67EE59543}" dt="2023-12-07T16:40:49.142" v="1823" actId="1076"/>
          <ac:spMkLst>
            <pc:docMk/>
            <pc:sldMk cId="3649043335" sldId="379"/>
            <ac:spMk id="12" creationId="{4704B9B3-98D9-D422-6910-32FE943B9121}"/>
          </ac:spMkLst>
        </pc:spChg>
        <pc:spChg chg="add mod">
          <ac:chgData name="Stuart C Wilde MBE" userId="effe1fc91cccb1d5" providerId="LiveId" clId="{0B7434C0-F6C9-5341-B016-8AA67EE59543}" dt="2023-12-05T20:22:19.820" v="1152" actId="20577"/>
          <ac:spMkLst>
            <pc:docMk/>
            <pc:sldMk cId="3649043335" sldId="379"/>
            <ac:spMk id="13" creationId="{CC4DE96E-5313-0E4A-9BC8-B6DB10C6F4A1}"/>
          </ac:spMkLst>
        </pc:spChg>
        <pc:spChg chg="del">
          <ac:chgData name="Stuart C Wilde MBE" userId="effe1fc91cccb1d5" providerId="LiveId" clId="{0B7434C0-F6C9-5341-B016-8AA67EE59543}" dt="2023-12-05T19:58:52.633" v="473" actId="478"/>
          <ac:spMkLst>
            <pc:docMk/>
            <pc:sldMk cId="3649043335" sldId="379"/>
            <ac:spMk id="14" creationId="{8F43C2BE-FC11-4556-86F2-8EE2FBBF10D2}"/>
          </ac:spMkLst>
        </pc:spChg>
        <pc:spChg chg="mod">
          <ac:chgData name="Stuart C Wilde MBE" userId="effe1fc91cccb1d5" providerId="LiveId" clId="{0B7434C0-F6C9-5341-B016-8AA67EE59543}" dt="2023-12-07T16:40:49.142" v="1823" actId="1076"/>
          <ac:spMkLst>
            <pc:docMk/>
            <pc:sldMk cId="3649043335" sldId="379"/>
            <ac:spMk id="17" creationId="{3D5A0CDD-461B-D543-F7B9-6E93C3852939}"/>
          </ac:spMkLst>
        </pc:spChg>
        <pc:spChg chg="mod">
          <ac:chgData name="Stuart C Wilde MBE" userId="effe1fc91cccb1d5" providerId="LiveId" clId="{0B7434C0-F6C9-5341-B016-8AA67EE59543}" dt="2023-12-07T16:40:49.142" v="1823" actId="1076"/>
          <ac:spMkLst>
            <pc:docMk/>
            <pc:sldMk cId="3649043335" sldId="379"/>
            <ac:spMk id="19" creationId="{C0E7DC62-F311-22C3-4919-F48719CDEB84}"/>
          </ac:spMkLst>
        </pc:spChg>
        <pc:spChg chg="mod">
          <ac:chgData name="Stuart C Wilde MBE" userId="effe1fc91cccb1d5" providerId="LiveId" clId="{0B7434C0-F6C9-5341-B016-8AA67EE59543}" dt="2023-12-07T16:40:49.142" v="1823" actId="1076"/>
          <ac:spMkLst>
            <pc:docMk/>
            <pc:sldMk cId="3649043335" sldId="379"/>
            <ac:spMk id="20" creationId="{67CD049E-CD08-0FFD-D7B9-7C8D1D9592F4}"/>
          </ac:spMkLst>
        </pc:spChg>
        <pc:spChg chg="mod">
          <ac:chgData name="Stuart C Wilde MBE" userId="effe1fc91cccb1d5" providerId="LiveId" clId="{0B7434C0-F6C9-5341-B016-8AA67EE59543}" dt="2023-12-07T16:40:49.142" v="1823" actId="1076"/>
          <ac:spMkLst>
            <pc:docMk/>
            <pc:sldMk cId="3649043335" sldId="379"/>
            <ac:spMk id="22" creationId="{B139D584-9E4A-6319-98E0-32524F067D80}"/>
          </ac:spMkLst>
        </pc:spChg>
        <pc:spChg chg="del">
          <ac:chgData name="Stuart C Wilde MBE" userId="effe1fc91cccb1d5" providerId="LiveId" clId="{0B7434C0-F6C9-5341-B016-8AA67EE59543}" dt="2023-12-05T19:58:52.633" v="473" actId="478"/>
          <ac:spMkLst>
            <pc:docMk/>
            <pc:sldMk cId="3649043335" sldId="379"/>
            <ac:spMk id="25" creationId="{F54BD576-CC82-43DA-A008-C28EF60A448A}"/>
          </ac:spMkLst>
        </pc:spChg>
        <pc:spChg chg="mod">
          <ac:chgData name="Stuart C Wilde MBE" userId="effe1fc91cccb1d5" providerId="LiveId" clId="{0B7434C0-F6C9-5341-B016-8AA67EE59543}" dt="2023-12-07T16:40:49.142" v="1823" actId="1076"/>
          <ac:spMkLst>
            <pc:docMk/>
            <pc:sldMk cId="3649043335" sldId="379"/>
            <ac:spMk id="28" creationId="{FD705154-B2CF-6F50-5078-1B4F1F2A8E60}"/>
          </ac:spMkLst>
        </pc:spChg>
        <pc:spChg chg="del">
          <ac:chgData name="Stuart C Wilde MBE" userId="effe1fc91cccb1d5" providerId="LiveId" clId="{0B7434C0-F6C9-5341-B016-8AA67EE59543}" dt="2023-12-05T20:22:23.350" v="1153" actId="478"/>
          <ac:spMkLst>
            <pc:docMk/>
            <pc:sldMk cId="3649043335" sldId="379"/>
            <ac:spMk id="29" creationId="{C5A8C257-B6E4-D850-0685-E36894744DCB}"/>
          </ac:spMkLst>
        </pc:spChg>
        <pc:spChg chg="mod">
          <ac:chgData name="Stuart C Wilde MBE" userId="effe1fc91cccb1d5" providerId="LiveId" clId="{0B7434C0-F6C9-5341-B016-8AA67EE59543}" dt="2023-12-07T16:40:49.142" v="1823" actId="1076"/>
          <ac:spMkLst>
            <pc:docMk/>
            <pc:sldMk cId="3649043335" sldId="379"/>
            <ac:spMk id="31" creationId="{E069754E-1FE7-75F5-478C-87730FFD434C}"/>
          </ac:spMkLst>
        </pc:spChg>
        <pc:picChg chg="mod">
          <ac:chgData name="Stuart C Wilde MBE" userId="effe1fc91cccb1d5" providerId="LiveId" clId="{0B7434C0-F6C9-5341-B016-8AA67EE59543}" dt="2023-12-07T16:40:49.142" v="1823" actId="1076"/>
          <ac:picMkLst>
            <pc:docMk/>
            <pc:sldMk cId="3649043335" sldId="379"/>
            <ac:picMk id="3" creationId="{0FDA67B4-64B3-0FD4-0516-35ECC12A9FCB}"/>
          </ac:picMkLst>
        </pc:picChg>
        <pc:picChg chg="mod">
          <ac:chgData name="Stuart C Wilde MBE" userId="effe1fc91cccb1d5" providerId="LiveId" clId="{0B7434C0-F6C9-5341-B016-8AA67EE59543}" dt="2023-12-07T16:40:49.142" v="1823" actId="1076"/>
          <ac:picMkLst>
            <pc:docMk/>
            <pc:sldMk cId="3649043335" sldId="379"/>
            <ac:picMk id="18" creationId="{353DB110-C748-4013-6601-61AA62B150DA}"/>
          </ac:picMkLst>
        </pc:picChg>
        <pc:picChg chg="mod">
          <ac:chgData name="Stuart C Wilde MBE" userId="effe1fc91cccb1d5" providerId="LiveId" clId="{0B7434C0-F6C9-5341-B016-8AA67EE59543}" dt="2023-12-07T16:40:49.142" v="1823" actId="1076"/>
          <ac:picMkLst>
            <pc:docMk/>
            <pc:sldMk cId="3649043335" sldId="379"/>
            <ac:picMk id="30" creationId="{A70E32A2-8478-973B-598D-B84B3212E13C}"/>
          </ac:picMkLst>
        </pc:picChg>
        <pc:cxnChg chg="del">
          <ac:chgData name="Stuart C Wilde MBE" userId="effe1fc91cccb1d5" providerId="LiveId" clId="{0B7434C0-F6C9-5341-B016-8AA67EE59543}" dt="2023-12-05T19:58:52.633" v="473" actId="478"/>
          <ac:cxnSpMkLst>
            <pc:docMk/>
            <pc:sldMk cId="3649043335" sldId="379"/>
            <ac:cxnSpMk id="8" creationId="{50060E80-F1C3-4E50-B873-7CFDEEA90049}"/>
          </ac:cxnSpMkLst>
        </pc:cxnChg>
        <pc:cxnChg chg="del">
          <ac:chgData name="Stuart C Wilde MBE" userId="effe1fc91cccb1d5" providerId="LiveId" clId="{0B7434C0-F6C9-5341-B016-8AA67EE59543}" dt="2023-12-05T19:58:52.633" v="473" actId="478"/>
          <ac:cxnSpMkLst>
            <pc:docMk/>
            <pc:sldMk cId="3649043335" sldId="379"/>
            <ac:cxnSpMk id="9" creationId="{01C52B09-2839-4160-A3C1-6BB201E5D53A}"/>
          </ac:cxnSpMkLst>
        </pc:cxnChg>
        <pc:cxnChg chg="del">
          <ac:chgData name="Stuart C Wilde MBE" userId="effe1fc91cccb1d5" providerId="LiveId" clId="{0B7434C0-F6C9-5341-B016-8AA67EE59543}" dt="2023-12-05T19:58:52.633" v="473" actId="478"/>
          <ac:cxnSpMkLst>
            <pc:docMk/>
            <pc:sldMk cId="3649043335" sldId="379"/>
            <ac:cxnSpMk id="10" creationId="{FC6C2AB6-E695-4520-9F38-6B6A0DE36B04}"/>
          </ac:cxnSpMkLst>
        </pc:cxnChg>
        <pc:cxnChg chg="del">
          <ac:chgData name="Stuart C Wilde MBE" userId="effe1fc91cccb1d5" providerId="LiveId" clId="{0B7434C0-F6C9-5341-B016-8AA67EE59543}" dt="2023-12-05T19:58:52.633" v="473" actId="478"/>
          <ac:cxnSpMkLst>
            <pc:docMk/>
            <pc:sldMk cId="3649043335" sldId="379"/>
            <ac:cxnSpMk id="11" creationId="{8F28B946-C7F6-4BF4-9E0C-3FACB97B07C7}"/>
          </ac:cxnSpMkLst>
        </pc:cxnChg>
        <pc:cxnChg chg="mod">
          <ac:chgData name="Stuart C Wilde MBE" userId="effe1fc91cccb1d5" providerId="LiveId" clId="{0B7434C0-F6C9-5341-B016-8AA67EE59543}" dt="2023-12-07T16:40:49.142" v="1823" actId="1076"/>
          <ac:cxnSpMkLst>
            <pc:docMk/>
            <pc:sldMk cId="3649043335" sldId="379"/>
            <ac:cxnSpMk id="15" creationId="{D9299D57-FB23-909E-E68B-BD72972F33E9}"/>
          </ac:cxnSpMkLst>
        </pc:cxnChg>
        <pc:cxnChg chg="mod">
          <ac:chgData name="Stuart C Wilde MBE" userId="effe1fc91cccb1d5" providerId="LiveId" clId="{0B7434C0-F6C9-5341-B016-8AA67EE59543}" dt="2023-12-07T16:40:49.142" v="1823" actId="1076"/>
          <ac:cxnSpMkLst>
            <pc:docMk/>
            <pc:sldMk cId="3649043335" sldId="379"/>
            <ac:cxnSpMk id="16" creationId="{44BAA5BA-2F0B-C6B8-3AB6-43E5BC2D2243}"/>
          </ac:cxnSpMkLst>
        </pc:cxnChg>
        <pc:cxnChg chg="mod">
          <ac:chgData name="Stuart C Wilde MBE" userId="effe1fc91cccb1d5" providerId="LiveId" clId="{0B7434C0-F6C9-5341-B016-8AA67EE59543}" dt="2023-12-07T16:40:49.142" v="1823" actId="1076"/>
          <ac:cxnSpMkLst>
            <pc:docMk/>
            <pc:sldMk cId="3649043335" sldId="379"/>
            <ac:cxnSpMk id="21" creationId="{149C6423-8A9D-E6B8-CBF4-0CA93857644A}"/>
          </ac:cxnSpMkLst>
        </pc:cxnChg>
        <pc:cxnChg chg="mod">
          <ac:chgData name="Stuart C Wilde MBE" userId="effe1fc91cccb1d5" providerId="LiveId" clId="{0B7434C0-F6C9-5341-B016-8AA67EE59543}" dt="2023-12-07T16:40:49.142" v="1823" actId="1076"/>
          <ac:cxnSpMkLst>
            <pc:docMk/>
            <pc:sldMk cId="3649043335" sldId="379"/>
            <ac:cxnSpMk id="23" creationId="{51448591-BC47-7F06-1761-7FB7795F77D5}"/>
          </ac:cxnSpMkLst>
        </pc:cxnChg>
        <pc:cxnChg chg="mod">
          <ac:chgData name="Stuart C Wilde MBE" userId="effe1fc91cccb1d5" providerId="LiveId" clId="{0B7434C0-F6C9-5341-B016-8AA67EE59543}" dt="2023-12-07T16:40:49.142" v="1823" actId="1076"/>
          <ac:cxnSpMkLst>
            <pc:docMk/>
            <pc:sldMk cId="3649043335" sldId="379"/>
            <ac:cxnSpMk id="24" creationId="{510E6C87-B692-C266-2D41-3BC1911F5A8A}"/>
          </ac:cxnSpMkLst>
        </pc:cxnChg>
        <pc:cxnChg chg="mod">
          <ac:chgData name="Stuart C Wilde MBE" userId="effe1fc91cccb1d5" providerId="LiveId" clId="{0B7434C0-F6C9-5341-B016-8AA67EE59543}" dt="2023-12-07T16:40:49.142" v="1823" actId="1076"/>
          <ac:cxnSpMkLst>
            <pc:docMk/>
            <pc:sldMk cId="3649043335" sldId="379"/>
            <ac:cxnSpMk id="27" creationId="{513A502E-2DFD-C63B-9A83-9FE79F2291EA}"/>
          </ac:cxnSpMkLst>
        </pc:cxnChg>
      </pc:sldChg>
      <pc:sldChg chg="addSp delSp modSp mod">
        <pc:chgData name="Stuart C Wilde MBE" userId="effe1fc91cccb1d5" providerId="LiveId" clId="{0B7434C0-F6C9-5341-B016-8AA67EE59543}" dt="2023-12-05T20:22:33.301" v="1159" actId="20577"/>
        <pc:sldMkLst>
          <pc:docMk/>
          <pc:sldMk cId="513143195" sldId="380"/>
        </pc:sldMkLst>
        <pc:spChg chg="del">
          <ac:chgData name="Stuart C Wilde MBE" userId="effe1fc91cccb1d5" providerId="LiveId" clId="{0B7434C0-F6C9-5341-B016-8AA67EE59543}" dt="2023-12-05T19:58:57.935" v="474" actId="478"/>
          <ac:spMkLst>
            <pc:docMk/>
            <pc:sldMk cId="513143195" sldId="380"/>
            <ac:spMk id="4" creationId="{60735DC8-A105-4BD0-A57F-2FFC38AECE84}"/>
          </ac:spMkLst>
        </pc:spChg>
        <pc:spChg chg="add mod">
          <ac:chgData name="Stuart C Wilde MBE" userId="effe1fc91cccb1d5" providerId="LiveId" clId="{0B7434C0-F6C9-5341-B016-8AA67EE59543}" dt="2023-12-05T20:22:33.301" v="1159" actId="20577"/>
          <ac:spMkLst>
            <pc:docMk/>
            <pc:sldMk cId="513143195" sldId="380"/>
            <ac:spMk id="6" creationId="{FCF4C4B7-F856-BEC5-0255-1A3640A74B72}"/>
          </ac:spMkLst>
        </pc:spChg>
        <pc:spChg chg="del">
          <ac:chgData name="Stuart C Wilde MBE" userId="effe1fc91cccb1d5" providerId="LiveId" clId="{0B7434C0-F6C9-5341-B016-8AA67EE59543}" dt="2023-12-05T19:58:57.935" v="474" actId="478"/>
          <ac:spMkLst>
            <pc:docMk/>
            <pc:sldMk cId="513143195" sldId="380"/>
            <ac:spMk id="14" creationId="{8F43C2BE-FC11-4556-86F2-8EE2FBBF10D2}"/>
          </ac:spMkLst>
        </pc:spChg>
        <pc:spChg chg="del">
          <ac:chgData name="Stuart C Wilde MBE" userId="effe1fc91cccb1d5" providerId="LiveId" clId="{0B7434C0-F6C9-5341-B016-8AA67EE59543}" dt="2023-12-05T19:58:57.935" v="474" actId="478"/>
          <ac:spMkLst>
            <pc:docMk/>
            <pc:sldMk cId="513143195" sldId="380"/>
            <ac:spMk id="25" creationId="{F54BD576-CC82-43DA-A008-C28EF60A448A}"/>
          </ac:spMkLst>
        </pc:spChg>
        <pc:spChg chg="del">
          <ac:chgData name="Stuart C Wilde MBE" userId="effe1fc91cccb1d5" providerId="LiveId" clId="{0B7434C0-F6C9-5341-B016-8AA67EE59543}" dt="2023-12-05T20:22:28.401" v="1154" actId="478"/>
          <ac:spMkLst>
            <pc:docMk/>
            <pc:sldMk cId="513143195" sldId="380"/>
            <ac:spMk id="29" creationId="{C5A8C257-B6E4-D850-0685-E36894744DCB}"/>
          </ac:spMkLst>
        </pc:spChg>
        <pc:cxnChg chg="del">
          <ac:chgData name="Stuart C Wilde MBE" userId="effe1fc91cccb1d5" providerId="LiveId" clId="{0B7434C0-F6C9-5341-B016-8AA67EE59543}" dt="2023-12-05T19:58:57.935" v="474" actId="478"/>
          <ac:cxnSpMkLst>
            <pc:docMk/>
            <pc:sldMk cId="513143195" sldId="380"/>
            <ac:cxnSpMk id="8" creationId="{50060E80-F1C3-4E50-B873-7CFDEEA90049}"/>
          </ac:cxnSpMkLst>
        </pc:cxnChg>
        <pc:cxnChg chg="del">
          <ac:chgData name="Stuart C Wilde MBE" userId="effe1fc91cccb1d5" providerId="LiveId" clId="{0B7434C0-F6C9-5341-B016-8AA67EE59543}" dt="2023-12-05T19:58:57.935" v="474" actId="478"/>
          <ac:cxnSpMkLst>
            <pc:docMk/>
            <pc:sldMk cId="513143195" sldId="380"/>
            <ac:cxnSpMk id="9" creationId="{01C52B09-2839-4160-A3C1-6BB201E5D53A}"/>
          </ac:cxnSpMkLst>
        </pc:cxnChg>
        <pc:cxnChg chg="del">
          <ac:chgData name="Stuart C Wilde MBE" userId="effe1fc91cccb1d5" providerId="LiveId" clId="{0B7434C0-F6C9-5341-B016-8AA67EE59543}" dt="2023-12-05T19:58:57.935" v="474" actId="478"/>
          <ac:cxnSpMkLst>
            <pc:docMk/>
            <pc:sldMk cId="513143195" sldId="380"/>
            <ac:cxnSpMk id="10" creationId="{FC6C2AB6-E695-4520-9F38-6B6A0DE36B04}"/>
          </ac:cxnSpMkLst>
        </pc:cxnChg>
        <pc:cxnChg chg="del">
          <ac:chgData name="Stuart C Wilde MBE" userId="effe1fc91cccb1d5" providerId="LiveId" clId="{0B7434C0-F6C9-5341-B016-8AA67EE59543}" dt="2023-12-05T19:58:57.935" v="474" actId="478"/>
          <ac:cxnSpMkLst>
            <pc:docMk/>
            <pc:sldMk cId="513143195" sldId="380"/>
            <ac:cxnSpMk id="11" creationId="{8F28B946-C7F6-4BF4-9E0C-3FACB97B07C7}"/>
          </ac:cxnSpMkLst>
        </pc:cxnChg>
      </pc:sldChg>
      <pc:sldChg chg="addSp delSp modSp mod">
        <pc:chgData name="Stuart C Wilde MBE" userId="effe1fc91cccb1d5" providerId="LiveId" clId="{0B7434C0-F6C9-5341-B016-8AA67EE59543}" dt="2023-12-07T16:41:05.060" v="1824" actId="1076"/>
        <pc:sldMkLst>
          <pc:docMk/>
          <pc:sldMk cId="120992318" sldId="381"/>
        </pc:sldMkLst>
        <pc:spChg chg="add mod">
          <ac:chgData name="Stuart C Wilde MBE" userId="effe1fc91cccb1d5" providerId="LiveId" clId="{0B7434C0-F6C9-5341-B016-8AA67EE59543}" dt="2023-12-05T20:22:44.313" v="1164" actId="20577"/>
          <ac:spMkLst>
            <pc:docMk/>
            <pc:sldMk cId="120992318" sldId="381"/>
            <ac:spMk id="2" creationId="{FB4C9961-A773-DF7C-21E6-9B012B247BF3}"/>
          </ac:spMkLst>
        </pc:spChg>
        <pc:spChg chg="del">
          <ac:chgData name="Stuart C Wilde MBE" userId="effe1fc91cccb1d5" providerId="LiveId" clId="{0B7434C0-F6C9-5341-B016-8AA67EE59543}" dt="2023-12-05T19:59:03.981" v="475" actId="478"/>
          <ac:spMkLst>
            <pc:docMk/>
            <pc:sldMk cId="120992318" sldId="381"/>
            <ac:spMk id="4" creationId="{60735DC8-A105-4BD0-A57F-2FFC38AECE84}"/>
          </ac:spMkLst>
        </pc:spChg>
        <pc:spChg chg="del">
          <ac:chgData name="Stuart C Wilde MBE" userId="effe1fc91cccb1d5" providerId="LiveId" clId="{0B7434C0-F6C9-5341-B016-8AA67EE59543}" dt="2023-12-05T19:59:03.981" v="475" actId="478"/>
          <ac:spMkLst>
            <pc:docMk/>
            <pc:sldMk cId="120992318" sldId="381"/>
            <ac:spMk id="14" creationId="{8F43C2BE-FC11-4556-86F2-8EE2FBBF10D2}"/>
          </ac:spMkLst>
        </pc:spChg>
        <pc:spChg chg="del">
          <ac:chgData name="Stuart C Wilde MBE" userId="effe1fc91cccb1d5" providerId="LiveId" clId="{0B7434C0-F6C9-5341-B016-8AA67EE59543}" dt="2023-12-05T19:59:03.981" v="475" actId="478"/>
          <ac:spMkLst>
            <pc:docMk/>
            <pc:sldMk cId="120992318" sldId="381"/>
            <ac:spMk id="25" creationId="{F54BD576-CC82-43DA-A008-C28EF60A448A}"/>
          </ac:spMkLst>
        </pc:spChg>
        <pc:spChg chg="del">
          <ac:chgData name="Stuart C Wilde MBE" userId="effe1fc91cccb1d5" providerId="LiveId" clId="{0B7434C0-F6C9-5341-B016-8AA67EE59543}" dt="2023-12-05T20:22:47.682" v="1165" actId="478"/>
          <ac:spMkLst>
            <pc:docMk/>
            <pc:sldMk cId="120992318" sldId="381"/>
            <ac:spMk id="29" creationId="{C5A8C257-B6E4-D850-0685-E36894744DCB}"/>
          </ac:spMkLst>
        </pc:spChg>
        <pc:spChg chg="mod">
          <ac:chgData name="Stuart C Wilde MBE" userId="effe1fc91cccb1d5" providerId="LiveId" clId="{0B7434C0-F6C9-5341-B016-8AA67EE59543}" dt="2023-12-07T16:41:05.060" v="1824" actId="1076"/>
          <ac:spMkLst>
            <pc:docMk/>
            <pc:sldMk cId="120992318" sldId="381"/>
            <ac:spMk id="34" creationId="{F39B82A2-98F7-3F4A-193F-61F94E2C7B55}"/>
          </ac:spMkLst>
        </pc:spChg>
        <pc:spChg chg="mod">
          <ac:chgData name="Stuart C Wilde MBE" userId="effe1fc91cccb1d5" providerId="LiveId" clId="{0B7434C0-F6C9-5341-B016-8AA67EE59543}" dt="2023-12-07T16:41:05.060" v="1824" actId="1076"/>
          <ac:spMkLst>
            <pc:docMk/>
            <pc:sldMk cId="120992318" sldId="381"/>
            <ac:spMk id="36" creationId="{E789CD33-EC32-3C96-8C41-48DD966930E3}"/>
          </ac:spMkLst>
        </pc:spChg>
        <pc:spChg chg="mod">
          <ac:chgData name="Stuart C Wilde MBE" userId="effe1fc91cccb1d5" providerId="LiveId" clId="{0B7434C0-F6C9-5341-B016-8AA67EE59543}" dt="2023-12-07T16:41:05.060" v="1824" actId="1076"/>
          <ac:spMkLst>
            <pc:docMk/>
            <pc:sldMk cId="120992318" sldId="381"/>
            <ac:spMk id="37" creationId="{0C51A8FA-B340-95D9-E9ED-528C5D9E65A4}"/>
          </ac:spMkLst>
        </pc:spChg>
        <pc:spChg chg="mod">
          <ac:chgData name="Stuart C Wilde MBE" userId="effe1fc91cccb1d5" providerId="LiveId" clId="{0B7434C0-F6C9-5341-B016-8AA67EE59543}" dt="2023-12-07T16:41:05.060" v="1824" actId="1076"/>
          <ac:spMkLst>
            <pc:docMk/>
            <pc:sldMk cId="120992318" sldId="381"/>
            <ac:spMk id="38" creationId="{9B31B61D-BE9E-EE52-18F9-5643F9CFE5B8}"/>
          </ac:spMkLst>
        </pc:spChg>
        <pc:spChg chg="mod">
          <ac:chgData name="Stuart C Wilde MBE" userId="effe1fc91cccb1d5" providerId="LiveId" clId="{0B7434C0-F6C9-5341-B016-8AA67EE59543}" dt="2023-12-07T16:41:05.060" v="1824" actId="1076"/>
          <ac:spMkLst>
            <pc:docMk/>
            <pc:sldMk cId="120992318" sldId="381"/>
            <ac:spMk id="40" creationId="{4DC46FBE-3E3B-1B75-4C42-05DF481DCD7A}"/>
          </ac:spMkLst>
        </pc:spChg>
        <pc:spChg chg="mod">
          <ac:chgData name="Stuart C Wilde MBE" userId="effe1fc91cccb1d5" providerId="LiveId" clId="{0B7434C0-F6C9-5341-B016-8AA67EE59543}" dt="2023-12-07T16:41:05.060" v="1824" actId="1076"/>
          <ac:spMkLst>
            <pc:docMk/>
            <pc:sldMk cId="120992318" sldId="381"/>
            <ac:spMk id="42" creationId="{FC082836-8652-A762-54D9-DEF849D4A8B4}"/>
          </ac:spMkLst>
        </pc:spChg>
        <pc:spChg chg="mod">
          <ac:chgData name="Stuart C Wilde MBE" userId="effe1fc91cccb1d5" providerId="LiveId" clId="{0B7434C0-F6C9-5341-B016-8AA67EE59543}" dt="2023-12-07T16:41:05.060" v="1824" actId="1076"/>
          <ac:spMkLst>
            <pc:docMk/>
            <pc:sldMk cId="120992318" sldId="381"/>
            <ac:spMk id="43" creationId="{051CF95C-B4DD-F873-E984-89936E9F670A}"/>
          </ac:spMkLst>
        </pc:spChg>
        <pc:spChg chg="mod">
          <ac:chgData name="Stuart C Wilde MBE" userId="effe1fc91cccb1d5" providerId="LiveId" clId="{0B7434C0-F6C9-5341-B016-8AA67EE59543}" dt="2023-12-07T16:41:05.060" v="1824" actId="1076"/>
          <ac:spMkLst>
            <pc:docMk/>
            <pc:sldMk cId="120992318" sldId="381"/>
            <ac:spMk id="46" creationId="{49F596C9-9C7C-38A3-13E0-43979BF9ED10}"/>
          </ac:spMkLst>
        </pc:spChg>
        <pc:spChg chg="mod">
          <ac:chgData name="Stuart C Wilde MBE" userId="effe1fc91cccb1d5" providerId="LiveId" clId="{0B7434C0-F6C9-5341-B016-8AA67EE59543}" dt="2023-12-07T16:41:05.060" v="1824" actId="1076"/>
          <ac:spMkLst>
            <pc:docMk/>
            <pc:sldMk cId="120992318" sldId="381"/>
            <ac:spMk id="48" creationId="{0959EA2D-D3CD-E98E-51E5-78E357B4C44E}"/>
          </ac:spMkLst>
        </pc:spChg>
        <pc:picChg chg="mod">
          <ac:chgData name="Stuart C Wilde MBE" userId="effe1fc91cccb1d5" providerId="LiveId" clId="{0B7434C0-F6C9-5341-B016-8AA67EE59543}" dt="2023-12-07T16:41:05.060" v="1824" actId="1076"/>
          <ac:picMkLst>
            <pc:docMk/>
            <pc:sldMk cId="120992318" sldId="381"/>
            <ac:picMk id="3" creationId="{AA2D7FD8-CF7C-DE5A-AC38-030163798154}"/>
          </ac:picMkLst>
        </pc:picChg>
        <pc:picChg chg="mod">
          <ac:chgData name="Stuart C Wilde MBE" userId="effe1fc91cccb1d5" providerId="LiveId" clId="{0B7434C0-F6C9-5341-B016-8AA67EE59543}" dt="2023-12-07T16:41:05.060" v="1824" actId="1076"/>
          <ac:picMkLst>
            <pc:docMk/>
            <pc:sldMk cId="120992318" sldId="381"/>
            <ac:picMk id="44" creationId="{27B2B104-3F44-DA8E-66EA-78B84B6BBF4E}"/>
          </ac:picMkLst>
        </pc:picChg>
        <pc:cxnChg chg="del">
          <ac:chgData name="Stuart C Wilde MBE" userId="effe1fc91cccb1d5" providerId="LiveId" clId="{0B7434C0-F6C9-5341-B016-8AA67EE59543}" dt="2023-12-05T19:59:03.981" v="475" actId="478"/>
          <ac:cxnSpMkLst>
            <pc:docMk/>
            <pc:sldMk cId="120992318" sldId="381"/>
            <ac:cxnSpMk id="8" creationId="{50060E80-F1C3-4E50-B873-7CFDEEA90049}"/>
          </ac:cxnSpMkLst>
        </pc:cxnChg>
        <pc:cxnChg chg="del">
          <ac:chgData name="Stuart C Wilde MBE" userId="effe1fc91cccb1d5" providerId="LiveId" clId="{0B7434C0-F6C9-5341-B016-8AA67EE59543}" dt="2023-12-05T19:59:03.981" v="475" actId="478"/>
          <ac:cxnSpMkLst>
            <pc:docMk/>
            <pc:sldMk cId="120992318" sldId="381"/>
            <ac:cxnSpMk id="9" creationId="{01C52B09-2839-4160-A3C1-6BB201E5D53A}"/>
          </ac:cxnSpMkLst>
        </pc:cxnChg>
        <pc:cxnChg chg="del">
          <ac:chgData name="Stuart C Wilde MBE" userId="effe1fc91cccb1d5" providerId="LiveId" clId="{0B7434C0-F6C9-5341-B016-8AA67EE59543}" dt="2023-12-05T19:59:03.981" v="475" actId="478"/>
          <ac:cxnSpMkLst>
            <pc:docMk/>
            <pc:sldMk cId="120992318" sldId="381"/>
            <ac:cxnSpMk id="10" creationId="{FC6C2AB6-E695-4520-9F38-6B6A0DE36B04}"/>
          </ac:cxnSpMkLst>
        </pc:cxnChg>
        <pc:cxnChg chg="del">
          <ac:chgData name="Stuart C Wilde MBE" userId="effe1fc91cccb1d5" providerId="LiveId" clId="{0B7434C0-F6C9-5341-B016-8AA67EE59543}" dt="2023-12-05T19:59:03.981" v="475" actId="478"/>
          <ac:cxnSpMkLst>
            <pc:docMk/>
            <pc:sldMk cId="120992318" sldId="381"/>
            <ac:cxnSpMk id="11" creationId="{8F28B946-C7F6-4BF4-9E0C-3FACB97B07C7}"/>
          </ac:cxnSpMkLst>
        </pc:cxnChg>
        <pc:cxnChg chg="mod">
          <ac:chgData name="Stuart C Wilde MBE" userId="effe1fc91cccb1d5" providerId="LiveId" clId="{0B7434C0-F6C9-5341-B016-8AA67EE59543}" dt="2023-12-07T16:41:05.060" v="1824" actId="1076"/>
          <ac:cxnSpMkLst>
            <pc:docMk/>
            <pc:sldMk cId="120992318" sldId="381"/>
            <ac:cxnSpMk id="35" creationId="{998A6682-ADDF-9ED2-474A-8956911065BE}"/>
          </ac:cxnSpMkLst>
        </pc:cxnChg>
        <pc:cxnChg chg="mod">
          <ac:chgData name="Stuart C Wilde MBE" userId="effe1fc91cccb1d5" providerId="LiveId" clId="{0B7434C0-F6C9-5341-B016-8AA67EE59543}" dt="2023-12-07T16:41:05.060" v="1824" actId="1076"/>
          <ac:cxnSpMkLst>
            <pc:docMk/>
            <pc:sldMk cId="120992318" sldId="381"/>
            <ac:cxnSpMk id="39" creationId="{344EDEB0-089E-A38C-068D-DF699921CAFF}"/>
          </ac:cxnSpMkLst>
        </pc:cxnChg>
        <pc:cxnChg chg="mod">
          <ac:chgData name="Stuart C Wilde MBE" userId="effe1fc91cccb1d5" providerId="LiveId" clId="{0B7434C0-F6C9-5341-B016-8AA67EE59543}" dt="2023-12-07T16:41:05.060" v="1824" actId="1076"/>
          <ac:cxnSpMkLst>
            <pc:docMk/>
            <pc:sldMk cId="120992318" sldId="381"/>
            <ac:cxnSpMk id="41" creationId="{03F1D256-5E5F-5596-40AB-AE4A1F1BD8D1}"/>
          </ac:cxnSpMkLst>
        </pc:cxnChg>
        <pc:cxnChg chg="mod">
          <ac:chgData name="Stuart C Wilde MBE" userId="effe1fc91cccb1d5" providerId="LiveId" clId="{0B7434C0-F6C9-5341-B016-8AA67EE59543}" dt="2023-12-07T16:41:05.060" v="1824" actId="1076"/>
          <ac:cxnSpMkLst>
            <pc:docMk/>
            <pc:sldMk cId="120992318" sldId="381"/>
            <ac:cxnSpMk id="45" creationId="{1F1D83C9-E297-4681-A418-561B59E66EC2}"/>
          </ac:cxnSpMkLst>
        </pc:cxnChg>
        <pc:cxnChg chg="mod">
          <ac:chgData name="Stuart C Wilde MBE" userId="effe1fc91cccb1d5" providerId="LiveId" clId="{0B7434C0-F6C9-5341-B016-8AA67EE59543}" dt="2023-12-07T16:41:05.060" v="1824" actId="1076"/>
          <ac:cxnSpMkLst>
            <pc:docMk/>
            <pc:sldMk cId="120992318" sldId="381"/>
            <ac:cxnSpMk id="47" creationId="{4DAA1230-E04A-CDBA-5366-B9C87A34AA57}"/>
          </ac:cxnSpMkLst>
        </pc:cxnChg>
      </pc:sldChg>
      <pc:sldChg chg="addSp delSp modSp mod">
        <pc:chgData name="Stuart C Wilde MBE" userId="effe1fc91cccb1d5" providerId="LiveId" clId="{0B7434C0-F6C9-5341-B016-8AA67EE59543}" dt="2023-12-07T16:41:16.642" v="1825" actId="1076"/>
        <pc:sldMkLst>
          <pc:docMk/>
          <pc:sldMk cId="2585281830" sldId="382"/>
        </pc:sldMkLst>
        <pc:spChg chg="mod">
          <ac:chgData name="Stuart C Wilde MBE" userId="effe1fc91cccb1d5" providerId="LiveId" clId="{0B7434C0-F6C9-5341-B016-8AA67EE59543}" dt="2023-12-07T16:41:16.642" v="1825" actId="1076"/>
          <ac:spMkLst>
            <pc:docMk/>
            <pc:sldMk cId="2585281830" sldId="382"/>
            <ac:spMk id="2" creationId="{B1829252-3D33-364C-DE7B-BB53233C8F14}"/>
          </ac:spMkLst>
        </pc:spChg>
        <pc:spChg chg="mod">
          <ac:chgData name="Stuart C Wilde MBE" userId="effe1fc91cccb1d5" providerId="LiveId" clId="{0B7434C0-F6C9-5341-B016-8AA67EE59543}" dt="2023-12-07T16:41:16.642" v="1825" actId="1076"/>
          <ac:spMkLst>
            <pc:docMk/>
            <pc:sldMk cId="2585281830" sldId="382"/>
            <ac:spMk id="3" creationId="{5C602819-3C34-4BE8-D9B6-0CED2E47CF70}"/>
          </ac:spMkLst>
        </pc:spChg>
        <pc:spChg chg="del">
          <ac:chgData name="Stuart C Wilde MBE" userId="effe1fc91cccb1d5" providerId="LiveId" clId="{0B7434C0-F6C9-5341-B016-8AA67EE59543}" dt="2023-12-05T19:59:11.596" v="476" actId="478"/>
          <ac:spMkLst>
            <pc:docMk/>
            <pc:sldMk cId="2585281830" sldId="382"/>
            <ac:spMk id="4" creationId="{60735DC8-A105-4BD0-A57F-2FFC38AECE84}"/>
          </ac:spMkLst>
        </pc:spChg>
        <pc:spChg chg="add mod">
          <ac:chgData name="Stuart C Wilde MBE" userId="effe1fc91cccb1d5" providerId="LiveId" clId="{0B7434C0-F6C9-5341-B016-8AA67EE59543}" dt="2023-12-05T20:22:58.866" v="1171" actId="20577"/>
          <ac:spMkLst>
            <pc:docMk/>
            <pc:sldMk cId="2585281830" sldId="382"/>
            <ac:spMk id="5" creationId="{C98380C3-5D86-A404-EF9D-E086F4745BAC}"/>
          </ac:spMkLst>
        </pc:spChg>
        <pc:spChg chg="mod">
          <ac:chgData name="Stuart C Wilde MBE" userId="effe1fc91cccb1d5" providerId="LiveId" clId="{0B7434C0-F6C9-5341-B016-8AA67EE59543}" dt="2023-12-07T16:41:16.642" v="1825" actId="1076"/>
          <ac:spMkLst>
            <pc:docMk/>
            <pc:sldMk cId="2585281830" sldId="382"/>
            <ac:spMk id="6" creationId="{945B4608-41DD-27E4-0B76-BBBAC52810E5}"/>
          </ac:spMkLst>
        </pc:spChg>
        <pc:spChg chg="del">
          <ac:chgData name="Stuart C Wilde MBE" userId="effe1fc91cccb1d5" providerId="LiveId" clId="{0B7434C0-F6C9-5341-B016-8AA67EE59543}" dt="2023-12-05T19:59:11.596" v="476" actId="478"/>
          <ac:spMkLst>
            <pc:docMk/>
            <pc:sldMk cId="2585281830" sldId="382"/>
            <ac:spMk id="14" creationId="{8F43C2BE-FC11-4556-86F2-8EE2FBBF10D2}"/>
          </ac:spMkLst>
        </pc:spChg>
        <pc:spChg chg="mod">
          <ac:chgData name="Stuart C Wilde MBE" userId="effe1fc91cccb1d5" providerId="LiveId" clId="{0B7434C0-F6C9-5341-B016-8AA67EE59543}" dt="2023-12-07T16:41:16.642" v="1825" actId="1076"/>
          <ac:spMkLst>
            <pc:docMk/>
            <pc:sldMk cId="2585281830" sldId="382"/>
            <ac:spMk id="16" creationId="{395723AF-B544-148D-7E4D-187D0FAE0B6E}"/>
          </ac:spMkLst>
        </pc:spChg>
        <pc:spChg chg="mod">
          <ac:chgData name="Stuart C Wilde MBE" userId="effe1fc91cccb1d5" providerId="LiveId" clId="{0B7434C0-F6C9-5341-B016-8AA67EE59543}" dt="2023-12-07T16:41:16.642" v="1825" actId="1076"/>
          <ac:spMkLst>
            <pc:docMk/>
            <pc:sldMk cId="2585281830" sldId="382"/>
            <ac:spMk id="24" creationId="{92CDCC6A-AFB8-0A7F-B668-E6585BAC4EB5}"/>
          </ac:spMkLst>
        </pc:spChg>
        <pc:spChg chg="del">
          <ac:chgData name="Stuart C Wilde MBE" userId="effe1fc91cccb1d5" providerId="LiveId" clId="{0B7434C0-F6C9-5341-B016-8AA67EE59543}" dt="2023-12-05T19:59:11.596" v="476" actId="478"/>
          <ac:spMkLst>
            <pc:docMk/>
            <pc:sldMk cId="2585281830" sldId="382"/>
            <ac:spMk id="25" creationId="{F54BD576-CC82-43DA-A008-C28EF60A448A}"/>
          </ac:spMkLst>
        </pc:spChg>
        <pc:spChg chg="mod">
          <ac:chgData name="Stuart C Wilde MBE" userId="effe1fc91cccb1d5" providerId="LiveId" clId="{0B7434C0-F6C9-5341-B016-8AA67EE59543}" dt="2023-12-07T16:41:16.642" v="1825" actId="1076"/>
          <ac:spMkLst>
            <pc:docMk/>
            <pc:sldMk cId="2585281830" sldId="382"/>
            <ac:spMk id="26" creationId="{92CDCC6A-AFB8-0A7F-B668-E6585BAC4EB5}"/>
          </ac:spMkLst>
        </pc:spChg>
        <pc:spChg chg="del">
          <ac:chgData name="Stuart C Wilde MBE" userId="effe1fc91cccb1d5" providerId="LiveId" clId="{0B7434C0-F6C9-5341-B016-8AA67EE59543}" dt="2023-12-05T20:22:52.406" v="1166" actId="478"/>
          <ac:spMkLst>
            <pc:docMk/>
            <pc:sldMk cId="2585281830" sldId="382"/>
            <ac:spMk id="29" creationId="{C5A8C257-B6E4-D850-0685-E36894744DCB}"/>
          </ac:spMkLst>
        </pc:spChg>
        <pc:spChg chg="mod">
          <ac:chgData name="Stuart C Wilde MBE" userId="effe1fc91cccb1d5" providerId="LiveId" clId="{0B7434C0-F6C9-5341-B016-8AA67EE59543}" dt="2023-12-07T16:41:16.642" v="1825" actId="1076"/>
          <ac:spMkLst>
            <pc:docMk/>
            <pc:sldMk cId="2585281830" sldId="382"/>
            <ac:spMk id="36" creationId="{D350326A-ACFD-44EB-64AC-9C91BA571016}"/>
          </ac:spMkLst>
        </pc:spChg>
        <pc:picChg chg="mod">
          <ac:chgData name="Stuart C Wilde MBE" userId="effe1fc91cccb1d5" providerId="LiveId" clId="{0B7434C0-F6C9-5341-B016-8AA67EE59543}" dt="2023-12-07T16:41:16.642" v="1825" actId="1076"/>
          <ac:picMkLst>
            <pc:docMk/>
            <pc:sldMk cId="2585281830" sldId="382"/>
            <ac:picMk id="13" creationId="{533D8A30-6F73-21BB-5D5B-90194D3EFA32}"/>
          </ac:picMkLst>
        </pc:picChg>
        <pc:picChg chg="mod">
          <ac:chgData name="Stuart C Wilde MBE" userId="effe1fc91cccb1d5" providerId="LiveId" clId="{0B7434C0-F6C9-5341-B016-8AA67EE59543}" dt="2023-12-07T16:41:16.642" v="1825" actId="1076"/>
          <ac:picMkLst>
            <pc:docMk/>
            <pc:sldMk cId="2585281830" sldId="382"/>
            <ac:picMk id="20" creationId="{8E6A0B18-55E6-C1A4-5097-85CE8419BAD6}"/>
          </ac:picMkLst>
        </pc:picChg>
        <pc:picChg chg="mod">
          <ac:chgData name="Stuart C Wilde MBE" userId="effe1fc91cccb1d5" providerId="LiveId" clId="{0B7434C0-F6C9-5341-B016-8AA67EE59543}" dt="2023-12-07T16:41:16.642" v="1825" actId="1076"/>
          <ac:picMkLst>
            <pc:docMk/>
            <pc:sldMk cId="2585281830" sldId="382"/>
            <ac:picMk id="27" creationId="{5BF89BD6-4B2C-66D9-3531-ED24A38EE4C7}"/>
          </ac:picMkLst>
        </pc:picChg>
        <pc:cxnChg chg="mod">
          <ac:chgData name="Stuart C Wilde MBE" userId="effe1fc91cccb1d5" providerId="LiveId" clId="{0B7434C0-F6C9-5341-B016-8AA67EE59543}" dt="2023-12-07T16:41:16.642" v="1825" actId="1076"/>
          <ac:cxnSpMkLst>
            <pc:docMk/>
            <pc:sldMk cId="2585281830" sldId="382"/>
            <ac:cxnSpMk id="7" creationId="{6740D305-56D4-0A08-FE4C-1958192029D0}"/>
          </ac:cxnSpMkLst>
        </pc:cxnChg>
        <pc:cxnChg chg="del">
          <ac:chgData name="Stuart C Wilde MBE" userId="effe1fc91cccb1d5" providerId="LiveId" clId="{0B7434C0-F6C9-5341-B016-8AA67EE59543}" dt="2023-12-05T19:59:11.596" v="476" actId="478"/>
          <ac:cxnSpMkLst>
            <pc:docMk/>
            <pc:sldMk cId="2585281830" sldId="382"/>
            <ac:cxnSpMk id="8" creationId="{50060E80-F1C3-4E50-B873-7CFDEEA90049}"/>
          </ac:cxnSpMkLst>
        </pc:cxnChg>
        <pc:cxnChg chg="del">
          <ac:chgData name="Stuart C Wilde MBE" userId="effe1fc91cccb1d5" providerId="LiveId" clId="{0B7434C0-F6C9-5341-B016-8AA67EE59543}" dt="2023-12-05T19:59:11.596" v="476" actId="478"/>
          <ac:cxnSpMkLst>
            <pc:docMk/>
            <pc:sldMk cId="2585281830" sldId="382"/>
            <ac:cxnSpMk id="9" creationId="{01C52B09-2839-4160-A3C1-6BB201E5D53A}"/>
          </ac:cxnSpMkLst>
        </pc:cxnChg>
        <pc:cxnChg chg="del">
          <ac:chgData name="Stuart C Wilde MBE" userId="effe1fc91cccb1d5" providerId="LiveId" clId="{0B7434C0-F6C9-5341-B016-8AA67EE59543}" dt="2023-12-05T19:59:11.596" v="476" actId="478"/>
          <ac:cxnSpMkLst>
            <pc:docMk/>
            <pc:sldMk cId="2585281830" sldId="382"/>
            <ac:cxnSpMk id="10" creationId="{FC6C2AB6-E695-4520-9F38-6B6A0DE36B04}"/>
          </ac:cxnSpMkLst>
        </pc:cxnChg>
        <pc:cxnChg chg="del">
          <ac:chgData name="Stuart C Wilde MBE" userId="effe1fc91cccb1d5" providerId="LiveId" clId="{0B7434C0-F6C9-5341-B016-8AA67EE59543}" dt="2023-12-05T19:59:11.596" v="476" actId="478"/>
          <ac:cxnSpMkLst>
            <pc:docMk/>
            <pc:sldMk cId="2585281830" sldId="382"/>
            <ac:cxnSpMk id="11" creationId="{8F28B946-C7F6-4BF4-9E0C-3FACB97B07C7}"/>
          </ac:cxnSpMkLst>
        </pc:cxnChg>
        <pc:cxnChg chg="mod">
          <ac:chgData name="Stuart C Wilde MBE" userId="effe1fc91cccb1d5" providerId="LiveId" clId="{0B7434C0-F6C9-5341-B016-8AA67EE59543}" dt="2023-12-07T16:41:16.642" v="1825" actId="1076"/>
          <ac:cxnSpMkLst>
            <pc:docMk/>
            <pc:sldMk cId="2585281830" sldId="382"/>
            <ac:cxnSpMk id="17" creationId="{24E66A12-F3F5-DD8C-2E02-C47E80BA91CA}"/>
          </ac:cxnSpMkLst>
        </pc:cxnChg>
        <pc:cxnChg chg="mod">
          <ac:chgData name="Stuart C Wilde MBE" userId="effe1fc91cccb1d5" providerId="LiveId" clId="{0B7434C0-F6C9-5341-B016-8AA67EE59543}" dt="2023-12-07T16:41:16.642" v="1825" actId="1076"/>
          <ac:cxnSpMkLst>
            <pc:docMk/>
            <pc:sldMk cId="2585281830" sldId="382"/>
            <ac:cxnSpMk id="22" creationId="{E1CBCB0D-38F7-8934-B7DF-27C12151898A}"/>
          </ac:cxnSpMkLst>
        </pc:cxnChg>
        <pc:cxnChg chg="mod">
          <ac:chgData name="Stuart C Wilde MBE" userId="effe1fc91cccb1d5" providerId="LiveId" clId="{0B7434C0-F6C9-5341-B016-8AA67EE59543}" dt="2023-12-07T16:41:16.642" v="1825" actId="1076"/>
          <ac:cxnSpMkLst>
            <pc:docMk/>
            <pc:sldMk cId="2585281830" sldId="382"/>
            <ac:cxnSpMk id="33" creationId="{F47AB8A5-4733-04E2-92FE-6E0124FB0DEC}"/>
          </ac:cxnSpMkLst>
        </pc:cxnChg>
        <pc:cxnChg chg="mod">
          <ac:chgData name="Stuart C Wilde MBE" userId="effe1fc91cccb1d5" providerId="LiveId" clId="{0B7434C0-F6C9-5341-B016-8AA67EE59543}" dt="2023-12-07T16:41:16.642" v="1825" actId="1076"/>
          <ac:cxnSpMkLst>
            <pc:docMk/>
            <pc:sldMk cId="2585281830" sldId="382"/>
            <ac:cxnSpMk id="37" creationId="{BC678FE9-FAC6-09E7-6D5B-5521E169E9C9}"/>
          </ac:cxnSpMkLst>
        </pc:cxnChg>
      </pc:sldChg>
      <pc:sldChg chg="addSp delSp modSp mod">
        <pc:chgData name="Stuart C Wilde MBE" userId="effe1fc91cccb1d5" providerId="LiveId" clId="{0B7434C0-F6C9-5341-B016-8AA67EE59543}" dt="2023-12-07T16:41:29.181" v="1826" actId="1076"/>
        <pc:sldMkLst>
          <pc:docMk/>
          <pc:sldMk cId="1794018066" sldId="383"/>
        </pc:sldMkLst>
        <pc:spChg chg="mod">
          <ac:chgData name="Stuart C Wilde MBE" userId="effe1fc91cccb1d5" providerId="LiveId" clId="{0B7434C0-F6C9-5341-B016-8AA67EE59543}" dt="2023-12-07T16:41:29.181" v="1826" actId="1076"/>
          <ac:spMkLst>
            <pc:docMk/>
            <pc:sldMk cId="1794018066" sldId="383"/>
            <ac:spMk id="3" creationId="{0401035E-729A-8CFB-7E8E-276D0EF27C4C}"/>
          </ac:spMkLst>
        </pc:spChg>
        <pc:spChg chg="del">
          <ac:chgData name="Stuart C Wilde MBE" userId="effe1fc91cccb1d5" providerId="LiveId" clId="{0B7434C0-F6C9-5341-B016-8AA67EE59543}" dt="2023-12-05T19:59:17.072" v="477" actId="478"/>
          <ac:spMkLst>
            <pc:docMk/>
            <pc:sldMk cId="1794018066" sldId="383"/>
            <ac:spMk id="4" creationId="{60735DC8-A105-4BD0-A57F-2FFC38AECE84}"/>
          </ac:spMkLst>
        </pc:spChg>
        <pc:spChg chg="mod">
          <ac:chgData name="Stuart C Wilde MBE" userId="effe1fc91cccb1d5" providerId="LiveId" clId="{0B7434C0-F6C9-5341-B016-8AA67EE59543}" dt="2023-12-07T16:41:29.181" v="1826" actId="1076"/>
          <ac:spMkLst>
            <pc:docMk/>
            <pc:sldMk cId="1794018066" sldId="383"/>
            <ac:spMk id="5" creationId="{5ECD1170-C890-9687-D5C4-5624DA6A76D7}"/>
          </ac:spMkLst>
        </pc:spChg>
        <pc:spChg chg="mod">
          <ac:chgData name="Stuart C Wilde MBE" userId="effe1fc91cccb1d5" providerId="LiveId" clId="{0B7434C0-F6C9-5341-B016-8AA67EE59543}" dt="2023-12-07T16:41:29.181" v="1826" actId="1076"/>
          <ac:spMkLst>
            <pc:docMk/>
            <pc:sldMk cId="1794018066" sldId="383"/>
            <ac:spMk id="7" creationId="{EA474F1C-B846-2081-5274-10C91EDC71A4}"/>
          </ac:spMkLst>
        </pc:spChg>
        <pc:spChg chg="mod">
          <ac:chgData name="Stuart C Wilde MBE" userId="effe1fc91cccb1d5" providerId="LiveId" clId="{0B7434C0-F6C9-5341-B016-8AA67EE59543}" dt="2023-12-07T16:41:29.181" v="1826" actId="1076"/>
          <ac:spMkLst>
            <pc:docMk/>
            <pc:sldMk cId="1794018066" sldId="383"/>
            <ac:spMk id="13" creationId="{B773A3A9-133B-B7E4-912A-002CFD960D3A}"/>
          </ac:spMkLst>
        </pc:spChg>
        <pc:spChg chg="del">
          <ac:chgData name="Stuart C Wilde MBE" userId="effe1fc91cccb1d5" providerId="LiveId" clId="{0B7434C0-F6C9-5341-B016-8AA67EE59543}" dt="2023-12-05T19:59:17.072" v="477" actId="478"/>
          <ac:spMkLst>
            <pc:docMk/>
            <pc:sldMk cId="1794018066" sldId="383"/>
            <ac:spMk id="14" creationId="{8F43C2BE-FC11-4556-86F2-8EE2FBBF10D2}"/>
          </ac:spMkLst>
        </pc:spChg>
        <pc:spChg chg="mod">
          <ac:chgData name="Stuart C Wilde MBE" userId="effe1fc91cccb1d5" providerId="LiveId" clId="{0B7434C0-F6C9-5341-B016-8AA67EE59543}" dt="2023-12-07T16:41:29.181" v="1826" actId="1076"/>
          <ac:spMkLst>
            <pc:docMk/>
            <pc:sldMk cId="1794018066" sldId="383"/>
            <ac:spMk id="15" creationId="{B1829252-3D33-364C-DE7B-BB53233C8F14}"/>
          </ac:spMkLst>
        </pc:spChg>
        <pc:spChg chg="mod">
          <ac:chgData name="Stuart C Wilde MBE" userId="effe1fc91cccb1d5" providerId="LiveId" clId="{0B7434C0-F6C9-5341-B016-8AA67EE59543}" dt="2023-12-07T16:41:29.181" v="1826" actId="1076"/>
          <ac:spMkLst>
            <pc:docMk/>
            <pc:sldMk cId="1794018066" sldId="383"/>
            <ac:spMk id="16" creationId="{45E95D07-A32A-1393-AEEF-2E1FEFE292CD}"/>
          </ac:spMkLst>
        </pc:spChg>
        <pc:spChg chg="mod">
          <ac:chgData name="Stuart C Wilde MBE" userId="effe1fc91cccb1d5" providerId="LiveId" clId="{0B7434C0-F6C9-5341-B016-8AA67EE59543}" dt="2023-12-07T16:41:29.181" v="1826" actId="1076"/>
          <ac:spMkLst>
            <pc:docMk/>
            <pc:sldMk cId="1794018066" sldId="383"/>
            <ac:spMk id="17"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8"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9"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22" creationId="{24248694-A22C-680E-D9F5-337848D88447}"/>
          </ac:spMkLst>
        </pc:spChg>
        <pc:spChg chg="add mod">
          <ac:chgData name="Stuart C Wilde MBE" userId="effe1fc91cccb1d5" providerId="LiveId" clId="{0B7434C0-F6C9-5341-B016-8AA67EE59543}" dt="2023-12-05T20:23:09.154" v="1177" actId="20577"/>
          <ac:spMkLst>
            <pc:docMk/>
            <pc:sldMk cId="1794018066" sldId="383"/>
            <ac:spMk id="23" creationId="{8D735AAB-3BD8-8E70-7189-A69D6360401B}"/>
          </ac:spMkLst>
        </pc:spChg>
        <pc:spChg chg="del">
          <ac:chgData name="Stuart C Wilde MBE" userId="effe1fc91cccb1d5" providerId="LiveId" clId="{0B7434C0-F6C9-5341-B016-8AA67EE59543}" dt="2023-12-05T19:59:17.072" v="477" actId="478"/>
          <ac:spMkLst>
            <pc:docMk/>
            <pc:sldMk cId="1794018066" sldId="383"/>
            <ac:spMk id="25" creationId="{F54BD576-CC82-43DA-A008-C28EF60A448A}"/>
          </ac:spMkLst>
        </pc:spChg>
        <pc:spChg chg="del">
          <ac:chgData name="Stuart C Wilde MBE" userId="effe1fc91cccb1d5" providerId="LiveId" clId="{0B7434C0-F6C9-5341-B016-8AA67EE59543}" dt="2023-12-05T20:23:03.847" v="1172" actId="478"/>
          <ac:spMkLst>
            <pc:docMk/>
            <pc:sldMk cId="1794018066" sldId="383"/>
            <ac:spMk id="29" creationId="{C5A8C257-B6E4-D850-0685-E36894744DCB}"/>
          </ac:spMkLst>
        </pc:spChg>
        <pc:spChg chg="mod">
          <ac:chgData name="Stuart C Wilde MBE" userId="effe1fc91cccb1d5" providerId="LiveId" clId="{0B7434C0-F6C9-5341-B016-8AA67EE59543}" dt="2023-12-07T16:41:29.181" v="1826" actId="1076"/>
          <ac:spMkLst>
            <pc:docMk/>
            <pc:sldMk cId="1794018066" sldId="383"/>
            <ac:spMk id="38" creationId="{87719B2B-1730-6521-58EA-D56985DF2043}"/>
          </ac:spMkLst>
        </pc:spChg>
        <pc:spChg chg="mod">
          <ac:chgData name="Stuart C Wilde MBE" userId="effe1fc91cccb1d5" providerId="LiveId" clId="{0B7434C0-F6C9-5341-B016-8AA67EE59543}" dt="2023-12-07T16:41:29.181" v="1826" actId="1076"/>
          <ac:spMkLst>
            <pc:docMk/>
            <pc:sldMk cId="1794018066" sldId="383"/>
            <ac:spMk id="40" creationId="{D4401640-E54B-8E44-6A23-F26D47D14C13}"/>
          </ac:spMkLst>
        </pc:spChg>
        <pc:spChg chg="mod">
          <ac:chgData name="Stuart C Wilde MBE" userId="effe1fc91cccb1d5" providerId="LiveId" clId="{0B7434C0-F6C9-5341-B016-8AA67EE59543}" dt="2023-12-07T16:41:29.181" v="1826" actId="1076"/>
          <ac:spMkLst>
            <pc:docMk/>
            <pc:sldMk cId="1794018066" sldId="383"/>
            <ac:spMk id="43" creationId="{051E9875-516A-7A2E-49FA-E9DA88865D1D}"/>
          </ac:spMkLst>
        </pc:spChg>
        <pc:spChg chg="mod">
          <ac:chgData name="Stuart C Wilde MBE" userId="effe1fc91cccb1d5" providerId="LiveId" clId="{0B7434C0-F6C9-5341-B016-8AA67EE59543}" dt="2023-12-07T16:41:29.181" v="1826" actId="1076"/>
          <ac:spMkLst>
            <pc:docMk/>
            <pc:sldMk cId="1794018066" sldId="383"/>
            <ac:spMk id="45" creationId="{5D869CC5-43F1-3F47-1185-378F45032E72}"/>
          </ac:spMkLst>
        </pc:spChg>
        <pc:spChg chg="mod">
          <ac:chgData name="Stuart C Wilde MBE" userId="effe1fc91cccb1d5" providerId="LiveId" clId="{0B7434C0-F6C9-5341-B016-8AA67EE59543}" dt="2023-12-07T16:41:29.181" v="1826" actId="1076"/>
          <ac:spMkLst>
            <pc:docMk/>
            <pc:sldMk cId="1794018066" sldId="383"/>
            <ac:spMk id="51" creationId="{1AE0473F-1D83-8132-0ED9-5E1138D8972E}"/>
          </ac:spMkLst>
        </pc:spChg>
        <pc:spChg chg="mod">
          <ac:chgData name="Stuart C Wilde MBE" userId="effe1fc91cccb1d5" providerId="LiveId" clId="{0B7434C0-F6C9-5341-B016-8AA67EE59543}" dt="2023-12-07T16:41:29.181" v="1826" actId="1076"/>
          <ac:spMkLst>
            <pc:docMk/>
            <pc:sldMk cId="1794018066" sldId="383"/>
            <ac:spMk id="64" creationId="{6976D020-64A0-E388-8CBF-497C469FC009}"/>
          </ac:spMkLst>
        </pc:spChg>
        <pc:spChg chg="mod">
          <ac:chgData name="Stuart C Wilde MBE" userId="effe1fc91cccb1d5" providerId="LiveId" clId="{0B7434C0-F6C9-5341-B016-8AA67EE59543}" dt="2023-12-07T16:41:29.181" v="1826" actId="1076"/>
          <ac:spMkLst>
            <pc:docMk/>
            <pc:sldMk cId="1794018066" sldId="383"/>
            <ac:spMk id="65" creationId="{189750CF-D350-201B-0AD2-53CAA26014A5}"/>
          </ac:spMkLst>
        </pc:spChg>
        <pc:spChg chg="mod">
          <ac:chgData name="Stuart C Wilde MBE" userId="effe1fc91cccb1d5" providerId="LiveId" clId="{0B7434C0-F6C9-5341-B016-8AA67EE59543}" dt="2023-12-07T16:41:29.181" v="1826" actId="1076"/>
          <ac:spMkLst>
            <pc:docMk/>
            <pc:sldMk cId="1794018066" sldId="383"/>
            <ac:spMk id="69" creationId="{11104081-25D0-848A-A6F3-6E7C2E1D1514}"/>
          </ac:spMkLst>
        </pc:spChg>
        <pc:spChg chg="mod">
          <ac:chgData name="Stuart C Wilde MBE" userId="effe1fc91cccb1d5" providerId="LiveId" clId="{0B7434C0-F6C9-5341-B016-8AA67EE59543}" dt="2023-12-07T16:41:29.181" v="1826" actId="1076"/>
          <ac:spMkLst>
            <pc:docMk/>
            <pc:sldMk cId="1794018066" sldId="383"/>
            <ac:spMk id="75" creationId="{856FDA80-0DD7-6E56-646A-BBD5991D7840}"/>
          </ac:spMkLst>
        </pc:spChg>
        <pc:spChg chg="mod">
          <ac:chgData name="Stuart C Wilde MBE" userId="effe1fc91cccb1d5" providerId="LiveId" clId="{0B7434C0-F6C9-5341-B016-8AA67EE59543}" dt="2023-12-07T16:41:29.181" v="1826" actId="1076"/>
          <ac:spMkLst>
            <pc:docMk/>
            <pc:sldMk cId="1794018066" sldId="383"/>
            <ac:spMk id="90" creationId="{6630D0F5-A1BF-6017-4CAF-3E71A2A70877}"/>
          </ac:spMkLst>
        </pc:spChg>
        <pc:spChg chg="mod">
          <ac:chgData name="Stuart C Wilde MBE" userId="effe1fc91cccb1d5" providerId="LiveId" clId="{0B7434C0-F6C9-5341-B016-8AA67EE59543}" dt="2023-12-07T16:41:29.181" v="1826" actId="1076"/>
          <ac:spMkLst>
            <pc:docMk/>
            <pc:sldMk cId="1794018066" sldId="383"/>
            <ac:spMk id="91" creationId="{26E64545-2531-40F9-C772-F89B0FB6A41A}"/>
          </ac:spMkLst>
        </pc:spChg>
        <pc:picChg chg="mod">
          <ac:chgData name="Stuart C Wilde MBE" userId="effe1fc91cccb1d5" providerId="LiveId" clId="{0B7434C0-F6C9-5341-B016-8AA67EE59543}" dt="2023-12-07T16:41:29.181" v="1826" actId="1076"/>
          <ac:picMkLst>
            <pc:docMk/>
            <pc:sldMk cId="1794018066" sldId="383"/>
            <ac:picMk id="20" creationId="{8B192BBF-7CFD-374A-A6A9-6038BEE7536A}"/>
          </ac:picMkLst>
        </pc:picChg>
        <pc:picChg chg="mod">
          <ac:chgData name="Stuart C Wilde MBE" userId="effe1fc91cccb1d5" providerId="LiveId" clId="{0B7434C0-F6C9-5341-B016-8AA67EE59543}" dt="2023-12-07T16:41:29.181" v="1826" actId="1076"/>
          <ac:picMkLst>
            <pc:docMk/>
            <pc:sldMk cId="1794018066" sldId="383"/>
            <ac:picMk id="24" creationId="{7C1F4D44-F62A-5D76-D498-FC85AFC67BDC}"/>
          </ac:picMkLst>
        </pc:picChg>
        <pc:cxnChg chg="mod">
          <ac:chgData name="Stuart C Wilde MBE" userId="effe1fc91cccb1d5" providerId="LiveId" clId="{0B7434C0-F6C9-5341-B016-8AA67EE59543}" dt="2023-12-07T16:41:29.181" v="1826" actId="1076"/>
          <ac:cxnSpMkLst>
            <pc:docMk/>
            <pc:sldMk cId="1794018066" sldId="383"/>
            <ac:cxnSpMk id="2" creationId="{30259250-AEEC-653B-FE9D-C39DA5B012AE}"/>
          </ac:cxnSpMkLst>
        </pc:cxnChg>
        <pc:cxnChg chg="mod">
          <ac:chgData name="Stuart C Wilde MBE" userId="effe1fc91cccb1d5" providerId="LiveId" clId="{0B7434C0-F6C9-5341-B016-8AA67EE59543}" dt="2023-12-07T16:41:29.181" v="1826" actId="1076"/>
          <ac:cxnSpMkLst>
            <pc:docMk/>
            <pc:sldMk cId="1794018066" sldId="383"/>
            <ac:cxnSpMk id="6" creationId="{638E85BB-5130-5CB9-4A77-B55F38B6FAF6}"/>
          </ac:cxnSpMkLst>
        </pc:cxnChg>
        <pc:cxnChg chg="del">
          <ac:chgData name="Stuart C Wilde MBE" userId="effe1fc91cccb1d5" providerId="LiveId" clId="{0B7434C0-F6C9-5341-B016-8AA67EE59543}" dt="2023-12-05T19:59:17.072" v="477" actId="478"/>
          <ac:cxnSpMkLst>
            <pc:docMk/>
            <pc:sldMk cId="1794018066" sldId="383"/>
            <ac:cxnSpMk id="8" creationId="{50060E80-F1C3-4E50-B873-7CFDEEA90049}"/>
          </ac:cxnSpMkLst>
        </pc:cxnChg>
        <pc:cxnChg chg="del">
          <ac:chgData name="Stuart C Wilde MBE" userId="effe1fc91cccb1d5" providerId="LiveId" clId="{0B7434C0-F6C9-5341-B016-8AA67EE59543}" dt="2023-12-05T19:59:17.072" v="477" actId="478"/>
          <ac:cxnSpMkLst>
            <pc:docMk/>
            <pc:sldMk cId="1794018066" sldId="383"/>
            <ac:cxnSpMk id="9" creationId="{01C52B09-2839-4160-A3C1-6BB201E5D53A}"/>
          </ac:cxnSpMkLst>
        </pc:cxnChg>
        <pc:cxnChg chg="del">
          <ac:chgData name="Stuart C Wilde MBE" userId="effe1fc91cccb1d5" providerId="LiveId" clId="{0B7434C0-F6C9-5341-B016-8AA67EE59543}" dt="2023-12-05T19:59:17.072" v="477" actId="478"/>
          <ac:cxnSpMkLst>
            <pc:docMk/>
            <pc:sldMk cId="1794018066" sldId="383"/>
            <ac:cxnSpMk id="10" creationId="{FC6C2AB6-E695-4520-9F38-6B6A0DE36B04}"/>
          </ac:cxnSpMkLst>
        </pc:cxnChg>
        <pc:cxnChg chg="del">
          <ac:chgData name="Stuart C Wilde MBE" userId="effe1fc91cccb1d5" providerId="LiveId" clId="{0B7434C0-F6C9-5341-B016-8AA67EE59543}" dt="2023-12-05T19:59:17.072" v="477" actId="478"/>
          <ac:cxnSpMkLst>
            <pc:docMk/>
            <pc:sldMk cId="1794018066" sldId="383"/>
            <ac:cxnSpMk id="11" creationId="{8F28B946-C7F6-4BF4-9E0C-3FACB97B07C7}"/>
          </ac:cxnSpMkLst>
        </pc:cxnChg>
        <pc:cxnChg chg="mod">
          <ac:chgData name="Stuart C Wilde MBE" userId="effe1fc91cccb1d5" providerId="LiveId" clId="{0B7434C0-F6C9-5341-B016-8AA67EE59543}" dt="2023-12-07T16:41:29.181" v="1826" actId="1076"/>
          <ac:cxnSpMkLst>
            <pc:docMk/>
            <pc:sldMk cId="1794018066" sldId="383"/>
            <ac:cxnSpMk id="12" creationId="{56B3ABD5-1399-28A4-F629-C5D31CDD3EF9}"/>
          </ac:cxnSpMkLst>
        </pc:cxnChg>
        <pc:cxnChg chg="mod">
          <ac:chgData name="Stuart C Wilde MBE" userId="effe1fc91cccb1d5" providerId="LiveId" clId="{0B7434C0-F6C9-5341-B016-8AA67EE59543}" dt="2023-12-07T16:41:29.181" v="1826" actId="1076"/>
          <ac:cxnSpMkLst>
            <pc:docMk/>
            <pc:sldMk cId="1794018066" sldId="383"/>
            <ac:cxnSpMk id="21" creationId="{E32A380C-0411-7473-3033-87D1ED95CDF2}"/>
          </ac:cxnSpMkLst>
        </pc:cxnChg>
        <pc:cxnChg chg="mod">
          <ac:chgData name="Stuart C Wilde MBE" userId="effe1fc91cccb1d5" providerId="LiveId" clId="{0B7434C0-F6C9-5341-B016-8AA67EE59543}" dt="2023-12-07T16:41:29.181" v="1826" actId="1076"/>
          <ac:cxnSpMkLst>
            <pc:docMk/>
            <pc:sldMk cId="1794018066" sldId="383"/>
            <ac:cxnSpMk id="47" creationId="{7D4704CB-8E1F-7100-37E6-88C1C22183BF}"/>
          </ac:cxnSpMkLst>
        </pc:cxnChg>
        <pc:cxnChg chg="mod">
          <ac:chgData name="Stuart C Wilde MBE" userId="effe1fc91cccb1d5" providerId="LiveId" clId="{0B7434C0-F6C9-5341-B016-8AA67EE59543}" dt="2023-12-07T16:41:29.181" v="1826" actId="1076"/>
          <ac:cxnSpMkLst>
            <pc:docMk/>
            <pc:sldMk cId="1794018066" sldId="383"/>
            <ac:cxnSpMk id="49" creationId="{87849E23-BA3B-DE89-A067-D4A7DE69352C}"/>
          </ac:cxnSpMkLst>
        </pc:cxnChg>
        <pc:cxnChg chg="mod">
          <ac:chgData name="Stuart C Wilde MBE" userId="effe1fc91cccb1d5" providerId="LiveId" clId="{0B7434C0-F6C9-5341-B016-8AA67EE59543}" dt="2023-12-07T16:41:29.181" v="1826" actId="1076"/>
          <ac:cxnSpMkLst>
            <pc:docMk/>
            <pc:sldMk cId="1794018066" sldId="383"/>
            <ac:cxnSpMk id="50" creationId="{2A000163-4484-5CE8-288F-32FBE8635264}"/>
          </ac:cxnSpMkLst>
        </pc:cxnChg>
        <pc:cxnChg chg="mod">
          <ac:chgData name="Stuart C Wilde MBE" userId="effe1fc91cccb1d5" providerId="LiveId" clId="{0B7434C0-F6C9-5341-B016-8AA67EE59543}" dt="2023-12-07T16:41:29.181" v="1826" actId="1076"/>
          <ac:cxnSpMkLst>
            <pc:docMk/>
            <pc:sldMk cId="1794018066" sldId="383"/>
            <ac:cxnSpMk id="53" creationId="{772BC02D-C2FB-0B09-D44F-937A0C2CB39B}"/>
          </ac:cxnSpMkLst>
        </pc:cxnChg>
        <pc:cxnChg chg="mod">
          <ac:chgData name="Stuart C Wilde MBE" userId="effe1fc91cccb1d5" providerId="LiveId" clId="{0B7434C0-F6C9-5341-B016-8AA67EE59543}" dt="2023-12-07T16:41:29.181" v="1826" actId="1076"/>
          <ac:cxnSpMkLst>
            <pc:docMk/>
            <pc:sldMk cId="1794018066" sldId="383"/>
            <ac:cxnSpMk id="56" creationId="{2B339052-1E24-335D-A214-FDA260A2A827}"/>
          </ac:cxnSpMkLst>
        </pc:cxnChg>
        <pc:cxnChg chg="mod">
          <ac:chgData name="Stuart C Wilde MBE" userId="effe1fc91cccb1d5" providerId="LiveId" clId="{0B7434C0-F6C9-5341-B016-8AA67EE59543}" dt="2023-12-07T16:41:29.181" v="1826" actId="1076"/>
          <ac:cxnSpMkLst>
            <pc:docMk/>
            <pc:sldMk cId="1794018066" sldId="383"/>
            <ac:cxnSpMk id="72" creationId="{568CA9D5-9151-3582-F281-2EB5C2C8B50E}"/>
          </ac:cxnSpMkLst>
        </pc:cxnChg>
        <pc:cxnChg chg="mod">
          <ac:chgData name="Stuart C Wilde MBE" userId="effe1fc91cccb1d5" providerId="LiveId" clId="{0B7434C0-F6C9-5341-B016-8AA67EE59543}" dt="2023-12-07T16:41:29.181" v="1826" actId="1076"/>
          <ac:cxnSpMkLst>
            <pc:docMk/>
            <pc:sldMk cId="1794018066" sldId="383"/>
            <ac:cxnSpMk id="93" creationId="{755DB889-6E55-A8A8-3B36-D288F6B14AB0}"/>
          </ac:cxnSpMkLst>
        </pc:cxnChg>
      </pc:sldChg>
      <pc:sldChg chg="addSp delSp modSp mod">
        <pc:chgData name="Stuart C Wilde MBE" userId="effe1fc91cccb1d5" providerId="LiveId" clId="{0B7434C0-F6C9-5341-B016-8AA67EE59543}" dt="2023-12-07T16:41:52.394" v="1827" actId="1076"/>
        <pc:sldMkLst>
          <pc:docMk/>
          <pc:sldMk cId="3604343314" sldId="384"/>
        </pc:sldMkLst>
        <pc:spChg chg="mod">
          <ac:chgData name="Stuart C Wilde MBE" userId="effe1fc91cccb1d5" providerId="LiveId" clId="{0B7434C0-F6C9-5341-B016-8AA67EE59543}" dt="2023-12-07T16:41:52.394" v="1827" actId="1076"/>
          <ac:spMkLst>
            <pc:docMk/>
            <pc:sldMk cId="3604343314" sldId="384"/>
            <ac:spMk id="2" creationId="{ED86E1B3-5299-2DDA-0108-6C03CD36B2A0}"/>
          </ac:spMkLst>
        </pc:spChg>
        <pc:spChg chg="add mod">
          <ac:chgData name="Stuart C Wilde MBE" userId="effe1fc91cccb1d5" providerId="LiveId" clId="{0B7434C0-F6C9-5341-B016-8AA67EE59543}" dt="2023-12-05T20:23:19.294" v="1182" actId="20577"/>
          <ac:spMkLst>
            <pc:docMk/>
            <pc:sldMk cId="3604343314" sldId="384"/>
            <ac:spMk id="3" creationId="{DCEF5A4D-93AF-28C9-4B2F-79A1E1B31122}"/>
          </ac:spMkLst>
        </pc:spChg>
        <pc:spChg chg="del">
          <ac:chgData name="Stuart C Wilde MBE" userId="effe1fc91cccb1d5" providerId="LiveId" clId="{0B7434C0-F6C9-5341-B016-8AA67EE59543}" dt="2023-12-05T19:59:22.562" v="478" actId="478"/>
          <ac:spMkLst>
            <pc:docMk/>
            <pc:sldMk cId="3604343314" sldId="384"/>
            <ac:spMk id="4" creationId="{60735DC8-A105-4BD0-A57F-2FFC38AECE84}"/>
          </ac:spMkLst>
        </pc:spChg>
        <pc:spChg chg="del">
          <ac:chgData name="Stuart C Wilde MBE" userId="effe1fc91cccb1d5" providerId="LiveId" clId="{0B7434C0-F6C9-5341-B016-8AA67EE59543}" dt="2023-12-05T19:59:22.562" v="478" actId="478"/>
          <ac:spMkLst>
            <pc:docMk/>
            <pc:sldMk cId="3604343314" sldId="384"/>
            <ac:spMk id="14" creationId="{8F43C2BE-FC11-4556-86F2-8EE2FBBF10D2}"/>
          </ac:spMkLst>
        </pc:spChg>
        <pc:spChg chg="mod">
          <ac:chgData name="Stuart C Wilde MBE" userId="effe1fc91cccb1d5" providerId="LiveId" clId="{0B7434C0-F6C9-5341-B016-8AA67EE59543}" dt="2023-12-07T16:41:52.394" v="1827" actId="1076"/>
          <ac:spMkLst>
            <pc:docMk/>
            <pc:sldMk cId="3604343314" sldId="384"/>
            <ac:spMk id="21" creationId="{6796E07F-58A3-7E82-16E2-C5D9FAEDF865}"/>
          </ac:spMkLst>
        </pc:spChg>
        <pc:spChg chg="mod">
          <ac:chgData name="Stuart C Wilde MBE" userId="effe1fc91cccb1d5" providerId="LiveId" clId="{0B7434C0-F6C9-5341-B016-8AA67EE59543}" dt="2023-12-07T16:41:52.394" v="1827" actId="1076"/>
          <ac:spMkLst>
            <pc:docMk/>
            <pc:sldMk cId="3604343314" sldId="384"/>
            <ac:spMk id="24" creationId="{430C8730-1BA1-45E2-4A2E-17AD7F100680}"/>
          </ac:spMkLst>
        </pc:spChg>
        <pc:spChg chg="del">
          <ac:chgData name="Stuart C Wilde MBE" userId="effe1fc91cccb1d5" providerId="LiveId" clId="{0B7434C0-F6C9-5341-B016-8AA67EE59543}" dt="2023-12-05T19:59:22.562" v="478" actId="478"/>
          <ac:spMkLst>
            <pc:docMk/>
            <pc:sldMk cId="3604343314" sldId="384"/>
            <ac:spMk id="25" creationId="{F54BD576-CC82-43DA-A008-C28EF60A448A}"/>
          </ac:spMkLst>
        </pc:spChg>
        <pc:spChg chg="mod">
          <ac:chgData name="Stuart C Wilde MBE" userId="effe1fc91cccb1d5" providerId="LiveId" clId="{0B7434C0-F6C9-5341-B016-8AA67EE59543}" dt="2023-12-07T16:41:52.394" v="1827" actId="1076"/>
          <ac:spMkLst>
            <pc:docMk/>
            <pc:sldMk cId="3604343314" sldId="384"/>
            <ac:spMk id="26" creationId="{E6412317-FF4D-7B98-BFB0-2DEC41EBABE9}"/>
          </ac:spMkLst>
        </pc:spChg>
        <pc:spChg chg="del">
          <ac:chgData name="Stuart C Wilde MBE" userId="effe1fc91cccb1d5" providerId="LiveId" clId="{0B7434C0-F6C9-5341-B016-8AA67EE59543}" dt="2023-12-05T20:23:23.058" v="1183" actId="478"/>
          <ac:spMkLst>
            <pc:docMk/>
            <pc:sldMk cId="3604343314" sldId="384"/>
            <ac:spMk id="29" creationId="{C5A8C257-B6E4-D850-0685-E36894744DCB}"/>
          </ac:spMkLst>
        </pc:spChg>
        <pc:spChg chg="mod">
          <ac:chgData name="Stuart C Wilde MBE" userId="effe1fc91cccb1d5" providerId="LiveId" clId="{0B7434C0-F6C9-5341-B016-8AA67EE59543}" dt="2023-12-07T16:41:52.394" v="1827" actId="1076"/>
          <ac:spMkLst>
            <pc:docMk/>
            <pc:sldMk cId="3604343314" sldId="384"/>
            <ac:spMk id="30" creationId="{8E882EE3-9A4E-BC6C-DC0A-2418C0C6F23C}"/>
          </ac:spMkLst>
        </pc:spChg>
        <pc:spChg chg="mod">
          <ac:chgData name="Stuart C Wilde MBE" userId="effe1fc91cccb1d5" providerId="LiveId" clId="{0B7434C0-F6C9-5341-B016-8AA67EE59543}" dt="2023-12-07T16:41:52.394" v="1827" actId="1076"/>
          <ac:spMkLst>
            <pc:docMk/>
            <pc:sldMk cId="3604343314" sldId="384"/>
            <ac:spMk id="31" creationId="{0BFAE169-3C91-1F99-B459-80A5EFDFBF37}"/>
          </ac:spMkLst>
        </pc:spChg>
        <pc:spChg chg="mod">
          <ac:chgData name="Stuart C Wilde MBE" userId="effe1fc91cccb1d5" providerId="LiveId" clId="{0B7434C0-F6C9-5341-B016-8AA67EE59543}" dt="2023-12-07T16:41:52.394" v="1827" actId="1076"/>
          <ac:spMkLst>
            <pc:docMk/>
            <pc:sldMk cId="3604343314" sldId="384"/>
            <ac:spMk id="32" creationId="{FBB0537F-7580-CCE6-3CCD-96FC9118B7A2}"/>
          </ac:spMkLst>
        </pc:spChg>
        <pc:spChg chg="mod">
          <ac:chgData name="Stuart C Wilde MBE" userId="effe1fc91cccb1d5" providerId="LiveId" clId="{0B7434C0-F6C9-5341-B016-8AA67EE59543}" dt="2023-12-07T16:41:52.394" v="1827" actId="1076"/>
          <ac:spMkLst>
            <pc:docMk/>
            <pc:sldMk cId="3604343314" sldId="384"/>
            <ac:spMk id="34" creationId="{EA92525F-3B63-F04D-E342-111542073914}"/>
          </ac:spMkLst>
        </pc:spChg>
        <pc:spChg chg="mod">
          <ac:chgData name="Stuart C Wilde MBE" userId="effe1fc91cccb1d5" providerId="LiveId" clId="{0B7434C0-F6C9-5341-B016-8AA67EE59543}" dt="2023-12-07T16:41:52.394" v="1827" actId="1076"/>
          <ac:spMkLst>
            <pc:docMk/>
            <pc:sldMk cId="3604343314" sldId="384"/>
            <ac:spMk id="35" creationId="{6602C970-853E-5AE5-A73A-07CEF4A5CDE9}"/>
          </ac:spMkLst>
        </pc:spChg>
        <pc:spChg chg="mod">
          <ac:chgData name="Stuart C Wilde MBE" userId="effe1fc91cccb1d5" providerId="LiveId" clId="{0B7434C0-F6C9-5341-B016-8AA67EE59543}" dt="2023-12-07T16:41:52.394" v="1827" actId="1076"/>
          <ac:spMkLst>
            <pc:docMk/>
            <pc:sldMk cId="3604343314" sldId="384"/>
            <ac:spMk id="36" creationId="{A723FE4C-2517-9FFB-B190-D828B29E0EA1}"/>
          </ac:spMkLst>
        </pc:spChg>
        <pc:spChg chg="mod">
          <ac:chgData name="Stuart C Wilde MBE" userId="effe1fc91cccb1d5" providerId="LiveId" clId="{0B7434C0-F6C9-5341-B016-8AA67EE59543}" dt="2023-12-07T16:41:52.394" v="1827" actId="1076"/>
          <ac:spMkLst>
            <pc:docMk/>
            <pc:sldMk cId="3604343314" sldId="384"/>
            <ac:spMk id="40" creationId="{D97FA519-DD0E-5BEA-F8D7-4C3A5B320619}"/>
          </ac:spMkLst>
        </pc:spChg>
        <pc:spChg chg="mod">
          <ac:chgData name="Stuart C Wilde MBE" userId="effe1fc91cccb1d5" providerId="LiveId" clId="{0B7434C0-F6C9-5341-B016-8AA67EE59543}" dt="2023-12-07T16:41:52.394" v="1827" actId="1076"/>
          <ac:spMkLst>
            <pc:docMk/>
            <pc:sldMk cId="3604343314" sldId="384"/>
            <ac:spMk id="42" creationId="{E6106545-9C0A-1135-1293-CDFF43943E11}"/>
          </ac:spMkLst>
        </pc:spChg>
        <pc:spChg chg="mod">
          <ac:chgData name="Stuart C Wilde MBE" userId="effe1fc91cccb1d5" providerId="LiveId" clId="{0B7434C0-F6C9-5341-B016-8AA67EE59543}" dt="2023-12-07T16:41:52.394" v="1827" actId="1076"/>
          <ac:spMkLst>
            <pc:docMk/>
            <pc:sldMk cId="3604343314" sldId="384"/>
            <ac:spMk id="44" creationId="{328F8215-DD11-66A1-E7B9-F7EA168AF713}"/>
          </ac:spMkLst>
        </pc:spChg>
        <pc:spChg chg="mod">
          <ac:chgData name="Stuart C Wilde MBE" userId="effe1fc91cccb1d5" providerId="LiveId" clId="{0B7434C0-F6C9-5341-B016-8AA67EE59543}" dt="2023-12-07T16:41:52.394" v="1827" actId="1076"/>
          <ac:spMkLst>
            <pc:docMk/>
            <pc:sldMk cId="3604343314" sldId="384"/>
            <ac:spMk id="49" creationId="{C146DBDF-8993-1A80-3B66-52EE6D0E09F4}"/>
          </ac:spMkLst>
        </pc:spChg>
        <pc:spChg chg="mod">
          <ac:chgData name="Stuart C Wilde MBE" userId="effe1fc91cccb1d5" providerId="LiveId" clId="{0B7434C0-F6C9-5341-B016-8AA67EE59543}" dt="2023-12-07T16:41:52.394" v="1827" actId="1076"/>
          <ac:spMkLst>
            <pc:docMk/>
            <pc:sldMk cId="3604343314" sldId="384"/>
            <ac:spMk id="50" creationId="{63E2D3DE-EF80-221D-FCC0-985763670C59}"/>
          </ac:spMkLst>
        </pc:spChg>
        <pc:picChg chg="mod">
          <ac:chgData name="Stuart C Wilde MBE" userId="effe1fc91cccb1d5" providerId="LiveId" clId="{0B7434C0-F6C9-5341-B016-8AA67EE59543}" dt="2023-12-07T16:41:52.394" v="1827" actId="1076"/>
          <ac:picMkLst>
            <pc:docMk/>
            <pc:sldMk cId="3604343314" sldId="384"/>
            <ac:picMk id="5" creationId="{72DD0EF9-D571-0A3D-FDF2-51D0785CDF0F}"/>
          </ac:picMkLst>
        </pc:picChg>
        <pc:picChg chg="mod">
          <ac:chgData name="Stuart C Wilde MBE" userId="effe1fc91cccb1d5" providerId="LiveId" clId="{0B7434C0-F6C9-5341-B016-8AA67EE59543}" dt="2023-12-07T16:41:52.394" v="1827" actId="1076"/>
          <ac:picMkLst>
            <pc:docMk/>
            <pc:sldMk cId="3604343314" sldId="384"/>
            <ac:picMk id="7" creationId="{3882CD70-4E4D-E049-64FB-EABA0E1317E9}"/>
          </ac:picMkLst>
        </pc:picChg>
        <pc:picChg chg="mod">
          <ac:chgData name="Stuart C Wilde MBE" userId="effe1fc91cccb1d5" providerId="LiveId" clId="{0B7434C0-F6C9-5341-B016-8AA67EE59543}" dt="2023-12-07T16:41:52.394" v="1827" actId="1076"/>
          <ac:picMkLst>
            <pc:docMk/>
            <pc:sldMk cId="3604343314" sldId="384"/>
            <ac:picMk id="12" creationId="{C391463F-F75B-1855-A939-C9AA6E1F291B}"/>
          </ac:picMkLst>
        </pc:picChg>
        <pc:cxnChg chg="del">
          <ac:chgData name="Stuart C Wilde MBE" userId="effe1fc91cccb1d5" providerId="LiveId" clId="{0B7434C0-F6C9-5341-B016-8AA67EE59543}" dt="2023-12-05T19:59:22.562" v="478" actId="478"/>
          <ac:cxnSpMkLst>
            <pc:docMk/>
            <pc:sldMk cId="3604343314" sldId="384"/>
            <ac:cxnSpMk id="8" creationId="{50060E80-F1C3-4E50-B873-7CFDEEA90049}"/>
          </ac:cxnSpMkLst>
        </pc:cxnChg>
        <pc:cxnChg chg="del">
          <ac:chgData name="Stuart C Wilde MBE" userId="effe1fc91cccb1d5" providerId="LiveId" clId="{0B7434C0-F6C9-5341-B016-8AA67EE59543}" dt="2023-12-05T19:59:22.562" v="478" actId="478"/>
          <ac:cxnSpMkLst>
            <pc:docMk/>
            <pc:sldMk cId="3604343314" sldId="384"/>
            <ac:cxnSpMk id="9" creationId="{01C52B09-2839-4160-A3C1-6BB201E5D53A}"/>
          </ac:cxnSpMkLst>
        </pc:cxnChg>
        <pc:cxnChg chg="del">
          <ac:chgData name="Stuart C Wilde MBE" userId="effe1fc91cccb1d5" providerId="LiveId" clId="{0B7434C0-F6C9-5341-B016-8AA67EE59543}" dt="2023-12-05T19:59:22.562" v="478" actId="478"/>
          <ac:cxnSpMkLst>
            <pc:docMk/>
            <pc:sldMk cId="3604343314" sldId="384"/>
            <ac:cxnSpMk id="10" creationId="{FC6C2AB6-E695-4520-9F38-6B6A0DE36B04}"/>
          </ac:cxnSpMkLst>
        </pc:cxnChg>
        <pc:cxnChg chg="del">
          <ac:chgData name="Stuart C Wilde MBE" userId="effe1fc91cccb1d5" providerId="LiveId" clId="{0B7434C0-F6C9-5341-B016-8AA67EE59543}" dt="2023-12-05T19:59:22.562" v="478" actId="478"/>
          <ac:cxnSpMkLst>
            <pc:docMk/>
            <pc:sldMk cId="3604343314" sldId="384"/>
            <ac:cxnSpMk id="11" creationId="{8F28B946-C7F6-4BF4-9E0C-3FACB97B07C7}"/>
          </ac:cxnSpMkLst>
        </pc:cxnChg>
        <pc:cxnChg chg="mod">
          <ac:chgData name="Stuart C Wilde MBE" userId="effe1fc91cccb1d5" providerId="LiveId" clId="{0B7434C0-F6C9-5341-B016-8AA67EE59543}" dt="2023-12-07T16:41:52.394" v="1827" actId="1076"/>
          <ac:cxnSpMkLst>
            <pc:docMk/>
            <pc:sldMk cId="3604343314" sldId="384"/>
            <ac:cxnSpMk id="19" creationId="{CCA9E3E9-AD86-E782-FB2B-866E64FB3348}"/>
          </ac:cxnSpMkLst>
        </pc:cxnChg>
        <pc:cxnChg chg="mod">
          <ac:chgData name="Stuart C Wilde MBE" userId="effe1fc91cccb1d5" providerId="LiveId" clId="{0B7434C0-F6C9-5341-B016-8AA67EE59543}" dt="2023-12-07T16:41:52.394" v="1827" actId="1076"/>
          <ac:cxnSpMkLst>
            <pc:docMk/>
            <pc:sldMk cId="3604343314" sldId="384"/>
            <ac:cxnSpMk id="20" creationId="{5F6F5A29-6B5C-B3E2-F815-D3F39B06FAFF}"/>
          </ac:cxnSpMkLst>
        </pc:cxnChg>
        <pc:cxnChg chg="mod">
          <ac:chgData name="Stuart C Wilde MBE" userId="effe1fc91cccb1d5" providerId="LiveId" clId="{0B7434C0-F6C9-5341-B016-8AA67EE59543}" dt="2023-12-07T16:41:52.394" v="1827" actId="1076"/>
          <ac:cxnSpMkLst>
            <pc:docMk/>
            <pc:sldMk cId="3604343314" sldId="384"/>
            <ac:cxnSpMk id="23" creationId="{DB54F811-7344-878F-B5C8-703E478ED839}"/>
          </ac:cxnSpMkLst>
        </pc:cxnChg>
        <pc:cxnChg chg="mod">
          <ac:chgData name="Stuart C Wilde MBE" userId="effe1fc91cccb1d5" providerId="LiveId" clId="{0B7434C0-F6C9-5341-B016-8AA67EE59543}" dt="2023-12-07T16:41:52.394" v="1827" actId="1076"/>
          <ac:cxnSpMkLst>
            <pc:docMk/>
            <pc:sldMk cId="3604343314" sldId="384"/>
            <ac:cxnSpMk id="33" creationId="{B5B9710B-ECEF-A303-404E-4AE2F2D2FBB8}"/>
          </ac:cxnSpMkLst>
        </pc:cxnChg>
        <pc:cxnChg chg="mod">
          <ac:chgData name="Stuart C Wilde MBE" userId="effe1fc91cccb1d5" providerId="LiveId" clId="{0B7434C0-F6C9-5341-B016-8AA67EE59543}" dt="2023-12-07T16:41:52.394" v="1827" actId="1076"/>
          <ac:cxnSpMkLst>
            <pc:docMk/>
            <pc:sldMk cId="3604343314" sldId="384"/>
            <ac:cxnSpMk id="37" creationId="{C00C10AE-2F8E-B793-91D4-246DD9057C55}"/>
          </ac:cxnSpMkLst>
        </pc:cxnChg>
        <pc:cxnChg chg="mod">
          <ac:chgData name="Stuart C Wilde MBE" userId="effe1fc91cccb1d5" providerId="LiveId" clId="{0B7434C0-F6C9-5341-B016-8AA67EE59543}" dt="2023-12-07T16:41:52.394" v="1827" actId="1076"/>
          <ac:cxnSpMkLst>
            <pc:docMk/>
            <pc:sldMk cId="3604343314" sldId="384"/>
            <ac:cxnSpMk id="39" creationId="{0974F1FC-9051-3E05-7DD7-341700C0EBC8}"/>
          </ac:cxnSpMkLst>
        </pc:cxnChg>
        <pc:cxnChg chg="mod">
          <ac:chgData name="Stuart C Wilde MBE" userId="effe1fc91cccb1d5" providerId="LiveId" clId="{0B7434C0-F6C9-5341-B016-8AA67EE59543}" dt="2023-12-07T16:41:52.394" v="1827" actId="1076"/>
          <ac:cxnSpMkLst>
            <pc:docMk/>
            <pc:sldMk cId="3604343314" sldId="384"/>
            <ac:cxnSpMk id="43" creationId="{037591A5-75D9-D35B-6721-9944A465ED01}"/>
          </ac:cxnSpMkLst>
        </pc:cxnChg>
        <pc:cxnChg chg="mod">
          <ac:chgData name="Stuart C Wilde MBE" userId="effe1fc91cccb1d5" providerId="LiveId" clId="{0B7434C0-F6C9-5341-B016-8AA67EE59543}" dt="2023-12-07T16:41:52.394" v="1827" actId="1076"/>
          <ac:cxnSpMkLst>
            <pc:docMk/>
            <pc:sldMk cId="3604343314" sldId="384"/>
            <ac:cxnSpMk id="45" creationId="{A569AAEC-98D3-5BF2-121F-9C0FFC46B0D0}"/>
          </ac:cxnSpMkLst>
        </pc:cxnChg>
        <pc:cxnChg chg="mod">
          <ac:chgData name="Stuart C Wilde MBE" userId="effe1fc91cccb1d5" providerId="LiveId" clId="{0B7434C0-F6C9-5341-B016-8AA67EE59543}" dt="2023-12-07T16:41:52.394" v="1827" actId="1076"/>
          <ac:cxnSpMkLst>
            <pc:docMk/>
            <pc:sldMk cId="3604343314" sldId="384"/>
            <ac:cxnSpMk id="53" creationId="{3A77BCC8-04DC-E160-3C89-B46DA9E23545}"/>
          </ac:cxnSpMkLst>
        </pc:cxnChg>
        <pc:cxnChg chg="mod">
          <ac:chgData name="Stuart C Wilde MBE" userId="effe1fc91cccb1d5" providerId="LiveId" clId="{0B7434C0-F6C9-5341-B016-8AA67EE59543}" dt="2023-12-07T16:41:52.394" v="1827" actId="1076"/>
          <ac:cxnSpMkLst>
            <pc:docMk/>
            <pc:sldMk cId="3604343314" sldId="384"/>
            <ac:cxnSpMk id="54" creationId="{DB039A65-5C49-15FE-EE55-057A4468B8DD}"/>
          </ac:cxnSpMkLst>
        </pc:cxnChg>
      </pc:sldChg>
      <pc:sldChg chg="addSp delSp modSp mod">
        <pc:chgData name="Stuart C Wilde MBE" userId="effe1fc91cccb1d5" providerId="LiveId" clId="{0B7434C0-F6C9-5341-B016-8AA67EE59543}" dt="2023-12-07T16:42:02.769" v="1828" actId="1076"/>
        <pc:sldMkLst>
          <pc:docMk/>
          <pc:sldMk cId="1650756802" sldId="385"/>
        </pc:sldMkLst>
        <pc:spChg chg="add mod">
          <ac:chgData name="Stuart C Wilde MBE" userId="effe1fc91cccb1d5" providerId="LiveId" clId="{0B7434C0-F6C9-5341-B016-8AA67EE59543}" dt="2023-12-05T20:23:30.493" v="1188" actId="20577"/>
          <ac:spMkLst>
            <pc:docMk/>
            <pc:sldMk cId="1650756802" sldId="385"/>
            <ac:spMk id="2" creationId="{8DCCD8EF-A1DC-2982-9141-68F27A7B847D}"/>
          </ac:spMkLst>
        </pc:spChg>
        <pc:spChg chg="del">
          <ac:chgData name="Stuart C Wilde MBE" userId="effe1fc91cccb1d5" providerId="LiveId" clId="{0B7434C0-F6C9-5341-B016-8AA67EE59543}" dt="2023-12-05T19:59:28.020" v="479" actId="478"/>
          <ac:spMkLst>
            <pc:docMk/>
            <pc:sldMk cId="1650756802" sldId="385"/>
            <ac:spMk id="4" creationId="{60735DC8-A105-4BD0-A57F-2FFC38AECE84}"/>
          </ac:spMkLst>
        </pc:spChg>
        <pc:spChg chg="mod">
          <ac:chgData name="Stuart C Wilde MBE" userId="effe1fc91cccb1d5" providerId="LiveId" clId="{0B7434C0-F6C9-5341-B016-8AA67EE59543}" dt="2023-12-07T16:42:02.769" v="1828" actId="1076"/>
          <ac:spMkLst>
            <pc:docMk/>
            <pc:sldMk cId="1650756802" sldId="385"/>
            <ac:spMk id="5" creationId="{40C750C2-6C34-6D0A-E29E-67151AAED46A}"/>
          </ac:spMkLst>
        </pc:spChg>
        <pc:spChg chg="mod">
          <ac:chgData name="Stuart C Wilde MBE" userId="effe1fc91cccb1d5" providerId="LiveId" clId="{0B7434C0-F6C9-5341-B016-8AA67EE59543}" dt="2023-12-07T16:42:02.769" v="1828" actId="1076"/>
          <ac:spMkLst>
            <pc:docMk/>
            <pc:sldMk cId="1650756802" sldId="385"/>
            <ac:spMk id="6" creationId="{D2F5D688-3463-A6A1-F17B-12BD59CEE4F9}"/>
          </ac:spMkLst>
        </pc:spChg>
        <pc:spChg chg="del">
          <ac:chgData name="Stuart C Wilde MBE" userId="effe1fc91cccb1d5" providerId="LiveId" clId="{0B7434C0-F6C9-5341-B016-8AA67EE59543}" dt="2023-12-05T19:59:28.020" v="479" actId="478"/>
          <ac:spMkLst>
            <pc:docMk/>
            <pc:sldMk cId="1650756802" sldId="385"/>
            <ac:spMk id="14" creationId="{8F43C2BE-FC11-4556-86F2-8EE2FBBF10D2}"/>
          </ac:spMkLst>
        </pc:spChg>
        <pc:spChg chg="mod">
          <ac:chgData name="Stuart C Wilde MBE" userId="effe1fc91cccb1d5" providerId="LiveId" clId="{0B7434C0-F6C9-5341-B016-8AA67EE59543}" dt="2023-12-07T16:42:02.769" v="1828" actId="1076"/>
          <ac:spMkLst>
            <pc:docMk/>
            <pc:sldMk cId="1650756802" sldId="385"/>
            <ac:spMk id="17" creationId="{E8A9D655-C691-76C1-D5DF-65A27A06942C}"/>
          </ac:spMkLst>
        </pc:spChg>
        <pc:spChg chg="mod">
          <ac:chgData name="Stuart C Wilde MBE" userId="effe1fc91cccb1d5" providerId="LiveId" clId="{0B7434C0-F6C9-5341-B016-8AA67EE59543}" dt="2023-12-07T16:42:02.769" v="1828" actId="1076"/>
          <ac:spMkLst>
            <pc:docMk/>
            <pc:sldMk cId="1650756802" sldId="385"/>
            <ac:spMk id="19" creationId="{0ECBBFC6-C84E-B722-79B2-59AEA83F1A26}"/>
          </ac:spMkLst>
        </pc:spChg>
        <pc:spChg chg="del">
          <ac:chgData name="Stuart C Wilde MBE" userId="effe1fc91cccb1d5" providerId="LiveId" clId="{0B7434C0-F6C9-5341-B016-8AA67EE59543}" dt="2023-12-05T19:59:28.020" v="479" actId="478"/>
          <ac:spMkLst>
            <pc:docMk/>
            <pc:sldMk cId="1650756802" sldId="385"/>
            <ac:spMk id="25" creationId="{F54BD576-CC82-43DA-A008-C28EF60A448A}"/>
          </ac:spMkLst>
        </pc:spChg>
        <pc:spChg chg="del">
          <ac:chgData name="Stuart C Wilde MBE" userId="effe1fc91cccb1d5" providerId="LiveId" clId="{0B7434C0-F6C9-5341-B016-8AA67EE59543}" dt="2023-12-05T20:23:34.088" v="1189" actId="478"/>
          <ac:spMkLst>
            <pc:docMk/>
            <pc:sldMk cId="1650756802" sldId="385"/>
            <ac:spMk id="29" creationId="{C5A8C257-B6E4-D850-0685-E36894744DCB}"/>
          </ac:spMkLst>
        </pc:spChg>
        <pc:spChg chg="mod">
          <ac:chgData name="Stuart C Wilde MBE" userId="effe1fc91cccb1d5" providerId="LiveId" clId="{0B7434C0-F6C9-5341-B016-8AA67EE59543}" dt="2023-12-07T16:42:02.769" v="1828" actId="1076"/>
          <ac:spMkLst>
            <pc:docMk/>
            <pc:sldMk cId="1650756802" sldId="385"/>
            <ac:spMk id="41" creationId="{A2D36557-B401-A0FD-AF0A-79AA78A1E0CF}"/>
          </ac:spMkLst>
        </pc:spChg>
        <pc:spChg chg="mod">
          <ac:chgData name="Stuart C Wilde MBE" userId="effe1fc91cccb1d5" providerId="LiveId" clId="{0B7434C0-F6C9-5341-B016-8AA67EE59543}" dt="2023-12-07T16:42:02.769" v="1828" actId="1076"/>
          <ac:spMkLst>
            <pc:docMk/>
            <pc:sldMk cId="1650756802" sldId="385"/>
            <ac:spMk id="45" creationId="{F225C90E-36BF-4601-0BA1-2894F589D3A8}"/>
          </ac:spMkLst>
        </pc:spChg>
        <pc:spChg chg="mod">
          <ac:chgData name="Stuart C Wilde MBE" userId="effe1fc91cccb1d5" providerId="LiveId" clId="{0B7434C0-F6C9-5341-B016-8AA67EE59543}" dt="2023-12-07T16:42:02.769" v="1828" actId="1076"/>
          <ac:spMkLst>
            <pc:docMk/>
            <pc:sldMk cId="1650756802" sldId="385"/>
            <ac:spMk id="51" creationId="{E0F52605-1D37-3325-4055-2E4A14881D0C}"/>
          </ac:spMkLst>
        </pc:spChg>
        <pc:spChg chg="mod">
          <ac:chgData name="Stuart C Wilde MBE" userId="effe1fc91cccb1d5" providerId="LiveId" clId="{0B7434C0-F6C9-5341-B016-8AA67EE59543}" dt="2023-12-07T16:42:02.769" v="1828" actId="1076"/>
          <ac:spMkLst>
            <pc:docMk/>
            <pc:sldMk cId="1650756802" sldId="385"/>
            <ac:spMk id="56" creationId="{CCE9BE7F-32BD-868C-41E8-B06106389749}"/>
          </ac:spMkLst>
        </pc:spChg>
        <pc:spChg chg="mod">
          <ac:chgData name="Stuart C Wilde MBE" userId="effe1fc91cccb1d5" providerId="LiveId" clId="{0B7434C0-F6C9-5341-B016-8AA67EE59543}" dt="2023-12-07T16:42:02.769" v="1828" actId="1076"/>
          <ac:spMkLst>
            <pc:docMk/>
            <pc:sldMk cId="1650756802" sldId="385"/>
            <ac:spMk id="57" creationId="{46C1ACA5-ECFB-137E-A0E4-AE3AD1627309}"/>
          </ac:spMkLst>
        </pc:spChg>
        <pc:spChg chg="mod">
          <ac:chgData name="Stuart C Wilde MBE" userId="effe1fc91cccb1d5" providerId="LiveId" clId="{0B7434C0-F6C9-5341-B016-8AA67EE59543}" dt="2023-12-07T16:42:02.769" v="1828" actId="1076"/>
          <ac:spMkLst>
            <pc:docMk/>
            <pc:sldMk cId="1650756802" sldId="385"/>
            <ac:spMk id="58" creationId="{8EEC0281-0DF1-F3CD-C936-5CA65EA6A1DD}"/>
          </ac:spMkLst>
        </pc:spChg>
        <pc:spChg chg="mod">
          <ac:chgData name="Stuart C Wilde MBE" userId="effe1fc91cccb1d5" providerId="LiveId" clId="{0B7434C0-F6C9-5341-B016-8AA67EE59543}" dt="2023-12-07T16:42:02.769" v="1828" actId="1076"/>
          <ac:spMkLst>
            <pc:docMk/>
            <pc:sldMk cId="1650756802" sldId="385"/>
            <ac:spMk id="67" creationId="{182422DD-E01E-37C0-20DF-6E6122EA580D}"/>
          </ac:spMkLst>
        </pc:spChg>
        <pc:spChg chg="mod">
          <ac:chgData name="Stuart C Wilde MBE" userId="effe1fc91cccb1d5" providerId="LiveId" clId="{0B7434C0-F6C9-5341-B016-8AA67EE59543}" dt="2023-12-07T16:42:02.769" v="1828" actId="1076"/>
          <ac:spMkLst>
            <pc:docMk/>
            <pc:sldMk cId="1650756802" sldId="385"/>
            <ac:spMk id="68" creationId="{C84CF2E5-629F-E478-A31B-ECCB27979946}"/>
          </ac:spMkLst>
        </pc:spChg>
        <pc:spChg chg="mod">
          <ac:chgData name="Stuart C Wilde MBE" userId="effe1fc91cccb1d5" providerId="LiveId" clId="{0B7434C0-F6C9-5341-B016-8AA67EE59543}" dt="2023-12-07T16:42:02.769" v="1828" actId="1076"/>
          <ac:spMkLst>
            <pc:docMk/>
            <pc:sldMk cId="1650756802" sldId="385"/>
            <ac:spMk id="69" creationId="{419EE2FF-9EBC-6B49-FD4F-59B83891AF95}"/>
          </ac:spMkLst>
        </pc:spChg>
        <pc:picChg chg="mod">
          <ac:chgData name="Stuart C Wilde MBE" userId="effe1fc91cccb1d5" providerId="LiveId" clId="{0B7434C0-F6C9-5341-B016-8AA67EE59543}" dt="2023-12-07T16:42:02.769" v="1828" actId="1076"/>
          <ac:picMkLst>
            <pc:docMk/>
            <pc:sldMk cId="1650756802" sldId="385"/>
            <ac:picMk id="13" creationId="{13A35E38-2D23-E1CF-0557-5159D19856CB}"/>
          </ac:picMkLst>
        </pc:picChg>
        <pc:cxnChg chg="del">
          <ac:chgData name="Stuart C Wilde MBE" userId="effe1fc91cccb1d5" providerId="LiveId" clId="{0B7434C0-F6C9-5341-B016-8AA67EE59543}" dt="2023-12-05T19:59:28.020" v="479" actId="478"/>
          <ac:cxnSpMkLst>
            <pc:docMk/>
            <pc:sldMk cId="1650756802" sldId="385"/>
            <ac:cxnSpMk id="8" creationId="{50060E80-F1C3-4E50-B873-7CFDEEA90049}"/>
          </ac:cxnSpMkLst>
        </pc:cxnChg>
        <pc:cxnChg chg="del">
          <ac:chgData name="Stuart C Wilde MBE" userId="effe1fc91cccb1d5" providerId="LiveId" clId="{0B7434C0-F6C9-5341-B016-8AA67EE59543}" dt="2023-12-05T19:59:28.020" v="479" actId="478"/>
          <ac:cxnSpMkLst>
            <pc:docMk/>
            <pc:sldMk cId="1650756802" sldId="385"/>
            <ac:cxnSpMk id="9" creationId="{01C52B09-2839-4160-A3C1-6BB201E5D53A}"/>
          </ac:cxnSpMkLst>
        </pc:cxnChg>
        <pc:cxnChg chg="del">
          <ac:chgData name="Stuart C Wilde MBE" userId="effe1fc91cccb1d5" providerId="LiveId" clId="{0B7434C0-F6C9-5341-B016-8AA67EE59543}" dt="2023-12-05T19:59:28.020" v="479" actId="478"/>
          <ac:cxnSpMkLst>
            <pc:docMk/>
            <pc:sldMk cId="1650756802" sldId="385"/>
            <ac:cxnSpMk id="10" creationId="{FC6C2AB6-E695-4520-9F38-6B6A0DE36B04}"/>
          </ac:cxnSpMkLst>
        </pc:cxnChg>
        <pc:cxnChg chg="del">
          <ac:chgData name="Stuart C Wilde MBE" userId="effe1fc91cccb1d5" providerId="LiveId" clId="{0B7434C0-F6C9-5341-B016-8AA67EE59543}" dt="2023-12-05T19:59:28.020" v="479" actId="478"/>
          <ac:cxnSpMkLst>
            <pc:docMk/>
            <pc:sldMk cId="1650756802" sldId="385"/>
            <ac:cxnSpMk id="11" creationId="{8F28B946-C7F6-4BF4-9E0C-3FACB97B07C7}"/>
          </ac:cxnSpMkLst>
        </pc:cxnChg>
        <pc:cxnChg chg="mod">
          <ac:chgData name="Stuart C Wilde MBE" userId="effe1fc91cccb1d5" providerId="LiveId" clId="{0B7434C0-F6C9-5341-B016-8AA67EE59543}" dt="2023-12-07T16:42:02.769" v="1828" actId="1076"/>
          <ac:cxnSpMkLst>
            <pc:docMk/>
            <pc:sldMk cId="1650756802" sldId="385"/>
            <ac:cxnSpMk id="12" creationId="{CB2F5647-4B9D-1C51-EAA7-CD0E9243332F}"/>
          </ac:cxnSpMkLst>
        </pc:cxnChg>
        <pc:cxnChg chg="mod">
          <ac:chgData name="Stuart C Wilde MBE" userId="effe1fc91cccb1d5" providerId="LiveId" clId="{0B7434C0-F6C9-5341-B016-8AA67EE59543}" dt="2023-12-07T16:42:02.769" v="1828" actId="1076"/>
          <ac:cxnSpMkLst>
            <pc:docMk/>
            <pc:sldMk cId="1650756802" sldId="385"/>
            <ac:cxnSpMk id="15" creationId="{D3353F93-EACF-A14B-FF6B-3B07DBA0CF8C}"/>
          </ac:cxnSpMkLst>
        </pc:cxnChg>
        <pc:cxnChg chg="mod">
          <ac:chgData name="Stuart C Wilde MBE" userId="effe1fc91cccb1d5" providerId="LiveId" clId="{0B7434C0-F6C9-5341-B016-8AA67EE59543}" dt="2023-12-07T16:42:02.769" v="1828" actId="1076"/>
          <ac:cxnSpMkLst>
            <pc:docMk/>
            <pc:sldMk cId="1650756802" sldId="385"/>
            <ac:cxnSpMk id="20" creationId="{DF181F8E-576F-D4E4-4B3B-E351BC3AA9FE}"/>
          </ac:cxnSpMkLst>
        </pc:cxnChg>
        <pc:cxnChg chg="mod">
          <ac:chgData name="Stuart C Wilde MBE" userId="effe1fc91cccb1d5" providerId="LiveId" clId="{0B7434C0-F6C9-5341-B016-8AA67EE59543}" dt="2023-12-07T16:42:02.769" v="1828" actId="1076"/>
          <ac:cxnSpMkLst>
            <pc:docMk/>
            <pc:sldMk cId="1650756802" sldId="385"/>
            <ac:cxnSpMk id="34" creationId="{8074A202-2DBB-7083-F9C3-590004B4E7C0}"/>
          </ac:cxnSpMkLst>
        </pc:cxnChg>
        <pc:cxnChg chg="mod">
          <ac:chgData name="Stuart C Wilde MBE" userId="effe1fc91cccb1d5" providerId="LiveId" clId="{0B7434C0-F6C9-5341-B016-8AA67EE59543}" dt="2023-12-07T16:42:02.769" v="1828" actId="1076"/>
          <ac:cxnSpMkLst>
            <pc:docMk/>
            <pc:sldMk cId="1650756802" sldId="385"/>
            <ac:cxnSpMk id="46" creationId="{D90792B3-29D7-9721-0F83-7258A50BDD80}"/>
          </ac:cxnSpMkLst>
        </pc:cxnChg>
        <pc:cxnChg chg="mod">
          <ac:chgData name="Stuart C Wilde MBE" userId="effe1fc91cccb1d5" providerId="LiveId" clId="{0B7434C0-F6C9-5341-B016-8AA67EE59543}" dt="2023-12-07T16:42:02.769" v="1828" actId="1076"/>
          <ac:cxnSpMkLst>
            <pc:docMk/>
            <pc:sldMk cId="1650756802" sldId="385"/>
            <ac:cxnSpMk id="55" creationId="{12F36622-E610-45D3-8DF2-708EB8955E54}"/>
          </ac:cxnSpMkLst>
        </pc:cxnChg>
      </pc:sldChg>
      <pc:sldChg chg="addSp delSp modSp mod">
        <pc:chgData name="Stuart C Wilde MBE" userId="effe1fc91cccb1d5" providerId="LiveId" clId="{0B7434C0-F6C9-5341-B016-8AA67EE59543}" dt="2023-12-07T16:42:13.457" v="1829" actId="1076"/>
        <pc:sldMkLst>
          <pc:docMk/>
          <pc:sldMk cId="2228229035" sldId="386"/>
        </pc:sldMkLst>
        <pc:spChg chg="add mod">
          <ac:chgData name="Stuart C Wilde MBE" userId="effe1fc91cccb1d5" providerId="LiveId" clId="{0B7434C0-F6C9-5341-B016-8AA67EE59543}" dt="2023-12-05T20:23:41.552" v="1194" actId="20577"/>
          <ac:spMkLst>
            <pc:docMk/>
            <pc:sldMk cId="2228229035" sldId="386"/>
            <ac:spMk id="2" creationId="{1B71E2A6-CA89-22BA-3628-2B7F7DFDAA60}"/>
          </ac:spMkLst>
        </pc:spChg>
        <pc:spChg chg="del">
          <ac:chgData name="Stuart C Wilde MBE" userId="effe1fc91cccb1d5" providerId="LiveId" clId="{0B7434C0-F6C9-5341-B016-8AA67EE59543}" dt="2023-12-05T19:59:33.272" v="480" actId="478"/>
          <ac:spMkLst>
            <pc:docMk/>
            <pc:sldMk cId="2228229035" sldId="386"/>
            <ac:spMk id="4" creationId="{60735DC8-A105-4BD0-A57F-2FFC38AECE84}"/>
          </ac:spMkLst>
        </pc:spChg>
        <pc:spChg chg="del">
          <ac:chgData name="Stuart C Wilde MBE" userId="effe1fc91cccb1d5" providerId="LiveId" clId="{0B7434C0-F6C9-5341-B016-8AA67EE59543}" dt="2023-12-05T19:59:33.272" v="480" actId="478"/>
          <ac:spMkLst>
            <pc:docMk/>
            <pc:sldMk cId="2228229035" sldId="386"/>
            <ac:spMk id="14" creationId="{8F43C2BE-FC11-4556-86F2-8EE2FBBF10D2}"/>
          </ac:spMkLst>
        </pc:spChg>
        <pc:spChg chg="mod">
          <ac:chgData name="Stuart C Wilde MBE" userId="effe1fc91cccb1d5" providerId="LiveId" clId="{0B7434C0-F6C9-5341-B016-8AA67EE59543}" dt="2023-12-07T16:42:13.457" v="1829" actId="1076"/>
          <ac:spMkLst>
            <pc:docMk/>
            <pc:sldMk cId="2228229035" sldId="386"/>
            <ac:spMk id="21" creationId="{E36FAD76-F9D2-8D05-2117-E83844F36BD4}"/>
          </ac:spMkLst>
        </pc:spChg>
        <pc:spChg chg="mod">
          <ac:chgData name="Stuart C Wilde MBE" userId="effe1fc91cccb1d5" providerId="LiveId" clId="{0B7434C0-F6C9-5341-B016-8AA67EE59543}" dt="2023-12-07T16:42:13.457" v="1829" actId="1076"/>
          <ac:spMkLst>
            <pc:docMk/>
            <pc:sldMk cId="2228229035" sldId="386"/>
            <ac:spMk id="23" creationId="{EA9782F0-DF88-B713-1452-3C91C0220341}"/>
          </ac:spMkLst>
        </pc:spChg>
        <pc:spChg chg="del">
          <ac:chgData name="Stuart C Wilde MBE" userId="effe1fc91cccb1d5" providerId="LiveId" clId="{0B7434C0-F6C9-5341-B016-8AA67EE59543}" dt="2023-12-05T19:59:33.272" v="480" actId="478"/>
          <ac:spMkLst>
            <pc:docMk/>
            <pc:sldMk cId="2228229035" sldId="386"/>
            <ac:spMk id="25" creationId="{F54BD576-CC82-43DA-A008-C28EF60A448A}"/>
          </ac:spMkLst>
        </pc:spChg>
        <pc:spChg chg="mod">
          <ac:chgData name="Stuart C Wilde MBE" userId="effe1fc91cccb1d5" providerId="LiveId" clId="{0B7434C0-F6C9-5341-B016-8AA67EE59543}" dt="2023-12-07T16:42:13.457" v="1829" actId="1076"/>
          <ac:spMkLst>
            <pc:docMk/>
            <pc:sldMk cId="2228229035" sldId="386"/>
            <ac:spMk id="26" creationId="{CE70C69A-9AFC-784D-17BB-0DC6B6DB9AF5}"/>
          </ac:spMkLst>
        </pc:spChg>
        <pc:spChg chg="mod">
          <ac:chgData name="Stuart C Wilde MBE" userId="effe1fc91cccb1d5" providerId="LiveId" clId="{0B7434C0-F6C9-5341-B016-8AA67EE59543}" dt="2023-12-07T16:42:13.457" v="1829" actId="1076"/>
          <ac:spMkLst>
            <pc:docMk/>
            <pc:sldMk cId="2228229035" sldId="386"/>
            <ac:spMk id="27" creationId="{00D6E22C-6132-1FEE-4418-48FC6CFB781C}"/>
          </ac:spMkLst>
        </pc:spChg>
        <pc:spChg chg="del">
          <ac:chgData name="Stuart C Wilde MBE" userId="effe1fc91cccb1d5" providerId="LiveId" clId="{0B7434C0-F6C9-5341-B016-8AA67EE59543}" dt="2023-12-05T20:23:45.488" v="1195" actId="478"/>
          <ac:spMkLst>
            <pc:docMk/>
            <pc:sldMk cId="2228229035" sldId="386"/>
            <ac:spMk id="29" creationId="{C5A8C257-B6E4-D850-0685-E36894744DCB}"/>
          </ac:spMkLst>
        </pc:spChg>
        <pc:spChg chg="mod">
          <ac:chgData name="Stuart C Wilde MBE" userId="effe1fc91cccb1d5" providerId="LiveId" clId="{0B7434C0-F6C9-5341-B016-8AA67EE59543}" dt="2023-12-07T16:42:13.457" v="1829" actId="1076"/>
          <ac:spMkLst>
            <pc:docMk/>
            <pc:sldMk cId="2228229035" sldId="386"/>
            <ac:spMk id="31" creationId="{F19CAE10-B863-6AD1-AF64-8071169A7F5D}"/>
          </ac:spMkLst>
        </pc:spChg>
        <pc:spChg chg="mod">
          <ac:chgData name="Stuart C Wilde MBE" userId="effe1fc91cccb1d5" providerId="LiveId" clId="{0B7434C0-F6C9-5341-B016-8AA67EE59543}" dt="2023-12-07T16:42:13.457" v="1829" actId="1076"/>
          <ac:spMkLst>
            <pc:docMk/>
            <pc:sldMk cId="2228229035" sldId="386"/>
            <ac:spMk id="32" creationId="{D8809D51-13B7-6C6C-4878-38E01CC17280}"/>
          </ac:spMkLst>
        </pc:spChg>
        <pc:spChg chg="mod">
          <ac:chgData name="Stuart C Wilde MBE" userId="effe1fc91cccb1d5" providerId="LiveId" clId="{0B7434C0-F6C9-5341-B016-8AA67EE59543}" dt="2023-12-07T16:42:13.457" v="1829" actId="1076"/>
          <ac:spMkLst>
            <pc:docMk/>
            <pc:sldMk cId="2228229035" sldId="386"/>
            <ac:spMk id="33" creationId="{14AC4A16-F8C1-B59A-0271-CC93AB53D790}"/>
          </ac:spMkLst>
        </pc:spChg>
        <pc:spChg chg="mod">
          <ac:chgData name="Stuart C Wilde MBE" userId="effe1fc91cccb1d5" providerId="LiveId" clId="{0B7434C0-F6C9-5341-B016-8AA67EE59543}" dt="2023-12-07T16:42:13.457" v="1829" actId="1076"/>
          <ac:spMkLst>
            <pc:docMk/>
            <pc:sldMk cId="2228229035" sldId="386"/>
            <ac:spMk id="36" creationId="{DFD15DC3-8758-3070-95C2-9611428CABCE}"/>
          </ac:spMkLst>
        </pc:spChg>
        <pc:spChg chg="mod">
          <ac:chgData name="Stuart C Wilde MBE" userId="effe1fc91cccb1d5" providerId="LiveId" clId="{0B7434C0-F6C9-5341-B016-8AA67EE59543}" dt="2023-12-07T16:42:13.457" v="1829" actId="1076"/>
          <ac:spMkLst>
            <pc:docMk/>
            <pc:sldMk cId="2228229035" sldId="386"/>
            <ac:spMk id="37" creationId="{1C704CCF-B3F0-D1B4-3FC9-07BA88FC7469}"/>
          </ac:spMkLst>
        </pc:spChg>
        <pc:spChg chg="mod">
          <ac:chgData name="Stuart C Wilde MBE" userId="effe1fc91cccb1d5" providerId="LiveId" clId="{0B7434C0-F6C9-5341-B016-8AA67EE59543}" dt="2023-12-07T16:42:13.457" v="1829" actId="1076"/>
          <ac:spMkLst>
            <pc:docMk/>
            <pc:sldMk cId="2228229035" sldId="386"/>
            <ac:spMk id="38" creationId="{54BBBDC1-6B52-C436-ACB4-A7B5D8A81689}"/>
          </ac:spMkLst>
        </pc:spChg>
        <pc:spChg chg="mod">
          <ac:chgData name="Stuart C Wilde MBE" userId="effe1fc91cccb1d5" providerId="LiveId" clId="{0B7434C0-F6C9-5341-B016-8AA67EE59543}" dt="2023-12-07T16:42:13.457" v="1829" actId="1076"/>
          <ac:spMkLst>
            <pc:docMk/>
            <pc:sldMk cId="2228229035" sldId="386"/>
            <ac:spMk id="39" creationId="{B4CA7C82-0808-AFC7-670A-AE08AC525335}"/>
          </ac:spMkLst>
        </pc:spChg>
        <pc:spChg chg="mod">
          <ac:chgData name="Stuart C Wilde MBE" userId="effe1fc91cccb1d5" providerId="LiveId" clId="{0B7434C0-F6C9-5341-B016-8AA67EE59543}" dt="2023-12-07T16:42:13.457" v="1829" actId="1076"/>
          <ac:spMkLst>
            <pc:docMk/>
            <pc:sldMk cId="2228229035" sldId="386"/>
            <ac:spMk id="40" creationId="{0681EC30-64A2-CCA5-9EB8-A61C9ACB8717}"/>
          </ac:spMkLst>
        </pc:spChg>
        <pc:spChg chg="mod">
          <ac:chgData name="Stuart C Wilde MBE" userId="effe1fc91cccb1d5" providerId="LiveId" clId="{0B7434C0-F6C9-5341-B016-8AA67EE59543}" dt="2023-12-07T16:42:13.457" v="1829" actId="1076"/>
          <ac:spMkLst>
            <pc:docMk/>
            <pc:sldMk cId="2228229035" sldId="386"/>
            <ac:spMk id="42" creationId="{9D0BCF66-CDBA-F9CA-9C73-AE0F14A96D16}"/>
          </ac:spMkLst>
        </pc:spChg>
        <pc:picChg chg="mod">
          <ac:chgData name="Stuart C Wilde MBE" userId="effe1fc91cccb1d5" providerId="LiveId" clId="{0B7434C0-F6C9-5341-B016-8AA67EE59543}" dt="2023-12-07T16:42:13.457" v="1829" actId="1076"/>
          <ac:picMkLst>
            <pc:docMk/>
            <pc:sldMk cId="2228229035" sldId="386"/>
            <ac:picMk id="20" creationId="{7D4260C8-C615-AA94-0703-26BEAE8B480D}"/>
          </ac:picMkLst>
        </pc:picChg>
        <pc:cxnChg chg="del">
          <ac:chgData name="Stuart C Wilde MBE" userId="effe1fc91cccb1d5" providerId="LiveId" clId="{0B7434C0-F6C9-5341-B016-8AA67EE59543}" dt="2023-12-05T19:59:33.272" v="480" actId="478"/>
          <ac:cxnSpMkLst>
            <pc:docMk/>
            <pc:sldMk cId="2228229035" sldId="386"/>
            <ac:cxnSpMk id="8" creationId="{50060E80-F1C3-4E50-B873-7CFDEEA90049}"/>
          </ac:cxnSpMkLst>
        </pc:cxnChg>
        <pc:cxnChg chg="del">
          <ac:chgData name="Stuart C Wilde MBE" userId="effe1fc91cccb1d5" providerId="LiveId" clId="{0B7434C0-F6C9-5341-B016-8AA67EE59543}" dt="2023-12-05T19:59:33.272" v="480" actId="478"/>
          <ac:cxnSpMkLst>
            <pc:docMk/>
            <pc:sldMk cId="2228229035" sldId="386"/>
            <ac:cxnSpMk id="9" creationId="{01C52B09-2839-4160-A3C1-6BB201E5D53A}"/>
          </ac:cxnSpMkLst>
        </pc:cxnChg>
        <pc:cxnChg chg="del">
          <ac:chgData name="Stuart C Wilde MBE" userId="effe1fc91cccb1d5" providerId="LiveId" clId="{0B7434C0-F6C9-5341-B016-8AA67EE59543}" dt="2023-12-05T19:59:33.272" v="480" actId="478"/>
          <ac:cxnSpMkLst>
            <pc:docMk/>
            <pc:sldMk cId="2228229035" sldId="386"/>
            <ac:cxnSpMk id="10" creationId="{FC6C2AB6-E695-4520-9F38-6B6A0DE36B04}"/>
          </ac:cxnSpMkLst>
        </pc:cxnChg>
        <pc:cxnChg chg="del">
          <ac:chgData name="Stuart C Wilde MBE" userId="effe1fc91cccb1d5" providerId="LiveId" clId="{0B7434C0-F6C9-5341-B016-8AA67EE59543}" dt="2023-12-05T19:59:33.272" v="480" actId="478"/>
          <ac:cxnSpMkLst>
            <pc:docMk/>
            <pc:sldMk cId="2228229035" sldId="386"/>
            <ac:cxnSpMk id="11" creationId="{8F28B946-C7F6-4BF4-9E0C-3FACB97B07C7}"/>
          </ac:cxnSpMkLst>
        </pc:cxnChg>
        <pc:cxnChg chg="mod">
          <ac:chgData name="Stuart C Wilde MBE" userId="effe1fc91cccb1d5" providerId="LiveId" clId="{0B7434C0-F6C9-5341-B016-8AA67EE59543}" dt="2023-12-07T16:42:13.457" v="1829" actId="1076"/>
          <ac:cxnSpMkLst>
            <pc:docMk/>
            <pc:sldMk cId="2228229035" sldId="386"/>
            <ac:cxnSpMk id="24" creationId="{619C6BA0-C3B0-5EB1-25DF-5D932336F96B}"/>
          </ac:cxnSpMkLst>
        </pc:cxnChg>
        <pc:cxnChg chg="mod">
          <ac:chgData name="Stuart C Wilde MBE" userId="effe1fc91cccb1d5" providerId="LiveId" clId="{0B7434C0-F6C9-5341-B016-8AA67EE59543}" dt="2023-12-07T16:42:13.457" v="1829" actId="1076"/>
          <ac:cxnSpMkLst>
            <pc:docMk/>
            <pc:sldMk cId="2228229035" sldId="386"/>
            <ac:cxnSpMk id="28" creationId="{2F28E489-6814-2944-E755-C7D2A8D4E22C}"/>
          </ac:cxnSpMkLst>
        </pc:cxnChg>
        <pc:cxnChg chg="mod">
          <ac:chgData name="Stuart C Wilde MBE" userId="effe1fc91cccb1d5" providerId="LiveId" clId="{0B7434C0-F6C9-5341-B016-8AA67EE59543}" dt="2023-12-07T16:42:13.457" v="1829" actId="1076"/>
          <ac:cxnSpMkLst>
            <pc:docMk/>
            <pc:sldMk cId="2228229035" sldId="386"/>
            <ac:cxnSpMk id="30" creationId="{E4553E1C-6139-7017-3C60-BA3C8F7798FA}"/>
          </ac:cxnSpMkLst>
        </pc:cxnChg>
        <pc:cxnChg chg="mod">
          <ac:chgData name="Stuart C Wilde MBE" userId="effe1fc91cccb1d5" providerId="LiveId" clId="{0B7434C0-F6C9-5341-B016-8AA67EE59543}" dt="2023-12-07T16:42:13.457" v="1829" actId="1076"/>
          <ac:cxnSpMkLst>
            <pc:docMk/>
            <pc:sldMk cId="2228229035" sldId="386"/>
            <ac:cxnSpMk id="35" creationId="{85C19D93-7A20-EEAE-84C2-B4D4FEEC3E1A}"/>
          </ac:cxnSpMkLst>
        </pc:cxnChg>
        <pc:cxnChg chg="mod">
          <ac:chgData name="Stuart C Wilde MBE" userId="effe1fc91cccb1d5" providerId="LiveId" clId="{0B7434C0-F6C9-5341-B016-8AA67EE59543}" dt="2023-12-07T16:42:13.457" v="1829" actId="1076"/>
          <ac:cxnSpMkLst>
            <pc:docMk/>
            <pc:sldMk cId="2228229035" sldId="386"/>
            <ac:cxnSpMk id="43" creationId="{914560F5-7498-F182-D813-3C73CB743D9E}"/>
          </ac:cxnSpMkLst>
        </pc:cxnChg>
        <pc:cxnChg chg="mod">
          <ac:chgData name="Stuart C Wilde MBE" userId="effe1fc91cccb1d5" providerId="LiveId" clId="{0B7434C0-F6C9-5341-B016-8AA67EE59543}" dt="2023-12-07T16:42:13.457" v="1829" actId="1076"/>
          <ac:cxnSpMkLst>
            <pc:docMk/>
            <pc:sldMk cId="2228229035" sldId="386"/>
            <ac:cxnSpMk id="44" creationId="{3A8515E4-DC26-72E0-81B5-71D6353D6576}"/>
          </ac:cxnSpMkLst>
        </pc:cxnChg>
      </pc:sldChg>
      <pc:sldChg chg="addSp delSp modSp mod">
        <pc:chgData name="Stuart C Wilde MBE" userId="effe1fc91cccb1d5" providerId="LiveId" clId="{0B7434C0-F6C9-5341-B016-8AA67EE59543}" dt="2023-12-07T16:42:23.390" v="1830" actId="1076"/>
        <pc:sldMkLst>
          <pc:docMk/>
          <pc:sldMk cId="907565346" sldId="387"/>
        </pc:sldMkLst>
        <pc:spChg chg="add mod">
          <ac:chgData name="Stuart C Wilde MBE" userId="effe1fc91cccb1d5" providerId="LiveId" clId="{0B7434C0-F6C9-5341-B016-8AA67EE59543}" dt="2023-12-05T20:23:56.138" v="1201" actId="20577"/>
          <ac:spMkLst>
            <pc:docMk/>
            <pc:sldMk cId="907565346" sldId="387"/>
            <ac:spMk id="3" creationId="{74A57E54-76C8-73B3-1F24-EE57A2D51C13}"/>
          </ac:spMkLst>
        </pc:spChg>
        <pc:spChg chg="del">
          <ac:chgData name="Stuart C Wilde MBE" userId="effe1fc91cccb1d5" providerId="LiveId" clId="{0B7434C0-F6C9-5341-B016-8AA67EE59543}" dt="2023-12-05T19:59:38.588" v="481" actId="478"/>
          <ac:spMkLst>
            <pc:docMk/>
            <pc:sldMk cId="907565346" sldId="387"/>
            <ac:spMk id="4" creationId="{60735DC8-A105-4BD0-A57F-2FFC38AECE84}"/>
          </ac:spMkLst>
        </pc:spChg>
        <pc:spChg chg="mod">
          <ac:chgData name="Stuart C Wilde MBE" userId="effe1fc91cccb1d5" providerId="LiveId" clId="{0B7434C0-F6C9-5341-B016-8AA67EE59543}" dt="2023-12-07T16:42:23.390" v="1830" actId="1076"/>
          <ac:spMkLst>
            <pc:docMk/>
            <pc:sldMk cId="907565346" sldId="387"/>
            <ac:spMk id="5" creationId="{C217F29F-4288-DD35-C46C-5D8C9B57D003}"/>
          </ac:spMkLst>
        </pc:spChg>
        <pc:spChg chg="mod">
          <ac:chgData name="Stuart C Wilde MBE" userId="effe1fc91cccb1d5" providerId="LiveId" clId="{0B7434C0-F6C9-5341-B016-8AA67EE59543}" dt="2023-12-07T16:42:23.390" v="1830" actId="1076"/>
          <ac:spMkLst>
            <pc:docMk/>
            <pc:sldMk cId="907565346" sldId="387"/>
            <ac:spMk id="6" creationId="{BFFFE975-1266-D318-97B2-6C8931604A30}"/>
          </ac:spMkLst>
        </pc:spChg>
        <pc:spChg chg="mod">
          <ac:chgData name="Stuart C Wilde MBE" userId="effe1fc91cccb1d5" providerId="LiveId" clId="{0B7434C0-F6C9-5341-B016-8AA67EE59543}" dt="2023-12-07T16:42:23.390" v="1830" actId="1076"/>
          <ac:spMkLst>
            <pc:docMk/>
            <pc:sldMk cId="907565346" sldId="387"/>
            <ac:spMk id="12" creationId="{B1986CCA-48DE-9213-4E61-D2B9654C70B6}"/>
          </ac:spMkLst>
        </pc:spChg>
        <pc:spChg chg="mod">
          <ac:chgData name="Stuart C Wilde MBE" userId="effe1fc91cccb1d5" providerId="LiveId" clId="{0B7434C0-F6C9-5341-B016-8AA67EE59543}" dt="2023-12-07T16:42:23.390" v="1830" actId="1076"/>
          <ac:spMkLst>
            <pc:docMk/>
            <pc:sldMk cId="907565346" sldId="387"/>
            <ac:spMk id="13" creationId="{C6B66BCD-AF33-9F09-FECB-051DF4B7BF3E}"/>
          </ac:spMkLst>
        </pc:spChg>
        <pc:spChg chg="del">
          <ac:chgData name="Stuart C Wilde MBE" userId="effe1fc91cccb1d5" providerId="LiveId" clId="{0B7434C0-F6C9-5341-B016-8AA67EE59543}" dt="2023-12-05T19:59:38.588" v="481" actId="478"/>
          <ac:spMkLst>
            <pc:docMk/>
            <pc:sldMk cId="907565346" sldId="387"/>
            <ac:spMk id="14" creationId="{8F43C2BE-FC11-4556-86F2-8EE2FBBF10D2}"/>
          </ac:spMkLst>
        </pc:spChg>
        <pc:spChg chg="del">
          <ac:chgData name="Stuart C Wilde MBE" userId="effe1fc91cccb1d5" providerId="LiveId" clId="{0B7434C0-F6C9-5341-B016-8AA67EE59543}" dt="2023-12-05T19:59:38.588" v="481" actId="478"/>
          <ac:spMkLst>
            <pc:docMk/>
            <pc:sldMk cId="907565346" sldId="387"/>
            <ac:spMk id="25" creationId="{F54BD576-CC82-43DA-A008-C28EF60A448A}"/>
          </ac:spMkLst>
        </pc:spChg>
        <pc:spChg chg="del">
          <ac:chgData name="Stuart C Wilde MBE" userId="effe1fc91cccb1d5" providerId="LiveId" clId="{0B7434C0-F6C9-5341-B016-8AA67EE59543}" dt="2023-12-05T20:23:51.567" v="1196" actId="478"/>
          <ac:spMkLst>
            <pc:docMk/>
            <pc:sldMk cId="907565346" sldId="387"/>
            <ac:spMk id="29" creationId="{C5A8C257-B6E4-D850-0685-E36894744DCB}"/>
          </ac:spMkLst>
        </pc:spChg>
        <pc:spChg chg="mod">
          <ac:chgData name="Stuart C Wilde MBE" userId="effe1fc91cccb1d5" providerId="LiveId" clId="{0B7434C0-F6C9-5341-B016-8AA67EE59543}" dt="2023-12-07T16:42:23.390" v="1830" actId="1076"/>
          <ac:spMkLst>
            <pc:docMk/>
            <pc:sldMk cId="907565346" sldId="387"/>
            <ac:spMk id="40" creationId="{E2AE5FED-A5D9-6860-8265-73305330B88C}"/>
          </ac:spMkLst>
        </pc:spChg>
        <pc:spChg chg="mod">
          <ac:chgData name="Stuart C Wilde MBE" userId="effe1fc91cccb1d5" providerId="LiveId" clId="{0B7434C0-F6C9-5341-B016-8AA67EE59543}" dt="2023-12-07T16:42:23.390" v="1830" actId="1076"/>
          <ac:spMkLst>
            <pc:docMk/>
            <pc:sldMk cId="907565346" sldId="387"/>
            <ac:spMk id="41" creationId="{BEDA3476-04C4-D026-92DC-EDD08A76E757}"/>
          </ac:spMkLst>
        </pc:spChg>
        <pc:spChg chg="mod">
          <ac:chgData name="Stuart C Wilde MBE" userId="effe1fc91cccb1d5" providerId="LiveId" clId="{0B7434C0-F6C9-5341-B016-8AA67EE59543}" dt="2023-12-07T16:42:23.390" v="1830" actId="1076"/>
          <ac:spMkLst>
            <pc:docMk/>
            <pc:sldMk cId="907565346" sldId="387"/>
            <ac:spMk id="43" creationId="{A39002EA-319D-8049-419D-C33D38AE2428}"/>
          </ac:spMkLst>
        </pc:spChg>
        <pc:spChg chg="mod">
          <ac:chgData name="Stuart C Wilde MBE" userId="effe1fc91cccb1d5" providerId="LiveId" clId="{0B7434C0-F6C9-5341-B016-8AA67EE59543}" dt="2023-12-07T16:42:23.390" v="1830" actId="1076"/>
          <ac:spMkLst>
            <pc:docMk/>
            <pc:sldMk cId="907565346" sldId="387"/>
            <ac:spMk id="44" creationId="{D67B0294-B4D9-EA68-7E7C-55BCE39A9A7A}"/>
          </ac:spMkLst>
        </pc:spChg>
        <pc:spChg chg="mod">
          <ac:chgData name="Stuart C Wilde MBE" userId="effe1fc91cccb1d5" providerId="LiveId" clId="{0B7434C0-F6C9-5341-B016-8AA67EE59543}" dt="2023-12-07T16:42:23.390" v="1830" actId="1076"/>
          <ac:spMkLst>
            <pc:docMk/>
            <pc:sldMk cId="907565346" sldId="387"/>
            <ac:spMk id="48" creationId="{C61CD2B0-299F-27A1-0A46-28D495665324}"/>
          </ac:spMkLst>
        </pc:spChg>
        <pc:spChg chg="mod">
          <ac:chgData name="Stuart C Wilde MBE" userId="effe1fc91cccb1d5" providerId="LiveId" clId="{0B7434C0-F6C9-5341-B016-8AA67EE59543}" dt="2023-12-07T16:42:23.390" v="1830" actId="1076"/>
          <ac:spMkLst>
            <pc:docMk/>
            <pc:sldMk cId="907565346" sldId="387"/>
            <ac:spMk id="52" creationId="{E8ADFE03-EBE8-FAA2-0C46-AEBF6F06150F}"/>
          </ac:spMkLst>
        </pc:spChg>
        <pc:spChg chg="mod">
          <ac:chgData name="Stuart C Wilde MBE" userId="effe1fc91cccb1d5" providerId="LiveId" clId="{0B7434C0-F6C9-5341-B016-8AA67EE59543}" dt="2023-12-07T16:42:23.390" v="1830" actId="1076"/>
          <ac:spMkLst>
            <pc:docMk/>
            <pc:sldMk cId="907565346" sldId="387"/>
            <ac:spMk id="53" creationId="{63834E2D-10A7-76FA-8B0D-60100D9D2E34}"/>
          </ac:spMkLst>
        </pc:spChg>
        <pc:spChg chg="mod">
          <ac:chgData name="Stuart C Wilde MBE" userId="effe1fc91cccb1d5" providerId="LiveId" clId="{0B7434C0-F6C9-5341-B016-8AA67EE59543}" dt="2023-12-07T16:42:23.390" v="1830" actId="1076"/>
          <ac:spMkLst>
            <pc:docMk/>
            <pc:sldMk cId="907565346" sldId="387"/>
            <ac:spMk id="54" creationId="{5A0E801D-08C6-5410-C1EA-003554C78EA6}"/>
          </ac:spMkLst>
        </pc:spChg>
        <pc:picChg chg="mod">
          <ac:chgData name="Stuart C Wilde MBE" userId="effe1fc91cccb1d5" providerId="LiveId" clId="{0B7434C0-F6C9-5341-B016-8AA67EE59543}" dt="2023-12-07T16:42:23.390" v="1830" actId="1076"/>
          <ac:picMkLst>
            <pc:docMk/>
            <pc:sldMk cId="907565346" sldId="387"/>
            <ac:picMk id="2" creationId="{794B1F14-5DDD-05C7-1FE2-7DAC4F7CAC11}"/>
          </ac:picMkLst>
        </pc:picChg>
        <pc:picChg chg="mod">
          <ac:chgData name="Stuart C Wilde MBE" userId="effe1fc91cccb1d5" providerId="LiveId" clId="{0B7434C0-F6C9-5341-B016-8AA67EE59543}" dt="2023-12-07T16:42:23.390" v="1830" actId="1076"/>
          <ac:picMkLst>
            <pc:docMk/>
            <pc:sldMk cId="907565346" sldId="387"/>
            <ac:picMk id="16" creationId="{1E7DC158-7EA1-F406-BD87-8C40B0ECC82B}"/>
          </ac:picMkLst>
        </pc:picChg>
        <pc:cxnChg chg="del">
          <ac:chgData name="Stuart C Wilde MBE" userId="effe1fc91cccb1d5" providerId="LiveId" clId="{0B7434C0-F6C9-5341-B016-8AA67EE59543}" dt="2023-12-05T19:59:38.588" v="481" actId="478"/>
          <ac:cxnSpMkLst>
            <pc:docMk/>
            <pc:sldMk cId="907565346" sldId="387"/>
            <ac:cxnSpMk id="8" creationId="{50060E80-F1C3-4E50-B873-7CFDEEA90049}"/>
          </ac:cxnSpMkLst>
        </pc:cxnChg>
        <pc:cxnChg chg="del">
          <ac:chgData name="Stuart C Wilde MBE" userId="effe1fc91cccb1d5" providerId="LiveId" clId="{0B7434C0-F6C9-5341-B016-8AA67EE59543}" dt="2023-12-05T19:59:38.588" v="481" actId="478"/>
          <ac:cxnSpMkLst>
            <pc:docMk/>
            <pc:sldMk cId="907565346" sldId="387"/>
            <ac:cxnSpMk id="9" creationId="{01C52B09-2839-4160-A3C1-6BB201E5D53A}"/>
          </ac:cxnSpMkLst>
        </pc:cxnChg>
        <pc:cxnChg chg="del">
          <ac:chgData name="Stuart C Wilde MBE" userId="effe1fc91cccb1d5" providerId="LiveId" clId="{0B7434C0-F6C9-5341-B016-8AA67EE59543}" dt="2023-12-05T19:59:38.588" v="481" actId="478"/>
          <ac:cxnSpMkLst>
            <pc:docMk/>
            <pc:sldMk cId="907565346" sldId="387"/>
            <ac:cxnSpMk id="10" creationId="{FC6C2AB6-E695-4520-9F38-6B6A0DE36B04}"/>
          </ac:cxnSpMkLst>
        </pc:cxnChg>
        <pc:cxnChg chg="del">
          <ac:chgData name="Stuart C Wilde MBE" userId="effe1fc91cccb1d5" providerId="LiveId" clId="{0B7434C0-F6C9-5341-B016-8AA67EE59543}" dt="2023-12-05T19:59:38.588" v="481" actId="478"/>
          <ac:cxnSpMkLst>
            <pc:docMk/>
            <pc:sldMk cId="907565346" sldId="387"/>
            <ac:cxnSpMk id="11" creationId="{8F28B946-C7F6-4BF4-9E0C-3FACB97B07C7}"/>
          </ac:cxnSpMkLst>
        </pc:cxnChg>
        <pc:cxnChg chg="mod">
          <ac:chgData name="Stuart C Wilde MBE" userId="effe1fc91cccb1d5" providerId="LiveId" clId="{0B7434C0-F6C9-5341-B016-8AA67EE59543}" dt="2023-12-07T16:42:23.390" v="1830" actId="1076"/>
          <ac:cxnSpMkLst>
            <pc:docMk/>
            <pc:sldMk cId="907565346" sldId="387"/>
            <ac:cxnSpMk id="21" creationId="{E80290BB-D6A7-BE1E-CE5C-A5D13A590405}"/>
          </ac:cxnSpMkLst>
        </pc:cxnChg>
        <pc:cxnChg chg="mod">
          <ac:chgData name="Stuart C Wilde MBE" userId="effe1fc91cccb1d5" providerId="LiveId" clId="{0B7434C0-F6C9-5341-B016-8AA67EE59543}" dt="2023-12-07T16:42:23.390" v="1830" actId="1076"/>
          <ac:cxnSpMkLst>
            <pc:docMk/>
            <pc:sldMk cId="907565346" sldId="387"/>
            <ac:cxnSpMk id="45" creationId="{6E9C802B-D42B-8BE7-0470-C1D74F513860}"/>
          </ac:cxnSpMkLst>
        </pc:cxnChg>
        <pc:cxnChg chg="mod">
          <ac:chgData name="Stuart C Wilde MBE" userId="effe1fc91cccb1d5" providerId="LiveId" clId="{0B7434C0-F6C9-5341-B016-8AA67EE59543}" dt="2023-12-07T16:42:23.390" v="1830" actId="1076"/>
          <ac:cxnSpMkLst>
            <pc:docMk/>
            <pc:sldMk cId="907565346" sldId="387"/>
            <ac:cxnSpMk id="49" creationId="{24748D91-2840-D507-0D8A-87FBE30237D8}"/>
          </ac:cxnSpMkLst>
        </pc:cxnChg>
        <pc:cxnChg chg="mod">
          <ac:chgData name="Stuart C Wilde MBE" userId="effe1fc91cccb1d5" providerId="LiveId" clId="{0B7434C0-F6C9-5341-B016-8AA67EE59543}" dt="2023-12-07T16:42:23.390" v="1830" actId="1076"/>
          <ac:cxnSpMkLst>
            <pc:docMk/>
            <pc:sldMk cId="907565346" sldId="387"/>
            <ac:cxnSpMk id="56" creationId="{EB0A5581-A258-31A6-29C8-C0D907D97635}"/>
          </ac:cxnSpMkLst>
        </pc:cxnChg>
      </pc:sldChg>
      <pc:sldChg chg="addSp delSp modSp mod">
        <pc:chgData name="Stuart C Wilde MBE" userId="effe1fc91cccb1d5" providerId="LiveId" clId="{0B7434C0-F6C9-5341-B016-8AA67EE59543}" dt="2023-12-07T16:42:41.843" v="1831" actId="1076"/>
        <pc:sldMkLst>
          <pc:docMk/>
          <pc:sldMk cId="3424524000" sldId="388"/>
        </pc:sldMkLst>
        <pc:spChg chg="del">
          <ac:chgData name="Stuart C Wilde MBE" userId="effe1fc91cccb1d5" providerId="LiveId" clId="{0B7434C0-F6C9-5341-B016-8AA67EE59543}" dt="2023-12-05T19:59:45.651" v="482" actId="478"/>
          <ac:spMkLst>
            <pc:docMk/>
            <pc:sldMk cId="3424524000" sldId="388"/>
            <ac:spMk id="4" creationId="{60735DC8-A105-4BD0-A57F-2FFC38AECE84}"/>
          </ac:spMkLst>
        </pc:spChg>
        <pc:spChg chg="mod">
          <ac:chgData name="Stuart C Wilde MBE" userId="effe1fc91cccb1d5" providerId="LiveId" clId="{0B7434C0-F6C9-5341-B016-8AA67EE59543}" dt="2023-12-07T16:42:41.843" v="1831" actId="1076"/>
          <ac:spMkLst>
            <pc:docMk/>
            <pc:sldMk cId="3424524000" sldId="388"/>
            <ac:spMk id="5" creationId="{B14C02CD-897B-6730-B290-80A7A09749D3}"/>
          </ac:spMkLst>
        </pc:spChg>
        <pc:spChg chg="mod">
          <ac:chgData name="Stuart C Wilde MBE" userId="effe1fc91cccb1d5" providerId="LiveId" clId="{0B7434C0-F6C9-5341-B016-8AA67EE59543}" dt="2023-12-07T16:42:41.843" v="1831" actId="1076"/>
          <ac:spMkLst>
            <pc:docMk/>
            <pc:sldMk cId="3424524000" sldId="388"/>
            <ac:spMk id="6" creationId="{B5233852-B715-917C-CC3A-2D99F7BF5125}"/>
          </ac:spMkLst>
        </pc:spChg>
        <pc:spChg chg="mod">
          <ac:chgData name="Stuart C Wilde MBE" userId="effe1fc91cccb1d5" providerId="LiveId" clId="{0B7434C0-F6C9-5341-B016-8AA67EE59543}" dt="2023-12-07T16:42:41.843" v="1831" actId="1076"/>
          <ac:spMkLst>
            <pc:docMk/>
            <pc:sldMk cId="3424524000" sldId="388"/>
            <ac:spMk id="12" creationId="{84F41F20-0F89-728D-7F59-5B566DE941F1}"/>
          </ac:spMkLst>
        </pc:spChg>
        <pc:spChg chg="add mod">
          <ac:chgData name="Stuart C Wilde MBE" userId="effe1fc91cccb1d5" providerId="LiveId" clId="{0B7434C0-F6C9-5341-B016-8AA67EE59543}" dt="2023-12-05T20:24:05.071" v="1207" actId="20577"/>
          <ac:spMkLst>
            <pc:docMk/>
            <pc:sldMk cId="3424524000" sldId="388"/>
            <ac:spMk id="13" creationId="{1ED8325B-37AB-525A-8D35-7B01A048F1E9}"/>
          </ac:spMkLst>
        </pc:spChg>
        <pc:spChg chg="del">
          <ac:chgData name="Stuart C Wilde MBE" userId="effe1fc91cccb1d5" providerId="LiveId" clId="{0B7434C0-F6C9-5341-B016-8AA67EE59543}" dt="2023-12-05T19:59:45.651" v="482" actId="478"/>
          <ac:spMkLst>
            <pc:docMk/>
            <pc:sldMk cId="3424524000" sldId="388"/>
            <ac:spMk id="14" creationId="{8F43C2BE-FC11-4556-86F2-8EE2FBBF10D2}"/>
          </ac:spMkLst>
        </pc:spChg>
        <pc:spChg chg="mod">
          <ac:chgData name="Stuart C Wilde MBE" userId="effe1fc91cccb1d5" providerId="LiveId" clId="{0B7434C0-F6C9-5341-B016-8AA67EE59543}" dt="2023-12-07T16:42:41.843" v="1831" actId="1076"/>
          <ac:spMkLst>
            <pc:docMk/>
            <pc:sldMk cId="3424524000" sldId="388"/>
            <ac:spMk id="23" creationId="{69E14D99-A306-B43E-6C4C-0C71B75C9AB6}"/>
          </ac:spMkLst>
        </pc:spChg>
        <pc:spChg chg="mod">
          <ac:chgData name="Stuart C Wilde MBE" userId="effe1fc91cccb1d5" providerId="LiveId" clId="{0B7434C0-F6C9-5341-B016-8AA67EE59543}" dt="2023-12-07T16:42:41.843" v="1831" actId="1076"/>
          <ac:spMkLst>
            <pc:docMk/>
            <pc:sldMk cId="3424524000" sldId="388"/>
            <ac:spMk id="24" creationId="{D906E27B-F783-1929-FA8A-3511A629A8D3}"/>
          </ac:spMkLst>
        </pc:spChg>
        <pc:spChg chg="del">
          <ac:chgData name="Stuart C Wilde MBE" userId="effe1fc91cccb1d5" providerId="LiveId" clId="{0B7434C0-F6C9-5341-B016-8AA67EE59543}" dt="2023-12-05T19:59:45.651" v="482" actId="478"/>
          <ac:spMkLst>
            <pc:docMk/>
            <pc:sldMk cId="3424524000" sldId="388"/>
            <ac:spMk id="25" creationId="{F54BD576-CC82-43DA-A008-C28EF60A448A}"/>
          </ac:spMkLst>
        </pc:spChg>
        <pc:spChg chg="mod">
          <ac:chgData name="Stuart C Wilde MBE" userId="effe1fc91cccb1d5" providerId="LiveId" clId="{0B7434C0-F6C9-5341-B016-8AA67EE59543}" dt="2023-12-07T16:42:41.843" v="1831" actId="1076"/>
          <ac:spMkLst>
            <pc:docMk/>
            <pc:sldMk cId="3424524000" sldId="388"/>
            <ac:spMk id="26" creationId="{8E33478C-F8EC-BA5D-78F7-BB58B721902B}"/>
          </ac:spMkLst>
        </pc:spChg>
        <pc:spChg chg="mod">
          <ac:chgData name="Stuart C Wilde MBE" userId="effe1fc91cccb1d5" providerId="LiveId" clId="{0B7434C0-F6C9-5341-B016-8AA67EE59543}" dt="2023-12-07T16:42:41.843" v="1831" actId="1076"/>
          <ac:spMkLst>
            <pc:docMk/>
            <pc:sldMk cId="3424524000" sldId="388"/>
            <ac:spMk id="28" creationId="{5059F2B4-B8DE-CB9B-4EF1-A6411416F566}"/>
          </ac:spMkLst>
        </pc:spChg>
        <pc:spChg chg="del">
          <ac:chgData name="Stuart C Wilde MBE" userId="effe1fc91cccb1d5" providerId="LiveId" clId="{0B7434C0-F6C9-5341-B016-8AA67EE59543}" dt="2023-12-05T20:24:08.705" v="1208" actId="478"/>
          <ac:spMkLst>
            <pc:docMk/>
            <pc:sldMk cId="3424524000" sldId="388"/>
            <ac:spMk id="29" creationId="{C5A8C257-B6E4-D850-0685-E36894744DCB}"/>
          </ac:spMkLst>
        </pc:spChg>
        <pc:spChg chg="mod">
          <ac:chgData name="Stuart C Wilde MBE" userId="effe1fc91cccb1d5" providerId="LiveId" clId="{0B7434C0-F6C9-5341-B016-8AA67EE59543}" dt="2023-12-07T16:42:41.843" v="1831" actId="1076"/>
          <ac:spMkLst>
            <pc:docMk/>
            <pc:sldMk cId="3424524000" sldId="388"/>
            <ac:spMk id="30" creationId="{FF0AFF40-5789-2645-E83C-9302A4C38037}"/>
          </ac:spMkLst>
        </pc:spChg>
        <pc:spChg chg="mod">
          <ac:chgData name="Stuart C Wilde MBE" userId="effe1fc91cccb1d5" providerId="LiveId" clId="{0B7434C0-F6C9-5341-B016-8AA67EE59543}" dt="2023-12-07T16:42:41.843" v="1831" actId="1076"/>
          <ac:spMkLst>
            <pc:docMk/>
            <pc:sldMk cId="3424524000" sldId="388"/>
            <ac:spMk id="31" creationId="{ED07A490-A0A3-5B52-9335-A419389E44D9}"/>
          </ac:spMkLst>
        </pc:spChg>
        <pc:spChg chg="mod">
          <ac:chgData name="Stuart C Wilde MBE" userId="effe1fc91cccb1d5" providerId="LiveId" clId="{0B7434C0-F6C9-5341-B016-8AA67EE59543}" dt="2023-12-07T16:42:41.843" v="1831" actId="1076"/>
          <ac:spMkLst>
            <pc:docMk/>
            <pc:sldMk cId="3424524000" sldId="388"/>
            <ac:spMk id="32" creationId="{2F379BEC-B528-7E7B-5237-33366BF7386F}"/>
          </ac:spMkLst>
        </pc:spChg>
        <pc:spChg chg="mod">
          <ac:chgData name="Stuart C Wilde MBE" userId="effe1fc91cccb1d5" providerId="LiveId" clId="{0B7434C0-F6C9-5341-B016-8AA67EE59543}" dt="2023-12-07T16:42:41.843" v="1831" actId="1076"/>
          <ac:spMkLst>
            <pc:docMk/>
            <pc:sldMk cId="3424524000" sldId="388"/>
            <ac:spMk id="33" creationId="{740B44DA-ACAD-6395-8F57-8B65EE0AE91B}"/>
          </ac:spMkLst>
        </pc:spChg>
        <pc:spChg chg="mod">
          <ac:chgData name="Stuart C Wilde MBE" userId="effe1fc91cccb1d5" providerId="LiveId" clId="{0B7434C0-F6C9-5341-B016-8AA67EE59543}" dt="2023-12-07T16:42:41.843" v="1831" actId="1076"/>
          <ac:spMkLst>
            <pc:docMk/>
            <pc:sldMk cId="3424524000" sldId="388"/>
            <ac:spMk id="35" creationId="{01D1621E-677D-63FE-68A2-0AD6E7F2CA9C}"/>
          </ac:spMkLst>
        </pc:spChg>
        <pc:picChg chg="mod">
          <ac:chgData name="Stuart C Wilde MBE" userId="effe1fc91cccb1d5" providerId="LiveId" clId="{0B7434C0-F6C9-5341-B016-8AA67EE59543}" dt="2023-12-07T16:42:41.843" v="1831" actId="1076"/>
          <ac:picMkLst>
            <pc:docMk/>
            <pc:sldMk cId="3424524000" sldId="388"/>
            <ac:picMk id="2" creationId="{794B1F14-5DDD-05C7-1FE2-7DAC4F7CAC11}"/>
          </ac:picMkLst>
        </pc:picChg>
        <pc:picChg chg="mod">
          <ac:chgData name="Stuart C Wilde MBE" userId="effe1fc91cccb1d5" providerId="LiveId" clId="{0B7434C0-F6C9-5341-B016-8AA67EE59543}" dt="2023-12-07T16:42:41.843" v="1831" actId="1076"/>
          <ac:picMkLst>
            <pc:docMk/>
            <pc:sldMk cId="3424524000" sldId="388"/>
            <ac:picMk id="3" creationId="{C73645FA-43AB-E426-E20B-CCD8B846BF1E}"/>
          </ac:picMkLst>
        </pc:picChg>
        <pc:picChg chg="mod">
          <ac:chgData name="Stuart C Wilde MBE" userId="effe1fc91cccb1d5" providerId="LiveId" clId="{0B7434C0-F6C9-5341-B016-8AA67EE59543}" dt="2023-12-07T16:42:41.843" v="1831" actId="1076"/>
          <ac:picMkLst>
            <pc:docMk/>
            <pc:sldMk cId="3424524000" sldId="388"/>
            <ac:picMk id="7" creationId="{90961E61-6014-D134-D464-4D1123534405}"/>
          </ac:picMkLst>
        </pc:picChg>
        <pc:picChg chg="mod">
          <ac:chgData name="Stuart C Wilde MBE" userId="effe1fc91cccb1d5" providerId="LiveId" clId="{0B7434C0-F6C9-5341-B016-8AA67EE59543}" dt="2023-12-07T16:42:41.843" v="1831" actId="1076"/>
          <ac:picMkLst>
            <pc:docMk/>
            <pc:sldMk cId="3424524000" sldId="388"/>
            <ac:picMk id="16" creationId="{1E7DC158-7EA1-F406-BD87-8C40B0ECC82B}"/>
          </ac:picMkLst>
        </pc:picChg>
        <pc:picChg chg="mod">
          <ac:chgData name="Stuart C Wilde MBE" userId="effe1fc91cccb1d5" providerId="LiveId" clId="{0B7434C0-F6C9-5341-B016-8AA67EE59543}" dt="2023-12-07T16:42:41.843" v="1831" actId="1076"/>
          <ac:picMkLst>
            <pc:docMk/>
            <pc:sldMk cId="3424524000" sldId="388"/>
            <ac:picMk id="18" creationId="{94E9DC4F-2508-4E93-341D-87CE416FB110}"/>
          </ac:picMkLst>
        </pc:picChg>
        <pc:picChg chg="mod">
          <ac:chgData name="Stuart C Wilde MBE" userId="effe1fc91cccb1d5" providerId="LiveId" clId="{0B7434C0-F6C9-5341-B016-8AA67EE59543}" dt="2023-12-07T16:42:41.843" v="1831" actId="1076"/>
          <ac:picMkLst>
            <pc:docMk/>
            <pc:sldMk cId="3424524000" sldId="388"/>
            <ac:picMk id="20" creationId="{5066C6ED-F615-12A0-E768-4F19F51D0E04}"/>
          </ac:picMkLst>
        </pc:picChg>
        <pc:picChg chg="mod">
          <ac:chgData name="Stuart C Wilde MBE" userId="effe1fc91cccb1d5" providerId="LiveId" clId="{0B7434C0-F6C9-5341-B016-8AA67EE59543}" dt="2023-12-07T16:42:41.843" v="1831" actId="1076"/>
          <ac:picMkLst>
            <pc:docMk/>
            <pc:sldMk cId="3424524000" sldId="388"/>
            <ac:picMk id="37" creationId="{84BAC2BF-7126-5FDE-C901-BAFFE658C7E2}"/>
          </ac:picMkLst>
        </pc:picChg>
        <pc:picChg chg="mod">
          <ac:chgData name="Stuart C Wilde MBE" userId="effe1fc91cccb1d5" providerId="LiveId" clId="{0B7434C0-F6C9-5341-B016-8AA67EE59543}" dt="2023-12-07T16:42:41.843" v="1831" actId="1076"/>
          <ac:picMkLst>
            <pc:docMk/>
            <pc:sldMk cId="3424524000" sldId="388"/>
            <ac:picMk id="42" creationId="{0984184D-3D31-096F-1C36-47223A5EEA1C}"/>
          </ac:picMkLst>
        </pc:picChg>
        <pc:cxnChg chg="del">
          <ac:chgData name="Stuart C Wilde MBE" userId="effe1fc91cccb1d5" providerId="LiveId" clId="{0B7434C0-F6C9-5341-B016-8AA67EE59543}" dt="2023-12-05T19:59:45.651" v="482" actId="478"/>
          <ac:cxnSpMkLst>
            <pc:docMk/>
            <pc:sldMk cId="3424524000" sldId="388"/>
            <ac:cxnSpMk id="8" creationId="{50060E80-F1C3-4E50-B873-7CFDEEA90049}"/>
          </ac:cxnSpMkLst>
        </pc:cxnChg>
        <pc:cxnChg chg="del">
          <ac:chgData name="Stuart C Wilde MBE" userId="effe1fc91cccb1d5" providerId="LiveId" clId="{0B7434C0-F6C9-5341-B016-8AA67EE59543}" dt="2023-12-05T19:59:45.651" v="482" actId="478"/>
          <ac:cxnSpMkLst>
            <pc:docMk/>
            <pc:sldMk cId="3424524000" sldId="388"/>
            <ac:cxnSpMk id="9" creationId="{01C52B09-2839-4160-A3C1-6BB201E5D53A}"/>
          </ac:cxnSpMkLst>
        </pc:cxnChg>
        <pc:cxnChg chg="del">
          <ac:chgData name="Stuart C Wilde MBE" userId="effe1fc91cccb1d5" providerId="LiveId" clId="{0B7434C0-F6C9-5341-B016-8AA67EE59543}" dt="2023-12-05T19:59:45.651" v="482" actId="478"/>
          <ac:cxnSpMkLst>
            <pc:docMk/>
            <pc:sldMk cId="3424524000" sldId="388"/>
            <ac:cxnSpMk id="10" creationId="{FC6C2AB6-E695-4520-9F38-6B6A0DE36B04}"/>
          </ac:cxnSpMkLst>
        </pc:cxnChg>
        <pc:cxnChg chg="del">
          <ac:chgData name="Stuart C Wilde MBE" userId="effe1fc91cccb1d5" providerId="LiveId" clId="{0B7434C0-F6C9-5341-B016-8AA67EE59543}" dt="2023-12-05T19:59:45.651" v="482" actId="478"/>
          <ac:cxnSpMkLst>
            <pc:docMk/>
            <pc:sldMk cId="3424524000" sldId="388"/>
            <ac:cxnSpMk id="11" creationId="{8F28B946-C7F6-4BF4-9E0C-3FACB97B07C7}"/>
          </ac:cxnSpMkLst>
        </pc:cxnChg>
        <pc:cxnChg chg="mod">
          <ac:chgData name="Stuart C Wilde MBE" userId="effe1fc91cccb1d5" providerId="LiveId" clId="{0B7434C0-F6C9-5341-B016-8AA67EE59543}" dt="2023-12-07T16:42:41.843" v="1831" actId="1076"/>
          <ac:cxnSpMkLst>
            <pc:docMk/>
            <pc:sldMk cId="3424524000" sldId="388"/>
            <ac:cxnSpMk id="15" creationId="{F66834E2-7924-18B5-E20F-E82024F19540}"/>
          </ac:cxnSpMkLst>
        </pc:cxnChg>
        <pc:cxnChg chg="mod">
          <ac:chgData name="Stuart C Wilde MBE" userId="effe1fc91cccb1d5" providerId="LiveId" clId="{0B7434C0-F6C9-5341-B016-8AA67EE59543}" dt="2023-12-07T16:42:41.843" v="1831" actId="1076"/>
          <ac:cxnSpMkLst>
            <pc:docMk/>
            <pc:sldMk cId="3424524000" sldId="388"/>
            <ac:cxnSpMk id="27" creationId="{18550F02-8A8B-7C73-2B49-1FCB8218A570}"/>
          </ac:cxnSpMkLst>
        </pc:cxnChg>
        <pc:cxnChg chg="mod">
          <ac:chgData name="Stuart C Wilde MBE" userId="effe1fc91cccb1d5" providerId="LiveId" clId="{0B7434C0-F6C9-5341-B016-8AA67EE59543}" dt="2023-12-07T16:42:41.843" v="1831" actId="1076"/>
          <ac:cxnSpMkLst>
            <pc:docMk/>
            <pc:sldMk cId="3424524000" sldId="388"/>
            <ac:cxnSpMk id="38" creationId="{5BFBE2EA-3EB6-5186-7C7C-618A04EDAD79}"/>
          </ac:cxnSpMkLst>
        </pc:cxnChg>
      </pc:sldChg>
      <pc:sldChg chg="addSp delSp modSp mod">
        <pc:chgData name="Stuart C Wilde MBE" userId="effe1fc91cccb1d5" providerId="LiveId" clId="{0B7434C0-F6C9-5341-B016-8AA67EE59543}" dt="2023-12-07T16:42:53.135" v="1832" actId="1076"/>
        <pc:sldMkLst>
          <pc:docMk/>
          <pc:sldMk cId="1670981793" sldId="389"/>
        </pc:sldMkLst>
        <pc:spChg chg="mod">
          <ac:chgData name="Stuart C Wilde MBE" userId="effe1fc91cccb1d5" providerId="LiveId" clId="{0B7434C0-F6C9-5341-B016-8AA67EE59543}" dt="2023-12-07T16:42:53.135" v="1832" actId="1076"/>
          <ac:spMkLst>
            <pc:docMk/>
            <pc:sldMk cId="1670981793" sldId="389"/>
            <ac:spMk id="2" creationId="{D2CA27B4-5A1C-27C1-593F-CB2B6B857822}"/>
          </ac:spMkLst>
        </pc:spChg>
        <pc:spChg chg="mod">
          <ac:chgData name="Stuart C Wilde MBE" userId="effe1fc91cccb1d5" providerId="LiveId" clId="{0B7434C0-F6C9-5341-B016-8AA67EE59543}" dt="2023-12-07T16:42:53.135" v="1832" actId="1076"/>
          <ac:spMkLst>
            <pc:docMk/>
            <pc:sldMk cId="1670981793" sldId="389"/>
            <ac:spMk id="3" creationId="{5DA1AEBF-09C5-C4E2-8003-A2F2DED67D70}"/>
          </ac:spMkLst>
        </pc:spChg>
        <pc:spChg chg="del">
          <ac:chgData name="Stuart C Wilde MBE" userId="effe1fc91cccb1d5" providerId="LiveId" clId="{0B7434C0-F6C9-5341-B016-8AA67EE59543}" dt="2023-12-05T19:59:54.951" v="483" actId="478"/>
          <ac:spMkLst>
            <pc:docMk/>
            <pc:sldMk cId="1670981793" sldId="389"/>
            <ac:spMk id="4" creationId="{60735DC8-A105-4BD0-A57F-2FFC38AECE84}"/>
          </ac:spMkLst>
        </pc:spChg>
        <pc:spChg chg="add mod">
          <ac:chgData name="Stuart C Wilde MBE" userId="effe1fc91cccb1d5" providerId="LiveId" clId="{0B7434C0-F6C9-5341-B016-8AA67EE59543}" dt="2023-12-05T20:24:19.893" v="1215" actId="20577"/>
          <ac:spMkLst>
            <pc:docMk/>
            <pc:sldMk cId="1670981793" sldId="389"/>
            <ac:spMk id="5" creationId="{4EDA874D-BC2B-7C18-C4B6-6F170F43F9E0}"/>
          </ac:spMkLst>
        </pc:spChg>
        <pc:spChg chg="mod">
          <ac:chgData name="Stuart C Wilde MBE" userId="effe1fc91cccb1d5" providerId="LiveId" clId="{0B7434C0-F6C9-5341-B016-8AA67EE59543}" dt="2023-12-07T16:42:53.135" v="1832" actId="1076"/>
          <ac:spMkLst>
            <pc:docMk/>
            <pc:sldMk cId="1670981793" sldId="389"/>
            <ac:spMk id="7" creationId="{A649C158-062C-834C-3F71-9054504636A5}"/>
          </ac:spMkLst>
        </pc:spChg>
        <pc:spChg chg="mod">
          <ac:chgData name="Stuart C Wilde MBE" userId="effe1fc91cccb1d5" providerId="LiveId" clId="{0B7434C0-F6C9-5341-B016-8AA67EE59543}" dt="2023-12-07T16:42:53.135" v="1832" actId="1076"/>
          <ac:spMkLst>
            <pc:docMk/>
            <pc:sldMk cId="1670981793" sldId="389"/>
            <ac:spMk id="12" creationId="{C4ACEC63-24BD-25CD-95A8-E3EE2BEC1371}"/>
          </ac:spMkLst>
        </pc:spChg>
        <pc:spChg chg="mod">
          <ac:chgData name="Stuart C Wilde MBE" userId="effe1fc91cccb1d5" providerId="LiveId" clId="{0B7434C0-F6C9-5341-B016-8AA67EE59543}" dt="2023-12-07T16:42:53.135" v="1832" actId="1076"/>
          <ac:spMkLst>
            <pc:docMk/>
            <pc:sldMk cId="1670981793" sldId="389"/>
            <ac:spMk id="13" creationId="{6DDFEFE8-237F-C86B-3A59-F261A4C15183}"/>
          </ac:spMkLst>
        </pc:spChg>
        <pc:spChg chg="del">
          <ac:chgData name="Stuart C Wilde MBE" userId="effe1fc91cccb1d5" providerId="LiveId" clId="{0B7434C0-F6C9-5341-B016-8AA67EE59543}" dt="2023-12-05T19:59:54.951" v="483" actId="478"/>
          <ac:spMkLst>
            <pc:docMk/>
            <pc:sldMk cId="1670981793" sldId="389"/>
            <ac:spMk id="14" creationId="{8F43C2BE-FC11-4556-86F2-8EE2FBBF10D2}"/>
          </ac:spMkLst>
        </pc:spChg>
        <pc:spChg chg="mod">
          <ac:chgData name="Stuart C Wilde MBE" userId="effe1fc91cccb1d5" providerId="LiveId" clId="{0B7434C0-F6C9-5341-B016-8AA67EE59543}" dt="2023-12-07T16:42:53.135" v="1832" actId="1076"/>
          <ac:spMkLst>
            <pc:docMk/>
            <pc:sldMk cId="1670981793" sldId="389"/>
            <ac:spMk id="18" creationId="{083EB522-0A12-CACD-998F-2A7F48C8D474}"/>
          </ac:spMkLst>
        </pc:spChg>
        <pc:spChg chg="del">
          <ac:chgData name="Stuart C Wilde MBE" userId="effe1fc91cccb1d5" providerId="LiveId" clId="{0B7434C0-F6C9-5341-B016-8AA67EE59543}" dt="2023-12-05T19:59:54.951" v="483" actId="478"/>
          <ac:spMkLst>
            <pc:docMk/>
            <pc:sldMk cId="1670981793" sldId="389"/>
            <ac:spMk id="25" creationId="{F54BD576-CC82-43DA-A008-C28EF60A448A}"/>
          </ac:spMkLst>
        </pc:spChg>
        <pc:spChg chg="mod">
          <ac:chgData name="Stuart C Wilde MBE" userId="effe1fc91cccb1d5" providerId="LiveId" clId="{0B7434C0-F6C9-5341-B016-8AA67EE59543}" dt="2023-12-07T16:42:53.135" v="1832" actId="1076"/>
          <ac:spMkLst>
            <pc:docMk/>
            <pc:sldMk cId="1670981793" sldId="389"/>
            <ac:spMk id="26" creationId="{9627EA0A-15FA-4A7E-227C-2904087DB9A5}"/>
          </ac:spMkLst>
        </pc:spChg>
        <pc:spChg chg="del">
          <ac:chgData name="Stuart C Wilde MBE" userId="effe1fc91cccb1d5" providerId="LiveId" clId="{0B7434C0-F6C9-5341-B016-8AA67EE59543}" dt="2023-12-05T20:24:15.187" v="1209" actId="478"/>
          <ac:spMkLst>
            <pc:docMk/>
            <pc:sldMk cId="1670981793" sldId="389"/>
            <ac:spMk id="29" creationId="{C5A8C257-B6E4-D850-0685-E36894744DCB}"/>
          </ac:spMkLst>
        </pc:spChg>
        <pc:spChg chg="mod">
          <ac:chgData name="Stuart C Wilde MBE" userId="effe1fc91cccb1d5" providerId="LiveId" clId="{0B7434C0-F6C9-5341-B016-8AA67EE59543}" dt="2023-12-07T16:42:53.135" v="1832" actId="1076"/>
          <ac:spMkLst>
            <pc:docMk/>
            <pc:sldMk cId="1670981793" sldId="389"/>
            <ac:spMk id="30" creationId="{5B4AA294-14CA-6EE4-5FA3-4D4D64159001}"/>
          </ac:spMkLst>
        </pc:spChg>
        <pc:spChg chg="mod">
          <ac:chgData name="Stuart C Wilde MBE" userId="effe1fc91cccb1d5" providerId="LiveId" clId="{0B7434C0-F6C9-5341-B016-8AA67EE59543}" dt="2023-12-07T16:42:53.135" v="1832" actId="1076"/>
          <ac:spMkLst>
            <pc:docMk/>
            <pc:sldMk cId="1670981793" sldId="389"/>
            <ac:spMk id="31" creationId="{E96DFB16-87B3-80AE-CBA0-01F0F6BC2ECD}"/>
          </ac:spMkLst>
        </pc:spChg>
        <pc:picChg chg="mod">
          <ac:chgData name="Stuart C Wilde MBE" userId="effe1fc91cccb1d5" providerId="LiveId" clId="{0B7434C0-F6C9-5341-B016-8AA67EE59543}" dt="2023-12-07T16:42:53.135" v="1832" actId="1076"/>
          <ac:picMkLst>
            <pc:docMk/>
            <pc:sldMk cId="1670981793" sldId="389"/>
            <ac:picMk id="16" creationId="{771A5204-F49E-3037-A570-7A428585048D}"/>
          </ac:picMkLst>
        </pc:picChg>
        <pc:cxnChg chg="del">
          <ac:chgData name="Stuart C Wilde MBE" userId="effe1fc91cccb1d5" providerId="LiveId" clId="{0B7434C0-F6C9-5341-B016-8AA67EE59543}" dt="2023-12-05T19:59:54.951" v="483" actId="478"/>
          <ac:cxnSpMkLst>
            <pc:docMk/>
            <pc:sldMk cId="1670981793" sldId="389"/>
            <ac:cxnSpMk id="8" creationId="{50060E80-F1C3-4E50-B873-7CFDEEA90049}"/>
          </ac:cxnSpMkLst>
        </pc:cxnChg>
        <pc:cxnChg chg="del">
          <ac:chgData name="Stuart C Wilde MBE" userId="effe1fc91cccb1d5" providerId="LiveId" clId="{0B7434C0-F6C9-5341-B016-8AA67EE59543}" dt="2023-12-05T19:59:54.951" v="483" actId="478"/>
          <ac:cxnSpMkLst>
            <pc:docMk/>
            <pc:sldMk cId="1670981793" sldId="389"/>
            <ac:cxnSpMk id="9" creationId="{01C52B09-2839-4160-A3C1-6BB201E5D53A}"/>
          </ac:cxnSpMkLst>
        </pc:cxnChg>
        <pc:cxnChg chg="del">
          <ac:chgData name="Stuart C Wilde MBE" userId="effe1fc91cccb1d5" providerId="LiveId" clId="{0B7434C0-F6C9-5341-B016-8AA67EE59543}" dt="2023-12-05T19:59:54.951" v="483" actId="478"/>
          <ac:cxnSpMkLst>
            <pc:docMk/>
            <pc:sldMk cId="1670981793" sldId="389"/>
            <ac:cxnSpMk id="10" creationId="{FC6C2AB6-E695-4520-9F38-6B6A0DE36B04}"/>
          </ac:cxnSpMkLst>
        </pc:cxnChg>
        <pc:cxnChg chg="del">
          <ac:chgData name="Stuart C Wilde MBE" userId="effe1fc91cccb1d5" providerId="LiveId" clId="{0B7434C0-F6C9-5341-B016-8AA67EE59543}" dt="2023-12-05T19:59:54.951" v="483" actId="478"/>
          <ac:cxnSpMkLst>
            <pc:docMk/>
            <pc:sldMk cId="1670981793" sldId="389"/>
            <ac:cxnSpMk id="11" creationId="{8F28B946-C7F6-4BF4-9E0C-3FACB97B07C7}"/>
          </ac:cxnSpMkLst>
        </pc:cxnChg>
        <pc:cxnChg chg="mod">
          <ac:chgData name="Stuart C Wilde MBE" userId="effe1fc91cccb1d5" providerId="LiveId" clId="{0B7434C0-F6C9-5341-B016-8AA67EE59543}" dt="2023-12-07T16:42:53.135" v="1832" actId="1076"/>
          <ac:cxnSpMkLst>
            <pc:docMk/>
            <pc:sldMk cId="1670981793" sldId="389"/>
            <ac:cxnSpMk id="15" creationId="{1CEE9E26-0450-43E2-7D35-77DAA8382930}"/>
          </ac:cxnSpMkLst>
        </pc:cxnChg>
        <pc:cxnChg chg="mod">
          <ac:chgData name="Stuart C Wilde MBE" userId="effe1fc91cccb1d5" providerId="LiveId" clId="{0B7434C0-F6C9-5341-B016-8AA67EE59543}" dt="2023-12-07T16:42:53.135" v="1832" actId="1076"/>
          <ac:cxnSpMkLst>
            <pc:docMk/>
            <pc:sldMk cId="1670981793" sldId="389"/>
            <ac:cxnSpMk id="19" creationId="{4B5D830B-CBD7-BDE1-DB80-8F2F11C291C6}"/>
          </ac:cxnSpMkLst>
        </pc:cxnChg>
        <pc:cxnChg chg="mod">
          <ac:chgData name="Stuart C Wilde MBE" userId="effe1fc91cccb1d5" providerId="LiveId" clId="{0B7434C0-F6C9-5341-B016-8AA67EE59543}" dt="2023-12-07T16:42:53.135" v="1832" actId="1076"/>
          <ac:cxnSpMkLst>
            <pc:docMk/>
            <pc:sldMk cId="1670981793" sldId="389"/>
            <ac:cxnSpMk id="22" creationId="{E6B7B211-9F6E-66F5-10C9-3DA34D8D5394}"/>
          </ac:cxnSpMkLst>
        </pc:cxnChg>
      </pc:sldChg>
      <pc:sldChg chg="addSp delSp modSp mod">
        <pc:chgData name="Stuart C Wilde MBE" userId="effe1fc91cccb1d5" providerId="LiveId" clId="{0B7434C0-F6C9-5341-B016-8AA67EE59543}" dt="2023-12-07T16:43:03.037" v="1833" actId="1076"/>
        <pc:sldMkLst>
          <pc:docMk/>
          <pc:sldMk cId="997945314" sldId="390"/>
        </pc:sldMkLst>
        <pc:spChg chg="add mod">
          <ac:chgData name="Stuart C Wilde MBE" userId="effe1fc91cccb1d5" providerId="LiveId" clId="{0B7434C0-F6C9-5341-B016-8AA67EE59543}" dt="2023-12-05T20:24:34.282" v="1230" actId="20577"/>
          <ac:spMkLst>
            <pc:docMk/>
            <pc:sldMk cId="997945314" sldId="390"/>
            <ac:spMk id="2" creationId="{DFB3D053-D90F-210C-DA6E-B137B5401095}"/>
          </ac:spMkLst>
        </pc:spChg>
        <pc:spChg chg="del">
          <ac:chgData name="Stuart C Wilde MBE" userId="effe1fc91cccb1d5" providerId="LiveId" clId="{0B7434C0-F6C9-5341-B016-8AA67EE59543}" dt="2023-12-05T20:00:00.169" v="484" actId="478"/>
          <ac:spMkLst>
            <pc:docMk/>
            <pc:sldMk cId="997945314" sldId="390"/>
            <ac:spMk id="4" creationId="{60735DC8-A105-4BD0-A57F-2FFC38AECE84}"/>
          </ac:spMkLst>
        </pc:spChg>
        <pc:spChg chg="mod">
          <ac:chgData name="Stuart C Wilde MBE" userId="effe1fc91cccb1d5" providerId="LiveId" clId="{0B7434C0-F6C9-5341-B016-8AA67EE59543}" dt="2023-12-07T16:43:03.037" v="1833" actId="1076"/>
          <ac:spMkLst>
            <pc:docMk/>
            <pc:sldMk cId="997945314" sldId="390"/>
            <ac:spMk id="13" creationId="{77378084-C3B9-095F-E405-14897A814CA2}"/>
          </ac:spMkLst>
        </pc:spChg>
        <pc:spChg chg="del">
          <ac:chgData name="Stuart C Wilde MBE" userId="effe1fc91cccb1d5" providerId="LiveId" clId="{0B7434C0-F6C9-5341-B016-8AA67EE59543}" dt="2023-12-05T20:00:00.169" v="484" actId="478"/>
          <ac:spMkLst>
            <pc:docMk/>
            <pc:sldMk cId="997945314" sldId="390"/>
            <ac:spMk id="14" creationId="{8F43C2BE-FC11-4556-86F2-8EE2FBBF10D2}"/>
          </ac:spMkLst>
        </pc:spChg>
        <pc:spChg chg="del">
          <ac:chgData name="Stuart C Wilde MBE" userId="effe1fc91cccb1d5" providerId="LiveId" clId="{0B7434C0-F6C9-5341-B016-8AA67EE59543}" dt="2023-12-05T20:00:00.169" v="484" actId="478"/>
          <ac:spMkLst>
            <pc:docMk/>
            <pc:sldMk cId="997945314" sldId="390"/>
            <ac:spMk id="25" creationId="{F54BD576-CC82-43DA-A008-C28EF60A448A}"/>
          </ac:spMkLst>
        </pc:spChg>
        <pc:spChg chg="del">
          <ac:chgData name="Stuart C Wilde MBE" userId="effe1fc91cccb1d5" providerId="LiveId" clId="{0B7434C0-F6C9-5341-B016-8AA67EE59543}" dt="2023-12-05T20:24:25.452" v="1216" actId="478"/>
          <ac:spMkLst>
            <pc:docMk/>
            <pc:sldMk cId="997945314" sldId="390"/>
            <ac:spMk id="29" creationId="{C5A8C257-B6E4-D850-0685-E36894744DCB}"/>
          </ac:spMkLst>
        </pc:spChg>
        <pc:picChg chg="mod">
          <ac:chgData name="Stuart C Wilde MBE" userId="effe1fc91cccb1d5" providerId="LiveId" clId="{0B7434C0-F6C9-5341-B016-8AA67EE59543}" dt="2023-12-07T16:43:03.037" v="1833" actId="1076"/>
          <ac:picMkLst>
            <pc:docMk/>
            <pc:sldMk cId="997945314" sldId="390"/>
            <ac:picMk id="12" creationId="{D4AE7994-6DAA-EA4C-A095-9E4B10B5F078}"/>
          </ac:picMkLst>
        </pc:picChg>
        <pc:cxnChg chg="del">
          <ac:chgData name="Stuart C Wilde MBE" userId="effe1fc91cccb1d5" providerId="LiveId" clId="{0B7434C0-F6C9-5341-B016-8AA67EE59543}" dt="2023-12-05T20:00:00.169" v="484" actId="478"/>
          <ac:cxnSpMkLst>
            <pc:docMk/>
            <pc:sldMk cId="997945314" sldId="390"/>
            <ac:cxnSpMk id="8" creationId="{50060E80-F1C3-4E50-B873-7CFDEEA90049}"/>
          </ac:cxnSpMkLst>
        </pc:cxnChg>
        <pc:cxnChg chg="del">
          <ac:chgData name="Stuart C Wilde MBE" userId="effe1fc91cccb1d5" providerId="LiveId" clId="{0B7434C0-F6C9-5341-B016-8AA67EE59543}" dt="2023-12-05T20:00:00.169" v="484" actId="478"/>
          <ac:cxnSpMkLst>
            <pc:docMk/>
            <pc:sldMk cId="997945314" sldId="390"/>
            <ac:cxnSpMk id="9" creationId="{01C52B09-2839-4160-A3C1-6BB201E5D53A}"/>
          </ac:cxnSpMkLst>
        </pc:cxnChg>
        <pc:cxnChg chg="del">
          <ac:chgData name="Stuart C Wilde MBE" userId="effe1fc91cccb1d5" providerId="LiveId" clId="{0B7434C0-F6C9-5341-B016-8AA67EE59543}" dt="2023-12-05T20:00:00.169" v="484" actId="478"/>
          <ac:cxnSpMkLst>
            <pc:docMk/>
            <pc:sldMk cId="997945314" sldId="390"/>
            <ac:cxnSpMk id="10" creationId="{FC6C2AB6-E695-4520-9F38-6B6A0DE36B04}"/>
          </ac:cxnSpMkLst>
        </pc:cxnChg>
        <pc:cxnChg chg="del">
          <ac:chgData name="Stuart C Wilde MBE" userId="effe1fc91cccb1d5" providerId="LiveId" clId="{0B7434C0-F6C9-5341-B016-8AA67EE59543}" dt="2023-12-05T20:00:00.169" v="484" actId="478"/>
          <ac:cxnSpMkLst>
            <pc:docMk/>
            <pc:sldMk cId="997945314" sldId="390"/>
            <ac:cxnSpMk id="11" creationId="{8F28B946-C7F6-4BF4-9E0C-3FACB97B07C7}"/>
          </ac:cxnSpMkLst>
        </pc:cxnChg>
      </pc:sldChg>
      <pc:sldChg chg="addSp delSp modSp mod">
        <pc:chgData name="Stuart C Wilde MBE" userId="effe1fc91cccb1d5" providerId="LiveId" clId="{0B7434C0-F6C9-5341-B016-8AA67EE59543}" dt="2023-12-07T16:43:12.659" v="1834" actId="1076"/>
        <pc:sldMkLst>
          <pc:docMk/>
          <pc:sldMk cId="1305525641" sldId="391"/>
        </pc:sldMkLst>
        <pc:spChg chg="add mod">
          <ac:chgData name="Stuart C Wilde MBE" userId="effe1fc91cccb1d5" providerId="LiveId" clId="{0B7434C0-F6C9-5341-B016-8AA67EE59543}" dt="2023-12-05T20:24:46.110" v="1236" actId="20577"/>
          <ac:spMkLst>
            <pc:docMk/>
            <pc:sldMk cId="1305525641" sldId="391"/>
            <ac:spMk id="2" creationId="{3DC3B576-7548-C5C9-2EF1-3EB3EA215EB9}"/>
          </ac:spMkLst>
        </pc:spChg>
        <pc:spChg chg="del">
          <ac:chgData name="Stuart C Wilde MBE" userId="effe1fc91cccb1d5" providerId="LiveId" clId="{0B7434C0-F6C9-5341-B016-8AA67EE59543}" dt="2023-12-05T20:00:05.468" v="485" actId="478"/>
          <ac:spMkLst>
            <pc:docMk/>
            <pc:sldMk cId="1305525641" sldId="391"/>
            <ac:spMk id="4" creationId="{60735DC8-A105-4BD0-A57F-2FFC38AECE84}"/>
          </ac:spMkLst>
        </pc:spChg>
        <pc:spChg chg="del">
          <ac:chgData name="Stuart C Wilde MBE" userId="effe1fc91cccb1d5" providerId="LiveId" clId="{0B7434C0-F6C9-5341-B016-8AA67EE59543}" dt="2023-12-05T20:00:05.468" v="485" actId="478"/>
          <ac:spMkLst>
            <pc:docMk/>
            <pc:sldMk cId="1305525641" sldId="391"/>
            <ac:spMk id="14" creationId="{8F43C2BE-FC11-4556-86F2-8EE2FBBF10D2}"/>
          </ac:spMkLst>
        </pc:spChg>
        <pc:spChg chg="del">
          <ac:chgData name="Stuart C Wilde MBE" userId="effe1fc91cccb1d5" providerId="LiveId" clId="{0B7434C0-F6C9-5341-B016-8AA67EE59543}" dt="2023-12-05T20:00:05.468" v="485" actId="478"/>
          <ac:spMkLst>
            <pc:docMk/>
            <pc:sldMk cId="1305525641" sldId="391"/>
            <ac:spMk id="25" creationId="{F54BD576-CC82-43DA-A008-C28EF60A448A}"/>
          </ac:spMkLst>
        </pc:spChg>
        <pc:spChg chg="del">
          <ac:chgData name="Stuart C Wilde MBE" userId="effe1fc91cccb1d5" providerId="LiveId" clId="{0B7434C0-F6C9-5341-B016-8AA67EE59543}" dt="2023-12-05T20:24:49.815" v="1237" actId="478"/>
          <ac:spMkLst>
            <pc:docMk/>
            <pc:sldMk cId="1305525641" sldId="391"/>
            <ac:spMk id="29" creationId="{C5A8C257-B6E4-D850-0685-E36894744DCB}"/>
          </ac:spMkLst>
        </pc:spChg>
        <pc:spChg chg="mod">
          <ac:chgData name="Stuart C Wilde MBE" userId="effe1fc91cccb1d5" providerId="LiveId" clId="{0B7434C0-F6C9-5341-B016-8AA67EE59543}" dt="2023-12-07T16:43:12.659" v="1834" actId="1076"/>
          <ac:spMkLst>
            <pc:docMk/>
            <pc:sldMk cId="1305525641" sldId="391"/>
            <ac:spMk id="34" creationId="{F39B82A2-98F7-3F4A-193F-61F94E2C7B55}"/>
          </ac:spMkLst>
        </pc:spChg>
        <pc:spChg chg="mod">
          <ac:chgData name="Stuart C Wilde MBE" userId="effe1fc91cccb1d5" providerId="LiveId" clId="{0B7434C0-F6C9-5341-B016-8AA67EE59543}" dt="2023-12-07T16:43:12.659" v="1834" actId="1076"/>
          <ac:spMkLst>
            <pc:docMk/>
            <pc:sldMk cId="1305525641" sldId="391"/>
            <ac:spMk id="36" creationId="{E789CD33-EC32-3C96-8C41-48DD966930E3}"/>
          </ac:spMkLst>
        </pc:spChg>
        <pc:spChg chg="mod">
          <ac:chgData name="Stuart C Wilde MBE" userId="effe1fc91cccb1d5" providerId="LiveId" clId="{0B7434C0-F6C9-5341-B016-8AA67EE59543}" dt="2023-12-07T16:43:12.659" v="1834" actId="1076"/>
          <ac:spMkLst>
            <pc:docMk/>
            <pc:sldMk cId="1305525641" sldId="391"/>
            <ac:spMk id="37" creationId="{0C51A8FA-B340-95D9-E9ED-528C5D9E65A4}"/>
          </ac:spMkLst>
        </pc:spChg>
        <pc:spChg chg="mod">
          <ac:chgData name="Stuart C Wilde MBE" userId="effe1fc91cccb1d5" providerId="LiveId" clId="{0B7434C0-F6C9-5341-B016-8AA67EE59543}" dt="2023-12-07T16:43:12.659" v="1834" actId="1076"/>
          <ac:spMkLst>
            <pc:docMk/>
            <pc:sldMk cId="1305525641" sldId="391"/>
            <ac:spMk id="38" creationId="{9B31B61D-BE9E-EE52-18F9-5643F9CFE5B8}"/>
          </ac:spMkLst>
        </pc:spChg>
        <pc:spChg chg="mod">
          <ac:chgData name="Stuart C Wilde MBE" userId="effe1fc91cccb1d5" providerId="LiveId" clId="{0B7434C0-F6C9-5341-B016-8AA67EE59543}" dt="2023-12-07T16:43:12.659" v="1834" actId="1076"/>
          <ac:spMkLst>
            <pc:docMk/>
            <pc:sldMk cId="1305525641" sldId="391"/>
            <ac:spMk id="40" creationId="{4DC46FBE-3E3B-1B75-4C42-05DF481DCD7A}"/>
          </ac:spMkLst>
        </pc:spChg>
        <pc:spChg chg="mod">
          <ac:chgData name="Stuart C Wilde MBE" userId="effe1fc91cccb1d5" providerId="LiveId" clId="{0B7434C0-F6C9-5341-B016-8AA67EE59543}" dt="2023-12-07T16:43:12.659" v="1834" actId="1076"/>
          <ac:spMkLst>
            <pc:docMk/>
            <pc:sldMk cId="1305525641" sldId="391"/>
            <ac:spMk id="42" creationId="{FC082836-8652-A762-54D9-DEF849D4A8B4}"/>
          </ac:spMkLst>
        </pc:spChg>
        <pc:spChg chg="mod">
          <ac:chgData name="Stuart C Wilde MBE" userId="effe1fc91cccb1d5" providerId="LiveId" clId="{0B7434C0-F6C9-5341-B016-8AA67EE59543}" dt="2023-12-07T16:43:12.659" v="1834" actId="1076"/>
          <ac:spMkLst>
            <pc:docMk/>
            <pc:sldMk cId="1305525641" sldId="391"/>
            <ac:spMk id="46" creationId="{49F596C9-9C7C-38A3-13E0-43979BF9ED10}"/>
          </ac:spMkLst>
        </pc:spChg>
        <pc:spChg chg="mod">
          <ac:chgData name="Stuart C Wilde MBE" userId="effe1fc91cccb1d5" providerId="LiveId" clId="{0B7434C0-F6C9-5341-B016-8AA67EE59543}" dt="2023-12-07T16:43:12.659" v="1834" actId="1076"/>
          <ac:spMkLst>
            <pc:docMk/>
            <pc:sldMk cId="1305525641" sldId="391"/>
            <ac:spMk id="48" creationId="{0959EA2D-D3CD-E98E-51E5-78E357B4C44E}"/>
          </ac:spMkLst>
        </pc:spChg>
        <pc:picChg chg="mod">
          <ac:chgData name="Stuart C Wilde MBE" userId="effe1fc91cccb1d5" providerId="LiveId" clId="{0B7434C0-F6C9-5341-B016-8AA67EE59543}" dt="2023-12-07T16:43:12.659" v="1834" actId="1076"/>
          <ac:picMkLst>
            <pc:docMk/>
            <pc:sldMk cId="1305525641" sldId="391"/>
            <ac:picMk id="7" creationId="{2763E5C2-B061-FB6C-E8B9-1B5879AE9BFC}"/>
          </ac:picMkLst>
        </pc:picChg>
        <pc:picChg chg="mod">
          <ac:chgData name="Stuart C Wilde MBE" userId="effe1fc91cccb1d5" providerId="LiveId" clId="{0B7434C0-F6C9-5341-B016-8AA67EE59543}" dt="2023-12-07T16:43:12.659" v="1834" actId="1076"/>
          <ac:picMkLst>
            <pc:docMk/>
            <pc:sldMk cId="1305525641" sldId="391"/>
            <ac:picMk id="44" creationId="{27B2B104-3F44-DA8E-66EA-78B84B6BBF4E}"/>
          </ac:picMkLst>
        </pc:picChg>
        <pc:cxnChg chg="del">
          <ac:chgData name="Stuart C Wilde MBE" userId="effe1fc91cccb1d5" providerId="LiveId" clId="{0B7434C0-F6C9-5341-B016-8AA67EE59543}" dt="2023-12-05T20:00:05.468" v="485" actId="478"/>
          <ac:cxnSpMkLst>
            <pc:docMk/>
            <pc:sldMk cId="1305525641" sldId="391"/>
            <ac:cxnSpMk id="8" creationId="{50060E80-F1C3-4E50-B873-7CFDEEA90049}"/>
          </ac:cxnSpMkLst>
        </pc:cxnChg>
        <pc:cxnChg chg="del">
          <ac:chgData name="Stuart C Wilde MBE" userId="effe1fc91cccb1d5" providerId="LiveId" clId="{0B7434C0-F6C9-5341-B016-8AA67EE59543}" dt="2023-12-05T20:00:05.468" v="485" actId="478"/>
          <ac:cxnSpMkLst>
            <pc:docMk/>
            <pc:sldMk cId="1305525641" sldId="391"/>
            <ac:cxnSpMk id="9" creationId="{01C52B09-2839-4160-A3C1-6BB201E5D53A}"/>
          </ac:cxnSpMkLst>
        </pc:cxnChg>
        <pc:cxnChg chg="del">
          <ac:chgData name="Stuart C Wilde MBE" userId="effe1fc91cccb1d5" providerId="LiveId" clId="{0B7434C0-F6C9-5341-B016-8AA67EE59543}" dt="2023-12-05T20:00:05.468" v="485" actId="478"/>
          <ac:cxnSpMkLst>
            <pc:docMk/>
            <pc:sldMk cId="1305525641" sldId="391"/>
            <ac:cxnSpMk id="10" creationId="{FC6C2AB6-E695-4520-9F38-6B6A0DE36B04}"/>
          </ac:cxnSpMkLst>
        </pc:cxnChg>
        <pc:cxnChg chg="del">
          <ac:chgData name="Stuart C Wilde MBE" userId="effe1fc91cccb1d5" providerId="LiveId" clId="{0B7434C0-F6C9-5341-B016-8AA67EE59543}" dt="2023-12-05T20:00:05.468" v="485" actId="478"/>
          <ac:cxnSpMkLst>
            <pc:docMk/>
            <pc:sldMk cId="1305525641" sldId="391"/>
            <ac:cxnSpMk id="11" creationId="{8F28B946-C7F6-4BF4-9E0C-3FACB97B07C7}"/>
          </ac:cxnSpMkLst>
        </pc:cxnChg>
        <pc:cxnChg chg="mod">
          <ac:chgData name="Stuart C Wilde MBE" userId="effe1fc91cccb1d5" providerId="LiveId" clId="{0B7434C0-F6C9-5341-B016-8AA67EE59543}" dt="2023-12-07T16:43:12.659" v="1834" actId="1076"/>
          <ac:cxnSpMkLst>
            <pc:docMk/>
            <pc:sldMk cId="1305525641" sldId="391"/>
            <ac:cxnSpMk id="35" creationId="{998A6682-ADDF-9ED2-474A-8956911065BE}"/>
          </ac:cxnSpMkLst>
        </pc:cxnChg>
        <pc:cxnChg chg="mod">
          <ac:chgData name="Stuart C Wilde MBE" userId="effe1fc91cccb1d5" providerId="LiveId" clId="{0B7434C0-F6C9-5341-B016-8AA67EE59543}" dt="2023-12-07T16:43:12.659" v="1834" actId="1076"/>
          <ac:cxnSpMkLst>
            <pc:docMk/>
            <pc:sldMk cId="1305525641" sldId="391"/>
            <ac:cxnSpMk id="39" creationId="{344EDEB0-089E-A38C-068D-DF699921CAFF}"/>
          </ac:cxnSpMkLst>
        </pc:cxnChg>
        <pc:cxnChg chg="mod">
          <ac:chgData name="Stuart C Wilde MBE" userId="effe1fc91cccb1d5" providerId="LiveId" clId="{0B7434C0-F6C9-5341-B016-8AA67EE59543}" dt="2023-12-07T16:43:12.659" v="1834" actId="1076"/>
          <ac:cxnSpMkLst>
            <pc:docMk/>
            <pc:sldMk cId="1305525641" sldId="391"/>
            <ac:cxnSpMk id="41" creationId="{03F1D256-5E5F-5596-40AB-AE4A1F1BD8D1}"/>
          </ac:cxnSpMkLst>
        </pc:cxnChg>
        <pc:cxnChg chg="mod">
          <ac:chgData name="Stuart C Wilde MBE" userId="effe1fc91cccb1d5" providerId="LiveId" clId="{0B7434C0-F6C9-5341-B016-8AA67EE59543}" dt="2023-12-07T16:43:12.659" v="1834" actId="1076"/>
          <ac:cxnSpMkLst>
            <pc:docMk/>
            <pc:sldMk cId="1305525641" sldId="391"/>
            <ac:cxnSpMk id="45" creationId="{1F1D83C9-E297-4681-A418-561B59E66EC2}"/>
          </ac:cxnSpMkLst>
        </pc:cxnChg>
        <pc:cxnChg chg="mod">
          <ac:chgData name="Stuart C Wilde MBE" userId="effe1fc91cccb1d5" providerId="LiveId" clId="{0B7434C0-F6C9-5341-B016-8AA67EE59543}" dt="2023-12-07T16:43:12.659" v="1834" actId="1076"/>
          <ac:cxnSpMkLst>
            <pc:docMk/>
            <pc:sldMk cId="1305525641" sldId="391"/>
            <ac:cxnSpMk id="47" creationId="{4DAA1230-E04A-CDBA-5366-B9C87A34AA57}"/>
          </ac:cxnSpMkLst>
        </pc:cxnChg>
      </pc:sldChg>
      <pc:sldChg chg="addSp delSp modSp mod">
        <pc:chgData name="Stuart C Wilde MBE" userId="effe1fc91cccb1d5" providerId="LiveId" clId="{0B7434C0-F6C9-5341-B016-8AA67EE59543}" dt="2023-12-07T16:43:26.711" v="1835" actId="1076"/>
        <pc:sldMkLst>
          <pc:docMk/>
          <pc:sldMk cId="3298533295" sldId="392"/>
        </pc:sldMkLst>
        <pc:spChg chg="mod">
          <ac:chgData name="Stuart C Wilde MBE" userId="effe1fc91cccb1d5" providerId="LiveId" clId="{0B7434C0-F6C9-5341-B016-8AA67EE59543}" dt="2023-12-07T16:43:26.711" v="1835" actId="1076"/>
          <ac:spMkLst>
            <pc:docMk/>
            <pc:sldMk cId="3298533295" sldId="392"/>
            <ac:spMk id="2" creationId="{B1829252-3D33-364C-DE7B-BB53233C8F14}"/>
          </ac:spMkLst>
        </pc:spChg>
        <pc:spChg chg="mod">
          <ac:chgData name="Stuart C Wilde MBE" userId="effe1fc91cccb1d5" providerId="LiveId" clId="{0B7434C0-F6C9-5341-B016-8AA67EE59543}" dt="2023-12-07T16:43:26.711" v="1835" actId="1076"/>
          <ac:spMkLst>
            <pc:docMk/>
            <pc:sldMk cId="3298533295" sldId="392"/>
            <ac:spMk id="3" creationId="{5C602819-3C34-4BE8-D9B6-0CED2E47CF70}"/>
          </ac:spMkLst>
        </pc:spChg>
        <pc:spChg chg="del">
          <ac:chgData name="Stuart C Wilde MBE" userId="effe1fc91cccb1d5" providerId="LiveId" clId="{0B7434C0-F6C9-5341-B016-8AA67EE59543}" dt="2023-12-05T20:00:11.453" v="486" actId="478"/>
          <ac:spMkLst>
            <pc:docMk/>
            <pc:sldMk cId="3298533295" sldId="392"/>
            <ac:spMk id="4" creationId="{60735DC8-A105-4BD0-A57F-2FFC38AECE84}"/>
          </ac:spMkLst>
        </pc:spChg>
        <pc:spChg chg="add mod">
          <ac:chgData name="Stuart C Wilde MBE" userId="effe1fc91cccb1d5" providerId="LiveId" clId="{0B7434C0-F6C9-5341-B016-8AA67EE59543}" dt="2023-12-05T20:24:58.935" v="1243" actId="20577"/>
          <ac:spMkLst>
            <pc:docMk/>
            <pc:sldMk cId="3298533295" sldId="392"/>
            <ac:spMk id="5" creationId="{FB7D11E4-11F2-F98B-123E-CDFD9F4BA805}"/>
          </ac:spMkLst>
        </pc:spChg>
        <pc:spChg chg="mod">
          <ac:chgData name="Stuart C Wilde MBE" userId="effe1fc91cccb1d5" providerId="LiveId" clId="{0B7434C0-F6C9-5341-B016-8AA67EE59543}" dt="2023-12-07T16:43:26.711" v="1835" actId="1076"/>
          <ac:spMkLst>
            <pc:docMk/>
            <pc:sldMk cId="3298533295" sldId="392"/>
            <ac:spMk id="6" creationId="{945B4608-41DD-27E4-0B76-BBBAC52810E5}"/>
          </ac:spMkLst>
        </pc:spChg>
        <pc:spChg chg="del">
          <ac:chgData name="Stuart C Wilde MBE" userId="effe1fc91cccb1d5" providerId="LiveId" clId="{0B7434C0-F6C9-5341-B016-8AA67EE59543}" dt="2023-12-05T20:00:11.453" v="486" actId="478"/>
          <ac:spMkLst>
            <pc:docMk/>
            <pc:sldMk cId="3298533295" sldId="392"/>
            <ac:spMk id="14" creationId="{8F43C2BE-FC11-4556-86F2-8EE2FBBF10D2}"/>
          </ac:spMkLst>
        </pc:spChg>
        <pc:spChg chg="mod">
          <ac:chgData name="Stuart C Wilde MBE" userId="effe1fc91cccb1d5" providerId="LiveId" clId="{0B7434C0-F6C9-5341-B016-8AA67EE59543}" dt="2023-12-07T16:43:26.711" v="1835" actId="1076"/>
          <ac:spMkLst>
            <pc:docMk/>
            <pc:sldMk cId="3298533295" sldId="392"/>
            <ac:spMk id="16" creationId="{395723AF-B544-148D-7E4D-187D0FAE0B6E}"/>
          </ac:spMkLst>
        </pc:spChg>
        <pc:spChg chg="mod">
          <ac:chgData name="Stuart C Wilde MBE" userId="effe1fc91cccb1d5" providerId="LiveId" clId="{0B7434C0-F6C9-5341-B016-8AA67EE59543}" dt="2023-12-07T16:43:26.711" v="1835" actId="1076"/>
          <ac:spMkLst>
            <pc:docMk/>
            <pc:sldMk cId="3298533295" sldId="392"/>
            <ac:spMk id="24" creationId="{92CDCC6A-AFB8-0A7F-B668-E6585BAC4EB5}"/>
          </ac:spMkLst>
        </pc:spChg>
        <pc:spChg chg="del">
          <ac:chgData name="Stuart C Wilde MBE" userId="effe1fc91cccb1d5" providerId="LiveId" clId="{0B7434C0-F6C9-5341-B016-8AA67EE59543}" dt="2023-12-05T20:00:11.453" v="486" actId="478"/>
          <ac:spMkLst>
            <pc:docMk/>
            <pc:sldMk cId="3298533295" sldId="392"/>
            <ac:spMk id="25" creationId="{F54BD576-CC82-43DA-A008-C28EF60A448A}"/>
          </ac:spMkLst>
        </pc:spChg>
        <pc:spChg chg="mod">
          <ac:chgData name="Stuart C Wilde MBE" userId="effe1fc91cccb1d5" providerId="LiveId" clId="{0B7434C0-F6C9-5341-B016-8AA67EE59543}" dt="2023-12-07T16:43:26.711" v="1835" actId="1076"/>
          <ac:spMkLst>
            <pc:docMk/>
            <pc:sldMk cId="3298533295" sldId="392"/>
            <ac:spMk id="26" creationId="{92CDCC6A-AFB8-0A7F-B668-E6585BAC4EB5}"/>
          </ac:spMkLst>
        </pc:spChg>
        <pc:spChg chg="mod">
          <ac:chgData name="Stuart C Wilde MBE" userId="effe1fc91cccb1d5" providerId="LiveId" clId="{0B7434C0-F6C9-5341-B016-8AA67EE59543}" dt="2023-12-07T16:43:26.711" v="1835" actId="1076"/>
          <ac:spMkLst>
            <pc:docMk/>
            <pc:sldMk cId="3298533295" sldId="392"/>
            <ac:spMk id="28" creationId="{6EAF7817-7F6D-E28B-CC70-B0A4A638D464}"/>
          </ac:spMkLst>
        </pc:spChg>
        <pc:spChg chg="del">
          <ac:chgData name="Stuart C Wilde MBE" userId="effe1fc91cccb1d5" providerId="LiveId" clId="{0B7434C0-F6C9-5341-B016-8AA67EE59543}" dt="2023-12-05T20:25:02.511" v="1244" actId="478"/>
          <ac:spMkLst>
            <pc:docMk/>
            <pc:sldMk cId="3298533295" sldId="392"/>
            <ac:spMk id="29" creationId="{C5A8C257-B6E4-D850-0685-E36894744DCB}"/>
          </ac:spMkLst>
        </pc:spChg>
        <pc:spChg chg="mod">
          <ac:chgData name="Stuart C Wilde MBE" userId="effe1fc91cccb1d5" providerId="LiveId" clId="{0B7434C0-F6C9-5341-B016-8AA67EE59543}" dt="2023-12-07T16:43:26.711" v="1835" actId="1076"/>
          <ac:spMkLst>
            <pc:docMk/>
            <pc:sldMk cId="3298533295" sldId="392"/>
            <ac:spMk id="30" creationId="{BDD2CD49-32ED-1DA8-1FA1-7F0BFF816746}"/>
          </ac:spMkLst>
        </pc:spChg>
        <pc:spChg chg="mod">
          <ac:chgData name="Stuart C Wilde MBE" userId="effe1fc91cccb1d5" providerId="LiveId" clId="{0B7434C0-F6C9-5341-B016-8AA67EE59543}" dt="2023-12-07T16:43:26.711" v="1835" actId="1076"/>
          <ac:spMkLst>
            <pc:docMk/>
            <pc:sldMk cId="3298533295" sldId="392"/>
            <ac:spMk id="32" creationId="{6D985FE2-E8ED-C05D-1479-0A384DC561C2}"/>
          </ac:spMkLst>
        </pc:spChg>
        <pc:spChg chg="mod">
          <ac:chgData name="Stuart C Wilde MBE" userId="effe1fc91cccb1d5" providerId="LiveId" clId="{0B7434C0-F6C9-5341-B016-8AA67EE59543}" dt="2023-12-07T16:43:26.711" v="1835" actId="1076"/>
          <ac:spMkLst>
            <pc:docMk/>
            <pc:sldMk cId="3298533295" sldId="392"/>
            <ac:spMk id="34" creationId="{4B3F1F7C-D2EE-B4F8-A697-73405EA9D217}"/>
          </ac:spMkLst>
        </pc:spChg>
        <pc:spChg chg="mod">
          <ac:chgData name="Stuart C Wilde MBE" userId="effe1fc91cccb1d5" providerId="LiveId" clId="{0B7434C0-F6C9-5341-B016-8AA67EE59543}" dt="2023-12-07T16:43:26.711" v="1835" actId="1076"/>
          <ac:spMkLst>
            <pc:docMk/>
            <pc:sldMk cId="3298533295" sldId="392"/>
            <ac:spMk id="36" creationId="{D350326A-ACFD-44EB-64AC-9C91BA571016}"/>
          </ac:spMkLst>
        </pc:spChg>
        <pc:spChg chg="mod">
          <ac:chgData name="Stuart C Wilde MBE" userId="effe1fc91cccb1d5" providerId="LiveId" clId="{0B7434C0-F6C9-5341-B016-8AA67EE59543}" dt="2023-12-07T16:43:26.711" v="1835" actId="1076"/>
          <ac:spMkLst>
            <pc:docMk/>
            <pc:sldMk cId="3298533295" sldId="392"/>
            <ac:spMk id="38" creationId="{D16EA17D-F350-04A1-B789-C4F99F0AA043}"/>
          </ac:spMkLst>
        </pc:spChg>
        <pc:spChg chg="mod">
          <ac:chgData name="Stuart C Wilde MBE" userId="effe1fc91cccb1d5" providerId="LiveId" clId="{0B7434C0-F6C9-5341-B016-8AA67EE59543}" dt="2023-12-07T16:43:26.711" v="1835" actId="1076"/>
          <ac:spMkLst>
            <pc:docMk/>
            <pc:sldMk cId="3298533295" sldId="392"/>
            <ac:spMk id="51" creationId="{6FCFE9C3-5DC1-EA2E-E8A8-58A711273B3F}"/>
          </ac:spMkLst>
        </pc:spChg>
        <pc:spChg chg="mod">
          <ac:chgData name="Stuart C Wilde MBE" userId="effe1fc91cccb1d5" providerId="LiveId" clId="{0B7434C0-F6C9-5341-B016-8AA67EE59543}" dt="2023-12-07T16:43:26.711" v="1835" actId="1076"/>
          <ac:spMkLst>
            <pc:docMk/>
            <pc:sldMk cId="3298533295" sldId="392"/>
            <ac:spMk id="52" creationId="{F37EAA08-CC28-8FC6-A306-A9702D5F65C3}"/>
          </ac:spMkLst>
        </pc:spChg>
        <pc:spChg chg="mod">
          <ac:chgData name="Stuart C Wilde MBE" userId="effe1fc91cccb1d5" providerId="LiveId" clId="{0B7434C0-F6C9-5341-B016-8AA67EE59543}" dt="2023-12-07T16:43:26.711" v="1835" actId="1076"/>
          <ac:spMkLst>
            <pc:docMk/>
            <pc:sldMk cId="3298533295" sldId="392"/>
            <ac:spMk id="53" creationId="{6A39D8EA-BD42-43DE-FA13-59F4CA1F60A5}"/>
          </ac:spMkLst>
        </pc:spChg>
        <pc:spChg chg="mod">
          <ac:chgData name="Stuart C Wilde MBE" userId="effe1fc91cccb1d5" providerId="LiveId" clId="{0B7434C0-F6C9-5341-B016-8AA67EE59543}" dt="2023-12-07T16:43:26.711" v="1835" actId="1076"/>
          <ac:spMkLst>
            <pc:docMk/>
            <pc:sldMk cId="3298533295" sldId="392"/>
            <ac:spMk id="54" creationId="{6C181ACD-4BCF-FFF9-02F0-B366193E482C}"/>
          </ac:spMkLst>
        </pc:spChg>
        <pc:spChg chg="mod">
          <ac:chgData name="Stuart C Wilde MBE" userId="effe1fc91cccb1d5" providerId="LiveId" clId="{0B7434C0-F6C9-5341-B016-8AA67EE59543}" dt="2023-12-07T16:43:26.711" v="1835" actId="1076"/>
          <ac:spMkLst>
            <pc:docMk/>
            <pc:sldMk cId="3298533295" sldId="392"/>
            <ac:spMk id="55" creationId="{8A47D990-6DF5-FEEB-7D09-602DF8EEF491}"/>
          </ac:spMkLst>
        </pc:spChg>
        <pc:spChg chg="mod">
          <ac:chgData name="Stuart C Wilde MBE" userId="effe1fc91cccb1d5" providerId="LiveId" clId="{0B7434C0-F6C9-5341-B016-8AA67EE59543}" dt="2023-12-07T16:43:26.711" v="1835" actId="1076"/>
          <ac:spMkLst>
            <pc:docMk/>
            <pc:sldMk cId="3298533295" sldId="392"/>
            <ac:spMk id="56" creationId="{E824F850-D1EB-62F8-3D5B-8BC1843D1F74}"/>
          </ac:spMkLst>
        </pc:spChg>
        <pc:spChg chg="mod">
          <ac:chgData name="Stuart C Wilde MBE" userId="effe1fc91cccb1d5" providerId="LiveId" clId="{0B7434C0-F6C9-5341-B016-8AA67EE59543}" dt="2023-12-07T16:43:26.711" v="1835" actId="1076"/>
          <ac:spMkLst>
            <pc:docMk/>
            <pc:sldMk cId="3298533295" sldId="392"/>
            <ac:spMk id="57" creationId="{060FB6B1-444E-4036-C8B4-4D00B76E9A8D}"/>
          </ac:spMkLst>
        </pc:spChg>
        <pc:spChg chg="mod">
          <ac:chgData name="Stuart C Wilde MBE" userId="effe1fc91cccb1d5" providerId="LiveId" clId="{0B7434C0-F6C9-5341-B016-8AA67EE59543}" dt="2023-12-07T16:43:26.711" v="1835" actId="1076"/>
          <ac:spMkLst>
            <pc:docMk/>
            <pc:sldMk cId="3298533295" sldId="392"/>
            <ac:spMk id="58" creationId="{F956F8A8-6C34-FA38-392E-50A90B4781A2}"/>
          </ac:spMkLst>
        </pc:spChg>
        <pc:spChg chg="mod">
          <ac:chgData name="Stuart C Wilde MBE" userId="effe1fc91cccb1d5" providerId="LiveId" clId="{0B7434C0-F6C9-5341-B016-8AA67EE59543}" dt="2023-12-07T16:43:26.711" v="1835" actId="1076"/>
          <ac:spMkLst>
            <pc:docMk/>
            <pc:sldMk cId="3298533295" sldId="392"/>
            <ac:spMk id="59" creationId="{DAD28689-E302-07CF-C60F-C44F9D23BAED}"/>
          </ac:spMkLst>
        </pc:spChg>
        <pc:picChg chg="mod">
          <ac:chgData name="Stuart C Wilde MBE" userId="effe1fc91cccb1d5" providerId="LiveId" clId="{0B7434C0-F6C9-5341-B016-8AA67EE59543}" dt="2023-12-07T16:43:26.711" v="1835" actId="1076"/>
          <ac:picMkLst>
            <pc:docMk/>
            <pc:sldMk cId="3298533295" sldId="392"/>
            <ac:picMk id="18" creationId="{06F528A8-E87F-DAD9-C51A-32219DD292A8}"/>
          </ac:picMkLst>
        </pc:picChg>
        <pc:picChg chg="mod">
          <ac:chgData name="Stuart C Wilde MBE" userId="effe1fc91cccb1d5" providerId="LiveId" clId="{0B7434C0-F6C9-5341-B016-8AA67EE59543}" dt="2023-12-07T16:43:26.711" v="1835" actId="1076"/>
          <ac:picMkLst>
            <pc:docMk/>
            <pc:sldMk cId="3298533295" sldId="392"/>
            <ac:picMk id="20" creationId="{4B77E7EF-0AAD-7ACB-0BE9-B5EA058897ED}"/>
          </ac:picMkLst>
        </pc:picChg>
        <pc:picChg chg="mod">
          <ac:chgData name="Stuart C Wilde MBE" userId="effe1fc91cccb1d5" providerId="LiveId" clId="{0B7434C0-F6C9-5341-B016-8AA67EE59543}" dt="2023-12-07T16:43:26.711" v="1835" actId="1076"/>
          <ac:picMkLst>
            <pc:docMk/>
            <pc:sldMk cId="3298533295" sldId="392"/>
            <ac:picMk id="27" creationId="{5BF89BD6-4B2C-66D9-3531-ED24A38EE4C7}"/>
          </ac:picMkLst>
        </pc:picChg>
        <pc:cxnChg chg="mod">
          <ac:chgData name="Stuart C Wilde MBE" userId="effe1fc91cccb1d5" providerId="LiveId" clId="{0B7434C0-F6C9-5341-B016-8AA67EE59543}" dt="2023-12-07T16:43:26.711" v="1835" actId="1076"/>
          <ac:cxnSpMkLst>
            <pc:docMk/>
            <pc:sldMk cId="3298533295" sldId="392"/>
            <ac:cxnSpMk id="7" creationId="{6740D305-56D4-0A08-FE4C-1958192029D0}"/>
          </ac:cxnSpMkLst>
        </pc:cxnChg>
        <pc:cxnChg chg="del">
          <ac:chgData name="Stuart C Wilde MBE" userId="effe1fc91cccb1d5" providerId="LiveId" clId="{0B7434C0-F6C9-5341-B016-8AA67EE59543}" dt="2023-12-05T20:00:11.453" v="486" actId="478"/>
          <ac:cxnSpMkLst>
            <pc:docMk/>
            <pc:sldMk cId="3298533295" sldId="392"/>
            <ac:cxnSpMk id="8" creationId="{50060E80-F1C3-4E50-B873-7CFDEEA90049}"/>
          </ac:cxnSpMkLst>
        </pc:cxnChg>
        <pc:cxnChg chg="del">
          <ac:chgData name="Stuart C Wilde MBE" userId="effe1fc91cccb1d5" providerId="LiveId" clId="{0B7434C0-F6C9-5341-B016-8AA67EE59543}" dt="2023-12-05T20:00:11.453" v="486" actId="478"/>
          <ac:cxnSpMkLst>
            <pc:docMk/>
            <pc:sldMk cId="3298533295" sldId="392"/>
            <ac:cxnSpMk id="9" creationId="{01C52B09-2839-4160-A3C1-6BB201E5D53A}"/>
          </ac:cxnSpMkLst>
        </pc:cxnChg>
        <pc:cxnChg chg="del">
          <ac:chgData name="Stuart C Wilde MBE" userId="effe1fc91cccb1d5" providerId="LiveId" clId="{0B7434C0-F6C9-5341-B016-8AA67EE59543}" dt="2023-12-05T20:00:11.453" v="486" actId="478"/>
          <ac:cxnSpMkLst>
            <pc:docMk/>
            <pc:sldMk cId="3298533295" sldId="392"/>
            <ac:cxnSpMk id="10" creationId="{FC6C2AB6-E695-4520-9F38-6B6A0DE36B04}"/>
          </ac:cxnSpMkLst>
        </pc:cxnChg>
        <pc:cxnChg chg="del">
          <ac:chgData name="Stuart C Wilde MBE" userId="effe1fc91cccb1d5" providerId="LiveId" clId="{0B7434C0-F6C9-5341-B016-8AA67EE59543}" dt="2023-12-05T20:00:11.453" v="486" actId="478"/>
          <ac:cxnSpMkLst>
            <pc:docMk/>
            <pc:sldMk cId="3298533295" sldId="392"/>
            <ac:cxnSpMk id="11" creationId="{8F28B946-C7F6-4BF4-9E0C-3FACB97B07C7}"/>
          </ac:cxnSpMkLst>
        </pc:cxnChg>
        <pc:cxnChg chg="mod">
          <ac:chgData name="Stuart C Wilde MBE" userId="effe1fc91cccb1d5" providerId="LiveId" clId="{0B7434C0-F6C9-5341-B016-8AA67EE59543}" dt="2023-12-07T16:43:26.711" v="1835" actId="1076"/>
          <ac:cxnSpMkLst>
            <pc:docMk/>
            <pc:sldMk cId="3298533295" sldId="392"/>
            <ac:cxnSpMk id="17" creationId="{24E66A12-F3F5-DD8C-2E02-C47E80BA91CA}"/>
          </ac:cxnSpMkLst>
        </pc:cxnChg>
        <pc:cxnChg chg="mod">
          <ac:chgData name="Stuart C Wilde MBE" userId="effe1fc91cccb1d5" providerId="LiveId" clId="{0B7434C0-F6C9-5341-B016-8AA67EE59543}" dt="2023-12-07T16:43:26.711" v="1835" actId="1076"/>
          <ac:cxnSpMkLst>
            <pc:docMk/>
            <pc:sldMk cId="3298533295" sldId="392"/>
            <ac:cxnSpMk id="22" creationId="{E1CBCB0D-38F7-8934-B7DF-27C12151898A}"/>
          </ac:cxnSpMkLst>
        </pc:cxnChg>
        <pc:cxnChg chg="mod">
          <ac:chgData name="Stuart C Wilde MBE" userId="effe1fc91cccb1d5" providerId="LiveId" clId="{0B7434C0-F6C9-5341-B016-8AA67EE59543}" dt="2023-12-07T16:43:26.711" v="1835" actId="1076"/>
          <ac:cxnSpMkLst>
            <pc:docMk/>
            <pc:sldMk cId="3298533295" sldId="392"/>
            <ac:cxnSpMk id="33" creationId="{F47AB8A5-4733-04E2-92FE-6E0124FB0DEC}"/>
          </ac:cxnSpMkLst>
        </pc:cxnChg>
        <pc:cxnChg chg="mod">
          <ac:chgData name="Stuart C Wilde MBE" userId="effe1fc91cccb1d5" providerId="LiveId" clId="{0B7434C0-F6C9-5341-B016-8AA67EE59543}" dt="2023-12-07T16:43:26.711" v="1835" actId="1076"/>
          <ac:cxnSpMkLst>
            <pc:docMk/>
            <pc:sldMk cId="3298533295" sldId="392"/>
            <ac:cxnSpMk id="37" creationId="{BC678FE9-FAC6-09E7-6D5B-5521E169E9C9}"/>
          </ac:cxnSpMkLst>
        </pc:cxnChg>
      </pc:sldChg>
      <pc:sldChg chg="addSp delSp modSp mod">
        <pc:chgData name="Stuart C Wilde MBE" userId="effe1fc91cccb1d5" providerId="LiveId" clId="{0B7434C0-F6C9-5341-B016-8AA67EE59543}" dt="2023-12-07T16:43:37.687" v="1836" actId="1076"/>
        <pc:sldMkLst>
          <pc:docMk/>
          <pc:sldMk cId="3632034598" sldId="393"/>
        </pc:sldMkLst>
        <pc:spChg chg="add mod">
          <ac:chgData name="Stuart C Wilde MBE" userId="effe1fc91cccb1d5" providerId="LiveId" clId="{0B7434C0-F6C9-5341-B016-8AA67EE59543}" dt="2023-12-05T20:25:13.031" v="1251" actId="20577"/>
          <ac:spMkLst>
            <pc:docMk/>
            <pc:sldMk cId="3632034598" sldId="393"/>
            <ac:spMk id="2" creationId="{43D94617-4F42-2605-A9D8-9FF64A22D307}"/>
          </ac:spMkLst>
        </pc:spChg>
        <pc:spChg chg="del">
          <ac:chgData name="Stuart C Wilde MBE" userId="effe1fc91cccb1d5" providerId="LiveId" clId="{0B7434C0-F6C9-5341-B016-8AA67EE59543}" dt="2023-12-05T20:00:16.012" v="487" actId="478"/>
          <ac:spMkLst>
            <pc:docMk/>
            <pc:sldMk cId="3632034598" sldId="393"/>
            <ac:spMk id="4" creationId="{60735DC8-A105-4BD0-A57F-2FFC38AECE84}"/>
          </ac:spMkLst>
        </pc:spChg>
        <pc:spChg chg="mod">
          <ac:chgData name="Stuart C Wilde MBE" userId="effe1fc91cccb1d5" providerId="LiveId" clId="{0B7434C0-F6C9-5341-B016-8AA67EE59543}" dt="2023-12-07T16:43:37.687" v="1836" actId="1076"/>
          <ac:spMkLst>
            <pc:docMk/>
            <pc:sldMk cId="3632034598" sldId="393"/>
            <ac:spMk id="5" creationId="{5ECD1170-C890-9687-D5C4-5624DA6A76D7}"/>
          </ac:spMkLst>
        </pc:spChg>
        <pc:spChg chg="mod">
          <ac:chgData name="Stuart C Wilde MBE" userId="effe1fc91cccb1d5" providerId="LiveId" clId="{0B7434C0-F6C9-5341-B016-8AA67EE59543}" dt="2023-12-07T16:43:37.687" v="1836" actId="1076"/>
          <ac:spMkLst>
            <pc:docMk/>
            <pc:sldMk cId="3632034598" sldId="393"/>
            <ac:spMk id="7" creationId="{EA474F1C-B846-2081-5274-10C91EDC71A4}"/>
          </ac:spMkLst>
        </pc:spChg>
        <pc:spChg chg="mod">
          <ac:chgData name="Stuart C Wilde MBE" userId="effe1fc91cccb1d5" providerId="LiveId" clId="{0B7434C0-F6C9-5341-B016-8AA67EE59543}" dt="2023-12-07T16:43:37.687" v="1836" actId="1076"/>
          <ac:spMkLst>
            <pc:docMk/>
            <pc:sldMk cId="3632034598" sldId="393"/>
            <ac:spMk id="13"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14" creationId="{8F43C2BE-FC11-4556-86F2-8EE2FBBF10D2}"/>
          </ac:spMkLst>
        </pc:spChg>
        <pc:spChg chg="mod">
          <ac:chgData name="Stuart C Wilde MBE" userId="effe1fc91cccb1d5" providerId="LiveId" clId="{0B7434C0-F6C9-5341-B016-8AA67EE59543}" dt="2023-12-07T16:43:37.687" v="1836" actId="1076"/>
          <ac:spMkLst>
            <pc:docMk/>
            <pc:sldMk cId="3632034598" sldId="393"/>
            <ac:spMk id="16" creationId="{45E95D07-A32A-1393-AEEF-2E1FEFE292CD}"/>
          </ac:spMkLst>
        </pc:spChg>
        <pc:spChg chg="mod">
          <ac:chgData name="Stuart C Wilde MBE" userId="effe1fc91cccb1d5" providerId="LiveId" clId="{0B7434C0-F6C9-5341-B016-8AA67EE59543}" dt="2023-12-07T16:43:37.687" v="1836" actId="1076"/>
          <ac:spMkLst>
            <pc:docMk/>
            <pc:sldMk cId="3632034598" sldId="393"/>
            <ac:spMk id="17"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8"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9"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25" creationId="{F54BD576-CC82-43DA-A008-C28EF60A448A}"/>
          </ac:spMkLst>
        </pc:spChg>
        <pc:spChg chg="del">
          <ac:chgData name="Stuart C Wilde MBE" userId="effe1fc91cccb1d5" providerId="LiveId" clId="{0B7434C0-F6C9-5341-B016-8AA67EE59543}" dt="2023-12-05T20:25:07.852" v="1245" actId="478"/>
          <ac:spMkLst>
            <pc:docMk/>
            <pc:sldMk cId="3632034598" sldId="393"/>
            <ac:spMk id="29" creationId="{C5A8C257-B6E4-D850-0685-E36894744DCB}"/>
          </ac:spMkLst>
        </pc:spChg>
        <pc:spChg chg="mod">
          <ac:chgData name="Stuart C Wilde MBE" userId="effe1fc91cccb1d5" providerId="LiveId" clId="{0B7434C0-F6C9-5341-B016-8AA67EE59543}" dt="2023-12-07T16:43:37.687" v="1836" actId="1076"/>
          <ac:spMkLst>
            <pc:docMk/>
            <pc:sldMk cId="3632034598" sldId="393"/>
            <ac:spMk id="45" creationId="{5D869CC5-43F1-3F47-1185-378F45032E72}"/>
          </ac:spMkLst>
        </pc:spChg>
        <pc:spChg chg="mod">
          <ac:chgData name="Stuart C Wilde MBE" userId="effe1fc91cccb1d5" providerId="LiveId" clId="{0B7434C0-F6C9-5341-B016-8AA67EE59543}" dt="2023-12-07T16:43:37.687" v="1836" actId="1076"/>
          <ac:spMkLst>
            <pc:docMk/>
            <pc:sldMk cId="3632034598" sldId="393"/>
            <ac:spMk id="75" creationId="{856FDA80-0DD7-6E56-646A-BBD5991D7840}"/>
          </ac:spMkLst>
        </pc:spChg>
        <pc:picChg chg="mod">
          <ac:chgData name="Stuart C Wilde MBE" userId="effe1fc91cccb1d5" providerId="LiveId" clId="{0B7434C0-F6C9-5341-B016-8AA67EE59543}" dt="2023-12-07T16:43:37.687" v="1836" actId="1076"/>
          <ac:picMkLst>
            <pc:docMk/>
            <pc:sldMk cId="3632034598" sldId="393"/>
            <ac:picMk id="30" creationId="{2E6875ED-957E-270B-8087-CB90279F80BB}"/>
          </ac:picMkLst>
        </pc:picChg>
        <pc:picChg chg="mod">
          <ac:chgData name="Stuart C Wilde MBE" userId="effe1fc91cccb1d5" providerId="LiveId" clId="{0B7434C0-F6C9-5341-B016-8AA67EE59543}" dt="2023-12-07T16:43:37.687" v="1836" actId="1076"/>
          <ac:picMkLst>
            <pc:docMk/>
            <pc:sldMk cId="3632034598" sldId="393"/>
            <ac:picMk id="55" creationId="{B3B94189-8456-77B8-27B7-9E41A672AC39}"/>
          </ac:picMkLst>
        </pc:picChg>
        <pc:cxnChg chg="mod">
          <ac:chgData name="Stuart C Wilde MBE" userId="effe1fc91cccb1d5" providerId="LiveId" clId="{0B7434C0-F6C9-5341-B016-8AA67EE59543}" dt="2023-12-07T16:43:37.687" v="1836" actId="1076"/>
          <ac:cxnSpMkLst>
            <pc:docMk/>
            <pc:sldMk cId="3632034598" sldId="393"/>
            <ac:cxnSpMk id="6" creationId="{638E85BB-5130-5CB9-4A77-B55F38B6FAF6}"/>
          </ac:cxnSpMkLst>
        </pc:cxnChg>
        <pc:cxnChg chg="del">
          <ac:chgData name="Stuart C Wilde MBE" userId="effe1fc91cccb1d5" providerId="LiveId" clId="{0B7434C0-F6C9-5341-B016-8AA67EE59543}" dt="2023-12-05T20:00:16.012" v="487" actId="478"/>
          <ac:cxnSpMkLst>
            <pc:docMk/>
            <pc:sldMk cId="3632034598" sldId="393"/>
            <ac:cxnSpMk id="8" creationId="{50060E80-F1C3-4E50-B873-7CFDEEA90049}"/>
          </ac:cxnSpMkLst>
        </pc:cxnChg>
        <pc:cxnChg chg="del">
          <ac:chgData name="Stuart C Wilde MBE" userId="effe1fc91cccb1d5" providerId="LiveId" clId="{0B7434C0-F6C9-5341-B016-8AA67EE59543}" dt="2023-12-05T20:00:16.012" v="487" actId="478"/>
          <ac:cxnSpMkLst>
            <pc:docMk/>
            <pc:sldMk cId="3632034598" sldId="393"/>
            <ac:cxnSpMk id="9" creationId="{01C52B09-2839-4160-A3C1-6BB201E5D53A}"/>
          </ac:cxnSpMkLst>
        </pc:cxnChg>
        <pc:cxnChg chg="del">
          <ac:chgData name="Stuart C Wilde MBE" userId="effe1fc91cccb1d5" providerId="LiveId" clId="{0B7434C0-F6C9-5341-B016-8AA67EE59543}" dt="2023-12-05T20:00:16.012" v="487" actId="478"/>
          <ac:cxnSpMkLst>
            <pc:docMk/>
            <pc:sldMk cId="3632034598" sldId="393"/>
            <ac:cxnSpMk id="10" creationId="{FC6C2AB6-E695-4520-9F38-6B6A0DE36B04}"/>
          </ac:cxnSpMkLst>
        </pc:cxnChg>
        <pc:cxnChg chg="del">
          <ac:chgData name="Stuart C Wilde MBE" userId="effe1fc91cccb1d5" providerId="LiveId" clId="{0B7434C0-F6C9-5341-B016-8AA67EE59543}" dt="2023-12-05T20:00:16.012" v="487" actId="478"/>
          <ac:cxnSpMkLst>
            <pc:docMk/>
            <pc:sldMk cId="3632034598" sldId="393"/>
            <ac:cxnSpMk id="11" creationId="{8F28B946-C7F6-4BF4-9E0C-3FACB97B07C7}"/>
          </ac:cxnSpMkLst>
        </pc:cxnChg>
        <pc:cxnChg chg="mod">
          <ac:chgData name="Stuart C Wilde MBE" userId="effe1fc91cccb1d5" providerId="LiveId" clId="{0B7434C0-F6C9-5341-B016-8AA67EE59543}" dt="2023-12-07T16:43:37.687" v="1836" actId="1076"/>
          <ac:cxnSpMkLst>
            <pc:docMk/>
            <pc:sldMk cId="3632034598" sldId="393"/>
            <ac:cxnSpMk id="12" creationId="{56B3ABD5-1399-28A4-F629-C5D31CDD3EF9}"/>
          </ac:cxnSpMkLst>
        </pc:cxnChg>
        <pc:cxnChg chg="mod">
          <ac:chgData name="Stuart C Wilde MBE" userId="effe1fc91cccb1d5" providerId="LiveId" clId="{0B7434C0-F6C9-5341-B016-8AA67EE59543}" dt="2023-12-07T16:43:37.687" v="1836" actId="1076"/>
          <ac:cxnSpMkLst>
            <pc:docMk/>
            <pc:sldMk cId="3632034598" sldId="393"/>
            <ac:cxnSpMk id="21" creationId="{E32A380C-0411-7473-3033-87D1ED95CDF2}"/>
          </ac:cxnSpMkLst>
        </pc:cxnChg>
        <pc:cxnChg chg="mod">
          <ac:chgData name="Stuart C Wilde MBE" userId="effe1fc91cccb1d5" providerId="LiveId" clId="{0B7434C0-F6C9-5341-B016-8AA67EE59543}" dt="2023-12-07T16:43:37.687" v="1836" actId="1076"/>
          <ac:cxnSpMkLst>
            <pc:docMk/>
            <pc:sldMk cId="3632034598" sldId="393"/>
            <ac:cxnSpMk id="49" creationId="{87849E23-BA3B-DE89-A067-D4A7DE69352C}"/>
          </ac:cxnSpMkLst>
        </pc:cxnChg>
        <pc:cxnChg chg="mod">
          <ac:chgData name="Stuart C Wilde MBE" userId="effe1fc91cccb1d5" providerId="LiveId" clId="{0B7434C0-F6C9-5341-B016-8AA67EE59543}" dt="2023-12-07T16:43:37.687" v="1836" actId="1076"/>
          <ac:cxnSpMkLst>
            <pc:docMk/>
            <pc:sldMk cId="3632034598" sldId="393"/>
            <ac:cxnSpMk id="50" creationId="{2A000163-4484-5CE8-288F-32FBE8635264}"/>
          </ac:cxnSpMkLst>
        </pc:cxnChg>
        <pc:cxnChg chg="mod">
          <ac:chgData name="Stuart C Wilde MBE" userId="effe1fc91cccb1d5" providerId="LiveId" clId="{0B7434C0-F6C9-5341-B016-8AA67EE59543}" dt="2023-12-07T16:43:37.687" v="1836" actId="1076"/>
          <ac:cxnSpMkLst>
            <pc:docMk/>
            <pc:sldMk cId="3632034598" sldId="393"/>
            <ac:cxnSpMk id="56" creationId="{2B339052-1E24-335D-A214-FDA260A2A827}"/>
          </ac:cxnSpMkLst>
        </pc:cxnChg>
      </pc:sldChg>
      <pc:sldChg chg="addSp delSp modSp mod">
        <pc:chgData name="Stuart C Wilde MBE" userId="effe1fc91cccb1d5" providerId="LiveId" clId="{0B7434C0-F6C9-5341-B016-8AA67EE59543}" dt="2023-12-07T16:43:50.040" v="1837" actId="1076"/>
        <pc:sldMkLst>
          <pc:docMk/>
          <pc:sldMk cId="3486815691" sldId="394"/>
        </pc:sldMkLst>
        <pc:spChg chg="add mod">
          <ac:chgData name="Stuart C Wilde MBE" userId="effe1fc91cccb1d5" providerId="LiveId" clId="{0B7434C0-F6C9-5341-B016-8AA67EE59543}" dt="2023-12-05T20:25:22.209" v="1257" actId="20577"/>
          <ac:spMkLst>
            <pc:docMk/>
            <pc:sldMk cId="3486815691" sldId="394"/>
            <ac:spMk id="2" creationId="{2A01AA02-7F7F-1764-B23A-08ACD30AF6B4}"/>
          </ac:spMkLst>
        </pc:spChg>
        <pc:spChg chg="del">
          <ac:chgData name="Stuart C Wilde MBE" userId="effe1fc91cccb1d5" providerId="LiveId" clId="{0B7434C0-F6C9-5341-B016-8AA67EE59543}" dt="2023-12-05T20:00:22.185" v="488" actId="478"/>
          <ac:spMkLst>
            <pc:docMk/>
            <pc:sldMk cId="3486815691" sldId="394"/>
            <ac:spMk id="4" creationId="{60735DC8-A105-4BD0-A57F-2FFC38AECE84}"/>
          </ac:spMkLst>
        </pc:spChg>
        <pc:spChg chg="mod">
          <ac:chgData name="Stuart C Wilde MBE" userId="effe1fc91cccb1d5" providerId="LiveId" clId="{0B7434C0-F6C9-5341-B016-8AA67EE59543}" dt="2023-12-07T16:43:50.040" v="1837" actId="1076"/>
          <ac:spMkLst>
            <pc:docMk/>
            <pc:sldMk cId="3486815691" sldId="394"/>
            <ac:spMk id="13" creationId="{B773A3A9-133B-B7E4-912A-002CFD960D3A}"/>
          </ac:spMkLst>
        </pc:spChg>
        <pc:spChg chg="del">
          <ac:chgData name="Stuart C Wilde MBE" userId="effe1fc91cccb1d5" providerId="LiveId" clId="{0B7434C0-F6C9-5341-B016-8AA67EE59543}" dt="2023-12-05T20:00:22.185" v="488" actId="478"/>
          <ac:spMkLst>
            <pc:docMk/>
            <pc:sldMk cId="3486815691" sldId="394"/>
            <ac:spMk id="14" creationId="{8F43C2BE-FC11-4556-86F2-8EE2FBBF10D2}"/>
          </ac:spMkLst>
        </pc:spChg>
        <pc:spChg chg="mod">
          <ac:chgData name="Stuart C Wilde MBE" userId="effe1fc91cccb1d5" providerId="LiveId" clId="{0B7434C0-F6C9-5341-B016-8AA67EE59543}" dt="2023-12-07T16:43:50.040" v="1837" actId="1076"/>
          <ac:spMkLst>
            <pc:docMk/>
            <pc:sldMk cId="3486815691" sldId="394"/>
            <ac:spMk id="15" creationId="{B1829252-3D33-364C-DE7B-BB53233C8F14}"/>
          </ac:spMkLst>
        </pc:spChg>
        <pc:spChg chg="mod">
          <ac:chgData name="Stuart C Wilde MBE" userId="effe1fc91cccb1d5" providerId="LiveId" clId="{0B7434C0-F6C9-5341-B016-8AA67EE59543}" dt="2023-12-07T16:43:50.040" v="1837" actId="1076"/>
          <ac:spMkLst>
            <pc:docMk/>
            <pc:sldMk cId="3486815691" sldId="394"/>
            <ac:spMk id="24" creationId="{6309C613-92E5-F2EF-C51B-B60B79F81430}"/>
          </ac:spMkLst>
        </pc:spChg>
        <pc:spChg chg="del">
          <ac:chgData name="Stuart C Wilde MBE" userId="effe1fc91cccb1d5" providerId="LiveId" clId="{0B7434C0-F6C9-5341-B016-8AA67EE59543}" dt="2023-12-05T20:00:22.185" v="488" actId="478"/>
          <ac:spMkLst>
            <pc:docMk/>
            <pc:sldMk cId="3486815691" sldId="394"/>
            <ac:spMk id="25" creationId="{F54BD576-CC82-43DA-A008-C28EF60A448A}"/>
          </ac:spMkLst>
        </pc:spChg>
        <pc:spChg chg="mod">
          <ac:chgData name="Stuart C Wilde MBE" userId="effe1fc91cccb1d5" providerId="LiveId" clId="{0B7434C0-F6C9-5341-B016-8AA67EE59543}" dt="2023-12-07T16:43:50.040" v="1837" actId="1076"/>
          <ac:spMkLst>
            <pc:docMk/>
            <pc:sldMk cId="3486815691" sldId="394"/>
            <ac:spMk id="26" creationId="{CC3C1C82-7390-9F39-C8DD-1656CF92954F}"/>
          </ac:spMkLst>
        </pc:spChg>
        <pc:spChg chg="del">
          <ac:chgData name="Stuart C Wilde MBE" userId="effe1fc91cccb1d5" providerId="LiveId" clId="{0B7434C0-F6C9-5341-B016-8AA67EE59543}" dt="2023-12-05T20:25:25.225" v="1258" actId="478"/>
          <ac:spMkLst>
            <pc:docMk/>
            <pc:sldMk cId="3486815691" sldId="394"/>
            <ac:spMk id="29" creationId="{C5A8C257-B6E4-D850-0685-E36894744DCB}"/>
          </ac:spMkLst>
        </pc:spChg>
        <pc:spChg chg="mod">
          <ac:chgData name="Stuart C Wilde MBE" userId="effe1fc91cccb1d5" providerId="LiveId" clId="{0B7434C0-F6C9-5341-B016-8AA67EE59543}" dt="2023-12-07T16:43:50.040" v="1837" actId="1076"/>
          <ac:spMkLst>
            <pc:docMk/>
            <pc:sldMk cId="3486815691" sldId="394"/>
            <ac:spMk id="33" creationId="{C65596E5-4079-6978-3645-503DB3697B3A}"/>
          </ac:spMkLst>
        </pc:spChg>
        <pc:spChg chg="mod">
          <ac:chgData name="Stuart C Wilde MBE" userId="effe1fc91cccb1d5" providerId="LiveId" clId="{0B7434C0-F6C9-5341-B016-8AA67EE59543}" dt="2023-12-07T16:43:50.040" v="1837" actId="1076"/>
          <ac:spMkLst>
            <pc:docMk/>
            <pc:sldMk cId="3486815691" sldId="394"/>
            <ac:spMk id="34" creationId="{B8DFB288-6C16-1336-096F-2F25CBBC9C74}"/>
          </ac:spMkLst>
        </pc:spChg>
        <pc:spChg chg="mod">
          <ac:chgData name="Stuart C Wilde MBE" userId="effe1fc91cccb1d5" providerId="LiveId" clId="{0B7434C0-F6C9-5341-B016-8AA67EE59543}" dt="2023-12-07T16:43:50.040" v="1837" actId="1076"/>
          <ac:spMkLst>
            <pc:docMk/>
            <pc:sldMk cId="3486815691" sldId="394"/>
            <ac:spMk id="41" creationId="{331F4AA5-D6FB-8FCD-2083-9583B08A97C9}"/>
          </ac:spMkLst>
        </pc:spChg>
        <pc:spChg chg="mod">
          <ac:chgData name="Stuart C Wilde MBE" userId="effe1fc91cccb1d5" providerId="LiveId" clId="{0B7434C0-F6C9-5341-B016-8AA67EE59543}" dt="2023-12-07T16:43:50.040" v="1837" actId="1076"/>
          <ac:spMkLst>
            <pc:docMk/>
            <pc:sldMk cId="3486815691" sldId="394"/>
            <ac:spMk id="42" creationId="{F4460B11-E4F7-6C5C-34B7-79D7D6C1E54A}"/>
          </ac:spMkLst>
        </pc:spChg>
        <pc:spChg chg="mod">
          <ac:chgData name="Stuart C Wilde MBE" userId="effe1fc91cccb1d5" providerId="LiveId" clId="{0B7434C0-F6C9-5341-B016-8AA67EE59543}" dt="2023-12-07T16:43:50.040" v="1837" actId="1076"/>
          <ac:spMkLst>
            <pc:docMk/>
            <pc:sldMk cId="3486815691" sldId="394"/>
            <ac:spMk id="52" creationId="{0B401F19-F098-F1AE-49D5-CF342126B2F2}"/>
          </ac:spMkLst>
        </pc:spChg>
        <pc:spChg chg="mod">
          <ac:chgData name="Stuart C Wilde MBE" userId="effe1fc91cccb1d5" providerId="LiveId" clId="{0B7434C0-F6C9-5341-B016-8AA67EE59543}" dt="2023-12-07T16:43:50.040" v="1837" actId="1076"/>
          <ac:spMkLst>
            <pc:docMk/>
            <pc:sldMk cId="3486815691" sldId="394"/>
            <ac:spMk id="53" creationId="{AC975E98-58BF-20D6-B235-8D354B9961DE}"/>
          </ac:spMkLst>
        </pc:spChg>
        <pc:spChg chg="mod">
          <ac:chgData name="Stuart C Wilde MBE" userId="effe1fc91cccb1d5" providerId="LiveId" clId="{0B7434C0-F6C9-5341-B016-8AA67EE59543}" dt="2023-12-07T16:43:50.040" v="1837" actId="1076"/>
          <ac:spMkLst>
            <pc:docMk/>
            <pc:sldMk cId="3486815691" sldId="394"/>
            <ac:spMk id="54" creationId="{98567D14-0028-C0E0-39D0-64E706347B05}"/>
          </ac:spMkLst>
        </pc:spChg>
        <pc:spChg chg="mod">
          <ac:chgData name="Stuart C Wilde MBE" userId="effe1fc91cccb1d5" providerId="LiveId" clId="{0B7434C0-F6C9-5341-B016-8AA67EE59543}" dt="2023-12-07T16:43:50.040" v="1837" actId="1076"/>
          <ac:spMkLst>
            <pc:docMk/>
            <pc:sldMk cId="3486815691" sldId="394"/>
            <ac:spMk id="62" creationId="{0C771306-FC59-394D-30AE-57D66E1B5CBB}"/>
          </ac:spMkLst>
        </pc:spChg>
        <pc:spChg chg="mod">
          <ac:chgData name="Stuart C Wilde MBE" userId="effe1fc91cccb1d5" providerId="LiveId" clId="{0B7434C0-F6C9-5341-B016-8AA67EE59543}" dt="2023-12-07T16:43:50.040" v="1837" actId="1076"/>
          <ac:spMkLst>
            <pc:docMk/>
            <pc:sldMk cId="3486815691" sldId="394"/>
            <ac:spMk id="63" creationId="{2C461BAA-73CB-C0A5-C38B-1668D20C8511}"/>
          </ac:spMkLst>
        </pc:spChg>
        <pc:picChg chg="mod">
          <ac:chgData name="Stuart C Wilde MBE" userId="effe1fc91cccb1d5" providerId="LiveId" clId="{0B7434C0-F6C9-5341-B016-8AA67EE59543}" dt="2023-12-07T16:43:50.040" v="1837" actId="1076"/>
          <ac:picMkLst>
            <pc:docMk/>
            <pc:sldMk cId="3486815691" sldId="394"/>
            <ac:picMk id="3" creationId="{FD979917-B92F-2C71-00EC-D4234924B9A3}"/>
          </ac:picMkLst>
        </pc:picChg>
        <pc:picChg chg="mod">
          <ac:chgData name="Stuart C Wilde MBE" userId="effe1fc91cccb1d5" providerId="LiveId" clId="{0B7434C0-F6C9-5341-B016-8AA67EE59543}" dt="2023-12-07T16:43:50.040" v="1837" actId="1076"/>
          <ac:picMkLst>
            <pc:docMk/>
            <pc:sldMk cId="3486815691" sldId="394"/>
            <ac:picMk id="6" creationId="{FB6797FC-B4D9-EC94-0A42-4E2437B24B91}"/>
          </ac:picMkLst>
        </pc:picChg>
        <pc:picChg chg="mod">
          <ac:chgData name="Stuart C Wilde MBE" userId="effe1fc91cccb1d5" providerId="LiveId" clId="{0B7434C0-F6C9-5341-B016-8AA67EE59543}" dt="2023-12-07T16:43:50.040" v="1837" actId="1076"/>
          <ac:picMkLst>
            <pc:docMk/>
            <pc:sldMk cId="3486815691" sldId="394"/>
            <ac:picMk id="65" creationId="{7DAD35EF-A433-A9DF-4577-C25A51C27A8E}"/>
          </ac:picMkLst>
        </pc:picChg>
        <pc:cxnChg chg="del">
          <ac:chgData name="Stuart C Wilde MBE" userId="effe1fc91cccb1d5" providerId="LiveId" clId="{0B7434C0-F6C9-5341-B016-8AA67EE59543}" dt="2023-12-05T20:00:22.185" v="488" actId="478"/>
          <ac:cxnSpMkLst>
            <pc:docMk/>
            <pc:sldMk cId="3486815691" sldId="394"/>
            <ac:cxnSpMk id="8" creationId="{50060E80-F1C3-4E50-B873-7CFDEEA90049}"/>
          </ac:cxnSpMkLst>
        </pc:cxnChg>
        <pc:cxnChg chg="del">
          <ac:chgData name="Stuart C Wilde MBE" userId="effe1fc91cccb1d5" providerId="LiveId" clId="{0B7434C0-F6C9-5341-B016-8AA67EE59543}" dt="2023-12-05T20:00:22.185" v="488" actId="478"/>
          <ac:cxnSpMkLst>
            <pc:docMk/>
            <pc:sldMk cId="3486815691" sldId="394"/>
            <ac:cxnSpMk id="9" creationId="{01C52B09-2839-4160-A3C1-6BB201E5D53A}"/>
          </ac:cxnSpMkLst>
        </pc:cxnChg>
        <pc:cxnChg chg="del">
          <ac:chgData name="Stuart C Wilde MBE" userId="effe1fc91cccb1d5" providerId="LiveId" clId="{0B7434C0-F6C9-5341-B016-8AA67EE59543}" dt="2023-12-05T20:00:22.185" v="488" actId="478"/>
          <ac:cxnSpMkLst>
            <pc:docMk/>
            <pc:sldMk cId="3486815691" sldId="394"/>
            <ac:cxnSpMk id="10" creationId="{FC6C2AB6-E695-4520-9F38-6B6A0DE36B04}"/>
          </ac:cxnSpMkLst>
        </pc:cxnChg>
        <pc:cxnChg chg="del">
          <ac:chgData name="Stuart C Wilde MBE" userId="effe1fc91cccb1d5" providerId="LiveId" clId="{0B7434C0-F6C9-5341-B016-8AA67EE59543}" dt="2023-12-05T20:00:22.185" v="488" actId="478"/>
          <ac:cxnSpMkLst>
            <pc:docMk/>
            <pc:sldMk cId="3486815691" sldId="394"/>
            <ac:cxnSpMk id="11" creationId="{8F28B946-C7F6-4BF4-9E0C-3FACB97B07C7}"/>
          </ac:cxnSpMkLst>
        </pc:cxnChg>
        <pc:cxnChg chg="mod">
          <ac:chgData name="Stuart C Wilde MBE" userId="effe1fc91cccb1d5" providerId="LiveId" clId="{0B7434C0-F6C9-5341-B016-8AA67EE59543}" dt="2023-12-07T16:43:50.040" v="1837" actId="1076"/>
          <ac:cxnSpMkLst>
            <pc:docMk/>
            <pc:sldMk cId="3486815691" sldId="394"/>
            <ac:cxnSpMk id="20" creationId="{0D480BBC-9203-13FB-F305-E910ADAD3F55}"/>
          </ac:cxnSpMkLst>
        </pc:cxnChg>
        <pc:cxnChg chg="mod">
          <ac:chgData name="Stuart C Wilde MBE" userId="effe1fc91cccb1d5" providerId="LiveId" clId="{0B7434C0-F6C9-5341-B016-8AA67EE59543}" dt="2023-12-07T16:43:50.040" v="1837" actId="1076"/>
          <ac:cxnSpMkLst>
            <pc:docMk/>
            <pc:sldMk cId="3486815691" sldId="394"/>
            <ac:cxnSpMk id="27" creationId="{6E8F9798-504A-ACC0-FDE3-0F78A7972D10}"/>
          </ac:cxnSpMkLst>
        </pc:cxnChg>
        <pc:cxnChg chg="mod">
          <ac:chgData name="Stuart C Wilde MBE" userId="effe1fc91cccb1d5" providerId="LiveId" clId="{0B7434C0-F6C9-5341-B016-8AA67EE59543}" dt="2023-12-07T16:43:50.040" v="1837" actId="1076"/>
          <ac:cxnSpMkLst>
            <pc:docMk/>
            <pc:sldMk cId="3486815691" sldId="394"/>
            <ac:cxnSpMk id="35" creationId="{C5C06A45-DADA-1876-35C6-3C72A08DD70A}"/>
          </ac:cxnSpMkLst>
        </pc:cxnChg>
        <pc:cxnChg chg="mod">
          <ac:chgData name="Stuart C Wilde MBE" userId="effe1fc91cccb1d5" providerId="LiveId" clId="{0B7434C0-F6C9-5341-B016-8AA67EE59543}" dt="2023-12-07T16:43:50.040" v="1837" actId="1076"/>
          <ac:cxnSpMkLst>
            <pc:docMk/>
            <pc:sldMk cId="3486815691" sldId="394"/>
            <ac:cxnSpMk id="43" creationId="{BA5E0C3B-2FBB-D6BC-0C77-C77F932D18F3}"/>
          </ac:cxnSpMkLst>
        </pc:cxnChg>
        <pc:cxnChg chg="mod">
          <ac:chgData name="Stuart C Wilde MBE" userId="effe1fc91cccb1d5" providerId="LiveId" clId="{0B7434C0-F6C9-5341-B016-8AA67EE59543}" dt="2023-12-07T16:43:50.040" v="1837" actId="1076"/>
          <ac:cxnSpMkLst>
            <pc:docMk/>
            <pc:sldMk cId="3486815691" sldId="394"/>
            <ac:cxnSpMk id="57" creationId="{21C9FEB8-D9A9-46AD-9A17-B46BD371E9FF}"/>
          </ac:cxnSpMkLst>
        </pc:cxnChg>
        <pc:cxnChg chg="mod">
          <ac:chgData name="Stuart C Wilde MBE" userId="effe1fc91cccb1d5" providerId="LiveId" clId="{0B7434C0-F6C9-5341-B016-8AA67EE59543}" dt="2023-12-07T16:43:50.040" v="1837" actId="1076"/>
          <ac:cxnSpMkLst>
            <pc:docMk/>
            <pc:sldMk cId="3486815691" sldId="394"/>
            <ac:cxnSpMk id="66" creationId="{9073293C-E2E6-B977-68DC-6371D2774BE2}"/>
          </ac:cxnSpMkLst>
        </pc:cxnChg>
      </pc:sldChg>
      <pc:sldChg chg="addSp delSp modSp mod">
        <pc:chgData name="Stuart C Wilde MBE" userId="effe1fc91cccb1d5" providerId="LiveId" clId="{0B7434C0-F6C9-5341-B016-8AA67EE59543}" dt="2023-12-07T16:43:59.285" v="1838" actId="1076"/>
        <pc:sldMkLst>
          <pc:docMk/>
          <pc:sldMk cId="1116673399" sldId="395"/>
        </pc:sldMkLst>
        <pc:spChg chg="add mod">
          <ac:chgData name="Stuart C Wilde MBE" userId="effe1fc91cccb1d5" providerId="LiveId" clId="{0B7434C0-F6C9-5341-B016-8AA67EE59543}" dt="2023-12-05T20:25:34.651" v="1264" actId="20577"/>
          <ac:spMkLst>
            <pc:docMk/>
            <pc:sldMk cId="1116673399" sldId="395"/>
            <ac:spMk id="2" creationId="{49C6D8A6-8FBB-8493-E62D-C80A59DD0548}"/>
          </ac:spMkLst>
        </pc:spChg>
        <pc:spChg chg="del">
          <ac:chgData name="Stuart C Wilde MBE" userId="effe1fc91cccb1d5" providerId="LiveId" clId="{0B7434C0-F6C9-5341-B016-8AA67EE59543}" dt="2023-12-05T20:00:27.687" v="489" actId="478"/>
          <ac:spMkLst>
            <pc:docMk/>
            <pc:sldMk cId="1116673399" sldId="395"/>
            <ac:spMk id="4" creationId="{60735DC8-A105-4BD0-A57F-2FFC38AECE84}"/>
          </ac:spMkLst>
        </pc:spChg>
        <pc:spChg chg="mod">
          <ac:chgData name="Stuart C Wilde MBE" userId="effe1fc91cccb1d5" providerId="LiveId" clId="{0B7434C0-F6C9-5341-B016-8AA67EE59543}" dt="2023-12-07T16:43:59.285" v="1838" actId="1076"/>
          <ac:spMkLst>
            <pc:docMk/>
            <pc:sldMk cId="1116673399" sldId="395"/>
            <ac:spMk id="13" creationId="{B773A3A9-133B-B7E4-912A-002CFD960D3A}"/>
          </ac:spMkLst>
        </pc:spChg>
        <pc:spChg chg="del">
          <ac:chgData name="Stuart C Wilde MBE" userId="effe1fc91cccb1d5" providerId="LiveId" clId="{0B7434C0-F6C9-5341-B016-8AA67EE59543}" dt="2023-12-05T20:00:27.687" v="489" actId="478"/>
          <ac:spMkLst>
            <pc:docMk/>
            <pc:sldMk cId="1116673399" sldId="395"/>
            <ac:spMk id="14" creationId="{8F43C2BE-FC11-4556-86F2-8EE2FBBF10D2}"/>
          </ac:spMkLst>
        </pc:spChg>
        <pc:spChg chg="mod">
          <ac:chgData name="Stuart C Wilde MBE" userId="effe1fc91cccb1d5" providerId="LiveId" clId="{0B7434C0-F6C9-5341-B016-8AA67EE59543}" dt="2023-12-07T16:43:59.285" v="1838" actId="1076"/>
          <ac:spMkLst>
            <pc:docMk/>
            <pc:sldMk cId="1116673399" sldId="395"/>
            <ac:spMk id="15" creationId="{B1829252-3D33-364C-DE7B-BB53233C8F14}"/>
          </ac:spMkLst>
        </pc:spChg>
        <pc:spChg chg="mod">
          <ac:chgData name="Stuart C Wilde MBE" userId="effe1fc91cccb1d5" providerId="LiveId" clId="{0B7434C0-F6C9-5341-B016-8AA67EE59543}" dt="2023-12-07T16:43:59.285" v="1838" actId="1076"/>
          <ac:spMkLst>
            <pc:docMk/>
            <pc:sldMk cId="1116673399" sldId="395"/>
            <ac:spMk id="18" creationId="{6E1D2791-73E1-26BC-8997-96077EBFBB7B}"/>
          </ac:spMkLst>
        </pc:spChg>
        <pc:spChg chg="mod">
          <ac:chgData name="Stuart C Wilde MBE" userId="effe1fc91cccb1d5" providerId="LiveId" clId="{0B7434C0-F6C9-5341-B016-8AA67EE59543}" dt="2023-12-07T16:43:59.285" v="1838" actId="1076"/>
          <ac:spMkLst>
            <pc:docMk/>
            <pc:sldMk cId="1116673399" sldId="395"/>
            <ac:spMk id="19" creationId="{71A43FF2-6A7A-FC0C-05C1-AFC0B4ABF4F3}"/>
          </ac:spMkLst>
        </pc:spChg>
        <pc:spChg chg="mod">
          <ac:chgData name="Stuart C Wilde MBE" userId="effe1fc91cccb1d5" providerId="LiveId" clId="{0B7434C0-F6C9-5341-B016-8AA67EE59543}" dt="2023-12-07T16:43:59.285" v="1838" actId="1076"/>
          <ac:spMkLst>
            <pc:docMk/>
            <pc:sldMk cId="1116673399" sldId="395"/>
            <ac:spMk id="23" creationId="{9899B22A-0847-3B21-BC73-BCC3F5FC9C64}"/>
          </ac:spMkLst>
        </pc:spChg>
        <pc:spChg chg="mod">
          <ac:chgData name="Stuart C Wilde MBE" userId="effe1fc91cccb1d5" providerId="LiveId" clId="{0B7434C0-F6C9-5341-B016-8AA67EE59543}" dt="2023-12-07T16:43:59.285" v="1838" actId="1076"/>
          <ac:spMkLst>
            <pc:docMk/>
            <pc:sldMk cId="1116673399" sldId="395"/>
            <ac:spMk id="24" creationId="{6309C613-92E5-F2EF-C51B-B60B79F81430}"/>
          </ac:spMkLst>
        </pc:spChg>
        <pc:spChg chg="del">
          <ac:chgData name="Stuart C Wilde MBE" userId="effe1fc91cccb1d5" providerId="LiveId" clId="{0B7434C0-F6C9-5341-B016-8AA67EE59543}" dt="2023-12-05T20:00:27.687" v="489" actId="478"/>
          <ac:spMkLst>
            <pc:docMk/>
            <pc:sldMk cId="1116673399" sldId="395"/>
            <ac:spMk id="25" creationId="{F54BD576-CC82-43DA-A008-C28EF60A448A}"/>
          </ac:spMkLst>
        </pc:spChg>
        <pc:spChg chg="mod">
          <ac:chgData name="Stuart C Wilde MBE" userId="effe1fc91cccb1d5" providerId="LiveId" clId="{0B7434C0-F6C9-5341-B016-8AA67EE59543}" dt="2023-12-07T16:43:59.285" v="1838" actId="1076"/>
          <ac:spMkLst>
            <pc:docMk/>
            <pc:sldMk cId="1116673399" sldId="395"/>
            <ac:spMk id="26" creationId="{CC3C1C82-7390-9F39-C8DD-1656CF92954F}"/>
          </ac:spMkLst>
        </pc:spChg>
        <pc:spChg chg="mod">
          <ac:chgData name="Stuart C Wilde MBE" userId="effe1fc91cccb1d5" providerId="LiveId" clId="{0B7434C0-F6C9-5341-B016-8AA67EE59543}" dt="2023-12-07T16:43:59.285" v="1838" actId="1076"/>
          <ac:spMkLst>
            <pc:docMk/>
            <pc:sldMk cId="1116673399" sldId="395"/>
            <ac:spMk id="28" creationId="{DD661F6A-5BE4-557E-318E-469F6557BB7B}"/>
          </ac:spMkLst>
        </pc:spChg>
        <pc:spChg chg="del">
          <ac:chgData name="Stuart C Wilde MBE" userId="effe1fc91cccb1d5" providerId="LiveId" clId="{0B7434C0-F6C9-5341-B016-8AA67EE59543}" dt="2023-12-05T20:25:37.555" v="1265" actId="478"/>
          <ac:spMkLst>
            <pc:docMk/>
            <pc:sldMk cId="1116673399" sldId="395"/>
            <ac:spMk id="29" creationId="{C5A8C257-B6E4-D850-0685-E36894744DCB}"/>
          </ac:spMkLst>
        </pc:spChg>
        <pc:spChg chg="mod">
          <ac:chgData name="Stuart C Wilde MBE" userId="effe1fc91cccb1d5" providerId="LiveId" clId="{0B7434C0-F6C9-5341-B016-8AA67EE59543}" dt="2023-12-07T16:43:59.285" v="1838" actId="1076"/>
          <ac:spMkLst>
            <pc:docMk/>
            <pc:sldMk cId="1116673399" sldId="395"/>
            <ac:spMk id="31" creationId="{69553A4A-A453-5386-4E07-8505477239FE}"/>
          </ac:spMkLst>
        </pc:spChg>
        <pc:spChg chg="mod">
          <ac:chgData name="Stuart C Wilde MBE" userId="effe1fc91cccb1d5" providerId="LiveId" clId="{0B7434C0-F6C9-5341-B016-8AA67EE59543}" dt="2023-12-07T16:43:59.285" v="1838" actId="1076"/>
          <ac:spMkLst>
            <pc:docMk/>
            <pc:sldMk cId="1116673399" sldId="395"/>
            <ac:spMk id="32" creationId="{E430DEF7-4C85-B10F-0BDF-F83D4BFB612B}"/>
          </ac:spMkLst>
        </pc:spChg>
        <pc:spChg chg="mod">
          <ac:chgData name="Stuart C Wilde MBE" userId="effe1fc91cccb1d5" providerId="LiveId" clId="{0B7434C0-F6C9-5341-B016-8AA67EE59543}" dt="2023-12-07T16:43:59.285" v="1838" actId="1076"/>
          <ac:spMkLst>
            <pc:docMk/>
            <pc:sldMk cId="1116673399" sldId="395"/>
            <ac:spMk id="33" creationId="{C65596E5-4079-6978-3645-503DB3697B3A}"/>
          </ac:spMkLst>
        </pc:spChg>
        <pc:spChg chg="mod">
          <ac:chgData name="Stuart C Wilde MBE" userId="effe1fc91cccb1d5" providerId="LiveId" clId="{0B7434C0-F6C9-5341-B016-8AA67EE59543}" dt="2023-12-07T16:43:59.285" v="1838" actId="1076"/>
          <ac:spMkLst>
            <pc:docMk/>
            <pc:sldMk cId="1116673399" sldId="395"/>
            <ac:spMk id="34" creationId="{B8DFB288-6C16-1336-096F-2F25CBBC9C74}"/>
          </ac:spMkLst>
        </pc:spChg>
        <pc:spChg chg="mod">
          <ac:chgData name="Stuart C Wilde MBE" userId="effe1fc91cccb1d5" providerId="LiveId" clId="{0B7434C0-F6C9-5341-B016-8AA67EE59543}" dt="2023-12-07T16:43:59.285" v="1838" actId="1076"/>
          <ac:spMkLst>
            <pc:docMk/>
            <pc:sldMk cId="1116673399" sldId="395"/>
            <ac:spMk id="36" creationId="{913DF381-1D8E-4DF4-CAA2-E3827F29ADC3}"/>
          </ac:spMkLst>
        </pc:spChg>
        <pc:spChg chg="mod">
          <ac:chgData name="Stuart C Wilde MBE" userId="effe1fc91cccb1d5" providerId="LiveId" clId="{0B7434C0-F6C9-5341-B016-8AA67EE59543}" dt="2023-12-07T16:43:59.285" v="1838" actId="1076"/>
          <ac:spMkLst>
            <pc:docMk/>
            <pc:sldMk cId="1116673399" sldId="395"/>
            <ac:spMk id="37" creationId="{35F63E98-BAB2-FB2A-4759-9C84870237C2}"/>
          </ac:spMkLst>
        </pc:spChg>
        <pc:spChg chg="mod">
          <ac:chgData name="Stuart C Wilde MBE" userId="effe1fc91cccb1d5" providerId="LiveId" clId="{0B7434C0-F6C9-5341-B016-8AA67EE59543}" dt="2023-12-07T16:43:59.285" v="1838" actId="1076"/>
          <ac:spMkLst>
            <pc:docMk/>
            <pc:sldMk cId="1116673399" sldId="395"/>
            <ac:spMk id="46" creationId="{E328E04A-A10F-D9B0-7109-6C1232CBB3A7}"/>
          </ac:spMkLst>
        </pc:spChg>
        <pc:picChg chg="mod">
          <ac:chgData name="Stuart C Wilde MBE" userId="effe1fc91cccb1d5" providerId="LiveId" clId="{0B7434C0-F6C9-5341-B016-8AA67EE59543}" dt="2023-12-07T16:43:59.285" v="1838" actId="1076"/>
          <ac:picMkLst>
            <pc:docMk/>
            <pc:sldMk cId="1116673399" sldId="395"/>
            <ac:picMk id="5" creationId="{CA6DC921-1C03-AA41-DF34-E5B258C97120}"/>
          </ac:picMkLst>
        </pc:picChg>
        <pc:picChg chg="mod">
          <ac:chgData name="Stuart C Wilde MBE" userId="effe1fc91cccb1d5" providerId="LiveId" clId="{0B7434C0-F6C9-5341-B016-8AA67EE59543}" dt="2023-12-07T16:43:59.285" v="1838" actId="1076"/>
          <ac:picMkLst>
            <pc:docMk/>
            <pc:sldMk cId="1116673399" sldId="395"/>
            <ac:picMk id="17" creationId="{A316087F-F884-89F0-6D68-33185AEA6BC3}"/>
          </ac:picMkLst>
        </pc:picChg>
        <pc:picChg chg="mod">
          <ac:chgData name="Stuart C Wilde MBE" userId="effe1fc91cccb1d5" providerId="LiveId" clId="{0B7434C0-F6C9-5341-B016-8AA67EE59543}" dt="2023-12-07T16:43:59.285" v="1838" actId="1076"/>
          <ac:picMkLst>
            <pc:docMk/>
            <pc:sldMk cId="1116673399" sldId="395"/>
            <ac:picMk id="48" creationId="{7B119EA7-AB69-950E-37BC-CF02BD7F8150}"/>
          </ac:picMkLst>
        </pc:picChg>
        <pc:picChg chg="mod">
          <ac:chgData name="Stuart C Wilde MBE" userId="effe1fc91cccb1d5" providerId="LiveId" clId="{0B7434C0-F6C9-5341-B016-8AA67EE59543}" dt="2023-12-07T16:43:59.285" v="1838" actId="1076"/>
          <ac:picMkLst>
            <pc:docMk/>
            <pc:sldMk cId="1116673399" sldId="395"/>
            <ac:picMk id="59" creationId="{68155964-3D19-8930-DF30-49E28663ECB2}"/>
          </ac:picMkLst>
        </pc:picChg>
        <pc:cxnChg chg="del">
          <ac:chgData name="Stuart C Wilde MBE" userId="effe1fc91cccb1d5" providerId="LiveId" clId="{0B7434C0-F6C9-5341-B016-8AA67EE59543}" dt="2023-12-05T20:00:27.687" v="489" actId="478"/>
          <ac:cxnSpMkLst>
            <pc:docMk/>
            <pc:sldMk cId="1116673399" sldId="395"/>
            <ac:cxnSpMk id="8" creationId="{50060E80-F1C3-4E50-B873-7CFDEEA90049}"/>
          </ac:cxnSpMkLst>
        </pc:cxnChg>
        <pc:cxnChg chg="del">
          <ac:chgData name="Stuart C Wilde MBE" userId="effe1fc91cccb1d5" providerId="LiveId" clId="{0B7434C0-F6C9-5341-B016-8AA67EE59543}" dt="2023-12-05T20:00:27.687" v="489" actId="478"/>
          <ac:cxnSpMkLst>
            <pc:docMk/>
            <pc:sldMk cId="1116673399" sldId="395"/>
            <ac:cxnSpMk id="9" creationId="{01C52B09-2839-4160-A3C1-6BB201E5D53A}"/>
          </ac:cxnSpMkLst>
        </pc:cxnChg>
        <pc:cxnChg chg="del">
          <ac:chgData name="Stuart C Wilde MBE" userId="effe1fc91cccb1d5" providerId="LiveId" clId="{0B7434C0-F6C9-5341-B016-8AA67EE59543}" dt="2023-12-05T20:00:27.687" v="489" actId="478"/>
          <ac:cxnSpMkLst>
            <pc:docMk/>
            <pc:sldMk cId="1116673399" sldId="395"/>
            <ac:cxnSpMk id="10" creationId="{FC6C2AB6-E695-4520-9F38-6B6A0DE36B04}"/>
          </ac:cxnSpMkLst>
        </pc:cxnChg>
        <pc:cxnChg chg="del">
          <ac:chgData name="Stuart C Wilde MBE" userId="effe1fc91cccb1d5" providerId="LiveId" clId="{0B7434C0-F6C9-5341-B016-8AA67EE59543}" dt="2023-12-05T20:00:27.687" v="489" actId="478"/>
          <ac:cxnSpMkLst>
            <pc:docMk/>
            <pc:sldMk cId="1116673399" sldId="395"/>
            <ac:cxnSpMk id="11" creationId="{8F28B946-C7F6-4BF4-9E0C-3FACB97B07C7}"/>
          </ac:cxnSpMkLst>
        </pc:cxnChg>
        <pc:cxnChg chg="mod">
          <ac:chgData name="Stuart C Wilde MBE" userId="effe1fc91cccb1d5" providerId="LiveId" clId="{0B7434C0-F6C9-5341-B016-8AA67EE59543}" dt="2023-12-07T16:43:59.285" v="1838" actId="1076"/>
          <ac:cxnSpMkLst>
            <pc:docMk/>
            <pc:sldMk cId="1116673399" sldId="395"/>
            <ac:cxnSpMk id="20" creationId="{0D480BBC-9203-13FB-F305-E910ADAD3F55}"/>
          </ac:cxnSpMkLst>
        </pc:cxnChg>
        <pc:cxnChg chg="mod">
          <ac:chgData name="Stuart C Wilde MBE" userId="effe1fc91cccb1d5" providerId="LiveId" clId="{0B7434C0-F6C9-5341-B016-8AA67EE59543}" dt="2023-12-07T16:43:59.285" v="1838" actId="1076"/>
          <ac:cxnSpMkLst>
            <pc:docMk/>
            <pc:sldMk cId="1116673399" sldId="395"/>
            <ac:cxnSpMk id="21" creationId="{7E3CF850-1FC5-F2BC-0472-35F8A8538391}"/>
          </ac:cxnSpMkLst>
        </pc:cxnChg>
        <pc:cxnChg chg="mod">
          <ac:chgData name="Stuart C Wilde MBE" userId="effe1fc91cccb1d5" providerId="LiveId" clId="{0B7434C0-F6C9-5341-B016-8AA67EE59543}" dt="2023-12-07T16:43:59.285" v="1838" actId="1076"/>
          <ac:cxnSpMkLst>
            <pc:docMk/>
            <pc:sldMk cId="1116673399" sldId="395"/>
            <ac:cxnSpMk id="22" creationId="{20050B47-E700-6066-073D-0603E39F6831}"/>
          </ac:cxnSpMkLst>
        </pc:cxnChg>
        <pc:cxnChg chg="mod">
          <ac:chgData name="Stuart C Wilde MBE" userId="effe1fc91cccb1d5" providerId="LiveId" clId="{0B7434C0-F6C9-5341-B016-8AA67EE59543}" dt="2023-12-07T16:43:59.285" v="1838" actId="1076"/>
          <ac:cxnSpMkLst>
            <pc:docMk/>
            <pc:sldMk cId="1116673399" sldId="395"/>
            <ac:cxnSpMk id="27" creationId="{6E8F9798-504A-ACC0-FDE3-0F78A7972D10}"/>
          </ac:cxnSpMkLst>
        </pc:cxnChg>
        <pc:cxnChg chg="mod">
          <ac:chgData name="Stuart C Wilde MBE" userId="effe1fc91cccb1d5" providerId="LiveId" clId="{0B7434C0-F6C9-5341-B016-8AA67EE59543}" dt="2023-12-07T16:43:59.285" v="1838" actId="1076"/>
          <ac:cxnSpMkLst>
            <pc:docMk/>
            <pc:sldMk cId="1116673399" sldId="395"/>
            <ac:cxnSpMk id="30" creationId="{1401032D-67CE-5F27-413B-8A646DC3C5CE}"/>
          </ac:cxnSpMkLst>
        </pc:cxnChg>
        <pc:cxnChg chg="mod">
          <ac:chgData name="Stuart C Wilde MBE" userId="effe1fc91cccb1d5" providerId="LiveId" clId="{0B7434C0-F6C9-5341-B016-8AA67EE59543}" dt="2023-12-07T16:43:59.285" v="1838" actId="1076"/>
          <ac:cxnSpMkLst>
            <pc:docMk/>
            <pc:sldMk cId="1116673399" sldId="395"/>
            <ac:cxnSpMk id="35" creationId="{C5C06A45-DADA-1876-35C6-3C72A08DD70A}"/>
          </ac:cxnSpMkLst>
        </pc:cxnChg>
        <pc:cxnChg chg="mod">
          <ac:chgData name="Stuart C Wilde MBE" userId="effe1fc91cccb1d5" providerId="LiveId" clId="{0B7434C0-F6C9-5341-B016-8AA67EE59543}" dt="2023-12-07T16:43:59.285" v="1838" actId="1076"/>
          <ac:cxnSpMkLst>
            <pc:docMk/>
            <pc:sldMk cId="1116673399" sldId="395"/>
            <ac:cxnSpMk id="38" creationId="{EBDD8B46-812C-569F-B89F-2F982751400A}"/>
          </ac:cxnSpMkLst>
        </pc:cxnChg>
        <pc:cxnChg chg="mod">
          <ac:chgData name="Stuart C Wilde MBE" userId="effe1fc91cccb1d5" providerId="LiveId" clId="{0B7434C0-F6C9-5341-B016-8AA67EE59543}" dt="2023-12-07T16:43:59.285" v="1838" actId="1076"/>
          <ac:cxnSpMkLst>
            <pc:docMk/>
            <pc:sldMk cId="1116673399" sldId="395"/>
            <ac:cxnSpMk id="39" creationId="{D97D585B-4194-BE04-2E3A-3C91C62B660F}"/>
          </ac:cxnSpMkLst>
        </pc:cxnChg>
        <pc:cxnChg chg="mod">
          <ac:chgData name="Stuart C Wilde MBE" userId="effe1fc91cccb1d5" providerId="LiveId" clId="{0B7434C0-F6C9-5341-B016-8AA67EE59543}" dt="2023-12-07T16:43:59.285" v="1838" actId="1076"/>
          <ac:cxnSpMkLst>
            <pc:docMk/>
            <pc:sldMk cId="1116673399" sldId="395"/>
            <ac:cxnSpMk id="44" creationId="{83110C49-E9F3-B93F-600B-53971493AAC1}"/>
          </ac:cxnSpMkLst>
        </pc:cxnChg>
        <pc:cxnChg chg="mod">
          <ac:chgData name="Stuart C Wilde MBE" userId="effe1fc91cccb1d5" providerId="LiveId" clId="{0B7434C0-F6C9-5341-B016-8AA67EE59543}" dt="2023-12-07T16:43:59.285" v="1838" actId="1076"/>
          <ac:cxnSpMkLst>
            <pc:docMk/>
            <pc:sldMk cId="1116673399" sldId="395"/>
            <ac:cxnSpMk id="45" creationId="{5C51BD23-984B-3BC2-F90F-B232502F2712}"/>
          </ac:cxnSpMkLst>
        </pc:cxnChg>
        <pc:cxnChg chg="mod">
          <ac:chgData name="Stuart C Wilde MBE" userId="effe1fc91cccb1d5" providerId="LiveId" clId="{0B7434C0-F6C9-5341-B016-8AA67EE59543}" dt="2023-12-07T16:43:59.285" v="1838" actId="1076"/>
          <ac:cxnSpMkLst>
            <pc:docMk/>
            <pc:sldMk cId="1116673399" sldId="395"/>
            <ac:cxnSpMk id="47" creationId="{9F8B71D2-D3D3-4DE1-03A4-F599DF948A0B}"/>
          </ac:cxnSpMkLst>
        </pc:cxnChg>
      </pc:sldChg>
      <pc:sldChg chg="addSp delSp modSp mod">
        <pc:chgData name="Stuart C Wilde MBE" userId="effe1fc91cccb1d5" providerId="LiveId" clId="{0B7434C0-F6C9-5341-B016-8AA67EE59543}" dt="2023-12-07T16:44:08.375" v="1839" actId="1076"/>
        <pc:sldMkLst>
          <pc:docMk/>
          <pc:sldMk cId="2203953103" sldId="396"/>
        </pc:sldMkLst>
        <pc:spChg chg="add mod">
          <ac:chgData name="Stuart C Wilde MBE" userId="effe1fc91cccb1d5" providerId="LiveId" clId="{0B7434C0-F6C9-5341-B016-8AA67EE59543}" dt="2023-12-05T20:25:46.209" v="1271" actId="20577"/>
          <ac:spMkLst>
            <pc:docMk/>
            <pc:sldMk cId="2203953103" sldId="396"/>
            <ac:spMk id="2" creationId="{246A0678-2621-5035-144A-DFC834104D9D}"/>
          </ac:spMkLst>
        </pc:spChg>
        <pc:spChg chg="del">
          <ac:chgData name="Stuart C Wilde MBE" userId="effe1fc91cccb1d5" providerId="LiveId" clId="{0B7434C0-F6C9-5341-B016-8AA67EE59543}" dt="2023-12-05T20:00:32.883" v="490" actId="478"/>
          <ac:spMkLst>
            <pc:docMk/>
            <pc:sldMk cId="2203953103" sldId="396"/>
            <ac:spMk id="4" creationId="{60735DC8-A105-4BD0-A57F-2FFC38AECE84}"/>
          </ac:spMkLst>
        </pc:spChg>
        <pc:spChg chg="mod">
          <ac:chgData name="Stuart C Wilde MBE" userId="effe1fc91cccb1d5" providerId="LiveId" clId="{0B7434C0-F6C9-5341-B016-8AA67EE59543}" dt="2023-12-07T16:44:08.375" v="1839" actId="1076"/>
          <ac:spMkLst>
            <pc:docMk/>
            <pc:sldMk cId="2203953103" sldId="396"/>
            <ac:spMk id="12" creationId="{1516020E-B0A6-E6E1-E64E-7429BCFE3F4A}"/>
          </ac:spMkLst>
        </pc:spChg>
        <pc:spChg chg="del">
          <ac:chgData name="Stuart C Wilde MBE" userId="effe1fc91cccb1d5" providerId="LiveId" clId="{0B7434C0-F6C9-5341-B016-8AA67EE59543}" dt="2023-12-05T20:00:32.883" v="490" actId="478"/>
          <ac:spMkLst>
            <pc:docMk/>
            <pc:sldMk cId="2203953103" sldId="396"/>
            <ac:spMk id="14" creationId="{8F43C2BE-FC11-4556-86F2-8EE2FBBF10D2}"/>
          </ac:spMkLst>
        </pc:spChg>
        <pc:spChg chg="mod">
          <ac:chgData name="Stuart C Wilde MBE" userId="effe1fc91cccb1d5" providerId="LiveId" clId="{0B7434C0-F6C9-5341-B016-8AA67EE59543}" dt="2023-12-07T16:44:08.375" v="1839" actId="1076"/>
          <ac:spMkLst>
            <pc:docMk/>
            <pc:sldMk cId="2203953103" sldId="396"/>
            <ac:spMk id="15" creationId="{0F64C21E-16EA-59A8-7101-5460595547D8}"/>
          </ac:spMkLst>
        </pc:spChg>
        <pc:spChg chg="mod">
          <ac:chgData name="Stuart C Wilde MBE" userId="effe1fc91cccb1d5" providerId="LiveId" clId="{0B7434C0-F6C9-5341-B016-8AA67EE59543}" dt="2023-12-07T16:44:08.375" v="1839" actId="1076"/>
          <ac:spMkLst>
            <pc:docMk/>
            <pc:sldMk cId="2203953103" sldId="396"/>
            <ac:spMk id="16" creationId="{56835687-FE39-2D52-E182-0C68D4BD0F0E}"/>
          </ac:spMkLst>
        </pc:spChg>
        <pc:spChg chg="mod">
          <ac:chgData name="Stuart C Wilde MBE" userId="effe1fc91cccb1d5" providerId="LiveId" clId="{0B7434C0-F6C9-5341-B016-8AA67EE59543}" dt="2023-12-07T16:44:08.375" v="1839" actId="1076"/>
          <ac:spMkLst>
            <pc:docMk/>
            <pc:sldMk cId="2203953103" sldId="396"/>
            <ac:spMk id="21" creationId="{89D09E5F-18CC-5DA5-4CBD-623D1090996D}"/>
          </ac:spMkLst>
        </pc:spChg>
        <pc:spChg chg="del">
          <ac:chgData name="Stuart C Wilde MBE" userId="effe1fc91cccb1d5" providerId="LiveId" clId="{0B7434C0-F6C9-5341-B016-8AA67EE59543}" dt="2023-12-05T20:00:32.883" v="490" actId="478"/>
          <ac:spMkLst>
            <pc:docMk/>
            <pc:sldMk cId="2203953103" sldId="396"/>
            <ac:spMk id="25" creationId="{F54BD576-CC82-43DA-A008-C28EF60A448A}"/>
          </ac:spMkLst>
        </pc:spChg>
        <pc:spChg chg="mod">
          <ac:chgData name="Stuart C Wilde MBE" userId="effe1fc91cccb1d5" providerId="LiveId" clId="{0B7434C0-F6C9-5341-B016-8AA67EE59543}" dt="2023-12-07T16:44:08.375" v="1839" actId="1076"/>
          <ac:spMkLst>
            <pc:docMk/>
            <pc:sldMk cId="2203953103" sldId="396"/>
            <ac:spMk id="27" creationId="{0D513DC3-9612-BEE2-9C46-61A858CAC306}"/>
          </ac:spMkLst>
        </pc:spChg>
        <pc:spChg chg="mod">
          <ac:chgData name="Stuart C Wilde MBE" userId="effe1fc91cccb1d5" providerId="LiveId" clId="{0B7434C0-F6C9-5341-B016-8AA67EE59543}" dt="2023-12-07T16:44:08.375" v="1839" actId="1076"/>
          <ac:spMkLst>
            <pc:docMk/>
            <pc:sldMk cId="2203953103" sldId="396"/>
            <ac:spMk id="28" creationId="{D61C5D8B-0C1E-03C6-6F90-7A53509818BA}"/>
          </ac:spMkLst>
        </pc:spChg>
        <pc:spChg chg="del">
          <ac:chgData name="Stuart C Wilde MBE" userId="effe1fc91cccb1d5" providerId="LiveId" clId="{0B7434C0-F6C9-5341-B016-8AA67EE59543}" dt="2023-12-05T20:25:50.855" v="1272" actId="478"/>
          <ac:spMkLst>
            <pc:docMk/>
            <pc:sldMk cId="2203953103" sldId="396"/>
            <ac:spMk id="29" creationId="{C5A8C257-B6E4-D850-0685-E36894744DCB}"/>
          </ac:spMkLst>
        </pc:spChg>
        <pc:spChg chg="mod">
          <ac:chgData name="Stuart C Wilde MBE" userId="effe1fc91cccb1d5" providerId="LiveId" clId="{0B7434C0-F6C9-5341-B016-8AA67EE59543}" dt="2023-12-07T16:44:08.375" v="1839" actId="1076"/>
          <ac:spMkLst>
            <pc:docMk/>
            <pc:sldMk cId="2203953103" sldId="396"/>
            <ac:spMk id="36" creationId="{39D44BEE-AFAF-5714-F8DB-F39DF64438CE}"/>
          </ac:spMkLst>
        </pc:spChg>
        <pc:spChg chg="mod">
          <ac:chgData name="Stuart C Wilde MBE" userId="effe1fc91cccb1d5" providerId="LiveId" clId="{0B7434C0-F6C9-5341-B016-8AA67EE59543}" dt="2023-12-07T16:44:08.375" v="1839" actId="1076"/>
          <ac:spMkLst>
            <pc:docMk/>
            <pc:sldMk cId="2203953103" sldId="396"/>
            <ac:spMk id="37" creationId="{F8D0231F-60C8-227A-DB39-538E99E50EAB}"/>
          </ac:spMkLst>
        </pc:spChg>
        <pc:spChg chg="mod">
          <ac:chgData name="Stuart C Wilde MBE" userId="effe1fc91cccb1d5" providerId="LiveId" clId="{0B7434C0-F6C9-5341-B016-8AA67EE59543}" dt="2023-12-07T16:44:08.375" v="1839" actId="1076"/>
          <ac:spMkLst>
            <pc:docMk/>
            <pc:sldMk cId="2203953103" sldId="396"/>
            <ac:spMk id="38" creationId="{8B4ACCF8-26E3-538F-C922-BB3626D5067E}"/>
          </ac:spMkLst>
        </pc:spChg>
        <pc:picChg chg="mod">
          <ac:chgData name="Stuart C Wilde MBE" userId="effe1fc91cccb1d5" providerId="LiveId" clId="{0B7434C0-F6C9-5341-B016-8AA67EE59543}" dt="2023-12-07T16:44:08.375" v="1839" actId="1076"/>
          <ac:picMkLst>
            <pc:docMk/>
            <pc:sldMk cId="2203953103" sldId="396"/>
            <ac:picMk id="5" creationId="{8C1AAE65-BF4D-5D21-DB90-B951A7657BF4}"/>
          </ac:picMkLst>
        </pc:picChg>
        <pc:picChg chg="mod">
          <ac:chgData name="Stuart C Wilde MBE" userId="effe1fc91cccb1d5" providerId="LiveId" clId="{0B7434C0-F6C9-5341-B016-8AA67EE59543}" dt="2023-12-07T16:44:08.375" v="1839" actId="1076"/>
          <ac:picMkLst>
            <pc:docMk/>
            <pc:sldMk cId="2203953103" sldId="396"/>
            <ac:picMk id="6" creationId="{E9DC46DD-B54E-452A-7312-38147D0E7B97}"/>
          </ac:picMkLst>
        </pc:picChg>
        <pc:picChg chg="mod">
          <ac:chgData name="Stuart C Wilde MBE" userId="effe1fc91cccb1d5" providerId="LiveId" clId="{0B7434C0-F6C9-5341-B016-8AA67EE59543}" dt="2023-12-07T16:44:08.375" v="1839" actId="1076"/>
          <ac:picMkLst>
            <pc:docMk/>
            <pc:sldMk cId="2203953103" sldId="396"/>
            <ac:picMk id="13" creationId="{02B0CAC1-E0A2-CC5E-6507-8422D48154A5}"/>
          </ac:picMkLst>
        </pc:picChg>
        <pc:cxnChg chg="del">
          <ac:chgData name="Stuart C Wilde MBE" userId="effe1fc91cccb1d5" providerId="LiveId" clId="{0B7434C0-F6C9-5341-B016-8AA67EE59543}" dt="2023-12-05T20:00:32.883" v="490" actId="478"/>
          <ac:cxnSpMkLst>
            <pc:docMk/>
            <pc:sldMk cId="2203953103" sldId="396"/>
            <ac:cxnSpMk id="8" creationId="{50060E80-F1C3-4E50-B873-7CFDEEA90049}"/>
          </ac:cxnSpMkLst>
        </pc:cxnChg>
        <pc:cxnChg chg="del">
          <ac:chgData name="Stuart C Wilde MBE" userId="effe1fc91cccb1d5" providerId="LiveId" clId="{0B7434C0-F6C9-5341-B016-8AA67EE59543}" dt="2023-12-05T20:00:32.883" v="490" actId="478"/>
          <ac:cxnSpMkLst>
            <pc:docMk/>
            <pc:sldMk cId="2203953103" sldId="396"/>
            <ac:cxnSpMk id="9" creationId="{01C52B09-2839-4160-A3C1-6BB201E5D53A}"/>
          </ac:cxnSpMkLst>
        </pc:cxnChg>
        <pc:cxnChg chg="del">
          <ac:chgData name="Stuart C Wilde MBE" userId="effe1fc91cccb1d5" providerId="LiveId" clId="{0B7434C0-F6C9-5341-B016-8AA67EE59543}" dt="2023-12-05T20:00:32.883" v="490" actId="478"/>
          <ac:cxnSpMkLst>
            <pc:docMk/>
            <pc:sldMk cId="2203953103" sldId="396"/>
            <ac:cxnSpMk id="10" creationId="{FC6C2AB6-E695-4520-9F38-6B6A0DE36B04}"/>
          </ac:cxnSpMkLst>
        </pc:cxnChg>
        <pc:cxnChg chg="del">
          <ac:chgData name="Stuart C Wilde MBE" userId="effe1fc91cccb1d5" providerId="LiveId" clId="{0B7434C0-F6C9-5341-B016-8AA67EE59543}" dt="2023-12-05T20:00:32.883" v="490" actId="478"/>
          <ac:cxnSpMkLst>
            <pc:docMk/>
            <pc:sldMk cId="2203953103" sldId="396"/>
            <ac:cxnSpMk id="11" creationId="{8F28B946-C7F6-4BF4-9E0C-3FACB97B07C7}"/>
          </ac:cxnSpMkLst>
        </pc:cxnChg>
        <pc:cxnChg chg="mod">
          <ac:chgData name="Stuart C Wilde MBE" userId="effe1fc91cccb1d5" providerId="LiveId" clId="{0B7434C0-F6C9-5341-B016-8AA67EE59543}" dt="2023-12-07T16:44:08.375" v="1839" actId="1076"/>
          <ac:cxnSpMkLst>
            <pc:docMk/>
            <pc:sldMk cId="2203953103" sldId="396"/>
            <ac:cxnSpMk id="17" creationId="{EF9BF419-55DC-7E69-AE4F-B9103E664DF1}"/>
          </ac:cxnSpMkLst>
        </pc:cxnChg>
        <pc:cxnChg chg="mod">
          <ac:chgData name="Stuart C Wilde MBE" userId="effe1fc91cccb1d5" providerId="LiveId" clId="{0B7434C0-F6C9-5341-B016-8AA67EE59543}" dt="2023-12-07T16:44:08.375" v="1839" actId="1076"/>
          <ac:cxnSpMkLst>
            <pc:docMk/>
            <pc:sldMk cId="2203953103" sldId="396"/>
            <ac:cxnSpMk id="22" creationId="{F04268B9-0122-AA27-2099-DFBDA9BB7E28}"/>
          </ac:cxnSpMkLst>
        </pc:cxnChg>
        <pc:cxnChg chg="mod">
          <ac:chgData name="Stuart C Wilde MBE" userId="effe1fc91cccb1d5" providerId="LiveId" clId="{0B7434C0-F6C9-5341-B016-8AA67EE59543}" dt="2023-12-07T16:44:08.375" v="1839" actId="1076"/>
          <ac:cxnSpMkLst>
            <pc:docMk/>
            <pc:sldMk cId="2203953103" sldId="396"/>
            <ac:cxnSpMk id="30" creationId="{C0C800B6-B4A1-D270-EDE7-BBC388AB560B}"/>
          </ac:cxnSpMkLst>
        </pc:cxnChg>
        <pc:cxnChg chg="mod">
          <ac:chgData name="Stuart C Wilde MBE" userId="effe1fc91cccb1d5" providerId="LiveId" clId="{0B7434C0-F6C9-5341-B016-8AA67EE59543}" dt="2023-12-07T16:44:08.375" v="1839" actId="1076"/>
          <ac:cxnSpMkLst>
            <pc:docMk/>
            <pc:sldMk cId="2203953103" sldId="396"/>
            <ac:cxnSpMk id="33" creationId="{15DA8B41-4617-AF8A-92F2-CAE02C69B636}"/>
          </ac:cxnSpMkLst>
        </pc:cxnChg>
        <pc:cxnChg chg="mod">
          <ac:chgData name="Stuart C Wilde MBE" userId="effe1fc91cccb1d5" providerId="LiveId" clId="{0B7434C0-F6C9-5341-B016-8AA67EE59543}" dt="2023-12-07T16:44:08.375" v="1839" actId="1076"/>
          <ac:cxnSpMkLst>
            <pc:docMk/>
            <pc:sldMk cId="2203953103" sldId="396"/>
            <ac:cxnSpMk id="40" creationId="{3E10F5C4-4CFD-9A7E-A3ED-61724F162989}"/>
          </ac:cxnSpMkLst>
        </pc:cxnChg>
      </pc:sldChg>
      <pc:sldChg chg="addSp delSp modSp mod">
        <pc:chgData name="Stuart C Wilde MBE" userId="effe1fc91cccb1d5" providerId="LiveId" clId="{0B7434C0-F6C9-5341-B016-8AA67EE59543}" dt="2023-12-07T16:44:20.489" v="1840" actId="1076"/>
        <pc:sldMkLst>
          <pc:docMk/>
          <pc:sldMk cId="3919662093" sldId="397"/>
        </pc:sldMkLst>
        <pc:spChg chg="add mod">
          <ac:chgData name="Stuart C Wilde MBE" userId="effe1fc91cccb1d5" providerId="LiveId" clId="{0B7434C0-F6C9-5341-B016-8AA67EE59543}" dt="2023-12-05T20:25:59.131" v="1278" actId="20577"/>
          <ac:spMkLst>
            <pc:docMk/>
            <pc:sldMk cId="3919662093" sldId="397"/>
            <ac:spMk id="2" creationId="{26483051-742B-2EAF-619C-9D49F77703D0}"/>
          </ac:spMkLst>
        </pc:spChg>
        <pc:spChg chg="mod">
          <ac:chgData name="Stuart C Wilde MBE" userId="effe1fc91cccb1d5" providerId="LiveId" clId="{0B7434C0-F6C9-5341-B016-8AA67EE59543}" dt="2023-12-07T16:44:20.489" v="1840" actId="1076"/>
          <ac:spMkLst>
            <pc:docMk/>
            <pc:sldMk cId="3919662093" sldId="397"/>
            <ac:spMk id="3" creationId="{CED10BEC-3668-A69A-201B-6A026760F532}"/>
          </ac:spMkLst>
        </pc:spChg>
        <pc:spChg chg="del">
          <ac:chgData name="Stuart C Wilde MBE" userId="effe1fc91cccb1d5" providerId="LiveId" clId="{0B7434C0-F6C9-5341-B016-8AA67EE59543}" dt="2023-12-05T20:00:38.251" v="491" actId="478"/>
          <ac:spMkLst>
            <pc:docMk/>
            <pc:sldMk cId="3919662093" sldId="397"/>
            <ac:spMk id="4" creationId="{60735DC8-A105-4BD0-A57F-2FFC38AECE84}"/>
          </ac:spMkLst>
        </pc:spChg>
        <pc:spChg chg="mod">
          <ac:chgData name="Stuart C Wilde MBE" userId="effe1fc91cccb1d5" providerId="LiveId" clId="{0B7434C0-F6C9-5341-B016-8AA67EE59543}" dt="2023-12-07T16:44:20.489" v="1840" actId="1076"/>
          <ac:spMkLst>
            <pc:docMk/>
            <pc:sldMk cId="3919662093" sldId="397"/>
            <ac:spMk id="7" creationId="{E779BC25-413C-16F4-3A7D-6EEC12B551BB}"/>
          </ac:spMkLst>
        </pc:spChg>
        <pc:spChg chg="mod">
          <ac:chgData name="Stuart C Wilde MBE" userId="effe1fc91cccb1d5" providerId="LiveId" clId="{0B7434C0-F6C9-5341-B016-8AA67EE59543}" dt="2023-12-07T16:44:20.489" v="1840" actId="1076"/>
          <ac:spMkLst>
            <pc:docMk/>
            <pc:sldMk cId="3919662093" sldId="397"/>
            <ac:spMk id="13" creationId="{602AF993-D82A-796E-8272-DAE8C1DF52A5}"/>
          </ac:spMkLst>
        </pc:spChg>
        <pc:spChg chg="del">
          <ac:chgData name="Stuart C Wilde MBE" userId="effe1fc91cccb1d5" providerId="LiveId" clId="{0B7434C0-F6C9-5341-B016-8AA67EE59543}" dt="2023-12-05T20:00:38.251" v="491" actId="478"/>
          <ac:spMkLst>
            <pc:docMk/>
            <pc:sldMk cId="3919662093" sldId="397"/>
            <ac:spMk id="14" creationId="{8F43C2BE-FC11-4556-86F2-8EE2FBBF10D2}"/>
          </ac:spMkLst>
        </pc:spChg>
        <pc:spChg chg="mod">
          <ac:chgData name="Stuart C Wilde MBE" userId="effe1fc91cccb1d5" providerId="LiveId" clId="{0B7434C0-F6C9-5341-B016-8AA67EE59543}" dt="2023-12-07T16:44:20.489" v="1840" actId="1076"/>
          <ac:spMkLst>
            <pc:docMk/>
            <pc:sldMk cId="3919662093" sldId="397"/>
            <ac:spMk id="16" creationId="{34BB6C44-2350-7568-3285-E8256E0CC46A}"/>
          </ac:spMkLst>
        </pc:spChg>
        <pc:spChg chg="mod">
          <ac:chgData name="Stuart C Wilde MBE" userId="effe1fc91cccb1d5" providerId="LiveId" clId="{0B7434C0-F6C9-5341-B016-8AA67EE59543}" dt="2023-12-07T16:44:20.489" v="1840" actId="1076"/>
          <ac:spMkLst>
            <pc:docMk/>
            <pc:sldMk cId="3919662093" sldId="397"/>
            <ac:spMk id="17" creationId="{996EB51D-3770-BF56-2670-950381EFFA21}"/>
          </ac:spMkLst>
        </pc:spChg>
        <pc:spChg chg="mod">
          <ac:chgData name="Stuart C Wilde MBE" userId="effe1fc91cccb1d5" providerId="LiveId" clId="{0B7434C0-F6C9-5341-B016-8AA67EE59543}" dt="2023-12-07T16:44:20.489" v="1840" actId="1076"/>
          <ac:spMkLst>
            <pc:docMk/>
            <pc:sldMk cId="3919662093" sldId="397"/>
            <ac:spMk id="20" creationId="{602C05F2-2690-A107-0A65-035FC2518A25}"/>
          </ac:spMkLst>
        </pc:spChg>
        <pc:spChg chg="mod">
          <ac:chgData name="Stuart C Wilde MBE" userId="effe1fc91cccb1d5" providerId="LiveId" clId="{0B7434C0-F6C9-5341-B016-8AA67EE59543}" dt="2023-12-07T16:44:20.489" v="1840" actId="1076"/>
          <ac:spMkLst>
            <pc:docMk/>
            <pc:sldMk cId="3919662093" sldId="397"/>
            <ac:spMk id="24" creationId="{48B9C425-ADB0-167C-99D9-31CC5FA355B0}"/>
          </ac:spMkLst>
        </pc:spChg>
        <pc:spChg chg="del">
          <ac:chgData name="Stuart C Wilde MBE" userId="effe1fc91cccb1d5" providerId="LiveId" clId="{0B7434C0-F6C9-5341-B016-8AA67EE59543}" dt="2023-12-05T20:00:38.251" v="491" actId="478"/>
          <ac:spMkLst>
            <pc:docMk/>
            <pc:sldMk cId="3919662093" sldId="397"/>
            <ac:spMk id="25" creationId="{F54BD576-CC82-43DA-A008-C28EF60A448A}"/>
          </ac:spMkLst>
        </pc:spChg>
        <pc:spChg chg="mod">
          <ac:chgData name="Stuart C Wilde MBE" userId="effe1fc91cccb1d5" providerId="LiveId" clId="{0B7434C0-F6C9-5341-B016-8AA67EE59543}" dt="2023-12-07T16:44:20.489" v="1840" actId="1076"/>
          <ac:spMkLst>
            <pc:docMk/>
            <pc:sldMk cId="3919662093" sldId="397"/>
            <ac:spMk id="26" creationId="{1F8574AF-966D-9A7F-A1A5-725B45FD83CD}"/>
          </ac:spMkLst>
        </pc:spChg>
        <pc:spChg chg="mod">
          <ac:chgData name="Stuart C Wilde MBE" userId="effe1fc91cccb1d5" providerId="LiveId" clId="{0B7434C0-F6C9-5341-B016-8AA67EE59543}" dt="2023-12-07T16:44:20.489" v="1840" actId="1076"/>
          <ac:spMkLst>
            <pc:docMk/>
            <pc:sldMk cId="3919662093" sldId="397"/>
            <ac:spMk id="28" creationId="{EA2A9D85-987D-1799-3323-EE2F5CB42B3D}"/>
          </ac:spMkLst>
        </pc:spChg>
        <pc:spChg chg="del">
          <ac:chgData name="Stuart C Wilde MBE" userId="effe1fc91cccb1d5" providerId="LiveId" clId="{0B7434C0-F6C9-5341-B016-8AA67EE59543}" dt="2023-12-05T20:26:02.995" v="1279" actId="478"/>
          <ac:spMkLst>
            <pc:docMk/>
            <pc:sldMk cId="3919662093" sldId="397"/>
            <ac:spMk id="29" creationId="{C5A8C257-B6E4-D850-0685-E36894744DCB}"/>
          </ac:spMkLst>
        </pc:spChg>
        <pc:spChg chg="mod">
          <ac:chgData name="Stuart C Wilde MBE" userId="effe1fc91cccb1d5" providerId="LiveId" clId="{0B7434C0-F6C9-5341-B016-8AA67EE59543}" dt="2023-12-07T16:44:20.489" v="1840" actId="1076"/>
          <ac:spMkLst>
            <pc:docMk/>
            <pc:sldMk cId="3919662093" sldId="397"/>
            <ac:spMk id="30" creationId="{96DB36DA-037F-35FA-2DEB-FCF25DCF7CB7}"/>
          </ac:spMkLst>
        </pc:spChg>
        <pc:picChg chg="mod">
          <ac:chgData name="Stuart C Wilde MBE" userId="effe1fc91cccb1d5" providerId="LiveId" clId="{0B7434C0-F6C9-5341-B016-8AA67EE59543}" dt="2023-12-07T16:44:20.489" v="1840" actId="1076"/>
          <ac:picMkLst>
            <pc:docMk/>
            <pc:sldMk cId="3919662093" sldId="397"/>
            <ac:picMk id="19" creationId="{E182E1E4-75CE-05CA-32F4-73CCD111C18A}"/>
          </ac:picMkLst>
        </pc:picChg>
        <pc:picChg chg="mod">
          <ac:chgData name="Stuart C Wilde MBE" userId="effe1fc91cccb1d5" providerId="LiveId" clId="{0B7434C0-F6C9-5341-B016-8AA67EE59543}" dt="2023-12-07T16:44:20.489" v="1840" actId="1076"/>
          <ac:picMkLst>
            <pc:docMk/>
            <pc:sldMk cId="3919662093" sldId="397"/>
            <ac:picMk id="33" creationId="{5DF5BB87-5AF4-2DCE-0325-C4DA76C52A43}"/>
          </ac:picMkLst>
        </pc:picChg>
        <pc:cxnChg chg="mod">
          <ac:chgData name="Stuart C Wilde MBE" userId="effe1fc91cccb1d5" providerId="LiveId" clId="{0B7434C0-F6C9-5341-B016-8AA67EE59543}" dt="2023-12-07T16:44:20.489" v="1840" actId="1076"/>
          <ac:cxnSpMkLst>
            <pc:docMk/>
            <pc:sldMk cId="3919662093" sldId="397"/>
            <ac:cxnSpMk id="5" creationId="{F078BF22-AB43-EDF7-85B5-A818D18142CA}"/>
          </ac:cxnSpMkLst>
        </pc:cxnChg>
        <pc:cxnChg chg="del">
          <ac:chgData name="Stuart C Wilde MBE" userId="effe1fc91cccb1d5" providerId="LiveId" clId="{0B7434C0-F6C9-5341-B016-8AA67EE59543}" dt="2023-12-05T20:00:38.251" v="491" actId="478"/>
          <ac:cxnSpMkLst>
            <pc:docMk/>
            <pc:sldMk cId="3919662093" sldId="397"/>
            <ac:cxnSpMk id="8" creationId="{50060E80-F1C3-4E50-B873-7CFDEEA90049}"/>
          </ac:cxnSpMkLst>
        </pc:cxnChg>
        <pc:cxnChg chg="del">
          <ac:chgData name="Stuart C Wilde MBE" userId="effe1fc91cccb1d5" providerId="LiveId" clId="{0B7434C0-F6C9-5341-B016-8AA67EE59543}" dt="2023-12-05T20:00:38.251" v="491" actId="478"/>
          <ac:cxnSpMkLst>
            <pc:docMk/>
            <pc:sldMk cId="3919662093" sldId="397"/>
            <ac:cxnSpMk id="9" creationId="{01C52B09-2839-4160-A3C1-6BB201E5D53A}"/>
          </ac:cxnSpMkLst>
        </pc:cxnChg>
        <pc:cxnChg chg="del">
          <ac:chgData name="Stuart C Wilde MBE" userId="effe1fc91cccb1d5" providerId="LiveId" clId="{0B7434C0-F6C9-5341-B016-8AA67EE59543}" dt="2023-12-05T20:00:38.251" v="491" actId="478"/>
          <ac:cxnSpMkLst>
            <pc:docMk/>
            <pc:sldMk cId="3919662093" sldId="397"/>
            <ac:cxnSpMk id="10" creationId="{FC6C2AB6-E695-4520-9F38-6B6A0DE36B04}"/>
          </ac:cxnSpMkLst>
        </pc:cxnChg>
        <pc:cxnChg chg="del">
          <ac:chgData name="Stuart C Wilde MBE" userId="effe1fc91cccb1d5" providerId="LiveId" clId="{0B7434C0-F6C9-5341-B016-8AA67EE59543}" dt="2023-12-05T20:00:38.251" v="491" actId="478"/>
          <ac:cxnSpMkLst>
            <pc:docMk/>
            <pc:sldMk cId="3919662093" sldId="397"/>
            <ac:cxnSpMk id="11" creationId="{8F28B946-C7F6-4BF4-9E0C-3FACB97B07C7}"/>
          </ac:cxnSpMkLst>
        </pc:cxnChg>
        <pc:cxnChg chg="mod">
          <ac:chgData name="Stuart C Wilde MBE" userId="effe1fc91cccb1d5" providerId="LiveId" clId="{0B7434C0-F6C9-5341-B016-8AA67EE59543}" dt="2023-12-07T16:44:20.489" v="1840" actId="1076"/>
          <ac:cxnSpMkLst>
            <pc:docMk/>
            <pc:sldMk cId="3919662093" sldId="397"/>
            <ac:cxnSpMk id="15" creationId="{3432C0D1-A08F-95D9-3C9E-6DA7F7B9C6AC}"/>
          </ac:cxnSpMkLst>
        </pc:cxnChg>
        <pc:cxnChg chg="mod">
          <ac:chgData name="Stuart C Wilde MBE" userId="effe1fc91cccb1d5" providerId="LiveId" clId="{0B7434C0-F6C9-5341-B016-8AA67EE59543}" dt="2023-12-07T16:44:20.489" v="1840" actId="1076"/>
          <ac:cxnSpMkLst>
            <pc:docMk/>
            <pc:sldMk cId="3919662093" sldId="397"/>
            <ac:cxnSpMk id="18" creationId="{FCE6FC88-D065-CD46-2160-CA9D76EFBE64}"/>
          </ac:cxnSpMkLst>
        </pc:cxnChg>
        <pc:cxnChg chg="mod">
          <ac:chgData name="Stuart C Wilde MBE" userId="effe1fc91cccb1d5" providerId="LiveId" clId="{0B7434C0-F6C9-5341-B016-8AA67EE59543}" dt="2023-12-07T16:44:20.489" v="1840" actId="1076"/>
          <ac:cxnSpMkLst>
            <pc:docMk/>
            <pc:sldMk cId="3919662093" sldId="397"/>
            <ac:cxnSpMk id="27" creationId="{6C5E8CC1-4729-D76A-FE50-23E67BC7A4C0}"/>
          </ac:cxnSpMkLst>
        </pc:cxnChg>
      </pc:sldChg>
      <pc:sldChg chg="addSp delSp modSp mod">
        <pc:chgData name="Stuart C Wilde MBE" userId="effe1fc91cccb1d5" providerId="LiveId" clId="{0B7434C0-F6C9-5341-B016-8AA67EE59543}" dt="2023-12-07T16:44:30.010" v="1841" actId="1076"/>
        <pc:sldMkLst>
          <pc:docMk/>
          <pc:sldMk cId="3993583602" sldId="398"/>
        </pc:sldMkLst>
        <pc:spChg chg="add mod">
          <ac:chgData name="Stuart C Wilde MBE" userId="effe1fc91cccb1d5" providerId="LiveId" clId="{0B7434C0-F6C9-5341-B016-8AA67EE59543}" dt="2023-12-05T20:26:10.562" v="1285" actId="20577"/>
          <ac:spMkLst>
            <pc:docMk/>
            <pc:sldMk cId="3993583602" sldId="398"/>
            <ac:spMk id="2" creationId="{6B1592FC-201F-063D-653A-F3FB8C657BB5}"/>
          </ac:spMkLst>
        </pc:spChg>
        <pc:spChg chg="del">
          <ac:chgData name="Stuart C Wilde MBE" userId="effe1fc91cccb1d5" providerId="LiveId" clId="{0B7434C0-F6C9-5341-B016-8AA67EE59543}" dt="2023-12-05T20:00:42.964" v="492" actId="478"/>
          <ac:spMkLst>
            <pc:docMk/>
            <pc:sldMk cId="3993583602" sldId="398"/>
            <ac:spMk id="4" creationId="{60735DC8-A105-4BD0-A57F-2FFC38AECE84}"/>
          </ac:spMkLst>
        </pc:spChg>
        <pc:spChg chg="mod">
          <ac:chgData name="Stuart C Wilde MBE" userId="effe1fc91cccb1d5" providerId="LiveId" clId="{0B7434C0-F6C9-5341-B016-8AA67EE59543}" dt="2023-12-07T16:44:30.010" v="1841" actId="1076"/>
          <ac:spMkLst>
            <pc:docMk/>
            <pc:sldMk cId="3993583602" sldId="398"/>
            <ac:spMk id="7" creationId="{17E23DC9-07ED-E96E-98A4-BD85F0999B69}"/>
          </ac:spMkLst>
        </pc:spChg>
        <pc:spChg chg="mod">
          <ac:chgData name="Stuart C Wilde MBE" userId="effe1fc91cccb1d5" providerId="LiveId" clId="{0B7434C0-F6C9-5341-B016-8AA67EE59543}" dt="2023-12-07T16:44:30.010" v="1841" actId="1076"/>
          <ac:spMkLst>
            <pc:docMk/>
            <pc:sldMk cId="3993583602" sldId="398"/>
            <ac:spMk id="13" creationId="{602AF993-D82A-796E-8272-DAE8C1DF52A5}"/>
          </ac:spMkLst>
        </pc:spChg>
        <pc:spChg chg="del">
          <ac:chgData name="Stuart C Wilde MBE" userId="effe1fc91cccb1d5" providerId="LiveId" clId="{0B7434C0-F6C9-5341-B016-8AA67EE59543}" dt="2023-12-05T20:00:42.964" v="492" actId="478"/>
          <ac:spMkLst>
            <pc:docMk/>
            <pc:sldMk cId="3993583602" sldId="398"/>
            <ac:spMk id="14" creationId="{8F43C2BE-FC11-4556-86F2-8EE2FBBF10D2}"/>
          </ac:spMkLst>
        </pc:spChg>
        <pc:spChg chg="mod">
          <ac:chgData name="Stuart C Wilde MBE" userId="effe1fc91cccb1d5" providerId="LiveId" clId="{0B7434C0-F6C9-5341-B016-8AA67EE59543}" dt="2023-12-07T16:44:30.010" v="1841" actId="1076"/>
          <ac:spMkLst>
            <pc:docMk/>
            <pc:sldMk cId="3993583602" sldId="398"/>
            <ac:spMk id="16" creationId="{34BB6C44-2350-7568-3285-E8256E0CC46A}"/>
          </ac:spMkLst>
        </pc:spChg>
        <pc:spChg chg="mod">
          <ac:chgData name="Stuart C Wilde MBE" userId="effe1fc91cccb1d5" providerId="LiveId" clId="{0B7434C0-F6C9-5341-B016-8AA67EE59543}" dt="2023-12-07T16:44:30.010" v="1841" actId="1076"/>
          <ac:spMkLst>
            <pc:docMk/>
            <pc:sldMk cId="3993583602" sldId="398"/>
            <ac:spMk id="17" creationId="{996EB51D-3770-BF56-2670-950381EFFA21}"/>
          </ac:spMkLst>
        </pc:spChg>
        <pc:spChg chg="mod">
          <ac:chgData name="Stuart C Wilde MBE" userId="effe1fc91cccb1d5" providerId="LiveId" clId="{0B7434C0-F6C9-5341-B016-8AA67EE59543}" dt="2023-12-07T16:44:30.010" v="1841" actId="1076"/>
          <ac:spMkLst>
            <pc:docMk/>
            <pc:sldMk cId="3993583602" sldId="398"/>
            <ac:spMk id="20" creationId="{602C05F2-2690-A107-0A65-035FC2518A25}"/>
          </ac:spMkLst>
        </pc:spChg>
        <pc:spChg chg="del">
          <ac:chgData name="Stuart C Wilde MBE" userId="effe1fc91cccb1d5" providerId="LiveId" clId="{0B7434C0-F6C9-5341-B016-8AA67EE59543}" dt="2023-12-05T20:00:42.964" v="492" actId="478"/>
          <ac:spMkLst>
            <pc:docMk/>
            <pc:sldMk cId="3993583602" sldId="398"/>
            <ac:spMk id="25" creationId="{F54BD576-CC82-43DA-A008-C28EF60A448A}"/>
          </ac:spMkLst>
        </pc:spChg>
        <pc:spChg chg="mod">
          <ac:chgData name="Stuart C Wilde MBE" userId="effe1fc91cccb1d5" providerId="LiveId" clId="{0B7434C0-F6C9-5341-B016-8AA67EE59543}" dt="2023-12-07T16:44:30.010" v="1841" actId="1076"/>
          <ac:spMkLst>
            <pc:docMk/>
            <pc:sldMk cId="3993583602" sldId="398"/>
            <ac:spMk id="27" creationId="{170B08FF-2A56-21A1-0CB5-8DD19E902D07}"/>
          </ac:spMkLst>
        </pc:spChg>
        <pc:spChg chg="del">
          <ac:chgData name="Stuart C Wilde MBE" userId="effe1fc91cccb1d5" providerId="LiveId" clId="{0B7434C0-F6C9-5341-B016-8AA67EE59543}" dt="2023-12-05T20:26:14.940" v="1286" actId="478"/>
          <ac:spMkLst>
            <pc:docMk/>
            <pc:sldMk cId="3993583602" sldId="398"/>
            <ac:spMk id="29" creationId="{C5A8C257-B6E4-D850-0685-E36894744DCB}"/>
          </ac:spMkLst>
        </pc:spChg>
        <pc:spChg chg="mod">
          <ac:chgData name="Stuart C Wilde MBE" userId="effe1fc91cccb1d5" providerId="LiveId" clId="{0B7434C0-F6C9-5341-B016-8AA67EE59543}" dt="2023-12-07T16:44:30.010" v="1841" actId="1076"/>
          <ac:spMkLst>
            <pc:docMk/>
            <pc:sldMk cId="3993583602" sldId="398"/>
            <ac:spMk id="31" creationId="{8030EA56-CF26-05C3-6050-AE0732E03343}"/>
          </ac:spMkLst>
        </pc:spChg>
        <pc:spChg chg="mod">
          <ac:chgData name="Stuart C Wilde MBE" userId="effe1fc91cccb1d5" providerId="LiveId" clId="{0B7434C0-F6C9-5341-B016-8AA67EE59543}" dt="2023-12-07T16:44:30.010" v="1841" actId="1076"/>
          <ac:spMkLst>
            <pc:docMk/>
            <pc:sldMk cId="3993583602" sldId="398"/>
            <ac:spMk id="33" creationId="{F2DD9282-165F-DF4E-3402-149A0FBC2352}"/>
          </ac:spMkLst>
        </pc:spChg>
        <pc:spChg chg="mod">
          <ac:chgData name="Stuart C Wilde MBE" userId="effe1fc91cccb1d5" providerId="LiveId" clId="{0B7434C0-F6C9-5341-B016-8AA67EE59543}" dt="2023-12-07T16:44:30.010" v="1841" actId="1076"/>
          <ac:spMkLst>
            <pc:docMk/>
            <pc:sldMk cId="3993583602" sldId="398"/>
            <ac:spMk id="37" creationId="{1F5ABF90-5D8D-E546-9C61-FA587C307F85}"/>
          </ac:spMkLst>
        </pc:spChg>
        <pc:spChg chg="mod">
          <ac:chgData name="Stuart C Wilde MBE" userId="effe1fc91cccb1d5" providerId="LiveId" clId="{0B7434C0-F6C9-5341-B016-8AA67EE59543}" dt="2023-12-07T16:44:30.010" v="1841" actId="1076"/>
          <ac:spMkLst>
            <pc:docMk/>
            <pc:sldMk cId="3993583602" sldId="398"/>
            <ac:spMk id="39" creationId="{1E0DF953-1091-7000-5DC8-757B315C3C8A}"/>
          </ac:spMkLst>
        </pc:spChg>
        <pc:spChg chg="mod">
          <ac:chgData name="Stuart C Wilde MBE" userId="effe1fc91cccb1d5" providerId="LiveId" clId="{0B7434C0-F6C9-5341-B016-8AA67EE59543}" dt="2023-12-07T16:44:30.010" v="1841" actId="1076"/>
          <ac:spMkLst>
            <pc:docMk/>
            <pc:sldMk cId="3993583602" sldId="398"/>
            <ac:spMk id="44" creationId="{4D78967D-8D21-48F2-FB69-8E364F1BF138}"/>
          </ac:spMkLst>
        </pc:spChg>
        <pc:spChg chg="mod">
          <ac:chgData name="Stuart C Wilde MBE" userId="effe1fc91cccb1d5" providerId="LiveId" clId="{0B7434C0-F6C9-5341-B016-8AA67EE59543}" dt="2023-12-07T16:44:30.010" v="1841" actId="1076"/>
          <ac:spMkLst>
            <pc:docMk/>
            <pc:sldMk cId="3993583602" sldId="398"/>
            <ac:spMk id="46" creationId="{0E7004AA-0FD1-0D12-EF67-09C583766902}"/>
          </ac:spMkLst>
        </pc:spChg>
        <pc:spChg chg="mod">
          <ac:chgData name="Stuart C Wilde MBE" userId="effe1fc91cccb1d5" providerId="LiveId" clId="{0B7434C0-F6C9-5341-B016-8AA67EE59543}" dt="2023-12-07T16:44:30.010" v="1841" actId="1076"/>
          <ac:spMkLst>
            <pc:docMk/>
            <pc:sldMk cId="3993583602" sldId="398"/>
            <ac:spMk id="52" creationId="{7E2EF341-2C65-24C1-EADB-02A111F83020}"/>
          </ac:spMkLst>
        </pc:spChg>
        <pc:spChg chg="mod">
          <ac:chgData name="Stuart C Wilde MBE" userId="effe1fc91cccb1d5" providerId="LiveId" clId="{0B7434C0-F6C9-5341-B016-8AA67EE59543}" dt="2023-12-07T16:44:30.010" v="1841" actId="1076"/>
          <ac:spMkLst>
            <pc:docMk/>
            <pc:sldMk cId="3993583602" sldId="398"/>
            <ac:spMk id="54" creationId="{A7A209DF-56DB-34DB-A1FE-29C8E32635AD}"/>
          </ac:spMkLst>
        </pc:spChg>
        <pc:spChg chg="mod">
          <ac:chgData name="Stuart C Wilde MBE" userId="effe1fc91cccb1d5" providerId="LiveId" clId="{0B7434C0-F6C9-5341-B016-8AA67EE59543}" dt="2023-12-07T16:44:30.010" v="1841" actId="1076"/>
          <ac:spMkLst>
            <pc:docMk/>
            <pc:sldMk cId="3993583602" sldId="398"/>
            <ac:spMk id="61" creationId="{1D7DF60D-8170-7CEB-B0E1-CBF4887E3673}"/>
          </ac:spMkLst>
        </pc:spChg>
        <pc:spChg chg="mod">
          <ac:chgData name="Stuart C Wilde MBE" userId="effe1fc91cccb1d5" providerId="LiveId" clId="{0B7434C0-F6C9-5341-B016-8AA67EE59543}" dt="2023-12-07T16:44:30.010" v="1841" actId="1076"/>
          <ac:spMkLst>
            <pc:docMk/>
            <pc:sldMk cId="3993583602" sldId="398"/>
            <ac:spMk id="62" creationId="{48591B9B-3D55-D0B7-0FF6-31D9E4329BEA}"/>
          </ac:spMkLst>
        </pc:spChg>
        <pc:spChg chg="mod">
          <ac:chgData name="Stuart C Wilde MBE" userId="effe1fc91cccb1d5" providerId="LiveId" clId="{0B7434C0-F6C9-5341-B016-8AA67EE59543}" dt="2023-12-07T16:44:30.010" v="1841" actId="1076"/>
          <ac:spMkLst>
            <pc:docMk/>
            <pc:sldMk cId="3993583602" sldId="398"/>
            <ac:spMk id="66" creationId="{C0F59274-5756-3454-88E7-14BB8CFC8A50}"/>
          </ac:spMkLst>
        </pc:spChg>
        <pc:picChg chg="mod">
          <ac:chgData name="Stuart C Wilde MBE" userId="effe1fc91cccb1d5" providerId="LiveId" clId="{0B7434C0-F6C9-5341-B016-8AA67EE59543}" dt="2023-12-07T16:44:30.010" v="1841" actId="1076"/>
          <ac:picMkLst>
            <pc:docMk/>
            <pc:sldMk cId="3993583602" sldId="398"/>
            <ac:picMk id="5" creationId="{CF804FBA-9871-DDA9-0DA7-6A42D80BEB62}"/>
          </ac:picMkLst>
        </pc:picChg>
        <pc:cxnChg chg="del">
          <ac:chgData name="Stuart C Wilde MBE" userId="effe1fc91cccb1d5" providerId="LiveId" clId="{0B7434C0-F6C9-5341-B016-8AA67EE59543}" dt="2023-12-05T20:00:42.964" v="492" actId="478"/>
          <ac:cxnSpMkLst>
            <pc:docMk/>
            <pc:sldMk cId="3993583602" sldId="398"/>
            <ac:cxnSpMk id="8" creationId="{50060E80-F1C3-4E50-B873-7CFDEEA90049}"/>
          </ac:cxnSpMkLst>
        </pc:cxnChg>
        <pc:cxnChg chg="del">
          <ac:chgData name="Stuart C Wilde MBE" userId="effe1fc91cccb1d5" providerId="LiveId" clId="{0B7434C0-F6C9-5341-B016-8AA67EE59543}" dt="2023-12-05T20:00:42.964" v="492" actId="478"/>
          <ac:cxnSpMkLst>
            <pc:docMk/>
            <pc:sldMk cId="3993583602" sldId="398"/>
            <ac:cxnSpMk id="9" creationId="{01C52B09-2839-4160-A3C1-6BB201E5D53A}"/>
          </ac:cxnSpMkLst>
        </pc:cxnChg>
        <pc:cxnChg chg="del">
          <ac:chgData name="Stuart C Wilde MBE" userId="effe1fc91cccb1d5" providerId="LiveId" clId="{0B7434C0-F6C9-5341-B016-8AA67EE59543}" dt="2023-12-05T20:00:42.964" v="492" actId="478"/>
          <ac:cxnSpMkLst>
            <pc:docMk/>
            <pc:sldMk cId="3993583602" sldId="398"/>
            <ac:cxnSpMk id="10" creationId="{FC6C2AB6-E695-4520-9F38-6B6A0DE36B04}"/>
          </ac:cxnSpMkLst>
        </pc:cxnChg>
        <pc:cxnChg chg="del">
          <ac:chgData name="Stuart C Wilde MBE" userId="effe1fc91cccb1d5" providerId="LiveId" clId="{0B7434C0-F6C9-5341-B016-8AA67EE59543}" dt="2023-12-05T20:00:42.964" v="492" actId="478"/>
          <ac:cxnSpMkLst>
            <pc:docMk/>
            <pc:sldMk cId="3993583602" sldId="398"/>
            <ac:cxnSpMk id="11" creationId="{8F28B946-C7F6-4BF4-9E0C-3FACB97B07C7}"/>
          </ac:cxnSpMkLst>
        </pc:cxnChg>
        <pc:cxnChg chg="mod">
          <ac:chgData name="Stuart C Wilde MBE" userId="effe1fc91cccb1d5" providerId="LiveId" clId="{0B7434C0-F6C9-5341-B016-8AA67EE59543}" dt="2023-12-07T16:44:30.010" v="1841" actId="1076"/>
          <ac:cxnSpMkLst>
            <pc:docMk/>
            <pc:sldMk cId="3993583602" sldId="398"/>
            <ac:cxnSpMk id="19" creationId="{0A21A872-EED6-AE38-0337-6635345D707F}"/>
          </ac:cxnSpMkLst>
        </pc:cxnChg>
        <pc:cxnChg chg="mod">
          <ac:chgData name="Stuart C Wilde MBE" userId="effe1fc91cccb1d5" providerId="LiveId" clId="{0B7434C0-F6C9-5341-B016-8AA67EE59543}" dt="2023-12-07T16:44:30.010" v="1841" actId="1076"/>
          <ac:cxnSpMkLst>
            <pc:docMk/>
            <pc:sldMk cId="3993583602" sldId="398"/>
            <ac:cxnSpMk id="24" creationId="{6AC9E4A7-8F9A-8A72-F5F8-45F652277947}"/>
          </ac:cxnSpMkLst>
        </pc:cxnChg>
        <pc:cxnChg chg="mod">
          <ac:chgData name="Stuart C Wilde MBE" userId="effe1fc91cccb1d5" providerId="LiveId" clId="{0B7434C0-F6C9-5341-B016-8AA67EE59543}" dt="2023-12-07T16:44:30.010" v="1841" actId="1076"/>
          <ac:cxnSpMkLst>
            <pc:docMk/>
            <pc:sldMk cId="3993583602" sldId="398"/>
            <ac:cxnSpMk id="28" creationId="{08E3D68F-1EA9-4172-A7FE-3B78EF8C069B}"/>
          </ac:cxnSpMkLst>
        </pc:cxnChg>
        <pc:cxnChg chg="mod">
          <ac:chgData name="Stuart C Wilde MBE" userId="effe1fc91cccb1d5" providerId="LiveId" clId="{0B7434C0-F6C9-5341-B016-8AA67EE59543}" dt="2023-12-07T16:44:30.010" v="1841" actId="1076"/>
          <ac:cxnSpMkLst>
            <pc:docMk/>
            <pc:sldMk cId="3993583602" sldId="398"/>
            <ac:cxnSpMk id="32" creationId="{8DF498C0-307F-1687-9EBF-272BE22090A7}"/>
          </ac:cxnSpMkLst>
        </pc:cxnChg>
        <pc:cxnChg chg="mod">
          <ac:chgData name="Stuart C Wilde MBE" userId="effe1fc91cccb1d5" providerId="LiveId" clId="{0B7434C0-F6C9-5341-B016-8AA67EE59543}" dt="2023-12-07T16:44:30.010" v="1841" actId="1076"/>
          <ac:cxnSpMkLst>
            <pc:docMk/>
            <pc:sldMk cId="3993583602" sldId="398"/>
            <ac:cxnSpMk id="45" creationId="{E013052B-224B-E628-99C1-7C1EE84D7D6E}"/>
          </ac:cxnSpMkLst>
        </pc:cxnChg>
        <pc:cxnChg chg="mod">
          <ac:chgData name="Stuart C Wilde MBE" userId="effe1fc91cccb1d5" providerId="LiveId" clId="{0B7434C0-F6C9-5341-B016-8AA67EE59543}" dt="2023-12-07T16:44:30.010" v="1841" actId="1076"/>
          <ac:cxnSpMkLst>
            <pc:docMk/>
            <pc:sldMk cId="3993583602" sldId="398"/>
            <ac:cxnSpMk id="53" creationId="{D42EDDE1-8760-113F-07E2-7BC196A342A5}"/>
          </ac:cxnSpMkLst>
        </pc:cxnChg>
      </pc:sldChg>
      <pc:sldChg chg="addSp delSp modSp mod">
        <pc:chgData name="Stuart C Wilde MBE" userId="effe1fc91cccb1d5" providerId="LiveId" clId="{0B7434C0-F6C9-5341-B016-8AA67EE59543}" dt="2023-12-07T16:44:42.605" v="1842" actId="1076"/>
        <pc:sldMkLst>
          <pc:docMk/>
          <pc:sldMk cId="3697075112" sldId="399"/>
        </pc:sldMkLst>
        <pc:spChg chg="add mod">
          <ac:chgData name="Stuart C Wilde MBE" userId="effe1fc91cccb1d5" providerId="LiveId" clId="{0B7434C0-F6C9-5341-B016-8AA67EE59543}" dt="2023-12-05T20:26:24.390" v="1293" actId="20577"/>
          <ac:spMkLst>
            <pc:docMk/>
            <pc:sldMk cId="3697075112" sldId="399"/>
            <ac:spMk id="2" creationId="{7B3CB652-E5EC-34CD-151F-DCE2E9FFDD4F}"/>
          </ac:spMkLst>
        </pc:spChg>
        <pc:spChg chg="del">
          <ac:chgData name="Stuart C Wilde MBE" userId="effe1fc91cccb1d5" providerId="LiveId" clId="{0B7434C0-F6C9-5341-B016-8AA67EE59543}" dt="2023-12-05T20:00:47.633" v="493" actId="478"/>
          <ac:spMkLst>
            <pc:docMk/>
            <pc:sldMk cId="3697075112" sldId="399"/>
            <ac:spMk id="4" creationId="{60735DC8-A105-4BD0-A57F-2FFC38AECE84}"/>
          </ac:spMkLst>
        </pc:spChg>
        <pc:spChg chg="mod">
          <ac:chgData name="Stuart C Wilde MBE" userId="effe1fc91cccb1d5" providerId="LiveId" clId="{0B7434C0-F6C9-5341-B016-8AA67EE59543}" dt="2023-12-07T16:44:42.605" v="1842" actId="1076"/>
          <ac:spMkLst>
            <pc:docMk/>
            <pc:sldMk cId="3697075112" sldId="399"/>
            <ac:spMk id="5" creationId="{0AE8CC5A-7A3D-0912-8B97-774440C29285}"/>
          </ac:spMkLst>
        </pc:spChg>
        <pc:spChg chg="del">
          <ac:chgData name="Stuart C Wilde MBE" userId="effe1fc91cccb1d5" providerId="LiveId" clId="{0B7434C0-F6C9-5341-B016-8AA67EE59543}" dt="2023-12-05T20:00:47.633" v="493" actId="478"/>
          <ac:spMkLst>
            <pc:docMk/>
            <pc:sldMk cId="3697075112" sldId="399"/>
            <ac:spMk id="14" creationId="{8F43C2BE-FC11-4556-86F2-8EE2FBBF10D2}"/>
          </ac:spMkLst>
        </pc:spChg>
        <pc:spChg chg="del">
          <ac:chgData name="Stuart C Wilde MBE" userId="effe1fc91cccb1d5" providerId="LiveId" clId="{0B7434C0-F6C9-5341-B016-8AA67EE59543}" dt="2023-12-05T20:00:47.633" v="493" actId="478"/>
          <ac:spMkLst>
            <pc:docMk/>
            <pc:sldMk cId="3697075112" sldId="399"/>
            <ac:spMk id="25" creationId="{F54BD576-CC82-43DA-A008-C28EF60A448A}"/>
          </ac:spMkLst>
        </pc:spChg>
        <pc:spChg chg="del">
          <ac:chgData name="Stuart C Wilde MBE" userId="effe1fc91cccb1d5" providerId="LiveId" clId="{0B7434C0-F6C9-5341-B016-8AA67EE59543}" dt="2023-12-05T20:26:19.301" v="1287" actId="478"/>
          <ac:spMkLst>
            <pc:docMk/>
            <pc:sldMk cId="3697075112" sldId="399"/>
            <ac:spMk id="29" creationId="{C5A8C257-B6E4-D850-0685-E36894744DCB}"/>
          </ac:spMkLst>
        </pc:spChg>
        <pc:picChg chg="mod">
          <ac:chgData name="Stuart C Wilde MBE" userId="effe1fc91cccb1d5" providerId="LiveId" clId="{0B7434C0-F6C9-5341-B016-8AA67EE59543}" dt="2023-12-07T16:44:42.605" v="1842" actId="1076"/>
          <ac:picMkLst>
            <pc:docMk/>
            <pc:sldMk cId="3697075112" sldId="399"/>
            <ac:picMk id="3" creationId="{BCA56EAC-2327-0552-8E78-69D82FB6541D}"/>
          </ac:picMkLst>
        </pc:picChg>
        <pc:cxnChg chg="mod">
          <ac:chgData name="Stuart C Wilde MBE" userId="effe1fc91cccb1d5" providerId="LiveId" clId="{0B7434C0-F6C9-5341-B016-8AA67EE59543}" dt="2023-12-07T16:44:42.605" v="1842" actId="1076"/>
          <ac:cxnSpMkLst>
            <pc:docMk/>
            <pc:sldMk cId="3697075112" sldId="399"/>
            <ac:cxnSpMk id="7" creationId="{1B3E4273-299F-1293-2CAF-A272A93D8DDD}"/>
          </ac:cxnSpMkLst>
        </pc:cxnChg>
        <pc:cxnChg chg="del">
          <ac:chgData name="Stuart C Wilde MBE" userId="effe1fc91cccb1d5" providerId="LiveId" clId="{0B7434C0-F6C9-5341-B016-8AA67EE59543}" dt="2023-12-05T20:00:47.633" v="493" actId="478"/>
          <ac:cxnSpMkLst>
            <pc:docMk/>
            <pc:sldMk cId="3697075112" sldId="399"/>
            <ac:cxnSpMk id="8" creationId="{50060E80-F1C3-4E50-B873-7CFDEEA90049}"/>
          </ac:cxnSpMkLst>
        </pc:cxnChg>
        <pc:cxnChg chg="del">
          <ac:chgData name="Stuart C Wilde MBE" userId="effe1fc91cccb1d5" providerId="LiveId" clId="{0B7434C0-F6C9-5341-B016-8AA67EE59543}" dt="2023-12-05T20:00:47.633" v="493" actId="478"/>
          <ac:cxnSpMkLst>
            <pc:docMk/>
            <pc:sldMk cId="3697075112" sldId="399"/>
            <ac:cxnSpMk id="9" creationId="{01C52B09-2839-4160-A3C1-6BB201E5D53A}"/>
          </ac:cxnSpMkLst>
        </pc:cxnChg>
        <pc:cxnChg chg="del">
          <ac:chgData name="Stuart C Wilde MBE" userId="effe1fc91cccb1d5" providerId="LiveId" clId="{0B7434C0-F6C9-5341-B016-8AA67EE59543}" dt="2023-12-05T20:00:47.633" v="493" actId="478"/>
          <ac:cxnSpMkLst>
            <pc:docMk/>
            <pc:sldMk cId="3697075112" sldId="399"/>
            <ac:cxnSpMk id="10" creationId="{FC6C2AB6-E695-4520-9F38-6B6A0DE36B04}"/>
          </ac:cxnSpMkLst>
        </pc:cxnChg>
        <pc:cxnChg chg="del">
          <ac:chgData name="Stuart C Wilde MBE" userId="effe1fc91cccb1d5" providerId="LiveId" clId="{0B7434C0-F6C9-5341-B016-8AA67EE59543}" dt="2023-12-05T20:00:47.633" v="493" actId="478"/>
          <ac:cxnSpMkLst>
            <pc:docMk/>
            <pc:sldMk cId="3697075112" sldId="399"/>
            <ac:cxnSpMk id="11" creationId="{8F28B946-C7F6-4BF4-9E0C-3FACB97B07C7}"/>
          </ac:cxnSpMkLst>
        </pc:cxnChg>
      </pc:sldChg>
      <pc:sldChg chg="addSp delSp modSp add mod">
        <pc:chgData name="Stuart C Wilde MBE" userId="effe1fc91cccb1d5" providerId="LiveId" clId="{0B7434C0-F6C9-5341-B016-8AA67EE59543}" dt="2023-12-06T20:03:18.582" v="1548" actId="1037"/>
        <pc:sldMkLst>
          <pc:docMk/>
          <pc:sldMk cId="2532549901" sldId="400"/>
        </pc:sldMkLst>
        <pc:spChg chg="del mod">
          <ac:chgData name="Stuart C Wilde MBE" userId="effe1fc91cccb1d5" providerId="LiveId" clId="{0B7434C0-F6C9-5341-B016-8AA67EE59543}" dt="2023-12-05T20:03:51.274" v="583" actId="478"/>
          <ac:spMkLst>
            <pc:docMk/>
            <pc:sldMk cId="2532549901" sldId="400"/>
            <ac:spMk id="2" creationId="{13B32F5F-1909-AD10-508D-6B1D4C02294D}"/>
          </ac:spMkLst>
        </pc:spChg>
        <pc:spChg chg="add mod">
          <ac:chgData name="Stuart C Wilde MBE" userId="effe1fc91cccb1d5" providerId="LiveId" clId="{0B7434C0-F6C9-5341-B016-8AA67EE59543}" dt="2023-12-05T20:03:45.382" v="582" actId="20577"/>
          <ac:spMkLst>
            <pc:docMk/>
            <pc:sldMk cId="2532549901" sldId="400"/>
            <ac:spMk id="3" creationId="{01F6A994-0CA6-BBEC-ACFD-4375341714CE}"/>
          </ac:spMkLst>
        </pc:spChg>
        <pc:spChg chg="del">
          <ac:chgData name="Stuart C Wilde MBE" userId="effe1fc91cccb1d5" providerId="LiveId" clId="{0B7434C0-F6C9-5341-B016-8AA67EE59543}" dt="2023-11-29T14:03:25.460" v="61" actId="478"/>
          <ac:spMkLst>
            <pc:docMk/>
            <pc:sldMk cId="2532549901" sldId="400"/>
            <ac:spMk id="4" creationId="{60735DC8-A105-4BD0-A57F-2FFC38AECE84}"/>
          </ac:spMkLst>
        </pc:spChg>
        <pc:spChg chg="mod">
          <ac:chgData name="Stuart C Wilde MBE" userId="effe1fc91cccb1d5" providerId="LiveId" clId="{0B7434C0-F6C9-5341-B016-8AA67EE59543}" dt="2023-12-06T20:03:18.582" v="1548" actId="1037"/>
          <ac:spMkLst>
            <pc:docMk/>
            <pc:sldMk cId="2532549901" sldId="400"/>
            <ac:spMk id="7" creationId="{25F4AB48-A0D1-DDBE-8BAD-B02DEDC284C1}"/>
          </ac:spMkLst>
        </pc:spChg>
        <pc:spChg chg="del">
          <ac:chgData name="Stuart C Wilde MBE" userId="effe1fc91cccb1d5" providerId="LiveId" clId="{0B7434C0-F6C9-5341-B016-8AA67EE59543}" dt="2023-11-29T14:03:18.899" v="60" actId="478"/>
          <ac:spMkLst>
            <pc:docMk/>
            <pc:sldMk cId="2532549901" sldId="400"/>
            <ac:spMk id="14" creationId="{8F43C2BE-FC11-4556-86F2-8EE2FBBF10D2}"/>
          </ac:spMkLst>
        </pc:spChg>
        <pc:spChg chg="mod">
          <ac:chgData name="Stuart C Wilde MBE" userId="effe1fc91cccb1d5" providerId="LiveId" clId="{0B7434C0-F6C9-5341-B016-8AA67EE59543}" dt="2023-12-06T20:03:18.582" v="1548" actId="1037"/>
          <ac:spMkLst>
            <pc:docMk/>
            <pc:sldMk cId="2532549901" sldId="400"/>
            <ac:spMk id="17" creationId="{1F47861F-9A7A-FA95-833B-C47B6B92A94B}"/>
          </ac:spMkLst>
        </pc:spChg>
        <pc:spChg chg="del">
          <ac:chgData name="Stuart C Wilde MBE" userId="effe1fc91cccb1d5" providerId="LiveId" clId="{0B7434C0-F6C9-5341-B016-8AA67EE59543}" dt="2023-11-29T14:03:25.460" v="61" actId="478"/>
          <ac:spMkLst>
            <pc:docMk/>
            <pc:sldMk cId="2532549901" sldId="400"/>
            <ac:spMk id="25" creationId="{F54BD576-CC82-43DA-A008-C28EF60A448A}"/>
          </ac:spMkLst>
        </pc:spChg>
        <pc:picChg chg="del">
          <ac:chgData name="Stuart C Wilde MBE" userId="effe1fc91cccb1d5" providerId="LiveId" clId="{0B7434C0-F6C9-5341-B016-8AA67EE59543}" dt="2023-11-29T13:59:11.691" v="7" actId="478"/>
          <ac:picMkLst>
            <pc:docMk/>
            <pc:sldMk cId="2532549901" sldId="400"/>
            <ac:picMk id="5" creationId="{BD697733-39F0-5F7A-B603-01F78D28A714}"/>
          </ac:picMkLst>
        </pc:picChg>
        <pc:picChg chg="mod">
          <ac:chgData name="Stuart C Wilde MBE" userId="effe1fc91cccb1d5" providerId="LiveId" clId="{0B7434C0-F6C9-5341-B016-8AA67EE59543}" dt="2023-12-06T20:03:18.582" v="1548" actId="1037"/>
          <ac:picMkLst>
            <pc:docMk/>
            <pc:sldMk cId="2532549901" sldId="400"/>
            <ac:picMk id="6" creationId="{38FD06CB-23E3-5F19-21C5-0C03B20B2F00}"/>
          </ac:picMkLst>
        </pc:picChg>
        <pc:cxnChg chg="del">
          <ac:chgData name="Stuart C Wilde MBE" userId="effe1fc91cccb1d5" providerId="LiveId" clId="{0B7434C0-F6C9-5341-B016-8AA67EE59543}" dt="2023-11-29T14:03:25.460" v="61" actId="478"/>
          <ac:cxnSpMkLst>
            <pc:docMk/>
            <pc:sldMk cId="2532549901" sldId="400"/>
            <ac:cxnSpMk id="8" creationId="{50060E80-F1C3-4E50-B873-7CFDEEA90049}"/>
          </ac:cxnSpMkLst>
        </pc:cxnChg>
        <pc:cxnChg chg="del">
          <ac:chgData name="Stuart C Wilde MBE" userId="effe1fc91cccb1d5" providerId="LiveId" clId="{0B7434C0-F6C9-5341-B016-8AA67EE59543}" dt="2023-11-29T14:03:25.460" v="61" actId="478"/>
          <ac:cxnSpMkLst>
            <pc:docMk/>
            <pc:sldMk cId="2532549901" sldId="400"/>
            <ac:cxnSpMk id="9" creationId="{01C52B09-2839-4160-A3C1-6BB201E5D53A}"/>
          </ac:cxnSpMkLst>
        </pc:cxnChg>
        <pc:cxnChg chg="del">
          <ac:chgData name="Stuart C Wilde MBE" userId="effe1fc91cccb1d5" providerId="LiveId" clId="{0B7434C0-F6C9-5341-B016-8AA67EE59543}" dt="2023-11-29T14:03:25.460" v="61" actId="478"/>
          <ac:cxnSpMkLst>
            <pc:docMk/>
            <pc:sldMk cId="2532549901" sldId="400"/>
            <ac:cxnSpMk id="10" creationId="{FC6C2AB6-E695-4520-9F38-6B6A0DE36B04}"/>
          </ac:cxnSpMkLst>
        </pc:cxnChg>
        <pc:cxnChg chg="del">
          <ac:chgData name="Stuart C Wilde MBE" userId="effe1fc91cccb1d5" providerId="LiveId" clId="{0B7434C0-F6C9-5341-B016-8AA67EE59543}" dt="2023-11-29T14:03:25.460" v="61" actId="478"/>
          <ac:cxnSpMkLst>
            <pc:docMk/>
            <pc:sldMk cId="2532549901" sldId="400"/>
            <ac:cxnSpMk id="11" creationId="{8F28B946-C7F6-4BF4-9E0C-3FACB97B07C7}"/>
          </ac:cxnSpMkLst>
        </pc:cxnChg>
      </pc:sldChg>
    </pc:docChg>
  </pc:docChgLst>
  <pc:docChgLst>
    <pc:chgData name="Stuart C Wilde MBE" userId="effe1fc91cccb1d5" providerId="LiveId" clId="{52953467-E7BB-A146-A87D-2304E7E66E6B}"/>
    <pc:docChg chg="undo redo custSel addSld delSld modSld sldOrd">
      <pc:chgData name="Stuart C Wilde MBE" userId="effe1fc91cccb1d5" providerId="LiveId" clId="{52953467-E7BB-A146-A87D-2304E7E66E6B}" dt="2023-01-05T19:48:00.309" v="35852" actId="2085"/>
      <pc:docMkLst>
        <pc:docMk/>
      </pc:docMkLst>
      <pc:sldChg chg="addSp modSp mod">
        <pc:chgData name="Stuart C Wilde MBE" userId="effe1fc91cccb1d5" providerId="LiveId" clId="{52953467-E7BB-A146-A87D-2304E7E66E6B}" dt="2023-01-03T14:08:19.953" v="35442" actId="114"/>
        <pc:sldMkLst>
          <pc:docMk/>
          <pc:sldMk cId="3690740411" sldId="256"/>
        </pc:sldMkLst>
        <pc:spChg chg="add mod">
          <ac:chgData name="Stuart C Wilde MBE" userId="effe1fc91cccb1d5" providerId="LiveId" clId="{52953467-E7BB-A146-A87D-2304E7E66E6B}" dt="2022-10-26T10:51:15.185" v="4546" actId="20577"/>
          <ac:spMkLst>
            <pc:docMk/>
            <pc:sldMk cId="3690740411" sldId="256"/>
            <ac:spMk id="3" creationId="{919EF9B9-1C21-08E0-2967-DF2818C90857}"/>
          </ac:spMkLst>
        </pc:spChg>
        <pc:spChg chg="mod">
          <ac:chgData name="Stuart C Wilde MBE" userId="effe1fc91cccb1d5" providerId="LiveId" clId="{52953467-E7BB-A146-A87D-2304E7E66E6B}" dt="2023-01-03T14:08:19.953" v="35442" actId="114"/>
          <ac:spMkLst>
            <pc:docMk/>
            <pc:sldMk cId="3690740411" sldId="256"/>
            <ac:spMk id="16" creationId="{050115FC-1347-44A0-978B-7ACA9C318328}"/>
          </ac:spMkLst>
        </pc:spChg>
      </pc:sldChg>
      <pc:sldChg chg="addSp delSp modSp del mod">
        <pc:chgData name="Stuart C Wilde MBE" userId="effe1fc91cccb1d5" providerId="LiveId" clId="{52953467-E7BB-A146-A87D-2304E7E66E6B}" dt="2022-11-09T19:34:50.067" v="23934" actId="2696"/>
        <pc:sldMkLst>
          <pc:docMk/>
          <pc:sldMk cId="620957655" sldId="258"/>
        </pc:sldMkLst>
        <pc:spChg chg="del mod">
          <ac:chgData name="Stuart C Wilde MBE" userId="effe1fc91cccb1d5" providerId="LiveId" clId="{52953467-E7BB-A146-A87D-2304E7E66E6B}" dt="2022-10-27T19:21:37.094" v="6590" actId="478"/>
          <ac:spMkLst>
            <pc:docMk/>
            <pc:sldMk cId="620957655" sldId="258"/>
            <ac:spMk id="2" creationId="{58F877E4-E027-8768-7786-CF108D797C91}"/>
          </ac:spMkLst>
        </pc:spChg>
        <pc:spChg chg="add del mod">
          <ac:chgData name="Stuart C Wilde MBE" userId="effe1fc91cccb1d5" providerId="LiveId" clId="{52953467-E7BB-A146-A87D-2304E7E66E6B}" dt="2022-10-27T19:28:58.616" v="6726" actId="478"/>
          <ac:spMkLst>
            <pc:docMk/>
            <pc:sldMk cId="620957655" sldId="258"/>
            <ac:spMk id="3" creationId="{7493DC4F-F034-C230-6AD7-B3966E3166B0}"/>
          </ac:spMkLst>
        </pc:spChg>
        <pc:spChg chg="del">
          <ac:chgData name="Stuart C Wilde MBE" userId="effe1fc91cccb1d5" providerId="LiveId" clId="{52953467-E7BB-A146-A87D-2304E7E66E6B}" dt="2022-10-26T20:09:54.442" v="5865" actId="478"/>
          <ac:spMkLst>
            <pc:docMk/>
            <pc:sldMk cId="620957655" sldId="258"/>
            <ac:spMk id="3" creationId="{CAE838A7-2F0D-41D2-863A-EF65DC8A6982}"/>
          </ac:spMkLst>
        </pc:spChg>
        <pc:spChg chg="mod">
          <ac:chgData name="Stuart C Wilde MBE" userId="effe1fc91cccb1d5" providerId="LiveId" clId="{52953467-E7BB-A146-A87D-2304E7E66E6B}" dt="2022-11-01T19:12:44.250" v="11124" actId="20577"/>
          <ac:spMkLst>
            <pc:docMk/>
            <pc:sldMk cId="620957655" sldId="258"/>
            <ac:spMk id="5" creationId="{9E1EA045-D621-4A4E-8445-31F43810C0E9}"/>
          </ac:spMkLst>
        </pc:spChg>
        <pc:spChg chg="add mod">
          <ac:chgData name="Stuart C Wilde MBE" userId="effe1fc91cccb1d5" providerId="LiveId" clId="{52953467-E7BB-A146-A87D-2304E7E66E6B}" dt="2022-10-26T20:10:55.599" v="5886" actId="2085"/>
          <ac:spMkLst>
            <pc:docMk/>
            <pc:sldMk cId="620957655" sldId="258"/>
            <ac:spMk id="6" creationId="{31F2D842-E496-5FAD-AC5A-588503007405}"/>
          </ac:spMkLst>
        </pc:spChg>
        <pc:spChg chg="add del mod">
          <ac:chgData name="Stuart C Wilde MBE" userId="effe1fc91cccb1d5" providerId="LiveId" clId="{52953467-E7BB-A146-A87D-2304E7E66E6B}" dt="2022-10-27T19:29:34.861" v="6728" actId="478"/>
          <ac:spMkLst>
            <pc:docMk/>
            <pc:sldMk cId="620957655" sldId="258"/>
            <ac:spMk id="7" creationId="{9777C2D0-1B8A-69C1-7B74-5AA7E73232C7}"/>
          </ac:spMkLst>
        </pc:spChg>
        <pc:spChg chg="add del mod">
          <ac:chgData name="Stuart C Wilde MBE" userId="effe1fc91cccb1d5" providerId="LiveId" clId="{52953467-E7BB-A146-A87D-2304E7E66E6B}" dt="2022-10-26T20:09:57.422" v="5866" actId="478"/>
          <ac:spMkLst>
            <pc:docMk/>
            <pc:sldMk cId="620957655" sldId="258"/>
            <ac:spMk id="12" creationId="{65297170-DB3A-B680-2B86-AE4C8987CEA7}"/>
          </ac:spMkLst>
        </pc:spChg>
      </pc:sldChg>
      <pc:sldChg chg="addSp delSp modSp add mod">
        <pc:chgData name="Stuart C Wilde MBE" userId="effe1fc91cccb1d5" providerId="LiveId" clId="{52953467-E7BB-A146-A87D-2304E7E66E6B}" dt="2023-01-01T19:36:19.661" v="31655" actId="1582"/>
        <pc:sldMkLst>
          <pc:docMk/>
          <pc:sldMk cId="832641308" sldId="261"/>
        </pc:sldMkLst>
        <pc:spChg chg="add mod">
          <ac:chgData name="Stuart C Wilde MBE" userId="effe1fc91cccb1d5" providerId="LiveId" clId="{52953467-E7BB-A146-A87D-2304E7E66E6B}" dt="2022-11-30T23:40:52.937" v="29390" actId="20577"/>
          <ac:spMkLst>
            <pc:docMk/>
            <pc:sldMk cId="832641308" sldId="261"/>
            <ac:spMk id="2" creationId="{0F7DA49C-DD10-E0C4-9A03-C3A5B28BA9B0}"/>
          </ac:spMkLst>
        </pc:spChg>
        <pc:spChg chg="add mod">
          <ac:chgData name="Stuart C Wilde MBE" userId="effe1fc91cccb1d5" providerId="LiveId" clId="{52953467-E7BB-A146-A87D-2304E7E66E6B}" dt="2023-01-01T19:36:19.661" v="31655" actId="1582"/>
          <ac:spMkLst>
            <pc:docMk/>
            <pc:sldMk cId="832641308" sldId="261"/>
            <ac:spMk id="5" creationId="{4C48B27C-BB60-C069-69E2-D74DA0FCEA05}"/>
          </ac:spMkLst>
        </pc:spChg>
        <pc:spChg chg="add mod">
          <ac:chgData name="Stuart C Wilde MBE" userId="effe1fc91cccb1d5" providerId="LiveId" clId="{52953467-E7BB-A146-A87D-2304E7E66E6B}" dt="2023-01-01T19:36:19.661" v="31655" actId="1582"/>
          <ac:spMkLst>
            <pc:docMk/>
            <pc:sldMk cId="832641308" sldId="261"/>
            <ac:spMk id="6" creationId="{F61C0742-9BF7-F384-F861-42A29325F6A7}"/>
          </ac:spMkLst>
        </pc:spChg>
        <pc:spChg chg="add mod">
          <ac:chgData name="Stuart C Wilde MBE" userId="effe1fc91cccb1d5" providerId="LiveId" clId="{52953467-E7BB-A146-A87D-2304E7E66E6B}" dt="2023-01-01T19:36:19.661" v="31655" actId="1582"/>
          <ac:spMkLst>
            <pc:docMk/>
            <pc:sldMk cId="832641308" sldId="261"/>
            <ac:spMk id="7" creationId="{19A14D7A-6FD0-C59F-FACC-1E2091E0A981}"/>
          </ac:spMkLst>
        </pc:spChg>
        <pc:spChg chg="del mod">
          <ac:chgData name="Stuart C Wilde MBE" userId="effe1fc91cccb1d5" providerId="LiveId" clId="{52953467-E7BB-A146-A87D-2304E7E66E6B}" dt="2022-11-17T21:48:54.448" v="26181" actId="478"/>
          <ac:spMkLst>
            <pc:docMk/>
            <pc:sldMk cId="832641308" sldId="261"/>
            <ac:spMk id="12" creationId="{A8E3466C-BCE7-0B76-9B68-E99D942D5045}"/>
          </ac:spMkLst>
        </pc:spChg>
        <pc:spChg chg="del mod">
          <ac:chgData name="Stuart C Wilde MBE" userId="effe1fc91cccb1d5" providerId="LiveId" clId="{52953467-E7BB-A146-A87D-2304E7E66E6B}" dt="2022-11-17T21:48:54.448" v="26181" actId="478"/>
          <ac:spMkLst>
            <pc:docMk/>
            <pc:sldMk cId="832641308" sldId="261"/>
            <ac:spMk id="13" creationId="{63AFC7AD-2143-E24A-5C96-6FAFF9863AF9}"/>
          </ac:spMkLst>
        </pc:spChg>
        <pc:spChg chg="del mod">
          <ac:chgData name="Stuart C Wilde MBE" userId="effe1fc91cccb1d5" providerId="LiveId" clId="{52953467-E7BB-A146-A87D-2304E7E66E6B}" dt="2022-11-17T21:48:54.448" v="26181" actId="478"/>
          <ac:spMkLst>
            <pc:docMk/>
            <pc:sldMk cId="832641308" sldId="261"/>
            <ac:spMk id="15" creationId="{1008C5BB-722B-9CBC-80C3-1744E17A8303}"/>
          </ac:spMkLst>
        </pc:spChg>
        <pc:spChg chg="del mod">
          <ac:chgData name="Stuart C Wilde MBE" userId="effe1fc91cccb1d5" providerId="LiveId" clId="{52953467-E7BB-A146-A87D-2304E7E66E6B}" dt="2022-11-17T21:48:54.448" v="26181" actId="478"/>
          <ac:spMkLst>
            <pc:docMk/>
            <pc:sldMk cId="832641308" sldId="261"/>
            <ac:spMk id="16" creationId="{66C4AEFE-7CC2-75E2-DFD5-D43F0390744A}"/>
          </ac:spMkLst>
        </pc:spChg>
        <pc:spChg chg="del mod">
          <ac:chgData name="Stuart C Wilde MBE" userId="effe1fc91cccb1d5" providerId="LiveId" clId="{52953467-E7BB-A146-A87D-2304E7E66E6B}" dt="2022-11-17T21:48:54.448" v="26181" actId="478"/>
          <ac:spMkLst>
            <pc:docMk/>
            <pc:sldMk cId="832641308" sldId="261"/>
            <ac:spMk id="17" creationId="{62F6787E-1704-8591-F4A2-4F736130DF99}"/>
          </ac:spMkLst>
        </pc:spChg>
        <pc:spChg chg="del mod">
          <ac:chgData name="Stuart C Wilde MBE" userId="effe1fc91cccb1d5" providerId="LiveId" clId="{52953467-E7BB-A146-A87D-2304E7E66E6B}" dt="2022-11-17T21:48:54.448" v="26181" actId="478"/>
          <ac:spMkLst>
            <pc:docMk/>
            <pc:sldMk cId="832641308" sldId="261"/>
            <ac:spMk id="18" creationId="{7865408F-93BD-BA2D-2316-3B95A131A8DF}"/>
          </ac:spMkLst>
        </pc:spChg>
        <pc:spChg chg="add mod">
          <ac:chgData name="Stuart C Wilde MBE" userId="effe1fc91cccb1d5" providerId="LiveId" clId="{52953467-E7BB-A146-A87D-2304E7E66E6B}" dt="2023-01-01T19:36:19.661" v="31655" actId="1582"/>
          <ac:spMkLst>
            <pc:docMk/>
            <pc:sldMk cId="832641308" sldId="261"/>
            <ac:spMk id="19" creationId="{44EEFD8E-3433-84A8-EDD2-9380F38B536F}"/>
          </ac:spMkLst>
        </pc:spChg>
        <pc:spChg chg="add mod">
          <ac:chgData name="Stuart C Wilde MBE" userId="effe1fc91cccb1d5" providerId="LiveId" clId="{52953467-E7BB-A146-A87D-2304E7E66E6B}" dt="2023-01-01T19:36:19.661" v="31655" actId="1582"/>
          <ac:spMkLst>
            <pc:docMk/>
            <pc:sldMk cId="832641308" sldId="261"/>
            <ac:spMk id="20" creationId="{523E384D-B60D-642D-466A-F3676C95B071}"/>
          </ac:spMkLst>
        </pc:spChg>
        <pc:spChg chg="add mod">
          <ac:chgData name="Stuart C Wilde MBE" userId="effe1fc91cccb1d5" providerId="LiveId" clId="{52953467-E7BB-A146-A87D-2304E7E66E6B}" dt="2023-01-01T19:36:19.661" v="31655" actId="1582"/>
          <ac:spMkLst>
            <pc:docMk/>
            <pc:sldMk cId="832641308" sldId="261"/>
            <ac:spMk id="21" creationId="{F5FED702-6B64-6332-B3CF-6B61F97267E9}"/>
          </ac:spMkLst>
        </pc:spChg>
        <pc:graphicFrameChg chg="add del mod modGraphic">
          <ac:chgData name="Stuart C Wilde MBE" userId="effe1fc91cccb1d5" providerId="LiveId" clId="{52953467-E7BB-A146-A87D-2304E7E66E6B}" dt="2022-11-27T18:05:39.530" v="27375" actId="478"/>
          <ac:graphicFrameMkLst>
            <pc:docMk/>
            <pc:sldMk cId="832641308" sldId="261"/>
            <ac:graphicFrameMk id="3" creationId="{FB3F5145-3336-5AF8-E4AE-63B093B1FC6C}"/>
          </ac:graphicFrameMkLst>
        </pc:graphicFrameChg>
        <pc:graphicFrameChg chg="add mod modGraphic">
          <ac:chgData name="Stuart C Wilde MBE" userId="effe1fc91cccb1d5" providerId="LiveId" clId="{52953467-E7BB-A146-A87D-2304E7E66E6B}" dt="2022-11-27T18:05:47.911" v="27408" actId="1035"/>
          <ac:graphicFrameMkLst>
            <pc:docMk/>
            <pc:sldMk cId="832641308" sldId="261"/>
            <ac:graphicFrameMk id="12" creationId="{2D82962A-BA63-E834-7F54-30398B05023A}"/>
          </ac:graphicFrameMkLst>
        </pc:graphicFrameChg>
        <pc:graphicFrameChg chg="del mod">
          <ac:chgData name="Stuart C Wilde MBE" userId="effe1fc91cccb1d5" providerId="LiveId" clId="{52953467-E7BB-A146-A87D-2304E7E66E6B}" dt="2022-11-17T21:48:54.448" v="26181" actId="478"/>
          <ac:graphicFrameMkLst>
            <pc:docMk/>
            <pc:sldMk cId="832641308" sldId="261"/>
            <ac:graphicFrameMk id="22" creationId="{23450F81-6332-92DD-22E5-A1BD597A3B5E}"/>
          </ac:graphicFrameMkLst>
        </pc:graphicFrameChg>
        <pc:graphicFrameChg chg="add del mod modGraphic">
          <ac:chgData name="Stuart C Wilde MBE" userId="effe1fc91cccb1d5" providerId="LiveId" clId="{52953467-E7BB-A146-A87D-2304E7E66E6B}" dt="2022-11-27T17:57:00.741" v="27251" actId="478"/>
          <ac:graphicFrameMkLst>
            <pc:docMk/>
            <pc:sldMk cId="832641308" sldId="261"/>
            <ac:graphicFrameMk id="23" creationId="{A815B1CE-0017-B2FC-814A-67B1882F85EF}"/>
          </ac:graphicFrameMkLst>
        </pc:graphicFrameChg>
        <pc:picChg chg="add del mod">
          <ac:chgData name="Stuart C Wilde MBE" userId="effe1fc91cccb1d5" providerId="LiveId" clId="{52953467-E7BB-A146-A87D-2304E7E66E6B}" dt="2022-11-17T21:49:04.478" v="26183"/>
          <ac:picMkLst>
            <pc:docMk/>
            <pc:sldMk cId="832641308" sldId="261"/>
            <ac:picMk id="3" creationId="{07387E75-A277-B384-244D-CFC25DFD4D7F}"/>
          </ac:picMkLst>
        </pc:picChg>
      </pc:sldChg>
      <pc:sldChg chg="addSp delSp modSp add mod ord">
        <pc:chgData name="Stuart C Wilde MBE" userId="effe1fc91cccb1d5" providerId="LiveId" clId="{52953467-E7BB-A146-A87D-2304E7E66E6B}" dt="2023-01-02T16:55:13.021" v="32853" actId="20578"/>
        <pc:sldMkLst>
          <pc:docMk/>
          <pc:sldMk cId="2060847742" sldId="271"/>
        </pc:sldMkLst>
        <pc:spChg chg="add mod">
          <ac:chgData name="Stuart C Wilde MBE" userId="effe1fc91cccb1d5" providerId="LiveId" clId="{52953467-E7BB-A146-A87D-2304E7E66E6B}" dt="2022-11-30T23:40:41.201" v="29386" actId="20577"/>
          <ac:spMkLst>
            <pc:docMk/>
            <pc:sldMk cId="2060847742" sldId="271"/>
            <ac:spMk id="2" creationId="{13B32F5F-1909-AD10-508D-6B1D4C02294D}"/>
          </ac:spMkLst>
        </pc:spChg>
        <pc:spChg chg="add del mod">
          <ac:chgData name="Stuart C Wilde MBE" userId="effe1fc91cccb1d5" providerId="LiveId" clId="{52953467-E7BB-A146-A87D-2304E7E66E6B}" dt="2022-11-26T21:16:53.505" v="27078" actId="478"/>
          <ac:spMkLst>
            <pc:docMk/>
            <pc:sldMk cId="2060847742" sldId="271"/>
            <ac:spMk id="3" creationId="{3A34D58E-187C-D4B6-0685-DAD9F51A97B5}"/>
          </ac:spMkLst>
        </pc:spChg>
        <pc:spChg chg="del">
          <ac:chgData name="Stuart C Wilde MBE" userId="effe1fc91cccb1d5" providerId="LiveId" clId="{52953467-E7BB-A146-A87D-2304E7E66E6B}" dt="2022-11-11T00:54:29.477" v="24488" actId="478"/>
          <ac:spMkLst>
            <pc:docMk/>
            <pc:sldMk cId="2060847742" sldId="271"/>
            <ac:spMk id="3" creationId="{7FBB9C2C-761A-FFB4-1F48-465B7266754B}"/>
          </ac:spMkLst>
        </pc:spChg>
        <pc:spChg chg="del">
          <ac:chgData name="Stuart C Wilde MBE" userId="effe1fc91cccb1d5" providerId="LiveId" clId="{52953467-E7BB-A146-A87D-2304E7E66E6B}" dt="2022-11-11T00:54:29.477" v="24488" actId="478"/>
          <ac:spMkLst>
            <pc:docMk/>
            <pc:sldMk cId="2060847742" sldId="271"/>
            <ac:spMk id="5" creationId="{6A6E3C88-B00E-A023-EDEC-591E8220E28A}"/>
          </ac:spMkLst>
        </pc:spChg>
        <pc:spChg chg="add del mod">
          <ac:chgData name="Stuart C Wilde MBE" userId="effe1fc91cccb1d5" providerId="LiveId" clId="{52953467-E7BB-A146-A87D-2304E7E66E6B}" dt="2022-11-26T21:16:53.505" v="27078" actId="478"/>
          <ac:spMkLst>
            <pc:docMk/>
            <pc:sldMk cId="2060847742" sldId="271"/>
            <ac:spMk id="5" creationId="{A590BC20-898D-6918-5316-A29CD39EA58D}"/>
          </ac:spMkLst>
        </pc:spChg>
        <pc:spChg chg="add del mod">
          <ac:chgData name="Stuart C Wilde MBE" userId="effe1fc91cccb1d5" providerId="LiveId" clId="{52953467-E7BB-A146-A87D-2304E7E66E6B}" dt="2022-11-26T21:16:53.505" v="27078" actId="478"/>
          <ac:spMkLst>
            <pc:docMk/>
            <pc:sldMk cId="2060847742" sldId="271"/>
            <ac:spMk id="6" creationId="{5ACD7CAF-D061-7623-90DD-6E012B4E63B1}"/>
          </ac:spMkLst>
        </pc:spChg>
        <pc:spChg chg="del">
          <ac:chgData name="Stuart C Wilde MBE" userId="effe1fc91cccb1d5" providerId="LiveId" clId="{52953467-E7BB-A146-A87D-2304E7E66E6B}" dt="2022-11-11T00:54:29.477" v="24488" actId="478"/>
          <ac:spMkLst>
            <pc:docMk/>
            <pc:sldMk cId="2060847742" sldId="271"/>
            <ac:spMk id="6" creationId="{DFE46224-4FDC-3896-8990-DD54E5EC50D0}"/>
          </ac:spMkLst>
        </pc:spChg>
        <pc:spChg chg="add del mod">
          <ac:chgData name="Stuart C Wilde MBE" userId="effe1fc91cccb1d5" providerId="LiveId" clId="{52953467-E7BB-A146-A87D-2304E7E66E6B}" dt="2022-11-26T21:16:53.505" v="27078" actId="478"/>
          <ac:spMkLst>
            <pc:docMk/>
            <pc:sldMk cId="2060847742" sldId="271"/>
            <ac:spMk id="7" creationId="{7E0F52CE-B4EE-C104-A92F-3379C5B20183}"/>
          </ac:spMkLst>
        </pc:spChg>
        <pc:spChg chg="del">
          <ac:chgData name="Stuart C Wilde MBE" userId="effe1fc91cccb1d5" providerId="LiveId" clId="{52953467-E7BB-A146-A87D-2304E7E66E6B}" dt="2022-11-11T00:54:29.477" v="24488" actId="478"/>
          <ac:spMkLst>
            <pc:docMk/>
            <pc:sldMk cId="2060847742" sldId="271"/>
            <ac:spMk id="7" creationId="{AFA6FAC6-9CA3-50F4-65C9-9FC333668CC5}"/>
          </ac:spMkLst>
        </pc:spChg>
        <pc:spChg chg="del">
          <ac:chgData name="Stuart C Wilde MBE" userId="effe1fc91cccb1d5" providerId="LiveId" clId="{52953467-E7BB-A146-A87D-2304E7E66E6B}" dt="2022-11-11T00:54:29.477" v="24488" actId="478"/>
          <ac:spMkLst>
            <pc:docMk/>
            <pc:sldMk cId="2060847742" sldId="271"/>
            <ac:spMk id="12" creationId="{430CDB40-D409-0F23-09D8-D7CA1C94D920}"/>
          </ac:spMkLst>
        </pc:spChg>
        <pc:spChg chg="add del mod">
          <ac:chgData name="Stuart C Wilde MBE" userId="effe1fc91cccb1d5" providerId="LiveId" clId="{52953467-E7BB-A146-A87D-2304E7E66E6B}" dt="2022-11-26T21:16:53.505" v="27078" actId="478"/>
          <ac:spMkLst>
            <pc:docMk/>
            <pc:sldMk cId="2060847742" sldId="271"/>
            <ac:spMk id="12" creationId="{EE11C48C-6561-CD21-E6B2-EF83A7BDDF1F}"/>
          </ac:spMkLst>
        </pc:spChg>
        <pc:spChg chg="add del mod">
          <ac:chgData name="Stuart C Wilde MBE" userId="effe1fc91cccb1d5" providerId="LiveId" clId="{52953467-E7BB-A146-A87D-2304E7E66E6B}" dt="2022-11-26T21:16:53.505" v="27078" actId="478"/>
          <ac:spMkLst>
            <pc:docMk/>
            <pc:sldMk cId="2060847742" sldId="271"/>
            <ac:spMk id="13" creationId="{558FDDB6-C494-D3AC-6285-AFA6DAFC8E6E}"/>
          </ac:spMkLst>
        </pc:spChg>
        <pc:spChg chg="del">
          <ac:chgData name="Stuart C Wilde MBE" userId="effe1fc91cccb1d5" providerId="LiveId" clId="{52953467-E7BB-A146-A87D-2304E7E66E6B}" dt="2022-11-11T00:54:29.477" v="24488" actId="478"/>
          <ac:spMkLst>
            <pc:docMk/>
            <pc:sldMk cId="2060847742" sldId="271"/>
            <ac:spMk id="13" creationId="{FEBE8A54-CF8E-AB40-BAEE-54DB05894C3D}"/>
          </ac:spMkLst>
        </pc:spChg>
        <pc:spChg chg="del">
          <ac:chgData name="Stuart C Wilde MBE" userId="effe1fc91cccb1d5" providerId="LiveId" clId="{52953467-E7BB-A146-A87D-2304E7E66E6B}" dt="2022-11-11T00:54:29.477" v="24488" actId="478"/>
          <ac:spMkLst>
            <pc:docMk/>
            <pc:sldMk cId="2060847742" sldId="271"/>
            <ac:spMk id="15" creationId="{596BB8DF-8D67-42A3-E481-68DC86EF026C}"/>
          </ac:spMkLst>
        </pc:spChg>
        <pc:spChg chg="add del mod">
          <ac:chgData name="Stuart C Wilde MBE" userId="effe1fc91cccb1d5" providerId="LiveId" clId="{52953467-E7BB-A146-A87D-2304E7E66E6B}" dt="2022-11-26T21:16:53.505" v="27078" actId="478"/>
          <ac:spMkLst>
            <pc:docMk/>
            <pc:sldMk cId="2060847742" sldId="271"/>
            <ac:spMk id="15" creationId="{D58A3AE7-F425-9872-2A47-26EBED9BC041}"/>
          </ac:spMkLst>
        </pc:spChg>
        <pc:spChg chg="del">
          <ac:chgData name="Stuart C Wilde MBE" userId="effe1fc91cccb1d5" providerId="LiveId" clId="{52953467-E7BB-A146-A87D-2304E7E66E6B}" dt="2022-11-11T00:54:31.306" v="24489" actId="478"/>
          <ac:spMkLst>
            <pc:docMk/>
            <pc:sldMk cId="2060847742" sldId="271"/>
            <ac:spMk id="16" creationId="{0A6ECBED-692B-C554-64F3-FD9DEE4CAC6C}"/>
          </ac:spMkLst>
        </pc:spChg>
        <pc:spChg chg="add del mod">
          <ac:chgData name="Stuart C Wilde MBE" userId="effe1fc91cccb1d5" providerId="LiveId" clId="{52953467-E7BB-A146-A87D-2304E7E66E6B}" dt="2022-11-26T21:16:53.505" v="27078" actId="478"/>
          <ac:spMkLst>
            <pc:docMk/>
            <pc:sldMk cId="2060847742" sldId="271"/>
            <ac:spMk id="16" creationId="{BC2D79A6-B6A4-247E-7A2F-B42A1CF3344F}"/>
          </ac:spMkLst>
        </pc:spChg>
        <pc:spChg chg="add del mod">
          <ac:chgData name="Stuart C Wilde MBE" userId="effe1fc91cccb1d5" providerId="LiveId" clId="{52953467-E7BB-A146-A87D-2304E7E66E6B}" dt="2022-11-26T21:16:53.505" v="27078" actId="478"/>
          <ac:spMkLst>
            <pc:docMk/>
            <pc:sldMk cId="2060847742" sldId="271"/>
            <ac:spMk id="17" creationId="{37C31173-42C6-C5CC-EFF6-69D05D88B444}"/>
          </ac:spMkLst>
        </pc:spChg>
        <pc:spChg chg="del">
          <ac:chgData name="Stuart C Wilde MBE" userId="effe1fc91cccb1d5" providerId="LiveId" clId="{52953467-E7BB-A146-A87D-2304E7E66E6B}" dt="2022-11-11T00:54:29.477" v="24488" actId="478"/>
          <ac:spMkLst>
            <pc:docMk/>
            <pc:sldMk cId="2060847742" sldId="271"/>
            <ac:spMk id="17" creationId="{B5E394CB-7FAA-D846-6A28-7718F07D9BB9}"/>
          </ac:spMkLst>
        </pc:spChg>
        <pc:spChg chg="add del mod">
          <ac:chgData name="Stuart C Wilde MBE" userId="effe1fc91cccb1d5" providerId="LiveId" clId="{52953467-E7BB-A146-A87D-2304E7E66E6B}" dt="2022-11-26T21:16:53.505" v="27078" actId="478"/>
          <ac:spMkLst>
            <pc:docMk/>
            <pc:sldMk cId="2060847742" sldId="271"/>
            <ac:spMk id="18" creationId="{4297FB17-5282-2124-679F-612880485270}"/>
          </ac:spMkLst>
        </pc:spChg>
        <pc:spChg chg="del">
          <ac:chgData name="Stuart C Wilde MBE" userId="effe1fc91cccb1d5" providerId="LiveId" clId="{52953467-E7BB-A146-A87D-2304E7E66E6B}" dt="2022-11-11T00:54:15.302" v="24485" actId="478"/>
          <ac:spMkLst>
            <pc:docMk/>
            <pc:sldMk cId="2060847742" sldId="271"/>
            <ac:spMk id="18" creationId="{A8904A3B-8518-F55F-93B6-D8D07D033C33}"/>
          </ac:spMkLst>
        </pc:spChg>
        <pc:spChg chg="add del mod">
          <ac:chgData name="Stuart C Wilde MBE" userId="effe1fc91cccb1d5" providerId="LiveId" clId="{52953467-E7BB-A146-A87D-2304E7E66E6B}" dt="2022-11-26T21:16:53.505" v="27078" actId="478"/>
          <ac:spMkLst>
            <pc:docMk/>
            <pc:sldMk cId="2060847742" sldId="271"/>
            <ac:spMk id="20" creationId="{E1A32444-1695-A5D8-F076-717D3B473A1D}"/>
          </ac:spMkLst>
        </pc:spChg>
        <pc:spChg chg="del">
          <ac:chgData name="Stuart C Wilde MBE" userId="effe1fc91cccb1d5" providerId="LiveId" clId="{52953467-E7BB-A146-A87D-2304E7E66E6B}" dt="2022-11-11T00:54:22.930" v="24487" actId="478"/>
          <ac:spMkLst>
            <pc:docMk/>
            <pc:sldMk cId="2060847742" sldId="271"/>
            <ac:spMk id="21" creationId="{55162FF2-D9DB-6881-E93E-F8F17EBC3648}"/>
          </ac:spMkLst>
        </pc:spChg>
        <pc:spChg chg="add del mod">
          <ac:chgData name="Stuart C Wilde MBE" userId="effe1fc91cccb1d5" providerId="LiveId" clId="{52953467-E7BB-A146-A87D-2304E7E66E6B}" dt="2022-11-26T21:16:53.505" v="27078" actId="478"/>
          <ac:spMkLst>
            <pc:docMk/>
            <pc:sldMk cId="2060847742" sldId="271"/>
            <ac:spMk id="21" creationId="{720D2E4B-5FB8-08FE-B97B-FA85B8DAA5D9}"/>
          </ac:spMkLst>
        </pc:spChg>
        <pc:spChg chg="del">
          <ac:chgData name="Stuart C Wilde MBE" userId="effe1fc91cccb1d5" providerId="LiveId" clId="{52953467-E7BB-A146-A87D-2304E7E66E6B}" dt="2022-11-11T00:54:19.091" v="24486" actId="478"/>
          <ac:spMkLst>
            <pc:docMk/>
            <pc:sldMk cId="2060847742" sldId="271"/>
            <ac:spMk id="23" creationId="{A90C5843-709E-4EFF-763E-3E9053452786}"/>
          </ac:spMkLst>
        </pc:spChg>
        <pc:spChg chg="del">
          <ac:chgData name="Stuart C Wilde MBE" userId="effe1fc91cccb1d5" providerId="LiveId" clId="{52953467-E7BB-A146-A87D-2304E7E66E6B}" dt="2022-11-11T00:53:41.653" v="24477" actId="478"/>
          <ac:spMkLst>
            <pc:docMk/>
            <pc:sldMk cId="2060847742" sldId="271"/>
            <ac:spMk id="24" creationId="{B6CE6736-3911-A05C-AEE6-CE5A7DA3D075}"/>
          </ac:spMkLst>
        </pc:spChg>
        <pc:spChg chg="del">
          <ac:chgData name="Stuart C Wilde MBE" userId="effe1fc91cccb1d5" providerId="LiveId" clId="{52953467-E7BB-A146-A87D-2304E7E66E6B}" dt="2022-11-11T00:54:29.477" v="24488" actId="478"/>
          <ac:spMkLst>
            <pc:docMk/>
            <pc:sldMk cId="2060847742" sldId="271"/>
            <ac:spMk id="26" creationId="{CE4602FE-D23E-A880-AD20-3B0BFF2E02D4}"/>
          </ac:spMkLst>
        </pc:spChg>
        <pc:spChg chg="del">
          <ac:chgData name="Stuart C Wilde MBE" userId="effe1fc91cccb1d5" providerId="LiveId" clId="{52953467-E7BB-A146-A87D-2304E7E66E6B}" dt="2022-11-11T00:54:29.477" v="24488" actId="478"/>
          <ac:spMkLst>
            <pc:docMk/>
            <pc:sldMk cId="2060847742" sldId="271"/>
            <ac:spMk id="27" creationId="{B78A56DE-C509-F25E-C4FC-14C001C5CEB0}"/>
          </ac:spMkLst>
        </pc:spChg>
        <pc:spChg chg="del">
          <ac:chgData name="Stuart C Wilde MBE" userId="effe1fc91cccb1d5" providerId="LiveId" clId="{52953467-E7BB-A146-A87D-2304E7E66E6B}" dt="2022-11-11T00:54:29.477" v="24488" actId="478"/>
          <ac:spMkLst>
            <pc:docMk/>
            <pc:sldMk cId="2060847742" sldId="271"/>
            <ac:spMk id="28" creationId="{5E7BA415-584A-0F99-1E4D-4FA0587AD4D2}"/>
          </ac:spMkLst>
        </pc:spChg>
        <pc:picChg chg="add del mod">
          <ac:chgData name="Stuart C Wilde MBE" userId="effe1fc91cccb1d5" providerId="LiveId" clId="{52953467-E7BB-A146-A87D-2304E7E66E6B}" dt="2022-12-24T06:22:09.985" v="30009" actId="478"/>
          <ac:picMkLst>
            <pc:docMk/>
            <pc:sldMk cId="2060847742" sldId="271"/>
            <ac:picMk id="3" creationId="{E87BB25A-5927-1DBE-E720-CB7E917A8C05}"/>
          </ac:picMkLst>
        </pc:picChg>
        <pc:picChg chg="add mod">
          <ac:chgData name="Stuart C Wilde MBE" userId="effe1fc91cccb1d5" providerId="LiveId" clId="{52953467-E7BB-A146-A87D-2304E7E66E6B}" dt="2023-01-01T19:34:53.059" v="31644" actId="1582"/>
          <ac:picMkLst>
            <pc:docMk/>
            <pc:sldMk cId="2060847742" sldId="271"/>
            <ac:picMk id="5" creationId="{5E381476-A63D-6EF2-0C22-9EBFA7548787}"/>
          </ac:picMkLst>
        </pc:picChg>
        <pc:picChg chg="add del mod">
          <ac:chgData name="Stuart C Wilde MBE" userId="effe1fc91cccb1d5" providerId="LiveId" clId="{52953467-E7BB-A146-A87D-2304E7E66E6B}" dt="2022-12-31T11:37:49.514" v="30224" actId="478"/>
          <ac:picMkLst>
            <pc:docMk/>
            <pc:sldMk cId="2060847742" sldId="271"/>
            <ac:picMk id="6" creationId="{48795EC7-91C6-A820-8AC4-3B3CBCFED4C4}"/>
          </ac:picMkLst>
        </pc:picChg>
        <pc:picChg chg="del mod">
          <ac:chgData name="Stuart C Wilde MBE" userId="effe1fc91cccb1d5" providerId="LiveId" clId="{52953467-E7BB-A146-A87D-2304E7E66E6B}" dt="2022-11-22T00:16:35.766" v="26928" actId="478"/>
          <ac:picMkLst>
            <pc:docMk/>
            <pc:sldMk cId="2060847742" sldId="271"/>
            <ac:picMk id="19" creationId="{093E8E10-CECE-5D1F-E781-3FD8B45472C9}"/>
          </ac:picMkLst>
        </pc:picChg>
        <pc:picChg chg="add del mod">
          <ac:chgData name="Stuart C Wilde MBE" userId="effe1fc91cccb1d5" providerId="LiveId" clId="{52953467-E7BB-A146-A87D-2304E7E66E6B}" dt="2022-11-27T17:53:36.960" v="27224" actId="478"/>
          <ac:picMkLst>
            <pc:docMk/>
            <pc:sldMk cId="2060847742" sldId="271"/>
            <ac:picMk id="19" creationId="{4784BAF1-4F29-B52C-E5D3-AFD122DFC156}"/>
          </ac:picMkLst>
        </pc:picChg>
        <pc:picChg chg="add del mod">
          <ac:chgData name="Stuart C Wilde MBE" userId="effe1fc91cccb1d5" providerId="LiveId" clId="{52953467-E7BB-A146-A87D-2304E7E66E6B}" dt="2022-11-26T21:15:54.482" v="27075" actId="478"/>
          <ac:picMkLst>
            <pc:docMk/>
            <pc:sldMk cId="2060847742" sldId="271"/>
            <ac:picMk id="22" creationId="{3A408198-73D8-C898-5901-1B7D00DB2C9F}"/>
          </ac:picMkLst>
        </pc:picChg>
        <pc:cxnChg chg="del mod">
          <ac:chgData name="Stuart C Wilde MBE" userId="effe1fc91cccb1d5" providerId="LiveId" clId="{52953467-E7BB-A146-A87D-2304E7E66E6B}" dt="2022-11-11T00:54:29.477" v="24488" actId="478"/>
          <ac:cxnSpMkLst>
            <pc:docMk/>
            <pc:sldMk cId="2060847742" sldId="271"/>
            <ac:cxnSpMk id="20" creationId="{24783506-4BAB-D41D-FACA-034FE45F5810}"/>
          </ac:cxnSpMkLst>
        </pc:cxnChg>
        <pc:cxnChg chg="del mod">
          <ac:chgData name="Stuart C Wilde MBE" userId="effe1fc91cccb1d5" providerId="LiveId" clId="{52953467-E7BB-A146-A87D-2304E7E66E6B}" dt="2022-11-11T00:54:29.477" v="24488" actId="478"/>
          <ac:cxnSpMkLst>
            <pc:docMk/>
            <pc:sldMk cId="2060847742" sldId="271"/>
            <ac:cxnSpMk id="30" creationId="{2244C755-9197-E829-B0CC-E1D246AEEBA0}"/>
          </ac:cxnSpMkLst>
        </pc:cxnChg>
        <pc:cxnChg chg="del mod">
          <ac:chgData name="Stuart C Wilde MBE" userId="effe1fc91cccb1d5" providerId="LiveId" clId="{52953467-E7BB-A146-A87D-2304E7E66E6B}" dt="2022-11-11T00:54:29.477" v="24488" actId="478"/>
          <ac:cxnSpMkLst>
            <pc:docMk/>
            <pc:sldMk cId="2060847742" sldId="271"/>
            <ac:cxnSpMk id="31" creationId="{207608F8-B291-739A-896F-F742FCF1A149}"/>
          </ac:cxnSpMkLst>
        </pc:cxnChg>
        <pc:cxnChg chg="del mod">
          <ac:chgData name="Stuart C Wilde MBE" userId="effe1fc91cccb1d5" providerId="LiveId" clId="{52953467-E7BB-A146-A87D-2304E7E66E6B}" dt="2022-11-11T00:54:29.477" v="24488" actId="478"/>
          <ac:cxnSpMkLst>
            <pc:docMk/>
            <pc:sldMk cId="2060847742" sldId="271"/>
            <ac:cxnSpMk id="34" creationId="{4904F901-B433-CB46-E56F-30F1CFB97C1F}"/>
          </ac:cxnSpMkLst>
        </pc:cxnChg>
      </pc:sldChg>
      <pc:sldChg chg="del">
        <pc:chgData name="Stuart C Wilde MBE" userId="effe1fc91cccb1d5" providerId="LiveId" clId="{52953467-E7BB-A146-A87D-2304E7E66E6B}" dt="2022-11-12T08:59:01.537" v="24708" actId="2696"/>
        <pc:sldMkLst>
          <pc:docMk/>
          <pc:sldMk cId="4112460443" sldId="272"/>
        </pc:sldMkLst>
      </pc:sldChg>
      <pc:sldChg chg="addSp delSp modSp mod">
        <pc:chgData name="Stuart C Wilde MBE" userId="effe1fc91cccb1d5" providerId="LiveId" clId="{52953467-E7BB-A146-A87D-2304E7E66E6B}" dt="2022-12-06T23:52:16.321" v="29421" actId="478"/>
        <pc:sldMkLst>
          <pc:docMk/>
          <pc:sldMk cId="2060456373" sldId="274"/>
        </pc:sldMkLst>
        <pc:spChg chg="add del mod">
          <ac:chgData name="Stuart C Wilde MBE" userId="effe1fc91cccb1d5" providerId="LiveId" clId="{52953467-E7BB-A146-A87D-2304E7E66E6B}" dt="2022-11-22T20:15:43.253" v="27063" actId="478"/>
          <ac:spMkLst>
            <pc:docMk/>
            <pc:sldMk cId="2060456373" sldId="274"/>
            <ac:spMk id="2" creationId="{69C85A73-BBF2-9E87-589A-7BDD7D9A8806}"/>
          </ac:spMkLst>
        </pc:spChg>
        <pc:spChg chg="del">
          <ac:chgData name="Stuart C Wilde MBE" userId="effe1fc91cccb1d5" providerId="LiveId" clId="{52953467-E7BB-A146-A87D-2304E7E66E6B}" dt="2022-10-27T19:41:04.067" v="6880" actId="478"/>
          <ac:spMkLst>
            <pc:docMk/>
            <pc:sldMk cId="2060456373" sldId="274"/>
            <ac:spMk id="3" creationId="{CAE838A7-2F0D-41D2-863A-EF65DC8A6982}"/>
          </ac:spMkLst>
        </pc:spChg>
        <pc:spChg chg="del mod">
          <ac:chgData name="Stuart C Wilde MBE" userId="effe1fc91cccb1d5" providerId="LiveId" clId="{52953467-E7BB-A146-A87D-2304E7E66E6B}" dt="2022-10-27T19:42:50.240" v="6909" actId="478"/>
          <ac:spMkLst>
            <pc:docMk/>
            <pc:sldMk cId="2060456373" sldId="274"/>
            <ac:spMk id="5" creationId="{9E1EA045-D621-4A4E-8445-31F43810C0E9}"/>
          </ac:spMkLst>
        </pc:spChg>
        <pc:spChg chg="add del mod">
          <ac:chgData name="Stuart C Wilde MBE" userId="effe1fc91cccb1d5" providerId="LiveId" clId="{52953467-E7BB-A146-A87D-2304E7E66E6B}" dt="2022-11-03T21:10:54.383" v="16834" actId="21"/>
          <ac:spMkLst>
            <pc:docMk/>
            <pc:sldMk cId="2060456373" sldId="274"/>
            <ac:spMk id="5" creationId="{BC864F3C-1DC8-CD63-46A8-0FDF181E86AA}"/>
          </ac:spMkLst>
        </pc:spChg>
        <pc:spChg chg="add del mod">
          <ac:chgData name="Stuart C Wilde MBE" userId="effe1fc91cccb1d5" providerId="LiveId" clId="{52953467-E7BB-A146-A87D-2304E7E66E6B}" dt="2022-10-27T19:41:06.555" v="6881" actId="478"/>
          <ac:spMkLst>
            <pc:docMk/>
            <pc:sldMk cId="2060456373" sldId="274"/>
            <ac:spMk id="6" creationId="{34CA8388-EEA7-BED4-AAF1-1634E761CF9E}"/>
          </ac:spMkLst>
        </pc:spChg>
        <pc:spChg chg="add mod">
          <ac:chgData name="Stuart C Wilde MBE" userId="effe1fc91cccb1d5" providerId="LiveId" clId="{52953467-E7BB-A146-A87D-2304E7E66E6B}" dt="2022-10-27T19:42:36.347" v="6908" actId="20577"/>
          <ac:spMkLst>
            <pc:docMk/>
            <pc:sldMk cId="2060456373" sldId="274"/>
            <ac:spMk id="7" creationId="{B7D22470-FEE3-21D0-E879-741EB18633F2}"/>
          </ac:spMkLst>
        </pc:spChg>
        <pc:spChg chg="add del mod">
          <ac:chgData name="Stuart C Wilde MBE" userId="effe1fc91cccb1d5" providerId="LiveId" clId="{52953467-E7BB-A146-A87D-2304E7E66E6B}" dt="2022-10-27T19:42:51.896" v="6910" actId="478"/>
          <ac:spMkLst>
            <pc:docMk/>
            <pc:sldMk cId="2060456373" sldId="274"/>
            <ac:spMk id="13" creationId="{37A1904F-167C-6B7C-1675-7AA88ADEBAEE}"/>
          </ac:spMkLst>
        </pc:spChg>
        <pc:spChg chg="add mod">
          <ac:chgData name="Stuart C Wilde MBE" userId="effe1fc91cccb1d5" providerId="LiveId" clId="{52953467-E7BB-A146-A87D-2304E7E66E6B}" dt="2022-11-22T20:15:23.548" v="27062" actId="20577"/>
          <ac:spMkLst>
            <pc:docMk/>
            <pc:sldMk cId="2060456373" sldId="274"/>
            <ac:spMk id="15" creationId="{4C5927C1-DA78-8366-4F4B-3E43E9A91023}"/>
          </ac:spMkLst>
        </pc:spChg>
        <pc:graphicFrameChg chg="add del mod">
          <ac:chgData name="Stuart C Wilde MBE" userId="effe1fc91cccb1d5" providerId="LiveId" clId="{52953467-E7BB-A146-A87D-2304E7E66E6B}" dt="2022-12-06T23:44:32.906" v="29408"/>
          <ac:graphicFrameMkLst>
            <pc:docMk/>
            <pc:sldMk cId="2060456373" sldId="274"/>
            <ac:graphicFrameMk id="3" creationId="{5196D62B-DEFD-BDDA-2501-5F9F52B1E7AE}"/>
          </ac:graphicFrameMkLst>
        </pc:graphicFrameChg>
        <pc:graphicFrameChg chg="add del mod">
          <ac:chgData name="Stuart C Wilde MBE" userId="effe1fc91cccb1d5" providerId="LiveId" clId="{52953467-E7BB-A146-A87D-2304E7E66E6B}" dt="2022-12-06T23:51:12.191" v="29412"/>
          <ac:graphicFrameMkLst>
            <pc:docMk/>
            <pc:sldMk cId="2060456373" sldId="274"/>
            <ac:graphicFrameMk id="6" creationId="{53957146-74DD-17D5-821D-7D77387651FE}"/>
          </ac:graphicFrameMkLst>
        </pc:graphicFrameChg>
        <pc:graphicFrameChg chg="add del mod modGraphic">
          <ac:chgData name="Stuart C Wilde MBE" userId="effe1fc91cccb1d5" providerId="LiveId" clId="{52953467-E7BB-A146-A87D-2304E7E66E6B}" dt="2022-12-06T23:51:17.670" v="29415" actId="478"/>
          <ac:graphicFrameMkLst>
            <pc:docMk/>
            <pc:sldMk cId="2060456373" sldId="274"/>
            <ac:graphicFrameMk id="12" creationId="{8FE42CE5-8ADE-46F0-1BCD-DC61EE029AA2}"/>
          </ac:graphicFrameMkLst>
        </pc:graphicFrameChg>
        <pc:graphicFrameChg chg="add del mod">
          <ac:chgData name="Stuart C Wilde MBE" userId="effe1fc91cccb1d5" providerId="LiveId" clId="{52953467-E7BB-A146-A87D-2304E7E66E6B}" dt="2022-12-06T23:51:44.979" v="29417"/>
          <ac:graphicFrameMkLst>
            <pc:docMk/>
            <pc:sldMk cId="2060456373" sldId="274"/>
            <ac:graphicFrameMk id="13" creationId="{9E61C3FF-22DD-EA59-C9A8-4132B00E6181}"/>
          </ac:graphicFrameMkLst>
        </pc:graphicFrameChg>
        <pc:graphicFrameChg chg="add del mod">
          <ac:chgData name="Stuart C Wilde MBE" userId="effe1fc91cccb1d5" providerId="LiveId" clId="{52953467-E7BB-A146-A87D-2304E7E66E6B}" dt="2022-12-06T23:52:14.676" v="29420" actId="478"/>
          <ac:graphicFrameMkLst>
            <pc:docMk/>
            <pc:sldMk cId="2060456373" sldId="274"/>
            <ac:graphicFrameMk id="17" creationId="{246236FC-F7D0-02A3-120D-9C208DDEE85E}"/>
          </ac:graphicFrameMkLst>
        </pc:graphicFrameChg>
        <pc:picChg chg="add del">
          <ac:chgData name="Stuart C Wilde MBE" userId="effe1fc91cccb1d5" providerId="LiveId" clId="{52953467-E7BB-A146-A87D-2304E7E66E6B}" dt="2022-12-06T23:39:58.442" v="29406" actId="478"/>
          <ac:picMkLst>
            <pc:docMk/>
            <pc:sldMk cId="2060456373" sldId="274"/>
            <ac:picMk id="2" creationId="{A387329F-D7C4-FD5C-8DB0-4B8438F180B4}"/>
          </ac:picMkLst>
        </pc:picChg>
        <pc:picChg chg="add del">
          <ac:chgData name="Stuart C Wilde MBE" userId="effe1fc91cccb1d5" providerId="LiveId" clId="{52953467-E7BB-A146-A87D-2304E7E66E6B}" dt="2022-12-06T23:44:43.020" v="29410"/>
          <ac:picMkLst>
            <pc:docMk/>
            <pc:sldMk cId="2060456373" sldId="274"/>
            <ac:picMk id="5" creationId="{284883A4-E6D7-E214-F457-8B4DF3820670}"/>
          </ac:picMkLst>
        </pc:picChg>
        <pc:picChg chg="add del mod">
          <ac:chgData name="Stuart C Wilde MBE" userId="effe1fc91cccb1d5" providerId="LiveId" clId="{52953467-E7BB-A146-A87D-2304E7E66E6B}" dt="2022-12-06T23:51:44.979" v="29417"/>
          <ac:picMkLst>
            <pc:docMk/>
            <pc:sldMk cId="2060456373" sldId="274"/>
            <ac:picMk id="16" creationId="{00000000-0008-0000-0000-000003000000}"/>
          </ac:picMkLst>
        </pc:picChg>
        <pc:picChg chg="add del mod">
          <ac:chgData name="Stuart C Wilde MBE" userId="effe1fc91cccb1d5" providerId="LiveId" clId="{52953467-E7BB-A146-A87D-2304E7E66E6B}" dt="2022-12-06T23:52:16.321" v="29421" actId="478"/>
          <ac:picMkLst>
            <pc:docMk/>
            <pc:sldMk cId="2060456373" sldId="274"/>
            <ac:picMk id="18" creationId="{00000000-0008-0000-0000-000003000000}"/>
          </ac:picMkLst>
        </pc:picChg>
      </pc:sldChg>
      <pc:sldChg chg="addSp delSp modSp add mod">
        <pc:chgData name="Stuart C Wilde MBE" userId="effe1fc91cccb1d5" providerId="LiveId" clId="{52953467-E7BB-A146-A87D-2304E7E66E6B}" dt="2023-01-04T21:50:20.010" v="35461" actId="20577"/>
        <pc:sldMkLst>
          <pc:docMk/>
          <pc:sldMk cId="1923896702" sldId="275"/>
        </pc:sldMkLst>
        <pc:spChg chg="add mod">
          <ac:chgData name="Stuart C Wilde MBE" userId="effe1fc91cccb1d5" providerId="LiveId" clId="{52953467-E7BB-A146-A87D-2304E7E66E6B}" dt="2022-11-10T14:44:25.017" v="24258" actId="1037"/>
          <ac:spMkLst>
            <pc:docMk/>
            <pc:sldMk cId="1923896702" sldId="275"/>
            <ac:spMk id="2" creationId="{FAB459E6-167B-6B66-071B-9EE69C209B85}"/>
          </ac:spMkLst>
        </pc:spChg>
        <pc:spChg chg="add mod">
          <ac:chgData name="Stuart C Wilde MBE" userId="effe1fc91cccb1d5" providerId="LiveId" clId="{52953467-E7BB-A146-A87D-2304E7E66E6B}" dt="2022-11-10T14:44:25.017" v="24258" actId="1037"/>
          <ac:spMkLst>
            <pc:docMk/>
            <pc:sldMk cId="1923896702" sldId="275"/>
            <ac:spMk id="3" creationId="{4ACF69E4-3422-1B83-8F6E-C97A31C6E981}"/>
          </ac:spMkLst>
        </pc:spChg>
        <pc:spChg chg="add mod">
          <ac:chgData name="Stuart C Wilde MBE" userId="effe1fc91cccb1d5" providerId="LiveId" clId="{52953467-E7BB-A146-A87D-2304E7E66E6B}" dt="2022-11-10T20:12:40.336" v="24340" actId="14100"/>
          <ac:spMkLst>
            <pc:docMk/>
            <pc:sldMk cId="1923896702" sldId="275"/>
            <ac:spMk id="5" creationId="{32D68624-1E4C-94CE-3B7E-8F59237833EA}"/>
          </ac:spMkLst>
        </pc:spChg>
        <pc:spChg chg="del mod">
          <ac:chgData name="Stuart C Wilde MBE" userId="effe1fc91cccb1d5" providerId="LiveId" clId="{52953467-E7BB-A146-A87D-2304E7E66E6B}" dt="2022-11-09T19:31:07.388" v="23890" actId="478"/>
          <ac:spMkLst>
            <pc:docMk/>
            <pc:sldMk cId="1923896702" sldId="275"/>
            <ac:spMk id="5" creationId="{9E1EA045-D621-4A4E-8445-31F43810C0E9}"/>
          </ac:spMkLst>
        </pc:spChg>
        <pc:spChg chg="del mod">
          <ac:chgData name="Stuart C Wilde MBE" userId="effe1fc91cccb1d5" providerId="LiveId" clId="{52953467-E7BB-A146-A87D-2304E7E66E6B}" dt="2022-11-09T19:31:05.382" v="23889" actId="478"/>
          <ac:spMkLst>
            <pc:docMk/>
            <pc:sldMk cId="1923896702" sldId="275"/>
            <ac:spMk id="6" creationId="{31F2D842-E496-5FAD-AC5A-588503007405}"/>
          </ac:spMkLst>
        </pc:spChg>
        <pc:spChg chg="add mod">
          <ac:chgData name="Stuart C Wilde MBE" userId="effe1fc91cccb1d5" providerId="LiveId" clId="{52953467-E7BB-A146-A87D-2304E7E66E6B}" dt="2022-11-10T14:44:25.017" v="24258" actId="1037"/>
          <ac:spMkLst>
            <pc:docMk/>
            <pc:sldMk cId="1923896702" sldId="275"/>
            <ac:spMk id="7" creationId="{28C18038-3CE3-D588-CE98-5FA1B79886F1}"/>
          </ac:spMkLst>
        </pc:spChg>
        <pc:spChg chg="add mod">
          <ac:chgData name="Stuart C Wilde MBE" userId="effe1fc91cccb1d5" providerId="LiveId" clId="{52953467-E7BB-A146-A87D-2304E7E66E6B}" dt="2022-11-10T14:44:25.017" v="24258" actId="1037"/>
          <ac:spMkLst>
            <pc:docMk/>
            <pc:sldMk cId="1923896702" sldId="275"/>
            <ac:spMk id="12" creationId="{BF1E6822-CAD9-DE91-083B-A70E3DC462F0}"/>
          </ac:spMkLst>
        </pc:spChg>
        <pc:spChg chg="add mod">
          <ac:chgData name="Stuart C Wilde MBE" userId="effe1fc91cccb1d5" providerId="LiveId" clId="{52953467-E7BB-A146-A87D-2304E7E66E6B}" dt="2022-11-10T14:44:25.017" v="24258" actId="1037"/>
          <ac:spMkLst>
            <pc:docMk/>
            <pc:sldMk cId="1923896702" sldId="275"/>
            <ac:spMk id="13" creationId="{8C3B8241-06C4-9331-41A6-977D1DEAE3EA}"/>
          </ac:spMkLst>
        </pc:spChg>
        <pc:spChg chg="add mod">
          <ac:chgData name="Stuart C Wilde MBE" userId="effe1fc91cccb1d5" providerId="LiveId" clId="{52953467-E7BB-A146-A87D-2304E7E66E6B}" dt="2022-11-10T14:44:25.017" v="24258" actId="1037"/>
          <ac:spMkLst>
            <pc:docMk/>
            <pc:sldMk cId="1923896702" sldId="275"/>
            <ac:spMk id="15" creationId="{9948A0A7-B670-9888-2DE0-BC464108C505}"/>
          </ac:spMkLst>
        </pc:spChg>
        <pc:spChg chg="add mod">
          <ac:chgData name="Stuart C Wilde MBE" userId="effe1fc91cccb1d5" providerId="LiveId" clId="{52953467-E7BB-A146-A87D-2304E7E66E6B}" dt="2022-11-10T14:44:25.017" v="24258" actId="1037"/>
          <ac:spMkLst>
            <pc:docMk/>
            <pc:sldMk cId="1923896702" sldId="275"/>
            <ac:spMk id="16" creationId="{71E6EA0F-0A9C-7217-ED8F-E92872379633}"/>
          </ac:spMkLst>
        </pc:spChg>
        <pc:spChg chg="add mod">
          <ac:chgData name="Stuart C Wilde MBE" userId="effe1fc91cccb1d5" providerId="LiveId" clId="{52953467-E7BB-A146-A87D-2304E7E66E6B}" dt="2022-11-10T20:10:48.421" v="24297" actId="20577"/>
          <ac:spMkLst>
            <pc:docMk/>
            <pc:sldMk cId="1923896702" sldId="275"/>
            <ac:spMk id="17" creationId="{437E7A14-AD7B-9569-A0DE-B69033BF3EEA}"/>
          </ac:spMkLst>
        </pc:spChg>
        <pc:spChg chg="add mod">
          <ac:chgData name="Stuart C Wilde MBE" userId="effe1fc91cccb1d5" providerId="LiveId" clId="{52953467-E7BB-A146-A87D-2304E7E66E6B}" dt="2022-11-10T20:11:03.693" v="24309" actId="20577"/>
          <ac:spMkLst>
            <pc:docMk/>
            <pc:sldMk cId="1923896702" sldId="275"/>
            <ac:spMk id="18" creationId="{BABBD544-0D48-C29E-BEDA-9C1A74869D46}"/>
          </ac:spMkLst>
        </pc:spChg>
        <pc:spChg chg="add mod">
          <ac:chgData name="Stuart C Wilde MBE" userId="effe1fc91cccb1d5" providerId="LiveId" clId="{52953467-E7BB-A146-A87D-2304E7E66E6B}" dt="2022-11-10T20:11:13.412" v="24319" actId="20577"/>
          <ac:spMkLst>
            <pc:docMk/>
            <pc:sldMk cId="1923896702" sldId="275"/>
            <ac:spMk id="19" creationId="{E6B94A31-5770-FFA6-48C1-D7682FDEA289}"/>
          </ac:spMkLst>
        </pc:spChg>
        <pc:spChg chg="add mod">
          <ac:chgData name="Stuart C Wilde MBE" userId="effe1fc91cccb1d5" providerId="LiveId" clId="{52953467-E7BB-A146-A87D-2304E7E66E6B}" dt="2022-11-10T20:11:23.425" v="24329" actId="20577"/>
          <ac:spMkLst>
            <pc:docMk/>
            <pc:sldMk cId="1923896702" sldId="275"/>
            <ac:spMk id="20" creationId="{7A57EC5B-F41D-838D-8B04-F6266EF0AD92}"/>
          </ac:spMkLst>
        </pc:spChg>
        <pc:spChg chg="add mod">
          <ac:chgData name="Stuart C Wilde MBE" userId="effe1fc91cccb1d5" providerId="LiveId" clId="{52953467-E7BB-A146-A87D-2304E7E66E6B}" dt="2023-01-04T21:50:20.010" v="35461" actId="20577"/>
          <ac:spMkLst>
            <pc:docMk/>
            <pc:sldMk cId="1923896702" sldId="275"/>
            <ac:spMk id="21" creationId="{70387C76-9514-A5B7-FE46-E3AC18DB9123}"/>
          </ac:spMkLst>
        </pc:spChg>
        <pc:spChg chg="add mod">
          <ac:chgData name="Stuart C Wilde MBE" userId="effe1fc91cccb1d5" providerId="LiveId" clId="{52953467-E7BB-A146-A87D-2304E7E66E6B}" dt="2022-11-10T14:44:25.017" v="24258" actId="1037"/>
          <ac:spMkLst>
            <pc:docMk/>
            <pc:sldMk cId="1923896702" sldId="275"/>
            <ac:spMk id="22" creationId="{F700090F-42BB-963E-9648-CCFF9F507F32}"/>
          </ac:spMkLst>
        </pc:spChg>
        <pc:spChg chg="add mod">
          <ac:chgData name="Stuart C Wilde MBE" userId="effe1fc91cccb1d5" providerId="LiveId" clId="{52953467-E7BB-A146-A87D-2304E7E66E6B}" dt="2022-11-10T14:44:25.017" v="24258" actId="1037"/>
          <ac:spMkLst>
            <pc:docMk/>
            <pc:sldMk cId="1923896702" sldId="275"/>
            <ac:spMk id="23" creationId="{E6190436-B6B1-C532-2969-C530A2706A41}"/>
          </ac:spMkLst>
        </pc:spChg>
        <pc:spChg chg="add del mod">
          <ac:chgData name="Stuart C Wilde MBE" userId="effe1fc91cccb1d5" providerId="LiveId" clId="{52953467-E7BB-A146-A87D-2304E7E66E6B}" dt="2022-10-31T20:41:35.998" v="9110" actId="478"/>
          <ac:spMkLst>
            <pc:docMk/>
            <pc:sldMk cId="1923896702" sldId="275"/>
            <ac:spMk id="24" creationId="{1E46638A-1946-16B3-C404-A567EECA7755}"/>
          </ac:spMkLst>
        </pc:spChg>
        <pc:spChg chg="add mod">
          <ac:chgData name="Stuart C Wilde MBE" userId="effe1fc91cccb1d5" providerId="LiveId" clId="{52953467-E7BB-A146-A87D-2304E7E66E6B}" dt="2022-11-10T14:44:25.017" v="24258" actId="1037"/>
          <ac:spMkLst>
            <pc:docMk/>
            <pc:sldMk cId="1923896702" sldId="275"/>
            <ac:spMk id="24" creationId="{BE1918E3-C288-63A5-14E9-9FD5D902F177}"/>
          </ac:spMkLst>
        </pc:spChg>
        <pc:spChg chg="add del mod">
          <ac:chgData name="Stuart C Wilde MBE" userId="effe1fc91cccb1d5" providerId="LiveId" clId="{52953467-E7BB-A146-A87D-2304E7E66E6B}" dt="2022-10-31T20:42:24.382" v="9116" actId="478"/>
          <ac:spMkLst>
            <pc:docMk/>
            <pc:sldMk cId="1923896702" sldId="275"/>
            <ac:spMk id="26" creationId="{0A26BEC1-D347-9534-A9C0-C5BB12D065D7}"/>
          </ac:spMkLst>
        </pc:spChg>
        <pc:spChg chg="add mod">
          <ac:chgData name="Stuart C Wilde MBE" userId="effe1fc91cccb1d5" providerId="LiveId" clId="{52953467-E7BB-A146-A87D-2304E7E66E6B}" dt="2022-11-10T20:11:45.386" v="24339" actId="20577"/>
          <ac:spMkLst>
            <pc:docMk/>
            <pc:sldMk cId="1923896702" sldId="275"/>
            <ac:spMk id="27" creationId="{25DB5E99-4D4C-A860-9D1D-CF7E450F421B}"/>
          </ac:spMkLst>
        </pc:spChg>
        <pc:spChg chg="add del mod">
          <ac:chgData name="Stuart C Wilde MBE" userId="effe1fc91cccb1d5" providerId="LiveId" clId="{52953467-E7BB-A146-A87D-2304E7E66E6B}" dt="2022-11-09T19:31:10.150" v="23891" actId="478"/>
          <ac:spMkLst>
            <pc:docMk/>
            <pc:sldMk cId="1923896702" sldId="275"/>
            <ac:spMk id="28" creationId="{937A34A3-8593-ADF1-7C7C-91AF76FE0FB3}"/>
          </ac:spMkLst>
        </pc:spChg>
        <pc:spChg chg="add mod">
          <ac:chgData name="Stuart C Wilde MBE" userId="effe1fc91cccb1d5" providerId="LiveId" clId="{52953467-E7BB-A146-A87D-2304E7E66E6B}" dt="2022-11-10T14:39:01.847" v="24163" actId="20577"/>
          <ac:spMkLst>
            <pc:docMk/>
            <pc:sldMk cId="1923896702" sldId="275"/>
            <ac:spMk id="32" creationId="{EA36E209-7A1D-3B86-10DE-9D5C030D419C}"/>
          </ac:spMkLst>
        </pc:spChg>
        <pc:spChg chg="add mod">
          <ac:chgData name="Stuart C Wilde MBE" userId="effe1fc91cccb1d5" providerId="LiveId" clId="{52953467-E7BB-A146-A87D-2304E7E66E6B}" dt="2022-11-10T14:44:25.017" v="24258" actId="1037"/>
          <ac:spMkLst>
            <pc:docMk/>
            <pc:sldMk cId="1923896702" sldId="275"/>
            <ac:spMk id="34" creationId="{7FAAEC8E-C700-035C-484D-D33B6C105B02}"/>
          </ac:spMkLst>
        </pc:spChg>
        <pc:spChg chg="add mod">
          <ac:chgData name="Stuart C Wilde MBE" userId="effe1fc91cccb1d5" providerId="LiveId" clId="{52953467-E7BB-A146-A87D-2304E7E66E6B}" dt="2022-11-10T14:44:25.017" v="24258" actId="1037"/>
          <ac:spMkLst>
            <pc:docMk/>
            <pc:sldMk cId="1923896702" sldId="275"/>
            <ac:spMk id="47" creationId="{742637C3-2C3A-5584-059F-49150CB7EAFC}"/>
          </ac:spMkLst>
        </pc:spChg>
        <pc:spChg chg="add mod">
          <ac:chgData name="Stuart C Wilde MBE" userId="effe1fc91cccb1d5" providerId="LiveId" clId="{52953467-E7BB-A146-A87D-2304E7E66E6B}" dt="2022-11-10T14:44:25.017" v="24258" actId="1037"/>
          <ac:spMkLst>
            <pc:docMk/>
            <pc:sldMk cId="1923896702" sldId="275"/>
            <ac:spMk id="55" creationId="{B41554F2-AFFC-23A6-D3AF-CF41A5AC15AA}"/>
          </ac:spMkLst>
        </pc:spChg>
        <pc:cxnChg chg="del mod">
          <ac:chgData name="Stuart C Wilde MBE" userId="effe1fc91cccb1d5" providerId="LiveId" clId="{52953467-E7BB-A146-A87D-2304E7E66E6B}" dt="2022-11-09T19:32:11.552" v="23932" actId="478"/>
          <ac:cxnSpMkLst>
            <pc:docMk/>
            <pc:sldMk cId="1923896702" sldId="275"/>
            <ac:cxnSpMk id="10" creationId="{FC6C2AB6-E695-4520-9F38-6B6A0DE36B04}"/>
          </ac:cxnSpMkLst>
        </pc:cxnChg>
        <pc:cxnChg chg="add del mod">
          <ac:chgData name="Stuart C Wilde MBE" userId="effe1fc91cccb1d5" providerId="LiveId" clId="{52953467-E7BB-A146-A87D-2304E7E66E6B}" dt="2022-11-01T19:14:15.908" v="11125" actId="478"/>
          <ac:cxnSpMkLst>
            <pc:docMk/>
            <pc:sldMk cId="1923896702" sldId="275"/>
            <ac:cxnSpMk id="26" creationId="{23709698-7046-4CF0-F9A2-94A576791547}"/>
          </ac:cxnSpMkLst>
        </pc:cxnChg>
        <pc:cxnChg chg="add mod">
          <ac:chgData name="Stuart C Wilde MBE" userId="effe1fc91cccb1d5" providerId="LiveId" clId="{52953467-E7BB-A146-A87D-2304E7E66E6B}" dt="2023-01-01T19:41:23.141" v="31676" actId="208"/>
          <ac:cxnSpMkLst>
            <pc:docMk/>
            <pc:sldMk cId="1923896702" sldId="275"/>
            <ac:cxnSpMk id="29" creationId="{0A266774-C373-254E-5A4E-0EB3CDB372AC}"/>
          </ac:cxnSpMkLst>
        </pc:cxnChg>
        <pc:cxnChg chg="add mod">
          <ac:chgData name="Stuart C Wilde MBE" userId="effe1fc91cccb1d5" providerId="LiveId" clId="{52953467-E7BB-A146-A87D-2304E7E66E6B}" dt="2023-01-01T19:41:23.141" v="31676" actId="208"/>
          <ac:cxnSpMkLst>
            <pc:docMk/>
            <pc:sldMk cId="1923896702" sldId="275"/>
            <ac:cxnSpMk id="30" creationId="{62FB7A41-638B-0E03-19CD-EAE858BD8B6B}"/>
          </ac:cxnSpMkLst>
        </pc:cxnChg>
        <pc:cxnChg chg="add mod">
          <ac:chgData name="Stuart C Wilde MBE" userId="effe1fc91cccb1d5" providerId="LiveId" clId="{52953467-E7BB-A146-A87D-2304E7E66E6B}" dt="2023-01-01T19:41:23.141" v="31676" actId="208"/>
          <ac:cxnSpMkLst>
            <pc:docMk/>
            <pc:sldMk cId="1923896702" sldId="275"/>
            <ac:cxnSpMk id="31" creationId="{5DE4D13A-3F20-282F-B558-4021668E868E}"/>
          </ac:cxnSpMkLst>
        </pc:cxnChg>
        <pc:cxnChg chg="add del mod">
          <ac:chgData name="Stuart C Wilde MBE" userId="effe1fc91cccb1d5" providerId="LiveId" clId="{52953467-E7BB-A146-A87D-2304E7E66E6B}" dt="2022-11-01T19:14:15.908" v="11125" actId="478"/>
          <ac:cxnSpMkLst>
            <pc:docMk/>
            <pc:sldMk cId="1923896702" sldId="275"/>
            <ac:cxnSpMk id="32" creationId="{4C9A028C-A663-859F-EC0F-5EDAC7841A91}"/>
          </ac:cxnSpMkLst>
        </pc:cxnChg>
        <pc:cxnChg chg="add mod">
          <ac:chgData name="Stuart C Wilde MBE" userId="effe1fc91cccb1d5" providerId="LiveId" clId="{52953467-E7BB-A146-A87D-2304E7E66E6B}" dt="2023-01-01T19:41:30.108" v="31677" actId="208"/>
          <ac:cxnSpMkLst>
            <pc:docMk/>
            <pc:sldMk cId="1923896702" sldId="275"/>
            <ac:cxnSpMk id="33" creationId="{ECAD12D4-4E67-8308-9BD5-03B26DEF7D22}"/>
          </ac:cxnSpMkLst>
        </pc:cxnChg>
        <pc:cxnChg chg="add mod">
          <ac:chgData name="Stuart C Wilde MBE" userId="effe1fc91cccb1d5" providerId="LiveId" clId="{52953467-E7BB-A146-A87D-2304E7E66E6B}" dt="2022-11-09T19:32:14.601" v="23933"/>
          <ac:cxnSpMkLst>
            <pc:docMk/>
            <pc:sldMk cId="1923896702" sldId="275"/>
            <ac:cxnSpMk id="35" creationId="{F0B96260-56A7-8940-8234-930A497D9C5D}"/>
          </ac:cxnSpMkLst>
        </pc:cxnChg>
        <pc:cxnChg chg="add mod">
          <ac:chgData name="Stuart C Wilde MBE" userId="effe1fc91cccb1d5" providerId="LiveId" clId="{52953467-E7BB-A146-A87D-2304E7E66E6B}" dt="2023-01-01T19:41:30.108" v="31677" actId="208"/>
          <ac:cxnSpMkLst>
            <pc:docMk/>
            <pc:sldMk cId="1923896702" sldId="275"/>
            <ac:cxnSpMk id="37" creationId="{367E9F44-DA02-324F-4C2D-6D97B72D916F}"/>
          </ac:cxnSpMkLst>
        </pc:cxnChg>
        <pc:cxnChg chg="add mod">
          <ac:chgData name="Stuart C Wilde MBE" userId="effe1fc91cccb1d5" providerId="LiveId" clId="{52953467-E7BB-A146-A87D-2304E7E66E6B}" dt="2023-01-01T19:41:23.141" v="31676" actId="208"/>
          <ac:cxnSpMkLst>
            <pc:docMk/>
            <pc:sldMk cId="1923896702" sldId="275"/>
            <ac:cxnSpMk id="39" creationId="{F19C8FA0-6FBA-E59C-72F6-BB007F10FEC8}"/>
          </ac:cxnSpMkLst>
        </pc:cxnChg>
        <pc:cxnChg chg="add mod">
          <ac:chgData name="Stuart C Wilde MBE" userId="effe1fc91cccb1d5" providerId="LiveId" clId="{52953467-E7BB-A146-A87D-2304E7E66E6B}" dt="2023-01-01T19:41:30.108" v="31677" actId="208"/>
          <ac:cxnSpMkLst>
            <pc:docMk/>
            <pc:sldMk cId="1923896702" sldId="275"/>
            <ac:cxnSpMk id="40" creationId="{577C16CA-9D17-61D3-D457-655412994ABC}"/>
          </ac:cxnSpMkLst>
        </pc:cxnChg>
        <pc:cxnChg chg="add mod">
          <ac:chgData name="Stuart C Wilde MBE" userId="effe1fc91cccb1d5" providerId="LiveId" clId="{52953467-E7BB-A146-A87D-2304E7E66E6B}" dt="2023-01-01T19:41:30.108" v="31677" actId="208"/>
          <ac:cxnSpMkLst>
            <pc:docMk/>
            <pc:sldMk cId="1923896702" sldId="275"/>
            <ac:cxnSpMk id="43" creationId="{CD580C7F-E321-4572-72B0-1766E1CF8D4B}"/>
          </ac:cxnSpMkLst>
        </pc:cxnChg>
        <pc:cxnChg chg="add mod">
          <ac:chgData name="Stuart C Wilde MBE" userId="effe1fc91cccb1d5" providerId="LiveId" clId="{52953467-E7BB-A146-A87D-2304E7E66E6B}" dt="2023-01-01T19:41:23.141" v="31676" actId="208"/>
          <ac:cxnSpMkLst>
            <pc:docMk/>
            <pc:sldMk cId="1923896702" sldId="275"/>
            <ac:cxnSpMk id="45" creationId="{E64788FD-8AD8-23B5-E7A9-1C90E6396DA0}"/>
          </ac:cxnSpMkLst>
        </pc:cxnChg>
        <pc:cxnChg chg="add mod">
          <ac:chgData name="Stuart C Wilde MBE" userId="effe1fc91cccb1d5" providerId="LiveId" clId="{52953467-E7BB-A146-A87D-2304E7E66E6B}" dt="2023-01-01T19:41:30.108" v="31677" actId="208"/>
          <ac:cxnSpMkLst>
            <pc:docMk/>
            <pc:sldMk cId="1923896702" sldId="275"/>
            <ac:cxnSpMk id="46" creationId="{46203256-AA6B-BFB0-5890-0A082B97D019}"/>
          </ac:cxnSpMkLst>
        </pc:cxnChg>
        <pc:cxnChg chg="add mod">
          <ac:chgData name="Stuart C Wilde MBE" userId="effe1fc91cccb1d5" providerId="LiveId" clId="{52953467-E7BB-A146-A87D-2304E7E66E6B}" dt="2023-01-01T19:41:23.141" v="31676" actId="208"/>
          <ac:cxnSpMkLst>
            <pc:docMk/>
            <pc:sldMk cId="1923896702" sldId="275"/>
            <ac:cxnSpMk id="50" creationId="{25CFA41A-AB52-07EA-AEAC-6FA922E37702}"/>
          </ac:cxnSpMkLst>
        </pc:cxnChg>
        <pc:cxnChg chg="add mod">
          <ac:chgData name="Stuart C Wilde MBE" userId="effe1fc91cccb1d5" providerId="LiveId" clId="{52953467-E7BB-A146-A87D-2304E7E66E6B}" dt="2023-01-01T19:41:23.141" v="31676" actId="208"/>
          <ac:cxnSpMkLst>
            <pc:docMk/>
            <pc:sldMk cId="1923896702" sldId="275"/>
            <ac:cxnSpMk id="51" creationId="{3EEE57EA-E255-7F04-0BF1-4006EF8DEAAE}"/>
          </ac:cxnSpMkLst>
        </pc:cxnChg>
        <pc:cxnChg chg="add mod">
          <ac:chgData name="Stuart C Wilde MBE" userId="effe1fc91cccb1d5" providerId="LiveId" clId="{52953467-E7BB-A146-A87D-2304E7E66E6B}" dt="2023-01-01T19:41:23.141" v="31676" actId="208"/>
          <ac:cxnSpMkLst>
            <pc:docMk/>
            <pc:sldMk cId="1923896702" sldId="275"/>
            <ac:cxnSpMk id="52" creationId="{982A869F-8DDF-ED27-C86B-A612D99A8E01}"/>
          </ac:cxnSpMkLst>
        </pc:cxnChg>
      </pc:sldChg>
      <pc:sldChg chg="addSp delSp modSp add mod">
        <pc:chgData name="Stuart C Wilde MBE" userId="effe1fc91cccb1d5" providerId="LiveId" clId="{52953467-E7BB-A146-A87D-2304E7E66E6B}" dt="2023-01-02T21:46:45.617" v="33705" actId="1036"/>
        <pc:sldMkLst>
          <pc:docMk/>
          <pc:sldMk cId="4013975366" sldId="276"/>
        </pc:sldMkLst>
        <pc:spChg chg="add del mod">
          <ac:chgData name="Stuart C Wilde MBE" userId="effe1fc91cccb1d5" providerId="LiveId" clId="{52953467-E7BB-A146-A87D-2304E7E66E6B}" dt="2022-11-10T20:36:08.784" v="24389" actId="478"/>
          <ac:spMkLst>
            <pc:docMk/>
            <pc:sldMk cId="4013975366" sldId="276"/>
            <ac:spMk id="2" creationId="{AFDD307D-C9E5-A094-D87A-7136E763BFF7}"/>
          </ac:spMkLst>
        </pc:spChg>
        <pc:spChg chg="add del mod">
          <ac:chgData name="Stuart C Wilde MBE" userId="effe1fc91cccb1d5" providerId="LiveId" clId="{52953467-E7BB-A146-A87D-2304E7E66E6B}" dt="2022-11-01T19:47:08.874" v="11719" actId="478"/>
          <ac:spMkLst>
            <pc:docMk/>
            <pc:sldMk cId="4013975366" sldId="276"/>
            <ac:spMk id="2" creationId="{FAF70FE4-2850-BCFF-5EE5-951A7862566B}"/>
          </ac:spMkLst>
        </pc:spChg>
        <pc:spChg chg="add del mod">
          <ac:chgData name="Stuart C Wilde MBE" userId="effe1fc91cccb1d5" providerId="LiveId" clId="{52953467-E7BB-A146-A87D-2304E7E66E6B}" dt="2022-11-01T19:47:08.874" v="11719" actId="478"/>
          <ac:spMkLst>
            <pc:docMk/>
            <pc:sldMk cId="4013975366" sldId="276"/>
            <ac:spMk id="3" creationId="{CD7E7939-8A55-4407-7072-6ABB141DAB6D}"/>
          </ac:spMkLst>
        </pc:spChg>
        <pc:spChg chg="del mod">
          <ac:chgData name="Stuart C Wilde MBE" userId="effe1fc91cccb1d5" providerId="LiveId" clId="{52953467-E7BB-A146-A87D-2304E7E66E6B}" dt="2022-11-09T19:38:27.149" v="23935" actId="478"/>
          <ac:spMkLst>
            <pc:docMk/>
            <pc:sldMk cId="4013975366" sldId="276"/>
            <ac:spMk id="5" creationId="{9E1EA045-D621-4A4E-8445-31F43810C0E9}"/>
          </ac:spMkLst>
        </pc:spChg>
        <pc:spChg chg="mod">
          <ac:chgData name="Stuart C Wilde MBE" userId="effe1fc91cccb1d5" providerId="LiveId" clId="{52953467-E7BB-A146-A87D-2304E7E66E6B}" dt="2022-11-13T17:57:50.454" v="25654" actId="1076"/>
          <ac:spMkLst>
            <pc:docMk/>
            <pc:sldMk cId="4013975366" sldId="276"/>
            <ac:spMk id="6" creationId="{31F2D842-E496-5FAD-AC5A-588503007405}"/>
          </ac:spMkLst>
        </pc:spChg>
        <pc:spChg chg="add mod">
          <ac:chgData name="Stuart C Wilde MBE" userId="effe1fc91cccb1d5" providerId="LiveId" clId="{52953467-E7BB-A146-A87D-2304E7E66E6B}" dt="2023-01-02T21:46:45.617" v="33705" actId="1036"/>
          <ac:spMkLst>
            <pc:docMk/>
            <pc:sldMk cId="4013975366" sldId="276"/>
            <ac:spMk id="7" creationId="{0A757C18-12BE-56A9-FFAA-5AF6C7116DD4}"/>
          </ac:spMkLst>
        </pc:spChg>
        <pc:spChg chg="add mod">
          <ac:chgData name="Stuart C Wilde MBE" userId="effe1fc91cccb1d5" providerId="LiveId" clId="{52953467-E7BB-A146-A87D-2304E7E66E6B}" dt="2023-01-02T21:46:45.617" v="33705" actId="1036"/>
          <ac:spMkLst>
            <pc:docMk/>
            <pc:sldMk cId="4013975366" sldId="276"/>
            <ac:spMk id="12" creationId="{D8B46059-9CAA-4CBB-06D4-67ED037FBDE4}"/>
          </ac:spMkLst>
        </pc:spChg>
        <pc:spChg chg="add del mod">
          <ac:chgData name="Stuart C Wilde MBE" userId="effe1fc91cccb1d5" providerId="LiveId" clId="{52953467-E7BB-A146-A87D-2304E7E66E6B}" dt="2022-11-09T19:38:29.073" v="23936" actId="478"/>
          <ac:spMkLst>
            <pc:docMk/>
            <pc:sldMk cId="4013975366" sldId="276"/>
            <ac:spMk id="15" creationId="{68061D53-EAA3-8069-EB03-1C7CB435F806}"/>
          </ac:spMkLst>
        </pc:spChg>
        <pc:spChg chg="add del mod">
          <ac:chgData name="Stuart C Wilde MBE" userId="effe1fc91cccb1d5" providerId="LiveId" clId="{52953467-E7BB-A146-A87D-2304E7E66E6B}" dt="2022-11-01T19:47:08.874" v="11719" actId="478"/>
          <ac:spMkLst>
            <pc:docMk/>
            <pc:sldMk cId="4013975366" sldId="276"/>
            <ac:spMk id="15" creationId="{6AAB3059-9404-A247-CE4A-B376A00F6949}"/>
          </ac:spMkLst>
        </pc:spChg>
        <pc:spChg chg="add del mod">
          <ac:chgData name="Stuart C Wilde MBE" userId="effe1fc91cccb1d5" providerId="LiveId" clId="{52953467-E7BB-A146-A87D-2304E7E66E6B}" dt="2022-11-01T19:47:08.874" v="11719" actId="478"/>
          <ac:spMkLst>
            <pc:docMk/>
            <pc:sldMk cId="4013975366" sldId="276"/>
            <ac:spMk id="16" creationId="{A101CDEC-17BE-276C-95E1-2D8842419AB4}"/>
          </ac:spMkLst>
        </pc:spChg>
        <pc:spChg chg="add mod">
          <ac:chgData name="Stuart C Wilde MBE" userId="effe1fc91cccb1d5" providerId="LiveId" clId="{52953467-E7BB-A146-A87D-2304E7E66E6B}" dt="2023-01-02T21:46:45.617" v="33705" actId="1036"/>
          <ac:spMkLst>
            <pc:docMk/>
            <pc:sldMk cId="4013975366" sldId="276"/>
            <ac:spMk id="17" creationId="{FE8C24A3-F141-15B9-0BC4-31ED2A903CE8}"/>
          </ac:spMkLst>
        </pc:spChg>
        <pc:spChg chg="add del mod">
          <ac:chgData name="Stuart C Wilde MBE" userId="effe1fc91cccb1d5" providerId="LiveId" clId="{52953467-E7BB-A146-A87D-2304E7E66E6B}" dt="2022-11-01T20:09:17.470" v="12784" actId="478"/>
          <ac:spMkLst>
            <pc:docMk/>
            <pc:sldMk cId="4013975366" sldId="276"/>
            <ac:spMk id="18" creationId="{89AB5949-6635-C4F9-E702-97706D0B33F5}"/>
          </ac:spMkLst>
        </pc:spChg>
        <pc:spChg chg="add mod">
          <ac:chgData name="Stuart C Wilde MBE" userId="effe1fc91cccb1d5" providerId="LiveId" clId="{52953467-E7BB-A146-A87D-2304E7E66E6B}" dt="2023-01-02T21:46:45.617" v="33705" actId="1036"/>
          <ac:spMkLst>
            <pc:docMk/>
            <pc:sldMk cId="4013975366" sldId="276"/>
            <ac:spMk id="19" creationId="{9241177F-24B1-20FA-077B-26606FBAAB72}"/>
          </ac:spMkLst>
        </pc:spChg>
        <pc:spChg chg="add mod">
          <ac:chgData name="Stuart C Wilde MBE" userId="effe1fc91cccb1d5" providerId="LiveId" clId="{52953467-E7BB-A146-A87D-2304E7E66E6B}" dt="2023-01-02T21:46:45.617" v="33705" actId="1036"/>
          <ac:spMkLst>
            <pc:docMk/>
            <pc:sldMk cId="4013975366" sldId="276"/>
            <ac:spMk id="20" creationId="{D6085842-4267-76EF-660E-1FF2B1F25AAD}"/>
          </ac:spMkLst>
        </pc:spChg>
        <pc:spChg chg="add mod">
          <ac:chgData name="Stuart C Wilde MBE" userId="effe1fc91cccb1d5" providerId="LiveId" clId="{52953467-E7BB-A146-A87D-2304E7E66E6B}" dt="2023-01-02T21:46:45.617" v="33705" actId="1036"/>
          <ac:spMkLst>
            <pc:docMk/>
            <pc:sldMk cId="4013975366" sldId="276"/>
            <ac:spMk id="21" creationId="{ECF05851-2BFB-2F6F-460D-A1BFF054FC13}"/>
          </ac:spMkLst>
        </pc:spChg>
        <pc:spChg chg="add mod">
          <ac:chgData name="Stuart C Wilde MBE" userId="effe1fc91cccb1d5" providerId="LiveId" clId="{52953467-E7BB-A146-A87D-2304E7E66E6B}" dt="2023-01-02T21:46:45.617" v="33705" actId="1036"/>
          <ac:spMkLst>
            <pc:docMk/>
            <pc:sldMk cId="4013975366" sldId="276"/>
            <ac:spMk id="24" creationId="{99FED954-84E8-82B0-DB3E-E685F436C76B}"/>
          </ac:spMkLst>
        </pc:spChg>
        <pc:spChg chg="add del mod">
          <ac:chgData name="Stuart C Wilde MBE" userId="effe1fc91cccb1d5" providerId="LiveId" clId="{52953467-E7BB-A146-A87D-2304E7E66E6B}" dt="2022-11-01T20:09:14.539" v="12783" actId="478"/>
          <ac:spMkLst>
            <pc:docMk/>
            <pc:sldMk cId="4013975366" sldId="276"/>
            <ac:spMk id="27" creationId="{71C70AE0-E3FC-C06F-6320-A43E7A58992E}"/>
          </ac:spMkLst>
        </pc:spChg>
        <pc:spChg chg="add mod">
          <ac:chgData name="Stuart C Wilde MBE" userId="effe1fc91cccb1d5" providerId="LiveId" clId="{52953467-E7BB-A146-A87D-2304E7E66E6B}" dt="2023-01-02T21:46:45.617" v="33705" actId="1036"/>
          <ac:spMkLst>
            <pc:docMk/>
            <pc:sldMk cId="4013975366" sldId="276"/>
            <ac:spMk id="28" creationId="{C0BDB1FA-9E9C-4439-646B-4E13D9EE523C}"/>
          </ac:spMkLst>
        </pc:spChg>
        <pc:spChg chg="add del">
          <ac:chgData name="Stuart C Wilde MBE" userId="effe1fc91cccb1d5" providerId="LiveId" clId="{52953467-E7BB-A146-A87D-2304E7E66E6B}" dt="2022-11-01T20:08:41.520" v="12777" actId="22"/>
          <ac:spMkLst>
            <pc:docMk/>
            <pc:sldMk cId="4013975366" sldId="276"/>
            <ac:spMk id="30" creationId="{425D88E3-CB66-7D72-2D56-08BD296219C7}"/>
          </ac:spMkLst>
        </pc:spChg>
        <pc:spChg chg="add del mod">
          <ac:chgData name="Stuart C Wilde MBE" userId="effe1fc91cccb1d5" providerId="LiveId" clId="{52953467-E7BB-A146-A87D-2304E7E66E6B}" dt="2022-11-01T20:20:17.296" v="13054" actId="478"/>
          <ac:spMkLst>
            <pc:docMk/>
            <pc:sldMk cId="4013975366" sldId="276"/>
            <ac:spMk id="32" creationId="{5A287554-A3AB-44F1-CECC-CBC2CCC88CE1}"/>
          </ac:spMkLst>
        </pc:spChg>
        <pc:spChg chg="add del">
          <ac:chgData name="Stuart C Wilde MBE" userId="effe1fc91cccb1d5" providerId="LiveId" clId="{52953467-E7BB-A146-A87D-2304E7E66E6B}" dt="2022-11-01T20:19:09.318" v="12935" actId="22"/>
          <ac:spMkLst>
            <pc:docMk/>
            <pc:sldMk cId="4013975366" sldId="276"/>
            <ac:spMk id="34" creationId="{9F4B5E44-2BB6-AAFF-F3AD-F8C984F32867}"/>
          </ac:spMkLst>
        </pc:spChg>
        <pc:spChg chg="add mod">
          <ac:chgData name="Stuart C Wilde MBE" userId="effe1fc91cccb1d5" providerId="LiveId" clId="{52953467-E7BB-A146-A87D-2304E7E66E6B}" dt="2023-01-02T21:46:45.617" v="33705" actId="1036"/>
          <ac:spMkLst>
            <pc:docMk/>
            <pc:sldMk cId="4013975366" sldId="276"/>
            <ac:spMk id="35" creationId="{9410DC56-ABCF-F1B5-38EF-035BB3D9779E}"/>
          </ac:spMkLst>
        </pc:spChg>
        <pc:spChg chg="add del mod">
          <ac:chgData name="Stuart C Wilde MBE" userId="effe1fc91cccb1d5" providerId="LiveId" clId="{52953467-E7BB-A146-A87D-2304E7E66E6B}" dt="2022-11-13T17:57:38.554" v="25635" actId="478"/>
          <ac:spMkLst>
            <pc:docMk/>
            <pc:sldMk cId="4013975366" sldId="276"/>
            <ac:spMk id="36" creationId="{86D9DAF8-181A-B365-11CA-F7091003A07B}"/>
          </ac:spMkLst>
        </pc:spChg>
        <pc:spChg chg="add del mod">
          <ac:chgData name="Stuart C Wilde MBE" userId="effe1fc91cccb1d5" providerId="LiveId" clId="{52953467-E7BB-A146-A87D-2304E7E66E6B}" dt="2022-11-01T20:32:05.104" v="13344" actId="478"/>
          <ac:spMkLst>
            <pc:docMk/>
            <pc:sldMk cId="4013975366" sldId="276"/>
            <ac:spMk id="37" creationId="{E92100D1-3AC1-282D-83FE-4965A78EE3BD}"/>
          </ac:spMkLst>
        </pc:spChg>
        <pc:spChg chg="add del mod">
          <ac:chgData name="Stuart C Wilde MBE" userId="effe1fc91cccb1d5" providerId="LiveId" clId="{52953467-E7BB-A146-A87D-2304E7E66E6B}" dt="2022-11-01T20:43:55.050" v="13928" actId="21"/>
          <ac:spMkLst>
            <pc:docMk/>
            <pc:sldMk cId="4013975366" sldId="276"/>
            <ac:spMk id="38" creationId="{62E9D2E3-D778-8E9C-0374-66B1DA2379C3}"/>
          </ac:spMkLst>
        </pc:spChg>
        <pc:spChg chg="add del mod">
          <ac:chgData name="Stuart C Wilde MBE" userId="effe1fc91cccb1d5" providerId="LiveId" clId="{52953467-E7BB-A146-A87D-2304E7E66E6B}" dt="2022-11-01T20:47:35.433" v="14048" actId="478"/>
          <ac:spMkLst>
            <pc:docMk/>
            <pc:sldMk cId="4013975366" sldId="276"/>
            <ac:spMk id="39" creationId="{0EA5DB54-D67C-095C-FB1E-04E547C69D79}"/>
          </ac:spMkLst>
        </pc:spChg>
        <pc:cxnChg chg="add mod">
          <ac:chgData name="Stuart C Wilde MBE" userId="effe1fc91cccb1d5" providerId="LiveId" clId="{52953467-E7BB-A146-A87D-2304E7E66E6B}" dt="2023-01-02T21:46:45.617" v="33705" actId="1036"/>
          <ac:cxnSpMkLst>
            <pc:docMk/>
            <pc:sldMk cId="4013975366" sldId="276"/>
            <ac:cxnSpMk id="3" creationId="{DD7B7534-AE57-2FC8-4FFD-2DE33CF2853C}"/>
          </ac:cxnSpMkLst>
        </pc:cxnChg>
        <pc:cxnChg chg="add del mod">
          <ac:chgData name="Stuart C Wilde MBE" userId="effe1fc91cccb1d5" providerId="LiveId" clId="{52953467-E7BB-A146-A87D-2304E7E66E6B}" dt="2022-11-10T20:36:06.110" v="24388" actId="478"/>
          <ac:cxnSpMkLst>
            <pc:docMk/>
            <pc:sldMk cId="4013975366" sldId="276"/>
            <ac:cxnSpMk id="13" creationId="{2B7142AD-F058-DB41-0594-8DCB29E9CA9F}"/>
          </ac:cxnSpMkLst>
        </pc:cxnChg>
        <pc:cxnChg chg="add del mod">
          <ac:chgData name="Stuart C Wilde MBE" userId="effe1fc91cccb1d5" providerId="LiveId" clId="{52953467-E7BB-A146-A87D-2304E7E66E6B}" dt="2022-11-01T19:47:12.562" v="11720" actId="478"/>
          <ac:cxnSpMkLst>
            <pc:docMk/>
            <pc:sldMk cId="4013975366" sldId="276"/>
            <ac:cxnSpMk id="13" creationId="{94C4309D-DB07-A73F-A900-45D4A9E31DC9}"/>
          </ac:cxnSpMkLst>
        </pc:cxnChg>
        <pc:cxnChg chg="add mod">
          <ac:chgData name="Stuart C Wilde MBE" userId="effe1fc91cccb1d5" providerId="LiveId" clId="{52953467-E7BB-A146-A87D-2304E7E66E6B}" dt="2023-01-02T21:46:45.617" v="33705" actId="1036"/>
          <ac:cxnSpMkLst>
            <pc:docMk/>
            <pc:sldMk cId="4013975366" sldId="276"/>
            <ac:cxnSpMk id="16" creationId="{87002D37-BD32-38C0-08FD-781F96C7E2FC}"/>
          </ac:cxnSpMkLst>
        </pc:cxnChg>
        <pc:cxnChg chg="add del mod">
          <ac:chgData name="Stuart C Wilde MBE" userId="effe1fc91cccb1d5" providerId="LiveId" clId="{52953467-E7BB-A146-A87D-2304E7E66E6B}" dt="2022-11-01T20:08:05.019" v="12767" actId="478"/>
          <ac:cxnSpMkLst>
            <pc:docMk/>
            <pc:sldMk cId="4013975366" sldId="276"/>
            <ac:cxnSpMk id="23" creationId="{C2C7F90C-04B0-D570-DEA3-DD235AE27D3D}"/>
          </ac:cxnSpMkLst>
        </pc:cxnChg>
        <pc:cxnChg chg="add del mod">
          <ac:chgData name="Stuart C Wilde MBE" userId="effe1fc91cccb1d5" providerId="LiveId" clId="{52953467-E7BB-A146-A87D-2304E7E66E6B}" dt="2022-11-01T19:56:50.965" v="12223" actId="478"/>
          <ac:cxnSpMkLst>
            <pc:docMk/>
            <pc:sldMk cId="4013975366" sldId="276"/>
            <ac:cxnSpMk id="26" creationId="{CD051E2C-0A47-5B5C-D56C-F61B5960C533}"/>
          </ac:cxnSpMkLst>
        </pc:cxnChg>
        <pc:cxnChg chg="add del mod">
          <ac:chgData name="Stuart C Wilde MBE" userId="effe1fc91cccb1d5" providerId="LiveId" clId="{52953467-E7BB-A146-A87D-2304E7E66E6B}" dt="2022-11-13T17:46:08.539" v="25105" actId="478"/>
          <ac:cxnSpMkLst>
            <pc:docMk/>
            <pc:sldMk cId="4013975366" sldId="276"/>
            <ac:cxnSpMk id="29" creationId="{03E23370-774B-98B6-F3D1-5C4952EBBC74}"/>
          </ac:cxnSpMkLst>
        </pc:cxnChg>
        <pc:cxnChg chg="add del mod">
          <ac:chgData name="Stuart C Wilde MBE" userId="effe1fc91cccb1d5" providerId="LiveId" clId="{52953467-E7BB-A146-A87D-2304E7E66E6B}" dt="2022-11-01T20:24:52.656" v="13302" actId="478"/>
          <ac:cxnSpMkLst>
            <pc:docMk/>
            <pc:sldMk cId="4013975366" sldId="276"/>
            <ac:cxnSpMk id="36" creationId="{F074F996-2E45-9902-F77E-B4E99B88661E}"/>
          </ac:cxnSpMkLst>
        </pc:cxnChg>
        <pc:cxnChg chg="add mod">
          <ac:chgData name="Stuart C Wilde MBE" userId="effe1fc91cccb1d5" providerId="LiveId" clId="{52953467-E7BB-A146-A87D-2304E7E66E6B}" dt="2023-01-02T21:46:45.617" v="33705" actId="1036"/>
          <ac:cxnSpMkLst>
            <pc:docMk/>
            <pc:sldMk cId="4013975366" sldId="276"/>
            <ac:cxnSpMk id="40" creationId="{66492F33-992B-908D-BDF9-A0962EB655ED}"/>
          </ac:cxnSpMkLst>
        </pc:cxnChg>
        <pc:cxnChg chg="add mod">
          <ac:chgData name="Stuart C Wilde MBE" userId="effe1fc91cccb1d5" providerId="LiveId" clId="{52953467-E7BB-A146-A87D-2304E7E66E6B}" dt="2023-01-02T21:46:45.617" v="33705" actId="1036"/>
          <ac:cxnSpMkLst>
            <pc:docMk/>
            <pc:sldMk cId="4013975366" sldId="276"/>
            <ac:cxnSpMk id="41" creationId="{55FBB00E-FACB-4813-DE11-9D1BE13CE352}"/>
          </ac:cxnSpMkLst>
        </pc:cxnChg>
        <pc:cxnChg chg="add mod">
          <ac:chgData name="Stuart C Wilde MBE" userId="effe1fc91cccb1d5" providerId="LiveId" clId="{52953467-E7BB-A146-A87D-2304E7E66E6B}" dt="2023-01-02T21:46:45.617" v="33705" actId="1036"/>
          <ac:cxnSpMkLst>
            <pc:docMk/>
            <pc:sldMk cId="4013975366" sldId="276"/>
            <ac:cxnSpMk id="42" creationId="{DEB12F1C-5AEB-2B5A-1BA4-AF540E3AEAEF}"/>
          </ac:cxnSpMkLst>
        </pc:cxnChg>
        <pc:cxnChg chg="add mod">
          <ac:chgData name="Stuart C Wilde MBE" userId="effe1fc91cccb1d5" providerId="LiveId" clId="{52953467-E7BB-A146-A87D-2304E7E66E6B}" dt="2023-01-02T21:46:45.617" v="33705" actId="1036"/>
          <ac:cxnSpMkLst>
            <pc:docMk/>
            <pc:sldMk cId="4013975366" sldId="276"/>
            <ac:cxnSpMk id="43" creationId="{BFC1BB0B-3037-A0BA-1C64-B1CB38BE52C3}"/>
          </ac:cxnSpMkLst>
        </pc:cxnChg>
        <pc:cxnChg chg="add mod">
          <ac:chgData name="Stuart C Wilde MBE" userId="effe1fc91cccb1d5" providerId="LiveId" clId="{52953467-E7BB-A146-A87D-2304E7E66E6B}" dt="2023-01-02T21:46:45.617" v="33705" actId="1036"/>
          <ac:cxnSpMkLst>
            <pc:docMk/>
            <pc:sldMk cId="4013975366" sldId="276"/>
            <ac:cxnSpMk id="51" creationId="{5DBE4984-B6C4-672A-09DF-039292016E1D}"/>
          </ac:cxnSpMkLst>
        </pc:cxnChg>
        <pc:cxnChg chg="add mod">
          <ac:chgData name="Stuart C Wilde MBE" userId="effe1fc91cccb1d5" providerId="LiveId" clId="{52953467-E7BB-A146-A87D-2304E7E66E6B}" dt="2023-01-02T21:46:45.617" v="33705" actId="1036"/>
          <ac:cxnSpMkLst>
            <pc:docMk/>
            <pc:sldMk cId="4013975366" sldId="276"/>
            <ac:cxnSpMk id="52" creationId="{6C7D4489-1292-F7BC-7A5B-00A70E663124}"/>
          </ac:cxnSpMkLst>
        </pc:cxnChg>
      </pc:sldChg>
      <pc:sldChg chg="addSp delSp modSp add del mod">
        <pc:chgData name="Stuart C Wilde MBE" userId="effe1fc91cccb1d5" providerId="LiveId" clId="{52953467-E7BB-A146-A87D-2304E7E66E6B}" dt="2022-11-06T20:03:09.360" v="20930" actId="2696"/>
        <pc:sldMkLst>
          <pc:docMk/>
          <pc:sldMk cId="2889502015" sldId="277"/>
        </pc:sldMkLst>
        <pc:spChg chg="add del mod">
          <ac:chgData name="Stuart C Wilde MBE" userId="effe1fc91cccb1d5" providerId="LiveId" clId="{52953467-E7BB-A146-A87D-2304E7E66E6B}" dt="2022-11-06T20:02:42.595" v="20922" actId="478"/>
          <ac:spMkLst>
            <pc:docMk/>
            <pc:sldMk cId="2889502015" sldId="277"/>
            <ac:spMk id="2" creationId="{99E292ED-8914-D6CE-FB2C-04AECBFD5356}"/>
          </ac:spMkLst>
        </pc:spChg>
        <pc:spChg chg="del">
          <ac:chgData name="Stuart C Wilde MBE" userId="effe1fc91cccb1d5" providerId="LiveId" clId="{52953467-E7BB-A146-A87D-2304E7E66E6B}" dt="2022-10-31T23:36:59.187" v="10990" actId="478"/>
          <ac:spMkLst>
            <pc:docMk/>
            <pc:sldMk cId="2889502015" sldId="277"/>
            <ac:spMk id="2" creationId="{FAF70FE4-2850-BCFF-5EE5-951A7862566B}"/>
          </ac:spMkLst>
        </pc:spChg>
        <pc:spChg chg="add del mod">
          <ac:chgData name="Stuart C Wilde MBE" userId="effe1fc91cccb1d5" providerId="LiveId" clId="{52953467-E7BB-A146-A87D-2304E7E66E6B}" dt="2022-11-06T20:02:57.358" v="20926"/>
          <ac:spMkLst>
            <pc:docMk/>
            <pc:sldMk cId="2889502015" sldId="277"/>
            <ac:spMk id="3" creationId="{79D59727-B830-764E-B132-6C10BAC8A9D6}"/>
          </ac:spMkLst>
        </pc:spChg>
        <pc:spChg chg="del">
          <ac:chgData name="Stuart C Wilde MBE" userId="effe1fc91cccb1d5" providerId="LiveId" clId="{52953467-E7BB-A146-A87D-2304E7E66E6B}" dt="2022-10-31T23:36:59.187" v="10990" actId="478"/>
          <ac:spMkLst>
            <pc:docMk/>
            <pc:sldMk cId="2889502015" sldId="277"/>
            <ac:spMk id="3" creationId="{CD7E7939-8A55-4407-7072-6ABB141DAB6D}"/>
          </ac:spMkLst>
        </pc:spChg>
        <pc:spChg chg="del">
          <ac:chgData name="Stuart C Wilde MBE" userId="effe1fc91cccb1d5" providerId="LiveId" clId="{52953467-E7BB-A146-A87D-2304E7E66E6B}" dt="2022-10-31T23:37:04.394" v="10991" actId="478"/>
          <ac:spMkLst>
            <pc:docMk/>
            <pc:sldMk cId="2889502015" sldId="277"/>
            <ac:spMk id="5" creationId="{9E1EA045-D621-4A4E-8445-31F43810C0E9}"/>
          </ac:spMkLst>
        </pc:spChg>
        <pc:spChg chg="add del mod">
          <ac:chgData name="Stuart C Wilde MBE" userId="effe1fc91cccb1d5" providerId="LiveId" clId="{52953467-E7BB-A146-A87D-2304E7E66E6B}" dt="2022-11-03T11:12:36.753" v="14127" actId="478"/>
          <ac:spMkLst>
            <pc:docMk/>
            <pc:sldMk cId="2889502015" sldId="277"/>
            <ac:spMk id="5" creationId="{B092E79F-34CB-D4F0-C7A4-851CC309B38B}"/>
          </ac:spMkLst>
        </pc:spChg>
        <pc:spChg chg="mod">
          <ac:chgData name="Stuart C Wilde MBE" userId="effe1fc91cccb1d5" providerId="LiveId" clId="{52953467-E7BB-A146-A87D-2304E7E66E6B}" dt="2022-11-01T20:52:51.470" v="14121" actId="20577"/>
          <ac:spMkLst>
            <pc:docMk/>
            <pc:sldMk cId="2889502015" sldId="277"/>
            <ac:spMk id="6" creationId="{31F2D842-E496-5FAD-AC5A-588503007405}"/>
          </ac:spMkLst>
        </pc:spChg>
        <pc:spChg chg="del">
          <ac:chgData name="Stuart C Wilde MBE" userId="effe1fc91cccb1d5" providerId="LiveId" clId="{52953467-E7BB-A146-A87D-2304E7E66E6B}" dt="2022-10-31T23:36:59.187" v="10990" actId="478"/>
          <ac:spMkLst>
            <pc:docMk/>
            <pc:sldMk cId="2889502015" sldId="277"/>
            <ac:spMk id="7" creationId="{0A757C18-12BE-56A9-FFAA-5AF6C7116DD4}"/>
          </ac:spMkLst>
        </pc:spChg>
        <pc:spChg chg="del">
          <ac:chgData name="Stuart C Wilde MBE" userId="effe1fc91cccb1d5" providerId="LiveId" clId="{52953467-E7BB-A146-A87D-2304E7E66E6B}" dt="2022-10-31T23:36:59.187" v="10990" actId="478"/>
          <ac:spMkLst>
            <pc:docMk/>
            <pc:sldMk cId="2889502015" sldId="277"/>
            <ac:spMk id="12" creationId="{D8B46059-9CAA-4CBB-06D4-67ED037FBDE4}"/>
          </ac:spMkLst>
        </pc:spChg>
        <pc:spChg chg="del">
          <ac:chgData name="Stuart C Wilde MBE" userId="effe1fc91cccb1d5" providerId="LiveId" clId="{52953467-E7BB-A146-A87D-2304E7E66E6B}" dt="2022-10-31T23:36:59.187" v="10990" actId="478"/>
          <ac:spMkLst>
            <pc:docMk/>
            <pc:sldMk cId="2889502015" sldId="277"/>
            <ac:spMk id="15" creationId="{6AAB3059-9404-A247-CE4A-B376A00F6949}"/>
          </ac:spMkLst>
        </pc:spChg>
        <pc:spChg chg="del">
          <ac:chgData name="Stuart C Wilde MBE" userId="effe1fc91cccb1d5" providerId="LiveId" clId="{52953467-E7BB-A146-A87D-2304E7E66E6B}" dt="2022-10-31T23:36:59.187" v="10990" actId="478"/>
          <ac:spMkLst>
            <pc:docMk/>
            <pc:sldMk cId="2889502015" sldId="277"/>
            <ac:spMk id="16" creationId="{A101CDEC-17BE-276C-95E1-2D8842419AB4}"/>
          </ac:spMkLst>
        </pc:spChg>
        <pc:spChg chg="del">
          <ac:chgData name="Stuart C Wilde MBE" userId="effe1fc91cccb1d5" providerId="LiveId" clId="{52953467-E7BB-A146-A87D-2304E7E66E6B}" dt="2022-10-31T23:37:08.779" v="10993" actId="478"/>
          <ac:spMkLst>
            <pc:docMk/>
            <pc:sldMk cId="2889502015" sldId="277"/>
            <ac:spMk id="18" creationId="{89AB5949-6635-C4F9-E702-97706D0B33F5}"/>
          </ac:spMkLst>
        </pc:spChg>
        <pc:spChg chg="add del mod">
          <ac:chgData name="Stuart C Wilde MBE" userId="effe1fc91cccb1d5" providerId="LiveId" clId="{52953467-E7BB-A146-A87D-2304E7E66E6B}" dt="2022-10-31T23:37:06.478" v="10992" actId="478"/>
          <ac:spMkLst>
            <pc:docMk/>
            <pc:sldMk cId="2889502015" sldId="277"/>
            <ac:spMk id="19" creationId="{8681C974-C1AE-DC1F-5CF1-C8DAD9E4DFA6}"/>
          </ac:spMkLst>
        </pc:spChg>
        <pc:spChg chg="add del mod">
          <ac:chgData name="Stuart C Wilde MBE" userId="effe1fc91cccb1d5" providerId="LiveId" clId="{52953467-E7BB-A146-A87D-2304E7E66E6B}" dt="2022-11-06T20:02:38.678" v="20921" actId="478"/>
          <ac:spMkLst>
            <pc:docMk/>
            <pc:sldMk cId="2889502015" sldId="277"/>
            <ac:spMk id="21" creationId="{8A37191D-ED9D-2680-5D9A-A809BFA2242B}"/>
          </ac:spMkLst>
        </pc:spChg>
        <pc:spChg chg="add del mod">
          <ac:chgData name="Stuart C Wilde MBE" userId="effe1fc91cccb1d5" providerId="LiveId" clId="{52953467-E7BB-A146-A87D-2304E7E66E6B}" dt="2022-11-06T20:00:33.171" v="20872" actId="478"/>
          <ac:spMkLst>
            <pc:docMk/>
            <pc:sldMk cId="2889502015" sldId="277"/>
            <ac:spMk id="22" creationId="{955E3D46-0055-FBEC-E3DB-2DDAE7F77147}"/>
          </ac:spMkLst>
        </pc:spChg>
        <pc:cxnChg chg="del mod">
          <ac:chgData name="Stuart C Wilde MBE" userId="effe1fc91cccb1d5" providerId="LiveId" clId="{52953467-E7BB-A146-A87D-2304E7E66E6B}" dt="2022-10-31T23:36:59.187" v="10990" actId="478"/>
          <ac:cxnSpMkLst>
            <pc:docMk/>
            <pc:sldMk cId="2889502015" sldId="277"/>
            <ac:cxnSpMk id="13" creationId="{94C4309D-DB07-A73F-A900-45D4A9E31DC9}"/>
          </ac:cxnSpMkLst>
        </pc:cxnChg>
      </pc:sldChg>
      <pc:sldChg chg="addSp delSp modSp add del mod">
        <pc:chgData name="Stuart C Wilde MBE" userId="effe1fc91cccb1d5" providerId="LiveId" clId="{52953467-E7BB-A146-A87D-2304E7E66E6B}" dt="2022-11-09T19:42:56.980" v="23996" actId="2696"/>
        <pc:sldMkLst>
          <pc:docMk/>
          <pc:sldMk cId="468432852" sldId="278"/>
        </pc:sldMkLst>
        <pc:spChg chg="add mod">
          <ac:chgData name="Stuart C Wilde MBE" userId="effe1fc91cccb1d5" providerId="LiveId" clId="{52953467-E7BB-A146-A87D-2304E7E66E6B}" dt="2022-11-06T20:10:36.665" v="21033" actId="20577"/>
          <ac:spMkLst>
            <pc:docMk/>
            <pc:sldMk cId="468432852" sldId="278"/>
            <ac:spMk id="2" creationId="{1B91D106-A27D-F52F-3898-A8F078B83ABC}"/>
          </ac:spMkLst>
        </pc:spChg>
        <pc:spChg chg="del">
          <ac:chgData name="Stuart C Wilde MBE" userId="effe1fc91cccb1d5" providerId="LiveId" clId="{52953467-E7BB-A146-A87D-2304E7E66E6B}" dt="2022-11-03T12:05:27.497" v="14242" actId="478"/>
          <ac:spMkLst>
            <pc:docMk/>
            <pc:sldMk cId="468432852" sldId="278"/>
            <ac:spMk id="3" creationId="{79D59727-B830-764E-B132-6C10BAC8A9D6}"/>
          </ac:spMkLst>
        </pc:spChg>
        <pc:spChg chg="del">
          <ac:chgData name="Stuart C Wilde MBE" userId="effe1fc91cccb1d5" providerId="LiveId" clId="{52953467-E7BB-A146-A87D-2304E7E66E6B}" dt="2022-11-03T12:05:21.268" v="14240" actId="478"/>
          <ac:spMkLst>
            <pc:docMk/>
            <pc:sldMk cId="468432852" sldId="278"/>
            <ac:spMk id="21" creationId="{8A37191D-ED9D-2680-5D9A-A809BFA2242B}"/>
          </ac:spMkLst>
        </pc:spChg>
        <pc:spChg chg="del">
          <ac:chgData name="Stuart C Wilde MBE" userId="effe1fc91cccb1d5" providerId="LiveId" clId="{52953467-E7BB-A146-A87D-2304E7E66E6B}" dt="2022-11-03T12:05:24.078" v="14241" actId="478"/>
          <ac:spMkLst>
            <pc:docMk/>
            <pc:sldMk cId="468432852" sldId="278"/>
            <ac:spMk id="22" creationId="{955E3D46-0055-FBEC-E3DB-2DDAE7F77147}"/>
          </ac:spMkLst>
        </pc:spChg>
      </pc:sldChg>
      <pc:sldChg chg="modSp add del mod">
        <pc:chgData name="Stuart C Wilde MBE" userId="effe1fc91cccb1d5" providerId="LiveId" clId="{52953467-E7BB-A146-A87D-2304E7E66E6B}" dt="2022-12-01T00:02:29.832" v="29404" actId="2696"/>
        <pc:sldMkLst>
          <pc:docMk/>
          <pc:sldMk cId="4234383999" sldId="278"/>
        </pc:sldMkLst>
        <pc:spChg chg="mod">
          <ac:chgData name="Stuart C Wilde MBE" userId="effe1fc91cccb1d5" providerId="LiveId" clId="{52953467-E7BB-A146-A87D-2304E7E66E6B}" dt="2022-11-30T22:34:51.429" v="28035" actId="20577"/>
          <ac:spMkLst>
            <pc:docMk/>
            <pc:sldMk cId="4234383999" sldId="278"/>
            <ac:spMk id="20" creationId="{201138C4-D36B-4F11-81F5-4114010CF396}"/>
          </ac:spMkLst>
        </pc:spChg>
      </pc:sldChg>
      <pc:sldChg chg="addSp delSp modSp add del mod">
        <pc:chgData name="Stuart C Wilde MBE" userId="effe1fc91cccb1d5" providerId="LiveId" clId="{52953467-E7BB-A146-A87D-2304E7E66E6B}" dt="2022-11-09T19:50:21.892" v="24004" actId="2696"/>
        <pc:sldMkLst>
          <pc:docMk/>
          <pc:sldMk cId="3001424104" sldId="279"/>
        </pc:sldMkLst>
        <pc:spChg chg="mod">
          <ac:chgData name="Stuart C Wilde MBE" userId="effe1fc91cccb1d5" providerId="LiveId" clId="{52953467-E7BB-A146-A87D-2304E7E66E6B}" dt="2022-11-03T21:18:06.918" v="17019" actId="207"/>
          <ac:spMkLst>
            <pc:docMk/>
            <pc:sldMk cId="3001424104" sldId="279"/>
            <ac:spMk id="2" creationId="{1B91D106-A27D-F52F-3898-A8F078B83ABC}"/>
          </ac:spMkLst>
        </pc:spChg>
        <pc:spChg chg="add del mod">
          <ac:chgData name="Stuart C Wilde MBE" userId="effe1fc91cccb1d5" providerId="LiveId" clId="{52953467-E7BB-A146-A87D-2304E7E66E6B}" dt="2022-11-03T20:26:39.267" v="15538" actId="478"/>
          <ac:spMkLst>
            <pc:docMk/>
            <pc:sldMk cId="3001424104" sldId="279"/>
            <ac:spMk id="3" creationId="{604ABF3B-4871-14CB-4746-DBC85C514D83}"/>
          </ac:spMkLst>
        </pc:spChg>
        <pc:spChg chg="add del mod">
          <ac:chgData name="Stuart C Wilde MBE" userId="effe1fc91cccb1d5" providerId="LiveId" clId="{52953467-E7BB-A146-A87D-2304E7E66E6B}" dt="2022-11-03T20:26:59.562" v="15546" actId="478"/>
          <ac:spMkLst>
            <pc:docMk/>
            <pc:sldMk cId="3001424104" sldId="279"/>
            <ac:spMk id="5" creationId="{635C5C92-B31D-60A1-A883-E7040CDBA538}"/>
          </ac:spMkLst>
        </pc:spChg>
        <pc:spChg chg="mod">
          <ac:chgData name="Stuart C Wilde MBE" userId="effe1fc91cccb1d5" providerId="LiveId" clId="{52953467-E7BB-A146-A87D-2304E7E66E6B}" dt="2022-11-03T21:19:58.443" v="17020" actId="20577"/>
          <ac:spMkLst>
            <pc:docMk/>
            <pc:sldMk cId="3001424104" sldId="279"/>
            <ac:spMk id="6" creationId="{31F2D842-E496-5FAD-AC5A-588503007405}"/>
          </ac:spMkLst>
        </pc:spChg>
        <pc:spChg chg="add del mod">
          <ac:chgData name="Stuart C Wilde MBE" userId="effe1fc91cccb1d5" providerId="LiveId" clId="{52953467-E7BB-A146-A87D-2304E7E66E6B}" dt="2022-11-03T20:27:56.618" v="15553" actId="478"/>
          <ac:spMkLst>
            <pc:docMk/>
            <pc:sldMk cId="3001424104" sldId="279"/>
            <ac:spMk id="7" creationId="{2F85A4B1-B062-F18B-2840-2D8A4CB302C2}"/>
          </ac:spMkLst>
        </pc:spChg>
        <pc:spChg chg="add del mod">
          <ac:chgData name="Stuart C Wilde MBE" userId="effe1fc91cccb1d5" providerId="LiveId" clId="{52953467-E7BB-A146-A87D-2304E7E66E6B}" dt="2022-11-03T20:28:17.006" v="15560" actId="478"/>
          <ac:spMkLst>
            <pc:docMk/>
            <pc:sldMk cId="3001424104" sldId="279"/>
            <ac:spMk id="12" creationId="{D6D6DA26-FD9B-6FA5-64D3-E71F4FB0AA9B}"/>
          </ac:spMkLst>
        </pc:spChg>
        <pc:spChg chg="add del mod">
          <ac:chgData name="Stuart C Wilde MBE" userId="effe1fc91cccb1d5" providerId="LiveId" clId="{52953467-E7BB-A146-A87D-2304E7E66E6B}" dt="2022-11-03T20:28:36.692" v="15569" actId="478"/>
          <ac:spMkLst>
            <pc:docMk/>
            <pc:sldMk cId="3001424104" sldId="279"/>
            <ac:spMk id="13" creationId="{91C2FA13-1DCD-C558-4B8E-9689C026EF53}"/>
          </ac:spMkLst>
        </pc:spChg>
        <pc:spChg chg="add del mod">
          <ac:chgData name="Stuart C Wilde MBE" userId="effe1fc91cccb1d5" providerId="LiveId" clId="{52953467-E7BB-A146-A87D-2304E7E66E6B}" dt="2022-11-03T20:28:54.514" v="15576" actId="478"/>
          <ac:spMkLst>
            <pc:docMk/>
            <pc:sldMk cId="3001424104" sldId="279"/>
            <ac:spMk id="15" creationId="{93E5B051-70F2-7251-39D6-EE4038040A5D}"/>
          </ac:spMkLst>
        </pc:spChg>
        <pc:cxnChg chg="add del mod">
          <ac:chgData name="Stuart C Wilde MBE" userId="effe1fc91cccb1d5" providerId="LiveId" clId="{52953467-E7BB-A146-A87D-2304E7E66E6B}" dt="2022-11-03T20:14:59.318" v="14865" actId="478"/>
          <ac:cxnSpMkLst>
            <pc:docMk/>
            <pc:sldMk cId="3001424104" sldId="279"/>
            <ac:cxnSpMk id="16" creationId="{85AC8863-A089-FEA7-60AE-4CCABB307C29}"/>
          </ac:cxnSpMkLst>
        </pc:cxnChg>
        <pc:cxnChg chg="add del mod">
          <ac:chgData name="Stuart C Wilde MBE" userId="effe1fc91cccb1d5" providerId="LiveId" clId="{52953467-E7BB-A146-A87D-2304E7E66E6B}" dt="2022-11-03T20:15:11.430" v="14868" actId="478"/>
          <ac:cxnSpMkLst>
            <pc:docMk/>
            <pc:sldMk cId="3001424104" sldId="279"/>
            <ac:cxnSpMk id="17" creationId="{30A0BA4B-1AFC-E15B-DB04-C8B1D8B32BC7}"/>
          </ac:cxnSpMkLst>
        </pc:cxnChg>
        <pc:cxnChg chg="add del mod">
          <ac:chgData name="Stuart C Wilde MBE" userId="effe1fc91cccb1d5" providerId="LiveId" clId="{52953467-E7BB-A146-A87D-2304E7E66E6B}" dt="2022-11-03T20:15:13.249" v="14869" actId="478"/>
          <ac:cxnSpMkLst>
            <pc:docMk/>
            <pc:sldMk cId="3001424104" sldId="279"/>
            <ac:cxnSpMk id="18" creationId="{F338BE71-21E6-1443-4BF3-E3B40F0BA44D}"/>
          </ac:cxnSpMkLst>
        </pc:cxnChg>
        <pc:cxnChg chg="add del mod">
          <ac:chgData name="Stuart C Wilde MBE" userId="effe1fc91cccb1d5" providerId="LiveId" clId="{52953467-E7BB-A146-A87D-2304E7E66E6B}" dt="2022-11-03T20:15:14.736" v="14870" actId="478"/>
          <ac:cxnSpMkLst>
            <pc:docMk/>
            <pc:sldMk cId="3001424104" sldId="279"/>
            <ac:cxnSpMk id="19" creationId="{91E0EF4F-41A7-6E6D-150D-AA9BCC448584}"/>
          </ac:cxnSpMkLst>
        </pc:cxnChg>
        <pc:cxnChg chg="add del mod">
          <ac:chgData name="Stuart C Wilde MBE" userId="effe1fc91cccb1d5" providerId="LiveId" clId="{52953467-E7BB-A146-A87D-2304E7E66E6B}" dt="2022-11-03T20:15:16.404" v="14871" actId="478"/>
          <ac:cxnSpMkLst>
            <pc:docMk/>
            <pc:sldMk cId="3001424104" sldId="279"/>
            <ac:cxnSpMk id="20" creationId="{4CD635F0-E67F-B89B-209E-8EBB24762545}"/>
          </ac:cxnSpMkLst>
        </pc:cxnChg>
      </pc:sldChg>
      <pc:sldChg chg="addSp delSp modSp add del mod">
        <pc:chgData name="Stuart C Wilde MBE" userId="effe1fc91cccb1d5" providerId="LiveId" clId="{52953467-E7BB-A146-A87D-2304E7E66E6B}" dt="2022-11-09T19:55:30.318" v="24026" actId="2696"/>
        <pc:sldMkLst>
          <pc:docMk/>
          <pc:sldMk cId="3865559725" sldId="280"/>
        </pc:sldMkLst>
        <pc:spChg chg="del">
          <ac:chgData name="Stuart C Wilde MBE" userId="effe1fc91cccb1d5" providerId="LiveId" clId="{52953467-E7BB-A146-A87D-2304E7E66E6B}" dt="2022-11-05T10:52:20.211" v="17133" actId="478"/>
          <ac:spMkLst>
            <pc:docMk/>
            <pc:sldMk cId="3865559725" sldId="280"/>
            <ac:spMk id="2" creationId="{99E292ED-8914-D6CE-FB2C-04AECBFD5356}"/>
          </ac:spMkLst>
        </pc:spChg>
        <pc:spChg chg="del">
          <ac:chgData name="Stuart C Wilde MBE" userId="effe1fc91cccb1d5" providerId="LiveId" clId="{52953467-E7BB-A146-A87D-2304E7E66E6B}" dt="2022-11-05T10:52:25.588" v="17135" actId="478"/>
          <ac:spMkLst>
            <pc:docMk/>
            <pc:sldMk cId="3865559725" sldId="280"/>
            <ac:spMk id="3" creationId="{79D59727-B830-764E-B132-6C10BAC8A9D6}"/>
          </ac:spMkLst>
        </pc:spChg>
        <pc:spChg chg="add mod">
          <ac:chgData name="Stuart C Wilde MBE" userId="effe1fc91cccb1d5" providerId="LiveId" clId="{52953467-E7BB-A146-A87D-2304E7E66E6B}" dt="2022-11-07T20:12:44.844" v="23731" actId="20577"/>
          <ac:spMkLst>
            <pc:docMk/>
            <pc:sldMk cId="3865559725" sldId="280"/>
            <ac:spMk id="5" creationId="{6919EC3D-B97E-9966-C823-37F9675075BA}"/>
          </ac:spMkLst>
        </pc:spChg>
        <pc:spChg chg="del">
          <ac:chgData name="Stuart C Wilde MBE" userId="effe1fc91cccb1d5" providerId="LiveId" clId="{52953467-E7BB-A146-A87D-2304E7E66E6B}" dt="2022-11-05T10:52:17.337" v="17132" actId="478"/>
          <ac:spMkLst>
            <pc:docMk/>
            <pc:sldMk cId="3865559725" sldId="280"/>
            <ac:spMk id="21" creationId="{8A37191D-ED9D-2680-5D9A-A809BFA2242B}"/>
          </ac:spMkLst>
        </pc:spChg>
        <pc:spChg chg="del">
          <ac:chgData name="Stuart C Wilde MBE" userId="effe1fc91cccb1d5" providerId="LiveId" clId="{52953467-E7BB-A146-A87D-2304E7E66E6B}" dt="2022-11-05T10:52:22.979" v="17134" actId="478"/>
          <ac:spMkLst>
            <pc:docMk/>
            <pc:sldMk cId="3865559725" sldId="280"/>
            <ac:spMk id="22" creationId="{955E3D46-0055-FBEC-E3DB-2DDAE7F77147}"/>
          </ac:spMkLst>
        </pc:spChg>
      </pc:sldChg>
      <pc:sldChg chg="addSp delSp modSp add mod">
        <pc:chgData name="Stuart C Wilde MBE" userId="effe1fc91cccb1d5" providerId="LiveId" clId="{52953467-E7BB-A146-A87D-2304E7E66E6B}" dt="2023-01-01T19:35:20.892" v="31648" actId="1582"/>
        <pc:sldMkLst>
          <pc:docMk/>
          <pc:sldMk cId="2850092434" sldId="281"/>
        </pc:sldMkLst>
        <pc:spChg chg="add mod">
          <ac:chgData name="Stuart C Wilde MBE" userId="effe1fc91cccb1d5" providerId="LiveId" clId="{52953467-E7BB-A146-A87D-2304E7E66E6B}" dt="2022-11-09T19:54:18.534" v="24025" actId="1037"/>
          <ac:spMkLst>
            <pc:docMk/>
            <pc:sldMk cId="2850092434" sldId="281"/>
            <ac:spMk id="2" creationId="{6AC1B4ED-9645-AC5C-9E8B-38DCACD8C592}"/>
          </ac:spMkLst>
        </pc:spChg>
        <pc:spChg chg="add mod">
          <ac:chgData name="Stuart C Wilde MBE" userId="effe1fc91cccb1d5" providerId="LiveId" clId="{52953467-E7BB-A146-A87D-2304E7E66E6B}" dt="2022-11-09T19:54:18.534" v="24025" actId="1037"/>
          <ac:spMkLst>
            <pc:docMk/>
            <pc:sldMk cId="2850092434" sldId="281"/>
            <ac:spMk id="3" creationId="{9DDC82B4-F344-5810-FD44-176D0746E3DC}"/>
          </ac:spMkLst>
        </pc:spChg>
        <pc:spChg chg="del mod">
          <ac:chgData name="Stuart C Wilde MBE" userId="effe1fc91cccb1d5" providerId="LiveId" clId="{52953467-E7BB-A146-A87D-2304E7E66E6B}" dt="2022-11-09T19:54:02.025" v="24005" actId="478"/>
          <ac:spMkLst>
            <pc:docMk/>
            <pc:sldMk cId="2850092434" sldId="281"/>
            <ac:spMk id="5" creationId="{6919EC3D-B97E-9966-C823-37F9675075BA}"/>
          </ac:spMkLst>
        </pc:spChg>
        <pc:spChg chg="add mod">
          <ac:chgData name="Stuart C Wilde MBE" userId="effe1fc91cccb1d5" providerId="LiveId" clId="{52953467-E7BB-A146-A87D-2304E7E66E6B}" dt="2023-01-01T19:35:20.892" v="31648" actId="1582"/>
          <ac:spMkLst>
            <pc:docMk/>
            <pc:sldMk cId="2850092434" sldId="281"/>
            <ac:spMk id="5" creationId="{E38EAF41-21AA-EB86-B3D4-C04D597AA335}"/>
          </ac:spMkLst>
        </pc:spChg>
        <pc:spChg chg="mod">
          <ac:chgData name="Stuart C Wilde MBE" userId="effe1fc91cccb1d5" providerId="LiveId" clId="{52953467-E7BB-A146-A87D-2304E7E66E6B}" dt="2022-11-10T14:39:14.114" v="24173" actId="20577"/>
          <ac:spMkLst>
            <pc:docMk/>
            <pc:sldMk cId="2850092434" sldId="281"/>
            <ac:spMk id="6" creationId="{31F2D842-E496-5FAD-AC5A-588503007405}"/>
          </ac:spMkLst>
        </pc:spChg>
        <pc:spChg chg="add mod">
          <ac:chgData name="Stuart C Wilde MBE" userId="effe1fc91cccb1d5" providerId="LiveId" clId="{52953467-E7BB-A146-A87D-2304E7E66E6B}" dt="2022-11-17T20:59:45.907" v="26165" actId="20577"/>
          <ac:spMkLst>
            <pc:docMk/>
            <pc:sldMk cId="2850092434" sldId="281"/>
            <ac:spMk id="7" creationId="{E6E7F2B1-1892-111D-3FCC-802B7311876E}"/>
          </ac:spMkLst>
        </pc:spChg>
        <pc:spChg chg="add mod">
          <ac:chgData name="Stuart C Wilde MBE" userId="effe1fc91cccb1d5" providerId="LiveId" clId="{52953467-E7BB-A146-A87D-2304E7E66E6B}" dt="2022-11-09T19:54:18.534" v="24025" actId="1037"/>
          <ac:spMkLst>
            <pc:docMk/>
            <pc:sldMk cId="2850092434" sldId="281"/>
            <ac:spMk id="12" creationId="{7493564E-B55B-0E4B-57FF-96CED16851C5}"/>
          </ac:spMkLst>
        </pc:spChg>
        <pc:spChg chg="add mod">
          <ac:chgData name="Stuart C Wilde MBE" userId="effe1fc91cccb1d5" providerId="LiveId" clId="{52953467-E7BB-A146-A87D-2304E7E66E6B}" dt="2022-11-09T19:54:18.534" v="24025" actId="1037"/>
          <ac:spMkLst>
            <pc:docMk/>
            <pc:sldMk cId="2850092434" sldId="281"/>
            <ac:spMk id="13" creationId="{AB94B39E-9F64-6619-8EB4-293097B03AFB}"/>
          </ac:spMkLst>
        </pc:spChg>
        <pc:spChg chg="add mod">
          <ac:chgData name="Stuart C Wilde MBE" userId="effe1fc91cccb1d5" providerId="LiveId" clId="{52953467-E7BB-A146-A87D-2304E7E66E6B}" dt="2022-11-09T19:54:18.534" v="24025" actId="1037"/>
          <ac:spMkLst>
            <pc:docMk/>
            <pc:sldMk cId="2850092434" sldId="281"/>
            <ac:spMk id="15" creationId="{DB148535-4E34-E472-DA00-4091909DDAFD}"/>
          </ac:spMkLst>
        </pc:spChg>
        <pc:spChg chg="add mod">
          <ac:chgData name="Stuart C Wilde MBE" userId="effe1fc91cccb1d5" providerId="LiveId" clId="{52953467-E7BB-A146-A87D-2304E7E66E6B}" dt="2022-11-09T19:54:18.534" v="24025" actId="1037"/>
          <ac:spMkLst>
            <pc:docMk/>
            <pc:sldMk cId="2850092434" sldId="281"/>
            <ac:spMk id="16" creationId="{860FABD2-13B6-208F-5D4B-1508F92D7C2E}"/>
          </ac:spMkLst>
        </pc:spChg>
        <pc:spChg chg="add mod">
          <ac:chgData name="Stuart C Wilde MBE" userId="effe1fc91cccb1d5" providerId="LiveId" clId="{52953467-E7BB-A146-A87D-2304E7E66E6B}" dt="2022-11-09T19:54:18.534" v="24025" actId="1037"/>
          <ac:spMkLst>
            <pc:docMk/>
            <pc:sldMk cId="2850092434" sldId="281"/>
            <ac:spMk id="17" creationId="{F733098C-8AD0-6555-ADB3-21BFEA014E0D}"/>
          </ac:spMkLst>
        </pc:spChg>
        <pc:spChg chg="add mod">
          <ac:chgData name="Stuart C Wilde MBE" userId="effe1fc91cccb1d5" providerId="LiveId" clId="{52953467-E7BB-A146-A87D-2304E7E66E6B}" dt="2022-11-09T19:54:18.534" v="24025" actId="1037"/>
          <ac:spMkLst>
            <pc:docMk/>
            <pc:sldMk cId="2850092434" sldId="281"/>
            <ac:spMk id="18" creationId="{F5001EE8-5620-1EBE-D4E7-C1CFDDC46911}"/>
          </ac:spMkLst>
        </pc:spChg>
        <pc:spChg chg="add del mod">
          <ac:chgData name="Stuart C Wilde MBE" userId="effe1fc91cccb1d5" providerId="LiveId" clId="{52953467-E7BB-A146-A87D-2304E7E66E6B}" dt="2022-11-09T19:54:04.251" v="24006" actId="478"/>
          <ac:spMkLst>
            <pc:docMk/>
            <pc:sldMk cId="2850092434" sldId="281"/>
            <ac:spMk id="20" creationId="{522C9771-DADC-2597-3F6C-B60D89A2DA2E}"/>
          </ac:spMkLst>
        </pc:spChg>
        <pc:spChg chg="add mod">
          <ac:chgData name="Stuart C Wilde MBE" userId="effe1fc91cccb1d5" providerId="LiveId" clId="{52953467-E7BB-A146-A87D-2304E7E66E6B}" dt="2022-11-09T19:54:18.534" v="24025" actId="1037"/>
          <ac:spMkLst>
            <pc:docMk/>
            <pc:sldMk cId="2850092434" sldId="281"/>
            <ac:spMk id="21" creationId="{41A059EB-80B8-B075-1FE1-6A6CFD9F5724}"/>
          </ac:spMkLst>
        </pc:spChg>
        <pc:spChg chg="add mod">
          <ac:chgData name="Stuart C Wilde MBE" userId="effe1fc91cccb1d5" providerId="LiveId" clId="{52953467-E7BB-A146-A87D-2304E7E66E6B}" dt="2022-11-09T19:54:18.534" v="24025" actId="1037"/>
          <ac:spMkLst>
            <pc:docMk/>
            <pc:sldMk cId="2850092434" sldId="281"/>
            <ac:spMk id="22" creationId="{EC13A852-6AB0-0E70-BB4B-2E6B53193879}"/>
          </ac:spMkLst>
        </pc:spChg>
        <pc:spChg chg="add mod">
          <ac:chgData name="Stuart C Wilde MBE" userId="effe1fc91cccb1d5" providerId="LiveId" clId="{52953467-E7BB-A146-A87D-2304E7E66E6B}" dt="2022-11-09T19:54:18.534" v="24025" actId="1037"/>
          <ac:spMkLst>
            <pc:docMk/>
            <pc:sldMk cId="2850092434" sldId="281"/>
            <ac:spMk id="35" creationId="{E0E9F341-FDAB-D001-DB45-5637F27E1E6F}"/>
          </ac:spMkLst>
        </pc:spChg>
        <pc:spChg chg="add del mod">
          <ac:chgData name="Stuart C Wilde MBE" userId="effe1fc91cccb1d5" providerId="LiveId" clId="{52953467-E7BB-A146-A87D-2304E7E66E6B}" dt="2022-11-07T11:49:53.136" v="23142" actId="478"/>
          <ac:spMkLst>
            <pc:docMk/>
            <pc:sldMk cId="2850092434" sldId="281"/>
            <ac:spMk id="40" creationId="{8E9BA150-C465-D77D-EEB4-69DF71267C5E}"/>
          </ac:spMkLst>
        </pc:spChg>
        <pc:spChg chg="add mod">
          <ac:chgData name="Stuart C Wilde MBE" userId="effe1fc91cccb1d5" providerId="LiveId" clId="{52953467-E7BB-A146-A87D-2304E7E66E6B}" dt="2022-11-09T19:54:18.534" v="24025" actId="1037"/>
          <ac:spMkLst>
            <pc:docMk/>
            <pc:sldMk cId="2850092434" sldId="281"/>
            <ac:spMk id="59" creationId="{ECA82C76-ADCC-C1A1-D4CD-6501C95F5155}"/>
          </ac:spMkLst>
        </pc:spChg>
        <pc:spChg chg="add mod">
          <ac:chgData name="Stuart C Wilde MBE" userId="effe1fc91cccb1d5" providerId="LiveId" clId="{52953467-E7BB-A146-A87D-2304E7E66E6B}" dt="2022-11-11T00:10:18.985" v="24444" actId="20577"/>
          <ac:spMkLst>
            <pc:docMk/>
            <pc:sldMk cId="2850092434" sldId="281"/>
            <ac:spMk id="60" creationId="{11B534F5-0811-8663-8640-80D9B4AEC334}"/>
          </ac:spMkLst>
        </pc:spChg>
        <pc:spChg chg="add mod">
          <ac:chgData name="Stuart C Wilde MBE" userId="effe1fc91cccb1d5" providerId="LiveId" clId="{52953467-E7BB-A146-A87D-2304E7E66E6B}" dt="2022-11-11T00:10:43.251" v="24473" actId="1038"/>
          <ac:spMkLst>
            <pc:docMk/>
            <pc:sldMk cId="2850092434" sldId="281"/>
            <ac:spMk id="61" creationId="{1C1E2051-7AEA-89CD-3317-AF7406D7F7FC}"/>
          </ac:spMkLst>
        </pc:spChg>
        <pc:spChg chg="add mod">
          <ac:chgData name="Stuart C Wilde MBE" userId="effe1fc91cccb1d5" providerId="LiveId" clId="{52953467-E7BB-A146-A87D-2304E7E66E6B}" dt="2022-11-11T00:10:50.966" v="24474" actId="1037"/>
          <ac:spMkLst>
            <pc:docMk/>
            <pc:sldMk cId="2850092434" sldId="281"/>
            <ac:spMk id="62" creationId="{2456A4EA-C84E-CAEB-8110-6019A98A3656}"/>
          </ac:spMkLst>
        </pc:spChg>
        <pc:cxnChg chg="add del mod">
          <ac:chgData name="Stuart C Wilde MBE" userId="effe1fc91cccb1d5" providerId="LiveId" clId="{52953467-E7BB-A146-A87D-2304E7E66E6B}" dt="2022-11-07T11:12:53.883" v="22537" actId="478"/>
          <ac:cxnSpMkLst>
            <pc:docMk/>
            <pc:sldMk cId="2850092434" sldId="281"/>
            <ac:cxnSpMk id="18" creationId="{C9A0767D-C151-48B2-2756-8C8D1CF63E17}"/>
          </ac:cxnSpMkLst>
        </pc:cxnChg>
        <pc:cxnChg chg="add del mod">
          <ac:chgData name="Stuart C Wilde MBE" userId="effe1fc91cccb1d5" providerId="LiveId" clId="{52953467-E7BB-A146-A87D-2304E7E66E6B}" dt="2022-11-07T11:12:54.354" v="22538" actId="478"/>
          <ac:cxnSpMkLst>
            <pc:docMk/>
            <pc:sldMk cId="2850092434" sldId="281"/>
            <ac:cxnSpMk id="19" creationId="{E239923F-F816-4184-ECC3-F817436F3CF9}"/>
          </ac:cxnSpMkLst>
        </pc:cxnChg>
        <pc:cxnChg chg="add del mod">
          <ac:chgData name="Stuart C Wilde MBE" userId="effe1fc91cccb1d5" providerId="LiveId" clId="{52953467-E7BB-A146-A87D-2304E7E66E6B}" dt="2022-11-07T11:12:55.633" v="22539" actId="478"/>
          <ac:cxnSpMkLst>
            <pc:docMk/>
            <pc:sldMk cId="2850092434" sldId="281"/>
            <ac:cxnSpMk id="20" creationId="{4DA85799-38CD-2291-8CC2-BA1508528BEA}"/>
          </ac:cxnSpMkLst>
        </pc:cxnChg>
        <pc:cxnChg chg="add mod">
          <ac:chgData name="Stuart C Wilde MBE" userId="effe1fc91cccb1d5" providerId="LiveId" clId="{52953467-E7BB-A146-A87D-2304E7E66E6B}" dt="2022-11-09T19:54:18.534" v="24025" actId="1037"/>
          <ac:cxnSpMkLst>
            <pc:docMk/>
            <pc:sldMk cId="2850092434" sldId="281"/>
            <ac:cxnSpMk id="24" creationId="{7552B6DF-D546-5506-7B1F-15811626A6A0}"/>
          </ac:cxnSpMkLst>
        </pc:cxnChg>
        <pc:cxnChg chg="add mod">
          <ac:chgData name="Stuart C Wilde MBE" userId="effe1fc91cccb1d5" providerId="LiveId" clId="{52953467-E7BB-A146-A87D-2304E7E66E6B}" dt="2022-11-09T19:54:18.534" v="24025" actId="1037"/>
          <ac:cxnSpMkLst>
            <pc:docMk/>
            <pc:sldMk cId="2850092434" sldId="281"/>
            <ac:cxnSpMk id="26" creationId="{19FCF30E-0FE0-5AD9-EEC1-C855E694E200}"/>
          </ac:cxnSpMkLst>
        </pc:cxnChg>
        <pc:cxnChg chg="add mod">
          <ac:chgData name="Stuart C Wilde MBE" userId="effe1fc91cccb1d5" providerId="LiveId" clId="{52953467-E7BB-A146-A87D-2304E7E66E6B}" dt="2022-11-09T19:54:18.534" v="24025" actId="1037"/>
          <ac:cxnSpMkLst>
            <pc:docMk/>
            <pc:sldMk cId="2850092434" sldId="281"/>
            <ac:cxnSpMk id="29" creationId="{3FAA48F5-0ADB-5004-EB95-7DAC4C88475B}"/>
          </ac:cxnSpMkLst>
        </pc:cxnChg>
        <pc:cxnChg chg="add mod">
          <ac:chgData name="Stuart C Wilde MBE" userId="effe1fc91cccb1d5" providerId="LiveId" clId="{52953467-E7BB-A146-A87D-2304E7E66E6B}" dt="2022-11-09T19:54:18.534" v="24025" actId="1037"/>
          <ac:cxnSpMkLst>
            <pc:docMk/>
            <pc:sldMk cId="2850092434" sldId="281"/>
            <ac:cxnSpMk id="30" creationId="{CC2DA8F4-590D-232B-ECCC-DA1FD26544B2}"/>
          </ac:cxnSpMkLst>
        </pc:cxnChg>
        <pc:cxnChg chg="add mod">
          <ac:chgData name="Stuart C Wilde MBE" userId="effe1fc91cccb1d5" providerId="LiveId" clId="{52953467-E7BB-A146-A87D-2304E7E66E6B}" dt="2022-11-09T19:54:18.534" v="24025" actId="1037"/>
          <ac:cxnSpMkLst>
            <pc:docMk/>
            <pc:sldMk cId="2850092434" sldId="281"/>
            <ac:cxnSpMk id="32" creationId="{22AC59DD-F217-0EDE-6737-45828C05C85B}"/>
          </ac:cxnSpMkLst>
        </pc:cxnChg>
        <pc:cxnChg chg="add mod">
          <ac:chgData name="Stuart C Wilde MBE" userId="effe1fc91cccb1d5" providerId="LiveId" clId="{52953467-E7BB-A146-A87D-2304E7E66E6B}" dt="2022-11-09T19:54:18.534" v="24025" actId="1037"/>
          <ac:cxnSpMkLst>
            <pc:docMk/>
            <pc:sldMk cId="2850092434" sldId="281"/>
            <ac:cxnSpMk id="34" creationId="{AB09AD0E-3871-AEDB-050A-05561E7B3A18}"/>
          </ac:cxnSpMkLst>
        </pc:cxnChg>
        <pc:cxnChg chg="add mod">
          <ac:chgData name="Stuart C Wilde MBE" userId="effe1fc91cccb1d5" providerId="LiveId" clId="{52953467-E7BB-A146-A87D-2304E7E66E6B}" dt="2022-11-09T19:54:18.534" v="24025" actId="1037"/>
          <ac:cxnSpMkLst>
            <pc:docMk/>
            <pc:sldMk cId="2850092434" sldId="281"/>
            <ac:cxnSpMk id="36" creationId="{A6D2A13F-90EE-2492-E14C-E06842CFBE0C}"/>
          </ac:cxnSpMkLst>
        </pc:cxnChg>
        <pc:cxnChg chg="add mod">
          <ac:chgData name="Stuart C Wilde MBE" userId="effe1fc91cccb1d5" providerId="LiveId" clId="{52953467-E7BB-A146-A87D-2304E7E66E6B}" dt="2022-11-09T19:54:18.534" v="24025" actId="1037"/>
          <ac:cxnSpMkLst>
            <pc:docMk/>
            <pc:sldMk cId="2850092434" sldId="281"/>
            <ac:cxnSpMk id="39" creationId="{0C9D42C5-B781-01FB-7C76-AAD8D310F506}"/>
          </ac:cxnSpMkLst>
        </pc:cxnChg>
        <pc:cxnChg chg="add mod">
          <ac:chgData name="Stuart C Wilde MBE" userId="effe1fc91cccb1d5" providerId="LiveId" clId="{52953467-E7BB-A146-A87D-2304E7E66E6B}" dt="2022-11-09T19:54:18.534" v="24025" actId="1037"/>
          <ac:cxnSpMkLst>
            <pc:docMk/>
            <pc:sldMk cId="2850092434" sldId="281"/>
            <ac:cxnSpMk id="42" creationId="{FF8CDDB8-41FA-E685-390C-9A787F452A42}"/>
          </ac:cxnSpMkLst>
        </pc:cxnChg>
        <pc:cxnChg chg="add mod">
          <ac:chgData name="Stuart C Wilde MBE" userId="effe1fc91cccb1d5" providerId="LiveId" clId="{52953467-E7BB-A146-A87D-2304E7E66E6B}" dt="2022-11-09T19:54:18.534" v="24025" actId="1037"/>
          <ac:cxnSpMkLst>
            <pc:docMk/>
            <pc:sldMk cId="2850092434" sldId="281"/>
            <ac:cxnSpMk id="45" creationId="{A7E5BA9A-228E-ED6E-395C-91C3BF6E046C}"/>
          </ac:cxnSpMkLst>
        </pc:cxnChg>
        <pc:cxnChg chg="add mod">
          <ac:chgData name="Stuart C Wilde MBE" userId="effe1fc91cccb1d5" providerId="LiveId" clId="{52953467-E7BB-A146-A87D-2304E7E66E6B}" dt="2022-11-09T19:54:18.534" v="24025" actId="1037"/>
          <ac:cxnSpMkLst>
            <pc:docMk/>
            <pc:sldMk cId="2850092434" sldId="281"/>
            <ac:cxnSpMk id="48" creationId="{90A4E233-4322-CA30-52D6-3D5E1220FD54}"/>
          </ac:cxnSpMkLst>
        </pc:cxnChg>
        <pc:cxnChg chg="add mod">
          <ac:chgData name="Stuart C Wilde MBE" userId="effe1fc91cccb1d5" providerId="LiveId" clId="{52953467-E7BB-A146-A87D-2304E7E66E6B}" dt="2022-11-09T19:54:18.534" v="24025" actId="1037"/>
          <ac:cxnSpMkLst>
            <pc:docMk/>
            <pc:sldMk cId="2850092434" sldId="281"/>
            <ac:cxnSpMk id="51" creationId="{A1E50EB1-4B34-AACF-FF79-9D08BB3CF9A5}"/>
          </ac:cxnSpMkLst>
        </pc:cxnChg>
        <pc:cxnChg chg="add mod">
          <ac:chgData name="Stuart C Wilde MBE" userId="effe1fc91cccb1d5" providerId="LiveId" clId="{52953467-E7BB-A146-A87D-2304E7E66E6B}" dt="2022-11-09T19:54:18.534" v="24025" actId="1037"/>
          <ac:cxnSpMkLst>
            <pc:docMk/>
            <pc:sldMk cId="2850092434" sldId="281"/>
            <ac:cxnSpMk id="52" creationId="{A38FF7FC-EEBB-2D90-0440-752FCECDD2EC}"/>
          </ac:cxnSpMkLst>
        </pc:cxnChg>
        <pc:cxnChg chg="add mod">
          <ac:chgData name="Stuart C Wilde MBE" userId="effe1fc91cccb1d5" providerId="LiveId" clId="{52953467-E7BB-A146-A87D-2304E7E66E6B}" dt="2022-11-09T19:54:18.534" v="24025" actId="1037"/>
          <ac:cxnSpMkLst>
            <pc:docMk/>
            <pc:sldMk cId="2850092434" sldId="281"/>
            <ac:cxnSpMk id="53" creationId="{E5F0D54E-300B-530B-EAB9-1E692006CABE}"/>
          </ac:cxnSpMkLst>
        </pc:cxnChg>
      </pc:sldChg>
      <pc:sldChg chg="addSp delSp modSp add mod ord">
        <pc:chgData name="Stuart C Wilde MBE" userId="effe1fc91cccb1d5" providerId="LiveId" clId="{52953467-E7BB-A146-A87D-2304E7E66E6B}" dt="2023-01-02T16:55:51.621" v="32854" actId="20578"/>
        <pc:sldMkLst>
          <pc:docMk/>
          <pc:sldMk cId="3872337077" sldId="282"/>
        </pc:sldMkLst>
        <pc:spChg chg="add mod">
          <ac:chgData name="Stuart C Wilde MBE" userId="effe1fc91cccb1d5" providerId="LiveId" clId="{52953467-E7BB-A146-A87D-2304E7E66E6B}" dt="2022-11-30T23:40:47.950" v="29388" actId="20577"/>
          <ac:spMkLst>
            <pc:docMk/>
            <pc:sldMk cId="3872337077" sldId="282"/>
            <ac:spMk id="2" creationId="{AD5F2398-BC58-C157-2528-0CC5C30843B7}"/>
          </ac:spMkLst>
        </pc:spChg>
        <pc:spChg chg="mod">
          <ac:chgData name="Stuart C Wilde MBE" userId="effe1fc91cccb1d5" providerId="LiveId" clId="{52953467-E7BB-A146-A87D-2304E7E66E6B}" dt="2022-11-11T01:03:14.803" v="24707" actId="1076"/>
          <ac:spMkLst>
            <pc:docMk/>
            <pc:sldMk cId="3872337077" sldId="282"/>
            <ac:spMk id="3" creationId="{7FBB9C2C-761A-FFB4-1F48-465B7266754B}"/>
          </ac:spMkLst>
        </pc:spChg>
        <pc:spChg chg="mod">
          <ac:chgData name="Stuart C Wilde MBE" userId="effe1fc91cccb1d5" providerId="LiveId" clId="{52953467-E7BB-A146-A87D-2304E7E66E6B}" dt="2022-11-11T01:03:14.803" v="24707" actId="1076"/>
          <ac:spMkLst>
            <pc:docMk/>
            <pc:sldMk cId="3872337077" sldId="282"/>
            <ac:spMk id="5" creationId="{6A6E3C88-B00E-A023-EDEC-591E8220E28A}"/>
          </ac:spMkLst>
        </pc:spChg>
        <pc:spChg chg="mod">
          <ac:chgData name="Stuart C Wilde MBE" userId="effe1fc91cccb1d5" providerId="LiveId" clId="{52953467-E7BB-A146-A87D-2304E7E66E6B}" dt="2022-11-11T01:03:14.803" v="24707" actId="1076"/>
          <ac:spMkLst>
            <pc:docMk/>
            <pc:sldMk cId="3872337077" sldId="282"/>
            <ac:spMk id="6" creationId="{DFE46224-4FDC-3896-8990-DD54E5EC50D0}"/>
          </ac:spMkLst>
        </pc:spChg>
        <pc:spChg chg="mod">
          <ac:chgData name="Stuart C Wilde MBE" userId="effe1fc91cccb1d5" providerId="LiveId" clId="{52953467-E7BB-A146-A87D-2304E7E66E6B}" dt="2022-11-11T01:03:14.803" v="24707" actId="1076"/>
          <ac:spMkLst>
            <pc:docMk/>
            <pc:sldMk cId="3872337077" sldId="282"/>
            <ac:spMk id="7" creationId="{AFA6FAC6-9CA3-50F4-65C9-9FC333668CC5}"/>
          </ac:spMkLst>
        </pc:spChg>
        <pc:spChg chg="mod">
          <ac:chgData name="Stuart C Wilde MBE" userId="effe1fc91cccb1d5" providerId="LiveId" clId="{52953467-E7BB-A146-A87D-2304E7E66E6B}" dt="2022-11-11T01:03:14.803" v="24707" actId="1076"/>
          <ac:spMkLst>
            <pc:docMk/>
            <pc:sldMk cId="3872337077" sldId="282"/>
            <ac:spMk id="12" creationId="{430CDB40-D409-0F23-09D8-D7CA1C94D920}"/>
          </ac:spMkLst>
        </pc:spChg>
        <pc:spChg chg="mod">
          <ac:chgData name="Stuart C Wilde MBE" userId="effe1fc91cccb1d5" providerId="LiveId" clId="{52953467-E7BB-A146-A87D-2304E7E66E6B}" dt="2022-11-11T01:03:14.803" v="24707" actId="1076"/>
          <ac:spMkLst>
            <pc:docMk/>
            <pc:sldMk cId="3872337077" sldId="282"/>
            <ac:spMk id="13" creationId="{FEBE8A54-CF8E-AB40-BAEE-54DB05894C3D}"/>
          </ac:spMkLst>
        </pc:spChg>
        <pc:spChg chg="mod">
          <ac:chgData name="Stuart C Wilde MBE" userId="effe1fc91cccb1d5" providerId="LiveId" clId="{52953467-E7BB-A146-A87D-2304E7E66E6B}" dt="2022-11-11T01:03:14.803" v="24707" actId="1076"/>
          <ac:spMkLst>
            <pc:docMk/>
            <pc:sldMk cId="3872337077" sldId="282"/>
            <ac:spMk id="15" creationId="{596BB8DF-8D67-42A3-E481-68DC86EF026C}"/>
          </ac:spMkLst>
        </pc:spChg>
        <pc:spChg chg="mod">
          <ac:chgData name="Stuart C Wilde MBE" userId="effe1fc91cccb1d5" providerId="LiveId" clId="{52953467-E7BB-A146-A87D-2304E7E66E6B}" dt="2022-11-11T01:03:14.803" v="24707" actId="1076"/>
          <ac:spMkLst>
            <pc:docMk/>
            <pc:sldMk cId="3872337077" sldId="282"/>
            <ac:spMk id="16" creationId="{0A6ECBED-692B-C554-64F3-FD9DEE4CAC6C}"/>
          </ac:spMkLst>
        </pc:spChg>
        <pc:spChg chg="del mod">
          <ac:chgData name="Stuart C Wilde MBE" userId="effe1fc91cccb1d5" providerId="LiveId" clId="{52953467-E7BB-A146-A87D-2304E7E66E6B}" dt="2022-11-11T00:56:01.829" v="24498" actId="478"/>
          <ac:spMkLst>
            <pc:docMk/>
            <pc:sldMk cId="3872337077" sldId="282"/>
            <ac:spMk id="17" creationId="{B5E394CB-7FAA-D846-6A28-7718F07D9BB9}"/>
          </ac:spMkLst>
        </pc:spChg>
        <pc:spChg chg="del">
          <ac:chgData name="Stuart C Wilde MBE" userId="effe1fc91cccb1d5" providerId="LiveId" clId="{52953467-E7BB-A146-A87D-2304E7E66E6B}" dt="2022-11-11T00:54:46.499" v="24491" actId="478"/>
          <ac:spMkLst>
            <pc:docMk/>
            <pc:sldMk cId="3872337077" sldId="282"/>
            <ac:spMk id="18" creationId="{A8904A3B-8518-F55F-93B6-D8D07D033C33}"/>
          </ac:spMkLst>
        </pc:spChg>
        <pc:spChg chg="del">
          <ac:chgData name="Stuart C Wilde MBE" userId="effe1fc91cccb1d5" providerId="LiveId" clId="{52953467-E7BB-A146-A87D-2304E7E66E6B}" dt="2022-11-11T00:54:52.865" v="24493" actId="478"/>
          <ac:spMkLst>
            <pc:docMk/>
            <pc:sldMk cId="3872337077" sldId="282"/>
            <ac:spMk id="21" creationId="{55162FF2-D9DB-6881-E93E-F8F17EBC3648}"/>
          </ac:spMkLst>
        </pc:spChg>
        <pc:spChg chg="del">
          <ac:chgData name="Stuart C Wilde MBE" userId="effe1fc91cccb1d5" providerId="LiveId" clId="{52953467-E7BB-A146-A87D-2304E7E66E6B}" dt="2022-11-11T00:54:50.004" v="24492" actId="478"/>
          <ac:spMkLst>
            <pc:docMk/>
            <pc:sldMk cId="3872337077" sldId="282"/>
            <ac:spMk id="23" creationId="{A90C5843-709E-4EFF-763E-3E9053452786}"/>
          </ac:spMkLst>
        </pc:spChg>
        <pc:spChg chg="del">
          <ac:chgData name="Stuart C Wilde MBE" userId="effe1fc91cccb1d5" providerId="LiveId" clId="{52953467-E7BB-A146-A87D-2304E7E66E6B}" dt="2022-11-11T00:53:47.424" v="24478" actId="478"/>
          <ac:spMkLst>
            <pc:docMk/>
            <pc:sldMk cId="3872337077" sldId="282"/>
            <ac:spMk id="24" creationId="{B6CE6736-3911-A05C-AEE6-CE5A7DA3D075}"/>
          </ac:spMkLst>
        </pc:spChg>
        <pc:spChg chg="mod">
          <ac:chgData name="Stuart C Wilde MBE" userId="effe1fc91cccb1d5" providerId="LiveId" clId="{52953467-E7BB-A146-A87D-2304E7E66E6B}" dt="2022-11-11T01:03:14.803" v="24707" actId="1076"/>
          <ac:spMkLst>
            <pc:docMk/>
            <pc:sldMk cId="3872337077" sldId="282"/>
            <ac:spMk id="26" creationId="{CE4602FE-D23E-A880-AD20-3B0BFF2E02D4}"/>
          </ac:spMkLst>
        </pc:spChg>
        <pc:spChg chg="mod">
          <ac:chgData name="Stuart C Wilde MBE" userId="effe1fc91cccb1d5" providerId="LiveId" clId="{52953467-E7BB-A146-A87D-2304E7E66E6B}" dt="2022-11-11T01:03:14.803" v="24707" actId="1076"/>
          <ac:spMkLst>
            <pc:docMk/>
            <pc:sldMk cId="3872337077" sldId="282"/>
            <ac:spMk id="27" creationId="{B78A56DE-C509-F25E-C4FC-14C001C5CEB0}"/>
          </ac:spMkLst>
        </pc:spChg>
        <pc:spChg chg="mod">
          <ac:chgData name="Stuart C Wilde MBE" userId="effe1fc91cccb1d5" providerId="LiveId" clId="{52953467-E7BB-A146-A87D-2304E7E66E6B}" dt="2022-11-11T01:03:14.803" v="24707" actId="1076"/>
          <ac:spMkLst>
            <pc:docMk/>
            <pc:sldMk cId="3872337077" sldId="282"/>
            <ac:spMk id="28" creationId="{5E7BA415-584A-0F99-1E4D-4FA0587AD4D2}"/>
          </ac:spMkLst>
        </pc:spChg>
        <pc:spChg chg="add mod">
          <ac:chgData name="Stuart C Wilde MBE" userId="effe1fc91cccb1d5" providerId="LiveId" clId="{52953467-E7BB-A146-A87D-2304E7E66E6B}" dt="2023-01-01T19:36:00.728" v="31653" actId="1035"/>
          <ac:spMkLst>
            <pc:docMk/>
            <pc:sldMk cId="3872337077" sldId="282"/>
            <ac:spMk id="36" creationId="{B0D5B488-6AAF-E985-B144-753EA7ACA53F}"/>
          </ac:spMkLst>
        </pc:spChg>
        <pc:spChg chg="add mod">
          <ac:chgData name="Stuart C Wilde MBE" userId="effe1fc91cccb1d5" providerId="LiveId" clId="{52953467-E7BB-A146-A87D-2304E7E66E6B}" dt="2023-01-01T19:35:49.025" v="31650" actId="1582"/>
          <ac:spMkLst>
            <pc:docMk/>
            <pc:sldMk cId="3872337077" sldId="282"/>
            <ac:spMk id="37" creationId="{9CA004F7-C32F-9B2C-B553-631427170244}"/>
          </ac:spMkLst>
        </pc:spChg>
        <pc:picChg chg="add del mod">
          <ac:chgData name="Stuart C Wilde MBE" userId="effe1fc91cccb1d5" providerId="LiveId" clId="{52953467-E7BB-A146-A87D-2304E7E66E6B}" dt="2022-12-31T11:41:01.371" v="30230" actId="478"/>
          <ac:picMkLst>
            <pc:docMk/>
            <pc:sldMk cId="3872337077" sldId="282"/>
            <ac:picMk id="17" creationId="{6A607FBF-AC76-6EB6-0DAB-3F016A0E514C}"/>
          </ac:picMkLst>
        </pc:picChg>
        <pc:picChg chg="add del mod">
          <ac:chgData name="Stuart C Wilde MBE" userId="effe1fc91cccb1d5" providerId="LiveId" clId="{52953467-E7BB-A146-A87D-2304E7E66E6B}" dt="2022-11-25T00:19:59.544" v="27066" actId="478"/>
          <ac:picMkLst>
            <pc:docMk/>
            <pc:sldMk cId="3872337077" sldId="282"/>
            <ac:picMk id="17" creationId="{9473839D-A80B-1958-8A4E-B9368575A21C}"/>
          </ac:picMkLst>
        </pc:picChg>
        <pc:picChg chg="add del mod">
          <ac:chgData name="Stuart C Wilde MBE" userId="effe1fc91cccb1d5" providerId="LiveId" clId="{52953467-E7BB-A146-A87D-2304E7E66E6B}" dt="2022-11-27T17:53:51.106" v="27226" actId="478"/>
          <ac:picMkLst>
            <pc:docMk/>
            <pc:sldMk cId="3872337077" sldId="282"/>
            <ac:picMk id="17" creationId="{FA3A2AB0-15E0-9DC8-E290-9751C29DD8F1}"/>
          </ac:picMkLst>
        </pc:picChg>
        <pc:picChg chg="add del mod">
          <ac:chgData name="Stuart C Wilde MBE" userId="effe1fc91cccb1d5" providerId="LiveId" clId="{52953467-E7BB-A146-A87D-2304E7E66E6B}" dt="2022-12-24T06:24:33.613" v="30017" actId="478"/>
          <ac:picMkLst>
            <pc:docMk/>
            <pc:sldMk cId="3872337077" sldId="282"/>
            <ac:picMk id="18" creationId="{0AE4337F-3416-C355-3692-1961DA59E10A}"/>
          </ac:picMkLst>
        </pc:picChg>
        <pc:picChg chg="add del mod">
          <ac:chgData name="Stuart C Wilde MBE" userId="effe1fc91cccb1d5" providerId="LiveId" clId="{52953467-E7BB-A146-A87D-2304E7E66E6B}" dt="2022-11-26T21:17:15.403" v="27080" actId="478"/>
          <ac:picMkLst>
            <pc:docMk/>
            <pc:sldMk cId="3872337077" sldId="282"/>
            <ac:picMk id="18" creationId="{0BE7D0EE-09A3-741E-5DFA-E1E1960F66BC}"/>
          </ac:picMkLst>
        </pc:picChg>
        <pc:picChg chg="add mod">
          <ac:chgData name="Stuart C Wilde MBE" userId="effe1fc91cccb1d5" providerId="LiveId" clId="{52953467-E7BB-A146-A87D-2304E7E66E6B}" dt="2023-01-01T19:35:05.323" v="31646" actId="1582"/>
          <ac:picMkLst>
            <pc:docMk/>
            <pc:sldMk cId="3872337077" sldId="282"/>
            <ac:picMk id="18" creationId="{D372A985-C8C0-D8BA-51F5-B8C856EA44A2}"/>
          </ac:picMkLst>
        </pc:picChg>
        <pc:picChg chg="del mod">
          <ac:chgData name="Stuart C Wilde MBE" userId="effe1fc91cccb1d5" providerId="LiveId" clId="{52953467-E7BB-A146-A87D-2304E7E66E6B}" dt="2022-11-17T21:03:57.966" v="26169" actId="478"/>
          <ac:picMkLst>
            <pc:docMk/>
            <pc:sldMk cId="3872337077" sldId="282"/>
            <ac:picMk id="19" creationId="{093E8E10-CECE-5D1F-E781-3FD8B45472C9}"/>
          </ac:picMkLst>
        </pc:picChg>
        <pc:cxnChg chg="del mod">
          <ac:chgData name="Stuart C Wilde MBE" userId="effe1fc91cccb1d5" providerId="LiveId" clId="{52953467-E7BB-A146-A87D-2304E7E66E6B}" dt="2022-11-11T00:56:10.003" v="24500" actId="478"/>
          <ac:cxnSpMkLst>
            <pc:docMk/>
            <pc:sldMk cId="3872337077" sldId="282"/>
            <ac:cxnSpMk id="20" creationId="{24783506-4BAB-D41D-FACA-034FE45F5810}"/>
          </ac:cxnSpMkLst>
        </pc:cxnChg>
        <pc:cxnChg chg="add mod">
          <ac:chgData name="Stuart C Wilde MBE" userId="effe1fc91cccb1d5" providerId="LiveId" clId="{52953467-E7BB-A146-A87D-2304E7E66E6B}" dt="2023-01-01T19:40:16.357" v="31672" actId="208"/>
          <ac:cxnSpMkLst>
            <pc:docMk/>
            <pc:sldMk cId="3872337077" sldId="282"/>
            <ac:cxnSpMk id="29" creationId="{2CB9614B-91A9-B9DC-F50A-706BC625E0D0}"/>
          </ac:cxnSpMkLst>
        </pc:cxnChg>
        <pc:cxnChg chg="mod">
          <ac:chgData name="Stuart C Wilde MBE" userId="effe1fc91cccb1d5" providerId="LiveId" clId="{52953467-E7BB-A146-A87D-2304E7E66E6B}" dt="2023-01-01T19:40:16.357" v="31672" actId="208"/>
          <ac:cxnSpMkLst>
            <pc:docMk/>
            <pc:sldMk cId="3872337077" sldId="282"/>
            <ac:cxnSpMk id="30" creationId="{2244C755-9197-E829-B0CC-E1D246AEEBA0}"/>
          </ac:cxnSpMkLst>
        </pc:cxnChg>
        <pc:cxnChg chg="mod">
          <ac:chgData name="Stuart C Wilde MBE" userId="effe1fc91cccb1d5" providerId="LiveId" clId="{52953467-E7BB-A146-A87D-2304E7E66E6B}" dt="2023-01-01T19:40:16.357" v="31672" actId="208"/>
          <ac:cxnSpMkLst>
            <pc:docMk/>
            <pc:sldMk cId="3872337077" sldId="282"/>
            <ac:cxnSpMk id="31" creationId="{207608F8-B291-739A-896F-F742FCF1A149}"/>
          </ac:cxnSpMkLst>
        </pc:cxnChg>
        <pc:cxnChg chg="mod">
          <ac:chgData name="Stuart C Wilde MBE" userId="effe1fc91cccb1d5" providerId="LiveId" clId="{52953467-E7BB-A146-A87D-2304E7E66E6B}" dt="2023-01-01T19:40:16.357" v="31672" actId="208"/>
          <ac:cxnSpMkLst>
            <pc:docMk/>
            <pc:sldMk cId="3872337077" sldId="282"/>
            <ac:cxnSpMk id="34" creationId="{4904F901-B433-CB46-E56F-30F1CFB97C1F}"/>
          </ac:cxnSpMkLst>
        </pc:cxnChg>
      </pc:sldChg>
      <pc:sldChg chg="addSp delSp modSp new mod ord">
        <pc:chgData name="Stuart C Wilde MBE" userId="effe1fc91cccb1d5" providerId="LiveId" clId="{52953467-E7BB-A146-A87D-2304E7E66E6B}" dt="2023-01-02T17:04:25.236" v="32858" actId="20578"/>
        <pc:sldMkLst>
          <pc:docMk/>
          <pc:sldMk cId="172241875" sldId="283"/>
        </pc:sldMkLst>
        <pc:spChg chg="del">
          <ac:chgData name="Stuart C Wilde MBE" userId="effe1fc91cccb1d5" providerId="LiveId" clId="{52953467-E7BB-A146-A87D-2304E7E66E6B}" dt="2022-11-16T11:05:03.259" v="25923" actId="478"/>
          <ac:spMkLst>
            <pc:docMk/>
            <pc:sldMk cId="172241875" sldId="283"/>
            <ac:spMk id="2" creationId="{82EA9B33-337B-98CC-BE58-97D5460FC7D8}"/>
          </ac:spMkLst>
        </pc:spChg>
        <pc:spChg chg="add mod">
          <ac:chgData name="Stuart C Wilde MBE" userId="effe1fc91cccb1d5" providerId="LiveId" clId="{52953467-E7BB-A146-A87D-2304E7E66E6B}" dt="2022-11-16T11:41:30.679" v="26160" actId="1035"/>
          <ac:spMkLst>
            <pc:docMk/>
            <pc:sldMk cId="172241875" sldId="283"/>
            <ac:spMk id="3" creationId="{B04F5106-20EF-B501-085C-2DCC07A105FA}"/>
          </ac:spMkLst>
        </pc:spChg>
        <pc:spChg chg="del">
          <ac:chgData name="Stuart C Wilde MBE" userId="effe1fc91cccb1d5" providerId="LiveId" clId="{52953467-E7BB-A146-A87D-2304E7E66E6B}" dt="2022-11-16T11:05:04.726" v="25924" actId="478"/>
          <ac:spMkLst>
            <pc:docMk/>
            <pc:sldMk cId="172241875" sldId="283"/>
            <ac:spMk id="3" creationId="{C50E3309-8E3F-9001-5BC1-813618295EE7}"/>
          </ac:spMkLst>
        </pc:spChg>
        <pc:spChg chg="add mod">
          <ac:chgData name="Stuart C Wilde MBE" userId="effe1fc91cccb1d5" providerId="LiveId" clId="{52953467-E7BB-A146-A87D-2304E7E66E6B}" dt="2022-11-16T11:30:09.967" v="26027" actId="1076"/>
          <ac:spMkLst>
            <pc:docMk/>
            <pc:sldMk cId="172241875" sldId="283"/>
            <ac:spMk id="4" creationId="{8F43C2BE-FC11-4556-86F2-8EE2FBBF10D2}"/>
          </ac:spMkLst>
        </pc:spChg>
        <pc:spChg chg="add mod">
          <ac:chgData name="Stuart C Wilde MBE" userId="effe1fc91cccb1d5" providerId="LiveId" clId="{52953467-E7BB-A146-A87D-2304E7E66E6B}" dt="2022-11-16T11:30:09.967" v="26027" actId="1076"/>
          <ac:spMkLst>
            <pc:docMk/>
            <pc:sldMk cId="172241875" sldId="283"/>
            <ac:spMk id="5" creationId="{60735DC8-A105-4BD0-A57F-2FFC38AECE84}"/>
          </ac:spMkLst>
        </pc:spChg>
        <pc:spChg chg="add mod">
          <ac:chgData name="Stuart C Wilde MBE" userId="effe1fc91cccb1d5" providerId="LiveId" clId="{52953467-E7BB-A146-A87D-2304E7E66E6B}" dt="2022-11-16T11:30:09.967" v="26027" actId="1076"/>
          <ac:spMkLst>
            <pc:docMk/>
            <pc:sldMk cId="172241875" sldId="283"/>
            <ac:spMk id="6" creationId="{F54BD576-CC82-43DA-A008-C28EF60A448A}"/>
          </ac:spMkLst>
        </pc:spChg>
        <pc:spChg chg="add mod">
          <ac:chgData name="Stuart C Wilde MBE" userId="effe1fc91cccb1d5" providerId="LiveId" clId="{52953467-E7BB-A146-A87D-2304E7E66E6B}" dt="2022-11-16T11:40:59.093" v="26158" actId="1076"/>
          <ac:spMkLst>
            <pc:docMk/>
            <pc:sldMk cId="172241875" sldId="283"/>
            <ac:spMk id="12" creationId="{D325DFD5-ACB1-21BA-5A59-EC8B9EEA9E72}"/>
          </ac:spMkLst>
        </pc:spChg>
        <pc:spChg chg="add del mod">
          <ac:chgData name="Stuart C Wilde MBE" userId="effe1fc91cccb1d5" providerId="LiveId" clId="{52953467-E7BB-A146-A87D-2304E7E66E6B}" dt="2022-11-16T11:38:51.255" v="26079" actId="478"/>
          <ac:spMkLst>
            <pc:docMk/>
            <pc:sldMk cId="172241875" sldId="283"/>
            <ac:spMk id="15" creationId="{CEAFE9BB-665A-7F88-0642-FE65F4CF52ED}"/>
          </ac:spMkLst>
        </pc:spChg>
        <pc:spChg chg="add mod">
          <ac:chgData name="Stuart C Wilde MBE" userId="effe1fc91cccb1d5" providerId="LiveId" clId="{52953467-E7BB-A146-A87D-2304E7E66E6B}" dt="2022-11-16T11:41:30.679" v="26160" actId="1035"/>
          <ac:spMkLst>
            <pc:docMk/>
            <pc:sldMk cId="172241875" sldId="283"/>
            <ac:spMk id="16" creationId="{3A962614-FE23-9C53-2CAB-AF5C428A0911}"/>
          </ac:spMkLst>
        </pc:spChg>
        <pc:picChg chg="add del mod">
          <ac:chgData name="Stuart C Wilde MBE" userId="effe1fc91cccb1d5" providerId="LiveId" clId="{52953467-E7BB-A146-A87D-2304E7E66E6B}" dt="2022-11-16T11:25:38.126" v="26005" actId="478"/>
          <ac:picMkLst>
            <pc:docMk/>
            <pc:sldMk cId="172241875" sldId="283"/>
            <ac:picMk id="2" creationId="{E9F75469-A90C-C521-0606-E16A4C59D351}"/>
          </ac:picMkLst>
        </pc:picChg>
        <pc:picChg chg="add mod">
          <ac:chgData name="Stuart C Wilde MBE" userId="effe1fc91cccb1d5" providerId="LiveId" clId="{52953467-E7BB-A146-A87D-2304E7E66E6B}" dt="2022-11-16T11:30:13.849" v="26028" actId="1076"/>
          <ac:picMkLst>
            <pc:docMk/>
            <pc:sldMk cId="172241875" sldId="283"/>
            <ac:picMk id="11" creationId="{74307F84-A33F-92FA-0F08-C3792D2DC35F}"/>
          </ac:picMkLst>
        </pc:picChg>
        <pc:picChg chg="add mod">
          <ac:chgData name="Stuart C Wilde MBE" userId="effe1fc91cccb1d5" providerId="LiveId" clId="{52953467-E7BB-A146-A87D-2304E7E66E6B}" dt="2022-11-16T11:42:00.276" v="26162" actId="1076"/>
          <ac:picMkLst>
            <pc:docMk/>
            <pc:sldMk cId="172241875" sldId="283"/>
            <ac:picMk id="17" creationId="{B3CAAB64-E51E-A997-3176-1524B0ED89DC}"/>
          </ac:picMkLst>
        </pc:picChg>
        <pc:cxnChg chg="add mod">
          <ac:chgData name="Stuart C Wilde MBE" userId="effe1fc91cccb1d5" providerId="LiveId" clId="{52953467-E7BB-A146-A87D-2304E7E66E6B}" dt="2022-11-16T11:30:09.967" v="26027" actId="1076"/>
          <ac:cxnSpMkLst>
            <pc:docMk/>
            <pc:sldMk cId="172241875" sldId="283"/>
            <ac:cxnSpMk id="7" creationId="{50060E80-F1C3-4E50-B873-7CFDEEA90049}"/>
          </ac:cxnSpMkLst>
        </pc:cxnChg>
        <pc:cxnChg chg="add mod">
          <ac:chgData name="Stuart C Wilde MBE" userId="effe1fc91cccb1d5" providerId="LiveId" clId="{52953467-E7BB-A146-A87D-2304E7E66E6B}" dt="2022-11-16T11:30:09.967" v="26027" actId="1076"/>
          <ac:cxnSpMkLst>
            <pc:docMk/>
            <pc:sldMk cId="172241875" sldId="283"/>
            <ac:cxnSpMk id="8" creationId="{01C52B09-2839-4160-A3C1-6BB201E5D53A}"/>
          </ac:cxnSpMkLst>
        </pc:cxnChg>
        <pc:cxnChg chg="add mod">
          <ac:chgData name="Stuart C Wilde MBE" userId="effe1fc91cccb1d5" providerId="LiveId" clId="{52953467-E7BB-A146-A87D-2304E7E66E6B}" dt="2022-11-16T11:30:09.967" v="26027" actId="1076"/>
          <ac:cxnSpMkLst>
            <pc:docMk/>
            <pc:sldMk cId="172241875" sldId="283"/>
            <ac:cxnSpMk id="9" creationId="{FC6C2AB6-E695-4520-9F38-6B6A0DE36B04}"/>
          </ac:cxnSpMkLst>
        </pc:cxnChg>
        <pc:cxnChg chg="add mod">
          <ac:chgData name="Stuart C Wilde MBE" userId="effe1fc91cccb1d5" providerId="LiveId" clId="{52953467-E7BB-A146-A87D-2304E7E66E6B}" dt="2022-11-16T11:30:09.967" v="26027" actId="1076"/>
          <ac:cxnSpMkLst>
            <pc:docMk/>
            <pc:sldMk cId="172241875" sldId="283"/>
            <ac:cxnSpMk id="10" creationId="{8F28B946-C7F6-4BF4-9E0C-3FACB97B07C7}"/>
          </ac:cxnSpMkLst>
        </pc:cxnChg>
        <pc:cxnChg chg="add del mod">
          <ac:chgData name="Stuart C Wilde MBE" userId="effe1fc91cccb1d5" providerId="LiveId" clId="{52953467-E7BB-A146-A87D-2304E7E66E6B}" dt="2022-11-16T11:37:30.731" v="26071" actId="478"/>
          <ac:cxnSpMkLst>
            <pc:docMk/>
            <pc:sldMk cId="172241875" sldId="283"/>
            <ac:cxnSpMk id="14" creationId="{455774F3-BD73-DD81-0354-DFE4438F1F8F}"/>
          </ac:cxnSpMkLst>
        </pc:cxnChg>
      </pc:sldChg>
      <pc:sldChg chg="addSp delSp modSp add del mod">
        <pc:chgData name="Stuart C Wilde MBE" userId="effe1fc91cccb1d5" providerId="LiveId" clId="{52953467-E7BB-A146-A87D-2304E7E66E6B}" dt="2022-11-27T18:01:31.906" v="27359" actId="2696"/>
        <pc:sldMkLst>
          <pc:docMk/>
          <pc:sldMk cId="4122359222" sldId="284"/>
        </pc:sldMkLst>
        <pc:spChg chg="add mod">
          <ac:chgData name="Stuart C Wilde MBE" userId="effe1fc91cccb1d5" providerId="LiveId" clId="{52953467-E7BB-A146-A87D-2304E7E66E6B}" dt="2022-11-17T21:53:46.537" v="26190" actId="20577"/>
          <ac:spMkLst>
            <pc:docMk/>
            <pc:sldMk cId="4122359222" sldId="284"/>
            <ac:spMk id="2" creationId="{2DE434C2-5064-ECE1-0957-EA4F04F2613C}"/>
          </ac:spMkLst>
        </pc:spChg>
        <pc:spChg chg="del mod">
          <ac:chgData name="Stuart C Wilde MBE" userId="effe1fc91cccb1d5" providerId="LiveId" clId="{52953467-E7BB-A146-A87D-2304E7E66E6B}" dt="2022-11-27T17:59:25.741" v="27356" actId="478"/>
          <ac:spMkLst>
            <pc:docMk/>
            <pc:sldMk cId="4122359222" sldId="284"/>
            <ac:spMk id="12" creationId="{A8E3466C-BCE7-0B76-9B68-E99D942D5045}"/>
          </ac:spMkLst>
        </pc:spChg>
        <pc:spChg chg="del mod">
          <ac:chgData name="Stuart C Wilde MBE" userId="effe1fc91cccb1d5" providerId="LiveId" clId="{52953467-E7BB-A146-A87D-2304E7E66E6B}" dt="2022-11-27T17:59:25.741" v="27356" actId="478"/>
          <ac:spMkLst>
            <pc:docMk/>
            <pc:sldMk cId="4122359222" sldId="284"/>
            <ac:spMk id="13" creationId="{63AFC7AD-2143-E24A-5C96-6FAFF9863AF9}"/>
          </ac:spMkLst>
        </pc:spChg>
        <pc:spChg chg="del mod">
          <ac:chgData name="Stuart C Wilde MBE" userId="effe1fc91cccb1d5" providerId="LiveId" clId="{52953467-E7BB-A146-A87D-2304E7E66E6B}" dt="2022-11-27T17:59:25.741" v="27356" actId="478"/>
          <ac:spMkLst>
            <pc:docMk/>
            <pc:sldMk cId="4122359222" sldId="284"/>
            <ac:spMk id="15" creationId="{1008C5BB-722B-9CBC-80C3-1744E17A8303}"/>
          </ac:spMkLst>
        </pc:spChg>
        <pc:spChg chg="del mod">
          <ac:chgData name="Stuart C Wilde MBE" userId="effe1fc91cccb1d5" providerId="LiveId" clId="{52953467-E7BB-A146-A87D-2304E7E66E6B}" dt="2022-11-27T17:59:25.741" v="27356" actId="478"/>
          <ac:spMkLst>
            <pc:docMk/>
            <pc:sldMk cId="4122359222" sldId="284"/>
            <ac:spMk id="16" creationId="{66C4AEFE-7CC2-75E2-DFD5-D43F0390744A}"/>
          </ac:spMkLst>
        </pc:spChg>
        <pc:spChg chg="del mod">
          <ac:chgData name="Stuart C Wilde MBE" userId="effe1fc91cccb1d5" providerId="LiveId" clId="{52953467-E7BB-A146-A87D-2304E7E66E6B}" dt="2022-11-27T17:59:25.741" v="27356" actId="478"/>
          <ac:spMkLst>
            <pc:docMk/>
            <pc:sldMk cId="4122359222" sldId="284"/>
            <ac:spMk id="17" creationId="{62F6787E-1704-8591-F4A2-4F736130DF99}"/>
          </ac:spMkLst>
        </pc:spChg>
        <pc:spChg chg="del mod">
          <ac:chgData name="Stuart C Wilde MBE" userId="effe1fc91cccb1d5" providerId="LiveId" clId="{52953467-E7BB-A146-A87D-2304E7E66E6B}" dt="2022-11-27T17:59:25.741" v="27356" actId="478"/>
          <ac:spMkLst>
            <pc:docMk/>
            <pc:sldMk cId="4122359222" sldId="284"/>
            <ac:spMk id="18" creationId="{7865408F-93BD-BA2D-2316-3B95A131A8DF}"/>
          </ac:spMkLst>
        </pc:spChg>
        <pc:graphicFrameChg chg="del mod modGraphic">
          <ac:chgData name="Stuart C Wilde MBE" userId="effe1fc91cccb1d5" providerId="LiveId" clId="{52953467-E7BB-A146-A87D-2304E7E66E6B}" dt="2022-11-27T17:59:25.741" v="27356" actId="478"/>
          <ac:graphicFrameMkLst>
            <pc:docMk/>
            <pc:sldMk cId="4122359222" sldId="284"/>
            <ac:graphicFrameMk id="7" creationId="{D8C48A14-911F-134D-0370-6BE68275AC56}"/>
          </ac:graphicFrameMkLst>
        </pc:graphicFrameChg>
      </pc:sldChg>
      <pc:sldChg chg="addSp delSp modSp add del mod">
        <pc:chgData name="Stuart C Wilde MBE" userId="effe1fc91cccb1d5" providerId="LiveId" clId="{52953467-E7BB-A146-A87D-2304E7E66E6B}" dt="2022-11-27T18:14:47.984" v="27497" actId="2696"/>
        <pc:sldMkLst>
          <pc:docMk/>
          <pc:sldMk cId="3325216560" sldId="285"/>
        </pc:sldMkLst>
        <pc:spChg chg="mod">
          <ac:chgData name="Stuart C Wilde MBE" userId="effe1fc91cccb1d5" providerId="LiveId" clId="{52953467-E7BB-A146-A87D-2304E7E66E6B}" dt="2022-11-19T18:26:26.526" v="26193" actId="20577"/>
          <ac:spMkLst>
            <pc:docMk/>
            <pc:sldMk cId="3325216560" sldId="285"/>
            <ac:spMk id="2" creationId="{2DE434C2-5064-ECE1-0957-EA4F04F2613C}"/>
          </ac:spMkLst>
        </pc:spChg>
        <pc:graphicFrameChg chg="add mod modGraphic">
          <ac:chgData name="Stuart C Wilde MBE" userId="effe1fc91cccb1d5" providerId="LiveId" clId="{52953467-E7BB-A146-A87D-2304E7E66E6B}" dt="2022-11-21T23:53:12.950" v="26923" actId="122"/>
          <ac:graphicFrameMkLst>
            <pc:docMk/>
            <pc:sldMk cId="3325216560" sldId="285"/>
            <ac:graphicFrameMk id="3" creationId="{5B883628-69DC-FF02-F709-233AE2F15C7F}"/>
          </ac:graphicFrameMkLst>
        </pc:graphicFrameChg>
        <pc:graphicFrameChg chg="add del mod">
          <ac:chgData name="Stuart C Wilde MBE" userId="effe1fc91cccb1d5" providerId="LiveId" clId="{52953467-E7BB-A146-A87D-2304E7E66E6B}" dt="2022-11-19T20:03:55.041" v="26285" actId="478"/>
          <ac:graphicFrameMkLst>
            <pc:docMk/>
            <pc:sldMk cId="3325216560" sldId="285"/>
            <ac:graphicFrameMk id="5" creationId="{668729AF-3318-4D92-688F-E444A7EEF7CE}"/>
          </ac:graphicFrameMkLst>
        </pc:graphicFrameChg>
        <pc:graphicFrameChg chg="del modGraphic">
          <ac:chgData name="Stuart C Wilde MBE" userId="effe1fc91cccb1d5" providerId="LiveId" clId="{52953467-E7BB-A146-A87D-2304E7E66E6B}" dt="2022-11-19T18:32:45.110" v="26230" actId="478"/>
          <ac:graphicFrameMkLst>
            <pc:docMk/>
            <pc:sldMk cId="3325216560" sldId="285"/>
            <ac:graphicFrameMk id="7" creationId="{D8C48A14-911F-134D-0370-6BE68275AC56}"/>
          </ac:graphicFrameMkLst>
        </pc:graphicFrameChg>
      </pc:sldChg>
      <pc:sldChg chg="delSp modSp add del mod">
        <pc:chgData name="Stuart C Wilde MBE" userId="effe1fc91cccb1d5" providerId="LiveId" clId="{52953467-E7BB-A146-A87D-2304E7E66E6B}" dt="2022-11-27T18:16:37.195" v="27534" actId="2696"/>
        <pc:sldMkLst>
          <pc:docMk/>
          <pc:sldMk cId="1839723396" sldId="286"/>
        </pc:sldMkLst>
        <pc:spChg chg="mod">
          <ac:chgData name="Stuart C Wilde MBE" userId="effe1fc91cccb1d5" providerId="LiveId" clId="{52953467-E7BB-A146-A87D-2304E7E66E6B}" dt="2022-11-19T20:06:25.721" v="26351" actId="20577"/>
          <ac:spMkLst>
            <pc:docMk/>
            <pc:sldMk cId="1839723396" sldId="286"/>
            <ac:spMk id="2" creationId="{2DE434C2-5064-ECE1-0957-EA4F04F2613C}"/>
          </ac:spMkLst>
        </pc:spChg>
        <pc:graphicFrameChg chg="del">
          <ac:chgData name="Stuart C Wilde MBE" userId="effe1fc91cccb1d5" providerId="LiveId" clId="{52953467-E7BB-A146-A87D-2304E7E66E6B}" dt="2022-11-19T20:06:08.873" v="26310" actId="478"/>
          <ac:graphicFrameMkLst>
            <pc:docMk/>
            <pc:sldMk cId="1839723396" sldId="286"/>
            <ac:graphicFrameMk id="3" creationId="{5B883628-69DC-FF02-F709-233AE2F15C7F}"/>
          </ac:graphicFrameMkLst>
        </pc:graphicFrameChg>
        <pc:graphicFrameChg chg="mod modGraphic">
          <ac:chgData name="Stuart C Wilde MBE" userId="effe1fc91cccb1d5" providerId="LiveId" clId="{52953467-E7BB-A146-A87D-2304E7E66E6B}" dt="2022-11-21T06:27:15.096" v="26518" actId="207"/>
          <ac:graphicFrameMkLst>
            <pc:docMk/>
            <pc:sldMk cId="1839723396" sldId="286"/>
            <ac:graphicFrameMk id="5" creationId="{668729AF-3318-4D92-688F-E444A7EEF7CE}"/>
          </ac:graphicFrameMkLst>
        </pc:graphicFrameChg>
      </pc:sldChg>
      <pc:sldChg chg="addSp delSp modSp add del mod">
        <pc:chgData name="Stuart C Wilde MBE" userId="effe1fc91cccb1d5" providerId="LiveId" clId="{52953467-E7BB-A146-A87D-2304E7E66E6B}" dt="2022-11-27T18:19:52.755" v="27574" actId="2696"/>
        <pc:sldMkLst>
          <pc:docMk/>
          <pc:sldMk cId="305557092" sldId="287"/>
        </pc:sldMkLst>
        <pc:spChg chg="mod">
          <ac:chgData name="Stuart C Wilde MBE" userId="effe1fc91cccb1d5" providerId="LiveId" clId="{52953467-E7BB-A146-A87D-2304E7E66E6B}" dt="2022-11-21T06:22:57.631" v="26456" actId="20577"/>
          <ac:spMkLst>
            <pc:docMk/>
            <pc:sldMk cId="305557092" sldId="287"/>
            <ac:spMk id="2" creationId="{2DE434C2-5064-ECE1-0957-EA4F04F2613C}"/>
          </ac:spMkLst>
        </pc:spChg>
        <pc:graphicFrameChg chg="add mod modGraphic">
          <ac:chgData name="Stuart C Wilde MBE" userId="effe1fc91cccb1d5" providerId="LiveId" clId="{52953467-E7BB-A146-A87D-2304E7E66E6B}" dt="2022-11-21T23:53:21.603" v="26924" actId="122"/>
          <ac:graphicFrameMkLst>
            <pc:docMk/>
            <pc:sldMk cId="305557092" sldId="287"/>
            <ac:graphicFrameMk id="3" creationId="{4DB0D5F2-7C97-249F-DCFA-E48FF55ABA3A}"/>
          </ac:graphicFrameMkLst>
        </pc:graphicFrameChg>
        <pc:graphicFrameChg chg="add del mod">
          <ac:chgData name="Stuart C Wilde MBE" userId="effe1fc91cccb1d5" providerId="LiveId" clId="{52953467-E7BB-A146-A87D-2304E7E66E6B}" dt="2022-11-21T06:23:39.550" v="26458"/>
          <ac:graphicFrameMkLst>
            <pc:docMk/>
            <pc:sldMk cId="305557092" sldId="287"/>
            <ac:graphicFrameMk id="3" creationId="{BEAA805B-0E46-BBDE-89A7-A72EA8B4AC90}"/>
          </ac:graphicFrameMkLst>
        </pc:graphicFrameChg>
        <pc:graphicFrameChg chg="del">
          <ac:chgData name="Stuart C Wilde MBE" userId="effe1fc91cccb1d5" providerId="LiveId" clId="{52953467-E7BB-A146-A87D-2304E7E66E6B}" dt="2022-11-21T06:26:14.331" v="26473" actId="478"/>
          <ac:graphicFrameMkLst>
            <pc:docMk/>
            <pc:sldMk cId="305557092" sldId="287"/>
            <ac:graphicFrameMk id="5" creationId="{668729AF-3318-4D92-688F-E444A7EEF7CE}"/>
          </ac:graphicFrameMkLst>
        </pc:graphicFrameChg>
        <pc:graphicFrameChg chg="add del mod modGraphic">
          <ac:chgData name="Stuart C Wilde MBE" userId="effe1fc91cccb1d5" providerId="LiveId" clId="{52953467-E7BB-A146-A87D-2304E7E66E6B}" dt="2022-11-21T12:20:39.761" v="26533" actId="478"/>
          <ac:graphicFrameMkLst>
            <pc:docMk/>
            <pc:sldMk cId="305557092" sldId="287"/>
            <ac:graphicFrameMk id="6" creationId="{23EEEDFD-DF04-C8C4-9439-A1C670DE5713}"/>
          </ac:graphicFrameMkLst>
        </pc:graphicFrameChg>
      </pc:sldChg>
      <pc:sldChg chg="addSp delSp modSp add del mod">
        <pc:chgData name="Stuart C Wilde MBE" userId="effe1fc91cccb1d5" providerId="LiveId" clId="{52953467-E7BB-A146-A87D-2304E7E66E6B}" dt="2022-11-27T18:24:24.911" v="27600" actId="2696"/>
        <pc:sldMkLst>
          <pc:docMk/>
          <pc:sldMk cId="2970489476" sldId="288"/>
        </pc:sldMkLst>
        <pc:spChg chg="mod">
          <ac:chgData name="Stuart C Wilde MBE" userId="effe1fc91cccb1d5" providerId="LiveId" clId="{52953467-E7BB-A146-A87D-2304E7E66E6B}" dt="2022-11-21T12:31:51.750" v="26583" actId="20577"/>
          <ac:spMkLst>
            <pc:docMk/>
            <pc:sldMk cId="2970489476" sldId="288"/>
            <ac:spMk id="2" creationId="{2DE434C2-5064-ECE1-0957-EA4F04F2613C}"/>
          </ac:spMkLst>
        </pc:spChg>
        <pc:graphicFrameChg chg="del">
          <ac:chgData name="Stuart C Wilde MBE" userId="effe1fc91cccb1d5" providerId="LiveId" clId="{52953467-E7BB-A146-A87D-2304E7E66E6B}" dt="2022-11-21T12:33:49.798" v="26598" actId="478"/>
          <ac:graphicFrameMkLst>
            <pc:docMk/>
            <pc:sldMk cId="2970489476" sldId="288"/>
            <ac:graphicFrameMk id="3" creationId="{4DB0D5F2-7C97-249F-DCFA-E48FF55ABA3A}"/>
          </ac:graphicFrameMkLst>
        </pc:graphicFrameChg>
        <pc:graphicFrameChg chg="add mod modGraphic">
          <ac:chgData name="Stuart C Wilde MBE" userId="effe1fc91cccb1d5" providerId="LiveId" clId="{52953467-E7BB-A146-A87D-2304E7E66E6B}" dt="2022-11-21T23:53:27.867" v="26925" actId="122"/>
          <ac:graphicFrameMkLst>
            <pc:docMk/>
            <pc:sldMk cId="2970489476" sldId="288"/>
            <ac:graphicFrameMk id="3" creationId="{D9A4EB8C-9DBE-6D6E-866D-D5C56BBE1892}"/>
          </ac:graphicFrameMkLst>
        </pc:graphicFrameChg>
        <pc:graphicFrameChg chg="add del mod">
          <ac:chgData name="Stuart C Wilde MBE" userId="effe1fc91cccb1d5" providerId="LiveId" clId="{52953467-E7BB-A146-A87D-2304E7E66E6B}" dt="2022-11-21T12:32:31.285" v="26585" actId="478"/>
          <ac:graphicFrameMkLst>
            <pc:docMk/>
            <pc:sldMk cId="2970489476" sldId="288"/>
            <ac:graphicFrameMk id="5" creationId="{6F418EFD-5572-8F76-2480-7767678AF1B1}"/>
          </ac:graphicFrameMkLst>
        </pc:graphicFrameChg>
        <pc:graphicFrameChg chg="add del mod modGraphic">
          <ac:chgData name="Stuart C Wilde MBE" userId="effe1fc91cccb1d5" providerId="LiveId" clId="{52953467-E7BB-A146-A87D-2304E7E66E6B}" dt="2022-11-21T23:51:42.861" v="26878" actId="478"/>
          <ac:graphicFrameMkLst>
            <pc:docMk/>
            <pc:sldMk cId="2970489476" sldId="288"/>
            <ac:graphicFrameMk id="6" creationId="{AE9C1B24-F800-DE8A-83B6-168E5F77F4F3}"/>
          </ac:graphicFrameMkLst>
        </pc:graphicFrameChg>
      </pc:sldChg>
      <pc:sldChg chg="add del">
        <pc:chgData name="Stuart C Wilde MBE" userId="effe1fc91cccb1d5" providerId="LiveId" clId="{52953467-E7BB-A146-A87D-2304E7E66E6B}" dt="2022-11-26T21:19:06.172" v="27104" actId="2696"/>
        <pc:sldMkLst>
          <pc:docMk/>
          <pc:sldMk cId="2093633299" sldId="289"/>
        </pc:sldMkLst>
      </pc:sldChg>
      <pc:sldChg chg="addSp delSp modSp add del mod">
        <pc:chgData name="Stuart C Wilde MBE" userId="effe1fc91cccb1d5" providerId="LiveId" clId="{52953467-E7BB-A146-A87D-2304E7E66E6B}" dt="2022-11-27T18:26:20.384" v="27631" actId="2696"/>
        <pc:sldMkLst>
          <pc:docMk/>
          <pc:sldMk cId="3891275345" sldId="290"/>
        </pc:sldMkLst>
        <pc:spChg chg="mod">
          <ac:chgData name="Stuart C Wilde MBE" userId="effe1fc91cccb1d5" providerId="LiveId" clId="{52953467-E7BB-A146-A87D-2304E7E66E6B}" dt="2022-11-26T21:18:54.816" v="27103" actId="20577"/>
          <ac:spMkLst>
            <pc:docMk/>
            <pc:sldMk cId="3891275345" sldId="290"/>
            <ac:spMk id="2" creationId="{2DE434C2-5064-ECE1-0957-EA4F04F2613C}"/>
          </ac:spMkLst>
        </pc:spChg>
        <pc:spChg chg="mod">
          <ac:chgData name="Stuart C Wilde MBE" userId="effe1fc91cccb1d5" providerId="LiveId" clId="{52953467-E7BB-A146-A87D-2304E7E66E6B}" dt="2022-11-26T21:22:26.827" v="27223" actId="1037"/>
          <ac:spMkLst>
            <pc:docMk/>
            <pc:sldMk cId="3891275345" sldId="290"/>
            <ac:spMk id="12" creationId="{A8E3466C-BCE7-0B76-9B68-E99D942D5045}"/>
          </ac:spMkLst>
        </pc:spChg>
        <pc:spChg chg="mod">
          <ac:chgData name="Stuart C Wilde MBE" userId="effe1fc91cccb1d5" providerId="LiveId" clId="{52953467-E7BB-A146-A87D-2304E7E66E6B}" dt="2022-11-26T21:22:18.858" v="27211" actId="1037"/>
          <ac:spMkLst>
            <pc:docMk/>
            <pc:sldMk cId="3891275345" sldId="290"/>
            <ac:spMk id="13" creationId="{63AFC7AD-2143-E24A-5C96-6FAFF9863AF9}"/>
          </ac:spMkLst>
        </pc:spChg>
        <pc:spChg chg="mod">
          <ac:chgData name="Stuart C Wilde MBE" userId="effe1fc91cccb1d5" providerId="LiveId" clId="{52953467-E7BB-A146-A87D-2304E7E66E6B}" dt="2022-11-26T21:22:05.564" v="27190" actId="1038"/>
          <ac:spMkLst>
            <pc:docMk/>
            <pc:sldMk cId="3891275345" sldId="290"/>
            <ac:spMk id="15" creationId="{1008C5BB-722B-9CBC-80C3-1744E17A8303}"/>
          </ac:spMkLst>
        </pc:spChg>
        <pc:graphicFrameChg chg="del">
          <ac:chgData name="Stuart C Wilde MBE" userId="effe1fc91cccb1d5" providerId="LiveId" clId="{52953467-E7BB-A146-A87D-2304E7E66E6B}" dt="2022-11-26T21:21:42.904" v="27107" actId="478"/>
          <ac:graphicFrameMkLst>
            <pc:docMk/>
            <pc:sldMk cId="3891275345" sldId="290"/>
            <ac:graphicFrameMk id="3" creationId="{D9A4EB8C-9DBE-6D6E-866D-D5C56BBE1892}"/>
          </ac:graphicFrameMkLst>
        </pc:graphicFrameChg>
        <pc:graphicFrameChg chg="add mod modGraphic">
          <ac:chgData name="Stuart C Wilde MBE" userId="effe1fc91cccb1d5" providerId="LiveId" clId="{52953467-E7BB-A146-A87D-2304E7E66E6B}" dt="2022-11-26T21:21:48.961" v="27136" actId="1035"/>
          <ac:graphicFrameMkLst>
            <pc:docMk/>
            <pc:sldMk cId="3891275345" sldId="290"/>
            <ac:graphicFrameMk id="5" creationId="{7D59DC00-F418-F509-BC9A-167B4F80EE8C}"/>
          </ac:graphicFrameMkLst>
        </pc:graphicFrameChg>
      </pc:sldChg>
      <pc:sldChg chg="modSp add del mod">
        <pc:chgData name="Stuart C Wilde MBE" userId="effe1fc91cccb1d5" providerId="LiveId" clId="{52953467-E7BB-A146-A87D-2304E7E66E6B}" dt="2022-11-27T18:06:30.967" v="27462" actId="2696"/>
        <pc:sldMkLst>
          <pc:docMk/>
          <pc:sldMk cId="1615069827" sldId="291"/>
        </pc:sldMkLst>
        <pc:spChg chg="mod">
          <ac:chgData name="Stuart C Wilde MBE" userId="effe1fc91cccb1d5" providerId="LiveId" clId="{52953467-E7BB-A146-A87D-2304E7E66E6B}" dt="2022-11-27T18:01:35.427" v="27361" actId="20577"/>
          <ac:spMkLst>
            <pc:docMk/>
            <pc:sldMk cId="1615069827" sldId="291"/>
            <ac:spMk id="2" creationId="{0F7DA49C-DD10-E0C4-9A03-C3A5B28BA9B0}"/>
          </ac:spMkLst>
        </pc:spChg>
      </pc:sldChg>
      <pc:sldChg chg="addSp delSp modSp add mod">
        <pc:chgData name="Stuart C Wilde MBE" userId="effe1fc91cccb1d5" providerId="LiveId" clId="{52953467-E7BB-A146-A87D-2304E7E66E6B}" dt="2023-01-01T19:36:43.994" v="31657" actId="1582"/>
        <pc:sldMkLst>
          <pc:docMk/>
          <pc:sldMk cId="2521993555" sldId="291"/>
        </pc:sldMkLst>
        <pc:spChg chg="mod">
          <ac:chgData name="Stuart C Wilde MBE" userId="effe1fc91cccb1d5" providerId="LiveId" clId="{52953467-E7BB-A146-A87D-2304E7E66E6B}" dt="2022-11-30T23:40:57.228" v="29392" actId="20577"/>
          <ac:spMkLst>
            <pc:docMk/>
            <pc:sldMk cId="2521993555" sldId="291"/>
            <ac:spMk id="2" creationId="{0F7DA49C-DD10-E0C4-9A03-C3A5B28BA9B0}"/>
          </ac:spMkLst>
        </pc:spChg>
        <pc:spChg chg="mod">
          <ac:chgData name="Stuart C Wilde MBE" userId="effe1fc91cccb1d5" providerId="LiveId" clId="{52953467-E7BB-A146-A87D-2304E7E66E6B}" dt="2023-01-01T19:36:43.994" v="31657" actId="1582"/>
          <ac:spMkLst>
            <pc:docMk/>
            <pc:sldMk cId="2521993555" sldId="291"/>
            <ac:spMk id="5" creationId="{4C48B27C-BB60-C069-69E2-D74DA0FCEA05}"/>
          </ac:spMkLst>
        </pc:spChg>
        <pc:spChg chg="mod">
          <ac:chgData name="Stuart C Wilde MBE" userId="effe1fc91cccb1d5" providerId="LiveId" clId="{52953467-E7BB-A146-A87D-2304E7E66E6B}" dt="2023-01-01T19:36:43.994" v="31657" actId="1582"/>
          <ac:spMkLst>
            <pc:docMk/>
            <pc:sldMk cId="2521993555" sldId="291"/>
            <ac:spMk id="6" creationId="{F61C0742-9BF7-F384-F861-42A29325F6A7}"/>
          </ac:spMkLst>
        </pc:spChg>
        <pc:spChg chg="mod">
          <ac:chgData name="Stuart C Wilde MBE" userId="effe1fc91cccb1d5" providerId="LiveId" clId="{52953467-E7BB-A146-A87D-2304E7E66E6B}" dt="2023-01-01T19:36:43.994" v="31657" actId="1582"/>
          <ac:spMkLst>
            <pc:docMk/>
            <pc:sldMk cId="2521993555" sldId="291"/>
            <ac:spMk id="7" creationId="{19A14D7A-6FD0-C59F-FACC-1E2091E0A981}"/>
          </ac:spMkLst>
        </pc:spChg>
        <pc:spChg chg="mod">
          <ac:chgData name="Stuart C Wilde MBE" userId="effe1fc91cccb1d5" providerId="LiveId" clId="{52953467-E7BB-A146-A87D-2304E7E66E6B}" dt="2023-01-01T19:36:43.994" v="31657" actId="1582"/>
          <ac:spMkLst>
            <pc:docMk/>
            <pc:sldMk cId="2521993555" sldId="291"/>
            <ac:spMk id="19" creationId="{44EEFD8E-3433-84A8-EDD2-9380F38B536F}"/>
          </ac:spMkLst>
        </pc:spChg>
        <pc:spChg chg="mod">
          <ac:chgData name="Stuart C Wilde MBE" userId="effe1fc91cccb1d5" providerId="LiveId" clId="{52953467-E7BB-A146-A87D-2304E7E66E6B}" dt="2023-01-01T19:36:43.994" v="31657" actId="1582"/>
          <ac:spMkLst>
            <pc:docMk/>
            <pc:sldMk cId="2521993555" sldId="291"/>
            <ac:spMk id="20" creationId="{523E384D-B60D-642D-466A-F3676C95B071}"/>
          </ac:spMkLst>
        </pc:spChg>
        <pc:spChg chg="mod">
          <ac:chgData name="Stuart C Wilde MBE" userId="effe1fc91cccb1d5" providerId="LiveId" clId="{52953467-E7BB-A146-A87D-2304E7E66E6B}" dt="2023-01-01T19:36:43.994" v="31657" actId="1582"/>
          <ac:spMkLst>
            <pc:docMk/>
            <pc:sldMk cId="2521993555" sldId="291"/>
            <ac:spMk id="21" creationId="{F5FED702-6B64-6332-B3CF-6B61F97267E9}"/>
          </ac:spMkLst>
        </pc:spChg>
        <pc:graphicFrameChg chg="add del mod modGraphic">
          <ac:chgData name="Stuart C Wilde MBE" userId="effe1fc91cccb1d5" providerId="LiveId" clId="{52953467-E7BB-A146-A87D-2304E7E66E6B}" dt="2022-11-27T18:13:28.136" v="27495" actId="478"/>
          <ac:graphicFrameMkLst>
            <pc:docMk/>
            <pc:sldMk cId="2521993555" sldId="291"/>
            <ac:graphicFrameMk id="3" creationId="{7217AE3E-ECCA-7D8E-9A37-36A37AD40254}"/>
          </ac:graphicFrameMkLst>
        </pc:graphicFrameChg>
        <pc:graphicFrameChg chg="del">
          <ac:chgData name="Stuart C Wilde MBE" userId="effe1fc91cccb1d5" providerId="LiveId" clId="{52953467-E7BB-A146-A87D-2304E7E66E6B}" dt="2022-11-27T18:08:41.838" v="27468" actId="478"/>
          <ac:graphicFrameMkLst>
            <pc:docMk/>
            <pc:sldMk cId="2521993555" sldId="291"/>
            <ac:graphicFrameMk id="12" creationId="{2D82962A-BA63-E834-7F54-30398B05023A}"/>
          </ac:graphicFrameMkLst>
        </pc:graphicFrameChg>
        <pc:graphicFrameChg chg="add mod modGraphic">
          <ac:chgData name="Stuart C Wilde MBE" userId="effe1fc91cccb1d5" providerId="LiveId" clId="{52953467-E7BB-A146-A87D-2304E7E66E6B}" dt="2022-11-27T18:13:21.256" v="27494" actId="1035"/>
          <ac:graphicFrameMkLst>
            <pc:docMk/>
            <pc:sldMk cId="2521993555" sldId="291"/>
            <ac:graphicFrameMk id="13" creationId="{D57CDBC7-6AF0-DA75-0677-DCAD5A5BEDF7}"/>
          </ac:graphicFrameMkLst>
        </pc:graphicFrameChg>
      </pc:sldChg>
      <pc:sldChg chg="addSp delSp modSp add mod">
        <pc:chgData name="Stuart C Wilde MBE" userId="effe1fc91cccb1d5" providerId="LiveId" clId="{52953467-E7BB-A146-A87D-2304E7E66E6B}" dt="2023-01-01T19:36:57.693" v="31659" actId="1582"/>
        <pc:sldMkLst>
          <pc:docMk/>
          <pc:sldMk cId="3108548141" sldId="292"/>
        </pc:sldMkLst>
        <pc:spChg chg="mod">
          <ac:chgData name="Stuart C Wilde MBE" userId="effe1fc91cccb1d5" providerId="LiveId" clId="{52953467-E7BB-A146-A87D-2304E7E66E6B}" dt="2022-11-30T23:41:02.682" v="29394" actId="20577"/>
          <ac:spMkLst>
            <pc:docMk/>
            <pc:sldMk cId="3108548141" sldId="292"/>
            <ac:spMk id="2" creationId="{0F7DA49C-DD10-E0C4-9A03-C3A5B28BA9B0}"/>
          </ac:spMkLst>
        </pc:spChg>
        <pc:spChg chg="mod">
          <ac:chgData name="Stuart C Wilde MBE" userId="effe1fc91cccb1d5" providerId="LiveId" clId="{52953467-E7BB-A146-A87D-2304E7E66E6B}" dt="2023-01-01T19:36:57.693" v="31659" actId="1582"/>
          <ac:spMkLst>
            <pc:docMk/>
            <pc:sldMk cId="3108548141" sldId="292"/>
            <ac:spMk id="5" creationId="{4C48B27C-BB60-C069-69E2-D74DA0FCEA05}"/>
          </ac:spMkLst>
        </pc:spChg>
        <pc:spChg chg="mod">
          <ac:chgData name="Stuart C Wilde MBE" userId="effe1fc91cccb1d5" providerId="LiveId" clId="{52953467-E7BB-A146-A87D-2304E7E66E6B}" dt="2023-01-01T19:36:57.693" v="31659" actId="1582"/>
          <ac:spMkLst>
            <pc:docMk/>
            <pc:sldMk cId="3108548141" sldId="292"/>
            <ac:spMk id="6" creationId="{F61C0742-9BF7-F384-F861-42A29325F6A7}"/>
          </ac:spMkLst>
        </pc:spChg>
        <pc:spChg chg="mod">
          <ac:chgData name="Stuart C Wilde MBE" userId="effe1fc91cccb1d5" providerId="LiveId" clId="{52953467-E7BB-A146-A87D-2304E7E66E6B}" dt="2023-01-01T19:36:57.693" v="31659" actId="1582"/>
          <ac:spMkLst>
            <pc:docMk/>
            <pc:sldMk cId="3108548141" sldId="292"/>
            <ac:spMk id="7" creationId="{19A14D7A-6FD0-C59F-FACC-1E2091E0A981}"/>
          </ac:spMkLst>
        </pc:spChg>
        <pc:spChg chg="mod">
          <ac:chgData name="Stuart C Wilde MBE" userId="effe1fc91cccb1d5" providerId="LiveId" clId="{52953467-E7BB-A146-A87D-2304E7E66E6B}" dt="2023-01-01T19:36:57.693" v="31659" actId="1582"/>
          <ac:spMkLst>
            <pc:docMk/>
            <pc:sldMk cId="3108548141" sldId="292"/>
            <ac:spMk id="19" creationId="{44EEFD8E-3433-84A8-EDD2-9380F38B536F}"/>
          </ac:spMkLst>
        </pc:spChg>
        <pc:spChg chg="mod">
          <ac:chgData name="Stuart C Wilde MBE" userId="effe1fc91cccb1d5" providerId="LiveId" clId="{52953467-E7BB-A146-A87D-2304E7E66E6B}" dt="2023-01-01T19:36:57.693" v="31659" actId="1582"/>
          <ac:spMkLst>
            <pc:docMk/>
            <pc:sldMk cId="3108548141" sldId="292"/>
            <ac:spMk id="20" creationId="{523E384D-B60D-642D-466A-F3676C95B071}"/>
          </ac:spMkLst>
        </pc:spChg>
        <pc:spChg chg="mod">
          <ac:chgData name="Stuart C Wilde MBE" userId="effe1fc91cccb1d5" providerId="LiveId" clId="{52953467-E7BB-A146-A87D-2304E7E66E6B}" dt="2023-01-01T19:36:57.693" v="31659" actId="1582"/>
          <ac:spMkLst>
            <pc:docMk/>
            <pc:sldMk cId="3108548141" sldId="292"/>
            <ac:spMk id="21" creationId="{F5FED702-6B64-6332-B3CF-6B61F97267E9}"/>
          </ac:spMkLst>
        </pc:spChg>
        <pc:graphicFrameChg chg="add mod modGraphic">
          <ac:chgData name="Stuart C Wilde MBE" userId="effe1fc91cccb1d5" providerId="LiveId" clId="{52953467-E7BB-A146-A87D-2304E7E66E6B}" dt="2022-11-27T18:15:53.521" v="27530" actId="1035"/>
          <ac:graphicFrameMkLst>
            <pc:docMk/>
            <pc:sldMk cId="3108548141" sldId="292"/>
            <ac:graphicFrameMk id="3" creationId="{10087B22-4599-924C-B880-C16333C9387B}"/>
          </ac:graphicFrameMkLst>
        </pc:graphicFrameChg>
        <pc:graphicFrameChg chg="del">
          <ac:chgData name="Stuart C Wilde MBE" userId="effe1fc91cccb1d5" providerId="LiveId" clId="{52953467-E7BB-A146-A87D-2304E7E66E6B}" dt="2022-11-27T18:15:46.512" v="27502" actId="478"/>
          <ac:graphicFrameMkLst>
            <pc:docMk/>
            <pc:sldMk cId="3108548141" sldId="292"/>
            <ac:graphicFrameMk id="13" creationId="{D57CDBC7-6AF0-DA75-0677-DCAD5A5BEDF7}"/>
          </ac:graphicFrameMkLst>
        </pc:graphicFrameChg>
      </pc:sldChg>
      <pc:sldChg chg="addSp delSp modSp add mod">
        <pc:chgData name="Stuart C Wilde MBE" userId="effe1fc91cccb1d5" providerId="LiveId" clId="{52953467-E7BB-A146-A87D-2304E7E66E6B}" dt="2023-01-01T19:37:09.708" v="31661" actId="1582"/>
        <pc:sldMkLst>
          <pc:docMk/>
          <pc:sldMk cId="3973677040" sldId="293"/>
        </pc:sldMkLst>
        <pc:spChg chg="mod">
          <ac:chgData name="Stuart C Wilde MBE" userId="effe1fc91cccb1d5" providerId="LiveId" clId="{52953467-E7BB-A146-A87D-2304E7E66E6B}" dt="2022-11-30T23:41:08.157" v="29397" actId="20577"/>
          <ac:spMkLst>
            <pc:docMk/>
            <pc:sldMk cId="3973677040" sldId="293"/>
            <ac:spMk id="2" creationId="{0F7DA49C-DD10-E0C4-9A03-C3A5B28BA9B0}"/>
          </ac:spMkLst>
        </pc:spChg>
        <pc:spChg chg="mod">
          <ac:chgData name="Stuart C Wilde MBE" userId="effe1fc91cccb1d5" providerId="LiveId" clId="{52953467-E7BB-A146-A87D-2304E7E66E6B}" dt="2023-01-01T19:37:09.708" v="31661" actId="1582"/>
          <ac:spMkLst>
            <pc:docMk/>
            <pc:sldMk cId="3973677040" sldId="293"/>
            <ac:spMk id="5" creationId="{4C48B27C-BB60-C069-69E2-D74DA0FCEA05}"/>
          </ac:spMkLst>
        </pc:spChg>
        <pc:spChg chg="mod">
          <ac:chgData name="Stuart C Wilde MBE" userId="effe1fc91cccb1d5" providerId="LiveId" clId="{52953467-E7BB-A146-A87D-2304E7E66E6B}" dt="2023-01-01T19:37:09.708" v="31661" actId="1582"/>
          <ac:spMkLst>
            <pc:docMk/>
            <pc:sldMk cId="3973677040" sldId="293"/>
            <ac:spMk id="6" creationId="{F61C0742-9BF7-F384-F861-42A29325F6A7}"/>
          </ac:spMkLst>
        </pc:spChg>
        <pc:spChg chg="mod">
          <ac:chgData name="Stuart C Wilde MBE" userId="effe1fc91cccb1d5" providerId="LiveId" clId="{52953467-E7BB-A146-A87D-2304E7E66E6B}" dt="2023-01-01T19:37:09.708" v="31661" actId="1582"/>
          <ac:spMkLst>
            <pc:docMk/>
            <pc:sldMk cId="3973677040" sldId="293"/>
            <ac:spMk id="7" creationId="{19A14D7A-6FD0-C59F-FACC-1E2091E0A981}"/>
          </ac:spMkLst>
        </pc:spChg>
        <pc:spChg chg="mod">
          <ac:chgData name="Stuart C Wilde MBE" userId="effe1fc91cccb1d5" providerId="LiveId" clId="{52953467-E7BB-A146-A87D-2304E7E66E6B}" dt="2023-01-01T19:37:09.708" v="31661" actId="1582"/>
          <ac:spMkLst>
            <pc:docMk/>
            <pc:sldMk cId="3973677040" sldId="293"/>
            <ac:spMk id="19" creationId="{44EEFD8E-3433-84A8-EDD2-9380F38B536F}"/>
          </ac:spMkLst>
        </pc:spChg>
        <pc:spChg chg="mod">
          <ac:chgData name="Stuart C Wilde MBE" userId="effe1fc91cccb1d5" providerId="LiveId" clId="{52953467-E7BB-A146-A87D-2304E7E66E6B}" dt="2023-01-01T19:37:09.708" v="31661" actId="1582"/>
          <ac:spMkLst>
            <pc:docMk/>
            <pc:sldMk cId="3973677040" sldId="293"/>
            <ac:spMk id="20" creationId="{523E384D-B60D-642D-466A-F3676C95B071}"/>
          </ac:spMkLst>
        </pc:spChg>
        <pc:spChg chg="mod">
          <ac:chgData name="Stuart C Wilde MBE" userId="effe1fc91cccb1d5" providerId="LiveId" clId="{52953467-E7BB-A146-A87D-2304E7E66E6B}" dt="2023-01-01T19:37:09.708" v="31661" actId="1582"/>
          <ac:spMkLst>
            <pc:docMk/>
            <pc:sldMk cId="3973677040" sldId="293"/>
            <ac:spMk id="21" creationId="{F5FED702-6B64-6332-B3CF-6B61F97267E9}"/>
          </ac:spMkLst>
        </pc:spChg>
        <pc:graphicFrameChg chg="del">
          <ac:chgData name="Stuart C Wilde MBE" userId="effe1fc91cccb1d5" providerId="LiveId" clId="{52953467-E7BB-A146-A87D-2304E7E66E6B}" dt="2022-11-27T18:18:23.182" v="27537" actId="478"/>
          <ac:graphicFrameMkLst>
            <pc:docMk/>
            <pc:sldMk cId="3973677040" sldId="293"/>
            <ac:graphicFrameMk id="3" creationId="{10087B22-4599-924C-B880-C16333C9387B}"/>
          </ac:graphicFrameMkLst>
        </pc:graphicFrameChg>
        <pc:graphicFrameChg chg="add mod modGraphic">
          <ac:chgData name="Stuart C Wilde MBE" userId="effe1fc91cccb1d5" providerId="LiveId" clId="{52953467-E7BB-A146-A87D-2304E7E66E6B}" dt="2022-11-27T18:18:31.449" v="27569" actId="1035"/>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52953467-E7BB-A146-A87D-2304E7E66E6B}" dt="2023-01-01T19:37:29.592" v="31663" actId="1582"/>
        <pc:sldMkLst>
          <pc:docMk/>
          <pc:sldMk cId="3441441052" sldId="294"/>
        </pc:sldMkLst>
        <pc:spChg chg="mod">
          <ac:chgData name="Stuart C Wilde MBE" userId="effe1fc91cccb1d5" providerId="LiveId" clId="{52953467-E7BB-A146-A87D-2304E7E66E6B}" dt="2022-11-30T23:41:12.875" v="29399" actId="20577"/>
          <ac:spMkLst>
            <pc:docMk/>
            <pc:sldMk cId="3441441052" sldId="294"/>
            <ac:spMk id="2" creationId="{0F7DA49C-DD10-E0C4-9A03-C3A5B28BA9B0}"/>
          </ac:spMkLst>
        </pc:spChg>
        <pc:spChg chg="mod">
          <ac:chgData name="Stuart C Wilde MBE" userId="effe1fc91cccb1d5" providerId="LiveId" clId="{52953467-E7BB-A146-A87D-2304E7E66E6B}" dt="2023-01-01T19:37:29.592" v="31663" actId="1582"/>
          <ac:spMkLst>
            <pc:docMk/>
            <pc:sldMk cId="3441441052" sldId="294"/>
            <ac:spMk id="5" creationId="{4C48B27C-BB60-C069-69E2-D74DA0FCEA05}"/>
          </ac:spMkLst>
        </pc:spChg>
        <pc:spChg chg="mod">
          <ac:chgData name="Stuart C Wilde MBE" userId="effe1fc91cccb1d5" providerId="LiveId" clId="{52953467-E7BB-A146-A87D-2304E7E66E6B}" dt="2023-01-01T19:37:29.592" v="31663" actId="1582"/>
          <ac:spMkLst>
            <pc:docMk/>
            <pc:sldMk cId="3441441052" sldId="294"/>
            <ac:spMk id="6" creationId="{F61C0742-9BF7-F384-F861-42A29325F6A7}"/>
          </ac:spMkLst>
        </pc:spChg>
        <pc:spChg chg="mod">
          <ac:chgData name="Stuart C Wilde MBE" userId="effe1fc91cccb1d5" providerId="LiveId" clId="{52953467-E7BB-A146-A87D-2304E7E66E6B}" dt="2023-01-01T19:37:29.592" v="31663" actId="1582"/>
          <ac:spMkLst>
            <pc:docMk/>
            <pc:sldMk cId="3441441052" sldId="294"/>
            <ac:spMk id="7" creationId="{19A14D7A-6FD0-C59F-FACC-1E2091E0A981}"/>
          </ac:spMkLst>
        </pc:spChg>
        <pc:spChg chg="mod">
          <ac:chgData name="Stuart C Wilde MBE" userId="effe1fc91cccb1d5" providerId="LiveId" clId="{52953467-E7BB-A146-A87D-2304E7E66E6B}" dt="2023-01-01T19:37:29.592" v="31663" actId="1582"/>
          <ac:spMkLst>
            <pc:docMk/>
            <pc:sldMk cId="3441441052" sldId="294"/>
            <ac:spMk id="19" creationId="{44EEFD8E-3433-84A8-EDD2-9380F38B536F}"/>
          </ac:spMkLst>
        </pc:spChg>
        <pc:spChg chg="mod">
          <ac:chgData name="Stuart C Wilde MBE" userId="effe1fc91cccb1d5" providerId="LiveId" clId="{52953467-E7BB-A146-A87D-2304E7E66E6B}" dt="2023-01-01T19:37:29.592" v="31663" actId="1582"/>
          <ac:spMkLst>
            <pc:docMk/>
            <pc:sldMk cId="3441441052" sldId="294"/>
            <ac:spMk id="20" creationId="{523E384D-B60D-642D-466A-F3676C95B071}"/>
          </ac:spMkLst>
        </pc:spChg>
        <pc:spChg chg="mod">
          <ac:chgData name="Stuart C Wilde MBE" userId="effe1fc91cccb1d5" providerId="LiveId" clId="{52953467-E7BB-A146-A87D-2304E7E66E6B}" dt="2023-01-01T19:37:29.592" v="31663" actId="1582"/>
          <ac:spMkLst>
            <pc:docMk/>
            <pc:sldMk cId="3441441052" sldId="294"/>
            <ac:spMk id="21" creationId="{F5FED702-6B64-6332-B3CF-6B61F97267E9}"/>
          </ac:spMkLst>
        </pc:spChg>
        <pc:graphicFrameChg chg="add del mod">
          <ac:chgData name="Stuart C Wilde MBE" userId="effe1fc91cccb1d5" providerId="LiveId" clId="{52953467-E7BB-A146-A87D-2304E7E66E6B}" dt="2022-11-27T18:22:35.712" v="27576" actId="478"/>
          <ac:graphicFrameMkLst>
            <pc:docMk/>
            <pc:sldMk cId="3441441052" sldId="294"/>
            <ac:graphicFrameMk id="3" creationId="{AB277723-06E9-9315-5AA2-4FD6ED3B6E97}"/>
          </ac:graphicFrameMkLst>
        </pc:graphicFrameChg>
        <pc:graphicFrameChg chg="del">
          <ac:chgData name="Stuart C Wilde MBE" userId="effe1fc91cccb1d5" providerId="LiveId" clId="{52953467-E7BB-A146-A87D-2304E7E66E6B}" dt="2022-11-27T18:22:52.565" v="27579" actId="478"/>
          <ac:graphicFrameMkLst>
            <pc:docMk/>
            <pc:sldMk cId="3441441052" sldId="294"/>
            <ac:graphicFrameMk id="12" creationId="{9D34D002-1760-BDE7-7D34-D3FED3DFE613}"/>
          </ac:graphicFrameMkLst>
        </pc:graphicFrameChg>
        <pc:graphicFrameChg chg="add mod modGraphic">
          <ac:chgData name="Stuart C Wilde MBE" userId="effe1fc91cccb1d5" providerId="LiveId" clId="{52953467-E7BB-A146-A87D-2304E7E66E6B}" dt="2022-11-27T18:22:58.600" v="27599" actId="1035"/>
          <ac:graphicFrameMkLst>
            <pc:docMk/>
            <pc:sldMk cId="3441441052" sldId="294"/>
            <ac:graphicFrameMk id="13" creationId="{A36DE9D8-CFB1-0AED-FCA3-7E1E7C79267C}"/>
          </ac:graphicFrameMkLst>
        </pc:graphicFrameChg>
      </pc:sldChg>
      <pc:sldChg chg="addSp delSp modSp add mod">
        <pc:chgData name="Stuart C Wilde MBE" userId="effe1fc91cccb1d5" providerId="LiveId" clId="{52953467-E7BB-A146-A87D-2304E7E66E6B}" dt="2023-01-01T19:37:45.505" v="31665" actId="1582"/>
        <pc:sldMkLst>
          <pc:docMk/>
          <pc:sldMk cId="1598427982" sldId="295"/>
        </pc:sldMkLst>
        <pc:spChg chg="mod">
          <ac:chgData name="Stuart C Wilde MBE" userId="effe1fc91cccb1d5" providerId="LiveId" clId="{52953467-E7BB-A146-A87D-2304E7E66E6B}" dt="2022-11-30T23:41:17.249" v="29401" actId="20577"/>
          <ac:spMkLst>
            <pc:docMk/>
            <pc:sldMk cId="1598427982" sldId="295"/>
            <ac:spMk id="2" creationId="{0F7DA49C-DD10-E0C4-9A03-C3A5B28BA9B0}"/>
          </ac:spMkLst>
        </pc:spChg>
        <pc:spChg chg="mod">
          <ac:chgData name="Stuart C Wilde MBE" userId="effe1fc91cccb1d5" providerId="LiveId" clId="{52953467-E7BB-A146-A87D-2304E7E66E6B}" dt="2023-01-01T19:37:45.505" v="31665" actId="1582"/>
          <ac:spMkLst>
            <pc:docMk/>
            <pc:sldMk cId="1598427982" sldId="295"/>
            <ac:spMk id="5" creationId="{4C48B27C-BB60-C069-69E2-D74DA0FCEA05}"/>
          </ac:spMkLst>
        </pc:spChg>
        <pc:spChg chg="mod">
          <ac:chgData name="Stuart C Wilde MBE" userId="effe1fc91cccb1d5" providerId="LiveId" clId="{52953467-E7BB-A146-A87D-2304E7E66E6B}" dt="2023-01-01T19:37:45.505" v="31665" actId="1582"/>
          <ac:spMkLst>
            <pc:docMk/>
            <pc:sldMk cId="1598427982" sldId="295"/>
            <ac:spMk id="6" creationId="{F61C0742-9BF7-F384-F861-42A29325F6A7}"/>
          </ac:spMkLst>
        </pc:spChg>
        <pc:spChg chg="mod">
          <ac:chgData name="Stuart C Wilde MBE" userId="effe1fc91cccb1d5" providerId="LiveId" clId="{52953467-E7BB-A146-A87D-2304E7E66E6B}" dt="2023-01-01T19:37:45.505" v="31665" actId="1582"/>
          <ac:spMkLst>
            <pc:docMk/>
            <pc:sldMk cId="1598427982" sldId="295"/>
            <ac:spMk id="7" creationId="{19A14D7A-6FD0-C59F-FACC-1E2091E0A981}"/>
          </ac:spMkLst>
        </pc:spChg>
        <pc:spChg chg="mod">
          <ac:chgData name="Stuart C Wilde MBE" userId="effe1fc91cccb1d5" providerId="LiveId" clId="{52953467-E7BB-A146-A87D-2304E7E66E6B}" dt="2023-01-01T19:37:45.505" v="31665" actId="1582"/>
          <ac:spMkLst>
            <pc:docMk/>
            <pc:sldMk cId="1598427982" sldId="295"/>
            <ac:spMk id="19" creationId="{44EEFD8E-3433-84A8-EDD2-9380F38B536F}"/>
          </ac:spMkLst>
        </pc:spChg>
        <pc:spChg chg="mod">
          <ac:chgData name="Stuart C Wilde MBE" userId="effe1fc91cccb1d5" providerId="LiveId" clId="{52953467-E7BB-A146-A87D-2304E7E66E6B}" dt="2023-01-01T19:37:45.505" v="31665" actId="1582"/>
          <ac:spMkLst>
            <pc:docMk/>
            <pc:sldMk cId="1598427982" sldId="295"/>
            <ac:spMk id="20" creationId="{523E384D-B60D-642D-466A-F3676C95B071}"/>
          </ac:spMkLst>
        </pc:spChg>
        <pc:spChg chg="mod">
          <ac:chgData name="Stuart C Wilde MBE" userId="effe1fc91cccb1d5" providerId="LiveId" clId="{52953467-E7BB-A146-A87D-2304E7E66E6B}" dt="2023-01-01T19:37:45.505" v="31665" actId="1582"/>
          <ac:spMkLst>
            <pc:docMk/>
            <pc:sldMk cId="1598427982" sldId="295"/>
            <ac:spMk id="21" creationId="{F5FED702-6B64-6332-B3CF-6B61F97267E9}"/>
          </ac:spMkLst>
        </pc:spChg>
        <pc:graphicFrameChg chg="add mod modGraphic">
          <ac:chgData name="Stuart C Wilde MBE" userId="effe1fc91cccb1d5" providerId="LiveId" clId="{52953467-E7BB-A146-A87D-2304E7E66E6B}" dt="2022-11-27T18:25:19.745" v="27630" actId="1035"/>
          <ac:graphicFrameMkLst>
            <pc:docMk/>
            <pc:sldMk cId="1598427982" sldId="295"/>
            <ac:graphicFrameMk id="3" creationId="{EF49BE79-618B-7E8A-7E50-DF6CFAD747FB}"/>
          </ac:graphicFrameMkLst>
        </pc:graphicFrameChg>
        <pc:graphicFrameChg chg="del">
          <ac:chgData name="Stuart C Wilde MBE" userId="effe1fc91cccb1d5" providerId="LiveId" clId="{52953467-E7BB-A146-A87D-2304E7E66E6B}" dt="2022-11-27T18:25:11.862" v="27606" actId="478"/>
          <ac:graphicFrameMkLst>
            <pc:docMk/>
            <pc:sldMk cId="1598427982" sldId="295"/>
            <ac:graphicFrameMk id="13" creationId="{A36DE9D8-CFB1-0AED-FCA3-7E1E7C79267C}"/>
          </ac:graphicFrameMkLst>
        </pc:graphicFrameChg>
      </pc:sldChg>
      <pc:sldChg chg="addSp delSp modSp add mod">
        <pc:chgData name="Stuart C Wilde MBE" userId="effe1fc91cccb1d5" providerId="LiveId" clId="{52953467-E7BB-A146-A87D-2304E7E66E6B}" dt="2023-01-01T19:37:57.658" v="31667" actId="1582"/>
        <pc:sldMkLst>
          <pc:docMk/>
          <pc:sldMk cId="2336736217" sldId="296"/>
        </pc:sldMkLst>
        <pc:spChg chg="mod">
          <ac:chgData name="Stuart C Wilde MBE" userId="effe1fc91cccb1d5" providerId="LiveId" clId="{52953467-E7BB-A146-A87D-2304E7E66E6B}" dt="2022-11-30T23:41:22.557" v="29403" actId="20577"/>
          <ac:spMkLst>
            <pc:docMk/>
            <pc:sldMk cId="2336736217" sldId="296"/>
            <ac:spMk id="2" creationId="{0F7DA49C-DD10-E0C4-9A03-C3A5B28BA9B0}"/>
          </ac:spMkLst>
        </pc:spChg>
        <pc:spChg chg="mod">
          <ac:chgData name="Stuart C Wilde MBE" userId="effe1fc91cccb1d5" providerId="LiveId" clId="{52953467-E7BB-A146-A87D-2304E7E66E6B}" dt="2023-01-01T19:37:57.658" v="31667" actId="1582"/>
          <ac:spMkLst>
            <pc:docMk/>
            <pc:sldMk cId="2336736217" sldId="296"/>
            <ac:spMk id="5" creationId="{4C48B27C-BB60-C069-69E2-D74DA0FCEA05}"/>
          </ac:spMkLst>
        </pc:spChg>
        <pc:spChg chg="mod">
          <ac:chgData name="Stuart C Wilde MBE" userId="effe1fc91cccb1d5" providerId="LiveId" clId="{52953467-E7BB-A146-A87D-2304E7E66E6B}" dt="2023-01-01T19:37:57.658" v="31667" actId="1582"/>
          <ac:spMkLst>
            <pc:docMk/>
            <pc:sldMk cId="2336736217" sldId="296"/>
            <ac:spMk id="6" creationId="{F61C0742-9BF7-F384-F861-42A29325F6A7}"/>
          </ac:spMkLst>
        </pc:spChg>
        <pc:spChg chg="mod">
          <ac:chgData name="Stuart C Wilde MBE" userId="effe1fc91cccb1d5" providerId="LiveId" clId="{52953467-E7BB-A146-A87D-2304E7E66E6B}" dt="2023-01-01T19:37:57.658" v="31667" actId="1582"/>
          <ac:spMkLst>
            <pc:docMk/>
            <pc:sldMk cId="2336736217" sldId="296"/>
            <ac:spMk id="7" creationId="{19A14D7A-6FD0-C59F-FACC-1E2091E0A981}"/>
          </ac:spMkLst>
        </pc:spChg>
        <pc:spChg chg="mod">
          <ac:chgData name="Stuart C Wilde MBE" userId="effe1fc91cccb1d5" providerId="LiveId" clId="{52953467-E7BB-A146-A87D-2304E7E66E6B}" dt="2023-01-01T19:37:57.658" v="31667" actId="1582"/>
          <ac:spMkLst>
            <pc:docMk/>
            <pc:sldMk cId="2336736217" sldId="296"/>
            <ac:spMk id="19" creationId="{44EEFD8E-3433-84A8-EDD2-9380F38B536F}"/>
          </ac:spMkLst>
        </pc:spChg>
        <pc:spChg chg="mod">
          <ac:chgData name="Stuart C Wilde MBE" userId="effe1fc91cccb1d5" providerId="LiveId" clId="{52953467-E7BB-A146-A87D-2304E7E66E6B}" dt="2023-01-01T19:37:57.658" v="31667" actId="1582"/>
          <ac:spMkLst>
            <pc:docMk/>
            <pc:sldMk cId="2336736217" sldId="296"/>
            <ac:spMk id="20" creationId="{523E384D-B60D-642D-466A-F3676C95B071}"/>
          </ac:spMkLst>
        </pc:spChg>
        <pc:spChg chg="mod">
          <ac:chgData name="Stuart C Wilde MBE" userId="effe1fc91cccb1d5" providerId="LiveId" clId="{52953467-E7BB-A146-A87D-2304E7E66E6B}" dt="2023-01-01T19:37:57.658" v="31667" actId="1582"/>
          <ac:spMkLst>
            <pc:docMk/>
            <pc:sldMk cId="2336736217" sldId="296"/>
            <ac:spMk id="21" creationId="{F5FED702-6B64-6332-B3CF-6B61F97267E9}"/>
          </ac:spMkLst>
        </pc:spChg>
        <pc:graphicFrameChg chg="del">
          <ac:chgData name="Stuart C Wilde MBE" userId="effe1fc91cccb1d5" providerId="LiveId" clId="{52953467-E7BB-A146-A87D-2304E7E66E6B}" dt="2022-11-27T18:27:27.479" v="27637" actId="478"/>
          <ac:graphicFrameMkLst>
            <pc:docMk/>
            <pc:sldMk cId="2336736217" sldId="296"/>
            <ac:graphicFrameMk id="3" creationId="{EF49BE79-618B-7E8A-7E50-DF6CFAD747FB}"/>
          </ac:graphicFrameMkLst>
        </pc:graphicFrameChg>
        <pc:graphicFrameChg chg="add mod modGraphic">
          <ac:chgData name="Stuart C Wilde MBE" userId="effe1fc91cccb1d5" providerId="LiveId" clId="{52953467-E7BB-A146-A87D-2304E7E66E6B}" dt="2022-11-27T18:27:33.892" v="27663" actId="1035"/>
          <ac:graphicFrameMkLst>
            <pc:docMk/>
            <pc:sldMk cId="2336736217" sldId="296"/>
            <ac:graphicFrameMk id="12" creationId="{B3B16E02-597B-6ECC-09CD-0D94076F953E}"/>
          </ac:graphicFrameMkLst>
        </pc:graphicFrameChg>
      </pc:sldChg>
      <pc:sldChg chg="addSp delSp modSp add mod ord">
        <pc:chgData name="Stuart C Wilde MBE" userId="effe1fc91cccb1d5" providerId="LiveId" clId="{52953467-E7BB-A146-A87D-2304E7E66E6B}" dt="2023-01-02T17:01:18.872" v="32856" actId="20577"/>
        <pc:sldMkLst>
          <pc:docMk/>
          <pc:sldMk cId="915832190" sldId="297"/>
        </pc:sldMkLst>
        <pc:spChg chg="mod">
          <ac:chgData name="Stuart C Wilde MBE" userId="effe1fc91cccb1d5" providerId="LiveId" clId="{52953467-E7BB-A146-A87D-2304E7E66E6B}" dt="2022-11-30T23:39:22.163" v="29380" actId="1076"/>
          <ac:spMkLst>
            <pc:docMk/>
            <pc:sldMk cId="915832190" sldId="297"/>
            <ac:spMk id="2" creationId="{944108C4-791C-7ABC-846B-850E3EF65086}"/>
          </ac:spMkLst>
        </pc:spChg>
        <pc:spChg chg="del">
          <ac:chgData name="Stuart C Wilde MBE" userId="effe1fc91cccb1d5" providerId="LiveId" clId="{52953467-E7BB-A146-A87D-2304E7E66E6B}" dt="2022-11-30T22:35:48.406" v="28038" actId="478"/>
          <ac:spMkLst>
            <pc:docMk/>
            <pc:sldMk cId="915832190" sldId="297"/>
            <ac:spMk id="3" creationId="{CAE838A7-2F0D-41D2-863A-EF65DC8A6982}"/>
          </ac:spMkLst>
        </pc:spChg>
        <pc:spChg chg="mod">
          <ac:chgData name="Stuart C Wilde MBE" userId="effe1fc91cccb1d5" providerId="LiveId" clId="{52953467-E7BB-A146-A87D-2304E7E66E6B}" dt="2022-11-30T23:39:22.163" v="29380" actId="1076"/>
          <ac:spMkLst>
            <pc:docMk/>
            <pc:sldMk cId="915832190" sldId="297"/>
            <ac:spMk id="6" creationId="{E7203D45-5FA9-9CB9-A286-224C45F1C247}"/>
          </ac:spMkLst>
        </pc:spChg>
        <pc:spChg chg="mod">
          <ac:chgData name="Stuart C Wilde MBE" userId="effe1fc91cccb1d5" providerId="LiveId" clId="{52953467-E7BB-A146-A87D-2304E7E66E6B}" dt="2022-11-30T23:39:22.163" v="29380" actId="1076"/>
          <ac:spMkLst>
            <pc:docMk/>
            <pc:sldMk cId="915832190" sldId="297"/>
            <ac:spMk id="7" creationId="{6556937C-0823-42B5-2BBE-8DBE36431DDA}"/>
          </ac:spMkLst>
        </pc:spChg>
        <pc:spChg chg="mod">
          <ac:chgData name="Stuart C Wilde MBE" userId="effe1fc91cccb1d5" providerId="LiveId" clId="{52953467-E7BB-A146-A87D-2304E7E66E6B}" dt="2022-11-30T23:39:22.163" v="29380" actId="1076"/>
          <ac:spMkLst>
            <pc:docMk/>
            <pc:sldMk cId="915832190" sldId="297"/>
            <ac:spMk id="12" creationId="{4C0DB8A2-72F0-B9B9-F747-46880E0D0B42}"/>
          </ac:spMkLst>
        </pc:spChg>
        <pc:spChg chg="mod">
          <ac:chgData name="Stuart C Wilde MBE" userId="effe1fc91cccb1d5" providerId="LiveId" clId="{52953467-E7BB-A146-A87D-2304E7E66E6B}" dt="2022-11-30T23:39:22.163" v="29380" actId="1076"/>
          <ac:spMkLst>
            <pc:docMk/>
            <pc:sldMk cId="915832190" sldId="297"/>
            <ac:spMk id="13" creationId="{14057341-519D-23C8-4A61-A767472FA94E}"/>
          </ac:spMkLst>
        </pc:spChg>
        <pc:spChg chg="mod">
          <ac:chgData name="Stuart C Wilde MBE" userId="effe1fc91cccb1d5" providerId="LiveId" clId="{52953467-E7BB-A146-A87D-2304E7E66E6B}" dt="2022-11-30T23:39:22.163" v="29380" actId="1076"/>
          <ac:spMkLst>
            <pc:docMk/>
            <pc:sldMk cId="915832190" sldId="297"/>
            <ac:spMk id="15" creationId="{B97E2108-28B3-9FD1-0721-DA337A195D1C}"/>
          </ac:spMkLst>
        </pc:spChg>
        <pc:spChg chg="mod">
          <ac:chgData name="Stuart C Wilde MBE" userId="effe1fc91cccb1d5" providerId="LiveId" clId="{52953467-E7BB-A146-A87D-2304E7E66E6B}" dt="2022-11-30T23:39:22.163" v="29380" actId="1076"/>
          <ac:spMkLst>
            <pc:docMk/>
            <pc:sldMk cId="915832190" sldId="297"/>
            <ac:spMk id="16" creationId="{E651A32C-61D1-5C2F-AC5A-95F9C95C7DE3}"/>
          </ac:spMkLst>
        </pc:spChg>
        <pc:spChg chg="mod">
          <ac:chgData name="Stuart C Wilde MBE" userId="effe1fc91cccb1d5" providerId="LiveId" clId="{52953467-E7BB-A146-A87D-2304E7E66E6B}" dt="2022-11-30T23:39:22.163" v="29380" actId="1076"/>
          <ac:spMkLst>
            <pc:docMk/>
            <pc:sldMk cId="915832190" sldId="297"/>
            <ac:spMk id="17" creationId="{248122A6-CE30-5E4D-345E-2575E309A899}"/>
          </ac:spMkLst>
        </pc:spChg>
        <pc:spChg chg="del">
          <ac:chgData name="Stuart C Wilde MBE" userId="effe1fc91cccb1d5" providerId="LiveId" clId="{52953467-E7BB-A146-A87D-2304E7E66E6B}" dt="2022-11-30T22:35:58.695" v="28041" actId="478"/>
          <ac:spMkLst>
            <pc:docMk/>
            <pc:sldMk cId="915832190" sldId="297"/>
            <ac:spMk id="18" creationId="{A8904A3B-8518-F55F-93B6-D8D07D033C33}"/>
          </ac:spMkLst>
        </pc:spChg>
        <pc:spChg chg="add del mod">
          <ac:chgData name="Stuart C Wilde MBE" userId="effe1fc91cccb1d5" providerId="LiveId" clId="{52953467-E7BB-A146-A87D-2304E7E66E6B}" dt="2022-11-30T22:35:52.438" v="28040" actId="478"/>
          <ac:spMkLst>
            <pc:docMk/>
            <pc:sldMk cId="915832190" sldId="297"/>
            <ac:spMk id="19" creationId="{1EA3017D-CAAC-127E-B021-1BA8702BEE7E}"/>
          </ac:spMkLst>
        </pc:spChg>
        <pc:spChg chg="del">
          <ac:chgData name="Stuart C Wilde MBE" userId="effe1fc91cccb1d5" providerId="LiveId" clId="{52953467-E7BB-A146-A87D-2304E7E66E6B}" dt="2022-11-30T22:35:45.724" v="28037" actId="478"/>
          <ac:spMkLst>
            <pc:docMk/>
            <pc:sldMk cId="915832190" sldId="297"/>
            <ac:spMk id="20" creationId="{201138C4-D36B-4F11-81F5-4114010CF396}"/>
          </ac:spMkLst>
        </pc:spChg>
        <pc:spChg chg="add del mod">
          <ac:chgData name="Stuart C Wilde MBE" userId="effe1fc91cccb1d5" providerId="LiveId" clId="{52953467-E7BB-A146-A87D-2304E7E66E6B}" dt="2022-11-30T22:35:49.953" v="28039" actId="478"/>
          <ac:spMkLst>
            <pc:docMk/>
            <pc:sldMk cId="915832190" sldId="297"/>
            <ac:spMk id="22" creationId="{673BCC5F-2046-680A-7177-BE108C9FBE6B}"/>
          </ac:spMkLst>
        </pc:spChg>
        <pc:spChg chg="add del mod">
          <ac:chgData name="Stuart C Wilde MBE" userId="effe1fc91cccb1d5" providerId="LiveId" clId="{52953467-E7BB-A146-A87D-2304E7E66E6B}" dt="2022-11-30T22:49:00.424" v="28221" actId="478"/>
          <ac:spMkLst>
            <pc:docMk/>
            <pc:sldMk cId="915832190" sldId="297"/>
            <ac:spMk id="24" creationId="{79F037FD-73A3-2D1E-CDAA-4330F0E0E35B}"/>
          </ac:spMkLst>
        </pc:spChg>
        <pc:spChg chg="add del mod">
          <ac:chgData name="Stuart C Wilde MBE" userId="effe1fc91cccb1d5" providerId="LiveId" clId="{52953467-E7BB-A146-A87D-2304E7E66E6B}" dt="2022-11-30T23:01:44.316" v="28303" actId="478"/>
          <ac:spMkLst>
            <pc:docMk/>
            <pc:sldMk cId="915832190" sldId="297"/>
            <ac:spMk id="30" creationId="{EC4A6981-B5D7-9978-9C7D-9B250D61DA55}"/>
          </ac:spMkLst>
        </pc:spChg>
        <pc:spChg chg="add del mod">
          <ac:chgData name="Stuart C Wilde MBE" userId="effe1fc91cccb1d5" providerId="LiveId" clId="{52953467-E7BB-A146-A87D-2304E7E66E6B}" dt="2022-11-30T23:07:44.429" v="28460" actId="478"/>
          <ac:spMkLst>
            <pc:docMk/>
            <pc:sldMk cId="915832190" sldId="297"/>
            <ac:spMk id="32" creationId="{CF0BC0B4-DD98-DEA7-B71D-78159BC43BE9}"/>
          </ac:spMkLst>
        </pc:spChg>
        <pc:spChg chg="add del mod">
          <ac:chgData name="Stuart C Wilde MBE" userId="effe1fc91cccb1d5" providerId="LiveId" clId="{52953467-E7BB-A146-A87D-2304E7E66E6B}" dt="2022-11-30T23:01:48.100" v="28304" actId="478"/>
          <ac:spMkLst>
            <pc:docMk/>
            <pc:sldMk cId="915832190" sldId="297"/>
            <ac:spMk id="35" creationId="{36239CB2-9BD4-FFB3-7A1A-472DBFA9A38D}"/>
          </ac:spMkLst>
        </pc:spChg>
        <pc:spChg chg="del">
          <ac:chgData name="Stuart C Wilde MBE" userId="effe1fc91cccb1d5" providerId="LiveId" clId="{52953467-E7BB-A146-A87D-2304E7E66E6B}" dt="2022-11-30T22:36:00.224" v="28042" actId="478"/>
          <ac:spMkLst>
            <pc:docMk/>
            <pc:sldMk cId="915832190" sldId="297"/>
            <ac:spMk id="38" creationId="{62806559-90F5-5039-9C91-2B343A23FAAC}"/>
          </ac:spMkLst>
        </pc:spChg>
        <pc:spChg chg="add del mod">
          <ac:chgData name="Stuart C Wilde MBE" userId="effe1fc91cccb1d5" providerId="LiveId" clId="{52953467-E7BB-A146-A87D-2304E7E66E6B}" dt="2022-11-30T23:39:15.123" v="29379" actId="478"/>
          <ac:spMkLst>
            <pc:docMk/>
            <pc:sldMk cId="915832190" sldId="297"/>
            <ac:spMk id="39" creationId="{4A736798-B6E1-D390-546C-028A5B023B4A}"/>
          </ac:spMkLst>
        </pc:spChg>
        <pc:spChg chg="add del mod">
          <ac:chgData name="Stuart C Wilde MBE" userId="effe1fc91cccb1d5" providerId="LiveId" clId="{52953467-E7BB-A146-A87D-2304E7E66E6B}" dt="2022-11-30T23:36:40.473" v="29266" actId="478"/>
          <ac:spMkLst>
            <pc:docMk/>
            <pc:sldMk cId="915832190" sldId="297"/>
            <ac:spMk id="42" creationId="{094429CC-09E7-9A51-B126-A2885DB8105B}"/>
          </ac:spMkLst>
        </pc:spChg>
        <pc:spChg chg="add del mod">
          <ac:chgData name="Stuart C Wilde MBE" userId="effe1fc91cccb1d5" providerId="LiveId" clId="{52953467-E7BB-A146-A87D-2304E7E66E6B}" dt="2022-11-30T23:39:11.791" v="29378" actId="478"/>
          <ac:spMkLst>
            <pc:docMk/>
            <pc:sldMk cId="915832190" sldId="297"/>
            <ac:spMk id="43" creationId="{77E1BA3A-7B12-179F-55A0-2211F90BA3C7}"/>
          </ac:spMkLst>
        </pc:spChg>
        <pc:spChg chg="add del mod">
          <ac:chgData name="Stuart C Wilde MBE" userId="effe1fc91cccb1d5" providerId="LiveId" clId="{52953467-E7BB-A146-A87D-2304E7E66E6B}" dt="2022-11-30T23:36:38.097" v="29265" actId="478"/>
          <ac:spMkLst>
            <pc:docMk/>
            <pc:sldMk cId="915832190" sldId="297"/>
            <ac:spMk id="44" creationId="{6374AB38-0730-4DA4-E7A9-DC8F10276036}"/>
          </ac:spMkLst>
        </pc:spChg>
        <pc:spChg chg="add mod">
          <ac:chgData name="Stuart C Wilde MBE" userId="effe1fc91cccb1d5" providerId="LiveId" clId="{52953467-E7BB-A146-A87D-2304E7E66E6B}" dt="2023-01-02T17:01:18.872" v="32856" actId="20577"/>
          <ac:spMkLst>
            <pc:docMk/>
            <pc:sldMk cId="915832190" sldId="297"/>
            <ac:spMk id="45" creationId="{FBB4BAC0-F083-5E88-E4A7-A64FD6C30060}"/>
          </ac:spMkLst>
        </pc:spChg>
        <pc:cxnChg chg="mod">
          <ac:chgData name="Stuart C Wilde MBE" userId="effe1fc91cccb1d5" providerId="LiveId" clId="{52953467-E7BB-A146-A87D-2304E7E66E6B}" dt="2023-01-01T19:40:28.607" v="31673" actId="208"/>
          <ac:cxnSpMkLst>
            <pc:docMk/>
            <pc:sldMk cId="915832190" sldId="297"/>
            <ac:cxnSpMk id="27" creationId="{EE0623CE-DB50-86B1-3D70-B4061C53F90B}"/>
          </ac:cxnSpMkLst>
        </pc:cxnChg>
        <pc:cxnChg chg="mod">
          <ac:chgData name="Stuart C Wilde MBE" userId="effe1fc91cccb1d5" providerId="LiveId" clId="{52953467-E7BB-A146-A87D-2304E7E66E6B}" dt="2023-01-01T19:40:28.607" v="31673" actId="208"/>
          <ac:cxnSpMkLst>
            <pc:docMk/>
            <pc:sldMk cId="915832190" sldId="297"/>
            <ac:cxnSpMk id="28" creationId="{15DF648F-EF37-6FD5-4494-24660713F730}"/>
          </ac:cxnSpMkLst>
        </pc:cxnChg>
        <pc:cxnChg chg="mod">
          <ac:chgData name="Stuart C Wilde MBE" userId="effe1fc91cccb1d5" providerId="LiveId" clId="{52953467-E7BB-A146-A87D-2304E7E66E6B}" dt="2023-01-01T19:40:28.607" v="31673" actId="208"/>
          <ac:cxnSpMkLst>
            <pc:docMk/>
            <pc:sldMk cId="915832190" sldId="297"/>
            <ac:cxnSpMk id="29" creationId="{863CD5CC-31AA-5055-EFF3-E20E66080A85}"/>
          </ac:cxnSpMkLst>
        </pc:cxnChg>
        <pc:cxnChg chg="del mod">
          <ac:chgData name="Stuart C Wilde MBE" userId="effe1fc91cccb1d5" providerId="LiveId" clId="{52953467-E7BB-A146-A87D-2304E7E66E6B}" dt="2022-11-30T22:36:01.304" v="28043" actId="478"/>
          <ac:cxnSpMkLst>
            <pc:docMk/>
            <pc:sldMk cId="915832190" sldId="297"/>
            <ac:cxnSpMk id="34" creationId="{A20E3876-8342-0972-D521-BE068D795298}"/>
          </ac:cxnSpMkLst>
        </pc:cxnChg>
        <pc:cxnChg chg="add del mod">
          <ac:chgData name="Stuart C Wilde MBE" userId="effe1fc91cccb1d5" providerId="LiveId" clId="{52953467-E7BB-A146-A87D-2304E7E66E6B}" dt="2022-11-30T23:39:15.123" v="29379" actId="478"/>
          <ac:cxnSpMkLst>
            <pc:docMk/>
            <pc:sldMk cId="915832190" sldId="297"/>
            <ac:cxnSpMk id="37" creationId="{4149013D-CE94-7A35-1EA2-D7795F9D9A2D}"/>
          </ac:cxnSpMkLst>
        </pc:cxnChg>
        <pc:cxnChg chg="add del mod">
          <ac:chgData name="Stuart C Wilde MBE" userId="effe1fc91cccb1d5" providerId="LiveId" clId="{52953467-E7BB-A146-A87D-2304E7E66E6B}" dt="2022-11-30T23:39:15.123" v="29379" actId="478"/>
          <ac:cxnSpMkLst>
            <pc:docMk/>
            <pc:sldMk cId="915832190" sldId="297"/>
            <ac:cxnSpMk id="40" creationId="{4E8542BE-487D-9864-5F97-2E1FB2AF6864}"/>
          </ac:cxnSpMkLst>
        </pc:cxnChg>
        <pc:cxnChg chg="add del mod">
          <ac:chgData name="Stuart C Wilde MBE" userId="effe1fc91cccb1d5" providerId="LiveId" clId="{52953467-E7BB-A146-A87D-2304E7E66E6B}" dt="2022-11-30T23:14:28.504" v="28822"/>
          <ac:cxnSpMkLst>
            <pc:docMk/>
            <pc:sldMk cId="915832190" sldId="297"/>
            <ac:cxnSpMk id="41" creationId="{B2D19B8E-E802-25FC-11D3-91661CD35E67}"/>
          </ac:cxnSpMkLst>
        </pc:cxnChg>
      </pc:sldChg>
      <pc:sldChg chg="addSp delSp modSp add mod ord">
        <pc:chgData name="Stuart C Wilde MBE" userId="effe1fc91cccb1d5" providerId="LiveId" clId="{52953467-E7BB-A146-A87D-2304E7E66E6B}" dt="2023-01-03T14:02:34.620" v="35426" actId="20577"/>
        <pc:sldMkLst>
          <pc:docMk/>
          <pc:sldMk cId="2413103312" sldId="298"/>
        </pc:sldMkLst>
        <pc:spChg chg="add del mod">
          <ac:chgData name="Stuart C Wilde MBE" userId="effe1fc91cccb1d5" providerId="LiveId" clId="{52953467-E7BB-A146-A87D-2304E7E66E6B}" dt="2023-01-01T19:38:49.701" v="31669" actId="478"/>
          <ac:spMkLst>
            <pc:docMk/>
            <pc:sldMk cId="2413103312" sldId="298"/>
            <ac:spMk id="2" creationId="{ABBBCF5F-8DB1-55EE-61F2-E2D009604855}"/>
          </ac:spMkLst>
        </pc:spChg>
        <pc:spChg chg="add del mod">
          <ac:chgData name="Stuart C Wilde MBE" userId="effe1fc91cccb1d5" providerId="LiveId" clId="{52953467-E7BB-A146-A87D-2304E7E66E6B}" dt="2022-12-06T23:52:26.237" v="29424" actId="478"/>
          <ac:spMkLst>
            <pc:docMk/>
            <pc:sldMk cId="2413103312" sldId="298"/>
            <ac:spMk id="3" creationId="{AA1C9316-B413-5716-D4E5-EC00772F6DC7}"/>
          </ac:spMkLst>
        </pc:spChg>
        <pc:spChg chg="del">
          <ac:chgData name="Stuart C Wilde MBE" userId="effe1fc91cccb1d5" providerId="LiveId" clId="{52953467-E7BB-A146-A87D-2304E7E66E6B}" dt="2022-12-06T23:52:24.441" v="29423" actId="478"/>
          <ac:spMkLst>
            <pc:docMk/>
            <pc:sldMk cId="2413103312" sldId="298"/>
            <ac:spMk id="7" creationId="{B7D22470-FEE3-21D0-E879-741EB18633F2}"/>
          </ac:spMkLst>
        </pc:spChg>
        <pc:spChg chg="add del">
          <ac:chgData name="Stuart C Wilde MBE" userId="effe1fc91cccb1d5" providerId="LiveId" clId="{52953467-E7BB-A146-A87D-2304E7E66E6B}" dt="2022-12-07T00:01:48.771" v="29452" actId="11529"/>
          <ac:spMkLst>
            <pc:docMk/>
            <pc:sldMk cId="2413103312" sldId="298"/>
            <ac:spMk id="13" creationId="{17FCC12C-7482-F3F2-953E-0AEAD3FB3E08}"/>
          </ac:spMkLst>
        </pc:spChg>
        <pc:spChg chg="del">
          <ac:chgData name="Stuart C Wilde MBE" userId="effe1fc91cccb1d5" providerId="LiveId" clId="{52953467-E7BB-A146-A87D-2304E7E66E6B}" dt="2022-12-06T23:52:21.954" v="29422" actId="478"/>
          <ac:spMkLst>
            <pc:docMk/>
            <pc:sldMk cId="2413103312" sldId="298"/>
            <ac:spMk id="15" creationId="{4C5927C1-DA78-8366-4F4B-3E43E9A91023}"/>
          </ac:spMkLst>
        </pc:spChg>
        <pc:spChg chg="add mod">
          <ac:chgData name="Stuart C Wilde MBE" userId="effe1fc91cccb1d5" providerId="LiveId" clId="{52953467-E7BB-A146-A87D-2304E7E66E6B}" dt="2023-01-01T19:39:31.498" v="31671" actId="208"/>
          <ac:spMkLst>
            <pc:docMk/>
            <pc:sldMk cId="2413103312" sldId="298"/>
            <ac:spMk id="16" creationId="{D53F0FFB-0F5D-924D-1C90-A91C6198335F}"/>
          </ac:spMkLst>
        </pc:spChg>
        <pc:spChg chg="add mod">
          <ac:chgData name="Stuart C Wilde MBE" userId="effe1fc91cccb1d5" providerId="LiveId" clId="{52953467-E7BB-A146-A87D-2304E7E66E6B}" dt="2022-12-07T00:03:47.402" v="29557" actId="20577"/>
          <ac:spMkLst>
            <pc:docMk/>
            <pc:sldMk cId="2413103312" sldId="298"/>
            <ac:spMk id="19" creationId="{A15FD7AA-BD8B-2EF6-4E42-98FB76C87285}"/>
          </ac:spMkLst>
        </pc:spChg>
        <pc:spChg chg="add del mod">
          <ac:chgData name="Stuart C Wilde MBE" userId="effe1fc91cccb1d5" providerId="LiveId" clId="{52953467-E7BB-A146-A87D-2304E7E66E6B}" dt="2022-12-07T00:08:42.646" v="29559"/>
          <ac:spMkLst>
            <pc:docMk/>
            <pc:sldMk cId="2413103312" sldId="298"/>
            <ac:spMk id="26" creationId="{0BEE1529-2C5A-5023-4E98-03D4307F3B71}"/>
          </ac:spMkLst>
        </pc:spChg>
        <pc:spChg chg="add del mod">
          <ac:chgData name="Stuart C Wilde MBE" userId="effe1fc91cccb1d5" providerId="LiveId" clId="{52953467-E7BB-A146-A87D-2304E7E66E6B}" dt="2022-12-07T00:08:42.646" v="29559"/>
          <ac:spMkLst>
            <pc:docMk/>
            <pc:sldMk cId="2413103312" sldId="298"/>
            <ac:spMk id="27" creationId="{671FA360-ECD2-CE87-6E81-29A0DE1136AC}"/>
          </ac:spMkLst>
        </pc:spChg>
        <pc:spChg chg="add mod">
          <ac:chgData name="Stuart C Wilde MBE" userId="effe1fc91cccb1d5" providerId="LiveId" clId="{52953467-E7BB-A146-A87D-2304E7E66E6B}" dt="2023-01-03T14:02:34.620" v="35426" actId="20577"/>
          <ac:spMkLst>
            <pc:docMk/>
            <pc:sldMk cId="2413103312" sldId="298"/>
            <ac:spMk id="29" creationId="{C5A8C257-B6E4-D850-0685-E36894744DCB}"/>
          </ac:spMkLst>
        </pc:spChg>
        <pc:graphicFrameChg chg="add mod">
          <ac:chgData name="Stuart C Wilde MBE" userId="effe1fc91cccb1d5" providerId="LiveId" clId="{52953467-E7BB-A146-A87D-2304E7E66E6B}" dt="2022-12-07T00:01:00.202" v="29447" actId="1076"/>
          <ac:graphicFrameMkLst>
            <pc:docMk/>
            <pc:sldMk cId="2413103312" sldId="298"/>
            <ac:graphicFrameMk id="5" creationId="{099FC427-A782-4EAF-7EC0-5E82737B3939}"/>
          </ac:graphicFrameMkLst>
        </pc:graphicFrameChg>
        <pc:graphicFrameChg chg="add mod modGraphic">
          <ac:chgData name="Stuart C Wilde MBE" userId="effe1fc91cccb1d5" providerId="LiveId" clId="{52953467-E7BB-A146-A87D-2304E7E66E6B}" dt="2022-12-07T00:01:18.156" v="29450" actId="1076"/>
          <ac:graphicFrameMkLst>
            <pc:docMk/>
            <pc:sldMk cId="2413103312" sldId="298"/>
            <ac:graphicFrameMk id="12" creationId="{EE1C348D-0657-FA1E-1824-44C3F7960A25}"/>
          </ac:graphicFrameMkLst>
        </pc:graphicFrameChg>
        <pc:graphicFrameChg chg="del mod modGraphic">
          <ac:chgData name="Stuart C Wilde MBE" userId="effe1fc91cccb1d5" providerId="LiveId" clId="{52953467-E7BB-A146-A87D-2304E7E66E6B}" dt="2022-12-06T23:56:41.942" v="29434" actId="478"/>
          <ac:graphicFrameMkLst>
            <pc:docMk/>
            <pc:sldMk cId="2413103312" sldId="298"/>
            <ac:graphicFrameMk id="17" creationId="{246236FC-F7D0-02A3-120D-9C208DDEE85E}"/>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2" creationId="{850A4541-70B5-CAD7-5329-DD791FA71B86}"/>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4" creationId="{D2729424-92E5-F35C-EF18-69ADEB5F6B7B}"/>
          </ac:graphicFrameMkLst>
        </pc:graphicFrameChg>
        <pc:picChg chg="add mod">
          <ac:chgData name="Stuart C Wilde MBE" userId="effe1fc91cccb1d5" providerId="LiveId" clId="{52953467-E7BB-A146-A87D-2304E7E66E6B}" dt="2022-12-07T00:01:00.202" v="29447" actId="1076"/>
          <ac:picMkLst>
            <pc:docMk/>
            <pc:sldMk cId="2413103312" sldId="298"/>
            <ac:picMk id="6" creationId="{00000000-0008-0000-0000-000003000000}"/>
          </ac:picMkLst>
        </pc:picChg>
        <pc:picChg chg="del mod">
          <ac:chgData name="Stuart C Wilde MBE" userId="effe1fc91cccb1d5" providerId="LiveId" clId="{52953467-E7BB-A146-A87D-2304E7E66E6B}" dt="2022-12-06T23:56:43.772" v="29435" actId="478"/>
          <ac:picMkLst>
            <pc:docMk/>
            <pc:sldMk cId="2413103312" sldId="298"/>
            <ac:picMk id="18" creationId="{00000000-0008-0000-0000-000003000000}"/>
          </ac:picMkLst>
        </pc:picChg>
        <pc:picChg chg="add del mod">
          <ac:chgData name="Stuart C Wilde MBE" userId="effe1fc91cccb1d5" providerId="LiveId" clId="{52953467-E7BB-A146-A87D-2304E7E66E6B}" dt="2022-12-07T00:08:42.646" v="29559"/>
          <ac:picMkLst>
            <pc:docMk/>
            <pc:sldMk cId="2413103312" sldId="298"/>
            <ac:picMk id="23" creationId="{B5F3A9FF-1A2F-A991-D975-21CF7F16F824}"/>
          </ac:picMkLst>
        </pc:picChg>
        <pc:cxnChg chg="add mod">
          <ac:chgData name="Stuart C Wilde MBE" userId="effe1fc91cccb1d5" providerId="LiveId" clId="{52953467-E7BB-A146-A87D-2304E7E66E6B}" dt="2023-01-01T19:39:31.498" v="31671" actId="208"/>
          <ac:cxnSpMkLst>
            <pc:docMk/>
            <pc:sldMk cId="2413103312" sldId="298"/>
            <ac:cxnSpMk id="21" creationId="{97572567-282B-3C4E-87C3-CADB2FC51B8C}"/>
          </ac:cxnSpMkLst>
        </pc:cxnChg>
        <pc:cxnChg chg="add del mod">
          <ac:chgData name="Stuart C Wilde MBE" userId="effe1fc91cccb1d5" providerId="LiveId" clId="{52953467-E7BB-A146-A87D-2304E7E66E6B}" dt="2022-12-07T00:08:42.646" v="29559"/>
          <ac:cxnSpMkLst>
            <pc:docMk/>
            <pc:sldMk cId="2413103312" sldId="298"/>
            <ac:cxnSpMk id="28" creationId="{C3AB3C46-6C17-B967-63A2-19F951809DC7}"/>
          </ac:cxnSpMkLst>
        </pc:cxnChg>
      </pc:sldChg>
      <pc:sldChg chg="addSp delSp modSp add mod ord">
        <pc:chgData name="Stuart C Wilde MBE" userId="effe1fc91cccb1d5" providerId="LiveId" clId="{52953467-E7BB-A146-A87D-2304E7E66E6B}" dt="2023-01-03T14:02:39.856" v="35430" actId="20577"/>
        <pc:sldMkLst>
          <pc:docMk/>
          <pc:sldMk cId="2987344521" sldId="299"/>
        </pc:sldMkLst>
        <pc:spChg chg="add mod">
          <ac:chgData name="Stuart C Wilde MBE" userId="effe1fc91cccb1d5" providerId="LiveId" clId="{52953467-E7BB-A146-A87D-2304E7E66E6B}" dt="2022-12-09T12:29:47.462" v="29571"/>
          <ac:spMkLst>
            <pc:docMk/>
            <pc:sldMk cId="2987344521" sldId="299"/>
            <ac:spMk id="2" creationId="{3A83EA31-2159-86F1-5032-EFEFD0697755}"/>
          </ac:spMkLst>
        </pc:spChg>
        <pc:spChg chg="add mod">
          <ac:chgData name="Stuart C Wilde MBE" userId="effe1fc91cccb1d5" providerId="LiveId" clId="{52953467-E7BB-A146-A87D-2304E7E66E6B}" dt="2022-12-09T12:29:47.462" v="29571"/>
          <ac:spMkLst>
            <pc:docMk/>
            <pc:sldMk cId="2987344521" sldId="299"/>
            <ac:spMk id="3" creationId="{31A2DC28-E565-8426-6122-1D8A3220F2E8}"/>
          </ac:spMkLst>
        </pc:spChg>
        <pc:spChg chg="add mod">
          <ac:chgData name="Stuart C Wilde MBE" userId="effe1fc91cccb1d5" providerId="LiveId" clId="{52953467-E7BB-A146-A87D-2304E7E66E6B}" dt="2022-12-09T12:29:47.462" v="29571"/>
          <ac:spMkLst>
            <pc:docMk/>
            <pc:sldMk cId="2987344521" sldId="299"/>
            <ac:spMk id="7" creationId="{A5E33C38-9F40-D9F0-0520-437CFA1D8D97}"/>
          </ac:spMkLst>
        </pc:spChg>
        <pc:spChg chg="add mod">
          <ac:chgData name="Stuart C Wilde MBE" userId="effe1fc91cccb1d5" providerId="LiveId" clId="{52953467-E7BB-A146-A87D-2304E7E66E6B}" dt="2022-12-09T12:29:47.462" v="29571"/>
          <ac:spMkLst>
            <pc:docMk/>
            <pc:sldMk cId="2987344521" sldId="299"/>
            <ac:spMk id="13" creationId="{BAA3A4A2-569D-4AFD-2DA1-091D01368B9D}"/>
          </ac:spMkLst>
        </pc:spChg>
        <pc:spChg chg="add mod">
          <ac:chgData name="Stuart C Wilde MBE" userId="effe1fc91cccb1d5" providerId="LiveId" clId="{52953467-E7BB-A146-A87D-2304E7E66E6B}" dt="2022-12-09T12:29:47.462" v="29571"/>
          <ac:spMkLst>
            <pc:docMk/>
            <pc:sldMk cId="2987344521" sldId="299"/>
            <ac:spMk id="15" creationId="{C372BDBC-8805-CC7D-6DBD-DD4BCCDC14B5}"/>
          </ac:spMkLst>
        </pc:spChg>
        <pc:spChg chg="del">
          <ac:chgData name="Stuart C Wilde MBE" userId="effe1fc91cccb1d5" providerId="LiveId" clId="{52953467-E7BB-A146-A87D-2304E7E66E6B}" dt="2022-12-09T12:29:28.586" v="29570" actId="478"/>
          <ac:spMkLst>
            <pc:docMk/>
            <pc:sldMk cId="2987344521" sldId="299"/>
            <ac:spMk id="16" creationId="{D53F0FFB-0F5D-924D-1C90-A91C6198335F}"/>
          </ac:spMkLst>
        </pc:spChg>
        <pc:spChg chg="add mod">
          <ac:chgData name="Stuart C Wilde MBE" userId="effe1fc91cccb1d5" providerId="LiveId" clId="{52953467-E7BB-A146-A87D-2304E7E66E6B}" dt="2022-12-09T12:29:47.462" v="29571"/>
          <ac:spMkLst>
            <pc:docMk/>
            <pc:sldMk cId="2987344521" sldId="299"/>
            <ac:spMk id="17" creationId="{055C786C-7FF6-ED40-09EC-84447837EDA9}"/>
          </ac:spMkLst>
        </pc:spChg>
        <pc:spChg chg="add mod">
          <ac:chgData name="Stuart C Wilde MBE" userId="effe1fc91cccb1d5" providerId="LiveId" clId="{52953467-E7BB-A146-A87D-2304E7E66E6B}" dt="2022-12-09T12:29:47.462" v="29571"/>
          <ac:spMkLst>
            <pc:docMk/>
            <pc:sldMk cId="2987344521" sldId="299"/>
            <ac:spMk id="18" creationId="{BA385C9D-C53A-2A90-FF71-7EF309733174}"/>
          </ac:spMkLst>
        </pc:spChg>
        <pc:spChg chg="del">
          <ac:chgData name="Stuart C Wilde MBE" userId="effe1fc91cccb1d5" providerId="LiveId" clId="{52953467-E7BB-A146-A87D-2304E7E66E6B}" dt="2022-12-09T12:29:28.586" v="29570" actId="478"/>
          <ac:spMkLst>
            <pc:docMk/>
            <pc:sldMk cId="2987344521" sldId="299"/>
            <ac:spMk id="19" creationId="{A15FD7AA-BD8B-2EF6-4E42-98FB76C87285}"/>
          </ac:spMkLst>
        </pc:spChg>
        <pc:spChg chg="add mod">
          <ac:chgData name="Stuart C Wilde MBE" userId="effe1fc91cccb1d5" providerId="LiveId" clId="{52953467-E7BB-A146-A87D-2304E7E66E6B}" dt="2022-12-09T12:29:47.462" v="29571"/>
          <ac:spMkLst>
            <pc:docMk/>
            <pc:sldMk cId="2987344521" sldId="299"/>
            <ac:spMk id="20" creationId="{EA8979BD-C58B-35B0-F885-1BDA7B323A58}"/>
          </ac:spMkLst>
        </pc:spChg>
        <pc:spChg chg="add mod">
          <ac:chgData name="Stuart C Wilde MBE" userId="effe1fc91cccb1d5" providerId="LiveId" clId="{52953467-E7BB-A146-A87D-2304E7E66E6B}" dt="2022-12-09T12:29:47.462" v="29571"/>
          <ac:spMkLst>
            <pc:docMk/>
            <pc:sldMk cId="2987344521" sldId="299"/>
            <ac:spMk id="22" creationId="{E0C3B681-3B64-D293-6853-43FBFA01976C}"/>
          </ac:spMkLst>
        </pc:spChg>
        <pc:spChg chg="mod">
          <ac:chgData name="Stuart C Wilde MBE" userId="effe1fc91cccb1d5" providerId="LiveId" clId="{52953467-E7BB-A146-A87D-2304E7E66E6B}" dt="2023-01-03T14:02:39.856" v="35430" actId="20577"/>
          <ac:spMkLst>
            <pc:docMk/>
            <pc:sldMk cId="2987344521" sldId="299"/>
            <ac:spMk id="29" creationId="{C5A8C257-B6E4-D850-0685-E36894744DCB}"/>
          </ac:spMkLst>
        </pc:spChg>
        <pc:spChg chg="add mod">
          <ac:chgData name="Stuart C Wilde MBE" userId="effe1fc91cccb1d5" providerId="LiveId" clId="{52953467-E7BB-A146-A87D-2304E7E66E6B}" dt="2022-12-09T12:29:47.462" v="29571"/>
          <ac:spMkLst>
            <pc:docMk/>
            <pc:sldMk cId="2987344521" sldId="299"/>
            <ac:spMk id="36" creationId="{B85BAB28-FED6-488A-BBFE-FF08886D3598}"/>
          </ac:spMkLst>
        </pc:spChg>
        <pc:spChg chg="add mod">
          <ac:chgData name="Stuart C Wilde MBE" userId="effe1fc91cccb1d5" providerId="LiveId" clId="{52953467-E7BB-A146-A87D-2304E7E66E6B}" dt="2022-12-09T12:29:47.462" v="29571"/>
          <ac:spMkLst>
            <pc:docMk/>
            <pc:sldMk cId="2987344521" sldId="299"/>
            <ac:spMk id="39" creationId="{D2A6A40C-9F4E-A2FB-2582-1B8486C15FE5}"/>
          </ac:spMkLst>
        </pc:spChg>
        <pc:spChg chg="add mod">
          <ac:chgData name="Stuart C Wilde MBE" userId="effe1fc91cccb1d5" providerId="LiveId" clId="{52953467-E7BB-A146-A87D-2304E7E66E6B}" dt="2022-12-09T12:29:47.462" v="29571"/>
          <ac:spMkLst>
            <pc:docMk/>
            <pc:sldMk cId="2987344521" sldId="299"/>
            <ac:spMk id="40" creationId="{6F20056D-50C3-9133-4A08-82FD045D6177}"/>
          </ac:spMkLst>
        </pc:spChg>
        <pc:spChg chg="add mod">
          <ac:chgData name="Stuart C Wilde MBE" userId="effe1fc91cccb1d5" providerId="LiveId" clId="{52953467-E7BB-A146-A87D-2304E7E66E6B}" dt="2022-12-09T12:29:47.462" v="29571"/>
          <ac:spMkLst>
            <pc:docMk/>
            <pc:sldMk cId="2987344521" sldId="299"/>
            <ac:spMk id="41" creationId="{9170ACEB-4585-C547-ACD2-D6E0F6F54BFE}"/>
          </ac:spMkLst>
        </pc:spChg>
        <pc:graphicFrameChg chg="del">
          <ac:chgData name="Stuart C Wilde MBE" userId="effe1fc91cccb1d5" providerId="LiveId" clId="{52953467-E7BB-A146-A87D-2304E7E66E6B}" dt="2022-12-09T12:29:22.570" v="29568" actId="478"/>
          <ac:graphicFrameMkLst>
            <pc:docMk/>
            <pc:sldMk cId="2987344521" sldId="299"/>
            <ac:graphicFrameMk id="5" creationId="{099FC427-A782-4EAF-7EC0-5E82737B3939}"/>
          </ac:graphicFrameMkLst>
        </pc:graphicFrameChg>
        <pc:graphicFrameChg chg="del">
          <ac:chgData name="Stuart C Wilde MBE" userId="effe1fc91cccb1d5" providerId="LiveId" clId="{52953467-E7BB-A146-A87D-2304E7E66E6B}" dt="2022-12-09T12:29:28.586" v="29570" actId="478"/>
          <ac:graphicFrameMkLst>
            <pc:docMk/>
            <pc:sldMk cId="2987344521" sldId="299"/>
            <ac:graphicFrameMk id="12" creationId="{EE1C348D-0657-FA1E-1824-44C3F7960A25}"/>
          </ac:graphicFrameMkLst>
        </pc:graphicFrameChg>
        <pc:picChg chg="del">
          <ac:chgData name="Stuart C Wilde MBE" userId="effe1fc91cccb1d5" providerId="LiveId" clId="{52953467-E7BB-A146-A87D-2304E7E66E6B}" dt="2022-12-09T12:29:25.639" v="29569" actId="478"/>
          <ac:picMkLst>
            <pc:docMk/>
            <pc:sldMk cId="2987344521" sldId="299"/>
            <ac:picMk id="6" creationId="{00000000-0008-0000-0000-000003000000}"/>
          </ac:picMkLst>
        </pc:picChg>
        <pc:picChg chg="add mod">
          <ac:chgData name="Stuart C Wilde MBE" userId="effe1fc91cccb1d5" providerId="LiveId" clId="{52953467-E7BB-A146-A87D-2304E7E66E6B}" dt="2022-12-12T14:33:46.844" v="29575" actId="1076"/>
          <ac:picMkLst>
            <pc:docMk/>
            <pc:sldMk cId="2987344521" sldId="299"/>
            <ac:picMk id="6" creationId="{A05373E0-A312-B95B-525C-CA3ED16E6605}"/>
          </ac:picMkLst>
        </pc:picChg>
        <pc:cxnChg chg="del">
          <ac:chgData name="Stuart C Wilde MBE" userId="effe1fc91cccb1d5" providerId="LiveId" clId="{52953467-E7BB-A146-A87D-2304E7E66E6B}" dt="2022-12-09T12:29:28.586" v="29570" actId="478"/>
          <ac:cxnSpMkLst>
            <pc:docMk/>
            <pc:sldMk cId="2987344521" sldId="299"/>
            <ac:cxnSpMk id="21" creationId="{97572567-282B-3C4E-87C3-CADB2FC51B8C}"/>
          </ac:cxnSpMkLst>
        </pc:cxnChg>
        <pc:cxnChg chg="add mod">
          <ac:chgData name="Stuart C Wilde MBE" userId="effe1fc91cccb1d5" providerId="LiveId" clId="{52953467-E7BB-A146-A87D-2304E7E66E6B}" dt="2022-12-09T12:29:47.462" v="29571"/>
          <ac:cxnSpMkLst>
            <pc:docMk/>
            <pc:sldMk cId="2987344521" sldId="299"/>
            <ac:cxnSpMk id="23" creationId="{146BBC36-8E7C-590B-C3A2-907479A77C32}"/>
          </ac:cxnSpMkLst>
        </pc:cxnChg>
        <pc:cxnChg chg="add mod">
          <ac:chgData name="Stuart C Wilde MBE" userId="effe1fc91cccb1d5" providerId="LiveId" clId="{52953467-E7BB-A146-A87D-2304E7E66E6B}" dt="2023-01-01T19:42:20.006" v="31680" actId="208"/>
          <ac:cxnSpMkLst>
            <pc:docMk/>
            <pc:sldMk cId="2987344521" sldId="299"/>
            <ac:cxnSpMk id="24" creationId="{EFFC4126-28BE-2599-B66D-96FB8463A838}"/>
          </ac:cxnSpMkLst>
        </pc:cxnChg>
        <pc:cxnChg chg="add mod">
          <ac:chgData name="Stuart C Wilde MBE" userId="effe1fc91cccb1d5" providerId="LiveId" clId="{52953467-E7BB-A146-A87D-2304E7E66E6B}" dt="2023-01-01T19:42:20.006" v="31680" actId="208"/>
          <ac:cxnSpMkLst>
            <pc:docMk/>
            <pc:sldMk cId="2987344521" sldId="299"/>
            <ac:cxnSpMk id="26" creationId="{045F85AE-7F88-D058-0820-BC51A89E5006}"/>
          </ac:cxnSpMkLst>
        </pc:cxnChg>
        <pc:cxnChg chg="add mod">
          <ac:chgData name="Stuart C Wilde MBE" userId="effe1fc91cccb1d5" providerId="LiveId" clId="{52953467-E7BB-A146-A87D-2304E7E66E6B}" dt="2023-01-01T19:42:20.006" v="31680" actId="208"/>
          <ac:cxnSpMkLst>
            <pc:docMk/>
            <pc:sldMk cId="2987344521" sldId="299"/>
            <ac:cxnSpMk id="27" creationId="{DBE8CD17-89FB-94E3-F45C-11017B57E0E1}"/>
          </ac:cxnSpMkLst>
        </pc:cxnChg>
        <pc:cxnChg chg="add mod">
          <ac:chgData name="Stuart C Wilde MBE" userId="effe1fc91cccb1d5" providerId="LiveId" clId="{52953467-E7BB-A146-A87D-2304E7E66E6B}" dt="2023-01-01T19:42:07.358" v="31678" actId="208"/>
          <ac:cxnSpMkLst>
            <pc:docMk/>
            <pc:sldMk cId="2987344521" sldId="299"/>
            <ac:cxnSpMk id="28" creationId="{45F81DD9-14F3-CB87-21DF-4F68568BBAD7}"/>
          </ac:cxnSpMkLst>
        </pc:cxnChg>
        <pc:cxnChg chg="add mod">
          <ac:chgData name="Stuart C Wilde MBE" userId="effe1fc91cccb1d5" providerId="LiveId" clId="{52953467-E7BB-A146-A87D-2304E7E66E6B}" dt="2023-01-01T19:42:07.358" v="31678" actId="208"/>
          <ac:cxnSpMkLst>
            <pc:docMk/>
            <pc:sldMk cId="2987344521" sldId="299"/>
            <ac:cxnSpMk id="30" creationId="{50A09D81-7175-FF23-F681-4EA1D7353AB7}"/>
          </ac:cxnSpMkLst>
        </pc:cxnChg>
        <pc:cxnChg chg="add mod">
          <ac:chgData name="Stuart C Wilde MBE" userId="effe1fc91cccb1d5" providerId="LiveId" clId="{52953467-E7BB-A146-A87D-2304E7E66E6B}" dt="2023-01-01T19:42:07.358" v="31678" actId="208"/>
          <ac:cxnSpMkLst>
            <pc:docMk/>
            <pc:sldMk cId="2987344521" sldId="299"/>
            <ac:cxnSpMk id="31" creationId="{8DDB4692-F339-1E53-C90F-037362FE120F}"/>
          </ac:cxnSpMkLst>
        </pc:cxnChg>
        <pc:cxnChg chg="add mod">
          <ac:chgData name="Stuart C Wilde MBE" userId="effe1fc91cccb1d5" providerId="LiveId" clId="{52953467-E7BB-A146-A87D-2304E7E66E6B}" dt="2023-01-01T19:42:07.358" v="31678" actId="208"/>
          <ac:cxnSpMkLst>
            <pc:docMk/>
            <pc:sldMk cId="2987344521" sldId="299"/>
            <ac:cxnSpMk id="32" creationId="{FEA568FE-86A7-9542-381D-C8FD6C89261E}"/>
          </ac:cxnSpMkLst>
        </pc:cxnChg>
        <pc:cxnChg chg="add mod">
          <ac:chgData name="Stuart C Wilde MBE" userId="effe1fc91cccb1d5" providerId="LiveId" clId="{52953467-E7BB-A146-A87D-2304E7E66E6B}" dt="2023-01-01T19:42:07.358" v="31678" actId="208"/>
          <ac:cxnSpMkLst>
            <pc:docMk/>
            <pc:sldMk cId="2987344521" sldId="299"/>
            <ac:cxnSpMk id="33" creationId="{CA0C5DCD-C3E9-DF19-0735-3D0B221261BC}"/>
          </ac:cxnSpMkLst>
        </pc:cxnChg>
        <pc:cxnChg chg="add mod">
          <ac:chgData name="Stuart C Wilde MBE" userId="effe1fc91cccb1d5" providerId="LiveId" clId="{52953467-E7BB-A146-A87D-2304E7E66E6B}" dt="2023-01-01T19:42:07.358" v="31678" actId="208"/>
          <ac:cxnSpMkLst>
            <pc:docMk/>
            <pc:sldMk cId="2987344521" sldId="299"/>
            <ac:cxnSpMk id="34" creationId="{E582F271-225D-32A4-185D-F126788E616D}"/>
          </ac:cxnSpMkLst>
        </pc:cxnChg>
        <pc:cxnChg chg="add mod">
          <ac:chgData name="Stuart C Wilde MBE" userId="effe1fc91cccb1d5" providerId="LiveId" clId="{52953467-E7BB-A146-A87D-2304E7E66E6B}" dt="2023-01-01T19:42:07.358" v="31678" actId="208"/>
          <ac:cxnSpMkLst>
            <pc:docMk/>
            <pc:sldMk cId="2987344521" sldId="299"/>
            <ac:cxnSpMk id="35" creationId="{4EF0EB62-58AA-38A4-3797-FB52A0B4AC8B}"/>
          </ac:cxnSpMkLst>
        </pc:cxnChg>
        <pc:cxnChg chg="add mod">
          <ac:chgData name="Stuart C Wilde MBE" userId="effe1fc91cccb1d5" providerId="LiveId" clId="{52953467-E7BB-A146-A87D-2304E7E66E6B}" dt="2023-01-01T19:42:07.358" v="31678" actId="208"/>
          <ac:cxnSpMkLst>
            <pc:docMk/>
            <pc:sldMk cId="2987344521" sldId="299"/>
            <ac:cxnSpMk id="37" creationId="{79B8BAD9-C8B6-3A53-F249-468FE338E1FB}"/>
          </ac:cxnSpMkLst>
        </pc:cxnChg>
        <pc:cxnChg chg="add mod">
          <ac:chgData name="Stuart C Wilde MBE" userId="effe1fc91cccb1d5" providerId="LiveId" clId="{52953467-E7BB-A146-A87D-2304E7E66E6B}" dt="2022-12-09T12:29:47.462" v="29571"/>
          <ac:cxnSpMkLst>
            <pc:docMk/>
            <pc:sldMk cId="2987344521" sldId="299"/>
            <ac:cxnSpMk id="38" creationId="{C4EF46F4-2764-D223-C36F-58DBF696829C}"/>
          </ac:cxnSpMkLst>
        </pc:cxnChg>
        <pc:cxnChg chg="add mod">
          <ac:chgData name="Stuart C Wilde MBE" userId="effe1fc91cccb1d5" providerId="LiveId" clId="{52953467-E7BB-A146-A87D-2304E7E66E6B}" dt="2023-01-01T19:42:11.489" v="31679" actId="208"/>
          <ac:cxnSpMkLst>
            <pc:docMk/>
            <pc:sldMk cId="2987344521" sldId="299"/>
            <ac:cxnSpMk id="42" creationId="{E0166AE5-A252-F02D-91D8-F359EBEB054E}"/>
          </ac:cxnSpMkLst>
        </pc:cxnChg>
      </pc:sldChg>
      <pc:sldChg chg="addSp delSp modSp add mod ord">
        <pc:chgData name="Stuart C Wilde MBE" userId="effe1fc91cccb1d5" providerId="LiveId" clId="{52953467-E7BB-A146-A87D-2304E7E66E6B}" dt="2023-01-02T16:54:46.793" v="32852" actId="20577"/>
        <pc:sldMkLst>
          <pc:docMk/>
          <pc:sldMk cId="2822794169" sldId="300"/>
        </pc:sldMkLst>
        <pc:spChg chg="del">
          <ac:chgData name="Stuart C Wilde MBE" userId="effe1fc91cccb1d5" providerId="LiveId" clId="{52953467-E7BB-A146-A87D-2304E7E66E6B}" dt="2022-12-13T15:18:48.853" v="29579" actId="478"/>
          <ac:spMkLst>
            <pc:docMk/>
            <pc:sldMk cId="2822794169" sldId="300"/>
            <ac:spMk id="2" creationId="{3A83EA31-2159-86F1-5032-EFEFD0697755}"/>
          </ac:spMkLst>
        </pc:spChg>
        <pc:spChg chg="del">
          <ac:chgData name="Stuart C Wilde MBE" userId="effe1fc91cccb1d5" providerId="LiveId" clId="{52953467-E7BB-A146-A87D-2304E7E66E6B}" dt="2022-12-13T15:18:48.853" v="29579" actId="478"/>
          <ac:spMkLst>
            <pc:docMk/>
            <pc:sldMk cId="2822794169" sldId="300"/>
            <ac:spMk id="3" creationId="{31A2DC28-E565-8426-6122-1D8A3220F2E8}"/>
          </ac:spMkLst>
        </pc:spChg>
        <pc:spChg chg="add mod">
          <ac:chgData name="Stuart C Wilde MBE" userId="effe1fc91cccb1d5" providerId="LiveId" clId="{52953467-E7BB-A146-A87D-2304E7E66E6B}" dt="2022-12-18T11:49:01.676" v="29729" actId="113"/>
          <ac:spMkLst>
            <pc:docMk/>
            <pc:sldMk cId="2822794169" sldId="300"/>
            <ac:spMk id="5" creationId="{025CEFB1-244B-283A-01D9-211AAAC3E1E5}"/>
          </ac:spMkLst>
        </pc:spChg>
        <pc:spChg chg="del">
          <ac:chgData name="Stuart C Wilde MBE" userId="effe1fc91cccb1d5" providerId="LiveId" clId="{52953467-E7BB-A146-A87D-2304E7E66E6B}" dt="2022-12-13T15:18:48.853" v="29579" actId="478"/>
          <ac:spMkLst>
            <pc:docMk/>
            <pc:sldMk cId="2822794169" sldId="300"/>
            <ac:spMk id="7" creationId="{A5E33C38-9F40-D9F0-0520-437CFA1D8D97}"/>
          </ac:spMkLst>
        </pc:spChg>
        <pc:spChg chg="add mod">
          <ac:chgData name="Stuart C Wilde MBE" userId="effe1fc91cccb1d5" providerId="LiveId" clId="{52953467-E7BB-A146-A87D-2304E7E66E6B}" dt="2022-12-18T11:49:01.676" v="29729" actId="113"/>
          <ac:spMkLst>
            <pc:docMk/>
            <pc:sldMk cId="2822794169" sldId="300"/>
            <ac:spMk id="12" creationId="{64A35672-BACC-0F15-4CE5-77D7B3B39403}"/>
          </ac:spMkLst>
        </pc:spChg>
        <pc:spChg chg="del">
          <ac:chgData name="Stuart C Wilde MBE" userId="effe1fc91cccb1d5" providerId="LiveId" clId="{52953467-E7BB-A146-A87D-2304E7E66E6B}" dt="2022-12-13T15:18:48.853" v="29579" actId="478"/>
          <ac:spMkLst>
            <pc:docMk/>
            <pc:sldMk cId="2822794169" sldId="300"/>
            <ac:spMk id="13" creationId="{BAA3A4A2-569D-4AFD-2DA1-091D01368B9D}"/>
          </ac:spMkLst>
        </pc:spChg>
        <pc:spChg chg="del">
          <ac:chgData name="Stuart C Wilde MBE" userId="effe1fc91cccb1d5" providerId="LiveId" clId="{52953467-E7BB-A146-A87D-2304E7E66E6B}" dt="2022-12-13T15:18:48.853" v="29579" actId="478"/>
          <ac:spMkLst>
            <pc:docMk/>
            <pc:sldMk cId="2822794169" sldId="300"/>
            <ac:spMk id="15" creationId="{C372BDBC-8805-CC7D-6DBD-DD4BCCDC14B5}"/>
          </ac:spMkLst>
        </pc:spChg>
        <pc:spChg chg="add mod">
          <ac:chgData name="Stuart C Wilde MBE" userId="effe1fc91cccb1d5" providerId="LiveId" clId="{52953467-E7BB-A146-A87D-2304E7E66E6B}" dt="2022-12-18T11:49:01.676" v="29729" actId="113"/>
          <ac:spMkLst>
            <pc:docMk/>
            <pc:sldMk cId="2822794169" sldId="300"/>
            <ac:spMk id="16" creationId="{437BB74F-626E-B0F7-D8D6-8D069B1AA38A}"/>
          </ac:spMkLst>
        </pc:spChg>
        <pc:spChg chg="del">
          <ac:chgData name="Stuart C Wilde MBE" userId="effe1fc91cccb1d5" providerId="LiveId" clId="{52953467-E7BB-A146-A87D-2304E7E66E6B}" dt="2022-12-13T15:18:48.853" v="29579" actId="478"/>
          <ac:spMkLst>
            <pc:docMk/>
            <pc:sldMk cId="2822794169" sldId="300"/>
            <ac:spMk id="17" creationId="{055C786C-7FF6-ED40-09EC-84447837EDA9}"/>
          </ac:spMkLst>
        </pc:spChg>
        <pc:spChg chg="del">
          <ac:chgData name="Stuart C Wilde MBE" userId="effe1fc91cccb1d5" providerId="LiveId" clId="{52953467-E7BB-A146-A87D-2304E7E66E6B}" dt="2022-12-13T15:18:48.853" v="29579" actId="478"/>
          <ac:spMkLst>
            <pc:docMk/>
            <pc:sldMk cId="2822794169" sldId="300"/>
            <ac:spMk id="18" creationId="{BA385C9D-C53A-2A90-FF71-7EF309733174}"/>
          </ac:spMkLst>
        </pc:spChg>
        <pc:spChg chg="add mod">
          <ac:chgData name="Stuart C Wilde MBE" userId="effe1fc91cccb1d5" providerId="LiveId" clId="{52953467-E7BB-A146-A87D-2304E7E66E6B}" dt="2022-12-18T11:49:01.676" v="29729" actId="113"/>
          <ac:spMkLst>
            <pc:docMk/>
            <pc:sldMk cId="2822794169" sldId="300"/>
            <ac:spMk id="19" creationId="{F4963259-B78A-A8A5-21A9-6B2D52712AEC}"/>
          </ac:spMkLst>
        </pc:spChg>
        <pc:spChg chg="del">
          <ac:chgData name="Stuart C Wilde MBE" userId="effe1fc91cccb1d5" providerId="LiveId" clId="{52953467-E7BB-A146-A87D-2304E7E66E6B}" dt="2022-12-13T15:18:48.853" v="29579" actId="478"/>
          <ac:spMkLst>
            <pc:docMk/>
            <pc:sldMk cId="2822794169" sldId="300"/>
            <ac:spMk id="20" creationId="{EA8979BD-C58B-35B0-F885-1BDA7B323A58}"/>
          </ac:spMkLst>
        </pc:spChg>
        <pc:spChg chg="add mod">
          <ac:chgData name="Stuart C Wilde MBE" userId="effe1fc91cccb1d5" providerId="LiveId" clId="{52953467-E7BB-A146-A87D-2304E7E66E6B}" dt="2022-12-18T11:49:01.676" v="29729" actId="113"/>
          <ac:spMkLst>
            <pc:docMk/>
            <pc:sldMk cId="2822794169" sldId="300"/>
            <ac:spMk id="21" creationId="{A6234B48-2110-E38A-5F17-6C17CBDD2605}"/>
          </ac:spMkLst>
        </pc:spChg>
        <pc:spChg chg="del">
          <ac:chgData name="Stuart C Wilde MBE" userId="effe1fc91cccb1d5" providerId="LiveId" clId="{52953467-E7BB-A146-A87D-2304E7E66E6B}" dt="2022-12-13T15:18:48.853" v="29579" actId="478"/>
          <ac:spMkLst>
            <pc:docMk/>
            <pc:sldMk cId="2822794169" sldId="300"/>
            <ac:spMk id="22" creationId="{E0C3B681-3B64-D293-6853-43FBFA01976C}"/>
          </ac:spMkLst>
        </pc:spChg>
        <pc:spChg chg="mod">
          <ac:chgData name="Stuart C Wilde MBE" userId="effe1fc91cccb1d5" providerId="LiveId" clId="{52953467-E7BB-A146-A87D-2304E7E66E6B}" dt="2023-01-02T16:54:46.793" v="32852" actId="20577"/>
          <ac:spMkLst>
            <pc:docMk/>
            <pc:sldMk cId="2822794169" sldId="300"/>
            <ac:spMk id="29" creationId="{C5A8C257-B6E4-D850-0685-E36894744DCB}"/>
          </ac:spMkLst>
        </pc:spChg>
        <pc:spChg chg="del">
          <ac:chgData name="Stuart C Wilde MBE" userId="effe1fc91cccb1d5" providerId="LiveId" clId="{52953467-E7BB-A146-A87D-2304E7E66E6B}" dt="2022-12-13T15:18:48.853" v="29579" actId="478"/>
          <ac:spMkLst>
            <pc:docMk/>
            <pc:sldMk cId="2822794169" sldId="300"/>
            <ac:spMk id="36" creationId="{B85BAB28-FED6-488A-BBFE-FF08886D3598}"/>
          </ac:spMkLst>
        </pc:spChg>
        <pc:spChg chg="del">
          <ac:chgData name="Stuart C Wilde MBE" userId="effe1fc91cccb1d5" providerId="LiveId" clId="{52953467-E7BB-A146-A87D-2304E7E66E6B}" dt="2022-12-13T15:18:48.853" v="29579" actId="478"/>
          <ac:spMkLst>
            <pc:docMk/>
            <pc:sldMk cId="2822794169" sldId="300"/>
            <ac:spMk id="39" creationId="{D2A6A40C-9F4E-A2FB-2582-1B8486C15FE5}"/>
          </ac:spMkLst>
        </pc:spChg>
        <pc:spChg chg="del">
          <ac:chgData name="Stuart C Wilde MBE" userId="effe1fc91cccb1d5" providerId="LiveId" clId="{52953467-E7BB-A146-A87D-2304E7E66E6B}" dt="2022-12-13T15:18:48.853" v="29579" actId="478"/>
          <ac:spMkLst>
            <pc:docMk/>
            <pc:sldMk cId="2822794169" sldId="300"/>
            <ac:spMk id="40" creationId="{6F20056D-50C3-9133-4A08-82FD045D6177}"/>
          </ac:spMkLst>
        </pc:spChg>
        <pc:spChg chg="del">
          <ac:chgData name="Stuart C Wilde MBE" userId="effe1fc91cccb1d5" providerId="LiveId" clId="{52953467-E7BB-A146-A87D-2304E7E66E6B}" dt="2022-12-13T15:18:48.853" v="29579" actId="478"/>
          <ac:spMkLst>
            <pc:docMk/>
            <pc:sldMk cId="2822794169" sldId="300"/>
            <ac:spMk id="41" creationId="{9170ACEB-4585-C547-ACD2-D6E0F6F54BFE}"/>
          </ac:spMkLst>
        </pc:spChg>
        <pc:spChg chg="add mod">
          <ac:chgData name="Stuart C Wilde MBE" userId="effe1fc91cccb1d5" providerId="LiveId" clId="{52953467-E7BB-A146-A87D-2304E7E66E6B}" dt="2022-12-18T11:49:01.676" v="29729" actId="113"/>
          <ac:spMkLst>
            <pc:docMk/>
            <pc:sldMk cId="2822794169" sldId="300"/>
            <ac:spMk id="43" creationId="{025528FC-A977-FEB2-D3D8-F526D0611D4C}"/>
          </ac:spMkLst>
        </pc:spChg>
        <pc:spChg chg="add mod">
          <ac:chgData name="Stuart C Wilde MBE" userId="effe1fc91cccb1d5" providerId="LiveId" clId="{52953467-E7BB-A146-A87D-2304E7E66E6B}" dt="2022-12-18T12:10:59.771" v="29819" actId="20577"/>
          <ac:spMkLst>
            <pc:docMk/>
            <pc:sldMk cId="2822794169" sldId="300"/>
            <ac:spMk id="44" creationId="{5DA310C6-D74B-70CC-291F-A4D1EE61923D}"/>
          </ac:spMkLst>
        </pc:spChg>
        <pc:spChg chg="add mod">
          <ac:chgData name="Stuart C Wilde MBE" userId="effe1fc91cccb1d5" providerId="LiveId" clId="{52953467-E7BB-A146-A87D-2304E7E66E6B}" dt="2022-12-18T11:47:58.622" v="29726" actId="2711"/>
          <ac:spMkLst>
            <pc:docMk/>
            <pc:sldMk cId="2822794169" sldId="300"/>
            <ac:spMk id="45" creationId="{A130FFBD-4536-DCAA-21B2-52EAAA84E66C}"/>
          </ac:spMkLst>
        </pc:spChg>
        <pc:spChg chg="add mod">
          <ac:chgData name="Stuart C Wilde MBE" userId="effe1fc91cccb1d5" providerId="LiveId" clId="{52953467-E7BB-A146-A87D-2304E7E66E6B}" dt="2022-12-18T11:47:58.622" v="29726" actId="2711"/>
          <ac:spMkLst>
            <pc:docMk/>
            <pc:sldMk cId="2822794169" sldId="300"/>
            <ac:spMk id="46" creationId="{3AD27F30-27D1-139A-0B9C-F326064EB419}"/>
          </ac:spMkLst>
        </pc:spChg>
        <pc:spChg chg="add mod">
          <ac:chgData name="Stuart C Wilde MBE" userId="effe1fc91cccb1d5" providerId="LiveId" clId="{52953467-E7BB-A146-A87D-2304E7E66E6B}" dt="2022-12-18T11:47:58.622" v="29726" actId="2711"/>
          <ac:spMkLst>
            <pc:docMk/>
            <pc:sldMk cId="2822794169" sldId="300"/>
            <ac:spMk id="47" creationId="{A252CC53-49D0-5E59-7B5D-CC29DE4C3F01}"/>
          </ac:spMkLst>
        </pc:spChg>
        <pc:spChg chg="add mod">
          <ac:chgData name="Stuart C Wilde MBE" userId="effe1fc91cccb1d5" providerId="LiveId" clId="{52953467-E7BB-A146-A87D-2304E7E66E6B}" dt="2022-12-18T11:47:58.622" v="29726" actId="2711"/>
          <ac:spMkLst>
            <pc:docMk/>
            <pc:sldMk cId="2822794169" sldId="300"/>
            <ac:spMk id="48" creationId="{DBAD0256-0129-F0F7-29D5-B1B0179448A0}"/>
          </ac:spMkLst>
        </pc:spChg>
        <pc:spChg chg="add mod">
          <ac:chgData name="Stuart C Wilde MBE" userId="effe1fc91cccb1d5" providerId="LiveId" clId="{52953467-E7BB-A146-A87D-2304E7E66E6B}" dt="2022-12-18T11:47:58.622" v="29726" actId="2711"/>
          <ac:spMkLst>
            <pc:docMk/>
            <pc:sldMk cId="2822794169" sldId="300"/>
            <ac:spMk id="49" creationId="{6D2B5D11-5561-B646-FA3D-5800781F13F7}"/>
          </ac:spMkLst>
        </pc:spChg>
        <pc:spChg chg="add mod">
          <ac:chgData name="Stuart C Wilde MBE" userId="effe1fc91cccb1d5" providerId="LiveId" clId="{52953467-E7BB-A146-A87D-2304E7E66E6B}" dt="2022-12-18T11:49:39.988" v="29749" actId="1036"/>
          <ac:spMkLst>
            <pc:docMk/>
            <pc:sldMk cId="2822794169" sldId="300"/>
            <ac:spMk id="50" creationId="{55B5E25F-8F7D-613B-2706-A0094A6937B9}"/>
          </ac:spMkLst>
        </pc:spChg>
        <pc:spChg chg="add mod">
          <ac:chgData name="Stuart C Wilde MBE" userId="effe1fc91cccb1d5" providerId="LiveId" clId="{52953467-E7BB-A146-A87D-2304E7E66E6B}" dt="2022-12-18T11:48:19.055" v="29727" actId="255"/>
          <ac:spMkLst>
            <pc:docMk/>
            <pc:sldMk cId="2822794169" sldId="300"/>
            <ac:spMk id="51" creationId="{E91734AB-D52F-6FE9-4544-BE4E3820B624}"/>
          </ac:spMkLst>
        </pc:spChg>
        <pc:spChg chg="add mod">
          <ac:chgData name="Stuart C Wilde MBE" userId="effe1fc91cccb1d5" providerId="LiveId" clId="{52953467-E7BB-A146-A87D-2304E7E66E6B}" dt="2022-12-18T11:48:19.055" v="29727" actId="255"/>
          <ac:spMkLst>
            <pc:docMk/>
            <pc:sldMk cId="2822794169" sldId="300"/>
            <ac:spMk id="52" creationId="{DA0B4692-BF97-4AB7-134E-47C6C1B8B0D7}"/>
          </ac:spMkLst>
        </pc:spChg>
        <pc:spChg chg="add mod">
          <ac:chgData name="Stuart C Wilde MBE" userId="effe1fc91cccb1d5" providerId="LiveId" clId="{52953467-E7BB-A146-A87D-2304E7E66E6B}" dt="2022-12-18T11:48:19.055" v="29727" actId="255"/>
          <ac:spMkLst>
            <pc:docMk/>
            <pc:sldMk cId="2822794169" sldId="300"/>
            <ac:spMk id="53" creationId="{3D219AD9-B150-460E-90EF-79996F3586E0}"/>
          </ac:spMkLst>
        </pc:spChg>
        <pc:spChg chg="add mod">
          <ac:chgData name="Stuart C Wilde MBE" userId="effe1fc91cccb1d5" providerId="LiveId" clId="{52953467-E7BB-A146-A87D-2304E7E66E6B}" dt="2022-12-18T11:48:19.055" v="29727" actId="255"/>
          <ac:spMkLst>
            <pc:docMk/>
            <pc:sldMk cId="2822794169" sldId="300"/>
            <ac:spMk id="54" creationId="{77503CF2-EE0A-4199-3CCB-2540CB34816E}"/>
          </ac:spMkLst>
        </pc:spChg>
        <pc:spChg chg="add mod">
          <ac:chgData name="Stuart C Wilde MBE" userId="effe1fc91cccb1d5" providerId="LiveId" clId="{52953467-E7BB-A146-A87D-2304E7E66E6B}" dt="2022-12-18T11:48:19.055" v="29727" actId="255"/>
          <ac:spMkLst>
            <pc:docMk/>
            <pc:sldMk cId="2822794169" sldId="300"/>
            <ac:spMk id="55" creationId="{18AE5426-616B-BF24-007E-038E765A969E}"/>
          </ac:spMkLst>
        </pc:spChg>
        <pc:spChg chg="add mod">
          <ac:chgData name="Stuart C Wilde MBE" userId="effe1fc91cccb1d5" providerId="LiveId" clId="{52953467-E7BB-A146-A87D-2304E7E66E6B}" dt="2022-12-18T11:48:19.055" v="29727" actId="255"/>
          <ac:spMkLst>
            <pc:docMk/>
            <pc:sldMk cId="2822794169" sldId="300"/>
            <ac:spMk id="56" creationId="{4B288270-322E-CFF2-7E85-714F86D601F6}"/>
          </ac:spMkLst>
        </pc:spChg>
        <pc:spChg chg="add del mod">
          <ac:chgData name="Stuart C Wilde MBE" userId="effe1fc91cccb1d5" providerId="LiveId" clId="{52953467-E7BB-A146-A87D-2304E7E66E6B}" dt="2022-12-18T11:37:10.141" v="29590" actId="478"/>
          <ac:spMkLst>
            <pc:docMk/>
            <pc:sldMk cId="2822794169" sldId="300"/>
            <ac:spMk id="57" creationId="{BCEE614B-7D78-12D6-850C-5E27C2302D1C}"/>
          </ac:spMkLst>
        </pc:spChg>
        <pc:spChg chg="add del mod">
          <ac:chgData name="Stuart C Wilde MBE" userId="effe1fc91cccb1d5" providerId="LiveId" clId="{52953467-E7BB-A146-A87D-2304E7E66E6B}" dt="2022-12-18T11:37:10.141" v="29590" actId="478"/>
          <ac:spMkLst>
            <pc:docMk/>
            <pc:sldMk cId="2822794169" sldId="300"/>
            <ac:spMk id="58" creationId="{38884D5F-0FA5-B2F4-2310-C0899ADDD3BB}"/>
          </ac:spMkLst>
        </pc:spChg>
        <pc:spChg chg="add del mod">
          <ac:chgData name="Stuart C Wilde MBE" userId="effe1fc91cccb1d5" providerId="LiveId" clId="{52953467-E7BB-A146-A87D-2304E7E66E6B}" dt="2022-12-18T11:37:10.141" v="29590" actId="478"/>
          <ac:spMkLst>
            <pc:docMk/>
            <pc:sldMk cId="2822794169" sldId="300"/>
            <ac:spMk id="59" creationId="{4D4F5051-D45E-0A3F-3813-59EAF7D0555C}"/>
          </ac:spMkLst>
        </pc:spChg>
        <pc:spChg chg="add mod">
          <ac:chgData name="Stuart C Wilde MBE" userId="effe1fc91cccb1d5" providerId="LiveId" clId="{52953467-E7BB-A146-A87D-2304E7E66E6B}" dt="2022-12-18T11:49:01.676" v="29729" actId="113"/>
          <ac:spMkLst>
            <pc:docMk/>
            <pc:sldMk cId="2822794169" sldId="300"/>
            <ac:spMk id="60" creationId="{A04B9660-058B-84CC-AFF5-D38C693AF096}"/>
          </ac:spMkLst>
        </pc:spChg>
        <pc:spChg chg="add mod">
          <ac:chgData name="Stuart C Wilde MBE" userId="effe1fc91cccb1d5" providerId="LiveId" clId="{52953467-E7BB-A146-A87D-2304E7E66E6B}" dt="2022-12-18T11:47:58.622" v="29726" actId="2711"/>
          <ac:spMkLst>
            <pc:docMk/>
            <pc:sldMk cId="2822794169" sldId="300"/>
            <ac:spMk id="61" creationId="{901686D2-0C2C-6A5C-748B-260AF8ECCE43}"/>
          </ac:spMkLst>
        </pc:spChg>
        <pc:spChg chg="add mod">
          <ac:chgData name="Stuart C Wilde MBE" userId="effe1fc91cccb1d5" providerId="LiveId" clId="{52953467-E7BB-A146-A87D-2304E7E66E6B}" dt="2022-12-18T11:48:32.649" v="29728" actId="255"/>
          <ac:spMkLst>
            <pc:docMk/>
            <pc:sldMk cId="2822794169" sldId="300"/>
            <ac:spMk id="62" creationId="{C24CBCB0-6470-0B9C-E301-313443DB5837}"/>
          </ac:spMkLst>
        </pc:spChg>
        <pc:spChg chg="add del mod">
          <ac:chgData name="Stuart C Wilde MBE" userId="effe1fc91cccb1d5" providerId="LiveId" clId="{52953467-E7BB-A146-A87D-2304E7E66E6B}" dt="2022-12-18T11:37:10.141" v="29590" actId="478"/>
          <ac:spMkLst>
            <pc:docMk/>
            <pc:sldMk cId="2822794169" sldId="300"/>
            <ac:spMk id="63" creationId="{57F4770C-943F-2470-63B1-3EAAC6A5F612}"/>
          </ac:spMkLst>
        </pc:spChg>
        <pc:spChg chg="add mod">
          <ac:chgData name="Stuart C Wilde MBE" userId="effe1fc91cccb1d5" providerId="LiveId" clId="{52953467-E7BB-A146-A87D-2304E7E66E6B}" dt="2022-12-18T11:47:58.622" v="29726" actId="2711"/>
          <ac:spMkLst>
            <pc:docMk/>
            <pc:sldMk cId="2822794169" sldId="300"/>
            <ac:spMk id="65" creationId="{2298FE01-05FD-8235-AEFF-0B1D81B6FCAA}"/>
          </ac:spMkLst>
        </pc:spChg>
        <pc:spChg chg="add mod">
          <ac:chgData name="Stuart C Wilde MBE" userId="effe1fc91cccb1d5" providerId="LiveId" clId="{52953467-E7BB-A146-A87D-2304E7E66E6B}" dt="2022-12-18T11:47:58.622" v="29726" actId="2711"/>
          <ac:spMkLst>
            <pc:docMk/>
            <pc:sldMk cId="2822794169" sldId="300"/>
            <ac:spMk id="66" creationId="{A59ED395-25A8-0688-A6A8-3DCA3FC8531A}"/>
          </ac:spMkLst>
        </pc:spChg>
        <pc:spChg chg="add mod">
          <ac:chgData name="Stuart C Wilde MBE" userId="effe1fc91cccb1d5" providerId="LiveId" clId="{52953467-E7BB-A146-A87D-2304E7E66E6B}" dt="2022-12-18T11:58:37.264" v="29784" actId="20577"/>
          <ac:spMkLst>
            <pc:docMk/>
            <pc:sldMk cId="2822794169" sldId="300"/>
            <ac:spMk id="67" creationId="{BA717EC9-D310-3A92-22DF-D0F5FE7145DD}"/>
          </ac:spMkLst>
        </pc:spChg>
        <pc:spChg chg="add mod">
          <ac:chgData name="Stuart C Wilde MBE" userId="effe1fc91cccb1d5" providerId="LiveId" clId="{52953467-E7BB-A146-A87D-2304E7E66E6B}" dt="2022-12-18T11:47:58.622" v="29726" actId="2711"/>
          <ac:spMkLst>
            <pc:docMk/>
            <pc:sldMk cId="2822794169" sldId="300"/>
            <ac:spMk id="69" creationId="{DB965F0A-1495-33F9-2C2C-D36C2A06873F}"/>
          </ac:spMkLst>
        </pc:spChg>
        <pc:spChg chg="add mod">
          <ac:chgData name="Stuart C Wilde MBE" userId="effe1fc91cccb1d5" providerId="LiveId" clId="{52953467-E7BB-A146-A87D-2304E7E66E6B}" dt="2022-12-18T11:47:58.622" v="29726" actId="2711"/>
          <ac:spMkLst>
            <pc:docMk/>
            <pc:sldMk cId="2822794169" sldId="300"/>
            <ac:spMk id="70" creationId="{6723EB42-8E3B-FEA0-8BAD-8395632733A1}"/>
          </ac:spMkLst>
        </pc:spChg>
        <pc:spChg chg="add mod">
          <ac:chgData name="Stuart C Wilde MBE" userId="effe1fc91cccb1d5" providerId="LiveId" clId="{52953467-E7BB-A146-A87D-2304E7E66E6B}" dt="2022-12-18T12:01:44.081" v="29808" actId="1037"/>
          <ac:spMkLst>
            <pc:docMk/>
            <pc:sldMk cId="2822794169" sldId="300"/>
            <ac:spMk id="71" creationId="{C9207306-FBB9-6051-45CE-9E7D75752178}"/>
          </ac:spMkLst>
        </pc:spChg>
        <pc:spChg chg="add mod">
          <ac:chgData name="Stuart C Wilde MBE" userId="effe1fc91cccb1d5" providerId="LiveId" clId="{52953467-E7BB-A146-A87D-2304E7E66E6B}" dt="2022-12-18T12:01:44.081" v="29808" actId="1037"/>
          <ac:spMkLst>
            <pc:docMk/>
            <pc:sldMk cId="2822794169" sldId="300"/>
            <ac:spMk id="72" creationId="{54B384E9-5A8F-B8F7-54E6-D3C408E1165B}"/>
          </ac:spMkLst>
        </pc:spChg>
        <pc:spChg chg="add del mod">
          <ac:chgData name="Stuart C Wilde MBE" userId="effe1fc91cccb1d5" providerId="LiveId" clId="{52953467-E7BB-A146-A87D-2304E7E66E6B}" dt="2022-12-18T11:52:36.285" v="29750" actId="478"/>
          <ac:spMkLst>
            <pc:docMk/>
            <pc:sldMk cId="2822794169" sldId="300"/>
            <ac:spMk id="73" creationId="{E6AC218D-09FE-B271-73E5-EF78B0629FFE}"/>
          </ac:spMkLst>
        </pc:spChg>
        <pc:spChg chg="add del mod">
          <ac:chgData name="Stuart C Wilde MBE" userId="effe1fc91cccb1d5" providerId="LiveId" clId="{52953467-E7BB-A146-A87D-2304E7E66E6B}" dt="2022-12-18T11:36:05.465" v="29589" actId="478"/>
          <ac:spMkLst>
            <pc:docMk/>
            <pc:sldMk cId="2822794169" sldId="300"/>
            <ac:spMk id="74" creationId="{F5C5A54F-DB9F-25FA-4779-D79F6EF69DB7}"/>
          </ac:spMkLst>
        </pc:spChg>
        <pc:spChg chg="add del mod">
          <ac:chgData name="Stuart C Wilde MBE" userId="effe1fc91cccb1d5" providerId="LiveId" clId="{52953467-E7BB-A146-A87D-2304E7E66E6B}" dt="2022-12-18T11:36:05.465" v="29589" actId="478"/>
          <ac:spMkLst>
            <pc:docMk/>
            <pc:sldMk cId="2822794169" sldId="300"/>
            <ac:spMk id="75" creationId="{BB456C37-C243-AC40-AF49-3F9DE222EF00}"/>
          </ac:spMkLst>
        </pc:spChg>
        <pc:spChg chg="add del mod">
          <ac:chgData name="Stuart C Wilde MBE" userId="effe1fc91cccb1d5" providerId="LiveId" clId="{52953467-E7BB-A146-A87D-2304E7E66E6B}" dt="2022-12-18T11:39:57.808" v="29716" actId="478"/>
          <ac:spMkLst>
            <pc:docMk/>
            <pc:sldMk cId="2822794169" sldId="300"/>
            <ac:spMk id="76" creationId="{6B9FB71F-5DAE-9DB7-D719-99CAC7CFCDDD}"/>
          </ac:spMkLst>
        </pc:spChg>
        <pc:spChg chg="add mod">
          <ac:chgData name="Stuart C Wilde MBE" userId="effe1fc91cccb1d5" providerId="LiveId" clId="{52953467-E7BB-A146-A87D-2304E7E66E6B}" dt="2022-12-18T12:01:18.757" v="29786" actId="207"/>
          <ac:spMkLst>
            <pc:docMk/>
            <pc:sldMk cId="2822794169" sldId="300"/>
            <ac:spMk id="77" creationId="{80193964-E276-4EF7-6CDC-C50067C3AA2B}"/>
          </ac:spMkLst>
        </pc:spChg>
        <pc:spChg chg="add del mod">
          <ac:chgData name="Stuart C Wilde MBE" userId="effe1fc91cccb1d5" providerId="LiveId" clId="{52953467-E7BB-A146-A87D-2304E7E66E6B}" dt="2022-12-18T11:35:28.874" v="29588" actId="478"/>
          <ac:spMkLst>
            <pc:docMk/>
            <pc:sldMk cId="2822794169" sldId="300"/>
            <ac:spMk id="78" creationId="{E5C6C724-D838-98C9-29BD-72F24ED23814}"/>
          </ac:spMkLst>
        </pc:spChg>
        <pc:spChg chg="add del mod">
          <ac:chgData name="Stuart C Wilde MBE" userId="effe1fc91cccb1d5" providerId="LiveId" clId="{52953467-E7BB-A146-A87D-2304E7E66E6B}" dt="2022-12-18T12:02:32.258" v="29809" actId="478"/>
          <ac:spMkLst>
            <pc:docMk/>
            <pc:sldMk cId="2822794169" sldId="300"/>
            <ac:spMk id="79" creationId="{D8A777E4-D612-CDAD-FC9E-778690608981}"/>
          </ac:spMkLst>
        </pc:spChg>
        <pc:spChg chg="add del mod">
          <ac:chgData name="Stuart C Wilde MBE" userId="effe1fc91cccb1d5" providerId="LiveId" clId="{52953467-E7BB-A146-A87D-2304E7E66E6B}" dt="2022-12-18T11:39:06.129" v="29666" actId="478"/>
          <ac:spMkLst>
            <pc:docMk/>
            <pc:sldMk cId="2822794169" sldId="300"/>
            <ac:spMk id="80" creationId="{A74CDCA1-6547-DC95-C9ED-F1C8715C2692}"/>
          </ac:spMkLst>
        </pc:spChg>
        <pc:spChg chg="add del mod">
          <ac:chgData name="Stuart C Wilde MBE" userId="effe1fc91cccb1d5" providerId="LiveId" clId="{52953467-E7BB-A146-A87D-2304E7E66E6B}" dt="2022-12-18T11:39:06.129" v="29666" actId="478"/>
          <ac:spMkLst>
            <pc:docMk/>
            <pc:sldMk cId="2822794169" sldId="300"/>
            <ac:spMk id="81" creationId="{797F1DED-416D-FFC4-18F7-DD87624CE1C4}"/>
          </ac:spMkLst>
        </pc:spChg>
        <pc:spChg chg="add del mod">
          <ac:chgData name="Stuart C Wilde MBE" userId="effe1fc91cccb1d5" providerId="LiveId" clId="{52953467-E7BB-A146-A87D-2304E7E66E6B}" dt="2022-12-18T11:39:06.129" v="29666" actId="478"/>
          <ac:spMkLst>
            <pc:docMk/>
            <pc:sldMk cId="2822794169" sldId="300"/>
            <ac:spMk id="82" creationId="{E17853C6-E938-E1CF-838C-6A73A4D085D4}"/>
          </ac:spMkLst>
        </pc:spChg>
        <pc:spChg chg="add del mod">
          <ac:chgData name="Stuart C Wilde MBE" userId="effe1fc91cccb1d5" providerId="LiveId" clId="{52953467-E7BB-A146-A87D-2304E7E66E6B}" dt="2022-12-18T11:39:06.129" v="29666" actId="478"/>
          <ac:spMkLst>
            <pc:docMk/>
            <pc:sldMk cId="2822794169" sldId="300"/>
            <ac:spMk id="83" creationId="{17E90B82-CAF9-6A01-4965-21F999758D32}"/>
          </ac:spMkLst>
        </pc:spChg>
        <pc:spChg chg="add del mod">
          <ac:chgData name="Stuart C Wilde MBE" userId="effe1fc91cccb1d5" providerId="LiveId" clId="{52953467-E7BB-A146-A87D-2304E7E66E6B}" dt="2022-12-18T11:39:06.129" v="29666" actId="478"/>
          <ac:spMkLst>
            <pc:docMk/>
            <pc:sldMk cId="2822794169" sldId="300"/>
            <ac:spMk id="84" creationId="{3DF04B5E-6A80-145A-F82A-51FDBAF651F8}"/>
          </ac:spMkLst>
        </pc:spChg>
        <pc:spChg chg="add del mod">
          <ac:chgData name="Stuart C Wilde MBE" userId="effe1fc91cccb1d5" providerId="LiveId" clId="{52953467-E7BB-A146-A87D-2304E7E66E6B}" dt="2022-12-18T11:39:06.129" v="29666" actId="478"/>
          <ac:spMkLst>
            <pc:docMk/>
            <pc:sldMk cId="2822794169" sldId="300"/>
            <ac:spMk id="85" creationId="{30DDDFFE-7515-DFEE-5A5B-BF5A53A71F97}"/>
          </ac:spMkLst>
        </pc:spChg>
        <pc:picChg chg="del">
          <ac:chgData name="Stuart C Wilde MBE" userId="effe1fc91cccb1d5" providerId="LiveId" clId="{52953467-E7BB-A146-A87D-2304E7E66E6B}" dt="2022-12-13T15:18:48.853" v="29579" actId="478"/>
          <ac:picMkLst>
            <pc:docMk/>
            <pc:sldMk cId="2822794169" sldId="300"/>
            <ac:picMk id="6" creationId="{A05373E0-A312-B95B-525C-CA3ED16E6605}"/>
          </ac:picMkLst>
        </pc:picChg>
        <pc:cxnChg chg="del mod">
          <ac:chgData name="Stuart C Wilde MBE" userId="effe1fc91cccb1d5" providerId="LiveId" clId="{52953467-E7BB-A146-A87D-2304E7E66E6B}" dt="2022-12-13T15:18:48.853" v="29579" actId="478"/>
          <ac:cxnSpMkLst>
            <pc:docMk/>
            <pc:sldMk cId="2822794169" sldId="300"/>
            <ac:cxnSpMk id="23" creationId="{146BBC36-8E7C-590B-C3A2-907479A77C32}"/>
          </ac:cxnSpMkLst>
        </pc:cxnChg>
        <pc:cxnChg chg="del mod">
          <ac:chgData name="Stuart C Wilde MBE" userId="effe1fc91cccb1d5" providerId="LiveId" clId="{52953467-E7BB-A146-A87D-2304E7E66E6B}" dt="2022-12-13T15:18:48.853" v="29579" actId="478"/>
          <ac:cxnSpMkLst>
            <pc:docMk/>
            <pc:sldMk cId="2822794169" sldId="300"/>
            <ac:cxnSpMk id="24" creationId="{EFFC4126-28BE-2599-B66D-96FB8463A838}"/>
          </ac:cxnSpMkLst>
        </pc:cxnChg>
        <pc:cxnChg chg="del mod">
          <ac:chgData name="Stuart C Wilde MBE" userId="effe1fc91cccb1d5" providerId="LiveId" clId="{52953467-E7BB-A146-A87D-2304E7E66E6B}" dt="2022-12-13T15:18:48.853" v="29579" actId="478"/>
          <ac:cxnSpMkLst>
            <pc:docMk/>
            <pc:sldMk cId="2822794169" sldId="300"/>
            <ac:cxnSpMk id="26" creationId="{045F85AE-7F88-D058-0820-BC51A89E5006}"/>
          </ac:cxnSpMkLst>
        </pc:cxnChg>
        <pc:cxnChg chg="del mod">
          <ac:chgData name="Stuart C Wilde MBE" userId="effe1fc91cccb1d5" providerId="LiveId" clId="{52953467-E7BB-A146-A87D-2304E7E66E6B}" dt="2022-12-13T15:18:48.853" v="29579" actId="478"/>
          <ac:cxnSpMkLst>
            <pc:docMk/>
            <pc:sldMk cId="2822794169" sldId="300"/>
            <ac:cxnSpMk id="27" creationId="{DBE8CD17-89FB-94E3-F45C-11017B57E0E1}"/>
          </ac:cxnSpMkLst>
        </pc:cxnChg>
        <pc:cxnChg chg="del mod">
          <ac:chgData name="Stuart C Wilde MBE" userId="effe1fc91cccb1d5" providerId="LiveId" clId="{52953467-E7BB-A146-A87D-2304E7E66E6B}" dt="2022-12-13T15:18:48.853" v="29579" actId="478"/>
          <ac:cxnSpMkLst>
            <pc:docMk/>
            <pc:sldMk cId="2822794169" sldId="300"/>
            <ac:cxnSpMk id="28" creationId="{45F81DD9-14F3-CB87-21DF-4F68568BBAD7}"/>
          </ac:cxnSpMkLst>
        </pc:cxnChg>
        <pc:cxnChg chg="del mod">
          <ac:chgData name="Stuart C Wilde MBE" userId="effe1fc91cccb1d5" providerId="LiveId" clId="{52953467-E7BB-A146-A87D-2304E7E66E6B}" dt="2022-12-13T15:18:48.853" v="29579" actId="478"/>
          <ac:cxnSpMkLst>
            <pc:docMk/>
            <pc:sldMk cId="2822794169" sldId="300"/>
            <ac:cxnSpMk id="30" creationId="{50A09D81-7175-FF23-F681-4EA1D7353AB7}"/>
          </ac:cxnSpMkLst>
        </pc:cxnChg>
        <pc:cxnChg chg="del mod">
          <ac:chgData name="Stuart C Wilde MBE" userId="effe1fc91cccb1d5" providerId="LiveId" clId="{52953467-E7BB-A146-A87D-2304E7E66E6B}" dt="2022-12-13T15:18:48.853" v="29579" actId="478"/>
          <ac:cxnSpMkLst>
            <pc:docMk/>
            <pc:sldMk cId="2822794169" sldId="300"/>
            <ac:cxnSpMk id="31" creationId="{8DDB4692-F339-1E53-C90F-037362FE120F}"/>
          </ac:cxnSpMkLst>
        </pc:cxnChg>
        <pc:cxnChg chg="del mod">
          <ac:chgData name="Stuart C Wilde MBE" userId="effe1fc91cccb1d5" providerId="LiveId" clId="{52953467-E7BB-A146-A87D-2304E7E66E6B}" dt="2022-12-13T15:18:48.853" v="29579" actId="478"/>
          <ac:cxnSpMkLst>
            <pc:docMk/>
            <pc:sldMk cId="2822794169" sldId="300"/>
            <ac:cxnSpMk id="32" creationId="{FEA568FE-86A7-9542-381D-C8FD6C89261E}"/>
          </ac:cxnSpMkLst>
        </pc:cxnChg>
        <pc:cxnChg chg="del">
          <ac:chgData name="Stuart C Wilde MBE" userId="effe1fc91cccb1d5" providerId="LiveId" clId="{52953467-E7BB-A146-A87D-2304E7E66E6B}" dt="2022-12-13T15:18:48.853" v="29579" actId="478"/>
          <ac:cxnSpMkLst>
            <pc:docMk/>
            <pc:sldMk cId="2822794169" sldId="300"/>
            <ac:cxnSpMk id="33" creationId="{CA0C5DCD-C3E9-DF19-0735-3D0B221261BC}"/>
          </ac:cxnSpMkLst>
        </pc:cxnChg>
        <pc:cxnChg chg="del">
          <ac:chgData name="Stuart C Wilde MBE" userId="effe1fc91cccb1d5" providerId="LiveId" clId="{52953467-E7BB-A146-A87D-2304E7E66E6B}" dt="2022-12-13T15:18:48.853" v="29579" actId="478"/>
          <ac:cxnSpMkLst>
            <pc:docMk/>
            <pc:sldMk cId="2822794169" sldId="300"/>
            <ac:cxnSpMk id="34" creationId="{E582F271-225D-32A4-185D-F126788E616D}"/>
          </ac:cxnSpMkLst>
        </pc:cxnChg>
        <pc:cxnChg chg="del">
          <ac:chgData name="Stuart C Wilde MBE" userId="effe1fc91cccb1d5" providerId="LiveId" clId="{52953467-E7BB-A146-A87D-2304E7E66E6B}" dt="2022-12-13T15:18:48.853" v="29579" actId="478"/>
          <ac:cxnSpMkLst>
            <pc:docMk/>
            <pc:sldMk cId="2822794169" sldId="300"/>
            <ac:cxnSpMk id="35" creationId="{4EF0EB62-58AA-38A4-3797-FB52A0B4AC8B}"/>
          </ac:cxnSpMkLst>
        </pc:cxnChg>
        <pc:cxnChg chg="del mod">
          <ac:chgData name="Stuart C Wilde MBE" userId="effe1fc91cccb1d5" providerId="LiveId" clId="{52953467-E7BB-A146-A87D-2304E7E66E6B}" dt="2022-12-13T15:18:48.853" v="29579" actId="478"/>
          <ac:cxnSpMkLst>
            <pc:docMk/>
            <pc:sldMk cId="2822794169" sldId="300"/>
            <ac:cxnSpMk id="37" creationId="{79B8BAD9-C8B6-3A53-F249-468FE338E1FB}"/>
          </ac:cxnSpMkLst>
        </pc:cxnChg>
        <pc:cxnChg chg="del">
          <ac:chgData name="Stuart C Wilde MBE" userId="effe1fc91cccb1d5" providerId="LiveId" clId="{52953467-E7BB-A146-A87D-2304E7E66E6B}" dt="2022-12-13T15:18:48.853" v="29579" actId="478"/>
          <ac:cxnSpMkLst>
            <pc:docMk/>
            <pc:sldMk cId="2822794169" sldId="300"/>
            <ac:cxnSpMk id="38" creationId="{C4EF46F4-2764-D223-C36F-58DBF696829C}"/>
          </ac:cxnSpMkLst>
        </pc:cxnChg>
        <pc:cxnChg chg="del">
          <ac:chgData name="Stuart C Wilde MBE" userId="effe1fc91cccb1d5" providerId="LiveId" clId="{52953467-E7BB-A146-A87D-2304E7E66E6B}" dt="2022-12-13T15:18:48.853" v="29579" actId="478"/>
          <ac:cxnSpMkLst>
            <pc:docMk/>
            <pc:sldMk cId="2822794169" sldId="300"/>
            <ac:cxnSpMk id="42" creationId="{E0166AE5-A252-F02D-91D8-F359EBEB054E}"/>
          </ac:cxnSpMkLst>
        </pc:cxnChg>
        <pc:cxnChg chg="add mod">
          <ac:chgData name="Stuart C Wilde MBE" userId="effe1fc91cccb1d5" providerId="LiveId" clId="{52953467-E7BB-A146-A87D-2304E7E66E6B}" dt="2022-12-18T11:38:28.284" v="29652" actId="1036"/>
          <ac:cxnSpMkLst>
            <pc:docMk/>
            <pc:sldMk cId="2822794169" sldId="300"/>
            <ac:cxnSpMk id="64" creationId="{4EFC777C-5A92-D480-D002-760412356497}"/>
          </ac:cxnSpMkLst>
        </pc:cxnChg>
        <pc:cxnChg chg="add mod">
          <ac:chgData name="Stuart C Wilde MBE" userId="effe1fc91cccb1d5" providerId="LiveId" clId="{52953467-E7BB-A146-A87D-2304E7E66E6B}" dt="2022-12-18T11:38:28.284" v="29652" actId="1036"/>
          <ac:cxnSpMkLst>
            <pc:docMk/>
            <pc:sldMk cId="2822794169" sldId="300"/>
            <ac:cxnSpMk id="68" creationId="{44EFAF2D-2161-89F1-6E53-3A720A10DCAE}"/>
          </ac:cxnSpMkLst>
        </pc:cxnChg>
      </pc:sldChg>
      <pc:sldChg chg="addSp delSp modSp add mod">
        <pc:chgData name="Stuart C Wilde MBE" userId="effe1fc91cccb1d5" providerId="LiveId" clId="{52953467-E7BB-A146-A87D-2304E7E66E6B}" dt="2023-01-05T15:58:23.568" v="35786" actId="478"/>
        <pc:sldMkLst>
          <pc:docMk/>
          <pc:sldMk cId="2735931578" sldId="301"/>
        </pc:sldMkLst>
        <pc:spChg chg="del">
          <ac:chgData name="Stuart C Wilde MBE" userId="effe1fc91cccb1d5" providerId="LiveId" clId="{52953467-E7BB-A146-A87D-2304E7E66E6B}" dt="2022-12-23T08:13:45.826" v="29821" actId="478"/>
          <ac:spMkLst>
            <pc:docMk/>
            <pc:sldMk cId="2735931578" sldId="301"/>
            <ac:spMk id="5" creationId="{025CEFB1-244B-283A-01D9-211AAAC3E1E5}"/>
          </ac:spMkLst>
        </pc:spChg>
        <pc:spChg chg="add del mod">
          <ac:chgData name="Stuart C Wilde MBE" userId="effe1fc91cccb1d5" providerId="LiveId" clId="{52953467-E7BB-A146-A87D-2304E7E66E6B}" dt="2023-01-05T15:58:23.568" v="35786" actId="478"/>
          <ac:spMkLst>
            <pc:docMk/>
            <pc:sldMk cId="2735931578" sldId="301"/>
            <ac:spMk id="6" creationId="{055D0E0D-24EA-569A-FC1B-30C8A443103B}"/>
          </ac:spMkLst>
        </pc:spChg>
        <pc:spChg chg="del">
          <ac:chgData name="Stuart C Wilde MBE" userId="effe1fc91cccb1d5" providerId="LiveId" clId="{52953467-E7BB-A146-A87D-2304E7E66E6B}" dt="2022-12-23T08:13:45.826" v="29821" actId="478"/>
          <ac:spMkLst>
            <pc:docMk/>
            <pc:sldMk cId="2735931578" sldId="301"/>
            <ac:spMk id="12" creationId="{64A35672-BACC-0F15-4CE5-77D7B3B39403}"/>
          </ac:spMkLst>
        </pc:spChg>
        <pc:spChg chg="del">
          <ac:chgData name="Stuart C Wilde MBE" userId="effe1fc91cccb1d5" providerId="LiveId" clId="{52953467-E7BB-A146-A87D-2304E7E66E6B}" dt="2022-12-23T08:13:45.826" v="29821" actId="478"/>
          <ac:spMkLst>
            <pc:docMk/>
            <pc:sldMk cId="2735931578" sldId="301"/>
            <ac:spMk id="16" creationId="{437BB74F-626E-B0F7-D8D6-8D069B1AA38A}"/>
          </ac:spMkLst>
        </pc:spChg>
        <pc:spChg chg="del">
          <ac:chgData name="Stuart C Wilde MBE" userId="effe1fc91cccb1d5" providerId="LiveId" clId="{52953467-E7BB-A146-A87D-2304E7E66E6B}" dt="2022-12-23T08:13:45.826" v="29821" actId="478"/>
          <ac:spMkLst>
            <pc:docMk/>
            <pc:sldMk cId="2735931578" sldId="301"/>
            <ac:spMk id="19" creationId="{F4963259-B78A-A8A5-21A9-6B2D52712AEC}"/>
          </ac:spMkLst>
        </pc:spChg>
        <pc:spChg chg="del">
          <ac:chgData name="Stuart C Wilde MBE" userId="effe1fc91cccb1d5" providerId="LiveId" clId="{52953467-E7BB-A146-A87D-2304E7E66E6B}" dt="2022-12-23T08:13:45.826" v="29821" actId="478"/>
          <ac:spMkLst>
            <pc:docMk/>
            <pc:sldMk cId="2735931578" sldId="301"/>
            <ac:spMk id="21" creationId="{A6234B48-2110-E38A-5F17-6C17CBDD2605}"/>
          </ac:spMkLst>
        </pc:spChg>
        <pc:spChg chg="mod">
          <ac:chgData name="Stuart C Wilde MBE" userId="effe1fc91cccb1d5" providerId="LiveId" clId="{52953467-E7BB-A146-A87D-2304E7E66E6B}" dt="2023-01-02T17:05:34.399" v="32867" actId="20577"/>
          <ac:spMkLst>
            <pc:docMk/>
            <pc:sldMk cId="2735931578" sldId="301"/>
            <ac:spMk id="29" creationId="{C5A8C257-B6E4-D850-0685-E36894744DCB}"/>
          </ac:spMkLst>
        </pc:spChg>
        <pc:spChg chg="del">
          <ac:chgData name="Stuart C Wilde MBE" userId="effe1fc91cccb1d5" providerId="LiveId" clId="{52953467-E7BB-A146-A87D-2304E7E66E6B}" dt="2022-12-23T08:13:45.826" v="29821" actId="478"/>
          <ac:spMkLst>
            <pc:docMk/>
            <pc:sldMk cId="2735931578" sldId="301"/>
            <ac:spMk id="43" creationId="{025528FC-A977-FEB2-D3D8-F526D0611D4C}"/>
          </ac:spMkLst>
        </pc:spChg>
        <pc:spChg chg="del">
          <ac:chgData name="Stuart C Wilde MBE" userId="effe1fc91cccb1d5" providerId="LiveId" clId="{52953467-E7BB-A146-A87D-2304E7E66E6B}" dt="2022-12-23T08:13:45.826" v="29821" actId="478"/>
          <ac:spMkLst>
            <pc:docMk/>
            <pc:sldMk cId="2735931578" sldId="301"/>
            <ac:spMk id="44" creationId="{5DA310C6-D74B-70CC-291F-A4D1EE61923D}"/>
          </ac:spMkLst>
        </pc:spChg>
        <pc:spChg chg="del">
          <ac:chgData name="Stuart C Wilde MBE" userId="effe1fc91cccb1d5" providerId="LiveId" clId="{52953467-E7BB-A146-A87D-2304E7E66E6B}" dt="2022-12-23T08:13:45.826" v="29821" actId="478"/>
          <ac:spMkLst>
            <pc:docMk/>
            <pc:sldMk cId="2735931578" sldId="301"/>
            <ac:spMk id="45" creationId="{A130FFBD-4536-DCAA-21B2-52EAAA84E66C}"/>
          </ac:spMkLst>
        </pc:spChg>
        <pc:spChg chg="del">
          <ac:chgData name="Stuart C Wilde MBE" userId="effe1fc91cccb1d5" providerId="LiveId" clId="{52953467-E7BB-A146-A87D-2304E7E66E6B}" dt="2022-12-23T08:13:45.826" v="29821" actId="478"/>
          <ac:spMkLst>
            <pc:docMk/>
            <pc:sldMk cId="2735931578" sldId="301"/>
            <ac:spMk id="46" creationId="{3AD27F30-27D1-139A-0B9C-F326064EB419}"/>
          </ac:spMkLst>
        </pc:spChg>
        <pc:spChg chg="del">
          <ac:chgData name="Stuart C Wilde MBE" userId="effe1fc91cccb1d5" providerId="LiveId" clId="{52953467-E7BB-A146-A87D-2304E7E66E6B}" dt="2022-12-23T08:13:45.826" v="29821" actId="478"/>
          <ac:spMkLst>
            <pc:docMk/>
            <pc:sldMk cId="2735931578" sldId="301"/>
            <ac:spMk id="47" creationId="{A252CC53-49D0-5E59-7B5D-CC29DE4C3F01}"/>
          </ac:spMkLst>
        </pc:spChg>
        <pc:spChg chg="del">
          <ac:chgData name="Stuart C Wilde MBE" userId="effe1fc91cccb1d5" providerId="LiveId" clId="{52953467-E7BB-A146-A87D-2304E7E66E6B}" dt="2022-12-23T08:13:45.826" v="29821" actId="478"/>
          <ac:spMkLst>
            <pc:docMk/>
            <pc:sldMk cId="2735931578" sldId="301"/>
            <ac:spMk id="48" creationId="{DBAD0256-0129-F0F7-29D5-B1B0179448A0}"/>
          </ac:spMkLst>
        </pc:spChg>
        <pc:spChg chg="del">
          <ac:chgData name="Stuart C Wilde MBE" userId="effe1fc91cccb1d5" providerId="LiveId" clId="{52953467-E7BB-A146-A87D-2304E7E66E6B}" dt="2022-12-23T08:13:45.826" v="29821" actId="478"/>
          <ac:spMkLst>
            <pc:docMk/>
            <pc:sldMk cId="2735931578" sldId="301"/>
            <ac:spMk id="49" creationId="{6D2B5D11-5561-B646-FA3D-5800781F13F7}"/>
          </ac:spMkLst>
        </pc:spChg>
        <pc:spChg chg="del">
          <ac:chgData name="Stuart C Wilde MBE" userId="effe1fc91cccb1d5" providerId="LiveId" clId="{52953467-E7BB-A146-A87D-2304E7E66E6B}" dt="2022-12-23T08:13:45.826" v="29821" actId="478"/>
          <ac:spMkLst>
            <pc:docMk/>
            <pc:sldMk cId="2735931578" sldId="301"/>
            <ac:spMk id="50" creationId="{55B5E25F-8F7D-613B-2706-A0094A6937B9}"/>
          </ac:spMkLst>
        </pc:spChg>
        <pc:spChg chg="del">
          <ac:chgData name="Stuart C Wilde MBE" userId="effe1fc91cccb1d5" providerId="LiveId" clId="{52953467-E7BB-A146-A87D-2304E7E66E6B}" dt="2022-12-23T08:13:45.826" v="29821" actId="478"/>
          <ac:spMkLst>
            <pc:docMk/>
            <pc:sldMk cId="2735931578" sldId="301"/>
            <ac:spMk id="51" creationId="{E91734AB-D52F-6FE9-4544-BE4E3820B624}"/>
          </ac:spMkLst>
        </pc:spChg>
        <pc:spChg chg="del">
          <ac:chgData name="Stuart C Wilde MBE" userId="effe1fc91cccb1d5" providerId="LiveId" clId="{52953467-E7BB-A146-A87D-2304E7E66E6B}" dt="2022-12-23T08:13:45.826" v="29821" actId="478"/>
          <ac:spMkLst>
            <pc:docMk/>
            <pc:sldMk cId="2735931578" sldId="301"/>
            <ac:spMk id="52" creationId="{DA0B4692-BF97-4AB7-134E-47C6C1B8B0D7}"/>
          </ac:spMkLst>
        </pc:spChg>
        <pc:spChg chg="del">
          <ac:chgData name="Stuart C Wilde MBE" userId="effe1fc91cccb1d5" providerId="LiveId" clId="{52953467-E7BB-A146-A87D-2304E7E66E6B}" dt="2022-12-23T08:13:45.826" v="29821" actId="478"/>
          <ac:spMkLst>
            <pc:docMk/>
            <pc:sldMk cId="2735931578" sldId="301"/>
            <ac:spMk id="53" creationId="{3D219AD9-B150-460E-90EF-79996F3586E0}"/>
          </ac:spMkLst>
        </pc:spChg>
        <pc:spChg chg="del">
          <ac:chgData name="Stuart C Wilde MBE" userId="effe1fc91cccb1d5" providerId="LiveId" clId="{52953467-E7BB-A146-A87D-2304E7E66E6B}" dt="2022-12-23T08:13:45.826" v="29821" actId="478"/>
          <ac:spMkLst>
            <pc:docMk/>
            <pc:sldMk cId="2735931578" sldId="301"/>
            <ac:spMk id="54" creationId="{77503CF2-EE0A-4199-3CCB-2540CB34816E}"/>
          </ac:spMkLst>
        </pc:spChg>
        <pc:spChg chg="del">
          <ac:chgData name="Stuart C Wilde MBE" userId="effe1fc91cccb1d5" providerId="LiveId" clId="{52953467-E7BB-A146-A87D-2304E7E66E6B}" dt="2022-12-23T08:13:45.826" v="29821" actId="478"/>
          <ac:spMkLst>
            <pc:docMk/>
            <pc:sldMk cId="2735931578" sldId="301"/>
            <ac:spMk id="55" creationId="{18AE5426-616B-BF24-007E-038E765A969E}"/>
          </ac:spMkLst>
        </pc:spChg>
        <pc:spChg chg="del">
          <ac:chgData name="Stuart C Wilde MBE" userId="effe1fc91cccb1d5" providerId="LiveId" clId="{52953467-E7BB-A146-A87D-2304E7E66E6B}" dt="2022-12-23T08:13:45.826" v="29821" actId="478"/>
          <ac:spMkLst>
            <pc:docMk/>
            <pc:sldMk cId="2735931578" sldId="301"/>
            <ac:spMk id="56" creationId="{4B288270-322E-CFF2-7E85-714F86D601F6}"/>
          </ac:spMkLst>
        </pc:spChg>
        <pc:spChg chg="del">
          <ac:chgData name="Stuart C Wilde MBE" userId="effe1fc91cccb1d5" providerId="LiveId" clId="{52953467-E7BB-A146-A87D-2304E7E66E6B}" dt="2022-12-23T08:13:45.826" v="29821" actId="478"/>
          <ac:spMkLst>
            <pc:docMk/>
            <pc:sldMk cId="2735931578" sldId="301"/>
            <ac:spMk id="60" creationId="{A04B9660-058B-84CC-AFF5-D38C693AF096}"/>
          </ac:spMkLst>
        </pc:spChg>
        <pc:spChg chg="del">
          <ac:chgData name="Stuart C Wilde MBE" userId="effe1fc91cccb1d5" providerId="LiveId" clId="{52953467-E7BB-A146-A87D-2304E7E66E6B}" dt="2022-12-23T08:13:45.826" v="29821" actId="478"/>
          <ac:spMkLst>
            <pc:docMk/>
            <pc:sldMk cId="2735931578" sldId="301"/>
            <ac:spMk id="61" creationId="{901686D2-0C2C-6A5C-748B-260AF8ECCE43}"/>
          </ac:spMkLst>
        </pc:spChg>
        <pc:spChg chg="del">
          <ac:chgData name="Stuart C Wilde MBE" userId="effe1fc91cccb1d5" providerId="LiveId" clId="{52953467-E7BB-A146-A87D-2304E7E66E6B}" dt="2022-12-23T08:13:45.826" v="29821" actId="478"/>
          <ac:spMkLst>
            <pc:docMk/>
            <pc:sldMk cId="2735931578" sldId="301"/>
            <ac:spMk id="62" creationId="{C24CBCB0-6470-0B9C-E301-313443DB5837}"/>
          </ac:spMkLst>
        </pc:spChg>
        <pc:spChg chg="del">
          <ac:chgData name="Stuart C Wilde MBE" userId="effe1fc91cccb1d5" providerId="LiveId" clId="{52953467-E7BB-A146-A87D-2304E7E66E6B}" dt="2022-12-23T08:13:45.826" v="29821" actId="478"/>
          <ac:spMkLst>
            <pc:docMk/>
            <pc:sldMk cId="2735931578" sldId="301"/>
            <ac:spMk id="65" creationId="{2298FE01-05FD-8235-AEFF-0B1D81B6FCAA}"/>
          </ac:spMkLst>
        </pc:spChg>
        <pc:spChg chg="del">
          <ac:chgData name="Stuart C Wilde MBE" userId="effe1fc91cccb1d5" providerId="LiveId" clId="{52953467-E7BB-A146-A87D-2304E7E66E6B}" dt="2022-12-23T08:13:45.826" v="29821" actId="478"/>
          <ac:spMkLst>
            <pc:docMk/>
            <pc:sldMk cId="2735931578" sldId="301"/>
            <ac:spMk id="66" creationId="{A59ED395-25A8-0688-A6A8-3DCA3FC8531A}"/>
          </ac:spMkLst>
        </pc:spChg>
        <pc:spChg chg="del">
          <ac:chgData name="Stuart C Wilde MBE" userId="effe1fc91cccb1d5" providerId="LiveId" clId="{52953467-E7BB-A146-A87D-2304E7E66E6B}" dt="2022-12-23T08:13:45.826" v="29821" actId="478"/>
          <ac:spMkLst>
            <pc:docMk/>
            <pc:sldMk cId="2735931578" sldId="301"/>
            <ac:spMk id="67" creationId="{BA717EC9-D310-3A92-22DF-D0F5FE7145DD}"/>
          </ac:spMkLst>
        </pc:spChg>
        <pc:spChg chg="del">
          <ac:chgData name="Stuart C Wilde MBE" userId="effe1fc91cccb1d5" providerId="LiveId" clId="{52953467-E7BB-A146-A87D-2304E7E66E6B}" dt="2022-12-23T08:13:45.826" v="29821" actId="478"/>
          <ac:spMkLst>
            <pc:docMk/>
            <pc:sldMk cId="2735931578" sldId="301"/>
            <ac:spMk id="69" creationId="{DB965F0A-1495-33F9-2C2C-D36C2A06873F}"/>
          </ac:spMkLst>
        </pc:spChg>
        <pc:spChg chg="del">
          <ac:chgData name="Stuart C Wilde MBE" userId="effe1fc91cccb1d5" providerId="LiveId" clId="{52953467-E7BB-A146-A87D-2304E7E66E6B}" dt="2022-12-23T08:13:45.826" v="29821" actId="478"/>
          <ac:spMkLst>
            <pc:docMk/>
            <pc:sldMk cId="2735931578" sldId="301"/>
            <ac:spMk id="70" creationId="{6723EB42-8E3B-FEA0-8BAD-8395632733A1}"/>
          </ac:spMkLst>
        </pc:spChg>
        <pc:spChg chg="del">
          <ac:chgData name="Stuart C Wilde MBE" userId="effe1fc91cccb1d5" providerId="LiveId" clId="{52953467-E7BB-A146-A87D-2304E7E66E6B}" dt="2022-12-23T08:13:45.826" v="29821" actId="478"/>
          <ac:spMkLst>
            <pc:docMk/>
            <pc:sldMk cId="2735931578" sldId="301"/>
            <ac:spMk id="71" creationId="{C9207306-FBB9-6051-45CE-9E7D75752178}"/>
          </ac:spMkLst>
        </pc:spChg>
        <pc:spChg chg="del">
          <ac:chgData name="Stuart C Wilde MBE" userId="effe1fc91cccb1d5" providerId="LiveId" clId="{52953467-E7BB-A146-A87D-2304E7E66E6B}" dt="2022-12-23T08:13:45.826" v="29821" actId="478"/>
          <ac:spMkLst>
            <pc:docMk/>
            <pc:sldMk cId="2735931578" sldId="301"/>
            <ac:spMk id="72" creationId="{54B384E9-5A8F-B8F7-54E6-D3C408E1165B}"/>
          </ac:spMkLst>
        </pc:spChg>
        <pc:spChg chg="del">
          <ac:chgData name="Stuart C Wilde MBE" userId="effe1fc91cccb1d5" providerId="LiveId" clId="{52953467-E7BB-A146-A87D-2304E7E66E6B}" dt="2022-12-23T08:13:45.826" v="29821" actId="478"/>
          <ac:spMkLst>
            <pc:docMk/>
            <pc:sldMk cId="2735931578" sldId="301"/>
            <ac:spMk id="77" creationId="{80193964-E276-4EF7-6CDC-C50067C3AA2B}"/>
          </ac:spMkLst>
        </pc:spChg>
        <pc:picChg chg="add del mod">
          <ac:chgData name="Stuart C Wilde MBE" userId="effe1fc91cccb1d5" providerId="LiveId" clId="{52953467-E7BB-A146-A87D-2304E7E66E6B}" dt="2023-01-05T12:42:23.257" v="35526" actId="478"/>
          <ac:picMkLst>
            <pc:docMk/>
            <pc:sldMk cId="2735931578" sldId="301"/>
            <ac:picMk id="2" creationId="{E94C3592-85DC-99DE-27D1-C1F9C5490562}"/>
          </ac:picMkLst>
        </pc:picChg>
        <pc:picChg chg="add del mod">
          <ac:chgData name="Stuart C Wilde MBE" userId="effe1fc91cccb1d5" providerId="LiveId" clId="{52953467-E7BB-A146-A87D-2304E7E66E6B}" dt="2022-12-31T11:35:59.940" v="30218" actId="478"/>
          <ac:picMkLst>
            <pc:docMk/>
            <pc:sldMk cId="2735931578" sldId="301"/>
            <ac:picMk id="3" creationId="{1C5D654C-C3D3-BEC1-8E13-8903A0859F3E}"/>
          </ac:picMkLst>
        </pc:picChg>
        <pc:picChg chg="add del mod">
          <ac:chgData name="Stuart C Wilde MBE" userId="effe1fc91cccb1d5" providerId="LiveId" clId="{52953467-E7BB-A146-A87D-2304E7E66E6B}" dt="2022-12-24T05:30:48.293" v="29857" actId="478"/>
          <ac:picMkLst>
            <pc:docMk/>
            <pc:sldMk cId="2735931578" sldId="301"/>
            <ac:picMk id="3" creationId="{3E711FB9-A40F-A49E-97AF-87DEC1619B74}"/>
          </ac:picMkLst>
        </pc:picChg>
        <pc:picChg chg="add mod modCrop">
          <ac:chgData name="Stuart C Wilde MBE" userId="effe1fc91cccb1d5" providerId="LiveId" clId="{52953467-E7BB-A146-A87D-2304E7E66E6B}" dt="2023-01-05T12:42:25.511" v="35536" actId="1038"/>
          <ac:picMkLst>
            <pc:docMk/>
            <pc:sldMk cId="2735931578" sldId="301"/>
            <ac:picMk id="3" creationId="{9FA18EEF-FFAA-A1F8-493B-794A2949D144}"/>
          </ac:picMkLst>
        </pc:picChg>
        <pc:picChg chg="add del mod">
          <ac:chgData name="Stuart C Wilde MBE" userId="effe1fc91cccb1d5" providerId="LiveId" clId="{52953467-E7BB-A146-A87D-2304E7E66E6B}" dt="2022-12-23T11:24:16.524" v="29832" actId="478"/>
          <ac:picMkLst>
            <pc:docMk/>
            <pc:sldMk cId="2735931578" sldId="301"/>
            <ac:picMk id="3" creationId="{F984AC4D-9191-A67B-4DBB-E4FB5DE32EC3}"/>
          </ac:picMkLst>
        </pc:picChg>
        <pc:picChg chg="add del mod">
          <ac:chgData name="Stuart C Wilde MBE" userId="effe1fc91cccb1d5" providerId="LiveId" clId="{52953467-E7BB-A146-A87D-2304E7E66E6B}" dt="2023-01-03T10:53:27.834" v="34604" actId="478"/>
          <ac:picMkLst>
            <pc:docMk/>
            <pc:sldMk cId="2735931578" sldId="301"/>
            <ac:picMk id="3" creationId="{FAA9DC2C-89D0-A891-6D88-2A44C8851B44}"/>
          </ac:picMkLst>
        </pc:picChg>
        <pc:picChg chg="add del mod">
          <ac:chgData name="Stuart C Wilde MBE" userId="effe1fc91cccb1d5" providerId="LiveId" clId="{52953467-E7BB-A146-A87D-2304E7E66E6B}" dt="2022-12-23T11:57:27.063" v="29838" actId="478"/>
          <ac:picMkLst>
            <pc:docMk/>
            <pc:sldMk cId="2735931578" sldId="301"/>
            <ac:picMk id="5" creationId="{2D1D60C4-00E0-A1BA-1CAC-FCE426739CFF}"/>
          </ac:picMkLst>
        </pc:picChg>
        <pc:picChg chg="add del mod">
          <ac:chgData name="Stuart C Wilde MBE" userId="effe1fc91cccb1d5" providerId="LiveId" clId="{52953467-E7BB-A146-A87D-2304E7E66E6B}" dt="2023-01-01T11:42:12.924" v="30879" actId="478"/>
          <ac:picMkLst>
            <pc:docMk/>
            <pc:sldMk cId="2735931578" sldId="301"/>
            <ac:picMk id="5" creationId="{3F8ACBD4-2FBA-D946-CBEC-9166F8CA2594}"/>
          </ac:picMkLst>
        </pc:picChg>
        <pc:picChg chg="add del mod">
          <ac:chgData name="Stuart C Wilde MBE" userId="effe1fc91cccb1d5" providerId="LiveId" clId="{52953467-E7BB-A146-A87D-2304E7E66E6B}" dt="2023-01-05T12:07:12.059" v="35466" actId="478"/>
          <ac:picMkLst>
            <pc:docMk/>
            <pc:sldMk cId="2735931578" sldId="301"/>
            <ac:picMk id="5" creationId="{45865B47-3AB9-1C0A-F905-5CA3C5262A07}"/>
          </ac:picMkLst>
        </pc:picChg>
        <pc:picChg chg="add del mod">
          <ac:chgData name="Stuart C Wilde MBE" userId="effe1fc91cccb1d5" providerId="LiveId" clId="{52953467-E7BB-A146-A87D-2304E7E66E6B}" dt="2022-12-30T23:43:25.589" v="30030" actId="478"/>
          <ac:picMkLst>
            <pc:docMk/>
            <pc:sldMk cId="2735931578" sldId="301"/>
            <ac:picMk id="5" creationId="{ADCDA59D-83F3-FB84-1254-48619CE044FF}"/>
          </ac:picMkLst>
        </pc:picChg>
        <pc:cxnChg chg="del">
          <ac:chgData name="Stuart C Wilde MBE" userId="effe1fc91cccb1d5" providerId="LiveId" clId="{52953467-E7BB-A146-A87D-2304E7E66E6B}" dt="2022-12-23T08:13:45.826" v="29821" actId="478"/>
          <ac:cxnSpMkLst>
            <pc:docMk/>
            <pc:sldMk cId="2735931578" sldId="301"/>
            <ac:cxnSpMk id="64" creationId="{4EFC777C-5A92-D480-D002-760412356497}"/>
          </ac:cxnSpMkLst>
        </pc:cxnChg>
        <pc:cxnChg chg="del">
          <ac:chgData name="Stuart C Wilde MBE" userId="effe1fc91cccb1d5" providerId="LiveId" clId="{52953467-E7BB-A146-A87D-2304E7E66E6B}" dt="2022-12-23T08:13:45.826" v="29821" actId="478"/>
          <ac:cxnSpMkLst>
            <pc:docMk/>
            <pc:sldMk cId="2735931578" sldId="301"/>
            <ac:cxnSpMk id="68" creationId="{44EFAF2D-2161-89F1-6E53-3A720A10DCAE}"/>
          </ac:cxnSpMkLst>
        </pc:cxnChg>
      </pc:sldChg>
      <pc:sldChg chg="addSp delSp modSp add mod ord">
        <pc:chgData name="Stuart C Wilde MBE" userId="effe1fc91cccb1d5" providerId="LiveId" clId="{52953467-E7BB-A146-A87D-2304E7E66E6B}" dt="2023-01-02T17:05:23.927" v="32863" actId="20577"/>
        <pc:sldMkLst>
          <pc:docMk/>
          <pc:sldMk cId="1031141335" sldId="302"/>
        </pc:sldMkLst>
        <pc:spChg chg="mod">
          <ac:chgData name="Stuart C Wilde MBE" userId="effe1fc91cccb1d5" providerId="LiveId" clId="{52953467-E7BB-A146-A87D-2304E7E66E6B}" dt="2023-01-02T17:05:23.927" v="32863" actId="20577"/>
          <ac:spMkLst>
            <pc:docMk/>
            <pc:sldMk cId="1031141335" sldId="302"/>
            <ac:spMk id="29" creationId="{C5A8C257-B6E4-D850-0685-E36894744DCB}"/>
          </ac:spMkLst>
        </pc:spChg>
        <pc:picChg chg="del">
          <ac:chgData name="Stuart C Wilde MBE" userId="effe1fc91cccb1d5" providerId="LiveId" clId="{52953467-E7BB-A146-A87D-2304E7E66E6B}" dt="2022-12-23T08:38:54.311" v="29829" actId="478"/>
          <ac:picMkLst>
            <pc:docMk/>
            <pc:sldMk cId="1031141335" sldId="302"/>
            <ac:picMk id="3" creationId="{F984AC4D-9191-A67B-4DBB-E4FB5DE32EC3}"/>
          </ac:picMkLst>
        </pc:picChg>
        <pc:picChg chg="add mod">
          <ac:chgData name="Stuart C Wilde MBE" userId="effe1fc91cccb1d5" providerId="LiveId" clId="{52953467-E7BB-A146-A87D-2304E7E66E6B}" dt="2022-12-23T08:39:17.455" v="29831" actId="1076"/>
          <ac:picMkLst>
            <pc:docMk/>
            <pc:sldMk cId="1031141335" sldId="302"/>
            <ac:picMk id="5" creationId="{6A9A7221-BBDA-99D7-DF03-6C950BE20594}"/>
          </ac:picMkLst>
        </pc:picChg>
      </pc:sldChg>
      <pc:sldChg chg="addSp delSp modSp add mod">
        <pc:chgData name="Stuart C Wilde MBE" userId="effe1fc91cccb1d5" providerId="LiveId" clId="{52953467-E7BB-A146-A87D-2304E7E66E6B}" dt="2023-01-02T17:06:20.132" v="32871" actId="20577"/>
        <pc:sldMkLst>
          <pc:docMk/>
          <pc:sldMk cId="1616907429" sldId="303"/>
        </pc:sldMkLst>
        <pc:spChg chg="mod">
          <ac:chgData name="Stuart C Wilde MBE" userId="effe1fc91cccb1d5" providerId="LiveId" clId="{52953467-E7BB-A146-A87D-2304E7E66E6B}" dt="2023-01-02T17:06:20.132" v="32871" actId="20577"/>
          <ac:spMkLst>
            <pc:docMk/>
            <pc:sldMk cId="1616907429" sldId="303"/>
            <ac:spMk id="29" creationId="{C5A8C257-B6E4-D850-0685-E36894744DCB}"/>
          </ac:spMkLst>
        </pc:spChg>
        <pc:picChg chg="add del mod">
          <ac:chgData name="Stuart C Wilde MBE" userId="effe1fc91cccb1d5" providerId="LiveId" clId="{52953467-E7BB-A146-A87D-2304E7E66E6B}" dt="2022-12-23T16:01:11.677" v="29848" actId="478"/>
          <ac:picMkLst>
            <pc:docMk/>
            <pc:sldMk cId="1616907429" sldId="303"/>
            <ac:picMk id="2" creationId="{80BFEAB5-3A1A-5CCC-A95B-CAFB75C2A277}"/>
          </ac:picMkLst>
        </pc:picChg>
        <pc:picChg chg="add del mod">
          <ac:chgData name="Stuart C Wilde MBE" userId="effe1fc91cccb1d5" providerId="LiveId" clId="{52953467-E7BB-A146-A87D-2304E7E66E6B}" dt="2022-12-24T05:28:18.488" v="29852" actId="478"/>
          <ac:picMkLst>
            <pc:docMk/>
            <pc:sldMk cId="1616907429" sldId="303"/>
            <ac:picMk id="2" creationId="{E7C929E8-E40A-6B8C-B375-5CB6B0562821}"/>
          </ac:picMkLst>
        </pc:picChg>
        <pc:picChg chg="add del mod">
          <ac:chgData name="Stuart C Wilde MBE" userId="effe1fc91cccb1d5" providerId="LiveId" clId="{52953467-E7BB-A146-A87D-2304E7E66E6B}" dt="2023-01-02T16:20:52.150" v="32736" actId="478"/>
          <ac:picMkLst>
            <pc:docMk/>
            <pc:sldMk cId="1616907429" sldId="303"/>
            <ac:picMk id="3" creationId="{6CAA196A-2F96-645C-6D82-0A0A0AFC2BBB}"/>
          </ac:picMkLst>
        </pc:picChg>
        <pc:picChg chg="add del mod">
          <ac:chgData name="Stuart C Wilde MBE" userId="effe1fc91cccb1d5" providerId="LiveId" clId="{52953467-E7BB-A146-A87D-2304E7E66E6B}" dt="2022-12-31T11:34:58.022" v="30207" actId="478"/>
          <ac:picMkLst>
            <pc:docMk/>
            <pc:sldMk cId="1616907429" sldId="303"/>
            <ac:picMk id="3" creationId="{713747B2-76F6-46CD-B5C3-549EA38C19E1}"/>
          </ac:picMkLst>
        </pc:picChg>
        <pc:picChg chg="add del mod">
          <ac:chgData name="Stuart C Wilde MBE" userId="effe1fc91cccb1d5" providerId="LiveId" clId="{52953467-E7BB-A146-A87D-2304E7E66E6B}" dt="2022-12-24T05:22:44.206" v="29850" actId="478"/>
          <ac:picMkLst>
            <pc:docMk/>
            <pc:sldMk cId="1616907429" sldId="303"/>
            <ac:picMk id="3" creationId="{E102DF30-CB00-38EA-93BF-268928D3C519}"/>
          </ac:picMkLst>
        </pc:picChg>
        <pc:picChg chg="add del mod">
          <ac:chgData name="Stuart C Wilde MBE" userId="effe1fc91cccb1d5" providerId="LiveId" clId="{52953467-E7BB-A146-A87D-2304E7E66E6B}" dt="2023-01-02T16:21:26.567" v="32743" actId="478"/>
          <ac:picMkLst>
            <pc:docMk/>
            <pc:sldMk cId="1616907429" sldId="303"/>
            <ac:picMk id="5" creationId="{26E28E9A-5766-B01C-C0A6-847D9FD05844}"/>
          </ac:picMkLst>
        </pc:picChg>
        <pc:picChg chg="del">
          <ac:chgData name="Stuart C Wilde MBE" userId="effe1fc91cccb1d5" providerId="LiveId" clId="{52953467-E7BB-A146-A87D-2304E7E66E6B}" dt="2022-12-23T15:57:37.891" v="29846" actId="478"/>
          <ac:picMkLst>
            <pc:docMk/>
            <pc:sldMk cId="1616907429" sldId="303"/>
            <ac:picMk id="5" creationId="{6A9A7221-BBDA-99D7-DF03-6C950BE20594}"/>
          </ac:picMkLst>
        </pc:picChg>
        <pc:picChg chg="add del mod">
          <ac:chgData name="Stuart C Wilde MBE" userId="effe1fc91cccb1d5" providerId="LiveId" clId="{52953467-E7BB-A146-A87D-2304E7E66E6B}" dt="2022-12-31T11:30:30.520" v="30202" actId="478"/>
          <ac:picMkLst>
            <pc:docMk/>
            <pc:sldMk cId="1616907429" sldId="303"/>
            <ac:picMk id="5" creationId="{ED298812-6A2E-7727-030D-48CBDFBEF919}"/>
          </ac:picMkLst>
        </pc:picChg>
        <pc:picChg chg="add mod">
          <ac:chgData name="Stuart C Wilde MBE" userId="effe1fc91cccb1d5" providerId="LiveId" clId="{52953467-E7BB-A146-A87D-2304E7E66E6B}" dt="2023-01-02T16:22:39.069" v="32749" actId="1582"/>
          <ac:picMkLst>
            <pc:docMk/>
            <pc:sldMk cId="1616907429" sldId="303"/>
            <ac:picMk id="7" creationId="{077CF5C8-9633-6AB3-52F7-EDE4F3E93419}"/>
          </ac:picMkLst>
        </pc:picChg>
        <pc:picChg chg="add del mod">
          <ac:chgData name="Stuart C Wilde MBE" userId="effe1fc91cccb1d5" providerId="LiveId" clId="{52953467-E7BB-A146-A87D-2304E7E66E6B}" dt="2022-12-31T11:35:13.429" v="30212" actId="478"/>
          <ac:picMkLst>
            <pc:docMk/>
            <pc:sldMk cId="1616907429" sldId="303"/>
            <ac:picMk id="7" creationId="{8D9B9719-77BD-7434-6A96-F79689246E49}"/>
          </ac:picMkLst>
        </pc:picChg>
        <pc:picChg chg="add del mod">
          <ac:chgData name="Stuart C Wilde MBE" userId="effe1fc91cccb1d5" providerId="LiveId" clId="{52953467-E7BB-A146-A87D-2304E7E66E6B}" dt="2023-01-01T11:33:00.779" v="30819" actId="478"/>
          <ac:picMkLst>
            <pc:docMk/>
            <pc:sldMk cId="1616907429" sldId="303"/>
            <ac:picMk id="13" creationId="{52122CA2-9CB7-D8C0-ED62-582C3EFA98A3}"/>
          </ac:picMkLst>
        </pc:picChg>
      </pc:sldChg>
      <pc:sldChg chg="addSp delSp modSp add del mod">
        <pc:chgData name="Stuart C Wilde MBE" userId="effe1fc91cccb1d5" providerId="LiveId" clId="{52953467-E7BB-A146-A87D-2304E7E66E6B}" dt="2023-01-02T16:18:29.292" v="32735" actId="2696"/>
        <pc:sldMkLst>
          <pc:docMk/>
          <pc:sldMk cId="1750696773" sldId="304"/>
        </pc:sldMkLst>
        <pc:spChg chg="add mod">
          <ac:chgData name="Stuart C Wilde MBE" userId="effe1fc91cccb1d5" providerId="LiveId" clId="{52953467-E7BB-A146-A87D-2304E7E66E6B}" dt="2023-01-01T11:37:04.474" v="30877" actId="1038"/>
          <ac:spMkLst>
            <pc:docMk/>
            <pc:sldMk cId="1750696773" sldId="304"/>
            <ac:spMk id="19" creationId="{FCB4B782-B027-6E05-F7B0-3346A18FBD44}"/>
          </ac:spMkLst>
        </pc:spChg>
        <pc:spChg chg="add mod">
          <ac:chgData name="Stuart C Wilde MBE" userId="effe1fc91cccb1d5" providerId="LiveId" clId="{52953467-E7BB-A146-A87D-2304E7E66E6B}" dt="2023-01-01T11:37:08.031" v="30878" actId="1036"/>
          <ac:spMkLst>
            <pc:docMk/>
            <pc:sldMk cId="1750696773" sldId="304"/>
            <ac:spMk id="20" creationId="{74BEB3B4-0A05-876F-5BC0-24EFB12DFFA4}"/>
          </ac:spMkLst>
        </pc:spChg>
        <pc:spChg chg="add mod">
          <ac:chgData name="Stuart C Wilde MBE" userId="effe1fc91cccb1d5" providerId="LiveId" clId="{52953467-E7BB-A146-A87D-2304E7E66E6B}" dt="2023-01-01T11:36:56.714" v="30873" actId="1037"/>
          <ac:spMkLst>
            <pc:docMk/>
            <pc:sldMk cId="1750696773" sldId="304"/>
            <ac:spMk id="21" creationId="{C8E38493-C1A2-2C57-2A34-A6F3CA6FDE64}"/>
          </ac:spMkLst>
        </pc:spChg>
        <pc:picChg chg="add mod">
          <ac:chgData name="Stuart C Wilde MBE" userId="effe1fc91cccb1d5" providerId="LiveId" clId="{52953467-E7BB-A146-A87D-2304E7E66E6B}" dt="2023-01-01T11:36:34.494" v="30859" actId="465"/>
          <ac:picMkLst>
            <pc:docMk/>
            <pc:sldMk cId="1750696773" sldId="304"/>
            <ac:picMk id="3" creationId="{A91E8D39-BD41-1149-CB2A-D4088F48CB73}"/>
          </ac:picMkLst>
        </pc:picChg>
        <pc:picChg chg="add del mod">
          <ac:chgData name="Stuart C Wilde MBE" userId="effe1fc91cccb1d5" providerId="LiveId" clId="{52953467-E7BB-A146-A87D-2304E7E66E6B}" dt="2022-12-24T05:59:53.206" v="29905" actId="478"/>
          <ac:picMkLst>
            <pc:docMk/>
            <pc:sldMk cId="1750696773" sldId="304"/>
            <ac:picMk id="3" creationId="{E470F08B-0D34-DECC-8DA1-1D415E6495B6}"/>
          </ac:picMkLst>
        </pc:picChg>
        <pc:picChg chg="del">
          <ac:chgData name="Stuart C Wilde MBE" userId="effe1fc91cccb1d5" providerId="LiveId" clId="{52953467-E7BB-A146-A87D-2304E7E66E6B}" dt="2022-12-24T05:56:40.474" v="29863" actId="478"/>
          <ac:picMkLst>
            <pc:docMk/>
            <pc:sldMk cId="1750696773" sldId="304"/>
            <ac:picMk id="5" creationId="{ED298812-6A2E-7727-030D-48CBDFBEF919}"/>
          </ac:picMkLst>
        </pc:picChg>
        <pc:picChg chg="add mod">
          <ac:chgData name="Stuart C Wilde MBE" userId="effe1fc91cccb1d5" providerId="LiveId" clId="{52953467-E7BB-A146-A87D-2304E7E66E6B}" dt="2023-01-01T11:36:34.494" v="30859" actId="465"/>
          <ac:picMkLst>
            <pc:docMk/>
            <pc:sldMk cId="1750696773" sldId="304"/>
            <ac:picMk id="6" creationId="{B6207926-6E08-A6FB-63B3-07330D0B90EA}"/>
          </ac:picMkLst>
        </pc:picChg>
        <pc:picChg chg="add del mod">
          <ac:chgData name="Stuart C Wilde MBE" userId="effe1fc91cccb1d5" providerId="LiveId" clId="{52953467-E7BB-A146-A87D-2304E7E66E6B}" dt="2022-12-24T05:59:53.609" v="29906" actId="478"/>
          <ac:picMkLst>
            <pc:docMk/>
            <pc:sldMk cId="1750696773" sldId="304"/>
            <ac:picMk id="7" creationId="{A47878EF-D464-B9AF-3900-367CE777DAB3}"/>
          </ac:picMkLst>
        </pc:picChg>
        <pc:picChg chg="add mod">
          <ac:chgData name="Stuart C Wilde MBE" userId="effe1fc91cccb1d5" providerId="LiveId" clId="{52953467-E7BB-A146-A87D-2304E7E66E6B}" dt="2023-01-01T11:36:34.494" v="30859" actId="465"/>
          <ac:picMkLst>
            <pc:docMk/>
            <pc:sldMk cId="1750696773" sldId="304"/>
            <ac:picMk id="12" creationId="{15113B6D-9C53-FC13-3FF5-D7E7E6D448D0}"/>
          </ac:picMkLst>
        </pc:picChg>
        <pc:picChg chg="add del mod">
          <ac:chgData name="Stuart C Wilde MBE" userId="effe1fc91cccb1d5" providerId="LiveId" clId="{52953467-E7BB-A146-A87D-2304E7E66E6B}" dt="2022-12-31T11:23:14.518" v="30108" actId="478"/>
          <ac:picMkLst>
            <pc:docMk/>
            <pc:sldMk cId="1750696773" sldId="304"/>
            <ac:picMk id="13" creationId="{AACE9106-979A-8324-4A3C-C6BF3F7619B5}"/>
          </ac:picMkLst>
        </pc:picChg>
        <pc:picChg chg="add del mod">
          <ac:chgData name="Stuart C Wilde MBE" userId="effe1fc91cccb1d5" providerId="LiveId" clId="{52953467-E7BB-A146-A87D-2304E7E66E6B}" dt="2022-12-31T11:23:14.518" v="30108" actId="478"/>
          <ac:picMkLst>
            <pc:docMk/>
            <pc:sldMk cId="1750696773" sldId="304"/>
            <ac:picMk id="16" creationId="{3CD628C9-4DDA-2CA2-C87D-F807FB3CE343}"/>
          </ac:picMkLst>
        </pc:picChg>
        <pc:picChg chg="add del mod">
          <ac:chgData name="Stuart C Wilde MBE" userId="effe1fc91cccb1d5" providerId="LiveId" clId="{52953467-E7BB-A146-A87D-2304E7E66E6B}" dt="2022-12-31T11:23:14.518" v="30108" actId="478"/>
          <ac:picMkLst>
            <pc:docMk/>
            <pc:sldMk cId="1750696773" sldId="304"/>
            <ac:picMk id="18" creationId="{96DCD490-7CC3-0646-D0C6-5A3A610FFEF5}"/>
          </ac:picMkLst>
        </pc:picChg>
      </pc:sldChg>
      <pc:sldChg chg="addSp delSp modSp add mod ord">
        <pc:chgData name="Stuart C Wilde MBE" userId="effe1fc91cccb1d5" providerId="LiveId" clId="{52953467-E7BB-A146-A87D-2304E7E66E6B}" dt="2023-01-03T10:54:24.873" v="34637" actId="1038"/>
        <pc:sldMkLst>
          <pc:docMk/>
          <pc:sldMk cId="1715259287" sldId="305"/>
        </pc:sldMkLst>
        <pc:spChg chg="add del mod">
          <ac:chgData name="Stuart C Wilde MBE" userId="effe1fc91cccb1d5" providerId="LiveId" clId="{52953467-E7BB-A146-A87D-2304E7E66E6B}" dt="2023-01-01T19:53:10.387" v="31754" actId="478"/>
          <ac:spMkLst>
            <pc:docMk/>
            <pc:sldMk cId="1715259287" sldId="305"/>
            <ac:spMk id="2" creationId="{CEAD27E8-C735-808E-8C16-B5C3C90B0462}"/>
          </ac:spMkLst>
        </pc:spChg>
        <pc:spChg chg="add del mod">
          <ac:chgData name="Stuart C Wilde MBE" userId="effe1fc91cccb1d5" providerId="LiveId" clId="{52953467-E7BB-A146-A87D-2304E7E66E6B}" dt="2023-01-01T19:46:29.056" v="31692" actId="478"/>
          <ac:spMkLst>
            <pc:docMk/>
            <pc:sldMk cId="1715259287" sldId="305"/>
            <ac:spMk id="5" creationId="{DEBC0338-4F75-37A4-1CB9-87C5FCE47035}"/>
          </ac:spMkLst>
        </pc:spChg>
        <pc:spChg chg="add mod">
          <ac:chgData name="Stuart C Wilde MBE" userId="effe1fc91cccb1d5" providerId="LiveId" clId="{52953467-E7BB-A146-A87D-2304E7E66E6B}" dt="2023-01-03T10:54:24.873" v="34637" actId="1038"/>
          <ac:spMkLst>
            <pc:docMk/>
            <pc:sldMk cId="1715259287" sldId="305"/>
            <ac:spMk id="7" creationId="{AB9F1984-8564-07BD-BDCA-07341B501D7C}"/>
          </ac:spMkLst>
        </pc:spChg>
        <pc:spChg chg="add mod">
          <ac:chgData name="Stuart C Wilde MBE" userId="effe1fc91cccb1d5" providerId="LiveId" clId="{52953467-E7BB-A146-A87D-2304E7E66E6B}" dt="2023-01-03T10:54:24.873" v="34637" actId="1038"/>
          <ac:spMkLst>
            <pc:docMk/>
            <pc:sldMk cId="1715259287" sldId="305"/>
            <ac:spMk id="13" creationId="{82A13771-ABD9-942D-F473-DB4587226046}"/>
          </ac:spMkLst>
        </pc:spChg>
        <pc:spChg chg="add mod">
          <ac:chgData name="Stuart C Wilde MBE" userId="effe1fc91cccb1d5" providerId="LiveId" clId="{52953467-E7BB-A146-A87D-2304E7E66E6B}" dt="2023-01-03T10:54:24.873" v="34637" actId="1038"/>
          <ac:spMkLst>
            <pc:docMk/>
            <pc:sldMk cId="1715259287" sldId="305"/>
            <ac:spMk id="16" creationId="{6C911A5D-B79E-B00E-D8E5-B1AE9DFB59F8}"/>
          </ac:spMkLst>
        </pc:spChg>
        <pc:spChg chg="add mod">
          <ac:chgData name="Stuart C Wilde MBE" userId="effe1fc91cccb1d5" providerId="LiveId" clId="{52953467-E7BB-A146-A87D-2304E7E66E6B}" dt="2023-01-03T10:54:24.873" v="34637" actId="1038"/>
          <ac:spMkLst>
            <pc:docMk/>
            <pc:sldMk cId="1715259287" sldId="305"/>
            <ac:spMk id="17" creationId="{C56E6D60-6965-C9B0-B9A1-62F013EA7806}"/>
          </ac:spMkLst>
        </pc:spChg>
        <pc:spChg chg="add mod">
          <ac:chgData name="Stuart C Wilde MBE" userId="effe1fc91cccb1d5" providerId="LiveId" clId="{52953467-E7BB-A146-A87D-2304E7E66E6B}" dt="2023-01-03T10:54:24.873" v="34637" actId="1038"/>
          <ac:spMkLst>
            <pc:docMk/>
            <pc:sldMk cId="1715259287" sldId="305"/>
            <ac:spMk id="18" creationId="{6988B989-C11D-F9B0-4999-EA4CFEBCAA32}"/>
          </ac:spMkLst>
        </pc:spChg>
        <pc:spChg chg="add mod">
          <ac:chgData name="Stuart C Wilde MBE" userId="effe1fc91cccb1d5" providerId="LiveId" clId="{52953467-E7BB-A146-A87D-2304E7E66E6B}" dt="2023-01-03T10:54:24.873" v="34637" actId="1038"/>
          <ac:spMkLst>
            <pc:docMk/>
            <pc:sldMk cId="1715259287" sldId="305"/>
            <ac:spMk id="19" creationId="{CD3A5A2D-A054-5F27-F0E7-24CEE7A72D2D}"/>
          </ac:spMkLst>
        </pc:spChg>
        <pc:spChg chg="add mod">
          <ac:chgData name="Stuart C Wilde MBE" userId="effe1fc91cccb1d5" providerId="LiveId" clId="{52953467-E7BB-A146-A87D-2304E7E66E6B}" dt="2023-01-03T10:54:24.873" v="34637" actId="1038"/>
          <ac:spMkLst>
            <pc:docMk/>
            <pc:sldMk cId="1715259287" sldId="305"/>
            <ac:spMk id="20" creationId="{54527D33-4F3C-AA43-BA75-566D4891B9FA}"/>
          </ac:spMkLst>
        </pc:spChg>
        <pc:spChg chg="add mod">
          <ac:chgData name="Stuart C Wilde MBE" userId="effe1fc91cccb1d5" providerId="LiveId" clId="{52953467-E7BB-A146-A87D-2304E7E66E6B}" dt="2023-01-03T10:54:24.873" v="34637" actId="1038"/>
          <ac:spMkLst>
            <pc:docMk/>
            <pc:sldMk cId="1715259287" sldId="305"/>
            <ac:spMk id="21" creationId="{024B71D7-610F-5C6D-8D12-C6FE7A402EB8}"/>
          </ac:spMkLst>
        </pc:spChg>
        <pc:spChg chg="mod">
          <ac:chgData name="Stuart C Wilde MBE" userId="effe1fc91cccb1d5" providerId="LiveId" clId="{52953467-E7BB-A146-A87D-2304E7E66E6B}" dt="2023-01-02T17:06:36.265" v="32875" actId="20577"/>
          <ac:spMkLst>
            <pc:docMk/>
            <pc:sldMk cId="1715259287" sldId="305"/>
            <ac:spMk id="29" creationId="{C5A8C257-B6E4-D850-0685-E36894744DCB}"/>
          </ac:spMkLst>
        </pc:spChg>
        <pc:picChg chg="add mod">
          <ac:chgData name="Stuart C Wilde MBE" userId="effe1fc91cccb1d5" providerId="LiveId" clId="{52953467-E7BB-A146-A87D-2304E7E66E6B}" dt="2023-01-03T10:54:24.873" v="34637" actId="1038"/>
          <ac:picMkLst>
            <pc:docMk/>
            <pc:sldMk cId="1715259287" sldId="305"/>
            <ac:picMk id="3" creationId="{572D57E0-5BA7-4AE9-98C8-F7FFAA558B4C}"/>
          </ac:picMkLst>
        </pc:picChg>
        <pc:picChg chg="del mod">
          <ac:chgData name="Stuart C Wilde MBE" userId="effe1fc91cccb1d5" providerId="LiveId" clId="{52953467-E7BB-A146-A87D-2304E7E66E6B}" dt="2022-12-31T11:15:16.497" v="30035" actId="478"/>
          <ac:picMkLst>
            <pc:docMk/>
            <pc:sldMk cId="1715259287" sldId="305"/>
            <ac:picMk id="3" creationId="{E470F08B-0D34-DECC-8DA1-1D415E6495B6}"/>
          </ac:picMkLst>
        </pc:picChg>
        <pc:picChg chg="add del mod">
          <ac:chgData name="Stuart C Wilde MBE" userId="effe1fc91cccb1d5" providerId="LiveId" clId="{52953467-E7BB-A146-A87D-2304E7E66E6B}" dt="2023-01-02T16:25:38.767" v="32767" actId="478"/>
          <ac:picMkLst>
            <pc:docMk/>
            <pc:sldMk cId="1715259287" sldId="305"/>
            <ac:picMk id="6" creationId="{1423D5E1-34E1-386A-6981-C1F852E7E0C4}"/>
          </ac:picMkLst>
        </pc:picChg>
        <pc:picChg chg="del mod">
          <ac:chgData name="Stuart C Wilde MBE" userId="effe1fc91cccb1d5" providerId="LiveId" clId="{52953467-E7BB-A146-A87D-2304E7E66E6B}" dt="2022-12-31T11:15:17.181" v="30036" actId="478"/>
          <ac:picMkLst>
            <pc:docMk/>
            <pc:sldMk cId="1715259287" sldId="305"/>
            <ac:picMk id="7" creationId="{A47878EF-D464-B9AF-3900-367CE777DAB3}"/>
          </ac:picMkLst>
        </pc:picChg>
        <pc:picChg chg="add del mod">
          <ac:chgData name="Stuart C Wilde MBE" userId="effe1fc91cccb1d5" providerId="LiveId" clId="{52953467-E7BB-A146-A87D-2304E7E66E6B}" dt="2023-01-01T19:46:24.805" v="31691" actId="478"/>
          <ac:picMkLst>
            <pc:docMk/>
            <pc:sldMk cId="1715259287" sldId="305"/>
            <ac:picMk id="12" creationId="{4E91D6FA-A4E9-B34E-FBE7-9DA0E1C91C5E}"/>
          </ac:picMkLst>
        </pc:picChg>
        <pc:picChg chg="del">
          <ac:chgData name="Stuart C Wilde MBE" userId="effe1fc91cccb1d5" providerId="LiveId" clId="{52953467-E7BB-A146-A87D-2304E7E66E6B}" dt="2022-12-24T06:00:49.322" v="29919" actId="478"/>
          <ac:picMkLst>
            <pc:docMk/>
            <pc:sldMk cId="1715259287" sldId="305"/>
            <ac:picMk id="13" creationId="{AACE9106-979A-8324-4A3C-C6BF3F7619B5}"/>
          </ac:picMkLst>
        </pc:picChg>
        <pc:picChg chg="add del mod">
          <ac:chgData name="Stuart C Wilde MBE" userId="effe1fc91cccb1d5" providerId="LiveId" clId="{52953467-E7BB-A146-A87D-2304E7E66E6B}" dt="2023-01-01T19:46:23.861" v="31690" actId="478"/>
          <ac:picMkLst>
            <pc:docMk/>
            <pc:sldMk cId="1715259287" sldId="305"/>
            <ac:picMk id="15" creationId="{FB7D9F32-4DEE-30F7-5349-E5EA47099F23}"/>
          </ac:picMkLst>
        </pc:picChg>
        <pc:picChg chg="del">
          <ac:chgData name="Stuart C Wilde MBE" userId="effe1fc91cccb1d5" providerId="LiveId" clId="{52953467-E7BB-A146-A87D-2304E7E66E6B}" dt="2022-12-24T06:00:48.660" v="29918" actId="478"/>
          <ac:picMkLst>
            <pc:docMk/>
            <pc:sldMk cId="1715259287" sldId="305"/>
            <ac:picMk id="16" creationId="{3CD628C9-4DDA-2CA2-C87D-F807FB3CE343}"/>
          </ac:picMkLst>
        </pc:picChg>
        <pc:picChg chg="del">
          <ac:chgData name="Stuart C Wilde MBE" userId="effe1fc91cccb1d5" providerId="LiveId" clId="{52953467-E7BB-A146-A87D-2304E7E66E6B}" dt="2022-12-24T06:00:48.333" v="29917" actId="478"/>
          <ac:picMkLst>
            <pc:docMk/>
            <pc:sldMk cId="1715259287" sldId="305"/>
            <ac:picMk id="18" creationId="{96DCD490-7CC3-0646-D0C6-5A3A610FFEF5}"/>
          </ac:picMkLst>
        </pc:picChg>
        <pc:cxnChg chg="add mod">
          <ac:chgData name="Stuart C Wilde MBE" userId="effe1fc91cccb1d5" providerId="LiveId" clId="{52953467-E7BB-A146-A87D-2304E7E66E6B}" dt="2023-01-03T10:54:24.873" v="34637" actId="1038"/>
          <ac:cxnSpMkLst>
            <pc:docMk/>
            <pc:sldMk cId="1715259287" sldId="305"/>
            <ac:cxnSpMk id="22" creationId="{9E51254B-3761-0561-40AE-FF52EEEC0EEB}"/>
          </ac:cxnSpMkLst>
        </pc:cxnChg>
        <pc:cxnChg chg="add mod">
          <ac:chgData name="Stuart C Wilde MBE" userId="effe1fc91cccb1d5" providerId="LiveId" clId="{52953467-E7BB-A146-A87D-2304E7E66E6B}" dt="2023-01-03T10:54:24.873" v="34637" actId="1038"/>
          <ac:cxnSpMkLst>
            <pc:docMk/>
            <pc:sldMk cId="1715259287" sldId="305"/>
            <ac:cxnSpMk id="23" creationId="{DF11ADB4-697F-D144-4667-87566FA9D767}"/>
          </ac:cxnSpMkLst>
        </pc:cxnChg>
        <pc:cxnChg chg="add mod">
          <ac:chgData name="Stuart C Wilde MBE" userId="effe1fc91cccb1d5" providerId="LiveId" clId="{52953467-E7BB-A146-A87D-2304E7E66E6B}" dt="2023-01-03T10:54:24.873" v="34637" actId="1038"/>
          <ac:cxnSpMkLst>
            <pc:docMk/>
            <pc:sldMk cId="1715259287" sldId="305"/>
            <ac:cxnSpMk id="24" creationId="{90F05548-EC6B-EBE0-C789-81DAE835C60E}"/>
          </ac:cxnSpMkLst>
        </pc:cxnChg>
        <pc:cxnChg chg="add mod">
          <ac:chgData name="Stuart C Wilde MBE" userId="effe1fc91cccb1d5" providerId="LiveId" clId="{52953467-E7BB-A146-A87D-2304E7E66E6B}" dt="2023-01-03T10:54:24.873" v="34637" actId="1038"/>
          <ac:cxnSpMkLst>
            <pc:docMk/>
            <pc:sldMk cId="1715259287" sldId="305"/>
            <ac:cxnSpMk id="26" creationId="{D4F89BBD-0659-BD95-4B77-9DAFCC07BDC6}"/>
          </ac:cxnSpMkLst>
        </pc:cxnChg>
      </pc:sldChg>
      <pc:sldChg chg="addSp delSp modSp add mod">
        <pc:chgData name="Stuart C Wilde MBE" userId="effe1fc91cccb1d5" providerId="LiveId" clId="{52953467-E7BB-A146-A87D-2304E7E66E6B}" dt="2023-01-05T15:58:32.590" v="35788" actId="478"/>
        <pc:sldMkLst>
          <pc:docMk/>
          <pc:sldMk cId="1197880752" sldId="306"/>
        </pc:sldMkLst>
        <pc:spChg chg="add del mod">
          <ac:chgData name="Stuart C Wilde MBE" userId="effe1fc91cccb1d5" providerId="LiveId" clId="{52953467-E7BB-A146-A87D-2304E7E66E6B}" dt="2023-01-05T14:10:35.686" v="35737" actId="478"/>
          <ac:spMkLst>
            <pc:docMk/>
            <pc:sldMk cId="1197880752" sldId="306"/>
            <ac:spMk id="2" creationId="{C40D7AA4-3FB3-125C-20CC-C92C4AB100A6}"/>
          </ac:spMkLst>
        </pc:spChg>
        <pc:spChg chg="del">
          <ac:chgData name="Stuart C Wilde MBE" userId="effe1fc91cccb1d5" providerId="LiveId" clId="{52953467-E7BB-A146-A87D-2304E7E66E6B}" dt="2023-01-02T17:12:55.113" v="32890" actId="478"/>
          <ac:spMkLst>
            <pc:docMk/>
            <pc:sldMk cId="1197880752" sldId="306"/>
            <ac:spMk id="4" creationId="{60735DC8-A105-4BD0-A57F-2FFC38AECE84}"/>
          </ac:spMkLst>
        </pc:spChg>
        <pc:spChg chg="add del mod">
          <ac:chgData name="Stuart C Wilde MBE" userId="effe1fc91cccb1d5" providerId="LiveId" clId="{52953467-E7BB-A146-A87D-2304E7E66E6B}" dt="2023-01-05T15:58:32.590" v="35788" actId="478"/>
          <ac:spMkLst>
            <pc:docMk/>
            <pc:sldMk cId="1197880752" sldId="306"/>
            <ac:spMk id="12" creationId="{2BB936D9-A6AF-35F0-7416-6BC2F5B0D005}"/>
          </ac:spMkLst>
        </pc:spChg>
        <pc:spChg chg="del">
          <ac:chgData name="Stuart C Wilde MBE" userId="effe1fc91cccb1d5" providerId="LiveId" clId="{52953467-E7BB-A146-A87D-2304E7E66E6B}" dt="2023-01-02T17:12:55.113" v="32890" actId="478"/>
          <ac:spMkLst>
            <pc:docMk/>
            <pc:sldMk cId="1197880752" sldId="306"/>
            <ac:spMk id="14" creationId="{8F43C2BE-FC11-4556-86F2-8EE2FBBF10D2}"/>
          </ac:spMkLst>
        </pc:spChg>
        <pc:spChg chg="del">
          <ac:chgData name="Stuart C Wilde MBE" userId="effe1fc91cccb1d5" providerId="LiveId" clId="{52953467-E7BB-A146-A87D-2304E7E66E6B}" dt="2022-12-31T16:53:01.594" v="30238" actId="478"/>
          <ac:spMkLst>
            <pc:docMk/>
            <pc:sldMk cId="1197880752" sldId="306"/>
            <ac:spMk id="19" creationId="{FCB4B782-B027-6E05-F7B0-3346A18FBD44}"/>
          </ac:spMkLst>
        </pc:spChg>
        <pc:spChg chg="del">
          <ac:chgData name="Stuart C Wilde MBE" userId="effe1fc91cccb1d5" providerId="LiveId" clId="{52953467-E7BB-A146-A87D-2304E7E66E6B}" dt="2022-12-31T16:53:01.594" v="30238" actId="478"/>
          <ac:spMkLst>
            <pc:docMk/>
            <pc:sldMk cId="1197880752" sldId="306"/>
            <ac:spMk id="20" creationId="{74BEB3B4-0A05-876F-5BC0-24EFB12DFFA4}"/>
          </ac:spMkLst>
        </pc:spChg>
        <pc:spChg chg="del">
          <ac:chgData name="Stuart C Wilde MBE" userId="effe1fc91cccb1d5" providerId="LiveId" clId="{52953467-E7BB-A146-A87D-2304E7E66E6B}" dt="2022-12-31T16:53:01.594" v="30238" actId="478"/>
          <ac:spMkLst>
            <pc:docMk/>
            <pc:sldMk cId="1197880752" sldId="306"/>
            <ac:spMk id="21" creationId="{C8E38493-C1A2-2C57-2A34-A6F3CA6FDE64}"/>
          </ac:spMkLst>
        </pc:spChg>
        <pc:spChg chg="del">
          <ac:chgData name="Stuart C Wilde MBE" userId="effe1fc91cccb1d5" providerId="LiveId" clId="{52953467-E7BB-A146-A87D-2304E7E66E6B}" dt="2023-01-02T17:12:55.113" v="32890" actId="478"/>
          <ac:spMkLst>
            <pc:docMk/>
            <pc:sldMk cId="1197880752" sldId="306"/>
            <ac:spMk id="25" creationId="{F54BD576-CC82-43DA-A008-C28EF60A448A}"/>
          </ac:spMkLst>
        </pc:spChg>
        <pc:spChg chg="mod">
          <ac:chgData name="Stuart C Wilde MBE" userId="effe1fc91cccb1d5" providerId="LiveId" clId="{52953467-E7BB-A146-A87D-2304E7E66E6B}" dt="2023-01-03T11:27:15.093" v="35366" actId="1037"/>
          <ac:spMkLst>
            <pc:docMk/>
            <pc:sldMk cId="1197880752" sldId="306"/>
            <ac:spMk id="29" creationId="{C5A8C257-B6E4-D850-0685-E36894744DCB}"/>
          </ac:spMkLst>
        </pc:spChg>
        <pc:spChg chg="add del mod">
          <ac:chgData name="Stuart C Wilde MBE" userId="effe1fc91cccb1d5" providerId="LiveId" clId="{52953467-E7BB-A146-A87D-2304E7E66E6B}" dt="2022-12-31T17:07:17.524" v="30284" actId="478"/>
          <ac:spMkLst>
            <pc:docMk/>
            <pc:sldMk cId="1197880752" sldId="306"/>
            <ac:spMk id="36" creationId="{63263CE7-6553-CC2D-9C58-B99CF9EC3CD6}"/>
          </ac:spMkLst>
        </pc:spChg>
        <pc:spChg chg="add mod">
          <ac:chgData name="Stuart C Wilde MBE" userId="effe1fc91cccb1d5" providerId="LiveId" clId="{52953467-E7BB-A146-A87D-2304E7E66E6B}" dt="2023-01-01T19:43:47.290" v="31684" actId="1582"/>
          <ac:spMkLst>
            <pc:docMk/>
            <pc:sldMk cId="1197880752" sldId="306"/>
            <ac:spMk id="37" creationId="{3A8395CB-3928-9C37-9ABC-66956157B29D}"/>
          </ac:spMkLst>
        </pc:spChg>
        <pc:spChg chg="add mod">
          <ac:chgData name="Stuart C Wilde MBE" userId="effe1fc91cccb1d5" providerId="LiveId" clId="{52953467-E7BB-A146-A87D-2304E7E66E6B}" dt="2023-01-01T19:43:47.290" v="31684" actId="1582"/>
          <ac:spMkLst>
            <pc:docMk/>
            <pc:sldMk cId="1197880752" sldId="306"/>
            <ac:spMk id="38" creationId="{EE1F0BE6-FA4B-DD21-B9FF-2FCD2322379A}"/>
          </ac:spMkLst>
        </pc:spChg>
        <pc:spChg chg="add mod">
          <ac:chgData name="Stuart C Wilde MBE" userId="effe1fc91cccb1d5" providerId="LiveId" clId="{52953467-E7BB-A146-A87D-2304E7E66E6B}" dt="2023-01-05T14:08:00.497" v="35723" actId="1035"/>
          <ac:spMkLst>
            <pc:docMk/>
            <pc:sldMk cId="1197880752" sldId="306"/>
            <ac:spMk id="39" creationId="{15E34540-1DA0-47DB-6EF2-C81CE801F4B9}"/>
          </ac:spMkLst>
        </pc:spChg>
        <pc:spChg chg="add mod">
          <ac:chgData name="Stuart C Wilde MBE" userId="effe1fc91cccb1d5" providerId="LiveId" clId="{52953467-E7BB-A146-A87D-2304E7E66E6B}" dt="2023-01-01T19:43:47.290" v="31684" actId="1582"/>
          <ac:spMkLst>
            <pc:docMk/>
            <pc:sldMk cId="1197880752" sldId="306"/>
            <ac:spMk id="40" creationId="{D98DCDA8-29FD-5469-D313-2EF240A3826B}"/>
          </ac:spMkLst>
        </pc:spChg>
        <pc:picChg chg="del">
          <ac:chgData name="Stuart C Wilde MBE" userId="effe1fc91cccb1d5" providerId="LiveId" clId="{52953467-E7BB-A146-A87D-2304E7E66E6B}" dt="2022-12-31T16:53:01.594" v="30238" actId="478"/>
          <ac:picMkLst>
            <pc:docMk/>
            <pc:sldMk cId="1197880752" sldId="306"/>
            <ac:picMk id="3" creationId="{A91E8D39-BD41-1149-CB2A-D4088F48CB73}"/>
          </ac:picMkLst>
        </pc:picChg>
        <pc:picChg chg="add del mod">
          <ac:chgData name="Stuart C Wilde MBE" userId="effe1fc91cccb1d5" providerId="LiveId" clId="{52953467-E7BB-A146-A87D-2304E7E66E6B}" dt="2023-01-05T14:00:57.787" v="35627"/>
          <ac:picMkLst>
            <pc:docMk/>
            <pc:sldMk cId="1197880752" sldId="306"/>
            <ac:picMk id="4" creationId="{5F9B2BC2-FF70-5111-B326-AD9833B89E98}"/>
          </ac:picMkLst>
        </pc:picChg>
        <pc:picChg chg="add del mod">
          <ac:chgData name="Stuart C Wilde MBE" userId="effe1fc91cccb1d5" providerId="LiveId" clId="{52953467-E7BB-A146-A87D-2304E7E66E6B}" dt="2023-01-05T12:55:18.142" v="35599" actId="478"/>
          <ac:picMkLst>
            <pc:docMk/>
            <pc:sldMk cId="1197880752" sldId="306"/>
            <ac:picMk id="4" creationId="{B7CC78D3-4089-BDFE-E499-70CACC7FAEF9}"/>
          </ac:picMkLst>
        </pc:picChg>
        <pc:picChg chg="add del mod">
          <ac:chgData name="Stuart C Wilde MBE" userId="effe1fc91cccb1d5" providerId="LiveId" clId="{52953467-E7BB-A146-A87D-2304E7E66E6B}" dt="2023-01-01T11:05:07.289" v="30698" actId="478"/>
          <ac:picMkLst>
            <pc:docMk/>
            <pc:sldMk cId="1197880752" sldId="306"/>
            <ac:picMk id="5" creationId="{5E0E697E-AF9C-C59D-DBFB-8368F89E44F5}"/>
          </ac:picMkLst>
        </pc:picChg>
        <pc:picChg chg="add mod">
          <ac:chgData name="Stuart C Wilde MBE" userId="effe1fc91cccb1d5" providerId="LiveId" clId="{52953467-E7BB-A146-A87D-2304E7E66E6B}" dt="2023-01-05T14:09:12.599" v="35731" actId="465"/>
          <ac:picMkLst>
            <pc:docMk/>
            <pc:sldMk cId="1197880752" sldId="306"/>
            <ac:picMk id="5" creationId="{FFA2D8B4-D545-D18D-DA50-204D1B512E0B}"/>
          </ac:picMkLst>
        </pc:picChg>
        <pc:picChg chg="add del mod">
          <ac:chgData name="Stuart C Wilde MBE" userId="effe1fc91cccb1d5" providerId="LiveId" clId="{52953467-E7BB-A146-A87D-2304E7E66E6B}" dt="2023-01-05T14:07:21.795" v="35695" actId="478"/>
          <ac:picMkLst>
            <pc:docMk/>
            <pc:sldMk cId="1197880752" sldId="306"/>
            <ac:picMk id="6" creationId="{9E3BA853-8E0A-63FC-4F2F-98538D646CA3}"/>
          </ac:picMkLst>
        </pc:picChg>
        <pc:picChg chg="del">
          <ac:chgData name="Stuart C Wilde MBE" userId="effe1fc91cccb1d5" providerId="LiveId" clId="{52953467-E7BB-A146-A87D-2304E7E66E6B}" dt="2022-12-31T16:53:01.594" v="30238" actId="478"/>
          <ac:picMkLst>
            <pc:docMk/>
            <pc:sldMk cId="1197880752" sldId="306"/>
            <ac:picMk id="6" creationId="{B6207926-6E08-A6FB-63B3-07330D0B90EA}"/>
          </ac:picMkLst>
        </pc:picChg>
        <pc:picChg chg="add mod">
          <ac:chgData name="Stuart C Wilde MBE" userId="effe1fc91cccb1d5" providerId="LiveId" clId="{52953467-E7BB-A146-A87D-2304E7E66E6B}" dt="2023-01-05T14:09:12.599" v="35731" actId="465"/>
          <ac:picMkLst>
            <pc:docMk/>
            <pc:sldMk cId="1197880752" sldId="306"/>
            <ac:picMk id="8" creationId="{E59EA7EF-0400-77A3-E123-AA2B834C17BC}"/>
          </ac:picMkLst>
        </pc:picChg>
        <pc:picChg chg="del">
          <ac:chgData name="Stuart C Wilde MBE" userId="effe1fc91cccb1d5" providerId="LiveId" clId="{52953467-E7BB-A146-A87D-2304E7E66E6B}" dt="2022-12-31T16:53:01.594" v="30238" actId="478"/>
          <ac:picMkLst>
            <pc:docMk/>
            <pc:sldMk cId="1197880752" sldId="306"/>
            <ac:picMk id="12" creationId="{15113B6D-9C53-FC13-3FF5-D7E7E6D448D0}"/>
          </ac:picMkLst>
        </pc:picChg>
        <pc:picChg chg="add del mod">
          <ac:chgData name="Stuart C Wilde MBE" userId="effe1fc91cccb1d5" providerId="LiveId" clId="{52953467-E7BB-A146-A87D-2304E7E66E6B}" dt="2023-01-01T11:05:06.052" v="30697" actId="478"/>
          <ac:picMkLst>
            <pc:docMk/>
            <pc:sldMk cId="1197880752" sldId="306"/>
            <ac:picMk id="13" creationId="{EC352B31-2686-2EA2-B818-526EAEDC76B9}"/>
          </ac:picMkLst>
        </pc:picChg>
        <pc:picChg chg="add del mod">
          <ac:chgData name="Stuart C Wilde MBE" userId="effe1fc91cccb1d5" providerId="LiveId" clId="{52953467-E7BB-A146-A87D-2304E7E66E6B}" dt="2023-01-01T11:05:04.839" v="30696" actId="478"/>
          <ac:picMkLst>
            <pc:docMk/>
            <pc:sldMk cId="1197880752" sldId="306"/>
            <ac:picMk id="16" creationId="{EA6CA540-194B-636C-2E4A-1DD4D04C69EF}"/>
          </ac:picMkLst>
        </pc:picChg>
        <pc:picChg chg="add del mod">
          <ac:chgData name="Stuart C Wilde MBE" userId="effe1fc91cccb1d5" providerId="LiveId" clId="{52953467-E7BB-A146-A87D-2304E7E66E6B}" dt="2023-01-05T14:00:48.208" v="35625" actId="478"/>
          <ac:picMkLst>
            <pc:docMk/>
            <pc:sldMk cId="1197880752" sldId="306"/>
            <ac:picMk id="17" creationId="{29B588F2-E4DB-9903-5C12-E170CF380783}"/>
          </ac:picMkLst>
        </pc:picChg>
        <pc:picChg chg="add del mod">
          <ac:chgData name="Stuart C Wilde MBE" userId="effe1fc91cccb1d5" providerId="LiveId" clId="{52953467-E7BB-A146-A87D-2304E7E66E6B}" dt="2023-01-01T11:05:03.411" v="30695" actId="478"/>
          <ac:picMkLst>
            <pc:docMk/>
            <pc:sldMk cId="1197880752" sldId="306"/>
            <ac:picMk id="18" creationId="{F21EB444-3842-F023-AA37-50ECA91D27C7}"/>
          </ac:picMkLst>
        </pc:picChg>
        <pc:picChg chg="add mod">
          <ac:chgData name="Stuart C Wilde MBE" userId="effe1fc91cccb1d5" providerId="LiveId" clId="{52953467-E7BB-A146-A87D-2304E7E66E6B}" dt="2023-01-05T14:09:12.599" v="35731" actId="465"/>
          <ac:picMkLst>
            <pc:docMk/>
            <pc:sldMk cId="1197880752" sldId="306"/>
            <ac:picMk id="20" creationId="{04A977DD-D3AD-61BF-74DC-C6DAADCFDDD9}"/>
          </ac:picMkLst>
        </pc:picChg>
        <pc:picChg chg="add mod">
          <ac:chgData name="Stuart C Wilde MBE" userId="effe1fc91cccb1d5" providerId="LiveId" clId="{52953467-E7BB-A146-A87D-2304E7E66E6B}" dt="2023-01-05T14:09:12.599" v="35731" actId="465"/>
          <ac:picMkLst>
            <pc:docMk/>
            <pc:sldMk cId="1197880752" sldId="306"/>
            <ac:picMk id="22" creationId="{843CA334-FA5D-9318-8C77-D487C58C7231}"/>
          </ac:picMkLst>
        </pc:picChg>
        <pc:picChg chg="add del mod">
          <ac:chgData name="Stuart C Wilde MBE" userId="effe1fc91cccb1d5" providerId="LiveId" clId="{52953467-E7BB-A146-A87D-2304E7E66E6B}" dt="2023-01-01T11:13:00.980" v="30753" actId="478"/>
          <ac:picMkLst>
            <pc:docMk/>
            <pc:sldMk cId="1197880752" sldId="306"/>
            <ac:picMk id="23" creationId="{00C167E5-75F9-7865-FFF4-B541ED6347A5}"/>
          </ac:picMkLst>
        </pc:picChg>
        <pc:picChg chg="add del mod">
          <ac:chgData name="Stuart C Wilde MBE" userId="effe1fc91cccb1d5" providerId="LiveId" clId="{52953467-E7BB-A146-A87D-2304E7E66E6B}" dt="2023-01-01T11:13:37.498" v="30771" actId="478"/>
          <ac:picMkLst>
            <pc:docMk/>
            <pc:sldMk cId="1197880752" sldId="306"/>
            <ac:picMk id="24" creationId="{AA39F460-CAC9-0481-93AC-BFF9BFC67EB1}"/>
          </ac:picMkLst>
        </pc:picChg>
        <pc:cxnChg chg="add mod">
          <ac:chgData name="Stuart C Wilde MBE" userId="effe1fc91cccb1d5" providerId="LiveId" clId="{52953467-E7BB-A146-A87D-2304E7E66E6B}" dt="2023-01-05T14:09:12.599" v="35731" actId="465"/>
          <ac:cxnSpMkLst>
            <pc:docMk/>
            <pc:sldMk cId="1197880752" sldId="306"/>
            <ac:cxnSpMk id="3" creationId="{C820E13F-D353-F6B2-A94A-D2197F117CC1}"/>
          </ac:cxnSpMkLst>
        </pc:cxnChg>
        <pc:cxnChg chg="add mod">
          <ac:chgData name="Stuart C Wilde MBE" userId="effe1fc91cccb1d5" providerId="LiveId" clId="{52953467-E7BB-A146-A87D-2304E7E66E6B}" dt="2023-01-05T14:09:28.050" v="35732" actId="14100"/>
          <ac:cxnSpMkLst>
            <pc:docMk/>
            <pc:sldMk cId="1197880752" sldId="306"/>
            <ac:cxnSpMk id="7" creationId="{9DE20CA0-6F08-DC26-1F6B-4E360C18D65E}"/>
          </ac:cxnSpMkLst>
        </pc:cxnChg>
        <pc:cxnChg chg="del">
          <ac:chgData name="Stuart C Wilde MBE" userId="effe1fc91cccb1d5" providerId="LiveId" clId="{52953467-E7BB-A146-A87D-2304E7E66E6B}" dt="2023-01-02T17:12:55.113" v="32890" actId="478"/>
          <ac:cxnSpMkLst>
            <pc:docMk/>
            <pc:sldMk cId="1197880752" sldId="306"/>
            <ac:cxnSpMk id="8" creationId="{50060E80-F1C3-4E50-B873-7CFDEEA90049}"/>
          </ac:cxnSpMkLst>
        </pc:cxnChg>
        <pc:cxnChg chg="del">
          <ac:chgData name="Stuart C Wilde MBE" userId="effe1fc91cccb1d5" providerId="LiveId" clId="{52953467-E7BB-A146-A87D-2304E7E66E6B}" dt="2023-01-01T11:16:56.395" v="30810" actId="478"/>
          <ac:cxnSpMkLst>
            <pc:docMk/>
            <pc:sldMk cId="1197880752" sldId="306"/>
            <ac:cxnSpMk id="9" creationId="{01C52B09-2839-4160-A3C1-6BB201E5D53A}"/>
          </ac:cxnSpMkLst>
        </pc:cxnChg>
        <pc:cxnChg chg="del">
          <ac:chgData name="Stuart C Wilde MBE" userId="effe1fc91cccb1d5" providerId="LiveId" clId="{52953467-E7BB-A146-A87D-2304E7E66E6B}" dt="2023-01-02T17:12:55.113" v="32890" actId="478"/>
          <ac:cxnSpMkLst>
            <pc:docMk/>
            <pc:sldMk cId="1197880752" sldId="306"/>
            <ac:cxnSpMk id="10" creationId="{FC6C2AB6-E695-4520-9F38-6B6A0DE36B04}"/>
          </ac:cxnSpMkLst>
        </pc:cxnChg>
        <pc:cxnChg chg="del">
          <ac:chgData name="Stuart C Wilde MBE" userId="effe1fc91cccb1d5" providerId="LiveId" clId="{52953467-E7BB-A146-A87D-2304E7E66E6B}" dt="2023-01-02T17:12:55.113" v="32890" actId="478"/>
          <ac:cxnSpMkLst>
            <pc:docMk/>
            <pc:sldMk cId="1197880752" sldId="306"/>
            <ac:cxnSpMk id="11" creationId="{8F28B946-C7F6-4BF4-9E0C-3FACB97B07C7}"/>
          </ac:cxnSpMkLst>
        </pc:cxnChg>
        <pc:cxnChg chg="add mod">
          <ac:chgData name="Stuart C Wilde MBE" userId="effe1fc91cccb1d5" providerId="LiveId" clId="{52953467-E7BB-A146-A87D-2304E7E66E6B}" dt="2023-01-05T14:09:57.070" v="35736" actId="14100"/>
          <ac:cxnSpMkLst>
            <pc:docMk/>
            <pc:sldMk cId="1197880752" sldId="306"/>
            <ac:cxnSpMk id="15" creationId="{9759C2E5-5C70-D0FF-9994-023CD4AC4124}"/>
          </ac:cxnSpMkLst>
        </pc:cxnChg>
        <pc:cxnChg chg="add del mod">
          <ac:chgData name="Stuart C Wilde MBE" userId="effe1fc91cccb1d5" providerId="LiveId" clId="{52953467-E7BB-A146-A87D-2304E7E66E6B}" dt="2022-12-31T20:13:42.489" v="30355" actId="478"/>
          <ac:cxnSpMkLst>
            <pc:docMk/>
            <pc:sldMk cId="1197880752" sldId="306"/>
            <ac:cxnSpMk id="23" creationId="{F6F26366-D901-F8B0-8438-0E60DCAF3B79}"/>
          </ac:cxnSpMkLst>
        </pc:cxnChg>
        <pc:cxnChg chg="add del mod">
          <ac:chgData name="Stuart C Wilde MBE" userId="effe1fc91cccb1d5" providerId="LiveId" clId="{52953467-E7BB-A146-A87D-2304E7E66E6B}" dt="2022-12-31T20:13:44.429" v="30356" actId="478"/>
          <ac:cxnSpMkLst>
            <pc:docMk/>
            <pc:sldMk cId="1197880752" sldId="306"/>
            <ac:cxnSpMk id="28" creationId="{19E454DD-1C0D-5A28-8E30-EF603BB46872}"/>
          </ac:cxnSpMkLst>
        </pc:cxnChg>
        <pc:cxnChg chg="add del mod">
          <ac:chgData name="Stuart C Wilde MBE" userId="effe1fc91cccb1d5" providerId="LiveId" clId="{52953467-E7BB-A146-A87D-2304E7E66E6B}" dt="2022-12-31T20:13:45.779" v="30357" actId="478"/>
          <ac:cxnSpMkLst>
            <pc:docMk/>
            <pc:sldMk cId="1197880752" sldId="306"/>
            <ac:cxnSpMk id="31" creationId="{646FBC7E-22EB-BB81-CDAD-630F3230F6C6}"/>
          </ac:cxnSpMkLst>
        </pc:cxnChg>
      </pc:sldChg>
      <pc:sldChg chg="add del">
        <pc:chgData name="Stuart C Wilde MBE" userId="effe1fc91cccb1d5" providerId="LiveId" clId="{52953467-E7BB-A146-A87D-2304E7E66E6B}" dt="2022-12-31T17:08:06.081" v="30292"/>
        <pc:sldMkLst>
          <pc:docMk/>
          <pc:sldMk cId="2232766041" sldId="307"/>
        </pc:sldMkLst>
      </pc:sldChg>
      <pc:sldChg chg="addSp delSp modSp add mod">
        <pc:chgData name="Stuart C Wilde MBE" userId="effe1fc91cccb1d5" providerId="LiveId" clId="{52953467-E7BB-A146-A87D-2304E7E66E6B}" dt="2023-01-05T14:12:08.002" v="35743" actId="478"/>
        <pc:sldMkLst>
          <pc:docMk/>
          <pc:sldMk cId="4012370711" sldId="307"/>
        </pc:sldMkLst>
        <pc:spChg chg="add del mod">
          <ac:chgData name="Stuart C Wilde MBE" userId="effe1fc91cccb1d5" providerId="LiveId" clId="{52953467-E7BB-A146-A87D-2304E7E66E6B}" dt="2023-01-05T14:12:08.002" v="35743" actId="478"/>
          <ac:spMkLst>
            <pc:docMk/>
            <pc:sldMk cId="4012370711" sldId="307"/>
            <ac:spMk id="2" creationId="{18354BBB-4029-813E-7C8B-12103CAE9D77}"/>
          </ac:spMkLst>
        </pc:spChg>
        <pc:spChg chg="add mod">
          <ac:chgData name="Stuart C Wilde MBE" userId="effe1fc91cccb1d5" providerId="LiveId" clId="{52953467-E7BB-A146-A87D-2304E7E66E6B}" dt="2023-01-01T19:49:07.052" v="31710" actId="1038"/>
          <ac:spMkLst>
            <pc:docMk/>
            <pc:sldMk cId="4012370711" sldId="307"/>
            <ac:spMk id="7" creationId="{0FD3945D-E090-C3DF-899A-C67A3860C221}"/>
          </ac:spMkLst>
        </pc:spChg>
        <pc:spChg chg="add del mod">
          <ac:chgData name="Stuart C Wilde MBE" userId="effe1fc91cccb1d5" providerId="LiveId" clId="{52953467-E7BB-A146-A87D-2304E7E66E6B}" dt="2022-12-31T20:47:07.275" v="30524" actId="478"/>
          <ac:spMkLst>
            <pc:docMk/>
            <pc:sldMk cId="4012370711" sldId="307"/>
            <ac:spMk id="13" creationId="{ED9E0901-4A8E-CFC4-DF33-8AEEB38788F8}"/>
          </ac:spMkLst>
        </pc:spChg>
        <pc:spChg chg="add mod">
          <ac:chgData name="Stuart C Wilde MBE" userId="effe1fc91cccb1d5" providerId="LiveId" clId="{52953467-E7BB-A146-A87D-2304E7E66E6B}" dt="2023-01-01T19:49:12.723" v="31713" actId="1038"/>
          <ac:spMkLst>
            <pc:docMk/>
            <pc:sldMk cId="4012370711" sldId="307"/>
            <ac:spMk id="15" creationId="{AE87EAAD-32AB-7DA7-3883-11069E684C00}"/>
          </ac:spMkLst>
        </pc:spChg>
        <pc:spChg chg="add mod">
          <ac:chgData name="Stuart C Wilde MBE" userId="effe1fc91cccb1d5" providerId="LiveId" clId="{52953467-E7BB-A146-A87D-2304E7E66E6B}" dt="2023-01-01T12:46:26.215" v="31226" actId="1038"/>
          <ac:spMkLst>
            <pc:docMk/>
            <pc:sldMk cId="4012370711" sldId="307"/>
            <ac:spMk id="16" creationId="{3ADECD70-569C-49C4-39C8-00B0179874AC}"/>
          </ac:spMkLst>
        </pc:spChg>
        <pc:spChg chg="add mod">
          <ac:chgData name="Stuart C Wilde MBE" userId="effe1fc91cccb1d5" providerId="LiveId" clId="{52953467-E7BB-A146-A87D-2304E7E66E6B}" dt="2023-01-01T12:46:04.491" v="31201" actId="1582"/>
          <ac:spMkLst>
            <pc:docMk/>
            <pc:sldMk cId="4012370711" sldId="307"/>
            <ac:spMk id="17" creationId="{FCBBD986-6F96-D865-391C-42A08178ECA2}"/>
          </ac:spMkLst>
        </pc:spChg>
        <pc:spChg chg="add mod">
          <ac:chgData name="Stuart C Wilde MBE" userId="effe1fc91cccb1d5" providerId="LiveId" clId="{52953467-E7BB-A146-A87D-2304E7E66E6B}" dt="2023-01-01T19:56:52.388" v="31858" actId="14100"/>
          <ac:spMkLst>
            <pc:docMk/>
            <pc:sldMk cId="4012370711" sldId="307"/>
            <ac:spMk id="18" creationId="{CB1F2E30-CB85-B47D-4D70-9D416E0ACEEB}"/>
          </ac:spMkLst>
        </pc:spChg>
        <pc:spChg chg="del">
          <ac:chgData name="Stuart C Wilde MBE" userId="effe1fc91cccb1d5" providerId="LiveId" clId="{52953467-E7BB-A146-A87D-2304E7E66E6B}" dt="2022-12-31T20:42:35.861" v="30482" actId="478"/>
          <ac:spMkLst>
            <pc:docMk/>
            <pc:sldMk cId="4012370711" sldId="307"/>
            <ac:spMk id="19" creationId="{FCB4B782-B027-6E05-F7B0-3346A18FBD44}"/>
          </ac:spMkLst>
        </pc:spChg>
        <pc:spChg chg="del">
          <ac:chgData name="Stuart C Wilde MBE" userId="effe1fc91cccb1d5" providerId="LiveId" clId="{52953467-E7BB-A146-A87D-2304E7E66E6B}" dt="2022-12-31T20:42:35.861" v="30482" actId="478"/>
          <ac:spMkLst>
            <pc:docMk/>
            <pc:sldMk cId="4012370711" sldId="307"/>
            <ac:spMk id="20" creationId="{74BEB3B4-0A05-876F-5BC0-24EFB12DFFA4}"/>
          </ac:spMkLst>
        </pc:spChg>
        <pc:spChg chg="del">
          <ac:chgData name="Stuart C Wilde MBE" userId="effe1fc91cccb1d5" providerId="LiveId" clId="{52953467-E7BB-A146-A87D-2304E7E66E6B}" dt="2022-12-31T20:42:35.861" v="30482" actId="478"/>
          <ac:spMkLst>
            <pc:docMk/>
            <pc:sldMk cId="4012370711" sldId="307"/>
            <ac:spMk id="21" creationId="{C8E38493-C1A2-2C57-2A34-A6F3CA6FDE64}"/>
          </ac:spMkLst>
        </pc:spChg>
        <pc:spChg chg="add mod">
          <ac:chgData name="Stuart C Wilde MBE" userId="effe1fc91cccb1d5" providerId="LiveId" clId="{52953467-E7BB-A146-A87D-2304E7E66E6B}" dt="2023-01-01T19:48:54.270" v="31703" actId="2085"/>
          <ac:spMkLst>
            <pc:docMk/>
            <pc:sldMk cId="4012370711" sldId="307"/>
            <ac:spMk id="22" creationId="{2E77CF57-775E-D6D0-505F-F17775B9F117}"/>
          </ac:spMkLst>
        </pc:spChg>
        <pc:spChg chg="add mod">
          <ac:chgData name="Stuart C Wilde MBE" userId="effe1fc91cccb1d5" providerId="LiveId" clId="{52953467-E7BB-A146-A87D-2304E7E66E6B}" dt="2023-01-01T19:48:54.270" v="31703" actId="2085"/>
          <ac:spMkLst>
            <pc:docMk/>
            <pc:sldMk cId="4012370711" sldId="307"/>
            <ac:spMk id="23" creationId="{5C8B30C3-AA66-9669-7C85-2F8C1ECDD44B}"/>
          </ac:spMkLst>
        </pc:spChg>
        <pc:spChg chg="add del mod">
          <ac:chgData name="Stuart C Wilde MBE" userId="effe1fc91cccb1d5" providerId="LiveId" clId="{52953467-E7BB-A146-A87D-2304E7E66E6B}" dt="2022-12-31T20:49:47.657" v="30598" actId="478"/>
          <ac:spMkLst>
            <pc:docMk/>
            <pc:sldMk cId="4012370711" sldId="307"/>
            <ac:spMk id="24" creationId="{1BAA1951-1746-CCEE-9DCA-46CFD6BD0335}"/>
          </ac:spMkLst>
        </pc:spChg>
        <pc:spChg chg="add mod">
          <ac:chgData name="Stuart C Wilde MBE" userId="effe1fc91cccb1d5" providerId="LiveId" clId="{52953467-E7BB-A146-A87D-2304E7E66E6B}" dt="2023-01-01T19:48:54.270" v="31703" actId="2085"/>
          <ac:spMkLst>
            <pc:docMk/>
            <pc:sldMk cId="4012370711" sldId="307"/>
            <ac:spMk id="26" creationId="{C7691DC7-7A86-134E-3281-82094E972281}"/>
          </ac:spMkLst>
        </pc:spChg>
        <pc:spChg chg="mod">
          <ac:chgData name="Stuart C Wilde MBE" userId="effe1fc91cccb1d5" providerId="LiveId" clId="{52953467-E7BB-A146-A87D-2304E7E66E6B}" dt="2023-01-03T11:27:20.492" v="35370" actId="20577"/>
          <ac:spMkLst>
            <pc:docMk/>
            <pc:sldMk cId="4012370711" sldId="307"/>
            <ac:spMk id="29" creationId="{C5A8C257-B6E4-D850-0685-E36894744DCB}"/>
          </ac:spMkLst>
        </pc:spChg>
        <pc:picChg chg="add mod">
          <ac:chgData name="Stuart C Wilde MBE" userId="effe1fc91cccb1d5" providerId="LiveId" clId="{52953467-E7BB-A146-A87D-2304E7E66E6B}" dt="2023-01-01T11:54:40.361" v="30922" actId="1582"/>
          <ac:picMkLst>
            <pc:docMk/>
            <pc:sldMk cId="4012370711" sldId="307"/>
            <ac:picMk id="3" creationId="{2E1157E5-9273-0B9C-8F4C-DEF72EC99518}"/>
          </ac:picMkLst>
        </pc:picChg>
        <pc:picChg chg="del">
          <ac:chgData name="Stuart C Wilde MBE" userId="effe1fc91cccb1d5" providerId="LiveId" clId="{52953467-E7BB-A146-A87D-2304E7E66E6B}" dt="2022-12-31T20:42:35.861" v="30482" actId="478"/>
          <ac:picMkLst>
            <pc:docMk/>
            <pc:sldMk cId="4012370711" sldId="307"/>
            <ac:picMk id="3" creationId="{A91E8D39-BD41-1149-CB2A-D4088F48CB73}"/>
          </ac:picMkLst>
        </pc:picChg>
        <pc:picChg chg="add del mod">
          <ac:chgData name="Stuart C Wilde MBE" userId="effe1fc91cccb1d5" providerId="LiveId" clId="{52953467-E7BB-A146-A87D-2304E7E66E6B}" dt="2023-01-01T11:52:37.878" v="30886" actId="478"/>
          <ac:picMkLst>
            <pc:docMk/>
            <pc:sldMk cId="4012370711" sldId="307"/>
            <ac:picMk id="5" creationId="{78C517E1-B6F8-0BB5-EC03-1F06E2FD4A1B}"/>
          </ac:picMkLst>
        </pc:picChg>
        <pc:picChg chg="add del mod">
          <ac:chgData name="Stuart C Wilde MBE" userId="effe1fc91cccb1d5" providerId="LiveId" clId="{52953467-E7BB-A146-A87D-2304E7E66E6B}" dt="2023-01-05T14:11:59.587" v="35742" actId="478"/>
          <ac:picMkLst>
            <pc:docMk/>
            <pc:sldMk cId="4012370711" sldId="307"/>
            <ac:picMk id="5" creationId="{F6EBBFE6-CF69-1A37-F1BD-EFEBF12FB822}"/>
          </ac:picMkLst>
        </pc:picChg>
        <pc:picChg chg="del">
          <ac:chgData name="Stuart C Wilde MBE" userId="effe1fc91cccb1d5" providerId="LiveId" clId="{52953467-E7BB-A146-A87D-2304E7E66E6B}" dt="2022-12-31T20:42:35.861" v="30482" actId="478"/>
          <ac:picMkLst>
            <pc:docMk/>
            <pc:sldMk cId="4012370711" sldId="307"/>
            <ac:picMk id="6" creationId="{B6207926-6E08-A6FB-63B3-07330D0B90EA}"/>
          </ac:picMkLst>
        </pc:picChg>
        <pc:picChg chg="del">
          <ac:chgData name="Stuart C Wilde MBE" userId="effe1fc91cccb1d5" providerId="LiveId" clId="{52953467-E7BB-A146-A87D-2304E7E66E6B}" dt="2022-12-31T20:42:35.861" v="30482" actId="478"/>
          <ac:picMkLst>
            <pc:docMk/>
            <pc:sldMk cId="4012370711" sldId="307"/>
            <ac:picMk id="12" creationId="{15113B6D-9C53-FC13-3FF5-D7E7E6D448D0}"/>
          </ac:picMkLst>
        </pc:picChg>
        <pc:cxnChg chg="add mod">
          <ac:chgData name="Stuart C Wilde MBE" userId="effe1fc91cccb1d5" providerId="LiveId" clId="{52953467-E7BB-A146-A87D-2304E7E66E6B}" dt="2023-01-01T19:56:52.388" v="31858" actId="14100"/>
          <ac:cxnSpMkLst>
            <pc:docMk/>
            <pc:sldMk cId="4012370711" sldId="307"/>
            <ac:cxnSpMk id="28" creationId="{E2C5C250-8E96-925A-EE26-DE2EB51817BA}"/>
          </ac:cxnSpMkLst>
        </pc:cxnChg>
        <pc:cxnChg chg="add mod">
          <ac:chgData name="Stuart C Wilde MBE" userId="effe1fc91cccb1d5" providerId="LiveId" clId="{52953467-E7BB-A146-A87D-2304E7E66E6B}" dt="2023-01-01T19:44:17.839" v="31685" actId="1582"/>
          <ac:cxnSpMkLst>
            <pc:docMk/>
            <pc:sldMk cId="4012370711" sldId="307"/>
            <ac:cxnSpMk id="30" creationId="{15CA9B3F-F0DA-0659-A294-C8EE17922AAF}"/>
          </ac:cxnSpMkLst>
        </pc:cxnChg>
        <pc:cxnChg chg="add mod">
          <ac:chgData name="Stuart C Wilde MBE" userId="effe1fc91cccb1d5" providerId="LiveId" clId="{52953467-E7BB-A146-A87D-2304E7E66E6B}" dt="2023-01-01T19:44:17.839" v="31685" actId="1582"/>
          <ac:cxnSpMkLst>
            <pc:docMk/>
            <pc:sldMk cId="4012370711" sldId="307"/>
            <ac:cxnSpMk id="33" creationId="{C921E4D2-1733-3A76-FDD9-7F19FA2BD6CF}"/>
          </ac:cxnSpMkLst>
        </pc:cxnChg>
        <pc:cxnChg chg="add mod">
          <ac:chgData name="Stuart C Wilde MBE" userId="effe1fc91cccb1d5" providerId="LiveId" clId="{52953467-E7BB-A146-A87D-2304E7E66E6B}" dt="2023-01-01T19:44:17.839" v="31685" actId="1582"/>
          <ac:cxnSpMkLst>
            <pc:docMk/>
            <pc:sldMk cId="4012370711" sldId="307"/>
            <ac:cxnSpMk id="36" creationId="{69AD40F4-173C-92AA-2797-651D38FE9313}"/>
          </ac:cxnSpMkLst>
        </pc:cxnChg>
      </pc:sldChg>
      <pc:sldChg chg="addSp delSp modSp add mod">
        <pc:chgData name="Stuart C Wilde MBE" userId="effe1fc91cccb1d5" providerId="LiveId" clId="{52953467-E7BB-A146-A87D-2304E7E66E6B}" dt="2023-01-05T14:12:16.119" v="35744" actId="478"/>
        <pc:sldMkLst>
          <pc:docMk/>
          <pc:sldMk cId="2673594120" sldId="308"/>
        </pc:sldMkLst>
        <pc:spChg chg="add del mod">
          <ac:chgData name="Stuart C Wilde MBE" userId="effe1fc91cccb1d5" providerId="LiveId" clId="{52953467-E7BB-A146-A87D-2304E7E66E6B}" dt="2023-01-05T14:12:16.119" v="35744" actId="478"/>
          <ac:spMkLst>
            <pc:docMk/>
            <pc:sldMk cId="2673594120" sldId="308"/>
            <ac:spMk id="2" creationId="{9E05BBF6-6072-6EC3-0D81-3116821BFC19}"/>
          </ac:spMkLst>
        </pc:spChg>
        <pc:spChg chg="add mod">
          <ac:chgData name="Stuart C Wilde MBE" userId="effe1fc91cccb1d5" providerId="LiveId" clId="{52953467-E7BB-A146-A87D-2304E7E66E6B}" dt="2023-01-01T19:49:31.505" v="31714" actId="207"/>
          <ac:spMkLst>
            <pc:docMk/>
            <pc:sldMk cId="2673594120" sldId="308"/>
            <ac:spMk id="6" creationId="{067641E6-0FF8-1142-553C-19C235E7274A}"/>
          </ac:spMkLst>
        </pc:spChg>
        <pc:spChg chg="del">
          <ac:chgData name="Stuart C Wilde MBE" userId="effe1fc91cccb1d5" providerId="LiveId" clId="{52953467-E7BB-A146-A87D-2304E7E66E6B}" dt="2023-01-01T11:56:52.526" v="30923" actId="478"/>
          <ac:spMkLst>
            <pc:docMk/>
            <pc:sldMk cId="2673594120" sldId="308"/>
            <ac:spMk id="7" creationId="{0FD3945D-E090-C3DF-899A-C67A3860C221}"/>
          </ac:spMkLst>
        </pc:spChg>
        <pc:spChg chg="del">
          <ac:chgData name="Stuart C Wilde MBE" userId="effe1fc91cccb1d5" providerId="LiveId" clId="{52953467-E7BB-A146-A87D-2304E7E66E6B}" dt="2023-01-01T11:56:52.526" v="30923" actId="478"/>
          <ac:spMkLst>
            <pc:docMk/>
            <pc:sldMk cId="2673594120" sldId="308"/>
            <ac:spMk id="15" creationId="{AE87EAAD-32AB-7DA7-3883-11069E684C00}"/>
          </ac:spMkLst>
        </pc:spChg>
        <pc:spChg chg="del">
          <ac:chgData name="Stuart C Wilde MBE" userId="effe1fc91cccb1d5" providerId="LiveId" clId="{52953467-E7BB-A146-A87D-2304E7E66E6B}" dt="2023-01-01T11:56:52.526" v="30923" actId="478"/>
          <ac:spMkLst>
            <pc:docMk/>
            <pc:sldMk cId="2673594120" sldId="308"/>
            <ac:spMk id="16" creationId="{3ADECD70-569C-49C4-39C8-00B0179874AC}"/>
          </ac:spMkLst>
        </pc:spChg>
        <pc:spChg chg="del">
          <ac:chgData name="Stuart C Wilde MBE" userId="effe1fc91cccb1d5" providerId="LiveId" clId="{52953467-E7BB-A146-A87D-2304E7E66E6B}" dt="2023-01-01T11:56:52.526" v="30923" actId="478"/>
          <ac:spMkLst>
            <pc:docMk/>
            <pc:sldMk cId="2673594120" sldId="308"/>
            <ac:spMk id="17" creationId="{FCBBD986-6F96-D865-391C-42A08178ECA2}"/>
          </ac:spMkLst>
        </pc:spChg>
        <pc:spChg chg="del">
          <ac:chgData name="Stuart C Wilde MBE" userId="effe1fc91cccb1d5" providerId="LiveId" clId="{52953467-E7BB-A146-A87D-2304E7E66E6B}" dt="2023-01-01T11:56:52.526" v="30923" actId="478"/>
          <ac:spMkLst>
            <pc:docMk/>
            <pc:sldMk cId="2673594120" sldId="308"/>
            <ac:spMk id="18" creationId="{CB1F2E30-CB85-B47D-4D70-9D416E0ACEEB}"/>
          </ac:spMkLst>
        </pc:spChg>
        <pc:spChg chg="del">
          <ac:chgData name="Stuart C Wilde MBE" userId="effe1fc91cccb1d5" providerId="LiveId" clId="{52953467-E7BB-A146-A87D-2304E7E66E6B}" dt="2023-01-01T11:56:52.526" v="30923" actId="478"/>
          <ac:spMkLst>
            <pc:docMk/>
            <pc:sldMk cId="2673594120" sldId="308"/>
            <ac:spMk id="22" creationId="{2E77CF57-775E-D6D0-505F-F17775B9F117}"/>
          </ac:spMkLst>
        </pc:spChg>
        <pc:spChg chg="del">
          <ac:chgData name="Stuart C Wilde MBE" userId="effe1fc91cccb1d5" providerId="LiveId" clId="{52953467-E7BB-A146-A87D-2304E7E66E6B}" dt="2023-01-01T11:56:52.526" v="30923" actId="478"/>
          <ac:spMkLst>
            <pc:docMk/>
            <pc:sldMk cId="2673594120" sldId="308"/>
            <ac:spMk id="23" creationId="{5C8B30C3-AA66-9669-7C85-2F8C1ECDD44B}"/>
          </ac:spMkLst>
        </pc:spChg>
        <pc:spChg chg="del">
          <ac:chgData name="Stuart C Wilde MBE" userId="effe1fc91cccb1d5" providerId="LiveId" clId="{52953467-E7BB-A146-A87D-2304E7E66E6B}" dt="2023-01-01T11:56:52.526" v="30923" actId="478"/>
          <ac:spMkLst>
            <pc:docMk/>
            <pc:sldMk cId="2673594120" sldId="308"/>
            <ac:spMk id="26" creationId="{C7691DC7-7A86-134E-3281-82094E972281}"/>
          </ac:spMkLst>
        </pc:spChg>
        <pc:spChg chg="mod">
          <ac:chgData name="Stuart C Wilde MBE" userId="effe1fc91cccb1d5" providerId="LiveId" clId="{52953467-E7BB-A146-A87D-2304E7E66E6B}" dt="2023-01-03T11:27:26.094" v="35374" actId="20577"/>
          <ac:spMkLst>
            <pc:docMk/>
            <pc:sldMk cId="2673594120" sldId="308"/>
            <ac:spMk id="29" creationId="{C5A8C257-B6E4-D850-0685-E36894744DCB}"/>
          </ac:spMkLst>
        </pc:spChg>
        <pc:picChg chg="add mod">
          <ac:chgData name="Stuart C Wilde MBE" userId="effe1fc91cccb1d5" providerId="LiveId" clId="{52953467-E7BB-A146-A87D-2304E7E66E6B}" dt="2023-01-01T12:02:12.104" v="30929" actId="1582"/>
          <ac:picMkLst>
            <pc:docMk/>
            <pc:sldMk cId="2673594120" sldId="308"/>
            <ac:picMk id="3" creationId="{71BD52FF-B830-25FE-3055-ECE70EBDBC66}"/>
          </ac:picMkLst>
        </pc:picChg>
        <pc:picChg chg="del">
          <ac:chgData name="Stuart C Wilde MBE" userId="effe1fc91cccb1d5" providerId="LiveId" clId="{52953467-E7BB-A146-A87D-2304E7E66E6B}" dt="2023-01-01T11:56:52.526" v="30923" actId="478"/>
          <ac:picMkLst>
            <pc:docMk/>
            <pc:sldMk cId="2673594120" sldId="308"/>
            <ac:picMk id="5" creationId="{78C517E1-B6F8-0BB5-EC03-1F06E2FD4A1B}"/>
          </ac:picMkLst>
        </pc:picChg>
        <pc:cxnChg chg="add mod">
          <ac:chgData name="Stuart C Wilde MBE" userId="effe1fc91cccb1d5" providerId="LiveId" clId="{52953467-E7BB-A146-A87D-2304E7E66E6B}" dt="2023-01-01T19:44:30.309" v="31686" actId="1582"/>
          <ac:cxnSpMkLst>
            <pc:docMk/>
            <pc:sldMk cId="2673594120" sldId="308"/>
            <ac:cxnSpMk id="12" creationId="{E6372663-7E54-9497-0583-DA95CB2376F3}"/>
          </ac:cxnSpMkLst>
        </pc:cxnChg>
        <pc:cxnChg chg="del mod">
          <ac:chgData name="Stuart C Wilde MBE" userId="effe1fc91cccb1d5" providerId="LiveId" clId="{52953467-E7BB-A146-A87D-2304E7E66E6B}" dt="2023-01-01T11:56:52.526" v="30923" actId="478"/>
          <ac:cxnSpMkLst>
            <pc:docMk/>
            <pc:sldMk cId="2673594120" sldId="308"/>
            <ac:cxnSpMk id="28" creationId="{E2C5C250-8E96-925A-EE26-DE2EB51817BA}"/>
          </ac:cxnSpMkLst>
        </pc:cxnChg>
        <pc:cxnChg chg="del mod">
          <ac:chgData name="Stuart C Wilde MBE" userId="effe1fc91cccb1d5" providerId="LiveId" clId="{52953467-E7BB-A146-A87D-2304E7E66E6B}" dt="2023-01-01T11:56:52.526" v="30923" actId="478"/>
          <ac:cxnSpMkLst>
            <pc:docMk/>
            <pc:sldMk cId="2673594120" sldId="308"/>
            <ac:cxnSpMk id="30" creationId="{15CA9B3F-F0DA-0659-A294-C8EE17922AAF}"/>
          </ac:cxnSpMkLst>
        </pc:cxnChg>
        <pc:cxnChg chg="del mod">
          <ac:chgData name="Stuart C Wilde MBE" userId="effe1fc91cccb1d5" providerId="LiveId" clId="{52953467-E7BB-A146-A87D-2304E7E66E6B}" dt="2023-01-01T11:56:52.526" v="30923" actId="478"/>
          <ac:cxnSpMkLst>
            <pc:docMk/>
            <pc:sldMk cId="2673594120" sldId="308"/>
            <ac:cxnSpMk id="33" creationId="{C921E4D2-1733-3A76-FDD9-7F19FA2BD6CF}"/>
          </ac:cxnSpMkLst>
        </pc:cxnChg>
        <pc:cxnChg chg="del mod">
          <ac:chgData name="Stuart C Wilde MBE" userId="effe1fc91cccb1d5" providerId="LiveId" clId="{52953467-E7BB-A146-A87D-2304E7E66E6B}" dt="2023-01-01T11:56:52.526" v="30923" actId="478"/>
          <ac:cxnSpMkLst>
            <pc:docMk/>
            <pc:sldMk cId="2673594120" sldId="308"/>
            <ac:cxnSpMk id="36" creationId="{69AD40F4-173C-92AA-2797-651D38FE9313}"/>
          </ac:cxnSpMkLst>
        </pc:cxnChg>
      </pc:sldChg>
      <pc:sldChg chg="addSp delSp modSp add mod">
        <pc:chgData name="Stuart C Wilde MBE" userId="effe1fc91cccb1d5" providerId="LiveId" clId="{52953467-E7BB-A146-A87D-2304E7E66E6B}" dt="2023-01-05T14:12:21.836" v="35745" actId="478"/>
        <pc:sldMkLst>
          <pc:docMk/>
          <pc:sldMk cId="284493859" sldId="309"/>
        </pc:sldMkLst>
        <pc:spChg chg="add del mod">
          <ac:chgData name="Stuart C Wilde MBE" userId="effe1fc91cccb1d5" providerId="LiveId" clId="{52953467-E7BB-A146-A87D-2304E7E66E6B}" dt="2023-01-05T14:12:21.836" v="35745" actId="478"/>
          <ac:spMkLst>
            <pc:docMk/>
            <pc:sldMk cId="284493859" sldId="309"/>
            <ac:spMk id="2" creationId="{E7BD2DF9-AC18-124A-DB81-1483BABE9F91}"/>
          </ac:spMkLst>
        </pc:spChg>
        <pc:spChg chg="mod">
          <ac:chgData name="Stuart C Wilde MBE" userId="effe1fc91cccb1d5" providerId="LiveId" clId="{52953467-E7BB-A146-A87D-2304E7E66E6B}" dt="2023-01-01T21:02:48.458" v="32502" actId="14100"/>
          <ac:spMkLst>
            <pc:docMk/>
            <pc:sldMk cId="284493859" sldId="309"/>
            <ac:spMk id="6" creationId="{067641E6-0FF8-1142-553C-19C235E7274A}"/>
          </ac:spMkLst>
        </pc:spChg>
        <pc:spChg chg="add mod">
          <ac:chgData name="Stuart C Wilde MBE" userId="effe1fc91cccb1d5" providerId="LiveId" clId="{52953467-E7BB-A146-A87D-2304E7E66E6B}" dt="2023-01-01T12:48:38.189" v="31233" actId="1076"/>
          <ac:spMkLst>
            <pc:docMk/>
            <pc:sldMk cId="284493859" sldId="309"/>
            <ac:spMk id="17" creationId="{D30BA747-2678-2520-BC50-7D53527ADF5E}"/>
          </ac:spMkLst>
        </pc:spChg>
        <pc:spChg chg="add mod">
          <ac:chgData name="Stuart C Wilde MBE" userId="effe1fc91cccb1d5" providerId="LiveId" clId="{52953467-E7BB-A146-A87D-2304E7E66E6B}" dt="2023-01-01T12:48:47.673" v="31234" actId="1076"/>
          <ac:spMkLst>
            <pc:docMk/>
            <pc:sldMk cId="284493859" sldId="309"/>
            <ac:spMk id="18" creationId="{CD827E9D-BAFE-7203-0502-A37BC591FD03}"/>
          </ac:spMkLst>
        </pc:spChg>
        <pc:spChg chg="mod">
          <ac:chgData name="Stuart C Wilde MBE" userId="effe1fc91cccb1d5" providerId="LiveId" clId="{52953467-E7BB-A146-A87D-2304E7E66E6B}" dt="2023-01-03T11:27:36.838" v="35376" actId="20577"/>
          <ac:spMkLst>
            <pc:docMk/>
            <pc:sldMk cId="284493859" sldId="309"/>
            <ac:spMk id="29" creationId="{C5A8C257-B6E4-D850-0685-E36894744DCB}"/>
          </ac:spMkLst>
        </pc:spChg>
        <pc:picChg chg="del">
          <ac:chgData name="Stuart C Wilde MBE" userId="effe1fc91cccb1d5" providerId="LiveId" clId="{52953467-E7BB-A146-A87D-2304E7E66E6B}" dt="2023-01-01T12:08:03.408" v="31031" actId="478"/>
          <ac:picMkLst>
            <pc:docMk/>
            <pc:sldMk cId="284493859" sldId="309"/>
            <ac:picMk id="3" creationId="{71BD52FF-B830-25FE-3055-ECE70EBDBC66}"/>
          </ac:picMkLst>
        </pc:picChg>
        <pc:picChg chg="add mod">
          <ac:chgData name="Stuart C Wilde MBE" userId="effe1fc91cccb1d5" providerId="LiveId" clId="{52953467-E7BB-A146-A87D-2304E7E66E6B}" dt="2023-01-01T12:08:45.888" v="31039" actId="1582"/>
          <ac:picMkLst>
            <pc:docMk/>
            <pc:sldMk cId="284493859" sldId="309"/>
            <ac:picMk id="5" creationId="{E0135A32-3B39-3C86-87B1-A53BB58FBD74}"/>
          </ac:picMkLst>
        </pc:picChg>
        <pc:cxnChg chg="mod">
          <ac:chgData name="Stuart C Wilde MBE" userId="effe1fc91cccb1d5" providerId="LiveId" clId="{52953467-E7BB-A146-A87D-2304E7E66E6B}" dt="2023-01-01T21:02:48.458" v="32502" actId="14100"/>
          <ac:cxnSpMkLst>
            <pc:docMk/>
            <pc:sldMk cId="284493859" sldId="309"/>
            <ac:cxnSpMk id="12" creationId="{E6372663-7E54-9497-0583-DA95CB2376F3}"/>
          </ac:cxnSpMkLst>
        </pc:cxnChg>
        <pc:cxnChg chg="add mod">
          <ac:chgData name="Stuart C Wilde MBE" userId="effe1fc91cccb1d5" providerId="LiveId" clId="{52953467-E7BB-A146-A87D-2304E7E66E6B}" dt="2023-01-01T21:02:48.458" v="32502" actId="14100"/>
          <ac:cxnSpMkLst>
            <pc:docMk/>
            <pc:sldMk cId="284493859" sldId="309"/>
            <ac:cxnSpMk id="13" creationId="{8E4F7917-2B6F-781D-8E8E-4C14CD2C69B3}"/>
          </ac:cxnSpMkLst>
        </pc:cxnChg>
      </pc:sldChg>
      <pc:sldChg chg="add del">
        <pc:chgData name="Stuart C Wilde MBE" userId="effe1fc91cccb1d5" providerId="LiveId" clId="{52953467-E7BB-A146-A87D-2304E7E66E6B}" dt="2023-01-01T11:15:58.724" v="30809" actId="2696"/>
        <pc:sldMkLst>
          <pc:docMk/>
          <pc:sldMk cId="2970019510" sldId="309"/>
        </pc:sldMkLst>
      </pc:sldChg>
      <pc:sldChg chg="addSp delSp modSp add mod">
        <pc:chgData name="Stuart C Wilde MBE" userId="effe1fc91cccb1d5" providerId="LiveId" clId="{52953467-E7BB-A146-A87D-2304E7E66E6B}" dt="2023-01-05T15:58:36.707" v="35789" actId="478"/>
        <pc:sldMkLst>
          <pc:docMk/>
          <pc:sldMk cId="436998856" sldId="310"/>
        </pc:sldMkLst>
        <pc:spChg chg="add del mod">
          <ac:chgData name="Stuart C Wilde MBE" userId="effe1fc91cccb1d5" providerId="LiveId" clId="{52953467-E7BB-A146-A87D-2304E7E66E6B}" dt="2023-01-05T14:14:18.689" v="35747" actId="478"/>
          <ac:spMkLst>
            <pc:docMk/>
            <pc:sldMk cId="436998856" sldId="310"/>
            <ac:spMk id="2" creationId="{3D392DF5-58B8-114B-A574-3AF1A107660C}"/>
          </ac:spMkLst>
        </pc:spChg>
        <pc:spChg chg="add mod">
          <ac:chgData name="Stuart C Wilde MBE" userId="effe1fc91cccb1d5" providerId="LiveId" clId="{52953467-E7BB-A146-A87D-2304E7E66E6B}" dt="2023-01-01T19:44:58.523" v="31688" actId="1582"/>
          <ac:spMkLst>
            <pc:docMk/>
            <pc:sldMk cId="436998856" sldId="310"/>
            <ac:spMk id="5" creationId="{D313B760-E64A-111C-C69E-476F63AA4FF2}"/>
          </ac:spMkLst>
        </pc:spChg>
        <pc:spChg chg="mod">
          <ac:chgData name="Stuart C Wilde MBE" userId="effe1fc91cccb1d5" providerId="LiveId" clId="{52953467-E7BB-A146-A87D-2304E7E66E6B}" dt="2023-01-01T19:49:48.554" v="31716" actId="207"/>
          <ac:spMkLst>
            <pc:docMk/>
            <pc:sldMk cId="436998856" sldId="310"/>
            <ac:spMk id="6" creationId="{067641E6-0FF8-1142-553C-19C235E7274A}"/>
          </ac:spMkLst>
        </pc:spChg>
        <pc:spChg chg="mod">
          <ac:chgData name="Stuart C Wilde MBE" userId="effe1fc91cccb1d5" providerId="LiveId" clId="{52953467-E7BB-A146-A87D-2304E7E66E6B}" dt="2023-01-01T12:54:53.254" v="31257" actId="1076"/>
          <ac:spMkLst>
            <pc:docMk/>
            <pc:sldMk cId="436998856" sldId="310"/>
            <ac:spMk id="17" creationId="{D30BA747-2678-2520-BC50-7D53527ADF5E}"/>
          </ac:spMkLst>
        </pc:spChg>
        <pc:spChg chg="mod">
          <ac:chgData name="Stuart C Wilde MBE" userId="effe1fc91cccb1d5" providerId="LiveId" clId="{52953467-E7BB-A146-A87D-2304E7E66E6B}" dt="2023-01-05T14:15:39.972" v="35781" actId="1035"/>
          <ac:spMkLst>
            <pc:docMk/>
            <pc:sldMk cId="436998856" sldId="310"/>
            <ac:spMk id="18" creationId="{CD827E9D-BAFE-7203-0502-A37BC591FD03}"/>
          </ac:spMkLst>
        </pc:spChg>
        <pc:spChg chg="add del mod">
          <ac:chgData name="Stuart C Wilde MBE" userId="effe1fc91cccb1d5" providerId="LiveId" clId="{52953467-E7BB-A146-A87D-2304E7E66E6B}" dt="2023-01-05T15:58:36.707" v="35789" actId="478"/>
          <ac:spMkLst>
            <pc:docMk/>
            <pc:sldMk cId="436998856" sldId="310"/>
            <ac:spMk id="19" creationId="{A122F44D-C6F6-21EE-BE21-B7C947E5091B}"/>
          </ac:spMkLst>
        </pc:spChg>
        <pc:spChg chg="mod">
          <ac:chgData name="Stuart C Wilde MBE" userId="effe1fc91cccb1d5" providerId="LiveId" clId="{52953467-E7BB-A146-A87D-2304E7E66E6B}" dt="2023-01-03T11:27:41.272" v="35378" actId="20577"/>
          <ac:spMkLst>
            <pc:docMk/>
            <pc:sldMk cId="436998856" sldId="310"/>
            <ac:spMk id="29" creationId="{C5A8C257-B6E4-D850-0685-E36894744DCB}"/>
          </ac:spMkLst>
        </pc:spChg>
        <pc:picChg chg="add del mod">
          <ac:chgData name="Stuart C Wilde MBE" userId="effe1fc91cccb1d5" providerId="LiveId" clId="{52953467-E7BB-A146-A87D-2304E7E66E6B}" dt="2023-01-03T13:58:30.531" v="35415" actId="478"/>
          <ac:picMkLst>
            <pc:docMk/>
            <pc:sldMk cId="436998856" sldId="310"/>
            <ac:picMk id="3" creationId="{837A3646-228D-C3D1-00AF-546686DDFB8F}"/>
          </ac:picMkLst>
        </pc:picChg>
        <pc:picChg chg="del">
          <ac:chgData name="Stuart C Wilde MBE" userId="effe1fc91cccb1d5" providerId="LiveId" clId="{52953467-E7BB-A146-A87D-2304E7E66E6B}" dt="2023-01-01T12:16:55.163" v="31113" actId="478"/>
          <ac:picMkLst>
            <pc:docMk/>
            <pc:sldMk cId="436998856" sldId="310"/>
            <ac:picMk id="5" creationId="{E0135A32-3B39-3C86-87B1-A53BB58FBD74}"/>
          </ac:picMkLst>
        </pc:picChg>
        <pc:picChg chg="add del mod">
          <ac:chgData name="Stuart C Wilde MBE" userId="effe1fc91cccb1d5" providerId="LiveId" clId="{52953467-E7BB-A146-A87D-2304E7E66E6B}" dt="2023-01-05T14:15:04.100" v="35763" actId="478"/>
          <ac:picMkLst>
            <pc:docMk/>
            <pc:sldMk cId="436998856" sldId="310"/>
            <ac:picMk id="7" creationId="{1998BEFA-A5CC-9840-94C2-D2499ABC065D}"/>
          </ac:picMkLst>
        </pc:picChg>
        <pc:picChg chg="add mod">
          <ac:chgData name="Stuart C Wilde MBE" userId="effe1fc91cccb1d5" providerId="LiveId" clId="{52953467-E7BB-A146-A87D-2304E7E66E6B}" dt="2023-01-05T14:15:14.599" v="35778" actId="1036"/>
          <ac:picMkLst>
            <pc:docMk/>
            <pc:sldMk cId="436998856" sldId="310"/>
            <ac:picMk id="15" creationId="{9FF211D2-3104-FEBC-CEC6-76FCA210E1CF}"/>
          </ac:picMkLst>
        </pc:picChg>
        <pc:cxnChg chg="mod">
          <ac:chgData name="Stuart C Wilde MBE" userId="effe1fc91cccb1d5" providerId="LiveId" clId="{52953467-E7BB-A146-A87D-2304E7E66E6B}" dt="2023-01-01T19:44:58.523" v="31688" actId="1582"/>
          <ac:cxnSpMkLst>
            <pc:docMk/>
            <pc:sldMk cId="436998856" sldId="310"/>
            <ac:cxnSpMk id="12" creationId="{E6372663-7E54-9497-0583-DA95CB2376F3}"/>
          </ac:cxnSpMkLst>
        </pc:cxnChg>
        <pc:cxnChg chg="mod">
          <ac:chgData name="Stuart C Wilde MBE" userId="effe1fc91cccb1d5" providerId="LiveId" clId="{52953467-E7BB-A146-A87D-2304E7E66E6B}" dt="2023-01-05T14:15:21.753" v="35779" actId="14100"/>
          <ac:cxnSpMkLst>
            <pc:docMk/>
            <pc:sldMk cId="436998856" sldId="310"/>
            <ac:cxnSpMk id="13" creationId="{8E4F7917-2B6F-781D-8E8E-4C14CD2C69B3}"/>
          </ac:cxnSpMkLst>
        </pc:cxnChg>
      </pc:sldChg>
      <pc:sldChg chg="addSp delSp modSp add mod">
        <pc:chgData name="Stuart C Wilde MBE" userId="effe1fc91cccb1d5" providerId="LiveId" clId="{52953467-E7BB-A146-A87D-2304E7E66E6B}" dt="2023-01-05T14:12:57.613" v="35746" actId="478"/>
        <pc:sldMkLst>
          <pc:docMk/>
          <pc:sldMk cId="752129212" sldId="311"/>
        </pc:sldMkLst>
        <pc:spChg chg="add del mod">
          <ac:chgData name="Stuart C Wilde MBE" userId="effe1fc91cccb1d5" providerId="LiveId" clId="{52953467-E7BB-A146-A87D-2304E7E66E6B}" dt="2023-01-05T14:12:57.613" v="35746" actId="478"/>
          <ac:spMkLst>
            <pc:docMk/>
            <pc:sldMk cId="752129212" sldId="311"/>
            <ac:spMk id="2" creationId="{339167A7-9967-D206-8115-FE4782E9FB8B}"/>
          </ac:spMkLst>
        </pc:spChg>
        <pc:spChg chg="add del mod">
          <ac:chgData name="Stuart C Wilde MBE" userId="effe1fc91cccb1d5" providerId="LiveId" clId="{52953467-E7BB-A146-A87D-2304E7E66E6B}" dt="2023-01-03T11:24:58.579" v="35337" actId="478"/>
          <ac:spMkLst>
            <pc:docMk/>
            <pc:sldMk cId="752129212" sldId="311"/>
            <ac:spMk id="2" creationId="{F635DCCD-D4CB-716D-0BEE-47ECBB4B8EBE}"/>
          </ac:spMkLst>
        </pc:spChg>
        <pc:spChg chg="add del mod">
          <ac:chgData name="Stuart C Wilde MBE" userId="effe1fc91cccb1d5" providerId="LiveId" clId="{52953467-E7BB-A146-A87D-2304E7E66E6B}" dt="2023-01-03T11:26:08.183" v="35357" actId="478"/>
          <ac:spMkLst>
            <pc:docMk/>
            <pc:sldMk cId="752129212" sldId="311"/>
            <ac:spMk id="3" creationId="{BD9195A7-DB04-CBAC-A236-190B609439A5}"/>
          </ac:spMkLst>
        </pc:spChg>
        <pc:spChg chg="del">
          <ac:chgData name="Stuart C Wilde MBE" userId="effe1fc91cccb1d5" providerId="LiveId" clId="{52953467-E7BB-A146-A87D-2304E7E66E6B}" dt="2023-01-01T12:55:50.921" v="31262" actId="478"/>
          <ac:spMkLst>
            <pc:docMk/>
            <pc:sldMk cId="752129212" sldId="311"/>
            <ac:spMk id="5" creationId="{D313B760-E64A-111C-C69E-476F63AA4FF2}"/>
          </ac:spMkLst>
        </pc:spChg>
        <pc:spChg chg="mod">
          <ac:chgData name="Stuart C Wilde MBE" userId="effe1fc91cccb1d5" providerId="LiveId" clId="{52953467-E7BB-A146-A87D-2304E7E66E6B}" dt="2023-01-03T11:28:45.786" v="35390" actId="207"/>
          <ac:spMkLst>
            <pc:docMk/>
            <pc:sldMk cId="752129212" sldId="311"/>
            <ac:spMk id="6" creationId="{067641E6-0FF8-1142-553C-19C235E7274A}"/>
          </ac:spMkLst>
        </pc:spChg>
        <pc:spChg chg="del">
          <ac:chgData name="Stuart C Wilde MBE" userId="effe1fc91cccb1d5" providerId="LiveId" clId="{52953467-E7BB-A146-A87D-2304E7E66E6B}" dt="2023-01-01T13:00:41.769" v="31401" actId="478"/>
          <ac:spMkLst>
            <pc:docMk/>
            <pc:sldMk cId="752129212" sldId="311"/>
            <ac:spMk id="17" creationId="{D30BA747-2678-2520-BC50-7D53527ADF5E}"/>
          </ac:spMkLst>
        </pc:spChg>
        <pc:spChg chg="del">
          <ac:chgData name="Stuart C Wilde MBE" userId="effe1fc91cccb1d5" providerId="LiveId" clId="{52953467-E7BB-A146-A87D-2304E7E66E6B}" dt="2023-01-01T13:00:25.334" v="31398" actId="478"/>
          <ac:spMkLst>
            <pc:docMk/>
            <pc:sldMk cId="752129212" sldId="311"/>
            <ac:spMk id="18" creationId="{CD827E9D-BAFE-7203-0502-A37BC591FD03}"/>
          </ac:spMkLst>
        </pc:spChg>
        <pc:spChg chg="mod">
          <ac:chgData name="Stuart C Wilde MBE" userId="effe1fc91cccb1d5" providerId="LiveId" clId="{52953467-E7BB-A146-A87D-2304E7E66E6B}" dt="2023-01-03T11:27:45.920" v="35380" actId="20577"/>
          <ac:spMkLst>
            <pc:docMk/>
            <pc:sldMk cId="752129212" sldId="311"/>
            <ac:spMk id="29" creationId="{C5A8C257-B6E4-D850-0685-E36894744DCB}"/>
          </ac:spMkLst>
        </pc:spChg>
        <pc:picChg chg="del">
          <ac:chgData name="Stuart C Wilde MBE" userId="effe1fc91cccb1d5" providerId="LiveId" clId="{52953467-E7BB-A146-A87D-2304E7E66E6B}" dt="2023-01-01T12:55:44.973" v="31261" actId="478"/>
          <ac:picMkLst>
            <pc:docMk/>
            <pc:sldMk cId="752129212" sldId="311"/>
            <ac:picMk id="3" creationId="{837A3646-228D-C3D1-00AF-546686DDFB8F}"/>
          </ac:picMkLst>
        </pc:picChg>
        <pc:picChg chg="add del mod">
          <ac:chgData name="Stuart C Wilde MBE" userId="effe1fc91cccb1d5" providerId="LiveId" clId="{52953467-E7BB-A146-A87D-2304E7E66E6B}" dt="2023-01-01T13:04:30.500" v="31642" actId="1582"/>
          <ac:picMkLst>
            <pc:docMk/>
            <pc:sldMk cId="752129212" sldId="311"/>
            <ac:picMk id="7" creationId="{71524AFB-4ED4-D254-A9A5-AABCDCA561D4}"/>
          </ac:picMkLst>
        </pc:picChg>
        <pc:cxnChg chg="mod">
          <ac:chgData name="Stuart C Wilde MBE" userId="effe1fc91cccb1d5" providerId="LiveId" clId="{52953467-E7BB-A146-A87D-2304E7E66E6B}" dt="2023-01-03T11:25:31.192" v="35341" actId="20577"/>
          <ac:cxnSpMkLst>
            <pc:docMk/>
            <pc:sldMk cId="752129212" sldId="311"/>
            <ac:cxnSpMk id="12" creationId="{E6372663-7E54-9497-0583-DA95CB2376F3}"/>
          </ac:cxnSpMkLst>
        </pc:cxnChg>
        <pc:cxnChg chg="del mod">
          <ac:chgData name="Stuart C Wilde MBE" userId="effe1fc91cccb1d5" providerId="LiveId" clId="{52953467-E7BB-A146-A87D-2304E7E66E6B}" dt="2023-01-01T13:00:16.692" v="31395" actId="478"/>
          <ac:cxnSpMkLst>
            <pc:docMk/>
            <pc:sldMk cId="752129212" sldId="311"/>
            <ac:cxnSpMk id="13" creationId="{8E4F7917-2B6F-781D-8E8E-4C14CD2C69B3}"/>
          </ac:cxnSpMkLst>
        </pc:cxnChg>
      </pc:sldChg>
      <pc:sldChg chg="addSp delSp modSp add mod">
        <pc:chgData name="Stuart C Wilde MBE" userId="effe1fc91cccb1d5" providerId="LiveId" clId="{52953467-E7BB-A146-A87D-2304E7E66E6B}" dt="2023-01-02T17:07:02.482" v="32882" actId="27636"/>
        <pc:sldMkLst>
          <pc:docMk/>
          <pc:sldMk cId="1773157961" sldId="312"/>
        </pc:sldMkLst>
        <pc:spChg chg="add mod">
          <ac:chgData name="Stuart C Wilde MBE" userId="effe1fc91cccb1d5" providerId="LiveId" clId="{52953467-E7BB-A146-A87D-2304E7E66E6B}" dt="2023-01-01T20:05:51.103" v="31919" actId="313"/>
          <ac:spMkLst>
            <pc:docMk/>
            <pc:sldMk cId="1773157961" sldId="312"/>
            <ac:spMk id="5" creationId="{B87297E9-27EB-6AF0-8C97-F4E8A6D16968}"/>
          </ac:spMkLst>
        </pc:spChg>
        <pc:spChg chg="mod">
          <ac:chgData name="Stuart C Wilde MBE" userId="effe1fc91cccb1d5" providerId="LiveId" clId="{52953467-E7BB-A146-A87D-2304E7E66E6B}" dt="2023-01-01T20:06:27.782" v="31922" actId="1076"/>
          <ac:spMkLst>
            <pc:docMk/>
            <pc:sldMk cId="1773157961" sldId="312"/>
            <ac:spMk id="7" creationId="{AB9F1984-8564-07BD-BDCA-07341B501D7C}"/>
          </ac:spMkLst>
        </pc:spChg>
        <pc:spChg chg="del mod">
          <ac:chgData name="Stuart C Wilde MBE" userId="effe1fc91cccb1d5" providerId="LiveId" clId="{52953467-E7BB-A146-A87D-2304E7E66E6B}" dt="2023-01-01T20:15:11.280" v="32167" actId="478"/>
          <ac:spMkLst>
            <pc:docMk/>
            <pc:sldMk cId="1773157961" sldId="312"/>
            <ac:spMk id="13" creationId="{82A13771-ABD9-942D-F473-DB4587226046}"/>
          </ac:spMkLst>
        </pc:spChg>
        <pc:spChg chg="del">
          <ac:chgData name="Stuart C Wilde MBE" userId="effe1fc91cccb1d5" providerId="LiveId" clId="{52953467-E7BB-A146-A87D-2304E7E66E6B}" dt="2023-01-01T19:59:10.836" v="31872" actId="478"/>
          <ac:spMkLst>
            <pc:docMk/>
            <pc:sldMk cId="1773157961" sldId="312"/>
            <ac:spMk id="16" creationId="{6C911A5D-B79E-B00E-D8E5-B1AE9DFB59F8}"/>
          </ac:spMkLst>
        </pc:spChg>
        <pc:spChg chg="del">
          <ac:chgData name="Stuart C Wilde MBE" userId="effe1fc91cccb1d5" providerId="LiveId" clId="{52953467-E7BB-A146-A87D-2304E7E66E6B}" dt="2023-01-01T19:59:05.094" v="31870" actId="478"/>
          <ac:spMkLst>
            <pc:docMk/>
            <pc:sldMk cId="1773157961" sldId="312"/>
            <ac:spMk id="17" creationId="{C56E6D60-6965-C9B0-B9A1-62F013EA7806}"/>
          </ac:spMkLst>
        </pc:spChg>
        <pc:spChg chg="del mod">
          <ac:chgData name="Stuart C Wilde MBE" userId="effe1fc91cccb1d5" providerId="LiveId" clId="{52953467-E7BB-A146-A87D-2304E7E66E6B}" dt="2023-01-01T20:15:07.299" v="32164" actId="478"/>
          <ac:spMkLst>
            <pc:docMk/>
            <pc:sldMk cId="1773157961" sldId="312"/>
            <ac:spMk id="18" creationId="{6988B989-C11D-F9B0-4999-EA4CFEBCAA32}"/>
          </ac:spMkLst>
        </pc:spChg>
        <pc:spChg chg="del mod">
          <ac:chgData name="Stuart C Wilde MBE" userId="effe1fc91cccb1d5" providerId="LiveId" clId="{52953467-E7BB-A146-A87D-2304E7E66E6B}" dt="2023-01-01T20:15:09.452" v="32165" actId="478"/>
          <ac:spMkLst>
            <pc:docMk/>
            <pc:sldMk cId="1773157961" sldId="312"/>
            <ac:spMk id="19" creationId="{CD3A5A2D-A054-5F27-F0E7-24CEE7A72D2D}"/>
          </ac:spMkLst>
        </pc:spChg>
        <pc:spChg chg="del">
          <ac:chgData name="Stuart C Wilde MBE" userId="effe1fc91cccb1d5" providerId="LiveId" clId="{52953467-E7BB-A146-A87D-2304E7E66E6B}" dt="2023-01-01T19:59:08.380" v="31871" actId="478"/>
          <ac:spMkLst>
            <pc:docMk/>
            <pc:sldMk cId="1773157961" sldId="312"/>
            <ac:spMk id="20" creationId="{54527D33-4F3C-AA43-BA75-566D4891B9FA}"/>
          </ac:spMkLst>
        </pc:spChg>
        <pc:spChg chg="del">
          <ac:chgData name="Stuart C Wilde MBE" userId="effe1fc91cccb1d5" providerId="LiveId" clId="{52953467-E7BB-A146-A87D-2304E7E66E6B}" dt="2023-01-01T19:59:03.861" v="31869" actId="478"/>
          <ac:spMkLst>
            <pc:docMk/>
            <pc:sldMk cId="1773157961" sldId="312"/>
            <ac:spMk id="21" creationId="{024B71D7-610F-5C6D-8D12-C6FE7A402EB8}"/>
          </ac:spMkLst>
        </pc:spChg>
        <pc:spChg chg="mod">
          <ac:chgData name="Stuart C Wilde MBE" userId="effe1fc91cccb1d5" providerId="LiveId" clId="{52953467-E7BB-A146-A87D-2304E7E66E6B}" dt="2023-01-02T17:07:02.482" v="32882" actId="27636"/>
          <ac:spMkLst>
            <pc:docMk/>
            <pc:sldMk cId="1773157961" sldId="312"/>
            <ac:spMk id="29" creationId="{C5A8C257-B6E4-D850-0685-E36894744DCB}"/>
          </ac:spMkLst>
        </pc:spChg>
        <pc:spChg chg="add mod">
          <ac:chgData name="Stuart C Wilde MBE" userId="effe1fc91cccb1d5" providerId="LiveId" clId="{52953467-E7BB-A146-A87D-2304E7E66E6B}" dt="2023-01-01T20:15:34.522" v="32180" actId="20577"/>
          <ac:spMkLst>
            <pc:docMk/>
            <pc:sldMk cId="1773157961" sldId="312"/>
            <ac:spMk id="31" creationId="{51B135BA-B471-C528-AA03-73269D55E2A6}"/>
          </ac:spMkLst>
        </pc:spChg>
        <pc:spChg chg="add mod">
          <ac:chgData name="Stuart C Wilde MBE" userId="effe1fc91cccb1d5" providerId="LiveId" clId="{52953467-E7BB-A146-A87D-2304E7E66E6B}" dt="2023-01-01T20:14:26.983" v="32143" actId="1036"/>
          <ac:spMkLst>
            <pc:docMk/>
            <pc:sldMk cId="1773157961" sldId="312"/>
            <ac:spMk id="32" creationId="{BD18D830-8EEA-9AFA-CCF4-99E5EAC262F2}"/>
          </ac:spMkLst>
        </pc:spChg>
        <pc:spChg chg="add mod">
          <ac:chgData name="Stuart C Wilde MBE" userId="effe1fc91cccb1d5" providerId="LiveId" clId="{52953467-E7BB-A146-A87D-2304E7E66E6B}" dt="2023-01-01T20:15:54.708" v="32195" actId="20577"/>
          <ac:spMkLst>
            <pc:docMk/>
            <pc:sldMk cId="1773157961" sldId="312"/>
            <ac:spMk id="39" creationId="{7BAB7287-8319-C684-9807-6D9183A73BE1}"/>
          </ac:spMkLst>
        </pc:spChg>
        <pc:spChg chg="add mod">
          <ac:chgData name="Stuart C Wilde MBE" userId="effe1fc91cccb1d5" providerId="LiveId" clId="{52953467-E7BB-A146-A87D-2304E7E66E6B}" dt="2023-01-01T20:14:57.852" v="32163" actId="1036"/>
          <ac:spMkLst>
            <pc:docMk/>
            <pc:sldMk cId="1773157961" sldId="312"/>
            <ac:spMk id="40" creationId="{708F40E5-72F0-3CD1-E955-5CA935466A61}"/>
          </ac:spMkLst>
        </pc:spChg>
        <pc:spChg chg="add mod">
          <ac:chgData name="Stuart C Wilde MBE" userId="effe1fc91cccb1d5" providerId="LiveId" clId="{52953467-E7BB-A146-A87D-2304E7E66E6B}" dt="2023-01-01T20:17:18.048" v="32204" actId="1076"/>
          <ac:spMkLst>
            <pc:docMk/>
            <pc:sldMk cId="1773157961" sldId="312"/>
            <ac:spMk id="46" creationId="{2C436F39-1361-AF33-3E88-540CDD868D69}"/>
          </ac:spMkLst>
        </pc:spChg>
        <pc:spChg chg="add mod">
          <ac:chgData name="Stuart C Wilde MBE" userId="effe1fc91cccb1d5" providerId="LiveId" clId="{52953467-E7BB-A146-A87D-2304E7E66E6B}" dt="2023-01-01T20:17:18.048" v="32204" actId="1076"/>
          <ac:spMkLst>
            <pc:docMk/>
            <pc:sldMk cId="1773157961" sldId="312"/>
            <ac:spMk id="47" creationId="{6AF6424C-33F8-8069-DDDC-8B0B192E3063}"/>
          </ac:spMkLst>
        </pc:spChg>
        <pc:picChg chg="add del mod">
          <ac:chgData name="Stuart C Wilde MBE" userId="effe1fc91cccb1d5" providerId="LiveId" clId="{52953467-E7BB-A146-A87D-2304E7E66E6B}" dt="2023-01-02T16:28:38.362" v="32798" actId="478"/>
          <ac:picMkLst>
            <pc:docMk/>
            <pc:sldMk cId="1773157961" sldId="312"/>
            <ac:picMk id="3" creationId="{3A6299BE-E1F6-C5F9-0BA8-35C80579D0F9}"/>
          </ac:picMkLst>
        </pc:picChg>
        <pc:picChg chg="del">
          <ac:chgData name="Stuart C Wilde MBE" userId="effe1fc91cccb1d5" providerId="LiveId" clId="{52953467-E7BB-A146-A87D-2304E7E66E6B}" dt="2023-01-01T19:57:45.855" v="31860" actId="478"/>
          <ac:picMkLst>
            <pc:docMk/>
            <pc:sldMk cId="1773157961" sldId="312"/>
            <ac:picMk id="6" creationId="{1423D5E1-34E1-386A-6981-C1F852E7E0C4}"/>
          </ac:picMkLst>
        </pc:picChg>
        <pc:picChg chg="add mod">
          <ac:chgData name="Stuart C Wilde MBE" userId="effe1fc91cccb1d5" providerId="LiveId" clId="{52953467-E7BB-A146-A87D-2304E7E66E6B}" dt="2023-01-02T16:28:57.664" v="32815" actId="1036"/>
          <ac:picMkLst>
            <pc:docMk/>
            <pc:sldMk cId="1773157961" sldId="312"/>
            <ac:picMk id="6" creationId="{94A4EB2C-54B9-BC94-70AB-93B0D85F8889}"/>
          </ac:picMkLst>
        </pc:picChg>
        <pc:picChg chg="add mod modCrop">
          <ac:chgData name="Stuart C Wilde MBE" userId="effe1fc91cccb1d5" providerId="LiveId" clId="{52953467-E7BB-A146-A87D-2304E7E66E6B}" dt="2023-01-01T20:09:35.935" v="32005" actId="1076"/>
          <ac:picMkLst>
            <pc:docMk/>
            <pc:sldMk cId="1773157961" sldId="312"/>
            <ac:picMk id="30" creationId="{94B1CAEC-5E4D-F13B-6ABC-7EA67531D2D5}"/>
          </ac:picMkLst>
        </pc:picChg>
        <pc:picChg chg="add mod">
          <ac:chgData name="Stuart C Wilde MBE" userId="effe1fc91cccb1d5" providerId="LiveId" clId="{52953467-E7BB-A146-A87D-2304E7E66E6B}" dt="2023-01-01T20:12:31.992" v="32073" actId="1038"/>
          <ac:picMkLst>
            <pc:docMk/>
            <pc:sldMk cId="1773157961" sldId="312"/>
            <ac:picMk id="38" creationId="{3319B895-F324-2BAB-F66D-8B16D1B5BCBD}"/>
          </ac:picMkLst>
        </pc:picChg>
        <pc:cxnChg chg="mod">
          <ac:chgData name="Stuart C Wilde MBE" userId="effe1fc91cccb1d5" providerId="LiveId" clId="{52953467-E7BB-A146-A87D-2304E7E66E6B}" dt="2023-01-01T20:06:17.669" v="31921" actId="14100"/>
          <ac:cxnSpMkLst>
            <pc:docMk/>
            <pc:sldMk cId="1773157961" sldId="312"/>
            <ac:cxnSpMk id="22" creationId="{9E51254B-3761-0561-40AE-FF52EEEC0EEB}"/>
          </ac:cxnSpMkLst>
        </pc:cxnChg>
        <pc:cxnChg chg="del mod">
          <ac:chgData name="Stuart C Wilde MBE" userId="effe1fc91cccb1d5" providerId="LiveId" clId="{52953467-E7BB-A146-A87D-2304E7E66E6B}" dt="2023-01-01T20:15:10.448" v="32166" actId="478"/>
          <ac:cxnSpMkLst>
            <pc:docMk/>
            <pc:sldMk cId="1773157961" sldId="312"/>
            <ac:cxnSpMk id="23" creationId="{DF11ADB4-697F-D144-4667-87566FA9D767}"/>
          </ac:cxnSpMkLst>
        </pc:cxnChg>
        <pc:cxnChg chg="del mod">
          <ac:chgData name="Stuart C Wilde MBE" userId="effe1fc91cccb1d5" providerId="LiveId" clId="{52953467-E7BB-A146-A87D-2304E7E66E6B}" dt="2023-01-01T19:59:12.090" v="31873" actId="478"/>
          <ac:cxnSpMkLst>
            <pc:docMk/>
            <pc:sldMk cId="1773157961" sldId="312"/>
            <ac:cxnSpMk id="24" creationId="{90F05548-EC6B-EBE0-C789-81DAE835C60E}"/>
          </ac:cxnSpMkLst>
        </pc:cxnChg>
        <pc:cxnChg chg="del mod">
          <ac:chgData name="Stuart C Wilde MBE" userId="effe1fc91cccb1d5" providerId="LiveId" clId="{52953467-E7BB-A146-A87D-2304E7E66E6B}" dt="2023-01-01T19:59:01.902" v="31868" actId="478"/>
          <ac:cxnSpMkLst>
            <pc:docMk/>
            <pc:sldMk cId="1773157961" sldId="312"/>
            <ac:cxnSpMk id="26" creationId="{D4F89BBD-0659-BD95-4B77-9DAFCC07BDC6}"/>
          </ac:cxnSpMkLst>
        </pc:cxnChg>
        <pc:cxnChg chg="add mod">
          <ac:chgData name="Stuart C Wilde MBE" userId="effe1fc91cccb1d5" providerId="LiveId" clId="{52953467-E7BB-A146-A87D-2304E7E66E6B}" dt="2023-01-01T20:14:18.289" v="32139" actId="1038"/>
          <ac:cxnSpMkLst>
            <pc:docMk/>
            <pc:sldMk cId="1773157961" sldId="312"/>
            <ac:cxnSpMk id="33" creationId="{CF3529BB-C26A-EF89-45FC-B0E0EDB7B271}"/>
          </ac:cxnSpMkLst>
        </pc:cxnChg>
        <pc:cxnChg chg="add mod">
          <ac:chgData name="Stuart C Wilde MBE" userId="effe1fc91cccb1d5" providerId="LiveId" clId="{52953467-E7BB-A146-A87D-2304E7E66E6B}" dt="2023-01-01T20:14:39.670" v="32159" actId="1037"/>
          <ac:cxnSpMkLst>
            <pc:docMk/>
            <pc:sldMk cId="1773157961" sldId="312"/>
            <ac:cxnSpMk id="41" creationId="{6D0ED72D-9147-1882-96FA-18475FEE65F2}"/>
          </ac:cxnSpMkLst>
        </pc:cxnChg>
        <pc:cxnChg chg="add mod">
          <ac:chgData name="Stuart C Wilde MBE" userId="effe1fc91cccb1d5" providerId="LiveId" clId="{52953467-E7BB-A146-A87D-2304E7E66E6B}" dt="2023-01-01T20:17:23.097" v="32205" actId="14100"/>
          <ac:cxnSpMkLst>
            <pc:docMk/>
            <pc:sldMk cId="1773157961" sldId="312"/>
            <ac:cxnSpMk id="48" creationId="{28099E29-0C5A-D54A-FFC5-31469AD207A3}"/>
          </ac:cxnSpMkLst>
        </pc:cxnChg>
      </pc:sldChg>
      <pc:sldChg chg="addSp delSp modSp add mod">
        <pc:chgData name="Stuart C Wilde MBE" userId="effe1fc91cccb1d5" providerId="LiveId" clId="{52953467-E7BB-A146-A87D-2304E7E66E6B}" dt="2023-01-03T11:21:30.377" v="35328" actId="478"/>
        <pc:sldMkLst>
          <pc:docMk/>
          <pc:sldMk cId="2869416868" sldId="313"/>
        </pc:sldMkLst>
        <pc:spChg chg="add del mod">
          <ac:chgData name="Stuart C Wilde MBE" userId="effe1fc91cccb1d5" providerId="LiveId" clId="{52953467-E7BB-A146-A87D-2304E7E66E6B}" dt="2023-01-03T11:16:28.250" v="35163" actId="478"/>
          <ac:spMkLst>
            <pc:docMk/>
            <pc:sldMk cId="2869416868" sldId="313"/>
            <ac:spMk id="3" creationId="{9BAC76D0-CFAA-2131-2135-15ED32FF9904}"/>
          </ac:spMkLst>
        </pc:spChg>
        <pc:spChg chg="mod">
          <ac:chgData name="Stuart C Wilde MBE" userId="effe1fc91cccb1d5" providerId="LiveId" clId="{52953467-E7BB-A146-A87D-2304E7E66E6B}" dt="2023-01-03T11:21:22.972" v="35326" actId="1076"/>
          <ac:spMkLst>
            <pc:docMk/>
            <pc:sldMk cId="2869416868" sldId="313"/>
            <ac:spMk id="5" creationId="{B87297E9-27EB-6AF0-8C97-F4E8A6D16968}"/>
          </ac:spMkLst>
        </pc:spChg>
        <pc:spChg chg="add del mod">
          <ac:chgData name="Stuart C Wilde MBE" userId="effe1fc91cccb1d5" providerId="LiveId" clId="{52953467-E7BB-A146-A87D-2304E7E66E6B}" dt="2023-01-03T11:21:30.377" v="35328" actId="478"/>
          <ac:spMkLst>
            <pc:docMk/>
            <pc:sldMk cId="2869416868" sldId="313"/>
            <ac:spMk id="6" creationId="{64CA6F77-FBFD-5BBF-1E47-C1954096CB2A}"/>
          </ac:spMkLst>
        </pc:spChg>
        <pc:spChg chg="del mod">
          <ac:chgData name="Stuart C Wilde MBE" userId="effe1fc91cccb1d5" providerId="LiveId" clId="{52953467-E7BB-A146-A87D-2304E7E66E6B}" dt="2023-01-01T20:24:18.050" v="32482" actId="478"/>
          <ac:spMkLst>
            <pc:docMk/>
            <pc:sldMk cId="2869416868" sldId="313"/>
            <ac:spMk id="7" creationId="{AB9F1984-8564-07BD-BDCA-07341B501D7C}"/>
          </ac:spMkLst>
        </pc:spChg>
        <pc:spChg chg="add mod">
          <ac:chgData name="Stuart C Wilde MBE" userId="effe1fc91cccb1d5" providerId="LiveId" clId="{52953467-E7BB-A146-A87D-2304E7E66E6B}" dt="2023-01-02T17:07:27.960" v="32886" actId="20577"/>
          <ac:spMkLst>
            <pc:docMk/>
            <pc:sldMk cId="2869416868" sldId="313"/>
            <ac:spMk id="12" creationId="{C8A716BD-C83B-086A-417E-58B15C40FC89}"/>
          </ac:spMkLst>
        </pc:spChg>
        <pc:spChg chg="del">
          <ac:chgData name="Stuart C Wilde MBE" userId="effe1fc91cccb1d5" providerId="LiveId" clId="{52953467-E7BB-A146-A87D-2304E7E66E6B}" dt="2023-01-01T20:19:01.250" v="32213" actId="478"/>
          <ac:spMkLst>
            <pc:docMk/>
            <pc:sldMk cId="2869416868" sldId="313"/>
            <ac:spMk id="29" creationId="{C5A8C257-B6E4-D850-0685-E36894744DCB}"/>
          </ac:spMkLst>
        </pc:spChg>
        <pc:spChg chg="del">
          <ac:chgData name="Stuart C Wilde MBE" userId="effe1fc91cccb1d5" providerId="LiveId" clId="{52953467-E7BB-A146-A87D-2304E7E66E6B}" dt="2023-01-01T20:18:41.538" v="32207" actId="478"/>
          <ac:spMkLst>
            <pc:docMk/>
            <pc:sldMk cId="2869416868" sldId="313"/>
            <ac:spMk id="31" creationId="{51B135BA-B471-C528-AA03-73269D55E2A6}"/>
          </ac:spMkLst>
        </pc:spChg>
        <pc:spChg chg="del">
          <ac:chgData name="Stuart C Wilde MBE" userId="effe1fc91cccb1d5" providerId="LiveId" clId="{52953467-E7BB-A146-A87D-2304E7E66E6B}" dt="2023-01-01T20:18:41.538" v="32207" actId="478"/>
          <ac:spMkLst>
            <pc:docMk/>
            <pc:sldMk cId="2869416868" sldId="313"/>
            <ac:spMk id="32" creationId="{BD18D830-8EEA-9AFA-CCF4-99E5EAC262F2}"/>
          </ac:spMkLst>
        </pc:spChg>
        <pc:spChg chg="del">
          <ac:chgData name="Stuart C Wilde MBE" userId="effe1fc91cccb1d5" providerId="LiveId" clId="{52953467-E7BB-A146-A87D-2304E7E66E6B}" dt="2023-01-01T20:18:41.538" v="32207" actId="478"/>
          <ac:spMkLst>
            <pc:docMk/>
            <pc:sldMk cId="2869416868" sldId="313"/>
            <ac:spMk id="39" creationId="{7BAB7287-8319-C684-9807-6D9183A73BE1}"/>
          </ac:spMkLst>
        </pc:spChg>
        <pc:spChg chg="del">
          <ac:chgData name="Stuart C Wilde MBE" userId="effe1fc91cccb1d5" providerId="LiveId" clId="{52953467-E7BB-A146-A87D-2304E7E66E6B}" dt="2023-01-01T20:18:41.538" v="32207" actId="478"/>
          <ac:spMkLst>
            <pc:docMk/>
            <pc:sldMk cId="2869416868" sldId="313"/>
            <ac:spMk id="40" creationId="{708F40E5-72F0-3CD1-E955-5CA935466A61}"/>
          </ac:spMkLst>
        </pc:spChg>
        <pc:spChg chg="del">
          <ac:chgData name="Stuart C Wilde MBE" userId="effe1fc91cccb1d5" providerId="LiveId" clId="{52953467-E7BB-A146-A87D-2304E7E66E6B}" dt="2023-01-01T20:18:41.538" v="32207" actId="478"/>
          <ac:spMkLst>
            <pc:docMk/>
            <pc:sldMk cId="2869416868" sldId="313"/>
            <ac:spMk id="46" creationId="{2C436F39-1361-AF33-3E88-540CDD868D69}"/>
          </ac:spMkLst>
        </pc:spChg>
        <pc:spChg chg="del">
          <ac:chgData name="Stuart C Wilde MBE" userId="effe1fc91cccb1d5" providerId="LiveId" clId="{52953467-E7BB-A146-A87D-2304E7E66E6B}" dt="2023-01-01T20:18:41.538" v="32207" actId="478"/>
          <ac:spMkLst>
            <pc:docMk/>
            <pc:sldMk cId="2869416868" sldId="313"/>
            <ac:spMk id="47" creationId="{6AF6424C-33F8-8069-DDDC-8B0B192E3063}"/>
          </ac:spMkLst>
        </pc:spChg>
        <pc:picChg chg="add del mod">
          <ac:chgData name="Stuart C Wilde MBE" userId="effe1fc91cccb1d5" providerId="LiveId" clId="{52953467-E7BB-A146-A87D-2304E7E66E6B}" dt="2023-01-02T16:32:30.629" v="32836" actId="478"/>
          <ac:picMkLst>
            <pc:docMk/>
            <pc:sldMk cId="2869416868" sldId="313"/>
            <ac:picMk id="3" creationId="{22108880-2B7D-9550-05BC-B369E2DEBC1E}"/>
          </ac:picMkLst>
        </pc:picChg>
        <pc:picChg chg="del">
          <ac:chgData name="Stuart C Wilde MBE" userId="effe1fc91cccb1d5" providerId="LiveId" clId="{52953467-E7BB-A146-A87D-2304E7E66E6B}" dt="2023-01-01T20:18:44.762" v="32208" actId="478"/>
          <ac:picMkLst>
            <pc:docMk/>
            <pc:sldMk cId="2869416868" sldId="313"/>
            <ac:picMk id="3" creationId="{3A6299BE-E1F6-C5F9-0BA8-35C80579D0F9}"/>
          </ac:picMkLst>
        </pc:picChg>
        <pc:picChg chg="add del mod">
          <ac:chgData name="Stuart C Wilde MBE" userId="effe1fc91cccb1d5" providerId="LiveId" clId="{52953467-E7BB-A146-A87D-2304E7E66E6B}" dt="2023-01-02T16:30:52.463" v="32828" actId="478"/>
          <ac:picMkLst>
            <pc:docMk/>
            <pc:sldMk cId="2869416868" sldId="313"/>
            <ac:picMk id="6" creationId="{03FAD9C2-6617-9E01-1325-6E3BBA4A0168}"/>
          </ac:picMkLst>
        </pc:picChg>
        <pc:picChg chg="add mod">
          <ac:chgData name="Stuart C Wilde MBE" userId="effe1fc91cccb1d5" providerId="LiveId" clId="{52953467-E7BB-A146-A87D-2304E7E66E6B}" dt="2023-01-03T10:55:00.777" v="34692" actId="1037"/>
          <ac:picMkLst>
            <pc:docMk/>
            <pc:sldMk cId="2869416868" sldId="313"/>
            <ac:picMk id="13" creationId="{8EBB8EBD-1856-56F8-9F81-4689CE7F4806}"/>
          </ac:picMkLst>
        </pc:picChg>
        <pc:picChg chg="del">
          <ac:chgData name="Stuart C Wilde MBE" userId="effe1fc91cccb1d5" providerId="LiveId" clId="{52953467-E7BB-A146-A87D-2304E7E66E6B}" dt="2023-01-01T20:18:41.538" v="32207" actId="478"/>
          <ac:picMkLst>
            <pc:docMk/>
            <pc:sldMk cId="2869416868" sldId="313"/>
            <ac:picMk id="30" creationId="{94B1CAEC-5E4D-F13B-6ABC-7EA67531D2D5}"/>
          </ac:picMkLst>
        </pc:picChg>
        <pc:picChg chg="del">
          <ac:chgData name="Stuart C Wilde MBE" userId="effe1fc91cccb1d5" providerId="LiveId" clId="{52953467-E7BB-A146-A87D-2304E7E66E6B}" dt="2023-01-01T20:18:41.538" v="32207" actId="478"/>
          <ac:picMkLst>
            <pc:docMk/>
            <pc:sldMk cId="2869416868" sldId="313"/>
            <ac:picMk id="38" creationId="{3319B895-F324-2BAB-F66D-8B16D1B5BCBD}"/>
          </ac:picMkLst>
        </pc:picChg>
        <pc:cxnChg chg="mod">
          <ac:chgData name="Stuart C Wilde MBE" userId="effe1fc91cccb1d5" providerId="LiveId" clId="{52953467-E7BB-A146-A87D-2304E7E66E6B}" dt="2023-01-03T11:21:27.295" v="35327" actId="14100"/>
          <ac:cxnSpMkLst>
            <pc:docMk/>
            <pc:sldMk cId="2869416868" sldId="313"/>
            <ac:cxnSpMk id="22" creationId="{9E51254B-3761-0561-40AE-FF52EEEC0EEB}"/>
          </ac:cxnSpMkLst>
        </pc:cxnChg>
        <pc:cxnChg chg="del mod">
          <ac:chgData name="Stuart C Wilde MBE" userId="effe1fc91cccb1d5" providerId="LiveId" clId="{52953467-E7BB-A146-A87D-2304E7E66E6B}" dt="2023-01-01T20:18:41.538" v="32207" actId="478"/>
          <ac:cxnSpMkLst>
            <pc:docMk/>
            <pc:sldMk cId="2869416868" sldId="313"/>
            <ac:cxnSpMk id="33" creationId="{CF3529BB-C26A-EF89-45FC-B0E0EDB7B271}"/>
          </ac:cxnSpMkLst>
        </pc:cxnChg>
        <pc:cxnChg chg="del mod">
          <ac:chgData name="Stuart C Wilde MBE" userId="effe1fc91cccb1d5" providerId="LiveId" clId="{52953467-E7BB-A146-A87D-2304E7E66E6B}" dt="2023-01-01T20:18:41.538" v="32207" actId="478"/>
          <ac:cxnSpMkLst>
            <pc:docMk/>
            <pc:sldMk cId="2869416868" sldId="313"/>
            <ac:cxnSpMk id="41" creationId="{6D0ED72D-9147-1882-96FA-18475FEE65F2}"/>
          </ac:cxnSpMkLst>
        </pc:cxnChg>
        <pc:cxnChg chg="del mod">
          <ac:chgData name="Stuart C Wilde MBE" userId="effe1fc91cccb1d5" providerId="LiveId" clId="{52953467-E7BB-A146-A87D-2304E7E66E6B}" dt="2023-01-01T20:18:41.538" v="32207" actId="478"/>
          <ac:cxnSpMkLst>
            <pc:docMk/>
            <pc:sldMk cId="2869416868" sldId="313"/>
            <ac:cxnSpMk id="48" creationId="{28099E29-0C5A-D54A-FFC5-31469AD207A3}"/>
          </ac:cxnSpMkLst>
        </pc:cxnChg>
      </pc:sldChg>
      <pc:sldChg chg="addSp delSp modSp add mod">
        <pc:chgData name="Stuart C Wilde MBE" userId="effe1fc91cccb1d5" providerId="LiveId" clId="{52953467-E7BB-A146-A87D-2304E7E66E6B}" dt="2023-01-03T10:18:43.208" v="34040" actId="1582"/>
        <pc:sldMkLst>
          <pc:docMk/>
          <pc:sldMk cId="4203340563" sldId="314"/>
        </pc:sldMkLst>
        <pc:spChg chg="add del mod">
          <ac:chgData name="Stuart C Wilde MBE" userId="effe1fc91cccb1d5" providerId="LiveId" clId="{52953467-E7BB-A146-A87D-2304E7E66E6B}" dt="2023-01-02T20:54:06.987" v="32891" actId="478"/>
          <ac:spMkLst>
            <pc:docMk/>
            <pc:sldMk cId="4203340563" sldId="314"/>
            <ac:spMk id="2" creationId="{7F2CFB10-158F-1F57-9779-CB5019C036DE}"/>
          </ac:spMkLst>
        </pc:spChg>
        <pc:spChg chg="mod">
          <ac:chgData name="Stuart C Wilde MBE" userId="effe1fc91cccb1d5" providerId="LiveId" clId="{52953467-E7BB-A146-A87D-2304E7E66E6B}" dt="2023-01-02T21:06:31.822" v="32984" actId="20577"/>
          <ac:spMkLst>
            <pc:docMk/>
            <pc:sldMk cId="4203340563" sldId="314"/>
            <ac:spMk id="29" creationId="{C5A8C257-B6E4-D850-0685-E36894744DCB}"/>
          </ac:spMkLst>
        </pc:spChg>
        <pc:picChg chg="add del mod">
          <ac:chgData name="Stuart C Wilde MBE" userId="effe1fc91cccb1d5" providerId="LiveId" clId="{52953467-E7BB-A146-A87D-2304E7E66E6B}" dt="2023-01-03T10:17:02.991" v="33998" actId="478"/>
          <ac:picMkLst>
            <pc:docMk/>
            <pc:sldMk cId="4203340563" sldId="314"/>
            <ac:picMk id="3" creationId="{E4DAD04A-A861-DCAB-0572-9F02ABDAFE40}"/>
          </ac:picMkLst>
        </pc:picChg>
        <pc:picChg chg="add del mod">
          <ac:chgData name="Stuart C Wilde MBE" userId="effe1fc91cccb1d5" providerId="LiveId" clId="{52953467-E7BB-A146-A87D-2304E7E66E6B}" dt="2023-01-03T10:18:11.847" v="34014" actId="478"/>
          <ac:picMkLst>
            <pc:docMk/>
            <pc:sldMk cId="4203340563" sldId="314"/>
            <ac:picMk id="5" creationId="{B7299771-F82B-55F0-E052-ED044EFE2092}"/>
          </ac:picMkLst>
        </pc:picChg>
        <pc:picChg chg="del">
          <ac:chgData name="Stuart C Wilde MBE" userId="effe1fc91cccb1d5" providerId="LiveId" clId="{52953467-E7BB-A146-A87D-2304E7E66E6B}" dt="2023-01-02T20:54:45.012" v="32905" actId="478"/>
          <ac:picMkLst>
            <pc:docMk/>
            <pc:sldMk cId="4203340563" sldId="314"/>
            <ac:picMk id="6" creationId="{1423D5E1-34E1-386A-6981-C1F852E7E0C4}"/>
          </ac:picMkLst>
        </pc:picChg>
        <pc:picChg chg="add mod">
          <ac:chgData name="Stuart C Wilde MBE" userId="effe1fc91cccb1d5" providerId="LiveId" clId="{52953467-E7BB-A146-A87D-2304E7E66E6B}" dt="2023-01-03T10:18:43.208" v="34040" actId="1582"/>
          <ac:picMkLst>
            <pc:docMk/>
            <pc:sldMk cId="4203340563" sldId="314"/>
            <ac:picMk id="12" creationId="{29E1C692-4455-75F4-136F-5848786B0951}"/>
          </ac:picMkLst>
        </pc:picChg>
        <pc:cxnChg chg="mod">
          <ac:chgData name="Stuart C Wilde MBE" userId="effe1fc91cccb1d5" providerId="LiveId" clId="{52953467-E7BB-A146-A87D-2304E7E66E6B}" dt="2023-01-03T10:18:31.083" v="34038" actId="14100"/>
          <ac:cxnSpMkLst>
            <pc:docMk/>
            <pc:sldMk cId="4203340563" sldId="314"/>
            <ac:cxnSpMk id="22" creationId="{9E51254B-3761-0561-40AE-FF52EEEC0EEB}"/>
          </ac:cxnSpMkLst>
        </pc:cxnChg>
      </pc:sldChg>
      <pc:sldChg chg="new del">
        <pc:chgData name="Stuart C Wilde MBE" userId="effe1fc91cccb1d5" providerId="LiveId" clId="{52953467-E7BB-A146-A87D-2304E7E66E6B}" dt="2023-01-03T11:22:28.629" v="35329" actId="2696"/>
        <pc:sldMkLst>
          <pc:docMk/>
          <pc:sldMk cId="618398197" sldId="315"/>
        </pc:sldMkLst>
      </pc:sldChg>
      <pc:sldChg chg="addSp delSp modSp add mod">
        <pc:chgData name="Stuart C Wilde MBE" userId="effe1fc91cccb1d5" providerId="LiveId" clId="{52953467-E7BB-A146-A87D-2304E7E66E6B}" dt="2023-01-03T10:24:02.667" v="34096" actId="14100"/>
        <pc:sldMkLst>
          <pc:docMk/>
          <pc:sldMk cId="3282555369" sldId="316"/>
        </pc:sldMkLst>
        <pc:spChg chg="mod">
          <ac:chgData name="Stuart C Wilde MBE" userId="effe1fc91cccb1d5" providerId="LiveId" clId="{52953467-E7BB-A146-A87D-2304E7E66E6B}" dt="2023-01-02T20:57:27.588" v="32948" actId="20577"/>
          <ac:spMkLst>
            <pc:docMk/>
            <pc:sldMk cId="3282555369" sldId="316"/>
            <ac:spMk id="5" creationId="{B87297E9-27EB-6AF0-8C97-F4E8A6D16968}"/>
          </ac:spMkLst>
        </pc:spChg>
        <pc:spChg chg="add del mod">
          <ac:chgData name="Stuart C Wilde MBE" userId="effe1fc91cccb1d5" providerId="LiveId" clId="{52953467-E7BB-A146-A87D-2304E7E66E6B}" dt="2023-01-03T10:22:51.238" v="34073" actId="478"/>
          <ac:spMkLst>
            <pc:docMk/>
            <pc:sldMk cId="3282555369" sldId="316"/>
            <ac:spMk id="15" creationId="{D71A1D6E-FC69-CDA7-E607-D14D2A9C064F}"/>
          </ac:spMkLst>
        </pc:spChg>
        <pc:spChg chg="mod">
          <ac:chgData name="Stuart C Wilde MBE" userId="effe1fc91cccb1d5" providerId="LiveId" clId="{52953467-E7BB-A146-A87D-2304E7E66E6B}" dt="2023-01-02T21:06:36.739" v="32988" actId="27636"/>
          <ac:spMkLst>
            <pc:docMk/>
            <pc:sldMk cId="3282555369" sldId="316"/>
            <ac:spMk id="29" creationId="{C5A8C257-B6E4-D850-0685-E36894744DCB}"/>
          </ac:spMkLst>
        </pc:spChg>
        <pc:spChg chg="mod">
          <ac:chgData name="Stuart C Wilde MBE" userId="effe1fc91cccb1d5" providerId="LiveId" clId="{52953467-E7BB-A146-A87D-2304E7E66E6B}" dt="2023-01-02T20:57:57.251" v="32972" actId="20577"/>
          <ac:spMkLst>
            <pc:docMk/>
            <pc:sldMk cId="3282555369" sldId="316"/>
            <ac:spMk id="31" creationId="{51B135BA-B471-C528-AA03-73269D55E2A6}"/>
          </ac:spMkLst>
        </pc:spChg>
        <pc:spChg chg="mod">
          <ac:chgData name="Stuart C Wilde MBE" userId="effe1fc91cccb1d5" providerId="LiveId" clId="{52953467-E7BB-A146-A87D-2304E7E66E6B}" dt="2023-01-02T21:21:53.353" v="33409" actId="20577"/>
          <ac:spMkLst>
            <pc:docMk/>
            <pc:sldMk cId="3282555369" sldId="316"/>
            <ac:spMk id="39" creationId="{7BAB7287-8319-C684-9807-6D9183A73BE1}"/>
          </ac:spMkLst>
        </pc:spChg>
        <pc:spChg chg="mod">
          <ac:chgData name="Stuart C Wilde MBE" userId="effe1fc91cccb1d5" providerId="LiveId" clId="{52953467-E7BB-A146-A87D-2304E7E66E6B}" dt="2023-01-02T21:19:47.870" v="33359" actId="1037"/>
          <ac:spMkLst>
            <pc:docMk/>
            <pc:sldMk cId="3282555369" sldId="316"/>
            <ac:spMk id="40" creationId="{708F40E5-72F0-3CD1-E955-5CA935466A61}"/>
          </ac:spMkLst>
        </pc:spChg>
        <pc:spChg chg="del">
          <ac:chgData name="Stuart C Wilde MBE" userId="effe1fc91cccb1d5" providerId="LiveId" clId="{52953467-E7BB-A146-A87D-2304E7E66E6B}" dt="2023-01-02T21:14:33.632" v="33092" actId="478"/>
          <ac:spMkLst>
            <pc:docMk/>
            <pc:sldMk cId="3282555369" sldId="316"/>
            <ac:spMk id="46" creationId="{2C436F39-1361-AF33-3E88-540CDD868D69}"/>
          </ac:spMkLst>
        </pc:spChg>
        <pc:spChg chg="del">
          <ac:chgData name="Stuart C Wilde MBE" userId="effe1fc91cccb1d5" providerId="LiveId" clId="{52953467-E7BB-A146-A87D-2304E7E66E6B}" dt="2023-01-02T21:14:59.356" v="33095" actId="478"/>
          <ac:spMkLst>
            <pc:docMk/>
            <pc:sldMk cId="3282555369" sldId="316"/>
            <ac:spMk id="47" creationId="{6AF6424C-33F8-8069-DDDC-8B0B192E3063}"/>
          </ac:spMkLst>
        </pc:spChg>
        <pc:picChg chg="add del mod">
          <ac:chgData name="Stuart C Wilde MBE" userId="effe1fc91cccb1d5" providerId="LiveId" clId="{52953467-E7BB-A146-A87D-2304E7E66E6B}" dt="2023-01-03T10:21:05.375" v="34057" actId="478"/>
          <ac:picMkLst>
            <pc:docMk/>
            <pc:sldMk cId="3282555369" sldId="316"/>
            <ac:picMk id="3" creationId="{F6B05A91-D574-5A9B-EA1D-3452977DE0F0}"/>
          </ac:picMkLst>
        </pc:picChg>
        <pc:picChg chg="add mod">
          <ac:chgData name="Stuart C Wilde MBE" userId="effe1fc91cccb1d5" providerId="LiveId" clId="{52953467-E7BB-A146-A87D-2304E7E66E6B}" dt="2023-01-03T10:21:12.579" v="34068" actId="167"/>
          <ac:picMkLst>
            <pc:docMk/>
            <pc:sldMk cId="3282555369" sldId="316"/>
            <ac:picMk id="6" creationId="{36438B9C-5103-35DD-3CE3-F66D982ABE34}"/>
          </ac:picMkLst>
        </pc:picChg>
        <pc:picChg chg="del">
          <ac:chgData name="Stuart C Wilde MBE" userId="effe1fc91cccb1d5" providerId="LiveId" clId="{52953467-E7BB-A146-A87D-2304E7E66E6B}" dt="2023-01-02T20:56:40.052" v="32934" actId="478"/>
          <ac:picMkLst>
            <pc:docMk/>
            <pc:sldMk cId="3282555369" sldId="316"/>
            <ac:picMk id="6" creationId="{94A4EB2C-54B9-BC94-70AB-93B0D85F8889}"/>
          </ac:picMkLst>
        </pc:picChg>
        <pc:picChg chg="add mod">
          <ac:chgData name="Stuart C Wilde MBE" userId="effe1fc91cccb1d5" providerId="LiveId" clId="{52953467-E7BB-A146-A87D-2304E7E66E6B}" dt="2023-01-03T10:23:17.528" v="34092" actId="1037"/>
          <ac:picMkLst>
            <pc:docMk/>
            <pc:sldMk cId="3282555369" sldId="316"/>
            <ac:picMk id="13" creationId="{036E69B2-FBFC-3022-7F5B-5802E9967062}"/>
          </ac:picMkLst>
        </pc:picChg>
        <pc:picChg chg="add del mod">
          <ac:chgData name="Stuart C Wilde MBE" userId="effe1fc91cccb1d5" providerId="LiveId" clId="{52953467-E7BB-A146-A87D-2304E7E66E6B}" dt="2023-01-02T20:59:43.090" v="32980" actId="478"/>
          <ac:picMkLst>
            <pc:docMk/>
            <pc:sldMk cId="3282555369" sldId="316"/>
            <ac:picMk id="13" creationId="{9CCE1FE9-E3E0-DD90-6FE2-3E44FD34B1F5}"/>
          </ac:picMkLst>
        </pc:picChg>
        <pc:picChg chg="del">
          <ac:chgData name="Stuart C Wilde MBE" userId="effe1fc91cccb1d5" providerId="LiveId" clId="{52953467-E7BB-A146-A87D-2304E7E66E6B}" dt="2023-01-02T20:58:37.997" v="32974" actId="478"/>
          <ac:picMkLst>
            <pc:docMk/>
            <pc:sldMk cId="3282555369" sldId="316"/>
            <ac:picMk id="30" creationId="{94B1CAEC-5E4D-F13B-6ABC-7EA67531D2D5}"/>
          </ac:picMkLst>
        </pc:picChg>
        <pc:picChg chg="del">
          <ac:chgData name="Stuart C Wilde MBE" userId="effe1fc91cccb1d5" providerId="LiveId" clId="{52953467-E7BB-A146-A87D-2304E7E66E6B}" dt="2023-01-02T20:58:21.033" v="32973" actId="478"/>
          <ac:picMkLst>
            <pc:docMk/>
            <pc:sldMk cId="3282555369" sldId="316"/>
            <ac:picMk id="38" creationId="{3319B895-F324-2BAB-F66D-8B16D1B5BCBD}"/>
          </ac:picMkLst>
        </pc:picChg>
        <pc:cxnChg chg="add mod">
          <ac:chgData name="Stuart C Wilde MBE" userId="effe1fc91cccb1d5" providerId="LiveId" clId="{52953467-E7BB-A146-A87D-2304E7E66E6B}" dt="2023-01-03T10:24:02.667" v="34096" actId="14100"/>
          <ac:cxnSpMkLst>
            <pc:docMk/>
            <pc:sldMk cId="3282555369" sldId="316"/>
            <ac:cxnSpMk id="16" creationId="{80E8D6AC-D6AE-DE8C-12DC-2891A05004D6}"/>
          </ac:cxnSpMkLst>
        </pc:cxnChg>
        <pc:cxnChg chg="mod">
          <ac:chgData name="Stuart C Wilde MBE" userId="effe1fc91cccb1d5" providerId="LiveId" clId="{52953467-E7BB-A146-A87D-2304E7E66E6B}" dt="2023-01-02T20:57:27.169" v="32946" actId="20577"/>
          <ac:cxnSpMkLst>
            <pc:docMk/>
            <pc:sldMk cId="3282555369" sldId="316"/>
            <ac:cxnSpMk id="22" creationId="{9E51254B-3761-0561-40AE-FF52EEEC0EEB}"/>
          </ac:cxnSpMkLst>
        </pc:cxnChg>
        <pc:cxnChg chg="mod">
          <ac:chgData name="Stuart C Wilde MBE" userId="effe1fc91cccb1d5" providerId="LiveId" clId="{52953467-E7BB-A146-A87D-2304E7E66E6B}" dt="2023-01-02T20:58:37.997" v="32974" actId="478"/>
          <ac:cxnSpMkLst>
            <pc:docMk/>
            <pc:sldMk cId="3282555369" sldId="316"/>
            <ac:cxnSpMk id="33" creationId="{CF3529BB-C26A-EF89-45FC-B0E0EDB7B271}"/>
          </ac:cxnSpMkLst>
        </pc:cxnChg>
        <pc:cxnChg chg="del mod">
          <ac:chgData name="Stuart C Wilde MBE" userId="effe1fc91cccb1d5" providerId="LiveId" clId="{52953467-E7BB-A146-A87D-2304E7E66E6B}" dt="2023-01-02T21:14:23.266" v="33091" actId="478"/>
          <ac:cxnSpMkLst>
            <pc:docMk/>
            <pc:sldMk cId="3282555369" sldId="316"/>
            <ac:cxnSpMk id="41" creationId="{6D0ED72D-9147-1882-96FA-18475FEE65F2}"/>
          </ac:cxnSpMkLst>
        </pc:cxnChg>
        <pc:cxnChg chg="del mod">
          <ac:chgData name="Stuart C Wilde MBE" userId="effe1fc91cccb1d5" providerId="LiveId" clId="{52953467-E7BB-A146-A87D-2304E7E66E6B}" dt="2023-01-02T21:14:59.356" v="33095" actId="478"/>
          <ac:cxnSpMkLst>
            <pc:docMk/>
            <pc:sldMk cId="3282555369" sldId="316"/>
            <ac:cxnSpMk id="48" creationId="{28099E29-0C5A-D54A-FFC5-31469AD207A3}"/>
          </ac:cxnSpMkLst>
        </pc:cxnChg>
      </pc:sldChg>
      <pc:sldChg chg="addSp delSp modSp add mod">
        <pc:chgData name="Stuart C Wilde MBE" userId="effe1fc91cccb1d5" providerId="LiveId" clId="{52953467-E7BB-A146-A87D-2304E7E66E6B}" dt="2023-01-03T10:56:21.934" v="34711" actId="1036"/>
        <pc:sldMkLst>
          <pc:docMk/>
          <pc:sldMk cId="3827760274" sldId="317"/>
        </pc:sldMkLst>
        <pc:spChg chg="add del mod">
          <ac:chgData name="Stuart C Wilde MBE" userId="effe1fc91cccb1d5" providerId="LiveId" clId="{52953467-E7BB-A146-A87D-2304E7E66E6B}" dt="2023-01-02T22:04:13.869" v="33944" actId="478"/>
          <ac:spMkLst>
            <pc:docMk/>
            <pc:sldMk cId="3827760274" sldId="317"/>
            <ac:spMk id="2" creationId="{BC210AD8-EDB6-9027-C56A-814CCDE48373}"/>
          </ac:spMkLst>
        </pc:spChg>
        <pc:spChg chg="add del mod">
          <ac:chgData name="Stuart C Wilde MBE" userId="effe1fc91cccb1d5" providerId="LiveId" clId="{52953467-E7BB-A146-A87D-2304E7E66E6B}" dt="2023-01-02T22:04:13.869" v="33944" actId="478"/>
          <ac:spMkLst>
            <pc:docMk/>
            <pc:sldMk cId="3827760274" sldId="317"/>
            <ac:spMk id="3" creationId="{CF4E8EDB-5D1B-6A3B-EA23-B1121DFADBBE}"/>
          </ac:spMkLst>
        </pc:spChg>
        <pc:spChg chg="del mod">
          <ac:chgData name="Stuart C Wilde MBE" userId="effe1fc91cccb1d5" providerId="LiveId" clId="{52953467-E7BB-A146-A87D-2304E7E66E6B}" dt="2023-01-02T21:28:54.529" v="33643" actId="478"/>
          <ac:spMkLst>
            <pc:docMk/>
            <pc:sldMk cId="3827760274" sldId="317"/>
            <ac:spMk id="5" creationId="{B87297E9-27EB-6AF0-8C97-F4E8A6D16968}"/>
          </ac:spMkLst>
        </pc:spChg>
        <pc:spChg chg="mod">
          <ac:chgData name="Stuart C Wilde MBE" userId="effe1fc91cccb1d5" providerId="LiveId" clId="{52953467-E7BB-A146-A87D-2304E7E66E6B}" dt="2023-01-03T10:56:15.308" v="34704" actId="1036"/>
          <ac:spMkLst>
            <pc:docMk/>
            <pc:sldMk cId="3827760274" sldId="317"/>
            <ac:spMk id="7" creationId="{AB9F1984-8564-07BD-BDCA-07341B501D7C}"/>
          </ac:spMkLst>
        </pc:spChg>
        <pc:spChg chg="add mod">
          <ac:chgData name="Stuart C Wilde MBE" userId="effe1fc91cccb1d5" providerId="LiveId" clId="{52953467-E7BB-A146-A87D-2304E7E66E6B}" dt="2023-01-03T10:56:15.308" v="34704" actId="1036"/>
          <ac:spMkLst>
            <pc:docMk/>
            <pc:sldMk cId="3827760274" sldId="317"/>
            <ac:spMk id="20" creationId="{81BD5F03-74CE-01FB-9640-9F81FC7FB1D0}"/>
          </ac:spMkLst>
        </pc:spChg>
        <pc:spChg chg="add mod">
          <ac:chgData name="Stuart C Wilde MBE" userId="effe1fc91cccb1d5" providerId="LiveId" clId="{52953467-E7BB-A146-A87D-2304E7E66E6B}" dt="2023-01-03T10:56:15.308" v="34704" actId="1036"/>
          <ac:spMkLst>
            <pc:docMk/>
            <pc:sldMk cId="3827760274" sldId="317"/>
            <ac:spMk id="21" creationId="{8C0C1F05-6DFE-047B-46B3-2670D4978B2F}"/>
          </ac:spMkLst>
        </pc:spChg>
        <pc:spChg chg="add mod">
          <ac:chgData name="Stuart C Wilde MBE" userId="effe1fc91cccb1d5" providerId="LiveId" clId="{52953467-E7BB-A146-A87D-2304E7E66E6B}" dt="2023-01-03T10:56:15.308" v="34704" actId="1036"/>
          <ac:spMkLst>
            <pc:docMk/>
            <pc:sldMk cId="3827760274" sldId="317"/>
            <ac:spMk id="23" creationId="{C03FF2CD-85D0-0F8C-FF6C-D4A9F9914D24}"/>
          </ac:spMkLst>
        </pc:spChg>
        <pc:spChg chg="add mod">
          <ac:chgData name="Stuart C Wilde MBE" userId="effe1fc91cccb1d5" providerId="LiveId" clId="{52953467-E7BB-A146-A87D-2304E7E66E6B}" dt="2023-01-03T10:56:15.308" v="34704" actId="1036"/>
          <ac:spMkLst>
            <pc:docMk/>
            <pc:sldMk cId="3827760274" sldId="317"/>
            <ac:spMk id="24" creationId="{BEC22730-6AD2-2B66-1713-82942F5540E7}"/>
          </ac:spMkLst>
        </pc:spChg>
        <pc:spChg chg="add mod">
          <ac:chgData name="Stuart C Wilde MBE" userId="effe1fc91cccb1d5" providerId="LiveId" clId="{52953467-E7BB-A146-A87D-2304E7E66E6B}" dt="2023-01-03T10:56:15.308" v="34704" actId="1036"/>
          <ac:spMkLst>
            <pc:docMk/>
            <pc:sldMk cId="3827760274" sldId="317"/>
            <ac:spMk id="28" creationId="{011A53BF-930F-80EC-3563-0521DEF2D418}"/>
          </ac:spMkLst>
        </pc:spChg>
        <pc:spChg chg="mod">
          <ac:chgData name="Stuart C Wilde MBE" userId="effe1fc91cccb1d5" providerId="LiveId" clId="{52953467-E7BB-A146-A87D-2304E7E66E6B}" dt="2023-01-03T10:56:21.934" v="34711" actId="1036"/>
          <ac:spMkLst>
            <pc:docMk/>
            <pc:sldMk cId="3827760274" sldId="317"/>
            <ac:spMk id="29" creationId="{C5A8C257-B6E4-D850-0685-E36894744DCB}"/>
          </ac:spMkLst>
        </pc:spChg>
        <pc:spChg chg="del">
          <ac:chgData name="Stuart C Wilde MBE" userId="effe1fc91cccb1d5" providerId="LiveId" clId="{52953467-E7BB-A146-A87D-2304E7E66E6B}" dt="2023-01-02T21:07:07.058" v="32995" actId="478"/>
          <ac:spMkLst>
            <pc:docMk/>
            <pc:sldMk cId="3827760274" sldId="317"/>
            <ac:spMk id="31" creationId="{51B135BA-B471-C528-AA03-73269D55E2A6}"/>
          </ac:spMkLst>
        </pc:spChg>
        <pc:spChg chg="del">
          <ac:chgData name="Stuart C Wilde MBE" userId="effe1fc91cccb1d5" providerId="LiveId" clId="{52953467-E7BB-A146-A87D-2304E7E66E6B}" dt="2023-01-02T21:07:07.058" v="32995" actId="478"/>
          <ac:spMkLst>
            <pc:docMk/>
            <pc:sldMk cId="3827760274" sldId="317"/>
            <ac:spMk id="32" creationId="{BD18D830-8EEA-9AFA-CCF4-99E5EAC262F2}"/>
          </ac:spMkLst>
        </pc:spChg>
        <pc:spChg chg="add mod">
          <ac:chgData name="Stuart C Wilde MBE" userId="effe1fc91cccb1d5" providerId="LiveId" clId="{52953467-E7BB-A146-A87D-2304E7E66E6B}" dt="2023-01-03T10:56:15.308" v="34704" actId="1036"/>
          <ac:spMkLst>
            <pc:docMk/>
            <pc:sldMk cId="3827760274" sldId="317"/>
            <ac:spMk id="34" creationId="{003AE7BC-3DE8-7987-2FE6-3B5865142BBD}"/>
          </ac:spMkLst>
        </pc:spChg>
        <pc:spChg chg="add mod">
          <ac:chgData name="Stuart C Wilde MBE" userId="effe1fc91cccb1d5" providerId="LiveId" clId="{52953467-E7BB-A146-A87D-2304E7E66E6B}" dt="2023-01-03T10:56:15.308" v="34704" actId="1036"/>
          <ac:spMkLst>
            <pc:docMk/>
            <pc:sldMk cId="3827760274" sldId="317"/>
            <ac:spMk id="36" creationId="{F33EAEEA-B142-E884-325E-47E007E696C0}"/>
          </ac:spMkLst>
        </pc:spChg>
        <pc:spChg chg="del">
          <ac:chgData name="Stuart C Wilde MBE" userId="effe1fc91cccb1d5" providerId="LiveId" clId="{52953467-E7BB-A146-A87D-2304E7E66E6B}" dt="2023-01-02T21:07:07.058" v="32995" actId="478"/>
          <ac:spMkLst>
            <pc:docMk/>
            <pc:sldMk cId="3827760274" sldId="317"/>
            <ac:spMk id="39" creationId="{7BAB7287-8319-C684-9807-6D9183A73BE1}"/>
          </ac:spMkLst>
        </pc:spChg>
        <pc:spChg chg="del">
          <ac:chgData name="Stuart C Wilde MBE" userId="effe1fc91cccb1d5" providerId="LiveId" clId="{52953467-E7BB-A146-A87D-2304E7E66E6B}" dt="2023-01-02T21:07:07.058" v="32995" actId="478"/>
          <ac:spMkLst>
            <pc:docMk/>
            <pc:sldMk cId="3827760274" sldId="317"/>
            <ac:spMk id="40" creationId="{708F40E5-72F0-3CD1-E955-5CA935466A61}"/>
          </ac:spMkLst>
        </pc:spChg>
        <pc:spChg chg="add mod">
          <ac:chgData name="Stuart C Wilde MBE" userId="effe1fc91cccb1d5" providerId="LiveId" clId="{52953467-E7BB-A146-A87D-2304E7E66E6B}" dt="2023-01-03T10:56:15.308" v="34704" actId="1036"/>
          <ac:spMkLst>
            <pc:docMk/>
            <pc:sldMk cId="3827760274" sldId="317"/>
            <ac:spMk id="42" creationId="{1FC08CF7-8722-5046-84AF-0844E1501390}"/>
          </ac:spMkLst>
        </pc:spChg>
        <pc:spChg chg="add mod">
          <ac:chgData name="Stuart C Wilde MBE" userId="effe1fc91cccb1d5" providerId="LiveId" clId="{52953467-E7BB-A146-A87D-2304E7E66E6B}" dt="2023-01-03T10:56:15.308" v="34704" actId="1036"/>
          <ac:spMkLst>
            <pc:docMk/>
            <pc:sldMk cId="3827760274" sldId="317"/>
            <ac:spMk id="44" creationId="{D0FA3494-4EFB-1602-602F-0D8515132048}"/>
          </ac:spMkLst>
        </pc:spChg>
        <pc:spChg chg="del">
          <ac:chgData name="Stuart C Wilde MBE" userId="effe1fc91cccb1d5" providerId="LiveId" clId="{52953467-E7BB-A146-A87D-2304E7E66E6B}" dt="2023-01-02T21:07:07.058" v="32995" actId="478"/>
          <ac:spMkLst>
            <pc:docMk/>
            <pc:sldMk cId="3827760274" sldId="317"/>
            <ac:spMk id="46" creationId="{2C436F39-1361-AF33-3E88-540CDD868D69}"/>
          </ac:spMkLst>
        </pc:spChg>
        <pc:spChg chg="del">
          <ac:chgData name="Stuart C Wilde MBE" userId="effe1fc91cccb1d5" providerId="LiveId" clId="{52953467-E7BB-A146-A87D-2304E7E66E6B}" dt="2023-01-02T21:07:07.058" v="32995" actId="478"/>
          <ac:spMkLst>
            <pc:docMk/>
            <pc:sldMk cId="3827760274" sldId="317"/>
            <ac:spMk id="47" creationId="{6AF6424C-33F8-8069-DDDC-8B0B192E3063}"/>
          </ac:spMkLst>
        </pc:spChg>
        <pc:spChg chg="add mod">
          <ac:chgData name="Stuart C Wilde MBE" userId="effe1fc91cccb1d5" providerId="LiveId" clId="{52953467-E7BB-A146-A87D-2304E7E66E6B}" dt="2023-01-03T10:56:15.308" v="34704" actId="1036"/>
          <ac:spMkLst>
            <pc:docMk/>
            <pc:sldMk cId="3827760274" sldId="317"/>
            <ac:spMk id="49" creationId="{186BCA41-8BDB-F73A-A569-974FD2137013}"/>
          </ac:spMkLst>
        </pc:spChg>
        <pc:spChg chg="add mod">
          <ac:chgData name="Stuart C Wilde MBE" userId="effe1fc91cccb1d5" providerId="LiveId" clId="{52953467-E7BB-A146-A87D-2304E7E66E6B}" dt="2023-01-03T10:56:15.308" v="34704" actId="1036"/>
          <ac:spMkLst>
            <pc:docMk/>
            <pc:sldMk cId="3827760274" sldId="317"/>
            <ac:spMk id="51" creationId="{A0CB5E58-7990-474C-0EC3-23FE7E38C271}"/>
          </ac:spMkLst>
        </pc:spChg>
        <pc:picChg chg="del">
          <ac:chgData name="Stuart C Wilde MBE" userId="effe1fc91cccb1d5" providerId="LiveId" clId="{52953467-E7BB-A146-A87D-2304E7E66E6B}" dt="2023-01-02T21:07:00.624" v="32994" actId="478"/>
          <ac:picMkLst>
            <pc:docMk/>
            <pc:sldMk cId="3827760274" sldId="317"/>
            <ac:picMk id="3" creationId="{F6B05A91-D574-5A9B-EA1D-3452977DE0F0}"/>
          </ac:picMkLst>
        </pc:picChg>
        <pc:picChg chg="add mod">
          <ac:chgData name="Stuart C Wilde MBE" userId="effe1fc91cccb1d5" providerId="LiveId" clId="{52953467-E7BB-A146-A87D-2304E7E66E6B}" dt="2023-01-03T10:56:15.308" v="34704" actId="1036"/>
          <ac:picMkLst>
            <pc:docMk/>
            <pc:sldMk cId="3827760274" sldId="317"/>
            <ac:picMk id="12" creationId="{1DF202AE-113E-4BD8-B122-C48E49F87DD8}"/>
          </ac:picMkLst>
        </pc:picChg>
        <pc:picChg chg="add mod">
          <ac:chgData name="Stuart C Wilde MBE" userId="effe1fc91cccb1d5" providerId="LiveId" clId="{52953467-E7BB-A146-A87D-2304E7E66E6B}" dt="2023-01-03T10:56:15.308" v="34704" actId="1036"/>
          <ac:picMkLst>
            <pc:docMk/>
            <pc:sldMk cId="3827760274" sldId="317"/>
            <ac:picMk id="15" creationId="{E4A55908-BDAB-AD87-FD65-34EC24E0D5F1}"/>
          </ac:picMkLst>
        </pc:picChg>
        <pc:picChg chg="add mod">
          <ac:chgData name="Stuart C Wilde MBE" userId="effe1fc91cccb1d5" providerId="LiveId" clId="{52953467-E7BB-A146-A87D-2304E7E66E6B}" dt="2023-01-03T10:56:15.308" v="34704" actId="1036"/>
          <ac:picMkLst>
            <pc:docMk/>
            <pc:sldMk cId="3827760274" sldId="317"/>
            <ac:picMk id="17" creationId="{C11EE3B7-C97E-28BD-7A73-7A05E1C28B1B}"/>
          </ac:picMkLst>
        </pc:picChg>
        <pc:picChg chg="add mod">
          <ac:chgData name="Stuart C Wilde MBE" userId="effe1fc91cccb1d5" providerId="LiveId" clId="{52953467-E7BB-A146-A87D-2304E7E66E6B}" dt="2023-01-03T10:56:15.308" v="34704" actId="1036"/>
          <ac:picMkLst>
            <pc:docMk/>
            <pc:sldMk cId="3827760274" sldId="317"/>
            <ac:picMk id="19" creationId="{089E5C93-7282-E8B0-1B13-4CD52D4ED80B}"/>
          </ac:picMkLst>
        </pc:picChg>
        <pc:cxnChg chg="mod">
          <ac:chgData name="Stuart C Wilde MBE" userId="effe1fc91cccb1d5" providerId="LiveId" clId="{52953467-E7BB-A146-A87D-2304E7E66E6B}" dt="2023-01-03T10:56:15.308" v="34704" actId="1036"/>
          <ac:cxnSpMkLst>
            <pc:docMk/>
            <pc:sldMk cId="3827760274" sldId="317"/>
            <ac:cxnSpMk id="22" creationId="{9E51254B-3761-0561-40AE-FF52EEEC0EEB}"/>
          </ac:cxnSpMkLst>
        </pc:cxnChg>
        <pc:cxnChg chg="add mod">
          <ac:chgData name="Stuart C Wilde MBE" userId="effe1fc91cccb1d5" providerId="LiveId" clId="{52953467-E7BB-A146-A87D-2304E7E66E6B}" dt="2023-01-03T10:56:15.308" v="34704" actId="1036"/>
          <ac:cxnSpMkLst>
            <pc:docMk/>
            <pc:sldMk cId="3827760274" sldId="317"/>
            <ac:cxnSpMk id="26" creationId="{B65BA5A6-AE1E-8F9E-D56F-96B0CC5B5B5B}"/>
          </ac:cxnSpMkLst>
        </pc:cxnChg>
        <pc:cxnChg chg="add mod">
          <ac:chgData name="Stuart C Wilde MBE" userId="effe1fc91cccb1d5" providerId="LiveId" clId="{52953467-E7BB-A146-A87D-2304E7E66E6B}" dt="2023-01-03T10:56:15.308" v="34704" actId="1036"/>
          <ac:cxnSpMkLst>
            <pc:docMk/>
            <pc:sldMk cId="3827760274" sldId="317"/>
            <ac:cxnSpMk id="30" creationId="{A5405932-6044-08E3-5B7E-1F05BA16CE5D}"/>
          </ac:cxnSpMkLst>
        </pc:cxnChg>
        <pc:cxnChg chg="del mod">
          <ac:chgData name="Stuart C Wilde MBE" userId="effe1fc91cccb1d5" providerId="LiveId" clId="{52953467-E7BB-A146-A87D-2304E7E66E6B}" dt="2023-01-02T21:07:07.058" v="32995" actId="478"/>
          <ac:cxnSpMkLst>
            <pc:docMk/>
            <pc:sldMk cId="3827760274" sldId="317"/>
            <ac:cxnSpMk id="33" creationId="{CF3529BB-C26A-EF89-45FC-B0E0EDB7B271}"/>
          </ac:cxnSpMkLst>
        </pc:cxnChg>
        <pc:cxnChg chg="add mod">
          <ac:chgData name="Stuart C Wilde MBE" userId="effe1fc91cccb1d5" providerId="LiveId" clId="{52953467-E7BB-A146-A87D-2304E7E66E6B}" dt="2023-01-03T10:56:15.308" v="34704" actId="1036"/>
          <ac:cxnSpMkLst>
            <pc:docMk/>
            <pc:sldMk cId="3827760274" sldId="317"/>
            <ac:cxnSpMk id="35" creationId="{F6063957-FE45-93C3-07F8-549BB936A167}"/>
          </ac:cxnSpMkLst>
        </pc:cxnChg>
        <pc:cxnChg chg="add mod">
          <ac:chgData name="Stuart C Wilde MBE" userId="effe1fc91cccb1d5" providerId="LiveId" clId="{52953467-E7BB-A146-A87D-2304E7E66E6B}" dt="2023-01-03T10:56:15.308" v="34704" actId="1036"/>
          <ac:cxnSpMkLst>
            <pc:docMk/>
            <pc:sldMk cId="3827760274" sldId="317"/>
            <ac:cxnSpMk id="37" creationId="{B5ABF4AC-5F4E-EA41-0DF4-2D5E924469B5}"/>
          </ac:cxnSpMkLst>
        </pc:cxnChg>
        <pc:cxnChg chg="del mod">
          <ac:chgData name="Stuart C Wilde MBE" userId="effe1fc91cccb1d5" providerId="LiveId" clId="{52953467-E7BB-A146-A87D-2304E7E66E6B}" dt="2023-01-02T21:07:07.058" v="32995" actId="478"/>
          <ac:cxnSpMkLst>
            <pc:docMk/>
            <pc:sldMk cId="3827760274" sldId="317"/>
            <ac:cxnSpMk id="41" creationId="{6D0ED72D-9147-1882-96FA-18475FEE65F2}"/>
          </ac:cxnSpMkLst>
        </pc:cxnChg>
        <pc:cxnChg chg="add mod">
          <ac:chgData name="Stuart C Wilde MBE" userId="effe1fc91cccb1d5" providerId="LiveId" clId="{52953467-E7BB-A146-A87D-2304E7E66E6B}" dt="2023-01-03T10:56:15.308" v="34704" actId="1036"/>
          <ac:cxnSpMkLst>
            <pc:docMk/>
            <pc:sldMk cId="3827760274" sldId="317"/>
            <ac:cxnSpMk id="43" creationId="{E10747ED-6103-ADF2-118B-6D1B9F2EBF93}"/>
          </ac:cxnSpMkLst>
        </pc:cxnChg>
        <pc:cxnChg chg="add mod">
          <ac:chgData name="Stuart C Wilde MBE" userId="effe1fc91cccb1d5" providerId="LiveId" clId="{52953467-E7BB-A146-A87D-2304E7E66E6B}" dt="2023-01-03T10:56:15.308" v="34704" actId="1036"/>
          <ac:cxnSpMkLst>
            <pc:docMk/>
            <pc:sldMk cId="3827760274" sldId="317"/>
            <ac:cxnSpMk id="45" creationId="{7291EB2B-9C21-DA94-C7F2-1F506C676216}"/>
          </ac:cxnSpMkLst>
        </pc:cxnChg>
        <pc:cxnChg chg="del mod">
          <ac:chgData name="Stuart C Wilde MBE" userId="effe1fc91cccb1d5" providerId="LiveId" clId="{52953467-E7BB-A146-A87D-2304E7E66E6B}" dt="2023-01-02T21:07:07.058" v="32995" actId="478"/>
          <ac:cxnSpMkLst>
            <pc:docMk/>
            <pc:sldMk cId="3827760274" sldId="317"/>
            <ac:cxnSpMk id="48" creationId="{28099E29-0C5A-D54A-FFC5-31469AD207A3}"/>
          </ac:cxnSpMkLst>
        </pc:cxnChg>
        <pc:cxnChg chg="add mod">
          <ac:chgData name="Stuart C Wilde MBE" userId="effe1fc91cccb1d5" providerId="LiveId" clId="{52953467-E7BB-A146-A87D-2304E7E66E6B}" dt="2023-01-03T10:56:15.308" v="34704" actId="1036"/>
          <ac:cxnSpMkLst>
            <pc:docMk/>
            <pc:sldMk cId="3827760274" sldId="317"/>
            <ac:cxnSpMk id="50" creationId="{1DEAA79D-8A5C-5F31-6A0E-718BBBE83344}"/>
          </ac:cxnSpMkLst>
        </pc:cxnChg>
      </pc:sldChg>
      <pc:sldChg chg="addSp delSp modSp add del mod">
        <pc:chgData name="Stuart C Wilde MBE" userId="effe1fc91cccb1d5" providerId="LiveId" clId="{52953467-E7BB-A146-A87D-2304E7E66E6B}" dt="2023-01-03T10:30:43.090" v="34132" actId="2696"/>
        <pc:sldMkLst>
          <pc:docMk/>
          <pc:sldMk cId="2000733698" sldId="318"/>
        </pc:sldMkLst>
        <pc:spChg chg="add mod">
          <ac:chgData name="Stuart C Wilde MBE" userId="effe1fc91cccb1d5" providerId="LiveId" clId="{52953467-E7BB-A146-A87D-2304E7E66E6B}" dt="2023-01-02T22:04:07.830" v="33943" actId="1076"/>
          <ac:spMkLst>
            <pc:docMk/>
            <pc:sldMk cId="2000733698" sldId="318"/>
            <ac:spMk id="2" creationId="{EFF70A60-1760-6F11-46FF-18FEB1260B95}"/>
          </ac:spMkLst>
        </pc:spChg>
        <pc:spChg chg="add mod">
          <ac:chgData name="Stuart C Wilde MBE" userId="effe1fc91cccb1d5" providerId="LiveId" clId="{52953467-E7BB-A146-A87D-2304E7E66E6B}" dt="2023-01-02T21:35:27.384" v="33668" actId="1076"/>
          <ac:spMkLst>
            <pc:docMk/>
            <pc:sldMk cId="2000733698" sldId="318"/>
            <ac:spMk id="5" creationId="{3287F738-4984-C5ED-F2BE-885CC664BB3E}"/>
          </ac:spMkLst>
        </pc:spChg>
        <pc:spChg chg="add mod">
          <ac:chgData name="Stuart C Wilde MBE" userId="effe1fc91cccb1d5" providerId="LiveId" clId="{52953467-E7BB-A146-A87D-2304E7E66E6B}" dt="2023-01-02T22:06:04.698" v="33993" actId="20577"/>
          <ac:spMkLst>
            <pc:docMk/>
            <pc:sldMk cId="2000733698" sldId="318"/>
            <ac:spMk id="6" creationId="{644C06D2-25BC-B178-1B06-C37E618EB882}"/>
          </ac:spMkLst>
        </pc:spChg>
        <pc:spChg chg="del">
          <ac:chgData name="Stuart C Wilde MBE" userId="effe1fc91cccb1d5" providerId="LiveId" clId="{52953467-E7BB-A146-A87D-2304E7E66E6B}" dt="2023-01-02T21:32:29.720" v="33645" actId="478"/>
          <ac:spMkLst>
            <pc:docMk/>
            <pc:sldMk cId="2000733698" sldId="318"/>
            <ac:spMk id="7" creationId="{AB9F1984-8564-07BD-BDCA-07341B501D7C}"/>
          </ac:spMkLst>
        </pc:spChg>
        <pc:spChg chg="del">
          <ac:chgData name="Stuart C Wilde MBE" userId="effe1fc91cccb1d5" providerId="LiveId" clId="{52953467-E7BB-A146-A87D-2304E7E66E6B}" dt="2023-01-02T21:32:29.720" v="33645" actId="478"/>
          <ac:spMkLst>
            <pc:docMk/>
            <pc:sldMk cId="2000733698" sldId="318"/>
            <ac:spMk id="20" creationId="{81BD5F03-74CE-01FB-9640-9F81FC7FB1D0}"/>
          </ac:spMkLst>
        </pc:spChg>
        <pc:spChg chg="del">
          <ac:chgData name="Stuart C Wilde MBE" userId="effe1fc91cccb1d5" providerId="LiveId" clId="{52953467-E7BB-A146-A87D-2304E7E66E6B}" dt="2023-01-02T21:32:29.720" v="33645" actId="478"/>
          <ac:spMkLst>
            <pc:docMk/>
            <pc:sldMk cId="2000733698" sldId="318"/>
            <ac:spMk id="21" creationId="{8C0C1F05-6DFE-047B-46B3-2670D4978B2F}"/>
          </ac:spMkLst>
        </pc:spChg>
        <pc:spChg chg="del">
          <ac:chgData name="Stuart C Wilde MBE" userId="effe1fc91cccb1d5" providerId="LiveId" clId="{52953467-E7BB-A146-A87D-2304E7E66E6B}" dt="2023-01-02T21:32:32.822" v="33647" actId="478"/>
          <ac:spMkLst>
            <pc:docMk/>
            <pc:sldMk cId="2000733698" sldId="318"/>
            <ac:spMk id="23" creationId="{C03FF2CD-85D0-0F8C-FF6C-D4A9F9914D24}"/>
          </ac:spMkLst>
        </pc:spChg>
        <pc:spChg chg="del">
          <ac:chgData name="Stuart C Wilde MBE" userId="effe1fc91cccb1d5" providerId="LiveId" clId="{52953467-E7BB-A146-A87D-2304E7E66E6B}" dt="2023-01-02T21:32:29.720" v="33645" actId="478"/>
          <ac:spMkLst>
            <pc:docMk/>
            <pc:sldMk cId="2000733698" sldId="318"/>
            <ac:spMk id="24" creationId="{BEC22730-6AD2-2B66-1713-82942F5540E7}"/>
          </ac:spMkLst>
        </pc:spChg>
        <pc:spChg chg="del">
          <ac:chgData name="Stuart C Wilde MBE" userId="effe1fc91cccb1d5" providerId="LiveId" clId="{52953467-E7BB-A146-A87D-2304E7E66E6B}" dt="2023-01-02T21:32:29.720" v="33645" actId="478"/>
          <ac:spMkLst>
            <pc:docMk/>
            <pc:sldMk cId="2000733698" sldId="318"/>
            <ac:spMk id="28" creationId="{011A53BF-930F-80EC-3563-0521DEF2D418}"/>
          </ac:spMkLst>
        </pc:spChg>
        <pc:spChg chg="mod">
          <ac:chgData name="Stuart C Wilde MBE" userId="effe1fc91cccb1d5" providerId="LiveId" clId="{52953467-E7BB-A146-A87D-2304E7E66E6B}" dt="2023-01-02T21:34:27.152" v="33662" actId="27636"/>
          <ac:spMkLst>
            <pc:docMk/>
            <pc:sldMk cId="2000733698" sldId="318"/>
            <ac:spMk id="29" creationId="{C5A8C257-B6E4-D850-0685-E36894744DCB}"/>
          </ac:spMkLst>
        </pc:spChg>
        <pc:spChg chg="del">
          <ac:chgData name="Stuart C Wilde MBE" userId="effe1fc91cccb1d5" providerId="LiveId" clId="{52953467-E7BB-A146-A87D-2304E7E66E6B}" dt="2023-01-02T21:32:29.720" v="33645" actId="478"/>
          <ac:spMkLst>
            <pc:docMk/>
            <pc:sldMk cId="2000733698" sldId="318"/>
            <ac:spMk id="34" creationId="{003AE7BC-3DE8-7987-2FE6-3B5865142BBD}"/>
          </ac:spMkLst>
        </pc:spChg>
        <pc:spChg chg="del">
          <ac:chgData name="Stuart C Wilde MBE" userId="effe1fc91cccb1d5" providerId="LiveId" clId="{52953467-E7BB-A146-A87D-2304E7E66E6B}" dt="2023-01-02T21:32:35.655" v="33649" actId="478"/>
          <ac:spMkLst>
            <pc:docMk/>
            <pc:sldMk cId="2000733698" sldId="318"/>
            <ac:spMk id="36" creationId="{F33EAEEA-B142-E884-325E-47E007E696C0}"/>
          </ac:spMkLst>
        </pc:spChg>
        <pc:spChg chg="del">
          <ac:chgData name="Stuart C Wilde MBE" userId="effe1fc91cccb1d5" providerId="LiveId" clId="{52953467-E7BB-A146-A87D-2304E7E66E6B}" dt="2023-01-02T21:32:29.720" v="33645" actId="478"/>
          <ac:spMkLst>
            <pc:docMk/>
            <pc:sldMk cId="2000733698" sldId="318"/>
            <ac:spMk id="42" creationId="{1FC08CF7-8722-5046-84AF-0844E1501390}"/>
          </ac:spMkLst>
        </pc:spChg>
        <pc:spChg chg="del">
          <ac:chgData name="Stuart C Wilde MBE" userId="effe1fc91cccb1d5" providerId="LiveId" clId="{52953467-E7BB-A146-A87D-2304E7E66E6B}" dt="2023-01-02T21:32:29.720" v="33645" actId="478"/>
          <ac:spMkLst>
            <pc:docMk/>
            <pc:sldMk cId="2000733698" sldId="318"/>
            <ac:spMk id="44" creationId="{D0FA3494-4EFB-1602-602F-0D8515132048}"/>
          </ac:spMkLst>
        </pc:spChg>
        <pc:spChg chg="del">
          <ac:chgData name="Stuart C Wilde MBE" userId="effe1fc91cccb1d5" providerId="LiveId" clId="{52953467-E7BB-A146-A87D-2304E7E66E6B}" dt="2023-01-02T21:32:29.720" v="33645" actId="478"/>
          <ac:spMkLst>
            <pc:docMk/>
            <pc:sldMk cId="2000733698" sldId="318"/>
            <ac:spMk id="49" creationId="{186BCA41-8BDB-F73A-A569-974FD2137013}"/>
          </ac:spMkLst>
        </pc:spChg>
        <pc:spChg chg="del">
          <ac:chgData name="Stuart C Wilde MBE" userId="effe1fc91cccb1d5" providerId="LiveId" clId="{52953467-E7BB-A146-A87D-2304E7E66E6B}" dt="2023-01-02T21:32:39.102" v="33650" actId="478"/>
          <ac:spMkLst>
            <pc:docMk/>
            <pc:sldMk cId="2000733698" sldId="318"/>
            <ac:spMk id="51" creationId="{A0CB5E58-7990-474C-0EC3-23FE7E38C271}"/>
          </ac:spMkLst>
        </pc:spChg>
        <pc:picChg chg="add mod">
          <ac:chgData name="Stuart C Wilde MBE" userId="effe1fc91cccb1d5" providerId="LiveId" clId="{52953467-E7BB-A146-A87D-2304E7E66E6B}" dt="2023-01-02T21:34:44.068" v="33663" actId="1076"/>
          <ac:picMkLst>
            <pc:docMk/>
            <pc:sldMk cId="2000733698" sldId="318"/>
            <ac:picMk id="3" creationId="{73959359-40D9-6824-C733-9E03ED013F55}"/>
          </ac:picMkLst>
        </pc:picChg>
        <pc:picChg chg="del">
          <ac:chgData name="Stuart C Wilde MBE" userId="effe1fc91cccb1d5" providerId="LiveId" clId="{52953467-E7BB-A146-A87D-2304E7E66E6B}" dt="2023-01-02T21:32:29.720" v="33645" actId="478"/>
          <ac:picMkLst>
            <pc:docMk/>
            <pc:sldMk cId="2000733698" sldId="318"/>
            <ac:picMk id="12" creationId="{1DF202AE-113E-4BD8-B122-C48E49F87DD8}"/>
          </ac:picMkLst>
        </pc:picChg>
        <pc:picChg chg="del">
          <ac:chgData name="Stuart C Wilde MBE" userId="effe1fc91cccb1d5" providerId="LiveId" clId="{52953467-E7BB-A146-A87D-2304E7E66E6B}" dt="2023-01-02T21:32:29.720" v="33645" actId="478"/>
          <ac:picMkLst>
            <pc:docMk/>
            <pc:sldMk cId="2000733698" sldId="318"/>
            <ac:picMk id="15" creationId="{E4A55908-BDAB-AD87-FD65-34EC24E0D5F1}"/>
          </ac:picMkLst>
        </pc:picChg>
        <pc:picChg chg="del">
          <ac:chgData name="Stuart C Wilde MBE" userId="effe1fc91cccb1d5" providerId="LiveId" clId="{52953467-E7BB-A146-A87D-2304E7E66E6B}" dt="2023-01-02T21:32:31.361" v="33646" actId="478"/>
          <ac:picMkLst>
            <pc:docMk/>
            <pc:sldMk cId="2000733698" sldId="318"/>
            <ac:picMk id="17" creationId="{C11EE3B7-C97E-28BD-7A73-7A05E1C28B1B}"/>
          </ac:picMkLst>
        </pc:picChg>
        <pc:picChg chg="del">
          <ac:chgData name="Stuart C Wilde MBE" userId="effe1fc91cccb1d5" providerId="LiveId" clId="{52953467-E7BB-A146-A87D-2304E7E66E6B}" dt="2023-01-02T21:32:29.720" v="33645" actId="478"/>
          <ac:picMkLst>
            <pc:docMk/>
            <pc:sldMk cId="2000733698" sldId="318"/>
            <ac:picMk id="19" creationId="{089E5C93-7282-E8B0-1B13-4CD52D4ED80B}"/>
          </ac:picMkLst>
        </pc:picChg>
        <pc:cxnChg chg="del">
          <ac:chgData name="Stuart C Wilde MBE" userId="effe1fc91cccb1d5" providerId="LiveId" clId="{52953467-E7BB-A146-A87D-2304E7E66E6B}" dt="2023-01-02T21:32:29.720" v="33645" actId="478"/>
          <ac:cxnSpMkLst>
            <pc:docMk/>
            <pc:sldMk cId="2000733698" sldId="318"/>
            <ac:cxnSpMk id="22" creationId="{9E51254B-3761-0561-40AE-FF52EEEC0EEB}"/>
          </ac:cxnSpMkLst>
        </pc:cxnChg>
        <pc:cxnChg chg="del">
          <ac:chgData name="Stuart C Wilde MBE" userId="effe1fc91cccb1d5" providerId="LiveId" clId="{52953467-E7BB-A146-A87D-2304E7E66E6B}" dt="2023-01-02T21:32:29.720" v="33645" actId="478"/>
          <ac:cxnSpMkLst>
            <pc:docMk/>
            <pc:sldMk cId="2000733698" sldId="318"/>
            <ac:cxnSpMk id="26" creationId="{B65BA5A6-AE1E-8F9E-D56F-96B0CC5B5B5B}"/>
          </ac:cxnSpMkLst>
        </pc:cxnChg>
        <pc:cxnChg chg="del">
          <ac:chgData name="Stuart C Wilde MBE" userId="effe1fc91cccb1d5" providerId="LiveId" clId="{52953467-E7BB-A146-A87D-2304E7E66E6B}" dt="2023-01-02T21:32:29.720" v="33645" actId="478"/>
          <ac:cxnSpMkLst>
            <pc:docMk/>
            <pc:sldMk cId="2000733698" sldId="318"/>
            <ac:cxnSpMk id="30" creationId="{A5405932-6044-08E3-5B7E-1F05BA16CE5D}"/>
          </ac:cxnSpMkLst>
        </pc:cxnChg>
        <pc:cxnChg chg="del">
          <ac:chgData name="Stuart C Wilde MBE" userId="effe1fc91cccb1d5" providerId="LiveId" clId="{52953467-E7BB-A146-A87D-2304E7E66E6B}" dt="2023-01-02T21:32:29.720" v="33645" actId="478"/>
          <ac:cxnSpMkLst>
            <pc:docMk/>
            <pc:sldMk cId="2000733698" sldId="318"/>
            <ac:cxnSpMk id="35" creationId="{F6063957-FE45-93C3-07F8-549BB936A167}"/>
          </ac:cxnSpMkLst>
        </pc:cxnChg>
        <pc:cxnChg chg="del">
          <ac:chgData name="Stuart C Wilde MBE" userId="effe1fc91cccb1d5" providerId="LiveId" clId="{52953467-E7BB-A146-A87D-2304E7E66E6B}" dt="2023-01-02T21:32:34.055" v="33648" actId="478"/>
          <ac:cxnSpMkLst>
            <pc:docMk/>
            <pc:sldMk cId="2000733698" sldId="318"/>
            <ac:cxnSpMk id="37" creationId="{B5ABF4AC-5F4E-EA41-0DF4-2D5E924469B5}"/>
          </ac:cxnSpMkLst>
        </pc:cxnChg>
        <pc:cxnChg chg="del">
          <ac:chgData name="Stuart C Wilde MBE" userId="effe1fc91cccb1d5" providerId="LiveId" clId="{52953467-E7BB-A146-A87D-2304E7E66E6B}" dt="2023-01-02T21:32:29.720" v="33645" actId="478"/>
          <ac:cxnSpMkLst>
            <pc:docMk/>
            <pc:sldMk cId="2000733698" sldId="318"/>
            <ac:cxnSpMk id="43" creationId="{E10747ED-6103-ADF2-118B-6D1B9F2EBF93}"/>
          </ac:cxnSpMkLst>
        </pc:cxnChg>
        <pc:cxnChg chg="del">
          <ac:chgData name="Stuart C Wilde MBE" userId="effe1fc91cccb1d5" providerId="LiveId" clId="{52953467-E7BB-A146-A87D-2304E7E66E6B}" dt="2023-01-02T21:32:29.720" v="33645" actId="478"/>
          <ac:cxnSpMkLst>
            <pc:docMk/>
            <pc:sldMk cId="2000733698" sldId="318"/>
            <ac:cxnSpMk id="45" creationId="{7291EB2B-9C21-DA94-C7F2-1F506C676216}"/>
          </ac:cxnSpMkLst>
        </pc:cxnChg>
        <pc:cxnChg chg="del">
          <ac:chgData name="Stuart C Wilde MBE" userId="effe1fc91cccb1d5" providerId="LiveId" clId="{52953467-E7BB-A146-A87D-2304E7E66E6B}" dt="2023-01-02T21:32:41.936" v="33651" actId="478"/>
          <ac:cxnSpMkLst>
            <pc:docMk/>
            <pc:sldMk cId="2000733698" sldId="318"/>
            <ac:cxnSpMk id="50" creationId="{1DEAA79D-8A5C-5F31-6A0E-718BBBE83344}"/>
          </ac:cxnSpMkLst>
        </pc:cxnChg>
      </pc:sldChg>
      <pc:sldChg chg="addSp delSp modSp add mod">
        <pc:chgData name="Stuart C Wilde MBE" userId="effe1fc91cccb1d5" providerId="LiveId" clId="{52953467-E7BB-A146-A87D-2304E7E66E6B}" dt="2023-01-03T11:14:49.430" v="35159" actId="20577"/>
        <pc:sldMkLst>
          <pc:docMk/>
          <pc:sldMk cId="3237196407" sldId="319"/>
        </pc:sldMkLst>
        <pc:spChg chg="del">
          <ac:chgData name="Stuart C Wilde MBE" userId="effe1fc91cccb1d5" providerId="LiveId" clId="{52953467-E7BB-A146-A87D-2304E7E66E6B}" dt="2023-01-03T10:35:04.603" v="34153" actId="478"/>
          <ac:spMkLst>
            <pc:docMk/>
            <pc:sldMk cId="3237196407" sldId="319"/>
            <ac:spMk id="2" creationId="{EFF70A60-1760-6F11-46FF-18FEB1260B95}"/>
          </ac:spMkLst>
        </pc:spChg>
        <pc:spChg chg="del">
          <ac:chgData name="Stuart C Wilde MBE" userId="effe1fc91cccb1d5" providerId="LiveId" clId="{52953467-E7BB-A146-A87D-2304E7E66E6B}" dt="2023-01-03T10:30:25.673" v="34115" actId="478"/>
          <ac:spMkLst>
            <pc:docMk/>
            <pc:sldMk cId="3237196407" sldId="319"/>
            <ac:spMk id="5" creationId="{3287F738-4984-C5ED-F2BE-885CC664BB3E}"/>
          </ac:spMkLst>
        </pc:spChg>
        <pc:spChg chg="del">
          <ac:chgData name="Stuart C Wilde MBE" userId="effe1fc91cccb1d5" providerId="LiveId" clId="{52953467-E7BB-A146-A87D-2304E7E66E6B}" dt="2023-01-03T10:35:00.723" v="34152" actId="478"/>
          <ac:spMkLst>
            <pc:docMk/>
            <pc:sldMk cId="3237196407" sldId="319"/>
            <ac:spMk id="6" creationId="{644C06D2-25BC-B178-1B06-C37E618EB882}"/>
          </ac:spMkLst>
        </pc:spChg>
        <pc:spChg chg="add mod">
          <ac:chgData name="Stuart C Wilde MBE" userId="effe1fc91cccb1d5" providerId="LiveId" clId="{52953467-E7BB-A146-A87D-2304E7E66E6B}" dt="2023-01-03T11:14:49.430" v="35159" actId="20577"/>
          <ac:spMkLst>
            <pc:docMk/>
            <pc:sldMk cId="3237196407" sldId="319"/>
            <ac:spMk id="16" creationId="{12FEFB77-A0A1-4484-1DD9-AE70CB94239B}"/>
          </ac:spMkLst>
        </pc:spChg>
        <pc:spChg chg="add del mod">
          <ac:chgData name="Stuart C Wilde MBE" userId="effe1fc91cccb1d5" providerId="LiveId" clId="{52953467-E7BB-A146-A87D-2304E7E66E6B}" dt="2023-01-03T11:11:18.111" v="35007" actId="478"/>
          <ac:spMkLst>
            <pc:docMk/>
            <pc:sldMk cId="3237196407" sldId="319"/>
            <ac:spMk id="21" creationId="{1F7069D9-801E-D078-7791-9CEAB099AA4A}"/>
          </ac:spMkLst>
        </pc:spChg>
        <pc:spChg chg="mod">
          <ac:chgData name="Stuart C Wilde MBE" userId="effe1fc91cccb1d5" providerId="LiveId" clId="{52953467-E7BB-A146-A87D-2304E7E66E6B}" dt="2023-01-03T11:10:14.792" v="34961" actId="27636"/>
          <ac:spMkLst>
            <pc:docMk/>
            <pc:sldMk cId="3237196407" sldId="319"/>
            <ac:spMk id="29" creationId="{C5A8C257-B6E4-D850-0685-E36894744DCB}"/>
          </ac:spMkLst>
        </pc:spChg>
        <pc:picChg chg="del">
          <ac:chgData name="Stuart C Wilde MBE" userId="effe1fc91cccb1d5" providerId="LiveId" clId="{52953467-E7BB-A146-A87D-2304E7E66E6B}" dt="2023-01-03T10:30:24.623" v="34114" actId="478"/>
          <ac:picMkLst>
            <pc:docMk/>
            <pc:sldMk cId="3237196407" sldId="319"/>
            <ac:picMk id="3" creationId="{73959359-40D9-6824-C733-9E03ED013F55}"/>
          </ac:picMkLst>
        </pc:picChg>
        <pc:picChg chg="add del mod">
          <ac:chgData name="Stuart C Wilde MBE" userId="effe1fc91cccb1d5" providerId="LiveId" clId="{52953467-E7BB-A146-A87D-2304E7E66E6B}" dt="2023-01-03T10:34:06.892" v="34145" actId="478"/>
          <ac:picMkLst>
            <pc:docMk/>
            <pc:sldMk cId="3237196407" sldId="319"/>
            <ac:picMk id="12" creationId="{BE54B38A-5EAD-F805-1556-F7DDD346ACAD}"/>
          </ac:picMkLst>
        </pc:picChg>
        <pc:picChg chg="add mod">
          <ac:chgData name="Stuart C Wilde MBE" userId="effe1fc91cccb1d5" providerId="LiveId" clId="{52953467-E7BB-A146-A87D-2304E7E66E6B}" dt="2023-01-03T10:35:33.800" v="34156" actId="1076"/>
          <ac:picMkLst>
            <pc:docMk/>
            <pc:sldMk cId="3237196407" sldId="319"/>
            <ac:picMk id="15" creationId="{7ED28891-8ADD-9276-67CD-55D829400AA2}"/>
          </ac:picMkLst>
        </pc:picChg>
        <pc:cxnChg chg="add mod">
          <ac:chgData name="Stuart C Wilde MBE" userId="effe1fc91cccb1d5" providerId="LiveId" clId="{52953467-E7BB-A146-A87D-2304E7E66E6B}" dt="2023-01-03T11:14:33.818" v="35132" actId="20577"/>
          <ac:cxnSpMkLst>
            <pc:docMk/>
            <pc:sldMk cId="3237196407" sldId="319"/>
            <ac:cxnSpMk id="17" creationId="{BE208607-8918-4552-49E8-6D146893F414}"/>
          </ac:cxnSpMkLst>
        </pc:cxnChg>
      </pc:sldChg>
      <pc:sldChg chg="addSp delSp modSp add mod">
        <pc:chgData name="Stuart C Wilde MBE" userId="effe1fc91cccb1d5" providerId="LiveId" clId="{52953467-E7BB-A146-A87D-2304E7E66E6B}" dt="2023-01-03T10:56:37.404" v="34716" actId="27636"/>
        <pc:sldMkLst>
          <pc:docMk/>
          <pc:sldMk cId="3599701029" sldId="320"/>
        </pc:sldMkLst>
        <pc:spChg chg="del">
          <ac:chgData name="Stuart C Wilde MBE" userId="effe1fc91cccb1d5" providerId="LiveId" clId="{52953467-E7BB-A146-A87D-2304E7E66E6B}" dt="2023-01-03T10:30:57.778" v="34136" actId="478"/>
          <ac:spMkLst>
            <pc:docMk/>
            <pc:sldMk cId="3599701029" sldId="320"/>
            <ac:spMk id="2" creationId="{EFF70A60-1760-6F11-46FF-18FEB1260B95}"/>
          </ac:spMkLst>
        </pc:spChg>
        <pc:spChg chg="del">
          <ac:chgData name="Stuart C Wilde MBE" userId="effe1fc91cccb1d5" providerId="LiveId" clId="{52953467-E7BB-A146-A87D-2304E7E66E6B}" dt="2023-01-03T10:30:55.662" v="34135" actId="478"/>
          <ac:spMkLst>
            <pc:docMk/>
            <pc:sldMk cId="3599701029" sldId="320"/>
            <ac:spMk id="6" creationId="{644C06D2-25BC-B178-1B06-C37E618EB882}"/>
          </ac:spMkLst>
        </pc:spChg>
        <pc:spChg chg="add mod">
          <ac:chgData name="Stuart C Wilde MBE" userId="effe1fc91cccb1d5" providerId="LiveId" clId="{52953467-E7BB-A146-A87D-2304E7E66E6B}" dt="2023-01-03T10:46:59.661" v="34440" actId="1076"/>
          <ac:spMkLst>
            <pc:docMk/>
            <pc:sldMk cId="3599701029" sldId="320"/>
            <ac:spMk id="15" creationId="{2CC5F7AD-4B32-4CCA-BA36-6844352FF6BD}"/>
          </ac:spMkLst>
        </pc:spChg>
        <pc:spChg chg="add mod">
          <ac:chgData name="Stuart C Wilde MBE" userId="effe1fc91cccb1d5" providerId="LiveId" clId="{52953467-E7BB-A146-A87D-2304E7E66E6B}" dt="2023-01-03T10:45:37.346" v="34423" actId="1076"/>
          <ac:spMkLst>
            <pc:docMk/>
            <pc:sldMk cId="3599701029" sldId="320"/>
            <ac:spMk id="16" creationId="{DC7D78AB-FBB2-37CE-3EEB-9C529F2E88A7}"/>
          </ac:spMkLst>
        </pc:spChg>
        <pc:spChg chg="add mod">
          <ac:chgData name="Stuart C Wilde MBE" userId="effe1fc91cccb1d5" providerId="LiveId" clId="{52953467-E7BB-A146-A87D-2304E7E66E6B}" dt="2023-01-03T10:46:40.705" v="34438" actId="1036"/>
          <ac:spMkLst>
            <pc:docMk/>
            <pc:sldMk cId="3599701029" sldId="320"/>
            <ac:spMk id="17" creationId="{0E7E2405-F4DD-4FD1-4385-95E79C3EC430}"/>
          </ac:spMkLst>
        </pc:spChg>
        <pc:spChg chg="add mod">
          <ac:chgData name="Stuart C Wilde MBE" userId="effe1fc91cccb1d5" providerId="LiveId" clId="{52953467-E7BB-A146-A87D-2304E7E66E6B}" dt="2023-01-03T10:46:07.362" v="34427" actId="1076"/>
          <ac:spMkLst>
            <pc:docMk/>
            <pc:sldMk cId="3599701029" sldId="320"/>
            <ac:spMk id="18" creationId="{924C77FB-2BA5-994C-9472-3118FCF0A0A0}"/>
          </ac:spMkLst>
        </pc:spChg>
        <pc:spChg chg="add mod">
          <ac:chgData name="Stuart C Wilde MBE" userId="effe1fc91cccb1d5" providerId="LiveId" clId="{52953467-E7BB-A146-A87D-2304E7E66E6B}" dt="2023-01-03T10:51:01.218" v="34601" actId="20577"/>
          <ac:spMkLst>
            <pc:docMk/>
            <pc:sldMk cId="3599701029" sldId="320"/>
            <ac:spMk id="19" creationId="{13C4B059-49ED-9C5D-1586-13D378C0DA92}"/>
          </ac:spMkLst>
        </pc:spChg>
        <pc:spChg chg="add mod">
          <ac:chgData name="Stuart C Wilde MBE" userId="effe1fc91cccb1d5" providerId="LiveId" clId="{52953467-E7BB-A146-A87D-2304E7E66E6B}" dt="2023-01-03T10:45:24.995" v="34421" actId="1076"/>
          <ac:spMkLst>
            <pc:docMk/>
            <pc:sldMk cId="3599701029" sldId="320"/>
            <ac:spMk id="20" creationId="{41C9A54E-2D95-6615-2E7C-33D070907381}"/>
          </ac:spMkLst>
        </pc:spChg>
        <pc:spChg chg="add mod">
          <ac:chgData name="Stuart C Wilde MBE" userId="effe1fc91cccb1d5" providerId="LiveId" clId="{52953467-E7BB-A146-A87D-2304E7E66E6B}" dt="2023-01-03T10:46:21.888" v="34428" actId="1076"/>
          <ac:spMkLst>
            <pc:docMk/>
            <pc:sldMk cId="3599701029" sldId="320"/>
            <ac:spMk id="21" creationId="{9A9D0999-C764-B13E-5B13-0BDA610D8FAF}"/>
          </ac:spMkLst>
        </pc:spChg>
        <pc:spChg chg="add mod">
          <ac:chgData name="Stuart C Wilde MBE" userId="effe1fc91cccb1d5" providerId="LiveId" clId="{52953467-E7BB-A146-A87D-2304E7E66E6B}" dt="2023-01-03T10:46:02.229" v="34426" actId="1076"/>
          <ac:spMkLst>
            <pc:docMk/>
            <pc:sldMk cId="3599701029" sldId="320"/>
            <ac:spMk id="22" creationId="{C5E69544-725A-C2AA-CD73-A64F8CFFC097}"/>
          </ac:spMkLst>
        </pc:spChg>
        <pc:spChg chg="mod">
          <ac:chgData name="Stuart C Wilde MBE" userId="effe1fc91cccb1d5" providerId="LiveId" clId="{52953467-E7BB-A146-A87D-2304E7E66E6B}" dt="2023-01-03T10:56:37.404" v="34716" actId="27636"/>
          <ac:spMkLst>
            <pc:docMk/>
            <pc:sldMk cId="3599701029" sldId="320"/>
            <ac:spMk id="29" creationId="{C5A8C257-B6E4-D850-0685-E36894744DCB}"/>
          </ac:spMkLst>
        </pc:spChg>
        <pc:picChg chg="add del mod">
          <ac:chgData name="Stuart C Wilde MBE" userId="effe1fc91cccb1d5" providerId="LiveId" clId="{52953467-E7BB-A146-A87D-2304E7E66E6B}" dt="2023-01-03T10:44:25.206" v="34413" actId="478"/>
          <ac:picMkLst>
            <pc:docMk/>
            <pc:sldMk cId="3599701029" sldId="320"/>
            <ac:picMk id="5" creationId="{3D64D4D5-084F-C4E9-D636-2C0DC601C055}"/>
          </ac:picMkLst>
        </pc:picChg>
        <pc:picChg chg="del">
          <ac:chgData name="Stuart C Wilde MBE" userId="effe1fc91cccb1d5" providerId="LiveId" clId="{52953467-E7BB-A146-A87D-2304E7E66E6B}" dt="2023-01-03T10:30:54.037" v="34134" actId="478"/>
          <ac:picMkLst>
            <pc:docMk/>
            <pc:sldMk cId="3599701029" sldId="320"/>
            <ac:picMk id="12" creationId="{BE54B38A-5EAD-F805-1556-F7DDD346ACAD}"/>
          </ac:picMkLst>
        </pc:picChg>
        <pc:picChg chg="add mod">
          <ac:chgData name="Stuart C Wilde MBE" userId="effe1fc91cccb1d5" providerId="LiveId" clId="{52953467-E7BB-A146-A87D-2304E7E66E6B}" dt="2023-01-03T10:45:04.731" v="34420" actId="1582"/>
          <ac:picMkLst>
            <pc:docMk/>
            <pc:sldMk cId="3599701029" sldId="320"/>
            <ac:picMk id="13" creationId="{81E0BA0B-895C-EE97-ED8A-6D487D080983}"/>
          </ac:picMkLst>
        </pc:picChg>
        <pc:cxnChg chg="add mod">
          <ac:chgData name="Stuart C Wilde MBE" userId="effe1fc91cccb1d5" providerId="LiveId" clId="{52953467-E7BB-A146-A87D-2304E7E66E6B}" dt="2023-01-03T10:50:59.869" v="34596" actId="20577"/>
          <ac:cxnSpMkLst>
            <pc:docMk/>
            <pc:sldMk cId="3599701029" sldId="320"/>
            <ac:cxnSpMk id="23" creationId="{34D6D937-97F0-EAA2-820A-F0D65839CADA}"/>
          </ac:cxnSpMkLst>
        </pc:cxnChg>
        <pc:cxnChg chg="add mod">
          <ac:chgData name="Stuart C Wilde MBE" userId="effe1fc91cccb1d5" providerId="LiveId" clId="{52953467-E7BB-A146-A87D-2304E7E66E6B}" dt="2023-01-03T10:45:31.762" v="34422" actId="14100"/>
          <ac:cxnSpMkLst>
            <pc:docMk/>
            <pc:sldMk cId="3599701029" sldId="320"/>
            <ac:cxnSpMk id="24" creationId="{47F55628-DB3A-6533-D206-C5554606F616}"/>
          </ac:cxnSpMkLst>
        </pc:cxnChg>
        <pc:cxnChg chg="add mod">
          <ac:chgData name="Stuart C Wilde MBE" userId="effe1fc91cccb1d5" providerId="LiveId" clId="{52953467-E7BB-A146-A87D-2304E7E66E6B}" dt="2023-01-03T10:46:31.779" v="34429" actId="14100"/>
          <ac:cxnSpMkLst>
            <pc:docMk/>
            <pc:sldMk cId="3599701029" sldId="320"/>
            <ac:cxnSpMk id="26" creationId="{22DE063A-5B29-4EA3-5CB9-55215A3E966A}"/>
          </ac:cxnSpMkLst>
        </pc:cxnChg>
        <pc:cxnChg chg="add mod">
          <ac:chgData name="Stuart C Wilde MBE" userId="effe1fc91cccb1d5" providerId="LiveId" clId="{52953467-E7BB-A146-A87D-2304E7E66E6B}" dt="2023-01-03T10:46:48.158" v="34439" actId="14100"/>
          <ac:cxnSpMkLst>
            <pc:docMk/>
            <pc:sldMk cId="3599701029" sldId="320"/>
            <ac:cxnSpMk id="27" creationId="{9603EECA-C5C1-DD17-5E66-B525C5AF7B3A}"/>
          </ac:cxnSpMkLst>
        </pc:cxnChg>
      </pc:sldChg>
      <pc:sldChg chg="add del ord">
        <pc:chgData name="Stuart C Wilde MBE" userId="effe1fc91cccb1d5" providerId="LiveId" clId="{52953467-E7BB-A146-A87D-2304E7E66E6B}" dt="2023-01-03T11:22:43.488" v="35330" actId="2696"/>
        <pc:sldMkLst>
          <pc:docMk/>
          <pc:sldMk cId="1093943068" sldId="321"/>
        </pc:sldMkLst>
      </pc:sldChg>
      <pc:sldChg chg="add del">
        <pc:chgData name="Stuart C Wilde MBE" userId="effe1fc91cccb1d5" providerId="LiveId" clId="{52953467-E7BB-A146-A87D-2304E7E66E6B}" dt="2023-01-03T10:47:45.049" v="34446" actId="2696"/>
        <pc:sldMkLst>
          <pc:docMk/>
          <pc:sldMk cId="2598418927" sldId="322"/>
        </pc:sldMkLst>
      </pc:sldChg>
      <pc:sldChg chg="addSp delSp modSp add mod">
        <pc:chgData name="Stuart C Wilde MBE" userId="effe1fc91cccb1d5" providerId="LiveId" clId="{52953467-E7BB-A146-A87D-2304E7E66E6B}" dt="2023-01-03T10:59:54.724" v="34818" actId="1037"/>
        <pc:sldMkLst>
          <pc:docMk/>
          <pc:sldMk cId="2537090292" sldId="323"/>
        </pc:sldMkLst>
        <pc:spChg chg="add del mod">
          <ac:chgData name="Stuart C Wilde MBE" userId="effe1fc91cccb1d5" providerId="LiveId" clId="{52953467-E7BB-A146-A87D-2304E7E66E6B}" dt="2023-01-03T10:59:25.988" v="34748" actId="478"/>
          <ac:spMkLst>
            <pc:docMk/>
            <pc:sldMk cId="2537090292" sldId="323"/>
            <ac:spMk id="2" creationId="{08208EF1-FC47-7E02-A1E4-5255D00DA111}"/>
          </ac:spMkLst>
        </pc:spChg>
        <pc:spChg chg="mod">
          <ac:chgData name="Stuart C Wilde MBE" userId="effe1fc91cccb1d5" providerId="LiveId" clId="{52953467-E7BB-A146-A87D-2304E7E66E6B}" dt="2023-01-03T10:59:54.724" v="34818" actId="1037"/>
          <ac:spMkLst>
            <pc:docMk/>
            <pc:sldMk cId="2537090292" sldId="323"/>
            <ac:spMk id="6" creationId="{067641E6-0FF8-1142-553C-19C235E7274A}"/>
          </ac:spMkLst>
        </pc:spChg>
        <pc:spChg chg="mod">
          <ac:chgData name="Stuart C Wilde MBE" userId="effe1fc91cccb1d5" providerId="LiveId" clId="{52953467-E7BB-A146-A87D-2304E7E66E6B}" dt="2023-01-03T10:56:47.742" v="34718" actId="20577"/>
          <ac:spMkLst>
            <pc:docMk/>
            <pc:sldMk cId="2537090292" sldId="323"/>
            <ac:spMk id="29" creationId="{C5A8C257-B6E4-D850-0685-E36894744DCB}"/>
          </ac:spMkLst>
        </pc:spChg>
        <pc:picChg chg="del">
          <ac:chgData name="Stuart C Wilde MBE" userId="effe1fc91cccb1d5" providerId="LiveId" clId="{52953467-E7BB-A146-A87D-2304E7E66E6B}" dt="2023-01-03T10:58:28.270" v="34731" actId="478"/>
          <ac:picMkLst>
            <pc:docMk/>
            <pc:sldMk cId="2537090292" sldId="323"/>
            <ac:picMk id="3" creationId="{71BD52FF-B830-25FE-3055-ECE70EBDBC66}"/>
          </ac:picMkLst>
        </pc:picChg>
        <pc:picChg chg="add mod">
          <ac:chgData name="Stuart C Wilde MBE" userId="effe1fc91cccb1d5" providerId="LiveId" clId="{52953467-E7BB-A146-A87D-2304E7E66E6B}" dt="2023-01-03T10:59:54.724" v="34818" actId="1037"/>
          <ac:picMkLst>
            <pc:docMk/>
            <pc:sldMk cId="2537090292" sldId="323"/>
            <ac:picMk id="7" creationId="{720D2D1E-BCA7-A558-94DE-EEC17904025E}"/>
          </ac:picMkLst>
        </pc:picChg>
        <pc:cxnChg chg="mod">
          <ac:chgData name="Stuart C Wilde MBE" userId="effe1fc91cccb1d5" providerId="LiveId" clId="{52953467-E7BB-A146-A87D-2304E7E66E6B}" dt="2023-01-03T10:59:54.724" v="34818" actId="1037"/>
          <ac:cxnSpMkLst>
            <pc:docMk/>
            <pc:sldMk cId="2537090292" sldId="323"/>
            <ac:cxnSpMk id="12" creationId="{E6372663-7E54-9497-0583-DA95CB2376F3}"/>
          </ac:cxnSpMkLst>
        </pc:cxnChg>
      </pc:sldChg>
      <pc:sldChg chg="addSp delSp modSp add mod">
        <pc:chgData name="Stuart C Wilde MBE" userId="effe1fc91cccb1d5" providerId="LiveId" clId="{52953467-E7BB-A146-A87D-2304E7E66E6B}" dt="2023-01-03T11:10:03.017" v="34951" actId="20577"/>
        <pc:sldMkLst>
          <pc:docMk/>
          <pc:sldMk cId="2118153139" sldId="324"/>
        </pc:sldMkLst>
        <pc:spChg chg="add del mod">
          <ac:chgData name="Stuart C Wilde MBE" userId="effe1fc91cccb1d5" providerId="LiveId" clId="{52953467-E7BB-A146-A87D-2304E7E66E6B}" dt="2023-01-03T11:02:54.157" v="34849" actId="478"/>
          <ac:spMkLst>
            <pc:docMk/>
            <pc:sldMk cId="2118153139" sldId="324"/>
            <ac:spMk id="2" creationId="{27612C0F-EA18-9686-A51E-467A0EE463F3}"/>
          </ac:spMkLst>
        </pc:spChg>
        <pc:spChg chg="mod">
          <ac:chgData name="Stuart C Wilde MBE" userId="effe1fc91cccb1d5" providerId="LiveId" clId="{52953467-E7BB-A146-A87D-2304E7E66E6B}" dt="2023-01-03T11:10:03.017" v="34951" actId="20577"/>
          <ac:spMkLst>
            <pc:docMk/>
            <pc:sldMk cId="2118153139" sldId="324"/>
            <ac:spMk id="29" creationId="{C5A8C257-B6E4-D850-0685-E36894744DCB}"/>
          </ac:spMkLst>
        </pc:spChg>
        <pc:picChg chg="del">
          <ac:chgData name="Stuart C Wilde MBE" userId="effe1fc91cccb1d5" providerId="LiveId" clId="{52953467-E7BB-A146-A87D-2304E7E66E6B}" dt="2023-01-03T11:01:44.084" v="34831" actId="478"/>
          <ac:picMkLst>
            <pc:docMk/>
            <pc:sldMk cId="2118153139" sldId="324"/>
            <ac:picMk id="5" creationId="{E0135A32-3B39-3C86-87B1-A53BB58FBD74}"/>
          </ac:picMkLst>
        </pc:picChg>
        <pc:picChg chg="add mod">
          <ac:chgData name="Stuart C Wilde MBE" userId="effe1fc91cccb1d5" providerId="LiveId" clId="{52953467-E7BB-A146-A87D-2304E7E66E6B}" dt="2023-01-03T11:02:12.893" v="34843" actId="1076"/>
          <ac:picMkLst>
            <pc:docMk/>
            <pc:sldMk cId="2118153139" sldId="324"/>
            <ac:picMk id="7" creationId="{3914CF70-9D01-06B2-C058-27B3D5776842}"/>
          </ac:picMkLst>
        </pc:picChg>
        <pc:cxnChg chg="mod">
          <ac:chgData name="Stuart C Wilde MBE" userId="effe1fc91cccb1d5" providerId="LiveId" clId="{52953467-E7BB-A146-A87D-2304E7E66E6B}" dt="2023-01-03T11:02:37.942" v="34846" actId="14100"/>
          <ac:cxnSpMkLst>
            <pc:docMk/>
            <pc:sldMk cId="2118153139" sldId="324"/>
            <ac:cxnSpMk id="12" creationId="{E6372663-7E54-9497-0583-DA95CB2376F3}"/>
          </ac:cxnSpMkLst>
        </pc:cxnChg>
        <pc:cxnChg chg="mod">
          <ac:chgData name="Stuart C Wilde MBE" userId="effe1fc91cccb1d5" providerId="LiveId" clId="{52953467-E7BB-A146-A87D-2304E7E66E6B}" dt="2023-01-03T11:02:23.989" v="34845" actId="14100"/>
          <ac:cxnSpMkLst>
            <pc:docMk/>
            <pc:sldMk cId="2118153139" sldId="324"/>
            <ac:cxnSpMk id="13" creationId="{8E4F7917-2B6F-781D-8E8E-4C14CD2C69B3}"/>
          </ac:cxnSpMkLst>
        </pc:cxnChg>
      </pc:sldChg>
      <pc:sldChg chg="addSp delSp modSp add mod">
        <pc:chgData name="Stuart C Wilde MBE" userId="effe1fc91cccb1d5" providerId="LiveId" clId="{52953467-E7BB-A146-A87D-2304E7E66E6B}" dt="2023-01-05T15:58:29.102" v="35787" actId="478"/>
        <pc:sldMkLst>
          <pc:docMk/>
          <pc:sldMk cId="2415690415" sldId="325"/>
        </pc:sldMkLst>
        <pc:spChg chg="add del mod">
          <ac:chgData name="Stuart C Wilde MBE" userId="effe1fc91cccb1d5" providerId="LiveId" clId="{52953467-E7BB-A146-A87D-2304E7E66E6B}" dt="2023-01-03T11:08:21.109" v="34902" actId="478"/>
          <ac:spMkLst>
            <pc:docMk/>
            <pc:sldMk cId="2415690415" sldId="325"/>
            <ac:spMk id="2" creationId="{24799132-718F-DE79-31E9-8CC910BEBB73}"/>
          </ac:spMkLst>
        </pc:spChg>
        <pc:spChg chg="mod">
          <ac:chgData name="Stuart C Wilde MBE" userId="effe1fc91cccb1d5" providerId="LiveId" clId="{52953467-E7BB-A146-A87D-2304E7E66E6B}" dt="2023-01-05T12:43:25.871" v="35568" actId="1038"/>
          <ac:spMkLst>
            <pc:docMk/>
            <pc:sldMk cId="2415690415" sldId="325"/>
            <ac:spMk id="5" creationId="{D313B760-E64A-111C-C69E-476F63AA4FF2}"/>
          </ac:spMkLst>
        </pc:spChg>
        <pc:spChg chg="mod">
          <ac:chgData name="Stuart C Wilde MBE" userId="effe1fc91cccb1d5" providerId="LiveId" clId="{52953467-E7BB-A146-A87D-2304E7E66E6B}" dt="2023-01-05T12:43:25.871" v="35568" actId="1038"/>
          <ac:spMkLst>
            <pc:docMk/>
            <pc:sldMk cId="2415690415" sldId="325"/>
            <ac:spMk id="6" creationId="{067641E6-0FF8-1142-553C-19C235E7274A}"/>
          </ac:spMkLst>
        </pc:spChg>
        <pc:spChg chg="add del mod">
          <ac:chgData name="Stuart C Wilde MBE" userId="effe1fc91cccb1d5" providerId="LiveId" clId="{52953467-E7BB-A146-A87D-2304E7E66E6B}" dt="2023-01-05T15:58:29.102" v="35787" actId="478"/>
          <ac:spMkLst>
            <pc:docMk/>
            <pc:sldMk cId="2415690415" sldId="325"/>
            <ac:spMk id="16" creationId="{E5DD5417-8C11-EEA4-D9FD-41A2D84D28EA}"/>
          </ac:spMkLst>
        </pc:spChg>
        <pc:spChg chg="mod">
          <ac:chgData name="Stuart C Wilde MBE" userId="effe1fc91cccb1d5" providerId="LiveId" clId="{52953467-E7BB-A146-A87D-2304E7E66E6B}" dt="2023-01-05T12:43:25.871" v="35568" actId="1038"/>
          <ac:spMkLst>
            <pc:docMk/>
            <pc:sldMk cId="2415690415" sldId="325"/>
            <ac:spMk id="17" creationId="{D30BA747-2678-2520-BC50-7D53527ADF5E}"/>
          </ac:spMkLst>
        </pc:spChg>
        <pc:spChg chg="mod">
          <ac:chgData name="Stuart C Wilde MBE" userId="effe1fc91cccb1d5" providerId="LiveId" clId="{52953467-E7BB-A146-A87D-2304E7E66E6B}" dt="2023-01-05T12:43:25.871" v="35568" actId="1038"/>
          <ac:spMkLst>
            <pc:docMk/>
            <pc:sldMk cId="2415690415" sldId="325"/>
            <ac:spMk id="18" creationId="{CD827E9D-BAFE-7203-0502-A37BC591FD03}"/>
          </ac:spMkLst>
        </pc:spChg>
        <pc:spChg chg="mod">
          <ac:chgData name="Stuart C Wilde MBE" userId="effe1fc91cccb1d5" providerId="LiveId" clId="{52953467-E7BB-A146-A87D-2304E7E66E6B}" dt="2023-01-03T11:10:08.354" v="34955" actId="20577"/>
          <ac:spMkLst>
            <pc:docMk/>
            <pc:sldMk cId="2415690415" sldId="325"/>
            <ac:spMk id="29" creationId="{C5A8C257-B6E4-D850-0685-E36894744DCB}"/>
          </ac:spMkLst>
        </pc:spChg>
        <pc:picChg chg="del">
          <ac:chgData name="Stuart C Wilde MBE" userId="effe1fc91cccb1d5" providerId="LiveId" clId="{52953467-E7BB-A146-A87D-2304E7E66E6B}" dt="2023-01-03T11:05:39.093" v="34855" actId="478"/>
          <ac:picMkLst>
            <pc:docMk/>
            <pc:sldMk cId="2415690415" sldId="325"/>
            <ac:picMk id="3" creationId="{837A3646-228D-C3D1-00AF-546686DDFB8F}"/>
          </ac:picMkLst>
        </pc:picChg>
        <pc:picChg chg="add mod modCrop">
          <ac:chgData name="Stuart C Wilde MBE" userId="effe1fc91cccb1d5" providerId="LiveId" clId="{52953467-E7BB-A146-A87D-2304E7E66E6B}" dt="2023-01-05T12:43:25.871" v="35568" actId="1038"/>
          <ac:picMkLst>
            <pc:docMk/>
            <pc:sldMk cId="2415690415" sldId="325"/>
            <ac:picMk id="3" creationId="{FEAB75D0-7800-3832-756E-C252E953B254}"/>
          </ac:picMkLst>
        </pc:picChg>
        <pc:picChg chg="add del mod">
          <ac:chgData name="Stuart C Wilde MBE" userId="effe1fc91cccb1d5" providerId="LiveId" clId="{52953467-E7BB-A146-A87D-2304E7E66E6B}" dt="2023-01-05T12:13:51.751" v="35496" actId="478"/>
          <ac:picMkLst>
            <pc:docMk/>
            <pc:sldMk cId="2415690415" sldId="325"/>
            <ac:picMk id="15" creationId="{88EC4F13-FF82-AC4C-8734-E773C93FCE7B}"/>
          </ac:picMkLst>
        </pc:picChg>
        <pc:cxnChg chg="mod">
          <ac:chgData name="Stuart C Wilde MBE" userId="effe1fc91cccb1d5" providerId="LiveId" clId="{52953467-E7BB-A146-A87D-2304E7E66E6B}" dt="2023-01-05T12:43:25.871" v="35568" actId="1038"/>
          <ac:cxnSpMkLst>
            <pc:docMk/>
            <pc:sldMk cId="2415690415" sldId="325"/>
            <ac:cxnSpMk id="12" creationId="{E6372663-7E54-9497-0583-DA95CB2376F3}"/>
          </ac:cxnSpMkLst>
        </pc:cxnChg>
        <pc:cxnChg chg="mod">
          <ac:chgData name="Stuart C Wilde MBE" userId="effe1fc91cccb1d5" providerId="LiveId" clId="{52953467-E7BB-A146-A87D-2304E7E66E6B}" dt="2023-01-05T12:43:25.871" v="35568" actId="1038"/>
          <ac:cxnSpMkLst>
            <pc:docMk/>
            <pc:sldMk cId="2415690415" sldId="325"/>
            <ac:cxnSpMk id="13" creationId="{8E4F7917-2B6F-781D-8E8E-4C14CD2C69B3}"/>
          </ac:cxnSpMkLst>
        </pc:cxnChg>
      </pc:sldChg>
      <pc:sldChg chg="add del">
        <pc:chgData name="Stuart C Wilde MBE" userId="effe1fc91cccb1d5" providerId="LiveId" clId="{52953467-E7BB-A146-A87D-2304E7E66E6B}" dt="2023-01-03T10:35:20.563" v="34155" actId="2696"/>
        <pc:sldMkLst>
          <pc:docMk/>
          <pc:sldMk cId="494043160" sldId="326"/>
        </pc:sldMkLst>
      </pc:sldChg>
      <pc:sldChg chg="addSp delSp modSp add mod">
        <pc:chgData name="Stuart C Wilde MBE" userId="effe1fc91cccb1d5" providerId="LiveId" clId="{52953467-E7BB-A146-A87D-2304E7E66E6B}" dt="2023-01-05T19:48:00.309" v="35852" actId="2085"/>
        <pc:sldMkLst>
          <pc:docMk/>
          <pc:sldMk cId="2547039009" sldId="326"/>
        </pc:sldMkLst>
        <pc:spChg chg="del">
          <ac:chgData name="Stuart C Wilde MBE" userId="effe1fc91cccb1d5" providerId="LiveId" clId="{52953467-E7BB-A146-A87D-2304E7E66E6B}" dt="2023-01-05T16:36:20.877" v="35792" actId="478"/>
          <ac:spMkLst>
            <pc:docMk/>
            <pc:sldMk cId="2547039009" sldId="326"/>
            <ac:spMk id="2" creationId="{944108C4-791C-7ABC-846B-850E3EF65086}"/>
          </ac:spMkLst>
        </pc:spChg>
        <pc:spChg chg="del">
          <ac:chgData name="Stuart C Wilde MBE" userId="effe1fc91cccb1d5" providerId="LiveId" clId="{52953467-E7BB-A146-A87D-2304E7E66E6B}" dt="2023-01-05T16:36:20.877" v="35792" actId="478"/>
          <ac:spMkLst>
            <pc:docMk/>
            <pc:sldMk cId="2547039009" sldId="326"/>
            <ac:spMk id="6" creationId="{E7203D45-5FA9-9CB9-A286-224C45F1C247}"/>
          </ac:spMkLst>
        </pc:spChg>
        <pc:spChg chg="del">
          <ac:chgData name="Stuart C Wilde MBE" userId="effe1fc91cccb1d5" providerId="LiveId" clId="{52953467-E7BB-A146-A87D-2304E7E66E6B}" dt="2023-01-05T16:36:20.877" v="35792" actId="478"/>
          <ac:spMkLst>
            <pc:docMk/>
            <pc:sldMk cId="2547039009" sldId="326"/>
            <ac:spMk id="7" creationId="{6556937C-0823-42B5-2BBE-8DBE36431DDA}"/>
          </ac:spMkLst>
        </pc:spChg>
        <pc:spChg chg="del">
          <ac:chgData name="Stuart C Wilde MBE" userId="effe1fc91cccb1d5" providerId="LiveId" clId="{52953467-E7BB-A146-A87D-2304E7E66E6B}" dt="2023-01-05T16:36:20.877" v="35792" actId="478"/>
          <ac:spMkLst>
            <pc:docMk/>
            <pc:sldMk cId="2547039009" sldId="326"/>
            <ac:spMk id="12" creationId="{4C0DB8A2-72F0-B9B9-F747-46880E0D0B42}"/>
          </ac:spMkLst>
        </pc:spChg>
        <pc:spChg chg="del">
          <ac:chgData name="Stuart C Wilde MBE" userId="effe1fc91cccb1d5" providerId="LiveId" clId="{52953467-E7BB-A146-A87D-2304E7E66E6B}" dt="2023-01-05T16:36:20.877" v="35792" actId="478"/>
          <ac:spMkLst>
            <pc:docMk/>
            <pc:sldMk cId="2547039009" sldId="326"/>
            <ac:spMk id="13" creationId="{14057341-519D-23C8-4A61-A767472FA94E}"/>
          </ac:spMkLst>
        </pc:spChg>
        <pc:spChg chg="del">
          <ac:chgData name="Stuart C Wilde MBE" userId="effe1fc91cccb1d5" providerId="LiveId" clId="{52953467-E7BB-A146-A87D-2304E7E66E6B}" dt="2023-01-05T16:36:20.877" v="35792" actId="478"/>
          <ac:spMkLst>
            <pc:docMk/>
            <pc:sldMk cId="2547039009" sldId="326"/>
            <ac:spMk id="15" creationId="{B97E2108-28B3-9FD1-0721-DA337A195D1C}"/>
          </ac:spMkLst>
        </pc:spChg>
        <pc:spChg chg="del">
          <ac:chgData name="Stuart C Wilde MBE" userId="effe1fc91cccb1d5" providerId="LiveId" clId="{52953467-E7BB-A146-A87D-2304E7E66E6B}" dt="2023-01-05T16:36:20.877" v="35792" actId="478"/>
          <ac:spMkLst>
            <pc:docMk/>
            <pc:sldMk cId="2547039009" sldId="326"/>
            <ac:spMk id="16" creationId="{E651A32C-61D1-5C2F-AC5A-95F9C95C7DE3}"/>
          </ac:spMkLst>
        </pc:spChg>
        <pc:spChg chg="del">
          <ac:chgData name="Stuart C Wilde MBE" userId="effe1fc91cccb1d5" providerId="LiveId" clId="{52953467-E7BB-A146-A87D-2304E7E66E6B}" dt="2023-01-05T16:36:20.877" v="35792" actId="478"/>
          <ac:spMkLst>
            <pc:docMk/>
            <pc:sldMk cId="2547039009" sldId="326"/>
            <ac:spMk id="17" creationId="{248122A6-CE30-5E4D-345E-2575E309A899}"/>
          </ac:spMkLst>
        </pc:spChg>
        <pc:spChg chg="mod">
          <ac:chgData name="Stuart C Wilde MBE" userId="effe1fc91cccb1d5" providerId="LiveId" clId="{52953467-E7BB-A146-A87D-2304E7E66E6B}" dt="2023-01-05T16:36:53.855" v="35797" actId="20577"/>
          <ac:spMkLst>
            <pc:docMk/>
            <pc:sldMk cId="2547039009" sldId="326"/>
            <ac:spMk id="45" creationId="{FBB4BAC0-F083-5E88-E4A7-A64FD6C30060}"/>
          </ac:spMkLst>
        </pc:spChg>
        <pc:picChg chg="add mod">
          <ac:chgData name="Stuart C Wilde MBE" userId="effe1fc91cccb1d5" providerId="LiveId" clId="{52953467-E7BB-A146-A87D-2304E7E66E6B}" dt="2023-01-05T19:48:00.309" v="35852" actId="2085"/>
          <ac:picMkLst>
            <pc:docMk/>
            <pc:sldMk cId="2547039009" sldId="326"/>
            <ac:picMk id="2" creationId="{8785B16E-DEF7-F2E3-9ECA-AE66CE83137D}"/>
          </ac:picMkLst>
        </pc:picChg>
        <pc:picChg chg="add del mod">
          <ac:chgData name="Stuart C Wilde MBE" userId="effe1fc91cccb1d5" providerId="LiveId" clId="{52953467-E7BB-A146-A87D-2304E7E66E6B}" dt="2023-01-05T19:43:54.614" v="35835" actId="478"/>
          <ac:picMkLst>
            <pc:docMk/>
            <pc:sldMk cId="2547039009" sldId="326"/>
            <ac:picMk id="3" creationId="{322D8D8E-68D0-9F7A-9FC7-57BE44DE5749}"/>
          </ac:picMkLst>
        </pc:picChg>
        <pc:cxnChg chg="del mod">
          <ac:chgData name="Stuart C Wilde MBE" userId="effe1fc91cccb1d5" providerId="LiveId" clId="{52953467-E7BB-A146-A87D-2304E7E66E6B}" dt="2023-01-05T16:36:20.877" v="35792" actId="478"/>
          <ac:cxnSpMkLst>
            <pc:docMk/>
            <pc:sldMk cId="2547039009" sldId="326"/>
            <ac:cxnSpMk id="27" creationId="{EE0623CE-DB50-86B1-3D70-B4061C53F90B}"/>
          </ac:cxnSpMkLst>
        </pc:cxnChg>
        <pc:cxnChg chg="del mod">
          <ac:chgData name="Stuart C Wilde MBE" userId="effe1fc91cccb1d5" providerId="LiveId" clId="{52953467-E7BB-A146-A87D-2304E7E66E6B}" dt="2023-01-05T16:36:20.877" v="35792" actId="478"/>
          <ac:cxnSpMkLst>
            <pc:docMk/>
            <pc:sldMk cId="2547039009" sldId="326"/>
            <ac:cxnSpMk id="28" creationId="{15DF648F-EF37-6FD5-4494-24660713F730}"/>
          </ac:cxnSpMkLst>
        </pc:cxnChg>
        <pc:cxnChg chg="del mod">
          <ac:chgData name="Stuart C Wilde MBE" userId="effe1fc91cccb1d5" providerId="LiveId" clId="{52953467-E7BB-A146-A87D-2304E7E66E6B}" dt="2023-01-05T16:36:20.877" v="35792" actId="478"/>
          <ac:cxnSpMkLst>
            <pc:docMk/>
            <pc:sldMk cId="2547039009" sldId="326"/>
            <ac:cxnSpMk id="29" creationId="{863CD5CC-31AA-5055-EFF3-E20E66080A85}"/>
          </ac:cxnSpMkLst>
        </pc:cxnChg>
      </pc:sldChg>
      <pc:sldChg chg="addSp delSp modSp new del mod">
        <pc:chgData name="Stuart C Wilde MBE" userId="effe1fc91cccb1d5" providerId="LiveId" clId="{52953467-E7BB-A146-A87D-2304E7E66E6B}" dt="2023-01-05T14:34:21.489" v="35783" actId="2696"/>
        <pc:sldMkLst>
          <pc:docMk/>
          <pc:sldMk cId="4243003679" sldId="326"/>
        </pc:sldMkLst>
        <pc:spChg chg="del">
          <ac:chgData name="Stuart C Wilde MBE" userId="effe1fc91cccb1d5" providerId="LiveId" clId="{52953467-E7BB-A146-A87D-2304E7E66E6B}" dt="2023-01-05T13:57:40.620" v="35601" actId="478"/>
          <ac:spMkLst>
            <pc:docMk/>
            <pc:sldMk cId="4243003679" sldId="326"/>
            <ac:spMk id="2" creationId="{03F4946A-7A7B-C17A-DCC6-D418B9C0E0A3}"/>
          </ac:spMkLst>
        </pc:spChg>
        <pc:spChg chg="del">
          <ac:chgData name="Stuart C Wilde MBE" userId="effe1fc91cccb1d5" providerId="LiveId" clId="{52953467-E7BB-A146-A87D-2304E7E66E6B}" dt="2023-01-05T12:50:57.605" v="35570" actId="931"/>
          <ac:spMkLst>
            <pc:docMk/>
            <pc:sldMk cId="4243003679" sldId="326"/>
            <ac:spMk id="3" creationId="{16A9D4DF-5F47-14E5-FA53-56FA561ABAA7}"/>
          </ac:spMkLst>
        </pc:spChg>
        <pc:spChg chg="add del mod">
          <ac:chgData name="Stuart C Wilde MBE" userId="effe1fc91cccb1d5" providerId="LiveId" clId="{52953467-E7BB-A146-A87D-2304E7E66E6B}" dt="2023-01-05T13:57:42.159" v="35602" actId="478"/>
          <ac:spMkLst>
            <pc:docMk/>
            <pc:sldMk cId="4243003679" sldId="326"/>
            <ac:spMk id="4" creationId="{A71A1151-0FA2-17D7-B1FC-9418F11C158C}"/>
          </ac:spMkLst>
        </pc:spChg>
        <pc:spChg chg="add del mod">
          <ac:chgData name="Stuart C Wilde MBE" userId="effe1fc91cccb1d5" providerId="LiveId" clId="{52953467-E7BB-A146-A87D-2304E7E66E6B}" dt="2023-01-05T12:53:10.272" v="35582" actId="931"/>
          <ac:spMkLst>
            <pc:docMk/>
            <pc:sldMk cId="4243003679" sldId="326"/>
            <ac:spMk id="7" creationId="{27D4BF6C-7444-D49C-7D59-9BAD87B4FF2D}"/>
          </ac:spMkLst>
        </pc:spChg>
        <pc:picChg chg="add del mod modCrop">
          <ac:chgData name="Stuart C Wilde MBE" userId="effe1fc91cccb1d5" providerId="LiveId" clId="{52953467-E7BB-A146-A87D-2304E7E66E6B}" dt="2023-01-05T12:52:00.924" v="35581" actId="478"/>
          <ac:picMkLst>
            <pc:docMk/>
            <pc:sldMk cId="4243003679" sldId="326"/>
            <ac:picMk id="5" creationId="{462E7A1B-115C-12FA-4FF3-8407981556A0}"/>
          </ac:picMkLst>
        </pc:picChg>
        <pc:picChg chg="add del mod">
          <ac:chgData name="Stuart C Wilde MBE" userId="effe1fc91cccb1d5" providerId="LiveId" clId="{52953467-E7BB-A146-A87D-2304E7E66E6B}" dt="2023-01-05T13:58:06.127" v="35607" actId="478"/>
          <ac:picMkLst>
            <pc:docMk/>
            <pc:sldMk cId="4243003679" sldId="326"/>
            <ac:picMk id="6" creationId="{0082F338-2218-F7CE-D442-E516A69E0845}"/>
          </ac:picMkLst>
        </pc:picChg>
        <pc:picChg chg="add del mod">
          <ac:chgData name="Stuart C Wilde MBE" userId="effe1fc91cccb1d5" providerId="LiveId" clId="{52953467-E7BB-A146-A87D-2304E7E66E6B}" dt="2023-01-05T14:05:59.102" v="35674" actId="478"/>
          <ac:picMkLst>
            <pc:docMk/>
            <pc:sldMk cId="4243003679" sldId="326"/>
            <ac:picMk id="8" creationId="{A639FE89-5E98-0286-CF2C-00FFD25CC3A7}"/>
          </ac:picMkLst>
        </pc:picChg>
        <pc:picChg chg="add del mod modCrop">
          <ac:chgData name="Stuart C Wilde MBE" userId="effe1fc91cccb1d5" providerId="LiveId" clId="{52953467-E7BB-A146-A87D-2304E7E66E6B}" dt="2023-01-05T13:57:37.732" v="35600" actId="478"/>
          <ac:picMkLst>
            <pc:docMk/>
            <pc:sldMk cId="4243003679" sldId="326"/>
            <ac:picMk id="9" creationId="{1169AD4C-0953-349F-ADEE-9E11429125D2}"/>
          </ac:picMkLst>
        </pc:picChg>
        <pc:picChg chg="add del mod">
          <ac:chgData name="Stuart C Wilde MBE" userId="effe1fc91cccb1d5" providerId="LiveId" clId="{52953467-E7BB-A146-A87D-2304E7E66E6B}" dt="2023-01-05T14:00:37.031" v="35624" actId="478"/>
          <ac:picMkLst>
            <pc:docMk/>
            <pc:sldMk cId="4243003679" sldId="326"/>
            <ac:picMk id="10" creationId="{778C37D7-E61D-F242-4C71-BACF642565DC}"/>
          </ac:picMkLst>
        </pc:picChg>
        <pc:picChg chg="add mod">
          <ac:chgData name="Stuart C Wilde MBE" userId="effe1fc91cccb1d5" providerId="LiveId" clId="{52953467-E7BB-A146-A87D-2304E7E66E6B}" dt="2023-01-05T14:10:43.185" v="35739" actId="1076"/>
          <ac:picMkLst>
            <pc:docMk/>
            <pc:sldMk cId="4243003679" sldId="326"/>
            <ac:picMk id="12" creationId="{08BDD8BB-6811-D7E6-99CB-7316D47E04D7}"/>
          </ac:picMkLst>
        </pc:picChg>
      </pc:sldChg>
      <pc:sldChg chg="addSp delSp modSp add mod">
        <pc:chgData name="Stuart C Wilde MBE" userId="effe1fc91cccb1d5" providerId="LiveId" clId="{52953467-E7BB-A146-A87D-2304E7E66E6B}" dt="2023-01-05T19:47:54.377" v="35851" actId="2085"/>
        <pc:sldMkLst>
          <pc:docMk/>
          <pc:sldMk cId="3323068216" sldId="327"/>
        </pc:sldMkLst>
        <pc:spChg chg="del">
          <ac:chgData name="Stuart C Wilde MBE" userId="effe1fc91cccb1d5" providerId="LiveId" clId="{52953467-E7BB-A146-A87D-2304E7E66E6B}" dt="2023-01-05T16:38:31.741" v="35799" actId="478"/>
          <ac:spMkLst>
            <pc:docMk/>
            <pc:sldMk cId="3323068216" sldId="327"/>
            <ac:spMk id="2" creationId="{944108C4-791C-7ABC-846B-850E3EF65086}"/>
          </ac:spMkLst>
        </pc:spChg>
        <pc:spChg chg="del">
          <ac:chgData name="Stuart C Wilde MBE" userId="effe1fc91cccb1d5" providerId="LiveId" clId="{52953467-E7BB-A146-A87D-2304E7E66E6B}" dt="2023-01-05T16:38:31.741" v="35799" actId="478"/>
          <ac:spMkLst>
            <pc:docMk/>
            <pc:sldMk cId="3323068216" sldId="327"/>
            <ac:spMk id="6" creationId="{E7203D45-5FA9-9CB9-A286-224C45F1C247}"/>
          </ac:spMkLst>
        </pc:spChg>
        <pc:spChg chg="del">
          <ac:chgData name="Stuart C Wilde MBE" userId="effe1fc91cccb1d5" providerId="LiveId" clId="{52953467-E7BB-A146-A87D-2304E7E66E6B}" dt="2023-01-05T16:38:31.741" v="35799" actId="478"/>
          <ac:spMkLst>
            <pc:docMk/>
            <pc:sldMk cId="3323068216" sldId="327"/>
            <ac:spMk id="7" creationId="{6556937C-0823-42B5-2BBE-8DBE36431DDA}"/>
          </ac:spMkLst>
        </pc:spChg>
        <pc:spChg chg="del">
          <ac:chgData name="Stuart C Wilde MBE" userId="effe1fc91cccb1d5" providerId="LiveId" clId="{52953467-E7BB-A146-A87D-2304E7E66E6B}" dt="2023-01-05T16:38:31.741" v="35799" actId="478"/>
          <ac:spMkLst>
            <pc:docMk/>
            <pc:sldMk cId="3323068216" sldId="327"/>
            <ac:spMk id="12" creationId="{4C0DB8A2-72F0-B9B9-F747-46880E0D0B42}"/>
          </ac:spMkLst>
        </pc:spChg>
        <pc:spChg chg="del">
          <ac:chgData name="Stuart C Wilde MBE" userId="effe1fc91cccb1d5" providerId="LiveId" clId="{52953467-E7BB-A146-A87D-2304E7E66E6B}" dt="2023-01-05T16:38:31.741" v="35799" actId="478"/>
          <ac:spMkLst>
            <pc:docMk/>
            <pc:sldMk cId="3323068216" sldId="327"/>
            <ac:spMk id="13" creationId="{14057341-519D-23C8-4A61-A767472FA94E}"/>
          </ac:spMkLst>
        </pc:spChg>
        <pc:spChg chg="del">
          <ac:chgData name="Stuart C Wilde MBE" userId="effe1fc91cccb1d5" providerId="LiveId" clId="{52953467-E7BB-A146-A87D-2304E7E66E6B}" dt="2023-01-05T16:38:31.741" v="35799" actId="478"/>
          <ac:spMkLst>
            <pc:docMk/>
            <pc:sldMk cId="3323068216" sldId="327"/>
            <ac:spMk id="15" creationId="{B97E2108-28B3-9FD1-0721-DA337A195D1C}"/>
          </ac:spMkLst>
        </pc:spChg>
        <pc:spChg chg="del">
          <ac:chgData name="Stuart C Wilde MBE" userId="effe1fc91cccb1d5" providerId="LiveId" clId="{52953467-E7BB-A146-A87D-2304E7E66E6B}" dt="2023-01-05T16:38:31.741" v="35799" actId="478"/>
          <ac:spMkLst>
            <pc:docMk/>
            <pc:sldMk cId="3323068216" sldId="327"/>
            <ac:spMk id="16" creationId="{E651A32C-61D1-5C2F-AC5A-95F9C95C7DE3}"/>
          </ac:spMkLst>
        </pc:spChg>
        <pc:spChg chg="del">
          <ac:chgData name="Stuart C Wilde MBE" userId="effe1fc91cccb1d5" providerId="LiveId" clId="{52953467-E7BB-A146-A87D-2304E7E66E6B}" dt="2023-01-05T16:38:31.741" v="35799" actId="478"/>
          <ac:spMkLst>
            <pc:docMk/>
            <pc:sldMk cId="3323068216" sldId="327"/>
            <ac:spMk id="17" creationId="{248122A6-CE30-5E4D-345E-2575E309A899}"/>
          </ac:spMkLst>
        </pc:spChg>
        <pc:spChg chg="mod">
          <ac:chgData name="Stuart C Wilde MBE" userId="effe1fc91cccb1d5" providerId="LiveId" clId="{52953467-E7BB-A146-A87D-2304E7E66E6B}" dt="2023-01-05T16:38:34.901" v="35801" actId="20577"/>
          <ac:spMkLst>
            <pc:docMk/>
            <pc:sldMk cId="3323068216" sldId="327"/>
            <ac:spMk id="45" creationId="{FBB4BAC0-F083-5E88-E4A7-A64FD6C30060}"/>
          </ac:spMkLst>
        </pc:spChg>
        <pc:picChg chg="add mod">
          <ac:chgData name="Stuart C Wilde MBE" userId="effe1fc91cccb1d5" providerId="LiveId" clId="{52953467-E7BB-A146-A87D-2304E7E66E6B}" dt="2023-01-05T19:47:54.377" v="35851" actId="2085"/>
          <ac:picMkLst>
            <pc:docMk/>
            <pc:sldMk cId="3323068216" sldId="327"/>
            <ac:picMk id="2" creationId="{F81642D2-703B-726D-31B1-DED5D65C74A7}"/>
          </ac:picMkLst>
        </pc:picChg>
        <pc:cxnChg chg="del mod">
          <ac:chgData name="Stuart C Wilde MBE" userId="effe1fc91cccb1d5" providerId="LiveId" clId="{52953467-E7BB-A146-A87D-2304E7E66E6B}" dt="2023-01-05T16:38:31.741" v="35799" actId="478"/>
          <ac:cxnSpMkLst>
            <pc:docMk/>
            <pc:sldMk cId="3323068216" sldId="327"/>
            <ac:cxnSpMk id="27" creationId="{EE0623CE-DB50-86B1-3D70-B4061C53F90B}"/>
          </ac:cxnSpMkLst>
        </pc:cxnChg>
        <pc:cxnChg chg="del mod">
          <ac:chgData name="Stuart C Wilde MBE" userId="effe1fc91cccb1d5" providerId="LiveId" clId="{52953467-E7BB-A146-A87D-2304E7E66E6B}" dt="2023-01-05T16:38:31.741" v="35799" actId="478"/>
          <ac:cxnSpMkLst>
            <pc:docMk/>
            <pc:sldMk cId="3323068216" sldId="327"/>
            <ac:cxnSpMk id="28" creationId="{15DF648F-EF37-6FD5-4494-24660713F730}"/>
          </ac:cxnSpMkLst>
        </pc:cxnChg>
        <pc:cxnChg chg="del mod">
          <ac:chgData name="Stuart C Wilde MBE" userId="effe1fc91cccb1d5" providerId="LiveId" clId="{52953467-E7BB-A146-A87D-2304E7E66E6B}" dt="2023-01-05T16:38:31.741" v="35799" actId="478"/>
          <ac:cxnSpMkLst>
            <pc:docMk/>
            <pc:sldMk cId="3323068216" sldId="327"/>
            <ac:cxnSpMk id="29" creationId="{863CD5CC-31AA-5055-EFF3-E20E66080A85}"/>
          </ac:cxnSpMkLst>
        </pc:cxnChg>
      </pc:sldChg>
      <pc:sldChg chg="addSp delSp modSp add mod">
        <pc:chgData name="Stuart C Wilde MBE" userId="effe1fc91cccb1d5" providerId="LiveId" clId="{52953467-E7BB-A146-A87D-2304E7E66E6B}" dt="2023-01-05T16:54:10.801" v="35834" actId="1076"/>
        <pc:sldMkLst>
          <pc:docMk/>
          <pc:sldMk cId="863720434" sldId="328"/>
        </pc:sldMkLst>
        <pc:spChg chg="del">
          <ac:chgData name="Stuart C Wilde MBE" userId="effe1fc91cccb1d5" providerId="LiveId" clId="{52953467-E7BB-A146-A87D-2304E7E66E6B}" dt="2023-01-05T16:52:13.183" v="35803" actId="478"/>
          <ac:spMkLst>
            <pc:docMk/>
            <pc:sldMk cId="863720434" sldId="328"/>
            <ac:spMk id="6" creationId="{067641E6-0FF8-1142-553C-19C235E7274A}"/>
          </ac:spMkLst>
        </pc:spChg>
        <pc:spChg chg="mod">
          <ac:chgData name="Stuart C Wilde MBE" userId="effe1fc91cccb1d5" providerId="LiveId" clId="{52953467-E7BB-A146-A87D-2304E7E66E6B}" dt="2023-01-05T16:54:03.894" v="35833" actId="20577"/>
          <ac:spMkLst>
            <pc:docMk/>
            <pc:sldMk cId="863720434" sldId="328"/>
            <ac:spMk id="29" creationId="{C5A8C257-B6E4-D850-0685-E36894744DCB}"/>
          </ac:spMkLst>
        </pc:spChg>
        <pc:picChg chg="add del mod">
          <ac:chgData name="Stuart C Wilde MBE" userId="effe1fc91cccb1d5" providerId="LiveId" clId="{52953467-E7BB-A146-A87D-2304E7E66E6B}" dt="2023-01-05T16:52:27.489" v="35807" actId="478"/>
          <ac:picMkLst>
            <pc:docMk/>
            <pc:sldMk cId="863720434" sldId="328"/>
            <ac:picMk id="3" creationId="{CE432AD8-96C4-AADD-6382-6DE6895C5EC5}"/>
          </ac:picMkLst>
        </pc:picChg>
        <pc:picChg chg="del">
          <ac:chgData name="Stuart C Wilde MBE" userId="effe1fc91cccb1d5" providerId="LiveId" clId="{52953467-E7BB-A146-A87D-2304E7E66E6B}" dt="2023-01-05T16:52:13.183" v="35803" actId="478"/>
          <ac:picMkLst>
            <pc:docMk/>
            <pc:sldMk cId="863720434" sldId="328"/>
            <ac:picMk id="7" creationId="{71524AFB-4ED4-D254-A9A5-AABCDCA561D4}"/>
          </ac:picMkLst>
        </pc:picChg>
        <pc:picChg chg="add del mod">
          <ac:chgData name="Stuart C Wilde MBE" userId="effe1fc91cccb1d5" providerId="LiveId" clId="{52953467-E7BB-A146-A87D-2304E7E66E6B}" dt="2023-01-05T16:52:38.268" v="35811" actId="478"/>
          <ac:picMkLst>
            <pc:docMk/>
            <pc:sldMk cId="863720434" sldId="328"/>
            <ac:picMk id="13" creationId="{4398BA9B-93FA-1CA6-4DC3-29AABC055F3F}"/>
          </ac:picMkLst>
        </pc:picChg>
        <pc:picChg chg="add del mod">
          <ac:chgData name="Stuart C Wilde MBE" userId="effe1fc91cccb1d5" providerId="LiveId" clId="{52953467-E7BB-A146-A87D-2304E7E66E6B}" dt="2023-01-05T16:52:51.528" v="35815" actId="478"/>
          <ac:picMkLst>
            <pc:docMk/>
            <pc:sldMk cId="863720434" sldId="328"/>
            <ac:picMk id="16" creationId="{209E6BB4-A79D-FABB-CF45-BF52C9B6D691}"/>
          </ac:picMkLst>
        </pc:picChg>
        <pc:picChg chg="add del mod">
          <ac:chgData name="Stuart C Wilde MBE" userId="effe1fc91cccb1d5" providerId="LiveId" clId="{52953467-E7BB-A146-A87D-2304E7E66E6B}" dt="2023-01-05T16:53:06.103" v="35819" actId="478"/>
          <ac:picMkLst>
            <pc:docMk/>
            <pc:sldMk cId="863720434" sldId="328"/>
            <ac:picMk id="18" creationId="{631ADB93-DA17-860D-87F3-0537361736F5}"/>
          </ac:picMkLst>
        </pc:picChg>
        <pc:picChg chg="add mod">
          <ac:chgData name="Stuart C Wilde MBE" userId="effe1fc91cccb1d5" providerId="LiveId" clId="{52953467-E7BB-A146-A87D-2304E7E66E6B}" dt="2023-01-05T16:54:10.801" v="35834" actId="1076"/>
          <ac:picMkLst>
            <pc:docMk/>
            <pc:sldMk cId="863720434" sldId="328"/>
            <ac:picMk id="20" creationId="{2C5A83EA-AAA5-9442-FCBD-0B5FDFC5C587}"/>
          </ac:picMkLst>
        </pc:picChg>
        <pc:cxnChg chg="del mod">
          <ac:chgData name="Stuart C Wilde MBE" userId="effe1fc91cccb1d5" providerId="LiveId" clId="{52953467-E7BB-A146-A87D-2304E7E66E6B}" dt="2023-01-05T16:52:13.183" v="35803" actId="478"/>
          <ac:cxnSpMkLst>
            <pc:docMk/>
            <pc:sldMk cId="863720434" sldId="328"/>
            <ac:cxnSpMk id="12" creationId="{E6372663-7E54-9497-0583-DA95CB2376F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8176-41C1-E741-B738-94EDAB2E93B6}" type="datetimeFigureOut">
              <a:rPr lang="en-US" smtClean="0"/>
              <a:t>12/7/23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E4787-F17F-4D44-A92B-9D9CA40A6F4C}" type="slidenum">
              <a:rPr lang="en-US" smtClean="0"/>
              <a:t>‹#›</a:t>
            </a:fld>
            <a:endParaRPr lang="en-US"/>
          </a:p>
        </p:txBody>
      </p:sp>
    </p:spTree>
    <p:extLst>
      <p:ext uri="{BB962C8B-B14F-4D97-AF65-F5344CB8AC3E}">
        <p14:creationId xmlns:p14="http://schemas.microsoft.com/office/powerpoint/2010/main" val="29425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464D-5F24-4CE9-BDCA-5FED5862D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D7BC2-8B34-4EAB-A42E-C229D59C8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C64D7-C435-4BBD-AFDF-0578D25BA87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6CF629C-A506-4400-B0DC-6FA0882A7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6D32E-722B-4129-B58C-CAE9858EBE92}"/>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49392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7E44-6A20-4987-9A13-A83C236C3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EB3B1-B98B-48F9-BAEF-53E530EBA7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0CF520-6950-4EFA-AB60-D5B53B04341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597FB151-C9D6-4F3B-85DF-4469D5DF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87F15-F344-4C25-BAE4-F5D2E6C1CDFB}"/>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57028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D2FE-BA62-4D71-8149-AD601366BA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7C084-668F-4C51-BF07-CE90E4AC3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19CDB0-B5E5-43EC-AE0F-5687571B7777}"/>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90C8DB4-5649-4E7E-898E-CBAFFAA36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56053-5B18-459D-AC2B-DC51A5F6AD6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33211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9351-94AE-492A-A6C6-AAE150A1B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7C381-D40D-4289-AC03-3B2A2B2F36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484AE-ED35-440D-801C-CB34327A70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0D415-0356-45B8-ACD2-9403B3F0CC7A}"/>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743BB1F-31CD-45EF-AB38-C64F9EEFD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C9107-76F4-4E67-96E9-71F7F657278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7837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09F-43CC-4E71-8FE3-26ECEC721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F014-530F-4562-B251-68233CA4D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DB858-59BD-40A3-A213-142D2BC27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243AC-9F0C-42CA-8E38-97AF160CF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64EED51-93A8-480D-95BC-1ED291E3A9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AA230F-6802-4C85-8282-A5B183DE029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8" name="Footer Placeholder 7">
            <a:extLst>
              <a:ext uri="{FF2B5EF4-FFF2-40B4-BE49-F238E27FC236}">
                <a16:creationId xmlns:a16="http://schemas.microsoft.com/office/drawing/2014/main" id="{493F4BF0-1686-4AE3-A0F0-0A70B1BAA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E6F101-C096-44A7-AE6D-50B3A1CD7804}"/>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1206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4CE-D366-41EB-882F-F706DCEDD4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6FED4-19D8-4851-96FD-1A58B17EB84F}"/>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4" name="Footer Placeholder 3">
            <a:extLst>
              <a:ext uri="{FF2B5EF4-FFF2-40B4-BE49-F238E27FC236}">
                <a16:creationId xmlns:a16="http://schemas.microsoft.com/office/drawing/2014/main" id="{1523EBC3-6D80-46F9-BE4A-569912089A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AD526-9FE3-4A3E-BFDD-53BB35F37CE1}"/>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45079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53FB6-6F93-4A31-A4C0-F6113A67F01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3" name="Footer Placeholder 2">
            <a:extLst>
              <a:ext uri="{FF2B5EF4-FFF2-40B4-BE49-F238E27FC236}">
                <a16:creationId xmlns:a16="http://schemas.microsoft.com/office/drawing/2014/main" id="{995DF810-B806-45B5-BA38-6AB79A48C0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BF94C9-0B4C-4F59-A1D1-20D69DD02E6D}"/>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8747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FDAC-63F5-437B-9FBF-4942C8A7D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004DF-5B4B-493F-A99A-B5910F9CF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E9D2B8-FF5E-4915-8AE0-B96904449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FEDC6-9D40-42FF-8377-C4FA4D68D302}"/>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17E4D575-1627-47D6-9EC6-FDCC8627A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C0869-A9BE-41C3-BE03-5A527B6B6DF8}"/>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275214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6DA-F7EC-4E94-9FAC-CC7343439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7BA04-0DAC-4C65-B986-89F57020D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75A44-B381-4E08-9934-BF9AA4299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8446AB-713A-47DF-93E6-46A9F4106BBC}"/>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03D15E9-B96A-4C79-91DF-7852B055E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14BA-F419-4D0C-8D21-D67F1A1512B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51379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24C1-9A93-44D7-A9B2-B0618FEAF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62FE0F-85FE-4F85-8278-877F75CF6D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6B33A-116C-49D8-B2E8-F92837BC314D}"/>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46FDB5F-A3BE-4D08-A23B-E3E8BE977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43A2-138A-4FCA-B473-4D0800A38DE7}"/>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794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08C66-3F06-464B-AFA4-BE39CFCFE8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9385D-455A-4911-8280-937A9271C3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95991-4795-4A1A-9EC7-7BF0F16FF7B6}"/>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13ECD32-7749-44E5-A47C-2B5347076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824C-A909-420A-A5AB-BC1DF1350C5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82809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DBCFD-69B3-429C-9994-AFA19C494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89292A-5027-4AA0-A017-CD24DA2FB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831E-C605-4F6F-89BE-11CAD391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4A344C7F-9C7D-4C02-9691-4937086A1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B29D51-922F-41AC-8946-EC8E78B48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BB29-4D9F-41D6-85E4-3C3283B7898D}" type="slidenum">
              <a:rPr lang="en-US" smtClean="0"/>
              <a:t>‹#›</a:t>
            </a:fld>
            <a:endParaRPr lang="en-US"/>
          </a:p>
        </p:txBody>
      </p:sp>
    </p:spTree>
    <p:extLst>
      <p:ext uri="{BB962C8B-B14F-4D97-AF65-F5344CB8AC3E}">
        <p14:creationId xmlns:p14="http://schemas.microsoft.com/office/powerpoint/2010/main" val="18592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application, table, Excel&#10;&#10;Description automatically generated">
            <a:extLst>
              <a:ext uri="{FF2B5EF4-FFF2-40B4-BE49-F238E27FC236}">
                <a16:creationId xmlns:a16="http://schemas.microsoft.com/office/drawing/2014/main" id="{932708AE-15B3-6125-D948-16C0F7A7E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5370" y="1412350"/>
            <a:ext cx="8051742" cy="4529105"/>
          </a:xfrm>
          <a:prstGeom prst="rect">
            <a:avLst/>
          </a:prstGeom>
          <a:ln w="3175">
            <a:solidFill>
              <a:schemeClr val="tx1"/>
            </a:solidFill>
          </a:ln>
        </p:spPr>
      </p:pic>
      <p:sp>
        <p:nvSpPr>
          <p:cNvPr id="13" name="TextBox 12">
            <a:extLst>
              <a:ext uri="{FF2B5EF4-FFF2-40B4-BE49-F238E27FC236}">
                <a16:creationId xmlns:a16="http://schemas.microsoft.com/office/drawing/2014/main" id="{92CDCC6A-AFB8-0A7F-B668-E6585BAC4EB5}"/>
              </a:ext>
            </a:extLst>
          </p:cNvPr>
          <p:cNvSpPr txBox="1"/>
          <p:nvPr/>
        </p:nvSpPr>
        <p:spPr>
          <a:xfrm>
            <a:off x="2536988" y="972060"/>
            <a:ext cx="1601303" cy="276999"/>
          </a:xfrm>
          <a:prstGeom prst="rect">
            <a:avLst/>
          </a:prstGeom>
          <a:solidFill>
            <a:schemeClr val="bg1"/>
          </a:solidFill>
          <a:ln w="3175">
            <a:solidFill>
              <a:schemeClr val="tx1"/>
            </a:solidFill>
          </a:ln>
        </p:spPr>
        <p:txBody>
          <a:bodyPr wrap="square" rtlCol="0">
            <a:spAutoFit/>
          </a:bodyPr>
          <a:lstStyle/>
          <a:p>
            <a:pPr algn="ctr"/>
            <a:r>
              <a:rPr lang="en-US" sz="1200" dirty="0"/>
              <a:t>Select the ‘Insert’ tab.</a:t>
            </a:r>
          </a:p>
        </p:txBody>
      </p:sp>
      <p:sp>
        <p:nvSpPr>
          <p:cNvPr id="15" name="Rectangle 14">
            <a:extLst>
              <a:ext uri="{FF2B5EF4-FFF2-40B4-BE49-F238E27FC236}">
                <a16:creationId xmlns:a16="http://schemas.microsoft.com/office/drawing/2014/main" id="{D350326A-ACFD-44EB-64AC-9C91BA571016}"/>
              </a:ext>
            </a:extLst>
          </p:cNvPr>
          <p:cNvSpPr/>
          <p:nvPr/>
        </p:nvSpPr>
        <p:spPr>
          <a:xfrm>
            <a:off x="2256467" y="993297"/>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6" name="Straight Arrow Connector 15">
            <a:extLst>
              <a:ext uri="{FF2B5EF4-FFF2-40B4-BE49-F238E27FC236}">
                <a16:creationId xmlns:a16="http://schemas.microsoft.com/office/drawing/2014/main" id="{F47AB8A5-4733-04E2-92FE-6E0124FB0DEC}"/>
              </a:ext>
            </a:extLst>
          </p:cNvPr>
          <p:cNvCxnSpPr>
            <a:cxnSpLocks/>
          </p:cNvCxnSpPr>
          <p:nvPr/>
        </p:nvCxnSpPr>
        <p:spPr>
          <a:xfrm>
            <a:off x="3281368" y="1249059"/>
            <a:ext cx="0" cy="295879"/>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2CDCC6A-AFB8-0A7F-B668-E6585BAC4EB5}"/>
              </a:ext>
            </a:extLst>
          </p:cNvPr>
          <p:cNvSpPr txBox="1"/>
          <p:nvPr/>
        </p:nvSpPr>
        <p:spPr>
          <a:xfrm>
            <a:off x="5465780" y="932600"/>
            <a:ext cx="1898152" cy="276999"/>
          </a:xfrm>
          <a:prstGeom prst="rect">
            <a:avLst/>
          </a:prstGeom>
          <a:solidFill>
            <a:schemeClr val="bg1"/>
          </a:solidFill>
          <a:ln w="3175">
            <a:solidFill>
              <a:schemeClr val="tx1"/>
            </a:solidFill>
          </a:ln>
        </p:spPr>
        <p:txBody>
          <a:bodyPr wrap="square" rtlCol="0">
            <a:spAutoFit/>
          </a:bodyPr>
          <a:lstStyle/>
          <a:p>
            <a:pPr algn="ctr"/>
            <a:r>
              <a:rPr lang="en-US" sz="1200" dirty="0"/>
              <a:t>Select the Line Chart field.</a:t>
            </a:r>
          </a:p>
        </p:txBody>
      </p:sp>
      <p:sp>
        <p:nvSpPr>
          <p:cNvPr id="20" name="Rectangle 19">
            <a:extLst>
              <a:ext uri="{FF2B5EF4-FFF2-40B4-BE49-F238E27FC236}">
                <a16:creationId xmlns:a16="http://schemas.microsoft.com/office/drawing/2014/main" id="{D350326A-ACFD-44EB-64AC-9C91BA571016}"/>
              </a:ext>
            </a:extLst>
          </p:cNvPr>
          <p:cNvSpPr/>
          <p:nvPr/>
        </p:nvSpPr>
        <p:spPr>
          <a:xfrm>
            <a:off x="5189235" y="953837"/>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cxnSp>
        <p:nvCxnSpPr>
          <p:cNvPr id="21" name="Straight Arrow Connector 20">
            <a:extLst>
              <a:ext uri="{FF2B5EF4-FFF2-40B4-BE49-F238E27FC236}">
                <a16:creationId xmlns:a16="http://schemas.microsoft.com/office/drawing/2014/main" id="{F47AB8A5-4733-04E2-92FE-6E0124FB0DEC}"/>
              </a:ext>
            </a:extLst>
          </p:cNvPr>
          <p:cNvCxnSpPr>
            <a:cxnSpLocks/>
            <a:stCxn id="19" idx="2"/>
          </p:cNvCxnSpPr>
          <p:nvPr/>
        </p:nvCxnSpPr>
        <p:spPr>
          <a:xfrm>
            <a:off x="6414856" y="1209599"/>
            <a:ext cx="0" cy="54604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47AB8A5-4733-04E2-92FE-6E0124FB0DEC}"/>
              </a:ext>
            </a:extLst>
          </p:cNvPr>
          <p:cNvCxnSpPr>
            <a:cxnSpLocks/>
          </p:cNvCxnSpPr>
          <p:nvPr/>
        </p:nvCxnSpPr>
        <p:spPr>
          <a:xfrm flipV="1">
            <a:off x="7666997" y="2312954"/>
            <a:ext cx="0" cy="661496"/>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2CDCC6A-AFB8-0A7F-B668-E6585BAC4EB5}"/>
              </a:ext>
            </a:extLst>
          </p:cNvPr>
          <p:cNvSpPr txBox="1"/>
          <p:nvPr/>
        </p:nvSpPr>
        <p:spPr>
          <a:xfrm>
            <a:off x="4239360" y="2201925"/>
            <a:ext cx="1601303" cy="461665"/>
          </a:xfrm>
          <a:prstGeom prst="rect">
            <a:avLst/>
          </a:prstGeom>
          <a:solidFill>
            <a:schemeClr val="bg1"/>
          </a:solidFill>
          <a:ln w="3175">
            <a:solidFill>
              <a:schemeClr val="tx1"/>
            </a:solidFill>
          </a:ln>
        </p:spPr>
        <p:txBody>
          <a:bodyPr wrap="square" rtlCol="0">
            <a:spAutoFit/>
          </a:bodyPr>
          <a:lstStyle/>
          <a:p>
            <a:pPr algn="ctr"/>
            <a:r>
              <a:rPr lang="en-US" sz="1200" dirty="0"/>
              <a:t>Ensure the cursor is in the data table.</a:t>
            </a:r>
          </a:p>
        </p:txBody>
      </p:sp>
      <p:sp>
        <p:nvSpPr>
          <p:cNvPr id="31" name="Rectangle 30">
            <a:extLst>
              <a:ext uri="{FF2B5EF4-FFF2-40B4-BE49-F238E27FC236}">
                <a16:creationId xmlns:a16="http://schemas.microsoft.com/office/drawing/2014/main" id="{D350326A-ACFD-44EB-64AC-9C91BA571016}"/>
              </a:ext>
            </a:extLst>
          </p:cNvPr>
          <p:cNvSpPr/>
          <p:nvPr/>
        </p:nvSpPr>
        <p:spPr>
          <a:xfrm>
            <a:off x="5843578" y="2310994"/>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32" name="Straight Arrow Connector 31">
            <a:extLst>
              <a:ext uri="{FF2B5EF4-FFF2-40B4-BE49-F238E27FC236}">
                <a16:creationId xmlns:a16="http://schemas.microsoft.com/office/drawing/2014/main" id="{F47AB8A5-4733-04E2-92FE-6E0124FB0DEC}"/>
              </a:ext>
            </a:extLst>
          </p:cNvPr>
          <p:cNvCxnSpPr>
            <a:cxnSpLocks/>
          </p:cNvCxnSpPr>
          <p:nvPr/>
        </p:nvCxnSpPr>
        <p:spPr>
          <a:xfrm flipH="1">
            <a:off x="3464383" y="2432758"/>
            <a:ext cx="771359"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2CDCC6A-AFB8-0A7F-B668-E6585BAC4EB5}"/>
              </a:ext>
            </a:extLst>
          </p:cNvPr>
          <p:cNvSpPr txBox="1"/>
          <p:nvPr/>
        </p:nvSpPr>
        <p:spPr>
          <a:xfrm>
            <a:off x="825464" y="2112366"/>
            <a:ext cx="1601303" cy="2123658"/>
          </a:xfrm>
          <a:prstGeom prst="rect">
            <a:avLst/>
          </a:prstGeom>
          <a:solidFill>
            <a:schemeClr val="bg1"/>
          </a:solidFill>
          <a:ln w="3175">
            <a:solidFill>
              <a:schemeClr val="tx1"/>
            </a:solidFill>
          </a:ln>
        </p:spPr>
        <p:txBody>
          <a:bodyPr wrap="square" rtlCol="0">
            <a:spAutoFit/>
          </a:bodyPr>
          <a:lstStyle/>
          <a:p>
            <a:pPr algn="ctr"/>
            <a:r>
              <a:rPr lang="en-US" sz="1200" dirty="0"/>
              <a:t>After selecting the specified Line Chart in step 4, it will drop into the middle of your screen and look like this.  You can click onto the chart then ‘drag’ one of the 4 corners to increase its size so you can see what you are doing.</a:t>
            </a:r>
          </a:p>
        </p:txBody>
      </p:sp>
      <p:sp>
        <p:nvSpPr>
          <p:cNvPr id="42" name="Rectangle 41">
            <a:extLst>
              <a:ext uri="{FF2B5EF4-FFF2-40B4-BE49-F238E27FC236}">
                <a16:creationId xmlns:a16="http://schemas.microsoft.com/office/drawing/2014/main" id="{D350326A-ACFD-44EB-64AC-9C91BA571016}"/>
              </a:ext>
            </a:extLst>
          </p:cNvPr>
          <p:cNvSpPr/>
          <p:nvPr/>
        </p:nvSpPr>
        <p:spPr>
          <a:xfrm>
            <a:off x="554100" y="3142138"/>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38" name="Straight Arrow Connector 37">
            <a:extLst>
              <a:ext uri="{FF2B5EF4-FFF2-40B4-BE49-F238E27FC236}">
                <a16:creationId xmlns:a16="http://schemas.microsoft.com/office/drawing/2014/main" id="{F47AB8A5-4733-04E2-92FE-6E0124FB0DEC}"/>
              </a:ext>
            </a:extLst>
          </p:cNvPr>
          <p:cNvCxnSpPr>
            <a:cxnSpLocks/>
          </p:cNvCxnSpPr>
          <p:nvPr/>
        </p:nvCxnSpPr>
        <p:spPr>
          <a:xfrm>
            <a:off x="2426767" y="4056805"/>
            <a:ext cx="914722"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2CDCC6A-AFB8-0A7F-B668-E6585BAC4EB5}"/>
              </a:ext>
            </a:extLst>
          </p:cNvPr>
          <p:cNvSpPr txBox="1"/>
          <p:nvPr/>
        </p:nvSpPr>
        <p:spPr>
          <a:xfrm>
            <a:off x="7112891" y="2890042"/>
            <a:ext cx="1898152" cy="276999"/>
          </a:xfrm>
          <a:prstGeom prst="rect">
            <a:avLst/>
          </a:prstGeom>
          <a:solidFill>
            <a:schemeClr val="bg1"/>
          </a:solidFill>
          <a:ln w="3175">
            <a:solidFill>
              <a:schemeClr val="tx1"/>
            </a:solidFill>
          </a:ln>
        </p:spPr>
        <p:txBody>
          <a:bodyPr wrap="square" rtlCol="0">
            <a:spAutoFit/>
          </a:bodyPr>
          <a:lstStyle/>
          <a:p>
            <a:pPr algn="ctr"/>
            <a:r>
              <a:rPr lang="en-US" sz="1200" dirty="0"/>
              <a:t>Select this Line Chart.</a:t>
            </a:r>
          </a:p>
        </p:txBody>
      </p:sp>
      <p:sp>
        <p:nvSpPr>
          <p:cNvPr id="27" name="Rectangle 26">
            <a:extLst>
              <a:ext uri="{FF2B5EF4-FFF2-40B4-BE49-F238E27FC236}">
                <a16:creationId xmlns:a16="http://schemas.microsoft.com/office/drawing/2014/main" id="{D350326A-ACFD-44EB-64AC-9C91BA571016}"/>
              </a:ext>
            </a:extLst>
          </p:cNvPr>
          <p:cNvSpPr/>
          <p:nvPr/>
        </p:nvSpPr>
        <p:spPr>
          <a:xfrm>
            <a:off x="9012481" y="2911279"/>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pic>
        <p:nvPicPr>
          <p:cNvPr id="7" name="Picture 6">
            <a:extLst>
              <a:ext uri="{FF2B5EF4-FFF2-40B4-BE49-F238E27FC236}">
                <a16:creationId xmlns:a16="http://schemas.microsoft.com/office/drawing/2014/main" id="{ED1ECBC4-C2CE-9516-C418-775C27D437FC}"/>
              </a:ext>
            </a:extLst>
          </p:cNvPr>
          <p:cNvPicPr>
            <a:picLocks noChangeAspect="1"/>
          </p:cNvPicPr>
          <p:nvPr/>
        </p:nvPicPr>
        <p:blipFill>
          <a:blip r:embed="rId3"/>
          <a:stretch>
            <a:fillRect/>
          </a:stretch>
        </p:blipFill>
        <p:spPr>
          <a:xfrm>
            <a:off x="3340702" y="3910451"/>
            <a:ext cx="2957291" cy="1342770"/>
          </a:xfrm>
          <a:prstGeom prst="rect">
            <a:avLst/>
          </a:prstGeom>
          <a:ln w="3175">
            <a:solidFill>
              <a:schemeClr val="tx1"/>
            </a:solidFill>
          </a:ln>
        </p:spPr>
      </p:pic>
      <p:cxnSp>
        <p:nvCxnSpPr>
          <p:cNvPr id="45" name="Straight Arrow Connector 44">
            <a:extLst>
              <a:ext uri="{FF2B5EF4-FFF2-40B4-BE49-F238E27FC236}">
                <a16:creationId xmlns:a16="http://schemas.microsoft.com/office/drawing/2014/main" id="{F47AB8A5-4733-04E2-92FE-6E0124FB0DEC}"/>
              </a:ext>
            </a:extLst>
          </p:cNvPr>
          <p:cNvCxnSpPr>
            <a:cxnSpLocks/>
          </p:cNvCxnSpPr>
          <p:nvPr/>
        </p:nvCxnSpPr>
        <p:spPr>
          <a:xfrm flipV="1">
            <a:off x="4304822" y="4221956"/>
            <a:ext cx="0" cy="646167"/>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47AB8A5-4733-04E2-92FE-6E0124FB0DEC}"/>
              </a:ext>
            </a:extLst>
          </p:cNvPr>
          <p:cNvCxnSpPr>
            <a:cxnSpLocks/>
          </p:cNvCxnSpPr>
          <p:nvPr/>
        </p:nvCxnSpPr>
        <p:spPr>
          <a:xfrm>
            <a:off x="5041518" y="5290269"/>
            <a:ext cx="1302165"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descr="Graphical user interface, text, application&#10;&#10;Description automatically generated">
            <a:extLst>
              <a:ext uri="{FF2B5EF4-FFF2-40B4-BE49-F238E27FC236}">
                <a16:creationId xmlns:a16="http://schemas.microsoft.com/office/drawing/2014/main" id="{175266C8-2C15-2D61-2F58-60A1C2A49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3683" y="4227441"/>
            <a:ext cx="867410" cy="1992565"/>
          </a:xfrm>
          <a:prstGeom prst="rect">
            <a:avLst/>
          </a:prstGeom>
          <a:ln w="3175">
            <a:solidFill>
              <a:schemeClr val="tx1"/>
            </a:solidFill>
          </a:ln>
        </p:spPr>
      </p:pic>
      <p:sp>
        <p:nvSpPr>
          <p:cNvPr id="43" name="TextBox 42">
            <a:extLst>
              <a:ext uri="{FF2B5EF4-FFF2-40B4-BE49-F238E27FC236}">
                <a16:creationId xmlns:a16="http://schemas.microsoft.com/office/drawing/2014/main" id="{92CDCC6A-AFB8-0A7F-B668-E6585BAC4EB5}"/>
              </a:ext>
            </a:extLst>
          </p:cNvPr>
          <p:cNvSpPr txBox="1"/>
          <p:nvPr/>
        </p:nvSpPr>
        <p:spPr>
          <a:xfrm>
            <a:off x="2476024" y="4868123"/>
            <a:ext cx="2565494" cy="646331"/>
          </a:xfrm>
          <a:prstGeom prst="rect">
            <a:avLst/>
          </a:prstGeom>
          <a:solidFill>
            <a:schemeClr val="bg1"/>
          </a:solidFill>
          <a:ln w="3175">
            <a:solidFill>
              <a:schemeClr val="tx1"/>
            </a:solidFill>
          </a:ln>
        </p:spPr>
        <p:txBody>
          <a:bodyPr wrap="square" rtlCol="0">
            <a:spAutoFit/>
          </a:bodyPr>
          <a:lstStyle/>
          <a:p>
            <a:pPr algn="ctr"/>
            <a:r>
              <a:rPr lang="en-US" sz="1200" dirty="0"/>
              <a:t>Right click on the ‘Line’ or the ‘Point’ on the line, to open the window on the right.  Select ‘Add Data Labels’.</a:t>
            </a:r>
          </a:p>
        </p:txBody>
      </p:sp>
      <p:sp>
        <p:nvSpPr>
          <p:cNvPr id="44" name="Rectangle 43">
            <a:extLst>
              <a:ext uri="{FF2B5EF4-FFF2-40B4-BE49-F238E27FC236}">
                <a16:creationId xmlns:a16="http://schemas.microsoft.com/office/drawing/2014/main" id="{D350326A-ACFD-44EB-64AC-9C91BA571016}"/>
              </a:ext>
            </a:extLst>
          </p:cNvPr>
          <p:cNvSpPr/>
          <p:nvPr/>
        </p:nvSpPr>
        <p:spPr>
          <a:xfrm>
            <a:off x="2195415" y="5068443"/>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2" name="Title 2">
            <a:extLst>
              <a:ext uri="{FF2B5EF4-FFF2-40B4-BE49-F238E27FC236}">
                <a16:creationId xmlns:a16="http://schemas.microsoft.com/office/drawing/2014/main" id="{8470427F-B4F0-AEE9-08B2-5AEAEB4022F6}"/>
              </a:ext>
            </a:extLst>
          </p:cNvPr>
          <p:cNvSpPr txBox="1">
            <a:spLocks/>
          </p:cNvSpPr>
          <p:nvPr/>
        </p:nvSpPr>
        <p:spPr>
          <a:xfrm>
            <a:off x="23649" y="17015"/>
            <a:ext cx="1389751" cy="318267"/>
          </a:xfrm>
          <a:prstGeom prst="rect">
            <a:avLst/>
          </a:prstGeom>
          <a:solidFill>
            <a:srgbClr val="002060"/>
          </a:solidFill>
          <a:ln>
            <a:noFill/>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bg1"/>
                </a:solidFill>
              </a:rPr>
              <a:t>Image 47</a:t>
            </a:r>
          </a:p>
        </p:txBody>
      </p:sp>
    </p:spTree>
    <p:extLst>
      <p:ext uri="{BB962C8B-B14F-4D97-AF65-F5344CB8AC3E}">
        <p14:creationId xmlns:p14="http://schemas.microsoft.com/office/powerpoint/2010/main" val="1193707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4074</TotalTime>
  <Words>117</Words>
  <Application>Microsoft Macintosh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 Wilde MBE</dc:creator>
  <cp:lastModifiedBy>Stuart C Wilde MBE</cp:lastModifiedBy>
  <cp:revision>37</cp:revision>
  <dcterms:created xsi:type="dcterms:W3CDTF">2018-11-18T20:12:59Z</dcterms:created>
  <dcterms:modified xsi:type="dcterms:W3CDTF">2023-12-07T20:45:23Z</dcterms:modified>
</cp:coreProperties>
</file>