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chart, application, table, Excel&#10;&#10;Description automatically generated">
            <a:extLst>
              <a:ext uri="{FF2B5EF4-FFF2-40B4-BE49-F238E27FC236}">
                <a16:creationId xmlns:a16="http://schemas.microsoft.com/office/drawing/2014/main" id="{6E492C45-3C64-9CB9-C0D0-834B53E4E4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170" y="1299565"/>
            <a:ext cx="7894535" cy="444067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7BB75E-A1D8-D80C-B47C-129E7DFC0E63}"/>
              </a:ext>
            </a:extLst>
          </p:cNvPr>
          <p:cNvSpPr txBox="1"/>
          <p:nvPr/>
        </p:nvSpPr>
        <p:spPr>
          <a:xfrm>
            <a:off x="1259917" y="3652366"/>
            <a:ext cx="2452254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The Line Chart in the middle of your screen will contain numbers to the right of the ‘points’ on the line. 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A343A1E-12FA-6593-E0BD-F3235E3CC9BF}"/>
              </a:ext>
            </a:extLst>
          </p:cNvPr>
          <p:cNvCxnSpPr>
            <a:cxnSpLocks/>
          </p:cNvCxnSpPr>
          <p:nvPr/>
        </p:nvCxnSpPr>
        <p:spPr>
          <a:xfrm flipV="1">
            <a:off x="3706573" y="3925478"/>
            <a:ext cx="549603" cy="816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659F7A9-C853-0192-2D6E-EC9727CC03DE}"/>
              </a:ext>
            </a:extLst>
          </p:cNvPr>
          <p:cNvSpPr/>
          <p:nvPr/>
        </p:nvSpPr>
        <p:spPr>
          <a:xfrm>
            <a:off x="982040" y="385826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B0D2627-90BB-BEDA-D302-0629709567C1}"/>
              </a:ext>
            </a:extLst>
          </p:cNvPr>
          <p:cNvSpPr/>
          <p:nvPr/>
        </p:nvSpPr>
        <p:spPr>
          <a:xfrm>
            <a:off x="4846393" y="1812310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D16E88F-C866-8082-5081-46C1256DEB04}"/>
              </a:ext>
            </a:extLst>
          </p:cNvPr>
          <p:cNvCxnSpPr>
            <a:cxnSpLocks/>
          </p:cNvCxnSpPr>
          <p:nvPr/>
        </p:nvCxnSpPr>
        <p:spPr>
          <a:xfrm>
            <a:off x="5522424" y="2227663"/>
            <a:ext cx="0" cy="42621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24A3D8A-908A-F1B6-47BF-FF55136BFC1C}"/>
              </a:ext>
            </a:extLst>
          </p:cNvPr>
          <p:cNvCxnSpPr>
            <a:cxnSpLocks/>
          </p:cNvCxnSpPr>
          <p:nvPr/>
        </p:nvCxnSpPr>
        <p:spPr>
          <a:xfrm flipH="1">
            <a:off x="9004821" y="3672779"/>
            <a:ext cx="128847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9376715-8F52-676A-9B55-F687D82F66FE}"/>
              </a:ext>
            </a:extLst>
          </p:cNvPr>
          <p:cNvCxnSpPr>
            <a:cxnSpLocks/>
          </p:cNvCxnSpPr>
          <p:nvPr/>
        </p:nvCxnSpPr>
        <p:spPr>
          <a:xfrm flipH="1">
            <a:off x="9071323" y="3744333"/>
            <a:ext cx="1221971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314ABFC2-ED28-76EC-AA84-25BEE5F0EEB9}"/>
              </a:ext>
            </a:extLst>
          </p:cNvPr>
          <p:cNvSpPr txBox="1"/>
          <p:nvPr/>
        </p:nvSpPr>
        <p:spPr>
          <a:xfrm>
            <a:off x="8785512" y="3702248"/>
            <a:ext cx="242206" cy="80236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318047-C2B2-4084-DC53-4AFBE33BB278}"/>
              </a:ext>
            </a:extLst>
          </p:cNvPr>
          <p:cNvSpPr txBox="1"/>
          <p:nvPr/>
        </p:nvSpPr>
        <p:spPr>
          <a:xfrm>
            <a:off x="7702073" y="4473629"/>
            <a:ext cx="322377" cy="8023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B589B55F-E1E8-C870-EEA2-31CF5B87C9BB}"/>
              </a:ext>
            </a:extLst>
          </p:cNvPr>
          <p:cNvCxnSpPr>
            <a:cxnSpLocks/>
          </p:cNvCxnSpPr>
          <p:nvPr/>
        </p:nvCxnSpPr>
        <p:spPr>
          <a:xfrm rot="16200000" flipH="1">
            <a:off x="6010230" y="2821904"/>
            <a:ext cx="2159472" cy="1224214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B4C6626-CEB9-D296-199C-58873E295BEC}"/>
              </a:ext>
            </a:extLst>
          </p:cNvPr>
          <p:cNvSpPr txBox="1"/>
          <p:nvPr/>
        </p:nvSpPr>
        <p:spPr>
          <a:xfrm>
            <a:off x="5124270" y="1523278"/>
            <a:ext cx="2707178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Right click once onto any of the numbers which will highlight all of them and this window will open on the right.  Select ‘Format Data Labels’.</a:t>
            </a:r>
          </a:p>
        </p:txBody>
      </p:sp>
      <p:pic>
        <p:nvPicPr>
          <p:cNvPr id="17" name="Picture 16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E553F829-BFCC-6AD7-E381-601739A3AA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728" y="3657804"/>
            <a:ext cx="765404" cy="147459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EF7AD60-DA8F-1B7C-FBB1-DD9D3962E43C}"/>
              </a:ext>
            </a:extLst>
          </p:cNvPr>
          <p:cNvSpPr txBox="1"/>
          <p:nvPr/>
        </p:nvSpPr>
        <p:spPr>
          <a:xfrm>
            <a:off x="9899397" y="2278613"/>
            <a:ext cx="1400792" cy="175432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When the ‘Format Data Labels’ window opens, it shows the position of the numeric values on the right of the ‘point’.  Select ‘Above’ instead.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5398094-E4E4-19DE-8A77-B1A91AF15A27}"/>
              </a:ext>
            </a:extLst>
          </p:cNvPr>
          <p:cNvSpPr/>
          <p:nvPr/>
        </p:nvSpPr>
        <p:spPr>
          <a:xfrm>
            <a:off x="10460854" y="204408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E7C27EE3-D73A-D9A7-9332-97CAB3983AB6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48</a:t>
            </a:r>
          </a:p>
        </p:txBody>
      </p:sp>
    </p:spTree>
    <p:extLst>
      <p:ext uri="{BB962C8B-B14F-4D97-AF65-F5344CB8AC3E}">
        <p14:creationId xmlns:p14="http://schemas.microsoft.com/office/powerpoint/2010/main" val="4113847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90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37</cp:revision>
  <dcterms:created xsi:type="dcterms:W3CDTF">2018-11-18T20:12:59Z</dcterms:created>
  <dcterms:modified xsi:type="dcterms:W3CDTF">2023-12-07T20:46:00Z</dcterms:modified>
</cp:coreProperties>
</file>