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chart, application, table, Excel&#10;&#10;Description automatically generated">
            <a:extLst>
              <a:ext uri="{FF2B5EF4-FFF2-40B4-BE49-F238E27FC236}">
                <a16:creationId xmlns:a16="http://schemas.microsoft.com/office/drawing/2014/main" id="{101A3CB5-30EA-D940-7A62-3207E37D9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62" y="594107"/>
            <a:ext cx="8598016" cy="483638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7E0D0A-5D23-DEBC-5304-99E29E9F1984}"/>
              </a:ext>
            </a:extLst>
          </p:cNvPr>
          <p:cNvSpPr txBox="1"/>
          <p:nvPr/>
        </p:nvSpPr>
        <p:spPr>
          <a:xfrm>
            <a:off x="1439576" y="3259569"/>
            <a:ext cx="2452254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numeric values on the line are now above the points.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09432C-00CD-212A-FB82-05FC014F2F18}"/>
              </a:ext>
            </a:extLst>
          </p:cNvPr>
          <p:cNvCxnSpPr>
            <a:cxnSpLocks/>
          </p:cNvCxnSpPr>
          <p:nvPr/>
        </p:nvCxnSpPr>
        <p:spPr>
          <a:xfrm>
            <a:off x="3887944" y="3398069"/>
            <a:ext cx="655518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2CF4B76-D83D-79A3-2686-D7B60462F63C}"/>
              </a:ext>
            </a:extLst>
          </p:cNvPr>
          <p:cNvSpPr/>
          <p:nvPr/>
        </p:nvSpPr>
        <p:spPr>
          <a:xfrm>
            <a:off x="1161699" y="328080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0F7BED-E454-4C2D-33A7-F651A9C4C88D}"/>
              </a:ext>
            </a:extLst>
          </p:cNvPr>
          <p:cNvSpPr txBox="1"/>
          <p:nvPr/>
        </p:nvSpPr>
        <p:spPr>
          <a:xfrm>
            <a:off x="815108" y="4495643"/>
            <a:ext cx="4472261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Use/develop your Excel skills to make the Line Chart look like this; you are just a few steps away from the end-product.  If you have limited experience with Excel, and you are not sure, I want you to use ‘YouTube’ for example and search for ‘create line chart in excel’ to be able to achieve it.  You want the line chart looking tidy and presentable.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937A5E-9857-AA63-B933-9ACC0765C88A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5287369" y="5095808"/>
            <a:ext cx="34925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DDDC3FE-CF6C-4C1D-4C2C-2C8AB8A7C231}"/>
              </a:ext>
            </a:extLst>
          </p:cNvPr>
          <p:cNvSpPr/>
          <p:nvPr/>
        </p:nvSpPr>
        <p:spPr>
          <a:xfrm>
            <a:off x="2912299" y="426263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AE3952-BCD6-05FF-D852-B5DA0D1D3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656" y="4388011"/>
            <a:ext cx="5770871" cy="1655577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0BA83884-88B8-72C3-37F1-FE2BBC18AB47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49</a:t>
            </a:r>
          </a:p>
        </p:txBody>
      </p:sp>
    </p:spTree>
    <p:extLst>
      <p:ext uri="{BB962C8B-B14F-4D97-AF65-F5344CB8AC3E}">
        <p14:creationId xmlns:p14="http://schemas.microsoft.com/office/powerpoint/2010/main" val="127016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93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37</cp:revision>
  <dcterms:created xsi:type="dcterms:W3CDTF">2018-11-18T20:12:59Z</dcterms:created>
  <dcterms:modified xsi:type="dcterms:W3CDTF">2023-12-07T20:46:42Z</dcterms:modified>
</cp:coreProperties>
</file>