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F098476B-FDB3-6DFD-7528-607EB6D23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857" y="1138843"/>
            <a:ext cx="8416457" cy="47342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" name="Picture 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D34886EC-0F40-946C-062C-6686A766AC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96" t="70161" r="5091" b="9675"/>
          <a:stretch/>
        </p:blipFill>
        <p:spPr>
          <a:xfrm>
            <a:off x="10902820" y="4770177"/>
            <a:ext cx="591672" cy="8815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AD6B1-2940-426B-5726-211F38B5B851}"/>
              </a:ext>
            </a:extLst>
          </p:cNvPr>
          <p:cNvSpPr txBox="1"/>
          <p:nvPr/>
        </p:nvSpPr>
        <p:spPr>
          <a:xfrm>
            <a:off x="2558582" y="520700"/>
            <a:ext cx="4736397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Line Chart now looks like this; it shows how many Benefits are being reported on the specified BRRD at the bottom.  The information has been drawn from the Benefit Profiles worksheet.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0C41F8F-240A-4108-09A3-865BAB06CB79}"/>
              </a:ext>
            </a:extLst>
          </p:cNvPr>
          <p:cNvCxnSpPr>
            <a:cxnSpLocks/>
          </p:cNvCxnSpPr>
          <p:nvPr/>
        </p:nvCxnSpPr>
        <p:spPr>
          <a:xfrm>
            <a:off x="4675429" y="1167031"/>
            <a:ext cx="0" cy="118312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D760164-FB6B-F741-4429-6A6029985FE3}"/>
              </a:ext>
            </a:extLst>
          </p:cNvPr>
          <p:cNvSpPr/>
          <p:nvPr/>
        </p:nvSpPr>
        <p:spPr>
          <a:xfrm>
            <a:off x="7295369" y="72394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31AE74-2595-5D0D-2AA1-6542BDC34D51}"/>
              </a:ext>
            </a:extLst>
          </p:cNvPr>
          <p:cNvSpPr txBox="1"/>
          <p:nvPr/>
        </p:nvSpPr>
        <p:spPr>
          <a:xfrm>
            <a:off x="595624" y="2808934"/>
            <a:ext cx="245225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BM may want to change the view, to show the accumulative count of Benefits being reported across the BRRDs.  See step 3.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04B92F-D779-87D2-D4A7-E24EA2E5B8BF}"/>
              </a:ext>
            </a:extLst>
          </p:cNvPr>
          <p:cNvSpPr/>
          <p:nvPr/>
        </p:nvSpPr>
        <p:spPr>
          <a:xfrm>
            <a:off x="317747" y="310051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F4FD4F-ECE1-1FA5-2DED-D363D5657B8B}"/>
              </a:ext>
            </a:extLst>
          </p:cNvPr>
          <p:cNvSpPr txBox="1"/>
          <p:nvPr/>
        </p:nvSpPr>
        <p:spPr>
          <a:xfrm>
            <a:off x="10547597" y="3566287"/>
            <a:ext cx="1302118" cy="10156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this field; the window at the bottom opens.  Select ‘Field Settings’.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ADBBE02-2C4B-13DD-A14D-4E6888B5EDA8}"/>
              </a:ext>
            </a:extLst>
          </p:cNvPr>
          <p:cNvCxnSpPr>
            <a:cxnSpLocks/>
          </p:cNvCxnSpPr>
          <p:nvPr/>
        </p:nvCxnSpPr>
        <p:spPr>
          <a:xfrm flipH="1">
            <a:off x="10339639" y="4450706"/>
            <a:ext cx="207958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CDFDBBF-3F26-7571-17C8-54B37D177B38}"/>
              </a:ext>
            </a:extLst>
          </p:cNvPr>
          <p:cNvCxnSpPr>
            <a:cxnSpLocks/>
          </p:cNvCxnSpPr>
          <p:nvPr/>
        </p:nvCxnSpPr>
        <p:spPr>
          <a:xfrm>
            <a:off x="11455942" y="4581950"/>
            <a:ext cx="0" cy="102934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64756B3-F404-889B-ECB2-6686FEDA1838}"/>
              </a:ext>
            </a:extLst>
          </p:cNvPr>
          <p:cNvSpPr/>
          <p:nvPr/>
        </p:nvSpPr>
        <p:spPr>
          <a:xfrm>
            <a:off x="11065521" y="333176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42" name="Picture 41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1CC00439-0756-0592-DCDD-D60B9ED5690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081" y="4618962"/>
            <a:ext cx="919805" cy="9798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4EB4E8F-0DBE-F0ED-0212-2673FC1390E5}"/>
              </a:ext>
            </a:extLst>
          </p:cNvPr>
          <p:cNvSpPr/>
          <p:nvPr/>
        </p:nvSpPr>
        <p:spPr>
          <a:xfrm>
            <a:off x="9157740" y="455119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F024758-B664-E23C-19E8-9156CDBA0B7B}"/>
              </a:ext>
            </a:extLst>
          </p:cNvPr>
          <p:cNvCxnSpPr>
            <a:cxnSpLocks/>
          </p:cNvCxnSpPr>
          <p:nvPr/>
        </p:nvCxnSpPr>
        <p:spPr>
          <a:xfrm flipH="1">
            <a:off x="8039764" y="4943591"/>
            <a:ext cx="419454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22EF5B6-E9CD-437D-D84F-7EDF0E1DC12D}"/>
              </a:ext>
            </a:extLst>
          </p:cNvPr>
          <p:cNvCxnSpPr>
            <a:cxnSpLocks/>
          </p:cNvCxnSpPr>
          <p:nvPr/>
        </p:nvCxnSpPr>
        <p:spPr>
          <a:xfrm flipH="1">
            <a:off x="7711427" y="5038996"/>
            <a:ext cx="74779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D068D04-25B8-F9FC-A551-D9BD04E89A40}"/>
              </a:ext>
            </a:extLst>
          </p:cNvPr>
          <p:cNvCxnSpPr>
            <a:cxnSpLocks/>
          </p:cNvCxnSpPr>
          <p:nvPr/>
        </p:nvCxnSpPr>
        <p:spPr>
          <a:xfrm flipH="1">
            <a:off x="8161522" y="5532885"/>
            <a:ext cx="29769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A7BBC348-50B6-B194-7D9E-6F73CA493C8B}"/>
              </a:ext>
            </a:extLst>
          </p:cNvPr>
          <p:cNvSpPr/>
          <p:nvPr/>
        </p:nvSpPr>
        <p:spPr>
          <a:xfrm>
            <a:off x="3656192" y="405352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F8B71A6-777F-D3D9-35E3-D18B14BE7D7A}"/>
              </a:ext>
            </a:extLst>
          </p:cNvPr>
          <p:cNvSpPr txBox="1"/>
          <p:nvPr/>
        </p:nvSpPr>
        <p:spPr>
          <a:xfrm>
            <a:off x="3934069" y="3871581"/>
            <a:ext cx="3753751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Line Chart with accumulative count now looks like this.  To change it back go through step 3 and 4 again.  At step 4 (b) select ‘No Calculation’.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2051A5-436E-4266-1E60-D6CF801DAE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685" y="4608096"/>
            <a:ext cx="5607959" cy="160884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4C55FC3-D092-132C-0BC9-C24C2A64118A}"/>
              </a:ext>
            </a:extLst>
          </p:cNvPr>
          <p:cNvCxnSpPr>
            <a:cxnSpLocks/>
          </p:cNvCxnSpPr>
          <p:nvPr/>
        </p:nvCxnSpPr>
        <p:spPr>
          <a:xfrm>
            <a:off x="5315963" y="4517912"/>
            <a:ext cx="0" cy="24902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380012C-4BB4-0DA7-2552-08E62CA3587B}"/>
              </a:ext>
            </a:extLst>
          </p:cNvPr>
          <p:cNvCxnSpPr>
            <a:cxnSpLocks/>
          </p:cNvCxnSpPr>
          <p:nvPr/>
        </p:nvCxnSpPr>
        <p:spPr>
          <a:xfrm flipH="1">
            <a:off x="7777114" y="5388469"/>
            <a:ext cx="74779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142640A-9B0B-7C8F-677E-DC87358F31E9}"/>
              </a:ext>
            </a:extLst>
          </p:cNvPr>
          <p:cNvSpPr txBox="1"/>
          <p:nvPr/>
        </p:nvSpPr>
        <p:spPr>
          <a:xfrm>
            <a:off x="8459218" y="4785723"/>
            <a:ext cx="1674923" cy="120032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This next window will open.  Select (a) ‘Show data as’ (b) ‘Running total in’ (c) ‘Benefit </a:t>
            </a:r>
            <a:r>
              <a:rPr lang="en-US" sz="1200" dirty="0" err="1"/>
              <a:t>Realisation</a:t>
            </a:r>
            <a:r>
              <a:rPr lang="en-US" sz="1200" dirty="0"/>
              <a:t> Report Date’ (d) ‘OK’.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B119E8-852E-18FF-162D-8E5CE3C74420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50</a:t>
            </a:r>
          </a:p>
        </p:txBody>
      </p:sp>
    </p:spTree>
    <p:extLst>
      <p:ext uri="{BB962C8B-B14F-4D97-AF65-F5344CB8AC3E}">
        <p14:creationId xmlns:p14="http://schemas.microsoft.com/office/powerpoint/2010/main" val="1503810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158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38</cp:revision>
  <dcterms:created xsi:type="dcterms:W3CDTF">2018-11-18T20:12:59Z</dcterms:created>
  <dcterms:modified xsi:type="dcterms:W3CDTF">2023-12-07T20:47:35Z</dcterms:modified>
</cp:coreProperties>
</file>