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4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9D912FDC-9BCD-FBF0-BA76-99907E549B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608" y="1016747"/>
            <a:ext cx="8613058" cy="484484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308B64B-A55B-5895-6523-E2EEAAB56DFB}"/>
              </a:ext>
            </a:extLst>
          </p:cNvPr>
          <p:cNvSpPr txBox="1"/>
          <p:nvPr/>
        </p:nvSpPr>
        <p:spPr>
          <a:xfrm>
            <a:off x="542393" y="3573009"/>
            <a:ext cx="2674170" cy="8309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The author prefers to show both Line Charts together in the same Benefit Tracker worksheet.  To achieve it, see images 52 and 53.</a:t>
            </a: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D5418D22-88F6-506C-18F4-7C0C4F484A4E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51</a:t>
            </a:r>
          </a:p>
        </p:txBody>
      </p:sp>
    </p:spTree>
    <p:extLst>
      <p:ext uri="{BB962C8B-B14F-4D97-AF65-F5344CB8AC3E}">
        <p14:creationId xmlns:p14="http://schemas.microsoft.com/office/powerpoint/2010/main" val="6507146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28</Words>
  <Application>Microsoft Macintosh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38</cp:revision>
  <dcterms:created xsi:type="dcterms:W3CDTF">2018-11-18T20:12:59Z</dcterms:created>
  <dcterms:modified xsi:type="dcterms:W3CDTF">2023-12-07T20:48:14Z</dcterms:modified>
</cp:coreProperties>
</file>