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4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0BDACABC-BD93-B103-927C-7F3EABB34B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94" y="1061480"/>
            <a:ext cx="8417847" cy="473503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308B64B-A55B-5895-6523-E2EEAAB56DFB}"/>
              </a:ext>
            </a:extLst>
          </p:cNvPr>
          <p:cNvSpPr txBox="1"/>
          <p:nvPr/>
        </p:nvSpPr>
        <p:spPr>
          <a:xfrm>
            <a:off x="2332452" y="4773543"/>
            <a:ext cx="1988998" cy="4616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Right click on the ‘Benefit Tracker’ worksheet name.</a:t>
            </a:r>
          </a:p>
        </p:txBody>
      </p:sp>
      <p:pic>
        <p:nvPicPr>
          <p:cNvPr id="21" name="Picture 20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F18A71C-DD8E-1795-1EA2-A929909A4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977" y="3634689"/>
            <a:ext cx="1360117" cy="209201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C90D692-DAC5-D636-0BBB-0337984D1B92}"/>
              </a:ext>
            </a:extLst>
          </p:cNvPr>
          <p:cNvCxnSpPr>
            <a:cxnSpLocks/>
          </p:cNvCxnSpPr>
          <p:nvPr/>
        </p:nvCxnSpPr>
        <p:spPr>
          <a:xfrm>
            <a:off x="3848034" y="5235208"/>
            <a:ext cx="0" cy="353978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85B36F31-0980-C798-31F4-3EFD5B7C5A9D}"/>
              </a:ext>
            </a:extLst>
          </p:cNvPr>
          <p:cNvSpPr/>
          <p:nvPr/>
        </p:nvSpPr>
        <p:spPr>
          <a:xfrm>
            <a:off x="2054575" y="4883423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pic>
        <p:nvPicPr>
          <p:cNvPr id="19" name="Picture 1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6328860-A29B-5853-1CE8-D40E541330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734" y="4353854"/>
            <a:ext cx="745803" cy="164770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17F914F-9D3F-97A2-B2CD-1A1A422592D5}"/>
              </a:ext>
            </a:extLst>
          </p:cNvPr>
          <p:cNvSpPr txBox="1"/>
          <p:nvPr/>
        </p:nvSpPr>
        <p:spPr>
          <a:xfrm>
            <a:off x="4431909" y="3815918"/>
            <a:ext cx="1568132" cy="276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Select ‘Move or Copy’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DBEAAF9-49AE-77DA-5FA8-4A2743981CDB}"/>
              </a:ext>
            </a:extLst>
          </p:cNvPr>
          <p:cNvCxnSpPr>
            <a:cxnSpLocks/>
          </p:cNvCxnSpPr>
          <p:nvPr/>
        </p:nvCxnSpPr>
        <p:spPr>
          <a:xfrm>
            <a:off x="5584065" y="4092917"/>
            <a:ext cx="0" cy="548813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087044FF-AD22-9CA5-5E05-6613D81110C1}"/>
              </a:ext>
            </a:extLst>
          </p:cNvPr>
          <p:cNvSpPr/>
          <p:nvPr/>
        </p:nvSpPr>
        <p:spPr>
          <a:xfrm>
            <a:off x="4154032" y="3837309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D90EF82-C6B2-6715-0B6D-B6FE51BE3BBD}"/>
              </a:ext>
            </a:extLst>
          </p:cNvPr>
          <p:cNvSpPr/>
          <p:nvPr/>
        </p:nvSpPr>
        <p:spPr>
          <a:xfrm>
            <a:off x="9664075" y="4628884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4E933DA-4088-DF91-9691-17195AD06958}"/>
              </a:ext>
            </a:extLst>
          </p:cNvPr>
          <p:cNvSpPr txBox="1"/>
          <p:nvPr/>
        </p:nvSpPr>
        <p:spPr>
          <a:xfrm>
            <a:off x="8797258" y="4863409"/>
            <a:ext cx="2005065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200" dirty="0"/>
              <a:t>The Move or Copy window opens.  Select (a) ‘Move to end’ (b) ‘Create a copy’ (c) ‘OK’.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4E00B58-D1E7-AFEB-4A1B-1A755F3053F7}"/>
              </a:ext>
            </a:extLst>
          </p:cNvPr>
          <p:cNvCxnSpPr>
            <a:cxnSpLocks/>
          </p:cNvCxnSpPr>
          <p:nvPr/>
        </p:nvCxnSpPr>
        <p:spPr>
          <a:xfrm flipH="1">
            <a:off x="7798871" y="5370350"/>
            <a:ext cx="998387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838E7AC-5683-2A68-5449-9018732D5766}"/>
              </a:ext>
            </a:extLst>
          </p:cNvPr>
          <p:cNvCxnSpPr>
            <a:cxnSpLocks/>
          </p:cNvCxnSpPr>
          <p:nvPr/>
        </p:nvCxnSpPr>
        <p:spPr>
          <a:xfrm flipH="1">
            <a:off x="8305308" y="5127603"/>
            <a:ext cx="491950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FF698F0-878C-4C70-26C9-C2D4595C7926}"/>
              </a:ext>
            </a:extLst>
          </p:cNvPr>
          <p:cNvCxnSpPr>
            <a:cxnSpLocks/>
          </p:cNvCxnSpPr>
          <p:nvPr/>
        </p:nvCxnSpPr>
        <p:spPr>
          <a:xfrm flipH="1">
            <a:off x="8305308" y="5563924"/>
            <a:ext cx="491950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2">
            <a:extLst>
              <a:ext uri="{FF2B5EF4-FFF2-40B4-BE49-F238E27FC236}">
                <a16:creationId xmlns:a16="http://schemas.microsoft.com/office/drawing/2014/main" id="{591575F8-5A93-CCB0-15EC-2D620907B4EC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52</a:t>
            </a:r>
          </a:p>
        </p:txBody>
      </p:sp>
    </p:spTree>
    <p:extLst>
      <p:ext uri="{BB962C8B-B14F-4D97-AF65-F5344CB8AC3E}">
        <p14:creationId xmlns:p14="http://schemas.microsoft.com/office/powerpoint/2010/main" val="3859707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52</Words>
  <Application>Microsoft Macintosh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38</cp:revision>
  <dcterms:created xsi:type="dcterms:W3CDTF">2018-11-18T20:12:59Z</dcterms:created>
  <dcterms:modified xsi:type="dcterms:W3CDTF">2023-12-07T20:50:49Z</dcterms:modified>
</cp:coreProperties>
</file>