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01C5D4A-384E-210F-FA79-01720E036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949" y="1264264"/>
            <a:ext cx="7783393" cy="437815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19DCE7-EE96-7BB5-B6DA-0DAAEA8FC92F}"/>
              </a:ext>
            </a:extLst>
          </p:cNvPr>
          <p:cNvSpPr txBox="1"/>
          <p:nvPr/>
        </p:nvSpPr>
        <p:spPr>
          <a:xfrm>
            <a:off x="2928036" y="4086790"/>
            <a:ext cx="3285810" cy="4414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This is the copied ‘Benefit Tracker’ worksheet.  Excel named it ‘Benefit Tracker (2)”.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8F3C810-484C-2912-34D0-745DF434ED55}"/>
              </a:ext>
            </a:extLst>
          </p:cNvPr>
          <p:cNvCxnSpPr>
            <a:cxnSpLocks/>
          </p:cNvCxnSpPr>
          <p:nvPr/>
        </p:nvCxnSpPr>
        <p:spPr>
          <a:xfrm>
            <a:off x="5139158" y="4524538"/>
            <a:ext cx="0" cy="95724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0F47F09-FACF-834B-75D3-2AB41B96A7E9}"/>
              </a:ext>
            </a:extLst>
          </p:cNvPr>
          <p:cNvSpPr/>
          <p:nvPr/>
        </p:nvSpPr>
        <p:spPr>
          <a:xfrm>
            <a:off x="2651232" y="418797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10AF4F-D4A8-1718-F72C-69A474774A0A}"/>
              </a:ext>
            </a:extLst>
          </p:cNvPr>
          <p:cNvSpPr txBox="1"/>
          <p:nvPr/>
        </p:nvSpPr>
        <p:spPr>
          <a:xfrm>
            <a:off x="3411280" y="832245"/>
            <a:ext cx="3291712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into the Line Chart in this space.  The window at step 4 opens.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C83AB-1733-7404-0BB3-1A3C5BEC620E}"/>
              </a:ext>
            </a:extLst>
          </p:cNvPr>
          <p:cNvSpPr/>
          <p:nvPr/>
        </p:nvSpPr>
        <p:spPr>
          <a:xfrm>
            <a:off x="3133403" y="94404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A2F415C-23A3-8E63-DA13-19A9519BD384}"/>
              </a:ext>
            </a:extLst>
          </p:cNvPr>
          <p:cNvCxnSpPr>
            <a:cxnSpLocks/>
          </p:cNvCxnSpPr>
          <p:nvPr/>
        </p:nvCxnSpPr>
        <p:spPr>
          <a:xfrm>
            <a:off x="4288711" y="1293910"/>
            <a:ext cx="0" cy="114278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8B236F2-604C-E109-6D19-45FFA96198DA}"/>
              </a:ext>
            </a:extLst>
          </p:cNvPr>
          <p:cNvSpPr txBox="1"/>
          <p:nvPr/>
        </p:nvSpPr>
        <p:spPr>
          <a:xfrm>
            <a:off x="7435795" y="3383112"/>
            <a:ext cx="1428964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‘Move Chart’.  The window at step 5 opens.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74558A-CCDF-E4B8-C71C-B47C700FA761}"/>
              </a:ext>
            </a:extLst>
          </p:cNvPr>
          <p:cNvSpPr/>
          <p:nvPr/>
        </p:nvSpPr>
        <p:spPr>
          <a:xfrm>
            <a:off x="7160064" y="357891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407996F-BF3B-996C-23AC-A82D51777BD3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8864759" y="3706278"/>
            <a:ext cx="17934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9E80204-61AE-B4B2-F888-F2B54F1B9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213" y="858944"/>
            <a:ext cx="2120554" cy="106762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62E7D5D-8D86-A948-9467-CB6D5C2BE84E}"/>
              </a:ext>
            </a:extLst>
          </p:cNvPr>
          <p:cNvSpPr txBox="1"/>
          <p:nvPr/>
        </p:nvSpPr>
        <p:spPr>
          <a:xfrm>
            <a:off x="10163512" y="914547"/>
            <a:ext cx="1598416" cy="30469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200" dirty="0"/>
              <a:t>Remember, this Line Chart is in ‘Benefit Tracker (2)’.  Select (a) ‘Benefit Tracker’ from the drop-down selection (b) ‘OK’. 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Note:  When next editing the ‘Benefit Tracker’ worksheet, the Line Charts are likely to </a:t>
            </a:r>
            <a:r>
              <a:rPr lang="en-US" sz="1200"/>
              <a:t>appear one on </a:t>
            </a:r>
            <a:r>
              <a:rPr lang="en-US" sz="1200" dirty="0"/>
              <a:t>top of the other.  Simply click on the top Line Chart, then drag it down to reveal both.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4B8427-86F2-36C1-89F1-300993DAACE2}"/>
              </a:ext>
            </a:extLst>
          </p:cNvPr>
          <p:cNvSpPr/>
          <p:nvPr/>
        </p:nvSpPr>
        <p:spPr>
          <a:xfrm>
            <a:off x="10818285" y="67880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BC0C5C6-3457-3EC6-FD98-5B1F568F626D}"/>
              </a:ext>
            </a:extLst>
          </p:cNvPr>
          <p:cNvCxnSpPr>
            <a:cxnSpLocks/>
          </p:cNvCxnSpPr>
          <p:nvPr/>
        </p:nvCxnSpPr>
        <p:spPr>
          <a:xfrm flipH="1">
            <a:off x="9608649" y="1800232"/>
            <a:ext cx="54820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122FE9A-2F52-00B7-38C5-DF18BF574E7E}"/>
              </a:ext>
            </a:extLst>
          </p:cNvPr>
          <p:cNvCxnSpPr>
            <a:cxnSpLocks/>
          </p:cNvCxnSpPr>
          <p:nvPr/>
        </p:nvCxnSpPr>
        <p:spPr>
          <a:xfrm flipH="1">
            <a:off x="9608649" y="1559882"/>
            <a:ext cx="54820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363B122-CC8B-4CD8-B56D-B44B0EBD5B43}"/>
              </a:ext>
            </a:extLst>
          </p:cNvPr>
          <p:cNvSpPr txBox="1"/>
          <p:nvPr/>
        </p:nvSpPr>
        <p:spPr>
          <a:xfrm>
            <a:off x="649892" y="4234639"/>
            <a:ext cx="1622172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200" dirty="0"/>
              <a:t>When complete, right click on the ‘Benefit Tracker (2)’ worksheet name (b) select ‘hide’.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722FF9-9639-F52C-2BE6-801FA125934D}"/>
              </a:ext>
            </a:extLst>
          </p:cNvPr>
          <p:cNvSpPr/>
          <p:nvPr/>
        </p:nvSpPr>
        <p:spPr>
          <a:xfrm>
            <a:off x="372015" y="453055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AD80E20-33D3-EB8A-4788-4F646E835C36}"/>
              </a:ext>
            </a:extLst>
          </p:cNvPr>
          <p:cNvSpPr txBox="1"/>
          <p:nvPr/>
        </p:nvSpPr>
        <p:spPr>
          <a:xfrm>
            <a:off x="652082" y="2723571"/>
            <a:ext cx="2467057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Complete steps 3 and 4 in image 50 for this Line Chart, so the view becomes accumulative.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C956A53-8874-0AC0-812A-794B23681360}"/>
              </a:ext>
            </a:extLst>
          </p:cNvPr>
          <p:cNvSpPr/>
          <p:nvPr/>
        </p:nvSpPr>
        <p:spPr>
          <a:xfrm>
            <a:off x="374207" y="291658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2AFE905-5F88-A3BD-DA4C-D34C17A1B92C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3119139" y="3046737"/>
            <a:ext cx="512420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F1CC609-183C-5B50-BB54-FA97199C7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64" y="5140337"/>
            <a:ext cx="508054" cy="112369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1EFB431-A347-CCED-9704-6FCB479C5AA3}"/>
              </a:ext>
            </a:extLst>
          </p:cNvPr>
          <p:cNvCxnSpPr>
            <a:cxnSpLocks/>
          </p:cNvCxnSpPr>
          <p:nvPr/>
        </p:nvCxnSpPr>
        <p:spPr>
          <a:xfrm>
            <a:off x="1405200" y="5065636"/>
            <a:ext cx="0" cy="57727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0E5BBE3-924B-1A20-17E5-0644633B813B}"/>
              </a:ext>
            </a:extLst>
          </p:cNvPr>
          <p:cNvSpPr txBox="1"/>
          <p:nvPr/>
        </p:nvSpPr>
        <p:spPr>
          <a:xfrm>
            <a:off x="3425348" y="5780667"/>
            <a:ext cx="7717189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Select the ‘Benefit Tracker’ worksheet.  You will see the accumulated Line Chart.  Click on it, then drag it down – you can now see both Line Charts in the ‘Benefit Tracker’ worksheet.  Tidy and arrange them to look like image 50.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6AA2DA3-67EC-4AC7-9C0B-76D9A1306FD0}"/>
              </a:ext>
            </a:extLst>
          </p:cNvPr>
          <p:cNvSpPr/>
          <p:nvPr/>
        </p:nvSpPr>
        <p:spPr>
          <a:xfrm>
            <a:off x="3144427" y="588295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668FAD4-7B3C-A66B-3DC1-75F2F831D085}"/>
              </a:ext>
            </a:extLst>
          </p:cNvPr>
          <p:cNvSpPr/>
          <p:nvPr/>
        </p:nvSpPr>
        <p:spPr>
          <a:xfrm>
            <a:off x="4902207" y="5484398"/>
            <a:ext cx="277877" cy="6793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6148CD58-1507-1613-FBDE-AE26D72F401A}"/>
              </a:ext>
            </a:extLst>
          </p:cNvPr>
          <p:cNvCxnSpPr>
            <a:stCxn id="37" idx="3"/>
            <a:endCxn id="40" idx="0"/>
          </p:cNvCxnSpPr>
          <p:nvPr/>
        </p:nvCxnSpPr>
        <p:spPr>
          <a:xfrm>
            <a:off x="2272064" y="4650138"/>
            <a:ext cx="2769082" cy="834260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C0E05A5-CA32-BC20-F22D-20CAAA5B6FB8}"/>
              </a:ext>
            </a:extLst>
          </p:cNvPr>
          <p:cNvCxnSpPr>
            <a:cxnSpLocks/>
          </p:cNvCxnSpPr>
          <p:nvPr/>
        </p:nvCxnSpPr>
        <p:spPr>
          <a:xfrm flipV="1">
            <a:off x="4373360" y="5564640"/>
            <a:ext cx="0" cy="216027"/>
          </a:xfrm>
          <a:prstGeom prst="straightConnector1">
            <a:avLst/>
          </a:prstGeom>
          <a:ln w="31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62CA961-F729-72D8-30A5-9FFE09EB34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211" y="2663711"/>
            <a:ext cx="808401" cy="275183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C046076-CBD3-9E39-8AB5-33341D3FAA9E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53</a:t>
            </a:r>
          </a:p>
        </p:txBody>
      </p:sp>
    </p:spTree>
    <p:extLst>
      <p:ext uri="{BB962C8B-B14F-4D97-AF65-F5344CB8AC3E}">
        <p14:creationId xmlns:p14="http://schemas.microsoft.com/office/powerpoint/2010/main" val="3630515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221</Words>
  <Application>Microsoft Macintosh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38</cp:revision>
  <dcterms:created xsi:type="dcterms:W3CDTF">2018-11-18T20:12:59Z</dcterms:created>
  <dcterms:modified xsi:type="dcterms:W3CDTF">2023-12-07T20:51:42Z</dcterms:modified>
</cp:coreProperties>
</file>